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57" r:id="rId3"/>
    <p:sldId id="259" r:id="rId4"/>
    <p:sldId id="260" r:id="rId5"/>
    <p:sldId id="261" r:id="rId6"/>
    <p:sldId id="262" r:id="rId7"/>
    <p:sldId id="263" r:id="rId8"/>
    <p:sldId id="270" r:id="rId9"/>
    <p:sldId id="265" r:id="rId10"/>
    <p:sldId id="266" r:id="rId11"/>
    <p:sldId id="267" r:id="rId12"/>
    <p:sldId id="268" r:id="rId13"/>
    <p:sldId id="269" r:id="rId14"/>
    <p:sldId id="271" r:id="rId15"/>
    <p:sldId id="272" r:id="rId16"/>
    <p:sldId id="273" r:id="rId17"/>
    <p:sldId id="274" r:id="rId18"/>
    <p:sldId id="275" r:id="rId19"/>
    <p:sldId id="276" r:id="rId20"/>
    <p:sldId id="299" r:id="rId21"/>
    <p:sldId id="302" r:id="rId22"/>
    <p:sldId id="303" r:id="rId23"/>
    <p:sldId id="304" r:id="rId24"/>
    <p:sldId id="305" r:id="rId25"/>
    <p:sldId id="306" r:id="rId26"/>
    <p:sldId id="278" r:id="rId27"/>
    <p:sldId id="279" r:id="rId28"/>
    <p:sldId id="280" r:id="rId29"/>
    <p:sldId id="281" r:id="rId30"/>
    <p:sldId id="282" r:id="rId31"/>
    <p:sldId id="307" r:id="rId32"/>
    <p:sldId id="308" r:id="rId33"/>
    <p:sldId id="283" r:id="rId34"/>
    <p:sldId id="284" r:id="rId35"/>
    <p:sldId id="285" r:id="rId36"/>
    <p:sldId id="289" r:id="rId37"/>
    <p:sldId id="286" r:id="rId38"/>
    <p:sldId id="287" r:id="rId39"/>
    <p:sldId id="290" r:id="rId40"/>
    <p:sldId id="291" r:id="rId41"/>
    <p:sldId id="292"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7599" autoAdjust="0"/>
  </p:normalViewPr>
  <p:slideViewPr>
    <p:cSldViewPr>
      <p:cViewPr varScale="1">
        <p:scale>
          <a:sx n="48" d="100"/>
          <a:sy n="48" d="100"/>
        </p:scale>
        <p:origin x="-12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D46FF7-FB9F-4CF8-AA51-EEB4CE82484E}" type="datetimeFigureOut">
              <a:rPr lang="en-US" smtClean="0"/>
              <a:t>8/28/2014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3BE9C8-2973-4924-BB3D-30B7EC1E1DC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BCEAA-AE08-4AAD-9364-59A436AD5BC8}" type="datetimeFigureOut">
              <a:rPr lang="en-US" smtClean="0"/>
              <a:pPr/>
              <a:t>8/28/2014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7ED035-897A-4C63-84D2-97C229BD54F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7ED035-897A-4C63-84D2-97C229BD54F9}"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7ED035-897A-4C63-84D2-97C229BD54F9}"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398087-CB3F-45FC-B931-614C297D9649}" type="slidenum">
              <a:rPr lang="en-IN"/>
              <a:pPr/>
              <a:t>14</a:t>
            </a:fld>
            <a:endParaRPr lang="en-IN"/>
          </a:p>
        </p:txBody>
      </p:sp>
      <p:sp>
        <p:nvSpPr>
          <p:cNvPr id="21505"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44A14C-9A1C-4735-8A27-DEE4AD72FD59}" type="slidenum">
              <a:rPr lang="en-IN"/>
              <a:pPr/>
              <a:t>15</a:t>
            </a:fld>
            <a:endParaRPr lang="en-IN"/>
          </a:p>
        </p:txBody>
      </p:sp>
      <p:sp>
        <p:nvSpPr>
          <p:cNvPr id="22529"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22530" name="Text Box 2"/>
          <p:cNvSpPr txBox="1">
            <a:spLocks noGrp="1" noChangeArrowheads="1"/>
          </p:cNvSpPr>
          <p:nvPr>
            <p:ph type="body" idx="1"/>
          </p:nvPr>
        </p:nvSpPr>
        <p:spPr bwMode="auto">
          <a:xfrm>
            <a:off x="914496" y="4343231"/>
            <a:ext cx="5029008" cy="5737571"/>
          </a:xfrm>
          <a:prstGeom prst="rect">
            <a:avLst/>
          </a:prstGeom>
          <a:noFill/>
          <a:ln>
            <a:round/>
            <a:headEnd/>
            <a:tailEnd/>
          </a:ln>
        </p:spPr>
        <p:txBody>
          <a:bodyPr lIns="78903" tIns="41030" rIns="78903" bIns="41030"/>
          <a:lstStyle/>
          <a:p>
            <a:pPr>
              <a:spcBef>
                <a:spcPts val="395"/>
              </a:spcBef>
              <a:buSzPct val="45000"/>
              <a:tabLst>
                <a:tab pos="634643" algn="l"/>
                <a:tab pos="1269286" algn="l"/>
                <a:tab pos="1903929" algn="l"/>
                <a:tab pos="2538573" algn="l"/>
                <a:tab pos="3173216" algn="l"/>
                <a:tab pos="3807859" algn="l"/>
                <a:tab pos="4442502" algn="l"/>
              </a:tabLst>
            </a:pPr>
            <a:r>
              <a:rPr lang="en-US" b="1" dirty="0">
                <a:latin typeface="Arial" charset="0"/>
                <a:ea typeface="Droid Sans Fallback" charset="0"/>
                <a:cs typeface="Droid Sans Fallback" charset="0"/>
              </a:rPr>
              <a:t>GPS Satellites</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Name: NAVSTAR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Manufacturer: Rockwell International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Altitude: 10,900 nautical miles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Weight:1900 lbs (in orbit)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Size:17 ft with solar panels extended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Orbital Period: 12 hours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Orbital Plane: 55 degrees to </a:t>
            </a:r>
            <a:r>
              <a:rPr lang="en-US" dirty="0" err="1">
                <a:latin typeface="Arial" charset="0"/>
                <a:ea typeface="Droid Sans Fallback" charset="0"/>
                <a:cs typeface="Droid Sans Fallback" charset="0"/>
              </a:rPr>
              <a:t>equitorial</a:t>
            </a:r>
            <a:r>
              <a:rPr lang="en-US" dirty="0">
                <a:latin typeface="Arial" charset="0"/>
                <a:ea typeface="Droid Sans Fallback" charset="0"/>
                <a:cs typeface="Droid Sans Fallback" charset="0"/>
              </a:rPr>
              <a:t> plane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Planned Lifespan: 7.5 years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Current constellation: 24 Block II production satellites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Future satellites: 21 Block </a:t>
            </a:r>
            <a:r>
              <a:rPr lang="en-US" dirty="0" err="1">
                <a:latin typeface="Arial" charset="0"/>
                <a:ea typeface="Droid Sans Fallback" charset="0"/>
                <a:cs typeface="Droid Sans Fallback" charset="0"/>
              </a:rPr>
              <a:t>IIrs</a:t>
            </a:r>
            <a:r>
              <a:rPr lang="en-US" dirty="0">
                <a:latin typeface="Arial" charset="0"/>
                <a:ea typeface="Droid Sans Fallback" charset="0"/>
                <a:cs typeface="Droid Sans Fallback" charset="0"/>
              </a:rPr>
              <a:t> developed by Martin Marietta. </a:t>
            </a:r>
          </a:p>
          <a:p>
            <a:pPr>
              <a:spcBef>
                <a:spcPts val="395"/>
              </a:spcBef>
              <a:buSzPct val="45000"/>
              <a:tabLst>
                <a:tab pos="634643" algn="l"/>
                <a:tab pos="1269286" algn="l"/>
                <a:tab pos="1903929" algn="l"/>
                <a:tab pos="2538573" algn="l"/>
                <a:tab pos="3173216" algn="l"/>
                <a:tab pos="3807859" algn="l"/>
                <a:tab pos="4442502" algn="l"/>
              </a:tabLst>
            </a:pPr>
            <a:r>
              <a:rPr lang="en-US" b="1" dirty="0">
                <a:latin typeface="Arial" charset="0"/>
                <a:ea typeface="Droid Sans Fallback" charset="0"/>
                <a:cs typeface="Droid Sans Fallback" charset="0"/>
              </a:rPr>
              <a:t>Ground Stations</a:t>
            </a:r>
            <a:r>
              <a:rPr lang="en-US" dirty="0">
                <a:latin typeface="Arial" charset="0"/>
                <a:ea typeface="Droid Sans Fallback" charset="0"/>
                <a:cs typeface="Droid Sans Fallback" charset="0"/>
              </a:rPr>
              <a:t> (also known as the "Control Segment")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These stations monitor the GPS satellites, checking both their operational</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health and their exact position in space. The master ground station transmits</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corrections for the satellite's ephemeris constants and clock offsets back to the</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satellites themselves. The satellites can then incorporate these updates in the</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signals they send to GPS receivers.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There are five monitor stations: Hawaii, Ascension Island, Diego Garcia,</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Kwajalein, and Colorado Springs. </a:t>
            </a:r>
          </a:p>
          <a:p>
            <a:pPr>
              <a:spcBef>
                <a:spcPts val="395"/>
              </a:spcBef>
              <a:buSzPct val="45000"/>
              <a:tabLst>
                <a:tab pos="634643" algn="l"/>
                <a:tab pos="1269286" algn="l"/>
                <a:tab pos="1903929" algn="l"/>
                <a:tab pos="2538573" algn="l"/>
                <a:tab pos="3173216" algn="l"/>
                <a:tab pos="3807859" algn="l"/>
                <a:tab pos="4442502" algn="l"/>
              </a:tabLst>
            </a:pPr>
            <a:endParaRPr lang="en-US" dirty="0">
              <a:latin typeface="Arial" charset="0"/>
              <a:ea typeface="Droid Sans Fallback" charset="0"/>
              <a:cs typeface="Droid Sans Fallback"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1C28B3-DD44-403B-8022-80A70D89E95F}" type="slidenum">
              <a:rPr lang="en-IN"/>
              <a:pPr/>
              <a:t>16</a:t>
            </a:fld>
            <a:endParaRPr lang="en-IN"/>
          </a:p>
        </p:txBody>
      </p:sp>
      <p:sp>
        <p:nvSpPr>
          <p:cNvPr id="23553"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13EFD8-7AEF-43EA-874D-0F0BB20F15A7}" type="slidenum">
              <a:rPr lang="en-IN"/>
              <a:pPr/>
              <a:t>17</a:t>
            </a:fld>
            <a:endParaRPr lang="en-IN"/>
          </a:p>
        </p:txBody>
      </p:sp>
      <p:sp>
        <p:nvSpPr>
          <p:cNvPr id="24577" name="Rectangle 1"/>
          <p:cNvSpPr txBox="1">
            <a:spLocks noGrp="1" noRot="1" noChangeAspect="1" noChangeArrowheads="1"/>
          </p:cNvSpPr>
          <p:nvPr>
            <p:ph type="sldImg"/>
          </p:nvPr>
        </p:nvSpPr>
        <p:spPr bwMode="auto">
          <a:xfrm>
            <a:off x="2379663" y="228600"/>
            <a:ext cx="2022475" cy="1517650"/>
          </a:xfrm>
          <a:prstGeom prst="rect">
            <a:avLst/>
          </a:prstGeom>
          <a:solidFill>
            <a:srgbClr val="FFFFFF"/>
          </a:solidFill>
          <a:ln>
            <a:solidFill>
              <a:srgbClr val="000000"/>
            </a:solidFill>
            <a:miter lim="800000"/>
            <a:headEnd/>
            <a:tailEnd/>
          </a:ln>
        </p:spPr>
      </p:sp>
      <p:sp>
        <p:nvSpPr>
          <p:cNvPr id="24578" name="Text Box 2"/>
          <p:cNvSpPr txBox="1">
            <a:spLocks noGrp="1" noChangeArrowheads="1"/>
          </p:cNvSpPr>
          <p:nvPr>
            <p:ph type="body" idx="1"/>
          </p:nvPr>
        </p:nvSpPr>
        <p:spPr bwMode="auto">
          <a:xfrm>
            <a:off x="685512" y="1822011"/>
            <a:ext cx="5867176" cy="4013313"/>
          </a:xfrm>
          <a:prstGeom prst="rect">
            <a:avLst/>
          </a:prstGeom>
          <a:noFill/>
          <a:ln>
            <a:round/>
            <a:headEnd/>
            <a:tailEnd/>
          </a:ln>
        </p:spPr>
        <p:txBody>
          <a:bodyPr lIns="79219" tIns="38820" rIns="79219" bIns="38820"/>
          <a:lstStyle/>
          <a:p>
            <a:pPr algn="ctr">
              <a:spcBef>
                <a:spcPts val="329"/>
              </a:spcBef>
              <a:buSzPct val="45000"/>
              <a:tabLst>
                <a:tab pos="634643" algn="l"/>
                <a:tab pos="1269286" algn="l"/>
                <a:tab pos="1903929" algn="l"/>
                <a:tab pos="2538573" algn="l"/>
                <a:tab pos="3173216" algn="l"/>
                <a:tab pos="3807859" algn="l"/>
                <a:tab pos="4442502" algn="l"/>
                <a:tab pos="5077145" algn="l"/>
              </a:tabLst>
            </a:pPr>
            <a:r>
              <a:rPr lang="en-IN" b="1" dirty="0">
                <a:latin typeface="Arial" charset="0"/>
                <a:ea typeface="Droid Sans Fallback" charset="0"/>
                <a:cs typeface="Droid Sans Fallback" charset="0"/>
              </a:rPr>
              <a:t>The Four Basic Functions of the GPS</a:t>
            </a:r>
          </a:p>
          <a:p>
            <a:pPr>
              <a:spcBef>
                <a:spcPts val="329"/>
              </a:spcBef>
              <a:buSzPct val="45000"/>
              <a:tabLst>
                <a:tab pos="634643" algn="l"/>
                <a:tab pos="1269286" algn="l"/>
                <a:tab pos="1903929" algn="l"/>
                <a:tab pos="2538573" algn="l"/>
                <a:tab pos="3173216" algn="l"/>
                <a:tab pos="3807859" algn="l"/>
                <a:tab pos="4442502" algn="l"/>
                <a:tab pos="5077145" algn="l"/>
              </a:tabLst>
            </a:pPr>
            <a:r>
              <a:rPr lang="en-IN" b="1" dirty="0">
                <a:latin typeface="Arial" charset="0"/>
                <a:ea typeface="Droid Sans Fallback" charset="0"/>
                <a:cs typeface="Droid Sans Fallback" charset="0"/>
              </a:rPr>
              <a:t>	</a:t>
            </a:r>
            <a:r>
              <a:rPr lang="en-IN" dirty="0">
                <a:latin typeface="Arial" charset="0"/>
                <a:ea typeface="Droid Sans Fallback" charset="0"/>
                <a:cs typeface="Droid Sans Fallback" charset="0"/>
              </a:rPr>
              <a:t>The primary functions of the GPS fall into four categories:</a:t>
            </a:r>
          </a:p>
          <a:p>
            <a:pPr>
              <a:spcBef>
                <a:spcPts val="329"/>
              </a:spcBef>
              <a:buSzPct val="45000"/>
              <a:tabLst>
                <a:tab pos="634643" algn="l"/>
                <a:tab pos="1269286" algn="l"/>
                <a:tab pos="1903929" algn="l"/>
                <a:tab pos="2538573" algn="l"/>
                <a:tab pos="3173216" algn="l"/>
                <a:tab pos="3807859" algn="l"/>
                <a:tab pos="4442502" algn="l"/>
                <a:tab pos="5077145" algn="l"/>
              </a:tabLst>
            </a:pPr>
            <a:r>
              <a:rPr lang="en-IN" dirty="0">
                <a:latin typeface="Arial" charset="0"/>
                <a:ea typeface="Droid Sans Fallback" charset="0"/>
                <a:cs typeface="Droid Sans Fallback" charset="0"/>
              </a:rPr>
              <a:t>	1) Position and waypoint coordinates. Using the GPS a receiver can provide position or waypoint information for its current location or for any remote location on the earth, and display that information in a variety of coordinates.</a:t>
            </a:r>
          </a:p>
          <a:p>
            <a:pPr>
              <a:spcBef>
                <a:spcPts val="329"/>
              </a:spcBef>
              <a:buSzPct val="45000"/>
              <a:tabLst>
                <a:tab pos="634643" algn="l"/>
                <a:tab pos="1269286" algn="l"/>
                <a:tab pos="1903929" algn="l"/>
                <a:tab pos="2538573" algn="l"/>
                <a:tab pos="3173216" algn="l"/>
                <a:tab pos="3807859" algn="l"/>
                <a:tab pos="4442502" algn="l"/>
                <a:tab pos="5077145" algn="l"/>
              </a:tabLst>
            </a:pPr>
            <a:r>
              <a:rPr lang="en-IN" dirty="0">
                <a:latin typeface="Arial" charset="0"/>
                <a:ea typeface="Droid Sans Fallback" charset="0"/>
                <a:cs typeface="Droid Sans Fallback" charset="0"/>
              </a:rPr>
              <a:t>	2) The distance and direction between a receiver’s position and a stored waypoint, or between two remote waypoints.</a:t>
            </a:r>
          </a:p>
          <a:p>
            <a:pPr>
              <a:spcBef>
                <a:spcPts val="329"/>
              </a:spcBef>
              <a:buSzPct val="45000"/>
              <a:tabLst>
                <a:tab pos="634643" algn="l"/>
                <a:tab pos="1269286" algn="l"/>
                <a:tab pos="1903929" algn="l"/>
                <a:tab pos="2538573" algn="l"/>
                <a:tab pos="3173216" algn="l"/>
                <a:tab pos="3807859" algn="l"/>
                <a:tab pos="4442502" algn="l"/>
                <a:tab pos="5077145" algn="l"/>
              </a:tabLst>
            </a:pPr>
            <a:r>
              <a:rPr lang="en-IN" dirty="0">
                <a:latin typeface="Arial" charset="0"/>
                <a:ea typeface="Droid Sans Fallback" charset="0"/>
                <a:cs typeface="Droid Sans Fallback" charset="0"/>
              </a:rPr>
              <a:t>	3) Velocity reports: Distance to and between waypoints; tracking to a waypoint; heading (direction of travel); speed; estimated time of arrival.</a:t>
            </a:r>
          </a:p>
          <a:p>
            <a:pPr>
              <a:spcBef>
                <a:spcPts val="329"/>
              </a:spcBef>
              <a:buSzPct val="45000"/>
              <a:tabLst>
                <a:tab pos="634643" algn="l"/>
                <a:tab pos="1269286" algn="l"/>
                <a:tab pos="1903929" algn="l"/>
                <a:tab pos="2538573" algn="l"/>
                <a:tab pos="3173216" algn="l"/>
                <a:tab pos="3807859" algn="l"/>
                <a:tab pos="4442502" algn="l"/>
                <a:tab pos="5077145" algn="l"/>
              </a:tabLst>
            </a:pPr>
            <a:r>
              <a:rPr lang="en-IN" dirty="0">
                <a:latin typeface="Arial" charset="0"/>
                <a:ea typeface="Droid Sans Fallback" charset="0"/>
                <a:cs typeface="Droid Sans Fallback" charset="0"/>
              </a:rPr>
              <a:t>	4) Accurate time measurement: GPS has become the universal timepiece, allowing any two receivers (as well as any two clocks or watches) to be precisely synchronized to each other anywhere in the world.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929B91-6338-4490-AACB-448CBA6316ED}" type="slidenum">
              <a:rPr lang="en-IN"/>
              <a:pPr/>
              <a:t>18</a:t>
            </a:fld>
            <a:endParaRPr lang="en-IN"/>
          </a:p>
        </p:txBody>
      </p:sp>
      <p:sp>
        <p:nvSpPr>
          <p:cNvPr id="25601"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AF4BE1-670D-4DBB-9477-79954EFAB0DF}" type="slidenum">
              <a:rPr lang="en-IN"/>
              <a:pPr/>
              <a:t>19</a:t>
            </a:fld>
            <a:endParaRPr lang="en-IN"/>
          </a:p>
        </p:txBody>
      </p:sp>
      <p:sp>
        <p:nvSpPr>
          <p:cNvPr id="2662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a:xfrm>
            <a:off x="685800" y="1821527"/>
            <a:ext cx="5867400" cy="4477919"/>
          </a:xfrm>
        </p:spPr>
        <p:txBody>
          <a:bodyPr/>
          <a:lstStyle/>
          <a:p>
            <a:pPr algn="ctr"/>
            <a:r>
              <a:rPr lang="en-US" b="1"/>
              <a:t>Receiver Position is Based on Time</a:t>
            </a:r>
            <a:endParaRPr lang="en-US"/>
          </a:p>
          <a:p>
            <a:r>
              <a:rPr lang="en-US"/>
              <a:t>	The Global Positioning System allows a GPS receiver to determine its position by using a simple formula: </a:t>
            </a:r>
            <a:r>
              <a:rPr lang="en-US" b="1"/>
              <a:t>Velocity x Time = Distance</a:t>
            </a:r>
            <a:endParaRPr lang="en-US"/>
          </a:p>
          <a:p>
            <a:r>
              <a:rPr lang="en-US"/>
              <a:t>	GPS satellites continuously transmit digital radio pulses at precise, known times. So by measuring the exact instant when the pulses arrive, the receiving GPS equipment can determine the distance to each satellite. But there’s a problem. The clocks on board the satellites are all extremely accurate, while the clock in the GPS receiver is not. So a GPS receiver calculates what are called pseudo-ranges (“false” ranges), which are approximate calculated distances (as a measurement of time) to every satellite the receiver has acquired.</a:t>
            </a:r>
          </a:p>
          <a:p>
            <a:r>
              <a:rPr lang="en-US"/>
              <a:t>	Eventually, in order for the GPS receiver to determine a precise position it will have to get its own clock synchronized with the satellite clocks. A clock error in the GPS receiver of as little as a few nanoseconds (billionths of a second) can translate into a position error on the ground of as much as 300 meters. (More about this later.)</a:t>
            </a:r>
          </a:p>
          <a:p>
            <a:r>
              <a:rPr lang="en-US"/>
              <a:t>	For example, if a GPS satellite transmits its signal at precisely T+ 0 nanoseconds, travels at 186,000 miles per second (light speed) to the earth, and arrives at the receiver at precisely T+ 645,160 nanoseconds later, then the signal traveled 12,000 miles (12,000 miles at 186,000 miles per second = 64.516 milliseconds, or 645,160 nanoseconds). The receiver does this for every satellite signal it acquires, tracking each satellite’s code by its unique pseudo random noise (PRN) number. This example was presented without introducing any errors into the signal or its path to the GPS receiver. More about that later.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pPr algn="ctr"/>
            <a:r>
              <a:rPr lang="en-US" b="1"/>
              <a:t>How a Receiver Determines Its Position</a:t>
            </a:r>
            <a:endParaRPr lang="en-US"/>
          </a:p>
          <a:p>
            <a:r>
              <a:rPr lang="en-US"/>
              <a:t>	Traveling at the speed of light each satellite PRN signal takes a brief, but measurable amount of time to reach a GPS receiver. The difference between when the signal is sent and the time it is received, multiplied by the speed of light, enables a GPS receiver to accurately calculate the distance between it and each satellite, provided that several factors are met. </a:t>
            </a:r>
          </a:p>
          <a:p>
            <a:r>
              <a:rPr lang="en-US"/>
              <a:t>	Those factors are:</a:t>
            </a:r>
          </a:p>
          <a:p>
            <a:r>
              <a:rPr lang="en-US"/>
              <a:t>	Good satellite signal lock by the GPS receiver (already covered)</a:t>
            </a:r>
          </a:p>
          <a:p>
            <a:r>
              <a:rPr lang="en-US"/>
              <a:t>	A minimum of four satellite signals (discussed next)</a:t>
            </a:r>
          </a:p>
          <a:p>
            <a:r>
              <a:rPr lang="en-US"/>
              <a:t>	Good satellite geometry (discussed later)</a:t>
            </a:r>
          </a:p>
          <a:p>
            <a:r>
              <a:rPr lang="en-US"/>
              <a:t>	When a GPS receiver is turned on it immediately begins searching the sky for satellite signals. If the receiver already has a curent almanac (such as one acquired on a previous outing), it speeds up the process of locating the first satellite signal. Eventually it locates and acquires its first signal. Reading this signal the receiver collects the Navigation Message. If the receiver does not have a current almanac, or was moved more than 300 miles while turned off, it must collect a new almanac, which will take about 12-13 minutes after the first satellite signal is acquired. Why the need for a new almanac if the receiver is moved more than 300 miles while turned off? Beyond 300 miles from its last used location the receiver is presumed to be using different GPS satellites, and therefore should download a new almanac to reflect the new PRN codes. If the receiver is turned on and collecting satellite signals while moving over 300 miles, its almanac is automatically updated.</a:t>
            </a:r>
          </a:p>
          <a:p>
            <a:r>
              <a:rPr lang="en-US"/>
              <a:t>	In the above graphic, the GPS receiver calculates a rough location somewhere on this three dimensional sphere, which is actually thousands of miles in diameter. All the receiver can really do at this point is collect system data and search for more satellites.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pPr algn="ctr"/>
            <a:r>
              <a:rPr lang="en-US" b="1"/>
              <a:t>How a Receiver Determines Its Position (cont.)</a:t>
            </a:r>
            <a:endParaRPr lang="en-US"/>
          </a:p>
          <a:p>
            <a:r>
              <a:rPr lang="en-US"/>
              <a:t>	In a perfect world, where both satellite and receiver clocks were perfectly synchronized with each other, an accurate position could be determined from just two satellites. However, most receivers are incapable of calculating an accurate position using just two satellites. The dot in the example represents the approximate location of where the receiver thinks it is based on the information provided by two satellites. At least now the receiver knows that it is somewhere at the intersection of those two satellite signals. But that’s the only improvement in its position calculations.</a:t>
            </a:r>
          </a:p>
          <a:p>
            <a:r>
              <a:rPr lang="en-US"/>
              <a:t>	The satellite signal spheres should intersect at precisely the receiver’s location, but don’t because the clock in the GPS receiver isn’t yet synchronized with GPS Time. So the receiver estimates a “pseudo-range” to each satellite.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84E5D94-51CF-418E-9ED9-0069DD2D9150}" type="slidenum">
              <a:rPr lang="en-US"/>
              <a:pPr/>
              <a:t>2</a:t>
            </a:fld>
            <a:endParaRPr lang="en-US"/>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3074"/>
          <p:cNvSpPr>
            <a:spLocks noGrp="1" noRot="1" noChangeAspect="1" noChangeArrowheads="1" noTextEdit="1"/>
          </p:cNvSpPr>
          <p:nvPr>
            <p:ph type="sldImg"/>
          </p:nvPr>
        </p:nvSpPr>
        <p:spPr>
          <a:ln/>
        </p:spPr>
      </p:sp>
      <p:sp>
        <p:nvSpPr>
          <p:cNvPr id="985091" name="Rectangle 3075"/>
          <p:cNvSpPr>
            <a:spLocks noGrp="1" noChangeArrowheads="1"/>
          </p:cNvSpPr>
          <p:nvPr>
            <p:ph type="body" idx="1"/>
          </p:nvPr>
        </p:nvSpPr>
        <p:spPr/>
        <p:txBody>
          <a:bodyPr/>
          <a:lstStyle/>
          <a:p>
            <a:pPr algn="ctr"/>
            <a:r>
              <a:rPr lang="en-US" b="1"/>
              <a:t>How a Receiver Determines Its Position (cont.)</a:t>
            </a:r>
            <a:endParaRPr lang="en-US"/>
          </a:p>
          <a:p>
            <a:r>
              <a:rPr lang="en-US"/>
              <a:t>	Three satellites can provide only a two-dimensional (2D) position. Without manually entering the receiver’s </a:t>
            </a:r>
            <a:r>
              <a:rPr lang="en-US" u="sng"/>
              <a:t>exact</a:t>
            </a:r>
            <a:r>
              <a:rPr lang="en-US"/>
              <a:t> elevation (most GPS receivers don’t allow elevation to be entered manually), the rendered 2D position may be off by several kilometers on the ground. If the exact elevation of the GPS receiver is known, entering that elevation into a receiver with this capability replaces the need for a fourth satellite signal to allow a receiver to triangulate a precise position. The receiver essentially uses elevation in lieu of a fourth satellite, and makes the appropriate adjustments to trilaterate a reasonably good 3D position.</a:t>
            </a:r>
          </a:p>
          <a:p>
            <a:r>
              <a:rPr lang="en-US"/>
              <a:t>	But without manual elevation correction most GPS receivers must rely on a fourth satellite to provide the final clock correction information necessary to calculate a 3D position. Until a</a:t>
            </a:r>
            <a:r>
              <a:rPr lang="en-US" b="1"/>
              <a:t> </a:t>
            </a:r>
            <a:r>
              <a:rPr lang="en-US"/>
              <a:t>fourth satellite signal is acquired the receiver will not be able to determine x and y horizontal, and z vertical positioning (a true 3D position). This is because the fourth satellite signal is used by the receiver not to provide more position data, but, rather, the final time correction factor in its ranging calculations.</a:t>
            </a:r>
          </a:p>
          <a:p>
            <a:r>
              <a:rPr lang="en-US"/>
              <a:t>	As a rule, 2D positions should always be avoided whenever possible. Use 2D positioning only when a 3D position is not possible, but be aware of the horizontal error inherent in any 2D position. The inability of a GPS receiver to triangulate a 3D position may be due to a variety of factors, including user error, poor satellite geometry, and harsh landscape conditions (tall buildings, canyons, and dense tree cover among others). As will be shown later in the course, all GPS receivers provide some means for informing the user which mode they are operating in. It’s up to the user to be aware of the errors associated with 2D positioning.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pPr algn="ctr"/>
            <a:r>
              <a:rPr lang="en-US" b="1"/>
              <a:t>How a Receiver Determines Its Position (cont.)</a:t>
            </a:r>
            <a:endParaRPr lang="en-US"/>
          </a:p>
          <a:p>
            <a:r>
              <a:rPr lang="en-US"/>
              <a:t>	Unfortunately, accessing only two or three satellite signals, the clock in the GPS receiver cannot yet be synchronized precisely with GPS Time. The pseudo-range spheres (the diagram here shows only two satellites for simplification), as interpreted by the GPS receiver, will either be just a little too large (if the receiver’s clock is running faster than GPS Time) or too small (if the receiver’s clock is slower than GPS Time). The spheres will not intersect with each other. In this example, the “do not” could be the false pseudo-range position if the GPS receiver’s clock is running faster than GPS Time, or the dot is the position if the receiver’s clock is slower than GPS Time. For the purpose of this example, we’ll pretend that the receiver’s clock is running a little fast, so the dot is the true location.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1026"/>
          <p:cNvSpPr>
            <a:spLocks noGrp="1" noRot="1" noChangeAspect="1" noChangeArrowheads="1" noTextEdit="1"/>
          </p:cNvSpPr>
          <p:nvPr>
            <p:ph type="sldImg"/>
          </p:nvPr>
        </p:nvSpPr>
        <p:spPr>
          <a:ln/>
        </p:spPr>
      </p:sp>
      <p:sp>
        <p:nvSpPr>
          <p:cNvPr id="987139" name="Rectangle 1027"/>
          <p:cNvSpPr>
            <a:spLocks noGrp="1" noChangeArrowheads="1"/>
          </p:cNvSpPr>
          <p:nvPr>
            <p:ph type="body" idx="1"/>
          </p:nvPr>
        </p:nvSpPr>
        <p:spPr/>
        <p:txBody>
          <a:bodyPr/>
          <a:lstStyle/>
          <a:p>
            <a:pPr algn="ctr"/>
            <a:r>
              <a:rPr lang="en-US" b="1"/>
              <a:t>How a receiver determines its position (cont.)</a:t>
            </a:r>
            <a:endParaRPr lang="en-US"/>
          </a:p>
          <a:p>
            <a:r>
              <a:rPr lang="en-US"/>
              <a:t>	For a GPS receiver to achieve </a:t>
            </a:r>
            <a:r>
              <a:rPr lang="en-US" i="1"/>
              <a:t>three-dimensional</a:t>
            </a:r>
            <a:r>
              <a:rPr lang="en-US"/>
              <a:t> (3D) positioning it needs to acquire four or more satellite signals. A 3D position is comprised of X and Y (horizontal), Z (vertical) positions, and precise time (not varying more than a few hundred nanoseconds). The receiver’s processor uses the fourth satellite pseudo-range as a timing cross check to estimate the discrepancy in its own ranging measurements and calculate the amount of time offset needed to bring its own clock in line with GPS Time (recall the radio station and record player simultaneously playing the same song). Since any offset from GPS Time will affect all its measurements, the receiver uses a few simple algebraic calculations to come up with a single correction factor that it can add or subtract from all its timing measurements that will cause all the satellite spheres to intersect at a single point (x, y, and z).</a:t>
            </a:r>
          </a:p>
          <a:p>
            <a:r>
              <a:rPr lang="en-US"/>
              <a:t>	That time correction synchronizes the receiver's clock with GPS Time. Now the receiver essentially has atomic clock accuracy with the time correction factor needed to achieve precise 3D positioning. The pseudo-ranges calculated by the GPS receiver will correspond to the four pseudo-range spheres surrounding the satellites, causing the four spheres to intersect at precisely the receiver’s location (the dot in the diagram).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BCA27E2-2ECA-4240-A274-2497DB043865}" type="slidenum">
              <a:rPr lang="en-IN"/>
              <a:pPr/>
              <a:t>26</a:t>
            </a:fld>
            <a:endParaRPr lang="en-IN"/>
          </a:p>
        </p:txBody>
      </p:sp>
      <p:sp>
        <p:nvSpPr>
          <p:cNvPr id="2867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69F00D-1FE5-4EC6-B3C7-B52882F4CD8D}" type="slidenum">
              <a:rPr lang="en-IN"/>
              <a:pPr/>
              <a:t>27</a:t>
            </a:fld>
            <a:endParaRPr lang="en-IN"/>
          </a:p>
        </p:txBody>
      </p:sp>
      <p:sp>
        <p:nvSpPr>
          <p:cNvPr id="2969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64D1F5-A0BA-4E52-8480-E6FB0B4F19CB}" type="slidenum">
              <a:rPr lang="en-IN"/>
              <a:pPr/>
              <a:t>28</a:t>
            </a:fld>
            <a:endParaRPr lang="en-IN"/>
          </a:p>
        </p:txBody>
      </p:sp>
      <p:sp>
        <p:nvSpPr>
          <p:cNvPr id="30721"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132CBE-DCAC-49CB-A0D3-A5FF91C0597F}" type="slidenum">
              <a:rPr lang="en-IN"/>
              <a:pPr/>
              <a:t>29</a:t>
            </a:fld>
            <a:endParaRPr lang="en-IN"/>
          </a:p>
        </p:txBody>
      </p:sp>
      <p:sp>
        <p:nvSpPr>
          <p:cNvPr id="31745"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A1F2F0-B2B4-46DD-A5B8-61E800B79E8F}" type="slidenum">
              <a:rPr lang="en-IN"/>
              <a:pPr/>
              <a:t>30</a:t>
            </a:fld>
            <a:endParaRPr lang="en-IN"/>
          </a:p>
        </p:txBody>
      </p:sp>
      <p:sp>
        <p:nvSpPr>
          <p:cNvPr id="32769"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2770" name="Text Box 2"/>
          <p:cNvSpPr txBox="1">
            <a:spLocks noGrp="1" noChangeArrowheads="1"/>
          </p:cNvSpPr>
          <p:nvPr>
            <p:ph type="body" idx="1"/>
          </p:nvPr>
        </p:nvSpPr>
        <p:spPr bwMode="auto">
          <a:xfrm>
            <a:off x="914496" y="4343231"/>
            <a:ext cx="5029008" cy="4313361"/>
          </a:xfrm>
          <a:prstGeom prst="rect">
            <a:avLst/>
          </a:prstGeom>
          <a:noFill/>
          <a:ln>
            <a:round/>
            <a:headEnd/>
            <a:tailEnd/>
          </a:ln>
        </p:spPr>
        <p:txBody>
          <a:bodyPr lIns="78903" tIns="41030" rIns="78903" bIns="41030"/>
          <a:lstStyle/>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Suppose there was a way to get both the satellite and the receiver to start</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playing "The Star Spangled Banner" at precisely 12 noon. If sound could reach us from space (which, of course, is ridiculous) then standing at the receiver we'd hear two versions of the Star Spangled Banner, one from our receiver and one from the satellite. </a:t>
            </a:r>
          </a:p>
          <a:p>
            <a:pPr>
              <a:spcBef>
                <a:spcPts val="395"/>
              </a:spcBef>
              <a:buSzPct val="45000"/>
              <a:tabLst>
                <a:tab pos="634643" algn="l"/>
                <a:tab pos="1269286" algn="l"/>
                <a:tab pos="1903929" algn="l"/>
                <a:tab pos="2538573" algn="l"/>
                <a:tab pos="3173216" algn="l"/>
                <a:tab pos="3807859" algn="l"/>
                <a:tab pos="4442502" algn="l"/>
              </a:tabLst>
            </a:pPr>
            <a:endParaRPr lang="en-IN"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These two versions would be out of sync. The version coming from the</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satellite would be a little delayed because it had to travel more than 11,000</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miles. </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If we wanted to see just how delayed the satellite's version was, we could start</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delaying the receiver's version until they fell into perfect sync. </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The amount we have to shift back the receiver's version is equal to the travel</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time of the satellite's version. So we just multiply that time times the speed of</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light and BINGO! we've got our distance to the satellite.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pPr algn="ctr"/>
            <a:r>
              <a:rPr lang="en-US" sz="800" b="1" dirty="0"/>
              <a:t>How A GPS Receiver Determines Its Position</a:t>
            </a:r>
            <a:endParaRPr lang="en-US" sz="800" dirty="0"/>
          </a:p>
          <a:p>
            <a:r>
              <a:rPr lang="en-US" sz="800" dirty="0"/>
              <a:t>	Each satellite transmits what’s called a Navigation Message, which is downloaded by GPS receivers. The </a:t>
            </a:r>
            <a:r>
              <a:rPr lang="en-US" sz="800" dirty="0" err="1"/>
              <a:t>NAV</a:t>
            </a:r>
            <a:r>
              <a:rPr lang="en-US" sz="800" dirty="0"/>
              <a:t> Message the following information: GPS constellation status (all the satellites) satellite ephemeris and health data (individual satellites), GPS Time and </a:t>
            </a:r>
            <a:r>
              <a:rPr lang="en-US" sz="800" dirty="0" err="1"/>
              <a:t>UTC</a:t>
            </a:r>
            <a:r>
              <a:rPr lang="en-US" sz="800" dirty="0"/>
              <a:t> time transfer parameters, and ionosphere interference correction parameters.   The GPS currently uses two frequencies to accomplish data transmission, </a:t>
            </a:r>
            <a:r>
              <a:rPr lang="en-US" sz="800" dirty="0" err="1"/>
              <a:t>L1</a:t>
            </a:r>
            <a:r>
              <a:rPr lang="en-US" sz="800" dirty="0"/>
              <a:t> and </a:t>
            </a:r>
            <a:r>
              <a:rPr lang="en-US" sz="800" dirty="0" err="1"/>
              <a:t>L2</a:t>
            </a:r>
            <a:r>
              <a:rPr lang="en-US" sz="800" dirty="0"/>
              <a:t>. The </a:t>
            </a:r>
            <a:r>
              <a:rPr lang="en-US" sz="800" dirty="0" err="1"/>
              <a:t>NAV</a:t>
            </a:r>
            <a:r>
              <a:rPr lang="en-US" sz="800" dirty="0"/>
              <a:t> Message and coarse acquisition information are provided on the </a:t>
            </a:r>
            <a:r>
              <a:rPr lang="en-US" sz="800" dirty="0" err="1"/>
              <a:t>L1</a:t>
            </a:r>
            <a:r>
              <a:rPr lang="en-US" sz="800" dirty="0"/>
              <a:t> frequency. Another frequency (</a:t>
            </a:r>
            <a:r>
              <a:rPr lang="en-US" sz="800" dirty="0" err="1"/>
              <a:t>L3</a:t>
            </a:r>
            <a:r>
              <a:rPr lang="en-US" sz="800" dirty="0"/>
              <a:t>) is planned for the next generation of satellites to enhance position and navigation precision of GPS receivers.</a:t>
            </a:r>
          </a:p>
          <a:p>
            <a:r>
              <a:rPr lang="en-US" sz="800" dirty="0"/>
              <a:t>	The pseudo random noise (PRN) code is a fundamental part of the GPS. It's a very complicated digital code unique to each satellite. It’s a complex sequence of "on" and "off"  digital pulses (see the diagram). The signal looks like random electrical noise (similar to the “snow” you might see on a TV), but is actually a very precise code. Hence the name “pseudo-random noise.”</a:t>
            </a:r>
          </a:p>
          <a:p>
            <a:r>
              <a:rPr lang="en-US" sz="800" dirty="0"/>
              <a:t>	When a GPS receiver acquires a GPS signal it examines the satellite’s incoming PRN and begins generating a matching digital signal to mimic the satellite’s signal. The receiver matches each satellite’s PRN code with an identical copy of the code contained in the receiver’s database. Its next task is to try and determine how long ago the signal was generated by the satellite. But there’s a problem. As explained earlier, each satellite is equipped with atomic clocks; clocks which are constantly monitored for accuracy by the Master Control Station. The GPS receiver on the other hand is equipped only with a single digital clock comparable to a cheap wrist watch. The only way for the receiver to calculate an accurate position is if it can accurately measure the precise travel time of the satellite radio signal. A discrepancy of just a few nanoseconds between satellite and receiver will translate into a large position error on the ground.</a:t>
            </a:r>
          </a:p>
          <a:p>
            <a:r>
              <a:rPr lang="en-US" sz="800" dirty="0"/>
              <a:t>	So the GPS receiver uses a clever technique to calculate the precise time it took for the GPS signal to reach it. By shifting its own generated copy of the satellite’s PRN code in a matching process, and by comparing this shift with its own internal clock, the receiver can calculate how long it took the signal to travel from the satellite to itself. By comparing the time difference between the two, and multiplying that time by the 186,000 miles per second travel speed of the signal, the receiver can roughly determine the distance separating it from the satellite. This process is repeated with every satellite signal the receiver locks on to.</a:t>
            </a:r>
          </a:p>
          <a:p>
            <a:r>
              <a:rPr lang="en-US" sz="800" dirty="0"/>
              <a:t>	The distance between satellite and receiver derived from this method of computing distance is called a pseudo-range (“false range”) because the receiver’s clock is not synchronized with the satellites clocks. Pseudo-range is subject to several error sources, such as delays caused by the atmosphere, and multipath interference. More about that later.</a:t>
            </a:r>
          </a:p>
          <a:p>
            <a:r>
              <a:rPr lang="en-US" sz="800" dirty="0"/>
              <a:t>	Here’s a simplified example of how a GPS receiver synchronizes itself to GPS Time for precise positioning. Imagine that the GPS satellite PRN signal is a song being broadcast by a radio station. The GPS receiver is a record player which is playing the same song, but it’s not synchronized to the broadcast song. Both songs are playing, but at different places in the song and at different speeds. By speeding up or slowing down the turntable, the two songs can be precisely matched. They become synchronized. Similarly, the GPS receiver synchronizes its digital signal to match that of each satellite’s signal.</a:t>
            </a:r>
          </a:p>
          <a:p>
            <a:r>
              <a:rPr lang="en-US" sz="800" dirty="0"/>
              <a:t>	Once the receiver has its internally generated PRN code in synch with the satellite’s code it can determine a pseudo-range distance to the satellite. It does this for every satellite signal it receives. As will be explained later, under ideal conditions four satellites are used to calculate a precise position.</a:t>
            </a:r>
          </a:p>
          <a:p>
            <a:r>
              <a:rPr lang="en-US" sz="800" dirty="0"/>
              <a:t>	Since GPS Time is one of the most important components of the System, it’s important to understand what GPS Time actually is. GPS Time is measured in weeks and seconds from 24:00:00, January 5, 1980 and is adjusted to within one microsecond of Universal Coordinated Time (</a:t>
            </a:r>
            <a:r>
              <a:rPr lang="en-US" sz="800" dirty="0" err="1"/>
              <a:t>UTC</a:t>
            </a:r>
            <a:r>
              <a:rPr lang="en-US" sz="800" dirty="0"/>
              <a:t>). Universal Coordinated Time is the international standard for time, and is tied to the earth’s rotation. Because of this it must be periodically adjusted to compensate for the slowing of the earth’s rotation – these adjustments are called leap seconds. But because GPS Time has no leap seconds, it is not adjusted, which puts it ahead of </a:t>
            </a:r>
            <a:r>
              <a:rPr lang="en-US" sz="800" dirty="0" err="1"/>
              <a:t>UTC</a:t>
            </a:r>
            <a:r>
              <a:rPr lang="en-US" sz="800" dirty="0"/>
              <a:t> time by several seconds. Universal Coordinated Time is computed from GPS Time using the </a:t>
            </a:r>
            <a:r>
              <a:rPr lang="en-US" sz="800" dirty="0" err="1"/>
              <a:t>UTC</a:t>
            </a:r>
            <a:r>
              <a:rPr lang="en-US" sz="800" dirty="0"/>
              <a:t> correction parameters sent by the Master Control Station to the satellite constellation as part of the navigation message.  At the transition between 23:59:59 </a:t>
            </a:r>
            <a:r>
              <a:rPr lang="en-US" sz="800" dirty="0" err="1"/>
              <a:t>UTC</a:t>
            </a:r>
            <a:r>
              <a:rPr lang="en-US" sz="800" dirty="0"/>
              <a:t> on June 30, 1997 and 00:00:00 </a:t>
            </a:r>
            <a:r>
              <a:rPr lang="en-US" sz="800" dirty="0" err="1"/>
              <a:t>UTC</a:t>
            </a:r>
            <a:r>
              <a:rPr lang="en-US" sz="800" dirty="0"/>
              <a:t> on July 1, 1997, </a:t>
            </a:r>
            <a:r>
              <a:rPr lang="en-US" sz="800" dirty="0" err="1"/>
              <a:t>UTC</a:t>
            </a:r>
            <a:r>
              <a:rPr lang="en-US" sz="800" dirty="0"/>
              <a:t> time was retarded one additional second, putting GPS Time ahead of </a:t>
            </a:r>
            <a:r>
              <a:rPr lang="en-US" sz="800" dirty="0" err="1"/>
              <a:t>UTC</a:t>
            </a:r>
            <a:r>
              <a:rPr lang="en-US" sz="800" dirty="0"/>
              <a:t> time by thirteen seconds. A GPS receiver will use the GPS Time to </a:t>
            </a:r>
            <a:r>
              <a:rPr lang="en-US" sz="800" dirty="0" err="1"/>
              <a:t>UTC</a:t>
            </a:r>
            <a:r>
              <a:rPr lang="en-US" sz="800" dirty="0"/>
              <a:t> time correction parameter to provide the user with </a:t>
            </a:r>
            <a:r>
              <a:rPr lang="en-US" sz="800" dirty="0" err="1"/>
              <a:t>UTC</a:t>
            </a:r>
            <a:r>
              <a:rPr lang="en-US" sz="800" dirty="0"/>
              <a:t> time on the receiver’s display.</a:t>
            </a:r>
          </a:p>
          <a:p>
            <a:r>
              <a:rPr lang="en-US" sz="800" dirty="0"/>
              <a:t>	It’s important to note that setting an incorrect time zone in a GPS receiver has no effect on the receiver’s ability to provide an accurate position. An incorrect time zone merely provides different time on a receiver’s display, not inaccurate time.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pPr algn="ctr"/>
            <a:r>
              <a:rPr lang="en-US" sz="800" b="1"/>
              <a:t>So What Time is it Anyway?</a:t>
            </a:r>
            <a:endParaRPr lang="en-US" sz="800"/>
          </a:p>
          <a:p>
            <a:r>
              <a:rPr lang="en-US" sz="800"/>
              <a:t>	Universal Time Coordinated (UTC) is the same as Greenwich Mean Time (GMT), which runs through Greenwich, England - hence its name. It’s also known as “Zulu” time (a term used mostly by pilots and the military). Greenwich, England is where east meets west for both time zones and latitude and longitude coordinates. The world is broken down into 24 time zones of one hour each. Universal Time Coordinated is the “official” time standard recognized by most of the world, and it forms the basis for GMT and Zulu time.</a:t>
            </a:r>
          </a:p>
          <a:p>
            <a:r>
              <a:rPr lang="en-US" sz="800"/>
              <a:t>	Midnight in Greenwich, England is 0000 hours UTC and Zulu (and 0000 hours + 13 seconds in GPS Time!). Each time zone east of Greenwich adds one hour, and each time zone west of Greenwich subtracts an hour. Most of the United States practices Daylight Saving Time (DST) during spring and summer, which adds one hour to each U.S. time zone. The rest of the year is referred to as Standard Time. When it’s midnight in Greenwich, it’s five hours (or five time zones) behind on the eastern seaboard of the U.S. during Standard Time (7:00 PM), or four hours (or four time zones) behind Greenwich during Daylight Saving Time (8:00 PM).</a:t>
            </a:r>
          </a:p>
          <a:p>
            <a:r>
              <a:rPr lang="en-US" sz="800"/>
              <a:t>	Universal Time Coordinated is </a:t>
            </a:r>
            <a:r>
              <a:rPr lang="en-US" sz="800" u="sng"/>
              <a:t>not</a:t>
            </a:r>
            <a:r>
              <a:rPr lang="en-US" sz="800"/>
              <a:t> military time. Military time is simply using a 24 hour clock to represent local time. For example, 1800 hours in military time is 6:00 p.m. </a:t>
            </a:r>
            <a:r>
              <a:rPr lang="en-US" sz="800" i="1"/>
              <a:t>local time</a:t>
            </a:r>
            <a:r>
              <a:rPr lang="en-US" sz="800"/>
              <a:t>. But 1800 hours Zulu time (or UTC time, or Greenwich Time) is 6:00 p.m. in Greenwich, England.</a:t>
            </a:r>
          </a:p>
          <a:p>
            <a:r>
              <a:rPr lang="en-US" sz="800"/>
              <a:t>	Presented another way, 1800 hours in military time in Boise, Idaho (6:00 p.m. local) is 2400 hours in UTC time during Mountain Daylight Saving Time, or 0100 hours during Mountain Standard Time (Boise lies in the seventh time zone behind Greenwich). But if it’s 9:00 AM (0900 military time) in Boise, and you tell someone that you will meet them at a pub at 1600 Zulu (assuming Standard Time), then you had better hurry because 0900 Mountain Standard Time </a:t>
            </a:r>
            <a:r>
              <a:rPr lang="en-US" sz="800" i="1"/>
              <a:t>is</a:t>
            </a:r>
            <a:r>
              <a:rPr lang="en-US" sz="800"/>
              <a:t> 1600 Zulu Time!</a:t>
            </a:r>
          </a:p>
          <a:p>
            <a:r>
              <a:rPr lang="en-US" sz="800"/>
              <a:t>Some points to remember about time:</a:t>
            </a:r>
          </a:p>
          <a:p>
            <a:r>
              <a:rPr lang="en-US" sz="800"/>
              <a:t>UTC, GMT and Zulu time are all the same, and refer to local official time set in Greenwich, England. All other time zones must add or subtract hours to convert UTC, GMT and Zulu to local time.</a:t>
            </a:r>
          </a:p>
          <a:p>
            <a:r>
              <a:rPr lang="en-US" sz="800"/>
              <a:t>Military time is nothing more than local time converted to a 24 hour clock (2:00 p.m. is 1400 hours, and so on).</a:t>
            </a:r>
          </a:p>
          <a:p>
            <a:r>
              <a:rPr lang="en-US" sz="800"/>
              <a:t>UTC time is the “official” time for the entire world, and is kept by a number of observatories around the world (the U.S. Naval Observatory is one – http://tycho.usno.navy.mil).</a:t>
            </a:r>
          </a:p>
          <a:p>
            <a:r>
              <a:rPr lang="en-US" sz="800"/>
              <a:t>The Global Positioning System operates on GPS Time, which is UTC time plus approximately 13 seconds (periodic adjustments in leap seconds may vary the number of seconds).</a:t>
            </a:r>
          </a:p>
          <a:p>
            <a:r>
              <a:rPr lang="en-US" sz="800"/>
              <a:t>The following chart shows different time offsets for various cities. All times shown assume Standard Time, but the last column provides Daylight Saving Time (DST) conversion for that city. Remember, Daylight Saving Time occurs only in spring and summer, and most of the world does not subscribe to it.</a:t>
            </a:r>
            <a:endParaRPr lang="en-US" sz="800" u="sng"/>
          </a:p>
          <a:p>
            <a:r>
              <a:rPr lang="en-US" sz="800" u="sng"/>
              <a:t>Place</a:t>
            </a:r>
            <a:r>
              <a:rPr lang="en-US" sz="800"/>
              <a:t>		</a:t>
            </a:r>
            <a:r>
              <a:rPr lang="en-US" sz="800" u="sng"/>
              <a:t>Local Time</a:t>
            </a:r>
            <a:r>
              <a:rPr lang="en-US" sz="800"/>
              <a:t>     </a:t>
            </a:r>
            <a:r>
              <a:rPr lang="en-US" sz="800" u="sng"/>
              <a:t>Military (local)</a:t>
            </a:r>
            <a:r>
              <a:rPr lang="en-US" sz="800"/>
              <a:t>	</a:t>
            </a:r>
            <a:r>
              <a:rPr lang="en-US" sz="800" u="sng"/>
              <a:t>UTC, GMT, Zulu</a:t>
            </a:r>
            <a:r>
              <a:rPr lang="en-US" sz="800"/>
              <a:t>	   </a:t>
            </a:r>
            <a:r>
              <a:rPr lang="en-US" sz="800" u="sng"/>
              <a:t>Time Zone</a:t>
            </a:r>
            <a:r>
              <a:rPr lang="en-US" sz="800"/>
              <a:t>        </a:t>
            </a:r>
            <a:r>
              <a:rPr lang="en-US" sz="800" u="sng"/>
              <a:t>Local DST Offset</a:t>
            </a:r>
            <a:endParaRPr lang="en-US" sz="800"/>
          </a:p>
          <a:p>
            <a:r>
              <a:rPr lang="en-US" sz="800"/>
              <a:t>Greenwich, UK	12:00 p.m.      1200 hours		0000 hours	    0 offset	0</a:t>
            </a:r>
          </a:p>
          <a:p>
            <a:r>
              <a:rPr lang="en-US" sz="800"/>
              <a:t>Tallahassee, FL	7:00 p.m.        1900 hours		0000 hours	    -5 hours	 -4 hours (8:00 p.m.)</a:t>
            </a:r>
          </a:p>
          <a:p>
            <a:r>
              <a:rPr lang="en-US" sz="800"/>
              <a:t>Tallahassee, FL	11:00 a.m.      1100 hours		1600 hours	    -5 hours	 -4 hours (12:00 p.m.)</a:t>
            </a:r>
          </a:p>
          <a:p>
            <a:r>
              <a:rPr lang="en-US" sz="800"/>
              <a:t>Joshua Tree, CA	2:00 a.m.        0200 hours		1000 hours	    -8 hours	 -7 hours (03:00 a.m.)</a:t>
            </a:r>
          </a:p>
          <a:p>
            <a:r>
              <a:rPr lang="en-US" sz="800"/>
              <a:t>Joshua Tree, CA	10:30 p.m.      2230 hours		0630 hours*	    -8 hours	-7 hours (11:30 p.m.)</a:t>
            </a:r>
          </a:p>
          <a:p>
            <a:r>
              <a:rPr lang="en-US" sz="800"/>
              <a:t>Paris, FR**	4:00 p.m.        1600 hours		1500 hours	   +1 hour	-1 hour (3:00 p.m.)</a:t>
            </a:r>
          </a:p>
          <a:p>
            <a:r>
              <a:rPr lang="en-US" sz="800"/>
              <a:t>* 0630 (or 6:30 a.m.) the next day.</a:t>
            </a:r>
          </a:p>
          <a:p>
            <a:r>
              <a:rPr lang="en-US" sz="800"/>
              <a:t>** Paris lies east of Greenwich by one hour, so time is added rather than subtracted. But DST is not affected.</a:t>
            </a:r>
          </a:p>
          <a:p>
            <a:r>
              <a:rPr lang="en-US" sz="800"/>
              <a:t>	</a:t>
            </a:r>
            <a:r>
              <a:rPr lang="en-US" sz="800" b="1"/>
              <a:t>Note: </a:t>
            </a:r>
            <a:r>
              <a:rPr lang="en-US" sz="800"/>
              <a:t>all GPS receivers perform position calculations using GPS Time. But the time shown on a receiver’s screen is UTC time (currently 13 seconds behind GPS Time). According to the Garmin Company, their receiver clocks usually vary from ½ to 1 second from true UTC time if a current almanac is loaded in the receiver.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78DD6A1-6B1F-49BC-A1C3-184830F2B44F}" type="slidenum">
              <a:rPr lang="en-US"/>
              <a:pPr/>
              <a:t>3</a:t>
            </a:fld>
            <a:endParaRPr lang="en-US"/>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431D4DD-A987-48AD-A849-11B459718748}" type="slidenum">
              <a:rPr lang="en-IN"/>
              <a:pPr/>
              <a:t>33</a:t>
            </a:fld>
            <a:endParaRPr lang="en-IN"/>
          </a:p>
        </p:txBody>
      </p:sp>
      <p:sp>
        <p:nvSpPr>
          <p:cNvPr id="33793"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3794" name="Text Box 2"/>
          <p:cNvSpPr txBox="1">
            <a:spLocks noGrp="1" noChangeArrowheads="1"/>
          </p:cNvSpPr>
          <p:nvPr>
            <p:ph type="body" idx="1"/>
          </p:nvPr>
        </p:nvSpPr>
        <p:spPr bwMode="auto">
          <a:xfrm>
            <a:off x="914496" y="4343231"/>
            <a:ext cx="5029008" cy="5269170"/>
          </a:xfrm>
          <a:prstGeom prst="rect">
            <a:avLst/>
          </a:prstGeom>
          <a:noFill/>
          <a:ln>
            <a:round/>
            <a:headEnd/>
            <a:tailEnd/>
          </a:ln>
        </p:spPr>
        <p:txBody>
          <a:bodyPr lIns="78903" tIns="41030" rIns="78903" bIns="41030"/>
          <a:lstStyle/>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If measuring the travel time of a radio signal is the key to GPS, then our stop</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watches had better be darn good, because if their timing is off by just a</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thousandth of a second, at the speed of light, that translates into almost 200</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miles of error!</a:t>
            </a:r>
          </a:p>
          <a:p>
            <a:pPr>
              <a:spcBef>
                <a:spcPts val="395"/>
              </a:spcBef>
              <a:buSzPct val="45000"/>
              <a:tabLst>
                <a:tab pos="634643" algn="l"/>
                <a:tab pos="1269286" algn="l"/>
                <a:tab pos="1903929" algn="l"/>
                <a:tab pos="2538573" algn="l"/>
                <a:tab pos="3173216" algn="l"/>
                <a:tab pos="3807859" algn="l"/>
                <a:tab pos="4442502" algn="l"/>
              </a:tabLst>
            </a:pPr>
            <a:endParaRPr lang="en-US"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Atomic Clocks are on board the </a:t>
            </a:r>
            <a:r>
              <a:rPr lang="en-US" dirty="0" err="1">
                <a:latin typeface="Arial" charset="0"/>
                <a:ea typeface="Droid Sans Fallback" charset="0"/>
                <a:cs typeface="Droid Sans Fallback" charset="0"/>
              </a:rPr>
              <a:t>sattelites</a:t>
            </a:r>
            <a:endParaRPr lang="en-US"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endParaRPr lang="en-US"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Atomic clocks don't run on atomic energy. They get the name because they</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use the oscillations of a particular atom as their "metronome." This form of</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timing is the most stable and accurate reference man has ever developed.</a:t>
            </a:r>
          </a:p>
          <a:p>
            <a:pPr>
              <a:spcBef>
                <a:spcPts val="395"/>
              </a:spcBef>
              <a:buSzPct val="45000"/>
              <a:tabLst>
                <a:tab pos="634643" algn="l"/>
                <a:tab pos="1269286" algn="l"/>
                <a:tab pos="1903929" algn="l"/>
                <a:tab pos="2538573" algn="l"/>
                <a:tab pos="3173216" algn="l"/>
                <a:tab pos="3807859" algn="l"/>
                <a:tab pos="4442502" algn="l"/>
              </a:tabLst>
            </a:pPr>
            <a:endParaRPr lang="en-US"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If our receivers needed atomic clocks (which cost upwards of $50K to $100K)</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GPS would be a lame duck technology. Nobody could afford it. </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Luckily the designers of GPS came up with a brilliant little trick that lets us get  by with much less accurate clocks in our receivers. This trick is one of the key  elements of GPS and as an added side benefit it means that every GPS receiver is essentially an atomic-accuracy clock.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77C795-5822-43DC-B611-013916288F01}" type="slidenum">
              <a:rPr lang="en-IN"/>
              <a:pPr/>
              <a:t>34</a:t>
            </a:fld>
            <a:endParaRPr lang="en-IN"/>
          </a:p>
        </p:txBody>
      </p:sp>
      <p:sp>
        <p:nvSpPr>
          <p:cNvPr id="3481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699687-B6E6-46EE-B445-9286DAF8B084}" type="slidenum">
              <a:rPr lang="en-IN"/>
              <a:pPr/>
              <a:t>35</a:t>
            </a:fld>
            <a:endParaRPr lang="en-IN"/>
          </a:p>
        </p:txBody>
      </p:sp>
      <p:sp>
        <p:nvSpPr>
          <p:cNvPr id="35841"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5842" name="Text Box 2"/>
          <p:cNvSpPr txBox="1">
            <a:spLocks noGrp="1" noChangeArrowheads="1"/>
          </p:cNvSpPr>
          <p:nvPr>
            <p:ph type="body" idx="1"/>
          </p:nvPr>
        </p:nvSpPr>
        <p:spPr bwMode="auto">
          <a:xfrm>
            <a:off x="914496" y="4343230"/>
            <a:ext cx="5029008" cy="4115139"/>
          </a:xfrm>
          <a:prstGeom prst="rect">
            <a:avLst/>
          </a:prstGeom>
          <a:noFill/>
          <a:ln>
            <a:round/>
            <a:headEnd/>
            <a:tailEnd/>
          </a:ln>
        </p:spPr>
        <p:txBody>
          <a:bodyPr lIns="78903" tIns="41030" rIns="78903" bIns="41030"/>
          <a:lstStyle/>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Typical Error in Meters  (per satellite) Standard </a:t>
            </a:r>
            <a:r>
              <a:rPr lang="en-US" dirty="0" err="1">
                <a:latin typeface="Arial" charset="0"/>
                <a:ea typeface="Droid Sans Fallback" charset="0"/>
                <a:cs typeface="Droid Sans Fallback" charset="0"/>
              </a:rPr>
              <a:t>GPSDifferential</a:t>
            </a:r>
            <a:r>
              <a:rPr lang="en-US" dirty="0">
                <a:latin typeface="Arial" charset="0"/>
                <a:ea typeface="Droid Sans Fallback" charset="0"/>
                <a:cs typeface="Droid Sans Fallback" charset="0"/>
              </a:rPr>
              <a:t> GPS</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Satellite Clocks		1.5	0</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Orbit Errors			2.5	0</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Ionosphere			5.0	0.4</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Troposphere			0.5	0.2</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Receiver Noise		0.3	0.3</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Multipath			0.6	0.6</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SA			30	0</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Typical Position Accuracy</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Horizontal			50	1.3</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Vertical			78	2.0</a:t>
            </a:r>
          </a:p>
          <a:p>
            <a:pPr>
              <a:spcBef>
                <a:spcPts val="395"/>
              </a:spcBef>
              <a:buSzPct val="45000"/>
              <a:tabLst>
                <a:tab pos="634643" algn="l"/>
                <a:tab pos="1269286" algn="l"/>
                <a:tab pos="1903929" algn="l"/>
                <a:tab pos="2538573" algn="l"/>
                <a:tab pos="3173216" algn="l"/>
                <a:tab pos="3807859" algn="l"/>
                <a:tab pos="4442502" algn="l"/>
              </a:tabLst>
            </a:pPr>
            <a:r>
              <a:rPr lang="en-US" dirty="0">
                <a:latin typeface="Arial" charset="0"/>
                <a:ea typeface="Droid Sans Fallback" charset="0"/>
                <a:cs typeface="Droid Sans Fallback" charset="0"/>
              </a:rPr>
              <a:t> 3-D			93	2.8</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A2D2E8-4BB7-4A5E-8845-D47BC2F1274D}" type="slidenum">
              <a:rPr lang="en-IN"/>
              <a:pPr/>
              <a:t>36</a:t>
            </a:fld>
            <a:endParaRPr lang="en-IN"/>
          </a:p>
        </p:txBody>
      </p:sp>
      <p:sp>
        <p:nvSpPr>
          <p:cNvPr id="10241"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B1160D-2F2C-4F62-B68A-638A380A2FF2}" type="slidenum">
              <a:rPr lang="en-IN"/>
              <a:pPr/>
              <a:t>37</a:t>
            </a:fld>
            <a:endParaRPr lang="en-IN"/>
          </a:p>
        </p:txBody>
      </p:sp>
      <p:sp>
        <p:nvSpPr>
          <p:cNvPr id="36865"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F2B0FB-53B2-4BC3-A0A2-B18DEB00A729}" type="slidenum">
              <a:rPr lang="en-IN"/>
              <a:pPr/>
              <a:t>38</a:t>
            </a:fld>
            <a:endParaRPr lang="en-IN"/>
          </a:p>
        </p:txBody>
      </p:sp>
      <p:sp>
        <p:nvSpPr>
          <p:cNvPr id="37889"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914496" y="4343230"/>
            <a:ext cx="5029008"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AC9F68-3828-4CC4-84A0-EEC17FEEED66}" type="slidenum">
              <a:rPr lang="en-IN"/>
              <a:pPr/>
              <a:t>39</a:t>
            </a:fld>
            <a:endParaRPr lang="en-IN"/>
          </a:p>
        </p:txBody>
      </p:sp>
      <p:sp>
        <p:nvSpPr>
          <p:cNvPr id="11265"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461AD9-6CA3-46A4-9F04-70F5E5630FAB}" type="slidenum">
              <a:rPr lang="en-IN"/>
              <a:pPr/>
              <a:t>40</a:t>
            </a:fld>
            <a:endParaRPr lang="en-IN"/>
          </a:p>
        </p:txBody>
      </p:sp>
      <p:sp>
        <p:nvSpPr>
          <p:cNvPr id="12289"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4B908F2-14CA-4BE4-92E7-BB043F4BBD04}" type="slidenum">
              <a:rPr lang="en-IN"/>
              <a:pPr/>
              <a:t>41</a:t>
            </a:fld>
            <a:endParaRPr lang="en-IN"/>
          </a:p>
        </p:txBody>
      </p:sp>
      <p:sp>
        <p:nvSpPr>
          <p:cNvPr id="13313"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C8638F-D089-4991-97AC-EB1C43F4FED8}" type="slidenum">
              <a:rPr lang="en-IN"/>
              <a:pPr/>
              <a:t>42</a:t>
            </a:fld>
            <a:endParaRPr lang="en-IN"/>
          </a:p>
        </p:txBody>
      </p:sp>
      <p:sp>
        <p:nvSpPr>
          <p:cNvPr id="38913" name="Rectangle 1"/>
          <p:cNvSpPr txBox="1">
            <a:spLocks noGrp="1" noRot="1" noChangeAspect="1" noChangeArrowheads="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38914" name="Text Box 2"/>
          <p:cNvSpPr txBox="1">
            <a:spLocks noGrp="1" noChangeArrowheads="1"/>
          </p:cNvSpPr>
          <p:nvPr>
            <p:ph type="body" idx="1"/>
          </p:nvPr>
        </p:nvSpPr>
        <p:spPr bwMode="auto">
          <a:xfrm>
            <a:off x="914496" y="4343231"/>
            <a:ext cx="5029008" cy="4954187"/>
          </a:xfrm>
          <a:prstGeom prst="rect">
            <a:avLst/>
          </a:prstGeom>
          <a:noFill/>
          <a:ln>
            <a:round/>
            <a:headEnd/>
            <a:tailEnd/>
          </a:ln>
        </p:spPr>
        <p:txBody>
          <a:bodyPr lIns="78903" tIns="41030" rIns="78903" bIns="41030"/>
          <a:lstStyle/>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Since the reference receiver has no way of knowing which of the many</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available satellites a roving receiver might be using to calculate its position,</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the reference receiver quickly runs through all the visible satellites and</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computes each of their errors. </a:t>
            </a:r>
          </a:p>
          <a:p>
            <a:pPr>
              <a:spcBef>
                <a:spcPts val="395"/>
              </a:spcBef>
              <a:buSzPct val="45000"/>
              <a:tabLst>
                <a:tab pos="634643" algn="l"/>
                <a:tab pos="1269286" algn="l"/>
                <a:tab pos="1903929" algn="l"/>
                <a:tab pos="2538573" algn="l"/>
                <a:tab pos="3173216" algn="l"/>
                <a:tab pos="3807859" algn="l"/>
                <a:tab pos="4442502" algn="l"/>
              </a:tabLst>
            </a:pPr>
            <a:endParaRPr lang="en-IN"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Then it encodes this information into a standard format and transmits it to the</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roving receivers. </a:t>
            </a:r>
          </a:p>
          <a:p>
            <a:pPr>
              <a:spcBef>
                <a:spcPts val="395"/>
              </a:spcBef>
              <a:buSzPct val="45000"/>
              <a:tabLst>
                <a:tab pos="634643" algn="l"/>
                <a:tab pos="1269286" algn="l"/>
                <a:tab pos="1903929" algn="l"/>
                <a:tab pos="2538573" algn="l"/>
                <a:tab pos="3173216" algn="l"/>
                <a:tab pos="3807859" algn="l"/>
                <a:tab pos="4442502" algn="l"/>
              </a:tabLst>
            </a:pPr>
            <a:endParaRPr lang="en-IN"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It's as if the reference receiver is saying: "OK everybody, right now the signal</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from satellite #1 is ten nanoseconds delayed, satellite #2 is three nanoseconds</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delayed, satellite #3 is sixteen nanoseconds delayed...." and so on. </a:t>
            </a:r>
          </a:p>
          <a:p>
            <a:pPr>
              <a:spcBef>
                <a:spcPts val="395"/>
              </a:spcBef>
              <a:buSzPct val="45000"/>
              <a:tabLst>
                <a:tab pos="634643" algn="l"/>
                <a:tab pos="1269286" algn="l"/>
                <a:tab pos="1903929" algn="l"/>
                <a:tab pos="2538573" algn="l"/>
                <a:tab pos="3173216" algn="l"/>
                <a:tab pos="3807859" algn="l"/>
                <a:tab pos="4442502" algn="l"/>
              </a:tabLst>
            </a:pPr>
            <a:endParaRPr lang="en-IN" dirty="0">
              <a:latin typeface="Arial" charset="0"/>
              <a:ea typeface="Droid Sans Fallback" charset="0"/>
              <a:cs typeface="Droid Sans Fallback" charset="0"/>
            </a:endParaRP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The roving receivers get the complete list of errors and apply the corrections</a:t>
            </a:r>
          </a:p>
          <a:p>
            <a:pPr>
              <a:spcBef>
                <a:spcPts val="395"/>
              </a:spcBef>
              <a:buSzPct val="45000"/>
              <a:tabLst>
                <a:tab pos="634643" algn="l"/>
                <a:tab pos="1269286" algn="l"/>
                <a:tab pos="1903929" algn="l"/>
                <a:tab pos="2538573" algn="l"/>
                <a:tab pos="3173216" algn="l"/>
                <a:tab pos="3807859" algn="l"/>
                <a:tab pos="4442502" algn="l"/>
              </a:tabLst>
            </a:pPr>
            <a:r>
              <a:rPr lang="en-IN" dirty="0">
                <a:latin typeface="Arial" charset="0"/>
                <a:ea typeface="Droid Sans Fallback" charset="0"/>
                <a:cs typeface="Droid Sans Fallback" charset="0"/>
              </a:rPr>
              <a:t> for the particular satellites they're using. </a:t>
            </a:r>
          </a:p>
          <a:p>
            <a:pPr>
              <a:spcBef>
                <a:spcPts val="395"/>
              </a:spcBef>
              <a:buSzPct val="45000"/>
              <a:tabLst>
                <a:tab pos="634643" algn="l"/>
                <a:tab pos="1269286" algn="l"/>
                <a:tab pos="1903929" algn="l"/>
                <a:tab pos="2538573" algn="l"/>
                <a:tab pos="3173216" algn="l"/>
                <a:tab pos="3807859" algn="l"/>
                <a:tab pos="4442502" algn="l"/>
              </a:tabLst>
            </a:pPr>
            <a:endParaRPr lang="en-IN" dirty="0">
              <a:latin typeface="Arial" charset="0"/>
              <a:ea typeface="Droid Sans Fallback" charset="0"/>
              <a:cs typeface="Droid Sans Fallback"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z="200" dirty="0">
              <a:latin typeface="Lucida Bright" charset="0"/>
            </a:endParaRPr>
          </a:p>
        </p:txBody>
      </p:sp>
      <p:sp>
        <p:nvSpPr>
          <p:cNvPr id="83972" name="Slide Number Placeholder 3"/>
          <p:cNvSpPr>
            <a:spLocks noGrp="1"/>
          </p:cNvSpPr>
          <p:nvPr>
            <p:ph type="sldNum" sz="quarter" idx="5"/>
          </p:nvPr>
        </p:nvSpPr>
        <p:spPr>
          <a:noFill/>
        </p:spPr>
        <p:txBody>
          <a:bodyPr/>
          <a:lstStyle/>
          <a:p>
            <a:fld id="{1DB91E39-C32C-4659-BC1E-698B156E54A4}"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sz="200" dirty="0">
                <a:latin typeface="Lucida Bright" charset="0"/>
              </a:rPr>
              <a:t>The sudden growth in the </a:t>
            </a:r>
            <a:r>
              <a:rPr lang="en-US" sz="200" dirty="0" err="1">
                <a:latin typeface="Lucida Bright" charset="0"/>
              </a:rPr>
              <a:t>smartphone</a:t>
            </a:r>
            <a:r>
              <a:rPr lang="en-US" sz="200" dirty="0">
                <a:latin typeface="Lucida Bright" charset="0"/>
              </a:rPr>
              <a:t> industry has caught many technologies unprepared. Localization is one of them. </a:t>
            </a:r>
          </a:p>
          <a:p>
            <a:r>
              <a:rPr lang="en-US" sz="200" dirty="0">
                <a:latin typeface="Lucida Bright" charset="0"/>
              </a:rPr>
              <a:t>And this is not at all surprising … the booming app industry has realized that location exposes a lot of information about the user’s activities … her context … and detecting her location can be invaluable to delivering content and services. Hinged on this,</a:t>
            </a:r>
          </a:p>
          <a:p>
            <a:endParaRPr lang="en-US" sz="200" dirty="0">
              <a:latin typeface="Lucida Bright" charset="0"/>
            </a:endParaRPr>
          </a:p>
          <a:p>
            <a:r>
              <a:rPr lang="en-US" sz="200" dirty="0">
                <a:latin typeface="Lucida Bright" charset="0"/>
              </a:rPr>
              <a:t>Next slide</a:t>
            </a:r>
          </a:p>
          <a:p>
            <a:endParaRPr lang="en-US" sz="200" dirty="0">
              <a:latin typeface="Lucida Bright" charset="0"/>
            </a:endParaRPr>
          </a:p>
          <a:p>
            <a:r>
              <a:rPr lang="en-US" sz="200" dirty="0">
                <a:latin typeface="Lucida Bright" charset="0"/>
              </a:rPr>
              <a:t>The location based app industry is booming … targeted advertising is at $690 million now, and projected to be 3 billion by 2015 … Google Microsoft Qualcomm </a:t>
            </a:r>
            <a:r>
              <a:rPr lang="en-US" sz="200" dirty="0" err="1">
                <a:latin typeface="Lucida Bright" charset="0"/>
              </a:rPr>
              <a:t>intel</a:t>
            </a:r>
            <a:r>
              <a:rPr lang="en-US" sz="200" dirty="0">
                <a:latin typeface="Lucida Bright" charset="0"/>
              </a:rPr>
              <a:t> Apple are very keen on localization and are actively pursuing it … the technology start-up market is poised… and perhaps Verizon’s CEO, Richard Lynch, summarized this well by saying, location will be the cornerstone of most successful apps in the foreseeable future …</a:t>
            </a:r>
          </a:p>
          <a:p>
            <a:endParaRPr lang="en-US" sz="200" dirty="0">
              <a:latin typeface="Lucida Bright" charset="0"/>
            </a:endParaRPr>
          </a:p>
          <a:p>
            <a:r>
              <a:rPr lang="en-US" sz="200" dirty="0">
                <a:latin typeface="Lucida Bright" charset="0"/>
              </a:rPr>
              <a:t>Next slide</a:t>
            </a:r>
          </a:p>
          <a:p>
            <a:endParaRPr lang="en-US" sz="200" dirty="0">
              <a:latin typeface="Lucida Bright" charset="0"/>
            </a:endParaRPr>
          </a:p>
          <a:p>
            <a:r>
              <a:rPr lang="en-US" sz="600" dirty="0">
                <a:latin typeface="Lucida Bright" charset="0"/>
              </a:rPr>
              <a:t>The natural question then is … isn’t today’s location technology, say GPS, adequate? And the answer is in the negative. GPS is great for the purposes of driving directions on your car … but is not equipped to handle the wide-range of application specific needs. Let’s look at a few example apps to see this.</a:t>
            </a:r>
          </a:p>
          <a:p>
            <a:endParaRPr lang="en-US" sz="800" dirty="0"/>
          </a:p>
          <a:p>
            <a:r>
              <a:rPr lang="en-US" sz="800" dirty="0"/>
              <a:t>…</a:t>
            </a:r>
            <a:endParaRPr lang="en-US" sz="200" dirty="0">
              <a:latin typeface="Lucida Bright" charset="0"/>
            </a:endParaRPr>
          </a:p>
          <a:p>
            <a:r>
              <a:rPr lang="en-US" sz="200" dirty="0">
                <a:latin typeface="Lucida Bright" charset="0"/>
              </a:rPr>
              <a:t>========================= Rough text below ==================================</a:t>
            </a:r>
          </a:p>
          <a:p>
            <a:endParaRPr lang="en-US" sz="200" dirty="0">
              <a:latin typeface="Lucida Bright" charset="0"/>
            </a:endParaRPr>
          </a:p>
          <a:p>
            <a:endParaRPr lang="en-US" sz="200" dirty="0">
              <a:latin typeface="Lucida Bright" charset="0"/>
            </a:endParaRPr>
          </a:p>
          <a:p>
            <a:r>
              <a:rPr lang="en-US" sz="200" dirty="0">
                <a:latin typeface="Lucida Bright" charset="0"/>
              </a:rPr>
              <a:t>The hope that GPS chips in a mobile device will take care of the location requirement was too optimistic. The rapidly growing apps suddenly sees location as a very rich </a:t>
            </a:r>
          </a:p>
          <a:p>
            <a:endParaRPr lang="en-US" sz="200" dirty="0">
              <a:latin typeface="Lucida Bright" charset="0"/>
            </a:endParaRPr>
          </a:p>
          <a:p>
            <a:endParaRPr lang="en-US" sz="200" dirty="0">
              <a:latin typeface="Lucida Bright" charset="0"/>
            </a:endParaRPr>
          </a:p>
          <a:p>
            <a:endParaRPr lang="en-US" sz="200" dirty="0">
              <a:latin typeface="Lucida Bright" charset="0"/>
            </a:endParaRPr>
          </a:p>
          <a:p>
            <a:endParaRPr lang="en-US" sz="200" dirty="0">
              <a:latin typeface="Lucida Bright" charset="0"/>
            </a:endParaRPr>
          </a:p>
          <a:p>
            <a:endParaRPr lang="en-US" sz="200" dirty="0">
              <a:latin typeface="Lucida Bright" charset="0"/>
            </a:endParaRPr>
          </a:p>
          <a:p>
            <a:r>
              <a:rPr lang="en-US" sz="200" dirty="0">
                <a:latin typeface="Lucida Bright" charset="0"/>
              </a:rPr>
              <a:t>The last concerted effort was in 1993 when the last GPS satellite was launched … since then there has been hardly a need to make big jumps. </a:t>
            </a:r>
          </a:p>
          <a:p>
            <a:r>
              <a:rPr lang="en-US" sz="200" dirty="0">
                <a:latin typeface="Lucida Bright" charset="0"/>
              </a:rPr>
              <a:t>And now, a 2.84B dollar industry is developing on location based ads … my students who work on localization are being showered with internships/jobs by Microsoft, Google, Apple, Intel, Qualcomm … everyone wants localization … and Richard Lynch summarized the situation well – location is the cornerstone of most successful apps in the foreseeable future.</a:t>
            </a:r>
          </a:p>
          <a:p>
            <a:r>
              <a:rPr lang="en-US" sz="200" dirty="0">
                <a:latin typeface="Lucida Bright" charset="0"/>
              </a:rPr>
              <a:t>Natural question is why is location such a big deal … its simply because location encapsulates a lot of contextual information about a user … if you know someone is inside a restaurant, it’s a lot of information about that person’s mood, activity, next steps … you can even find that its raining heavy at the restaurant, by treating location as a key to search Internet databases … </a:t>
            </a:r>
          </a:p>
          <a:p>
            <a:endParaRPr lang="en-US" sz="200" dirty="0">
              <a:latin typeface="Lucida Bright" charset="0"/>
            </a:endParaRPr>
          </a:p>
          <a:p>
            <a:endParaRPr lang="en-US" sz="200" dirty="0">
              <a:latin typeface="Lucida Bright" charset="0"/>
            </a:endParaRPr>
          </a:p>
          <a:p>
            <a:r>
              <a:rPr lang="en-US" sz="200" dirty="0">
                <a:latin typeface="Lucida Bright" charset="0"/>
              </a:rPr>
              <a:t>And now, with a 2.84B ad industry on location based adds, Google, Microsoft, Apple, Qualcomm, and other giants heavily getting into mobile services, and Verizon CEO declaring that location is the cornerstone of next gen apps, its not fun. The </a:t>
            </a:r>
            <a:r>
              <a:rPr lang="en-US" sz="200" dirty="0" err="1">
                <a:latin typeface="Lucida Bright" charset="0"/>
              </a:rPr>
              <a:t>iPhone</a:t>
            </a:r>
            <a:r>
              <a:rPr lang="en-US" sz="200" dirty="0">
                <a:latin typeface="Lucida Bright" charset="0"/>
              </a:rPr>
              <a:t> app store already hosts 5000 LBAs, Android has 1500, and this is only the tip of the iceberg … a class of apps waiting to be unleashed … waiting for enabling technologies in localization. For instance,</a:t>
            </a:r>
          </a:p>
          <a:p>
            <a:endParaRPr lang="en-US" sz="200" dirty="0">
              <a:latin typeface="Lucida Bright" charset="0"/>
            </a:endParaRPr>
          </a:p>
          <a:p>
            <a:r>
              <a:rPr lang="en-US" sz="200" dirty="0">
                <a:latin typeface="Lucida Bright" charset="0"/>
              </a:rPr>
              <a:t>Believe it or not, we saw this coming … and we started working on this since 2007.</a:t>
            </a:r>
          </a:p>
          <a:p>
            <a:r>
              <a:rPr lang="en-US" sz="200" dirty="0">
                <a:latin typeface="Lucida Bright" charset="0"/>
              </a:rPr>
              <a:t>However, these are simple apps … just the tip of the iceberg … a class of sophisticated apps waiting to be unleashed. For instance, </a:t>
            </a:r>
          </a:p>
        </p:txBody>
      </p:sp>
      <p:sp>
        <p:nvSpPr>
          <p:cNvPr id="84996" name="Slide Number Placeholder 3"/>
          <p:cNvSpPr>
            <a:spLocks noGrp="1"/>
          </p:cNvSpPr>
          <p:nvPr>
            <p:ph type="sldNum" sz="quarter" idx="5"/>
          </p:nvPr>
        </p:nvSpPr>
        <p:spPr>
          <a:noFill/>
        </p:spPr>
        <p:txBody>
          <a:bodyPr/>
          <a:lstStyle/>
          <a:p>
            <a:fld id="{28EB631F-4695-4691-A71B-1AD06630DD81}"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Say why each of these apps cannot be unleashed today …</a:t>
            </a:r>
          </a:p>
        </p:txBody>
      </p:sp>
      <p:sp>
        <p:nvSpPr>
          <p:cNvPr id="86020" name="Slide Number Placeholder 3"/>
          <p:cNvSpPr>
            <a:spLocks noGrp="1"/>
          </p:cNvSpPr>
          <p:nvPr>
            <p:ph type="sldNum" sz="quarter" idx="5"/>
          </p:nvPr>
        </p:nvSpPr>
        <p:spPr>
          <a:noFill/>
        </p:spPr>
        <p:txBody>
          <a:bodyPr/>
          <a:lstStyle/>
          <a:p>
            <a:fld id="{F3A56EDB-AF78-4B45-9709-6363F1ADD3DD}"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Say why each of these apps cannot be unleashed today …</a:t>
            </a:r>
          </a:p>
        </p:txBody>
      </p:sp>
      <p:sp>
        <p:nvSpPr>
          <p:cNvPr id="86020" name="Slide Number Placeholder 3"/>
          <p:cNvSpPr>
            <a:spLocks noGrp="1"/>
          </p:cNvSpPr>
          <p:nvPr>
            <p:ph type="sldNum" sz="quarter" idx="5"/>
          </p:nvPr>
        </p:nvSpPr>
        <p:spPr>
          <a:noFill/>
        </p:spPr>
        <p:txBody>
          <a:bodyPr/>
          <a:lstStyle/>
          <a:p>
            <a:fld id="{F3A56EDB-AF78-4B45-9709-6363F1ADD3DD}"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28C10BB0-A1E8-42EA-87FC-37B3B342ACF3}"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7ED035-897A-4C63-84D2-97C229BD54F9}"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295400"/>
            <a:ext cx="4038600" cy="2528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95400"/>
            <a:ext cx="4038600" cy="25288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76688"/>
            <a:ext cx="4038600" cy="2530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76688"/>
            <a:ext cx="4038600" cy="2530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lIns="82945" tIns="41473" rIns="82945" bIns="41473"/>
          <a:lstStyle/>
          <a:p>
            <a:r>
              <a:rPr lang="en-US" smtClean="0"/>
              <a:t>Click to edit Master title style</a:t>
            </a:r>
            <a:endParaRPr lang="en-IN"/>
          </a:p>
        </p:txBody>
      </p:sp>
      <p:sp>
        <p:nvSpPr>
          <p:cNvPr id="3" name="Date Placeholder 2"/>
          <p:cNvSpPr>
            <a:spLocks noGrp="1"/>
          </p:cNvSpPr>
          <p:nvPr>
            <p:ph type="dt" idx="10"/>
          </p:nvPr>
        </p:nvSpPr>
        <p:spPr>
          <a:xfrm>
            <a:off x="456481" y="6247376"/>
            <a:ext cx="2128320" cy="470930"/>
          </a:xfrm>
        </p:spPr>
        <p:txBody>
          <a:bodyPr lIns="82945" tIns="41473" rIns="82945" bIns="41473"/>
          <a:lstStyle>
            <a:lvl1pPr>
              <a:defRPr/>
            </a:lvl1pPr>
          </a:lstStyle>
          <a:p>
            <a:endParaRPr lang="en-IN"/>
          </a:p>
        </p:txBody>
      </p:sp>
      <p:sp>
        <p:nvSpPr>
          <p:cNvPr id="4" name="Footer Placeholder 3"/>
          <p:cNvSpPr>
            <a:spLocks noGrp="1"/>
          </p:cNvSpPr>
          <p:nvPr>
            <p:ph type="ftr" idx="11"/>
          </p:nvPr>
        </p:nvSpPr>
        <p:spPr>
          <a:xfrm>
            <a:off x="3127680" y="6247376"/>
            <a:ext cx="2897280" cy="470930"/>
          </a:xfrm>
        </p:spPr>
        <p:txBody>
          <a:bodyPr lIns="82945" tIns="41473" rIns="82945" bIns="41473"/>
          <a:lstStyle>
            <a:lvl1pPr>
              <a:defRPr/>
            </a:lvl1pPr>
          </a:lstStyle>
          <a:p>
            <a:endParaRPr lang="en-IN"/>
          </a:p>
        </p:txBody>
      </p:sp>
      <p:sp>
        <p:nvSpPr>
          <p:cNvPr id="5" name="Slide Number Placeholder 4"/>
          <p:cNvSpPr>
            <a:spLocks noGrp="1"/>
          </p:cNvSpPr>
          <p:nvPr>
            <p:ph type="sldNum" idx="12"/>
          </p:nvPr>
        </p:nvSpPr>
        <p:spPr>
          <a:xfrm>
            <a:off x="6556321" y="6247376"/>
            <a:ext cx="2128320" cy="470930"/>
          </a:xfrm>
        </p:spPr>
        <p:txBody>
          <a:bodyPr lIns="82945" tIns="41473" rIns="82945" bIns="41473"/>
          <a:lstStyle>
            <a:lvl1pPr>
              <a:defRPr/>
            </a:lvl1pPr>
          </a:lstStyle>
          <a:p>
            <a:fld id="{3DE00CF4-9F02-4015-BA4A-32510A6C57A9}" type="slidenum">
              <a:rPr lang="en-IN"/>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71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0" y="1066800"/>
            <a:ext cx="44958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066800"/>
            <a:ext cx="44958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38600"/>
            <a:ext cx="44958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8/28/2014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Localization</a:t>
            </a:r>
            <a:endParaRPr lang="en-IN" dirty="0"/>
          </a:p>
        </p:txBody>
      </p:sp>
      <p:sp>
        <p:nvSpPr>
          <p:cNvPr id="3" name="Subtitle 2"/>
          <p:cNvSpPr>
            <a:spLocks noGrp="1"/>
          </p:cNvSpPr>
          <p:nvPr>
            <p:ph type="subTitle" idx="1"/>
          </p:nvPr>
        </p:nvSpPr>
        <p:spPr/>
        <p:txBody>
          <a:bodyPr/>
          <a:lstStyle/>
          <a:p>
            <a:endParaRPr lang="en-IN"/>
          </a:p>
        </p:txBody>
      </p:sp>
      <p:pic>
        <p:nvPicPr>
          <p:cNvPr id="4" name="Picture 3" descr="GPS_Satellite_NASA_art-iif.jpg"/>
          <p:cNvPicPr>
            <a:picLocks noChangeAspect="1"/>
          </p:cNvPicPr>
          <p:nvPr/>
        </p:nvPicPr>
        <p:blipFill>
          <a:blip r:embed="rId3"/>
          <a:stretch>
            <a:fillRect/>
          </a:stretch>
        </p:blipFill>
        <p:spPr>
          <a:xfrm>
            <a:off x="1295400" y="2412246"/>
            <a:ext cx="4038600" cy="3235698"/>
          </a:xfrm>
          <a:prstGeom prst="rect">
            <a:avLst/>
          </a:prstGeom>
        </p:spPr>
      </p:pic>
      <p:pic>
        <p:nvPicPr>
          <p:cNvPr id="5" name="Picture 4" descr="gps_navigatior.1.jpg"/>
          <p:cNvPicPr>
            <a:picLocks noChangeAspect="1"/>
          </p:cNvPicPr>
          <p:nvPr/>
        </p:nvPicPr>
        <p:blipFill>
          <a:blip r:embed="rId4"/>
          <a:stretch>
            <a:fillRect/>
          </a:stretch>
        </p:blipFill>
        <p:spPr>
          <a:xfrm>
            <a:off x="5410200" y="2971800"/>
            <a:ext cx="3448050" cy="2200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latin typeface="Lucida Bright" charset="0"/>
              </a:rPr>
              <a:t>Enabling Technology</a:t>
            </a:r>
          </a:p>
        </p:txBody>
      </p:sp>
      <p:grpSp>
        <p:nvGrpSpPr>
          <p:cNvPr id="2" name="Group 13"/>
          <p:cNvGrpSpPr>
            <a:grpSpLocks/>
          </p:cNvGrpSpPr>
          <p:nvPr/>
        </p:nvGrpSpPr>
        <p:grpSpPr bwMode="auto">
          <a:xfrm>
            <a:off x="234950" y="2667000"/>
            <a:ext cx="8680450" cy="714375"/>
            <a:chOff x="326717" y="2958068"/>
            <a:chExt cx="8588683" cy="714177"/>
          </a:xfrm>
        </p:grpSpPr>
        <p:sp>
          <p:nvSpPr>
            <p:cNvPr id="12294" name="Rectangle 63"/>
            <p:cNvSpPr>
              <a:spLocks noChangeArrowheads="1"/>
            </p:cNvSpPr>
            <p:nvPr/>
          </p:nvSpPr>
          <p:spPr bwMode="auto">
            <a:xfrm>
              <a:off x="326717" y="3364468"/>
              <a:ext cx="1653019"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Localization</a:t>
              </a:r>
            </a:p>
          </p:txBody>
        </p:sp>
        <p:sp>
          <p:nvSpPr>
            <p:cNvPr id="12295" name="Line 62"/>
            <p:cNvSpPr>
              <a:spLocks noChangeShapeType="1"/>
            </p:cNvSpPr>
            <p:nvPr/>
          </p:nvSpPr>
          <p:spPr bwMode="auto">
            <a:xfrm>
              <a:off x="380999" y="3364468"/>
              <a:ext cx="8534401" cy="0"/>
            </a:xfrm>
            <a:prstGeom prst="line">
              <a:avLst/>
            </a:prstGeom>
            <a:noFill/>
            <a:ln w="9525">
              <a:solidFill>
                <a:schemeClr val="tx1"/>
              </a:solidFill>
              <a:prstDash val="dash"/>
              <a:round/>
              <a:headEnd/>
              <a:tailEnd/>
            </a:ln>
          </p:spPr>
          <p:txBody>
            <a:bodyPr wrap="none" anchor="ctr"/>
            <a:lstStyle/>
            <a:p>
              <a:endParaRPr lang="en-IN"/>
            </a:p>
          </p:txBody>
        </p:sp>
        <p:sp>
          <p:nvSpPr>
            <p:cNvPr id="12296" name="Rectangle 63"/>
            <p:cNvSpPr>
              <a:spLocks noChangeArrowheads="1"/>
            </p:cNvSpPr>
            <p:nvPr/>
          </p:nvSpPr>
          <p:spPr bwMode="auto">
            <a:xfrm>
              <a:off x="364355" y="2958068"/>
              <a:ext cx="1212814"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Apps</a:t>
              </a:r>
            </a:p>
          </p:txBody>
        </p:sp>
      </p:grpSp>
      <p:pic>
        <p:nvPicPr>
          <p:cNvPr id="12292" name="Picture 48"/>
          <p:cNvPicPr>
            <a:picLocks noChangeAspect="1"/>
          </p:cNvPicPr>
          <p:nvPr/>
        </p:nvPicPr>
        <p:blipFill>
          <a:blip r:embed="rId3"/>
          <a:srcRect/>
          <a:stretch>
            <a:fillRect/>
          </a:stretch>
        </p:blipFill>
        <p:spPr bwMode="auto">
          <a:xfrm>
            <a:off x="4029075" y="1219200"/>
            <a:ext cx="2286000" cy="1712913"/>
          </a:xfrm>
          <a:prstGeom prst="rect">
            <a:avLst/>
          </a:prstGeom>
          <a:noFill/>
          <a:ln w="9525">
            <a:noFill/>
            <a:miter lim="800000"/>
            <a:headEnd/>
            <a:tailEnd/>
          </a:ln>
        </p:spPr>
      </p:pic>
      <p:pic>
        <p:nvPicPr>
          <p:cNvPr id="12293" name="Picture 49"/>
          <p:cNvPicPr>
            <a:picLocks noChangeAspect="1"/>
          </p:cNvPicPr>
          <p:nvPr/>
        </p:nvPicPr>
        <p:blipFill>
          <a:blip r:embed="rId4"/>
          <a:srcRect/>
          <a:stretch>
            <a:fillRect/>
          </a:stretch>
        </p:blipFill>
        <p:spPr bwMode="auto">
          <a:xfrm>
            <a:off x="2014538" y="1255713"/>
            <a:ext cx="2471737" cy="1619250"/>
          </a:xfrm>
          <a:prstGeom prst="rect">
            <a:avLst/>
          </a:prstGeom>
          <a:noFill/>
          <a:ln w="9525">
            <a:noFill/>
            <a:miter lim="800000"/>
            <a:headEnd/>
            <a:tailEnd/>
          </a:ln>
        </p:spPr>
      </p:pic>
    </p:spTree>
  </p:cSld>
  <p:clrMapOvr>
    <a:masterClrMapping/>
  </p:clrMapOvr>
  <p:transition advTm="763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latin typeface="Lucida Bright" charset="0"/>
              </a:rPr>
              <a:t>Enabling Technology</a:t>
            </a:r>
          </a:p>
        </p:txBody>
      </p:sp>
      <p:grpSp>
        <p:nvGrpSpPr>
          <p:cNvPr id="2" name="Group 13"/>
          <p:cNvGrpSpPr>
            <a:grpSpLocks/>
          </p:cNvGrpSpPr>
          <p:nvPr/>
        </p:nvGrpSpPr>
        <p:grpSpPr bwMode="auto">
          <a:xfrm>
            <a:off x="234950" y="2667000"/>
            <a:ext cx="8680450" cy="714375"/>
            <a:chOff x="326717" y="2958068"/>
            <a:chExt cx="8588683" cy="714177"/>
          </a:xfrm>
        </p:grpSpPr>
        <p:sp>
          <p:nvSpPr>
            <p:cNvPr id="13325" name="Rectangle 63"/>
            <p:cNvSpPr>
              <a:spLocks noChangeArrowheads="1"/>
            </p:cNvSpPr>
            <p:nvPr/>
          </p:nvSpPr>
          <p:spPr bwMode="auto">
            <a:xfrm>
              <a:off x="326717" y="3364468"/>
              <a:ext cx="1653019"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Localization</a:t>
              </a:r>
            </a:p>
          </p:txBody>
        </p:sp>
        <p:sp>
          <p:nvSpPr>
            <p:cNvPr id="13326" name="Line 62"/>
            <p:cNvSpPr>
              <a:spLocks noChangeShapeType="1"/>
            </p:cNvSpPr>
            <p:nvPr/>
          </p:nvSpPr>
          <p:spPr bwMode="auto">
            <a:xfrm>
              <a:off x="380999" y="3364468"/>
              <a:ext cx="8534401" cy="0"/>
            </a:xfrm>
            <a:prstGeom prst="line">
              <a:avLst/>
            </a:prstGeom>
            <a:noFill/>
            <a:ln w="9525">
              <a:solidFill>
                <a:schemeClr val="tx1"/>
              </a:solidFill>
              <a:prstDash val="dash"/>
              <a:round/>
              <a:headEnd/>
              <a:tailEnd/>
            </a:ln>
          </p:spPr>
          <p:txBody>
            <a:bodyPr wrap="none" anchor="ctr"/>
            <a:lstStyle/>
            <a:p>
              <a:endParaRPr lang="en-IN"/>
            </a:p>
          </p:txBody>
        </p:sp>
        <p:sp>
          <p:nvSpPr>
            <p:cNvPr id="13327" name="Rectangle 63"/>
            <p:cNvSpPr>
              <a:spLocks noChangeArrowheads="1"/>
            </p:cNvSpPr>
            <p:nvPr/>
          </p:nvSpPr>
          <p:spPr bwMode="auto">
            <a:xfrm>
              <a:off x="364355" y="2958068"/>
              <a:ext cx="1212814"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Apps</a:t>
              </a:r>
            </a:p>
          </p:txBody>
        </p:sp>
      </p:grpSp>
      <p:grpSp>
        <p:nvGrpSpPr>
          <p:cNvPr id="3" name="Group 52"/>
          <p:cNvGrpSpPr>
            <a:grpSpLocks/>
          </p:cNvGrpSpPr>
          <p:nvPr/>
        </p:nvGrpSpPr>
        <p:grpSpPr bwMode="auto">
          <a:xfrm>
            <a:off x="1971675" y="1219200"/>
            <a:ext cx="4343400" cy="4440238"/>
            <a:chOff x="2438400" y="1219200"/>
            <a:chExt cx="4343400" cy="4439851"/>
          </a:xfrm>
        </p:grpSpPr>
        <p:pic>
          <p:nvPicPr>
            <p:cNvPr id="13317" name="Picture 53"/>
            <p:cNvPicPr>
              <a:picLocks noChangeAspect="1"/>
            </p:cNvPicPr>
            <p:nvPr/>
          </p:nvPicPr>
          <p:blipFill>
            <a:blip r:embed="rId2"/>
            <a:srcRect/>
            <a:stretch>
              <a:fillRect/>
            </a:stretch>
          </p:blipFill>
          <p:spPr bwMode="auto">
            <a:xfrm>
              <a:off x="4495800" y="1219200"/>
              <a:ext cx="2286000" cy="1712294"/>
            </a:xfrm>
            <a:prstGeom prst="rect">
              <a:avLst/>
            </a:prstGeom>
            <a:noFill/>
            <a:ln w="9525">
              <a:noFill/>
              <a:miter lim="800000"/>
              <a:headEnd/>
              <a:tailEnd/>
            </a:ln>
          </p:spPr>
        </p:pic>
        <p:pic>
          <p:nvPicPr>
            <p:cNvPr id="13318" name="Picture 54"/>
            <p:cNvPicPr>
              <a:picLocks noChangeAspect="1"/>
            </p:cNvPicPr>
            <p:nvPr/>
          </p:nvPicPr>
          <p:blipFill>
            <a:blip r:embed="rId3"/>
            <a:srcRect/>
            <a:stretch>
              <a:fillRect/>
            </a:stretch>
          </p:blipFill>
          <p:spPr bwMode="auto">
            <a:xfrm>
              <a:off x="2482420" y="1255094"/>
              <a:ext cx="2470580" cy="1619102"/>
            </a:xfrm>
            <a:prstGeom prst="rect">
              <a:avLst/>
            </a:prstGeom>
            <a:noFill/>
            <a:ln w="9525">
              <a:noFill/>
              <a:miter lim="800000"/>
              <a:headEnd/>
              <a:tailEnd/>
            </a:ln>
          </p:spPr>
        </p:pic>
        <p:grpSp>
          <p:nvGrpSpPr>
            <p:cNvPr id="4" name="Group 33"/>
            <p:cNvGrpSpPr>
              <a:grpSpLocks/>
            </p:cNvGrpSpPr>
            <p:nvPr/>
          </p:nvGrpSpPr>
          <p:grpSpPr bwMode="auto">
            <a:xfrm>
              <a:off x="2438400" y="3187700"/>
              <a:ext cx="4279900" cy="2471351"/>
              <a:chOff x="1968500" y="3200400"/>
              <a:chExt cx="4279900" cy="2471351"/>
            </a:xfrm>
          </p:grpSpPr>
          <p:sp>
            <p:nvSpPr>
              <p:cNvPr id="59" name="Rectangle 51"/>
              <p:cNvSpPr>
                <a:spLocks noChangeArrowheads="1"/>
              </p:cNvSpPr>
              <p:nvPr/>
            </p:nvSpPr>
            <p:spPr bwMode="auto">
              <a:xfrm>
                <a:off x="1968500" y="3200228"/>
                <a:ext cx="4279900" cy="2471523"/>
              </a:xfrm>
              <a:prstGeom prst="rect">
                <a:avLst/>
              </a:prstGeom>
              <a:solidFill>
                <a:srgbClr val="CCFF66"/>
              </a:solidFill>
              <a:ln w="9525">
                <a:noFill/>
                <a:miter lim="800000"/>
                <a:headEnd/>
                <a:tailEnd/>
              </a:ln>
              <a:effectLst>
                <a:outerShdw dist="35921" dir="2700000" algn="ctr" rotWithShape="0">
                  <a:schemeClr val="bg2"/>
                </a:outerShdw>
              </a:effectLst>
            </p:spPr>
            <p:txBody>
              <a:bodyPr wrap="none" anchor="ctr"/>
              <a:lstStyle/>
              <a:p>
                <a:pPr algn="ctr">
                  <a:buFont typeface="Wingdings" charset="2"/>
                  <a:buNone/>
                  <a:defRPr/>
                </a:pPr>
                <a:endParaRPr lang="en-US" sz="2000">
                  <a:latin typeface="Lucida Bright" charset="0"/>
                </a:endParaRPr>
              </a:p>
              <a:p>
                <a:pPr algn="ctr">
                  <a:buFont typeface="Wingdings" charset="2"/>
                  <a:buNone/>
                  <a:defRPr/>
                </a:pPr>
                <a:endParaRPr lang="en-US" sz="2000">
                  <a:latin typeface="Lucida Bright" charset="0"/>
                </a:endParaRPr>
              </a:p>
              <a:p>
                <a:pPr algn="ctr">
                  <a:buFont typeface="Wingdings" charset="2"/>
                  <a:buNone/>
                  <a:defRPr/>
                </a:pPr>
                <a:endParaRPr lang="en-US" sz="1600"/>
              </a:p>
            </p:txBody>
          </p:sp>
          <p:sp>
            <p:nvSpPr>
              <p:cNvPr id="60" name="Rectangle 54"/>
              <p:cNvSpPr>
                <a:spLocks noChangeArrowheads="1"/>
              </p:cNvSpPr>
              <p:nvPr/>
            </p:nvSpPr>
            <p:spPr bwMode="auto">
              <a:xfrm>
                <a:off x="2197100" y="3309756"/>
                <a:ext cx="3670300" cy="495257"/>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1. Outdoor Continuous</a:t>
                </a:r>
              </a:p>
            </p:txBody>
          </p:sp>
          <p:sp>
            <p:nvSpPr>
              <p:cNvPr id="61" name="Rectangle 54"/>
              <p:cNvSpPr>
                <a:spLocks noChangeArrowheads="1"/>
              </p:cNvSpPr>
              <p:nvPr/>
            </p:nvSpPr>
            <p:spPr bwMode="auto">
              <a:xfrm>
                <a:off x="2197100" y="3903430"/>
                <a:ext cx="3060700" cy="493669"/>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2. Indoor Semantic</a:t>
                </a:r>
              </a:p>
            </p:txBody>
          </p:sp>
          <p:sp>
            <p:nvSpPr>
              <p:cNvPr id="62" name="Rectangle 54"/>
              <p:cNvSpPr>
                <a:spLocks noChangeArrowheads="1"/>
              </p:cNvSpPr>
              <p:nvPr/>
            </p:nvSpPr>
            <p:spPr bwMode="auto">
              <a:xfrm>
                <a:off x="2197100" y="4495515"/>
                <a:ext cx="3822700" cy="49367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3. High Precision Indoor</a:t>
                </a:r>
              </a:p>
            </p:txBody>
          </p:sp>
          <p:sp>
            <p:nvSpPr>
              <p:cNvPr id="63" name="Rectangle 54"/>
              <p:cNvSpPr>
                <a:spLocks noChangeArrowheads="1"/>
              </p:cNvSpPr>
              <p:nvPr/>
            </p:nvSpPr>
            <p:spPr bwMode="auto">
              <a:xfrm>
                <a:off x="2197100" y="5105062"/>
                <a:ext cx="3365500" cy="45716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4. Object localization</a:t>
                </a:r>
              </a:p>
            </p:txBody>
          </p:sp>
        </p:grpSp>
      </p:grpSp>
    </p:spTree>
  </p:cSld>
  <p:clrMapOvr>
    <a:masterClrMapping/>
  </p:clrMapOvr>
  <p:transition advTm="3951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Lucida Bright" charset="0"/>
              </a:rPr>
              <a:t>Enabling Technology</a:t>
            </a:r>
          </a:p>
        </p:txBody>
      </p:sp>
      <p:grpSp>
        <p:nvGrpSpPr>
          <p:cNvPr id="2" name="Group 13"/>
          <p:cNvGrpSpPr>
            <a:grpSpLocks/>
          </p:cNvGrpSpPr>
          <p:nvPr/>
        </p:nvGrpSpPr>
        <p:grpSpPr bwMode="auto">
          <a:xfrm>
            <a:off x="234950" y="2667000"/>
            <a:ext cx="8680450" cy="714375"/>
            <a:chOff x="326717" y="2958068"/>
            <a:chExt cx="8588683" cy="714177"/>
          </a:xfrm>
        </p:grpSpPr>
        <p:sp>
          <p:nvSpPr>
            <p:cNvPr id="14351" name="Rectangle 63"/>
            <p:cNvSpPr>
              <a:spLocks noChangeArrowheads="1"/>
            </p:cNvSpPr>
            <p:nvPr/>
          </p:nvSpPr>
          <p:spPr bwMode="auto">
            <a:xfrm>
              <a:off x="326717" y="3364468"/>
              <a:ext cx="1653019"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Localization</a:t>
              </a:r>
            </a:p>
          </p:txBody>
        </p:sp>
        <p:sp>
          <p:nvSpPr>
            <p:cNvPr id="14352" name="Line 62"/>
            <p:cNvSpPr>
              <a:spLocks noChangeShapeType="1"/>
            </p:cNvSpPr>
            <p:nvPr/>
          </p:nvSpPr>
          <p:spPr bwMode="auto">
            <a:xfrm>
              <a:off x="380999" y="3364468"/>
              <a:ext cx="8534401" cy="0"/>
            </a:xfrm>
            <a:prstGeom prst="line">
              <a:avLst/>
            </a:prstGeom>
            <a:noFill/>
            <a:ln w="9525">
              <a:solidFill>
                <a:schemeClr val="tx1"/>
              </a:solidFill>
              <a:prstDash val="dash"/>
              <a:round/>
              <a:headEnd/>
              <a:tailEnd/>
            </a:ln>
          </p:spPr>
          <p:txBody>
            <a:bodyPr wrap="none" anchor="ctr"/>
            <a:lstStyle/>
            <a:p>
              <a:endParaRPr lang="en-IN"/>
            </a:p>
          </p:txBody>
        </p:sp>
        <p:sp>
          <p:nvSpPr>
            <p:cNvPr id="14353" name="Rectangle 63"/>
            <p:cNvSpPr>
              <a:spLocks noChangeArrowheads="1"/>
            </p:cNvSpPr>
            <p:nvPr/>
          </p:nvSpPr>
          <p:spPr bwMode="auto">
            <a:xfrm>
              <a:off x="364355" y="2958068"/>
              <a:ext cx="1212814"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Apps</a:t>
              </a:r>
            </a:p>
          </p:txBody>
        </p:sp>
      </p:grpSp>
      <p:grpSp>
        <p:nvGrpSpPr>
          <p:cNvPr id="3" name="Group 26"/>
          <p:cNvGrpSpPr>
            <a:grpSpLocks/>
          </p:cNvGrpSpPr>
          <p:nvPr/>
        </p:nvGrpSpPr>
        <p:grpSpPr bwMode="auto">
          <a:xfrm>
            <a:off x="1971675" y="1219200"/>
            <a:ext cx="7056438" cy="4440238"/>
            <a:chOff x="2438400" y="1219200"/>
            <a:chExt cx="7057425" cy="4439851"/>
          </a:xfrm>
        </p:grpSpPr>
        <p:pic>
          <p:nvPicPr>
            <p:cNvPr id="14341" name="Picture 27"/>
            <p:cNvPicPr>
              <a:picLocks noChangeAspect="1"/>
            </p:cNvPicPr>
            <p:nvPr/>
          </p:nvPicPr>
          <p:blipFill>
            <a:blip r:embed="rId3"/>
            <a:srcRect/>
            <a:stretch>
              <a:fillRect/>
            </a:stretch>
          </p:blipFill>
          <p:spPr bwMode="auto">
            <a:xfrm>
              <a:off x="4495800" y="1219200"/>
              <a:ext cx="2286000" cy="1712294"/>
            </a:xfrm>
            <a:prstGeom prst="rect">
              <a:avLst/>
            </a:prstGeom>
            <a:noFill/>
            <a:ln w="9525">
              <a:noFill/>
              <a:miter lim="800000"/>
              <a:headEnd/>
              <a:tailEnd/>
            </a:ln>
          </p:spPr>
        </p:pic>
        <p:pic>
          <p:nvPicPr>
            <p:cNvPr id="14342" name="Picture 29"/>
            <p:cNvPicPr>
              <a:picLocks noChangeAspect="1"/>
            </p:cNvPicPr>
            <p:nvPr/>
          </p:nvPicPr>
          <p:blipFill>
            <a:blip r:embed="rId4"/>
            <a:srcRect/>
            <a:stretch>
              <a:fillRect/>
            </a:stretch>
          </p:blipFill>
          <p:spPr bwMode="auto">
            <a:xfrm>
              <a:off x="2482420" y="1255094"/>
              <a:ext cx="2470580" cy="1619102"/>
            </a:xfrm>
            <a:prstGeom prst="rect">
              <a:avLst/>
            </a:prstGeom>
            <a:noFill/>
            <a:ln w="9525">
              <a:noFill/>
              <a:miter lim="800000"/>
              <a:headEnd/>
              <a:tailEnd/>
            </a:ln>
          </p:spPr>
        </p:pic>
        <p:grpSp>
          <p:nvGrpSpPr>
            <p:cNvPr id="4" name="Group 33"/>
            <p:cNvGrpSpPr>
              <a:grpSpLocks/>
            </p:cNvGrpSpPr>
            <p:nvPr/>
          </p:nvGrpSpPr>
          <p:grpSpPr bwMode="auto">
            <a:xfrm>
              <a:off x="2438400" y="3187700"/>
              <a:ext cx="4279900" cy="2471351"/>
              <a:chOff x="1968500" y="3200400"/>
              <a:chExt cx="4279900" cy="2471351"/>
            </a:xfrm>
          </p:grpSpPr>
          <p:sp>
            <p:nvSpPr>
              <p:cNvPr id="36" name="Rectangle 51"/>
              <p:cNvSpPr>
                <a:spLocks noChangeArrowheads="1"/>
              </p:cNvSpPr>
              <p:nvPr/>
            </p:nvSpPr>
            <p:spPr bwMode="auto">
              <a:xfrm>
                <a:off x="1968500" y="3200228"/>
                <a:ext cx="4280499" cy="2471523"/>
              </a:xfrm>
              <a:prstGeom prst="rect">
                <a:avLst/>
              </a:prstGeom>
              <a:solidFill>
                <a:srgbClr val="CCFF66"/>
              </a:solidFill>
              <a:ln w="9525">
                <a:noFill/>
                <a:miter lim="800000"/>
                <a:headEnd/>
                <a:tailEnd/>
              </a:ln>
              <a:effectLst>
                <a:outerShdw dist="35921" dir="2700000" algn="ctr" rotWithShape="0">
                  <a:schemeClr val="bg2"/>
                </a:outerShdw>
              </a:effectLst>
            </p:spPr>
            <p:txBody>
              <a:bodyPr wrap="none" anchor="ctr"/>
              <a:lstStyle/>
              <a:p>
                <a:pPr algn="ctr">
                  <a:buFont typeface="Wingdings" charset="2"/>
                  <a:buNone/>
                  <a:defRPr/>
                </a:pPr>
                <a:endParaRPr lang="en-US" sz="2000">
                  <a:latin typeface="Lucida Bright" charset="0"/>
                </a:endParaRPr>
              </a:p>
              <a:p>
                <a:pPr algn="ctr">
                  <a:buFont typeface="Wingdings" charset="2"/>
                  <a:buNone/>
                  <a:defRPr/>
                </a:pPr>
                <a:endParaRPr lang="en-US" sz="2000">
                  <a:latin typeface="Lucida Bright" charset="0"/>
                </a:endParaRPr>
              </a:p>
              <a:p>
                <a:pPr algn="ctr">
                  <a:buFont typeface="Wingdings" charset="2"/>
                  <a:buNone/>
                  <a:defRPr/>
                </a:pPr>
                <a:endParaRPr lang="en-US" sz="1600"/>
              </a:p>
            </p:txBody>
          </p:sp>
          <p:sp>
            <p:nvSpPr>
              <p:cNvPr id="37" name="Rectangle 54"/>
              <p:cNvSpPr>
                <a:spLocks noChangeArrowheads="1"/>
              </p:cNvSpPr>
              <p:nvPr/>
            </p:nvSpPr>
            <p:spPr bwMode="auto">
              <a:xfrm>
                <a:off x="2197132" y="3309756"/>
                <a:ext cx="3670814" cy="495257"/>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1. Outdoor Continuous</a:t>
                </a:r>
              </a:p>
            </p:txBody>
          </p:sp>
          <p:sp>
            <p:nvSpPr>
              <p:cNvPr id="38" name="Rectangle 54"/>
              <p:cNvSpPr>
                <a:spLocks noChangeArrowheads="1"/>
              </p:cNvSpPr>
              <p:nvPr/>
            </p:nvSpPr>
            <p:spPr bwMode="auto">
              <a:xfrm>
                <a:off x="2197132" y="3903430"/>
                <a:ext cx="3061128" cy="493669"/>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2. Indoor Semantic</a:t>
                </a:r>
              </a:p>
            </p:txBody>
          </p:sp>
          <p:sp>
            <p:nvSpPr>
              <p:cNvPr id="39" name="Rectangle 54"/>
              <p:cNvSpPr>
                <a:spLocks noChangeArrowheads="1"/>
              </p:cNvSpPr>
              <p:nvPr/>
            </p:nvSpPr>
            <p:spPr bwMode="auto">
              <a:xfrm>
                <a:off x="2197132" y="4495515"/>
                <a:ext cx="3823235" cy="49367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3. High Precision Indoor</a:t>
                </a:r>
              </a:p>
            </p:txBody>
          </p:sp>
          <p:sp>
            <p:nvSpPr>
              <p:cNvPr id="40" name="Rectangle 54"/>
              <p:cNvSpPr>
                <a:spLocks noChangeArrowheads="1"/>
              </p:cNvSpPr>
              <p:nvPr/>
            </p:nvSpPr>
            <p:spPr bwMode="auto">
              <a:xfrm>
                <a:off x="2197132" y="5105062"/>
                <a:ext cx="3365971" cy="45716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4. Object localization</a:t>
                </a:r>
              </a:p>
            </p:txBody>
          </p:sp>
        </p:grpSp>
        <p:sp>
          <p:nvSpPr>
            <p:cNvPr id="14344" name="Curved Left Arrow 33"/>
            <p:cNvSpPr>
              <a:spLocks noChangeArrowheads="1"/>
            </p:cNvSpPr>
            <p:nvPr/>
          </p:nvSpPr>
          <p:spPr bwMode="auto">
            <a:xfrm>
              <a:off x="6781800" y="2133600"/>
              <a:ext cx="914400" cy="2133600"/>
            </a:xfrm>
            <a:prstGeom prst="curvedLeftArrow">
              <a:avLst>
                <a:gd name="adj1" fmla="val 19023"/>
                <a:gd name="adj2" fmla="val 46505"/>
                <a:gd name="adj3" fmla="val 44606"/>
              </a:avLst>
            </a:prstGeom>
            <a:solidFill>
              <a:srgbClr val="7F7F7F"/>
            </a:solidFill>
            <a:ln w="9525">
              <a:noFill/>
              <a:round/>
              <a:headEnd/>
              <a:tailEnd/>
            </a:ln>
          </p:spPr>
          <p:txBody>
            <a:bodyPr/>
            <a:lstStyle/>
            <a:p>
              <a:endParaRPr lang="en-US"/>
            </a:p>
          </p:txBody>
        </p:sp>
        <p:sp>
          <p:nvSpPr>
            <p:cNvPr id="14345" name="TextBox 34"/>
            <p:cNvSpPr txBox="1">
              <a:spLocks noChangeArrowheads="1"/>
            </p:cNvSpPr>
            <p:nvPr/>
          </p:nvSpPr>
          <p:spPr bwMode="auto">
            <a:xfrm>
              <a:off x="7785100" y="2184400"/>
              <a:ext cx="1710725" cy="1581971"/>
            </a:xfrm>
            <a:prstGeom prst="rect">
              <a:avLst/>
            </a:prstGeom>
            <a:solidFill>
              <a:srgbClr val="D1D1F0"/>
            </a:solidFill>
            <a:ln w="9525">
              <a:noFill/>
              <a:miter lim="800000"/>
              <a:headEnd/>
              <a:tailEnd/>
            </a:ln>
          </p:spPr>
          <p:txBody>
            <a:bodyPr wrap="none">
              <a:spAutoFit/>
            </a:bodyPr>
            <a:lstStyle/>
            <a:p>
              <a:pPr>
                <a:buFont typeface="Wingdings" charset="2"/>
                <a:buNone/>
              </a:pPr>
              <a:r>
                <a:rPr lang="en-US" sz="2000" b="1">
                  <a:latin typeface="Lucida Bright" charset="0"/>
                </a:rPr>
                <a:t>Constraints</a:t>
              </a:r>
            </a:p>
            <a:p>
              <a:pPr>
                <a:buFontTx/>
                <a:buChar char="-"/>
              </a:pPr>
              <a:r>
                <a:rPr lang="en-US" sz="1600">
                  <a:latin typeface="Lucida Bright" charset="0"/>
                </a:rPr>
                <a:t> Accuracy</a:t>
              </a:r>
            </a:p>
            <a:p>
              <a:pPr>
                <a:buFontTx/>
                <a:buChar char="-"/>
              </a:pPr>
              <a:r>
                <a:rPr lang="en-US" sz="1600">
                  <a:latin typeface="Lucida Bright" charset="0"/>
                </a:rPr>
                <a:t> Energy</a:t>
              </a:r>
            </a:p>
            <a:p>
              <a:pPr>
                <a:buFontTx/>
                <a:buChar char="-"/>
              </a:pPr>
              <a:r>
                <a:rPr lang="en-US" sz="1600">
                  <a:latin typeface="Lucida Bright" charset="0"/>
                </a:rPr>
                <a:t> Calibration</a:t>
              </a:r>
            </a:p>
            <a:p>
              <a:pPr>
                <a:buFontTx/>
                <a:buChar char="-"/>
              </a:pPr>
              <a:r>
                <a:rPr lang="en-US" sz="1600">
                  <a:latin typeface="Lucida Bright" charset="0"/>
                </a:rPr>
                <a:t> Infrastructure</a:t>
              </a:r>
            </a:p>
          </p:txBody>
        </p:sp>
      </p:grpSp>
    </p:spTree>
  </p:cSld>
  <p:clrMapOvr>
    <a:masterClrMapping/>
  </p:clrMapOvr>
  <p:transition advTm="3481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latin typeface="Lucida Bright" charset="0"/>
              </a:rPr>
              <a:t>Enabling Technology</a:t>
            </a:r>
          </a:p>
        </p:txBody>
      </p:sp>
      <p:grpSp>
        <p:nvGrpSpPr>
          <p:cNvPr id="2" name="Group 13"/>
          <p:cNvGrpSpPr>
            <a:grpSpLocks/>
          </p:cNvGrpSpPr>
          <p:nvPr/>
        </p:nvGrpSpPr>
        <p:grpSpPr bwMode="auto">
          <a:xfrm>
            <a:off x="234950" y="2667000"/>
            <a:ext cx="8680450" cy="714375"/>
            <a:chOff x="326717" y="2958068"/>
            <a:chExt cx="8588683" cy="714177"/>
          </a:xfrm>
        </p:grpSpPr>
        <p:sp>
          <p:nvSpPr>
            <p:cNvPr id="15378" name="Rectangle 63"/>
            <p:cNvSpPr>
              <a:spLocks noChangeArrowheads="1"/>
            </p:cNvSpPr>
            <p:nvPr/>
          </p:nvSpPr>
          <p:spPr bwMode="auto">
            <a:xfrm>
              <a:off x="326717" y="3364468"/>
              <a:ext cx="1653019"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Localization</a:t>
              </a:r>
            </a:p>
          </p:txBody>
        </p:sp>
        <p:sp>
          <p:nvSpPr>
            <p:cNvPr id="15379" name="Line 62"/>
            <p:cNvSpPr>
              <a:spLocks noChangeShapeType="1"/>
            </p:cNvSpPr>
            <p:nvPr/>
          </p:nvSpPr>
          <p:spPr bwMode="auto">
            <a:xfrm>
              <a:off x="380999" y="3364468"/>
              <a:ext cx="8534401" cy="0"/>
            </a:xfrm>
            <a:prstGeom prst="line">
              <a:avLst/>
            </a:prstGeom>
            <a:noFill/>
            <a:ln w="9525">
              <a:solidFill>
                <a:schemeClr val="tx1"/>
              </a:solidFill>
              <a:prstDash val="dash"/>
              <a:round/>
              <a:headEnd/>
              <a:tailEnd/>
            </a:ln>
          </p:spPr>
          <p:txBody>
            <a:bodyPr wrap="none" anchor="ctr"/>
            <a:lstStyle/>
            <a:p>
              <a:endParaRPr lang="en-IN"/>
            </a:p>
          </p:txBody>
        </p:sp>
        <p:sp>
          <p:nvSpPr>
            <p:cNvPr id="15380" name="Rectangle 63"/>
            <p:cNvSpPr>
              <a:spLocks noChangeArrowheads="1"/>
            </p:cNvSpPr>
            <p:nvPr/>
          </p:nvSpPr>
          <p:spPr bwMode="auto">
            <a:xfrm>
              <a:off x="364355" y="2958068"/>
              <a:ext cx="1212814" cy="307777"/>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Apps</a:t>
              </a:r>
            </a:p>
          </p:txBody>
        </p:sp>
      </p:grpSp>
      <p:grpSp>
        <p:nvGrpSpPr>
          <p:cNvPr id="3" name="Group 41"/>
          <p:cNvGrpSpPr/>
          <p:nvPr/>
        </p:nvGrpSpPr>
        <p:grpSpPr>
          <a:xfrm>
            <a:off x="533400" y="5791200"/>
            <a:ext cx="7848600" cy="457200"/>
            <a:chOff x="533400" y="5791200"/>
            <a:chExt cx="7848600" cy="457200"/>
          </a:xfrm>
          <a:solidFill>
            <a:schemeClr val="accent2">
              <a:lumMod val="20000"/>
              <a:lumOff val="80000"/>
            </a:schemeClr>
          </a:solidFill>
        </p:grpSpPr>
        <p:sp>
          <p:nvSpPr>
            <p:cNvPr id="20" name="Rectangle 53"/>
            <p:cNvSpPr>
              <a:spLocks noChangeArrowheads="1"/>
            </p:cNvSpPr>
            <p:nvPr/>
          </p:nvSpPr>
          <p:spPr bwMode="auto">
            <a:xfrm>
              <a:off x="2374900" y="5918886"/>
              <a:ext cx="736600" cy="329514"/>
            </a:xfrm>
            <a:prstGeom prst="rect">
              <a:avLst/>
            </a:prstGeom>
            <a:grpFill/>
            <a:ln w="9525">
              <a:noFill/>
              <a:miter lim="800000"/>
              <a:headEnd/>
              <a:tailEnd/>
            </a:ln>
            <a:effectLst>
              <a:outerShdw blurRad="63500" dist="35921" dir="2700000" algn="ctr" rotWithShape="0">
                <a:schemeClr val="bg2"/>
              </a:outerShdw>
            </a:effectLst>
          </p:spPr>
          <p:txBody>
            <a:bodyPr wrap="none" anchor="ctr"/>
            <a:lstStyle/>
            <a:p>
              <a:pPr algn="ctr">
                <a:buFont typeface="Wingdings" charset="2"/>
                <a:buNone/>
                <a:defRPr/>
              </a:pPr>
              <a:r>
                <a:rPr lang="en-US" sz="1700">
                  <a:latin typeface="Lucida Bright" charset="0"/>
                </a:rPr>
                <a:t>WiFi</a:t>
              </a:r>
            </a:p>
          </p:txBody>
        </p:sp>
        <p:sp>
          <p:nvSpPr>
            <p:cNvPr id="21" name="Rectangle 55"/>
            <p:cNvSpPr>
              <a:spLocks noChangeArrowheads="1"/>
            </p:cNvSpPr>
            <p:nvPr/>
          </p:nvSpPr>
          <p:spPr bwMode="auto">
            <a:xfrm>
              <a:off x="5880100" y="5918886"/>
              <a:ext cx="1092200" cy="329514"/>
            </a:xfrm>
            <a:prstGeom prst="rect">
              <a:avLst/>
            </a:prstGeom>
            <a:grpFill/>
            <a:ln w="9525">
              <a:noFill/>
              <a:miter lim="800000"/>
              <a:headEnd/>
              <a:tailEnd/>
            </a:ln>
            <a:effectLst>
              <a:outerShdw blurRad="63500" dist="35921" dir="2700000" algn="ctr" rotWithShape="0">
                <a:schemeClr val="bg2"/>
              </a:outerShdw>
            </a:effectLst>
          </p:spPr>
          <p:txBody>
            <a:bodyPr wrap="none" anchor="ctr"/>
            <a:lstStyle/>
            <a:p>
              <a:pPr algn="ctr">
                <a:buFont typeface="Wingdings" charset="2"/>
                <a:buNone/>
                <a:defRPr/>
              </a:pPr>
              <a:r>
                <a:rPr lang="en-US" sz="1700">
                  <a:latin typeface="Lucida Bright" charset="0"/>
                </a:rPr>
                <a:t>Camera</a:t>
              </a:r>
            </a:p>
          </p:txBody>
        </p:sp>
        <p:sp>
          <p:nvSpPr>
            <p:cNvPr id="23" name="Rectangle 55"/>
            <p:cNvSpPr>
              <a:spLocks noChangeArrowheads="1"/>
            </p:cNvSpPr>
            <p:nvPr/>
          </p:nvSpPr>
          <p:spPr bwMode="auto">
            <a:xfrm>
              <a:off x="1435100" y="5918886"/>
              <a:ext cx="762000" cy="329514"/>
            </a:xfrm>
            <a:prstGeom prst="rect">
              <a:avLst/>
            </a:prstGeom>
            <a:grpFill/>
            <a:ln w="9525">
              <a:noFill/>
              <a:miter lim="800000"/>
              <a:headEnd/>
              <a:tailEnd/>
            </a:ln>
            <a:effectLst>
              <a:outerShdw blurRad="63500" dist="35921" dir="2700000" algn="ctr" rotWithShape="0">
                <a:schemeClr val="bg2"/>
              </a:outerShdw>
            </a:effectLst>
          </p:spPr>
          <p:txBody>
            <a:bodyPr wrap="none" anchor="ctr"/>
            <a:lstStyle/>
            <a:p>
              <a:pPr algn="ctr">
                <a:buFont typeface="Wingdings" charset="2"/>
                <a:buNone/>
                <a:defRPr/>
              </a:pPr>
              <a:r>
                <a:rPr lang="en-US" sz="1700">
                  <a:latin typeface="Lucida Bright" charset="0"/>
                </a:rPr>
                <a:t>GPS</a:t>
              </a:r>
            </a:p>
          </p:txBody>
        </p:sp>
        <p:sp>
          <p:nvSpPr>
            <p:cNvPr id="24" name="Rectangle 54"/>
            <p:cNvSpPr>
              <a:spLocks noChangeArrowheads="1"/>
            </p:cNvSpPr>
            <p:nvPr/>
          </p:nvSpPr>
          <p:spPr bwMode="auto">
            <a:xfrm>
              <a:off x="3276600" y="5918886"/>
              <a:ext cx="2501900" cy="329514"/>
            </a:xfrm>
            <a:prstGeom prst="rect">
              <a:avLst/>
            </a:prstGeom>
            <a:grpFill/>
            <a:ln w="9525">
              <a:noFill/>
              <a:miter lim="800000"/>
              <a:headEnd/>
              <a:tailEnd/>
            </a:ln>
            <a:effectLst>
              <a:outerShdw blurRad="63500" dist="35921" dir="2700000" algn="ctr" rotWithShape="0">
                <a:schemeClr val="bg2"/>
              </a:outerShdw>
            </a:effectLst>
          </p:spPr>
          <p:txBody>
            <a:bodyPr wrap="none" anchor="ctr"/>
            <a:lstStyle/>
            <a:p>
              <a:pPr algn="ctr">
                <a:buFont typeface="Wingdings" charset="2"/>
                <a:buNone/>
                <a:defRPr/>
              </a:pPr>
              <a:r>
                <a:rPr lang="en-US" sz="1700">
                  <a:latin typeface="Lucida Bright" charset="0"/>
                </a:rPr>
                <a:t>Inertial / Mag. Sensors</a:t>
              </a:r>
            </a:p>
          </p:txBody>
        </p:sp>
        <p:sp>
          <p:nvSpPr>
            <p:cNvPr id="29" name="Rectangle 55"/>
            <p:cNvSpPr>
              <a:spLocks noChangeArrowheads="1"/>
            </p:cNvSpPr>
            <p:nvPr/>
          </p:nvSpPr>
          <p:spPr bwMode="auto">
            <a:xfrm>
              <a:off x="7137400" y="5918886"/>
              <a:ext cx="711200" cy="329514"/>
            </a:xfrm>
            <a:prstGeom prst="rect">
              <a:avLst/>
            </a:prstGeom>
            <a:grpFill/>
            <a:ln w="9525">
              <a:noFill/>
              <a:miter lim="800000"/>
              <a:headEnd/>
              <a:tailEnd/>
            </a:ln>
            <a:effectLst>
              <a:outerShdw blurRad="63500" dist="35921" dir="2700000" algn="ctr" rotWithShape="0">
                <a:schemeClr val="bg2"/>
              </a:outerShdw>
            </a:effectLst>
          </p:spPr>
          <p:txBody>
            <a:bodyPr wrap="none" anchor="ctr"/>
            <a:lstStyle/>
            <a:p>
              <a:pPr algn="ctr">
                <a:buFont typeface="Wingdings" charset="2"/>
                <a:buNone/>
                <a:defRPr/>
              </a:pPr>
              <a:r>
                <a:rPr lang="en-US" sz="1700">
                  <a:latin typeface="Lucida Bright" charset="0"/>
                </a:rPr>
                <a:t>Mic.</a:t>
              </a:r>
            </a:p>
          </p:txBody>
        </p:sp>
        <p:sp>
          <p:nvSpPr>
            <p:cNvPr id="32" name="Line 62"/>
            <p:cNvSpPr>
              <a:spLocks noChangeShapeType="1"/>
            </p:cNvSpPr>
            <p:nvPr/>
          </p:nvSpPr>
          <p:spPr bwMode="auto">
            <a:xfrm>
              <a:off x="533400" y="5791200"/>
              <a:ext cx="7848600" cy="0"/>
            </a:xfrm>
            <a:prstGeom prst="line">
              <a:avLst/>
            </a:prstGeom>
            <a:grpFill/>
            <a:ln w="9525">
              <a:solidFill>
                <a:schemeClr val="tx1"/>
              </a:solidFill>
              <a:prstDash val="dash"/>
              <a:round/>
              <a:headEnd/>
              <a:tailEnd/>
            </a:ln>
          </p:spPr>
          <p:txBody>
            <a:bodyPr wrap="none" anchor="ctr"/>
            <a:lstStyle/>
            <a:p>
              <a:pPr>
                <a:defRPr/>
              </a:pPr>
              <a:endParaRPr lang="en-US"/>
            </a:p>
          </p:txBody>
        </p:sp>
      </p:grpSp>
      <p:grpSp>
        <p:nvGrpSpPr>
          <p:cNvPr id="4" name="Group 29"/>
          <p:cNvGrpSpPr>
            <a:grpSpLocks/>
          </p:cNvGrpSpPr>
          <p:nvPr/>
        </p:nvGrpSpPr>
        <p:grpSpPr bwMode="auto">
          <a:xfrm>
            <a:off x="1971675" y="1219200"/>
            <a:ext cx="7056438" cy="4440238"/>
            <a:chOff x="2438400" y="1219200"/>
            <a:chExt cx="7057425" cy="4439851"/>
          </a:xfrm>
        </p:grpSpPr>
        <p:pic>
          <p:nvPicPr>
            <p:cNvPr id="15368" name="Picture 9"/>
            <p:cNvPicPr>
              <a:picLocks noChangeAspect="1"/>
            </p:cNvPicPr>
            <p:nvPr/>
          </p:nvPicPr>
          <p:blipFill>
            <a:blip r:embed="rId2"/>
            <a:srcRect/>
            <a:stretch>
              <a:fillRect/>
            </a:stretch>
          </p:blipFill>
          <p:spPr bwMode="auto">
            <a:xfrm>
              <a:off x="4495800" y="1219200"/>
              <a:ext cx="2286000" cy="1712294"/>
            </a:xfrm>
            <a:prstGeom prst="rect">
              <a:avLst/>
            </a:prstGeom>
            <a:noFill/>
            <a:ln w="9525">
              <a:noFill/>
              <a:miter lim="800000"/>
              <a:headEnd/>
              <a:tailEnd/>
            </a:ln>
          </p:spPr>
        </p:pic>
        <p:pic>
          <p:nvPicPr>
            <p:cNvPr id="15369" name="Picture 3"/>
            <p:cNvPicPr>
              <a:picLocks noChangeAspect="1"/>
            </p:cNvPicPr>
            <p:nvPr/>
          </p:nvPicPr>
          <p:blipFill>
            <a:blip r:embed="rId3"/>
            <a:srcRect/>
            <a:stretch>
              <a:fillRect/>
            </a:stretch>
          </p:blipFill>
          <p:spPr bwMode="auto">
            <a:xfrm>
              <a:off x="2482420" y="1255094"/>
              <a:ext cx="2470580" cy="1619102"/>
            </a:xfrm>
            <a:prstGeom prst="rect">
              <a:avLst/>
            </a:prstGeom>
            <a:noFill/>
            <a:ln w="9525">
              <a:noFill/>
              <a:miter lim="800000"/>
              <a:headEnd/>
              <a:tailEnd/>
            </a:ln>
          </p:spPr>
        </p:pic>
        <p:grpSp>
          <p:nvGrpSpPr>
            <p:cNvPr id="5" name="Group 33"/>
            <p:cNvGrpSpPr>
              <a:grpSpLocks/>
            </p:cNvGrpSpPr>
            <p:nvPr/>
          </p:nvGrpSpPr>
          <p:grpSpPr bwMode="auto">
            <a:xfrm>
              <a:off x="2438400" y="3187700"/>
              <a:ext cx="4279900" cy="2471351"/>
              <a:chOff x="1968500" y="3200400"/>
              <a:chExt cx="4279900" cy="2471351"/>
            </a:xfrm>
          </p:grpSpPr>
          <p:sp>
            <p:nvSpPr>
              <p:cNvPr id="16" name="Rectangle 51"/>
              <p:cNvSpPr>
                <a:spLocks noChangeArrowheads="1"/>
              </p:cNvSpPr>
              <p:nvPr/>
            </p:nvSpPr>
            <p:spPr bwMode="auto">
              <a:xfrm>
                <a:off x="1968500" y="3200228"/>
                <a:ext cx="4280499" cy="2471523"/>
              </a:xfrm>
              <a:prstGeom prst="rect">
                <a:avLst/>
              </a:prstGeom>
              <a:solidFill>
                <a:srgbClr val="CCFF66"/>
              </a:solidFill>
              <a:ln w="9525">
                <a:noFill/>
                <a:miter lim="800000"/>
                <a:headEnd/>
                <a:tailEnd/>
              </a:ln>
              <a:effectLst>
                <a:outerShdw dist="35921" dir="2700000" algn="ctr" rotWithShape="0">
                  <a:schemeClr val="bg2"/>
                </a:outerShdw>
              </a:effectLst>
            </p:spPr>
            <p:txBody>
              <a:bodyPr wrap="none" anchor="ctr"/>
              <a:lstStyle/>
              <a:p>
                <a:pPr algn="ctr">
                  <a:buFont typeface="Wingdings" charset="2"/>
                  <a:buNone/>
                  <a:defRPr/>
                </a:pPr>
                <a:endParaRPr lang="en-US" sz="2000">
                  <a:latin typeface="Lucida Bright" charset="0"/>
                </a:endParaRPr>
              </a:p>
              <a:p>
                <a:pPr algn="ctr">
                  <a:buFont typeface="Wingdings" charset="2"/>
                  <a:buNone/>
                  <a:defRPr/>
                </a:pPr>
                <a:endParaRPr lang="en-US" sz="2000">
                  <a:latin typeface="Lucida Bright" charset="0"/>
                </a:endParaRPr>
              </a:p>
              <a:p>
                <a:pPr algn="ctr">
                  <a:buFont typeface="Wingdings" charset="2"/>
                  <a:buNone/>
                  <a:defRPr/>
                </a:pPr>
                <a:endParaRPr lang="en-US" sz="1600"/>
              </a:p>
            </p:txBody>
          </p:sp>
          <p:sp>
            <p:nvSpPr>
              <p:cNvPr id="19" name="Rectangle 54"/>
              <p:cNvSpPr>
                <a:spLocks noChangeArrowheads="1"/>
              </p:cNvSpPr>
              <p:nvPr/>
            </p:nvSpPr>
            <p:spPr bwMode="auto">
              <a:xfrm>
                <a:off x="2197132" y="3309756"/>
                <a:ext cx="3670814" cy="495257"/>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1. Outdoor Continuous</a:t>
                </a:r>
              </a:p>
            </p:txBody>
          </p:sp>
          <p:sp>
            <p:nvSpPr>
              <p:cNvPr id="25" name="Rectangle 54"/>
              <p:cNvSpPr>
                <a:spLocks noChangeArrowheads="1"/>
              </p:cNvSpPr>
              <p:nvPr/>
            </p:nvSpPr>
            <p:spPr bwMode="auto">
              <a:xfrm>
                <a:off x="2197132" y="3903430"/>
                <a:ext cx="3061128" cy="493669"/>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2. Indoor Semantic</a:t>
                </a:r>
              </a:p>
            </p:txBody>
          </p:sp>
          <p:sp>
            <p:nvSpPr>
              <p:cNvPr id="26" name="Rectangle 54"/>
              <p:cNvSpPr>
                <a:spLocks noChangeArrowheads="1"/>
              </p:cNvSpPr>
              <p:nvPr/>
            </p:nvSpPr>
            <p:spPr bwMode="auto">
              <a:xfrm>
                <a:off x="2197132" y="4495515"/>
                <a:ext cx="3823235" cy="49367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3. High Precision Indoor</a:t>
                </a:r>
              </a:p>
            </p:txBody>
          </p:sp>
          <p:sp>
            <p:nvSpPr>
              <p:cNvPr id="33" name="Rectangle 54"/>
              <p:cNvSpPr>
                <a:spLocks noChangeArrowheads="1"/>
              </p:cNvSpPr>
              <p:nvPr/>
            </p:nvSpPr>
            <p:spPr bwMode="auto">
              <a:xfrm>
                <a:off x="2197132" y="5105062"/>
                <a:ext cx="3365971" cy="457160"/>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buFont typeface="Wingdings" charset="2"/>
                  <a:buNone/>
                  <a:defRPr/>
                </a:pPr>
                <a:r>
                  <a:rPr lang="en-US" sz="2400">
                    <a:latin typeface="Lucida Bright" charset="0"/>
                  </a:rPr>
                  <a:t>4. Object localization</a:t>
                </a:r>
              </a:p>
            </p:txBody>
          </p:sp>
        </p:grpSp>
        <p:sp>
          <p:nvSpPr>
            <p:cNvPr id="39947" name="Curved Left Arrow 26"/>
            <p:cNvSpPr>
              <a:spLocks noChangeArrowheads="1"/>
            </p:cNvSpPr>
            <p:nvPr/>
          </p:nvSpPr>
          <p:spPr bwMode="auto">
            <a:xfrm>
              <a:off x="6782408" y="2133520"/>
              <a:ext cx="914528" cy="2133414"/>
            </a:xfrm>
            <a:prstGeom prst="curvedLeftArrow">
              <a:avLst>
                <a:gd name="adj1" fmla="val 19023"/>
                <a:gd name="adj2" fmla="val 46505"/>
                <a:gd name="adj3" fmla="val 44606"/>
              </a:avLst>
            </a:prstGeom>
            <a:solidFill>
              <a:schemeClr val="bg1">
                <a:lumMod val="50000"/>
              </a:schemeClr>
            </a:solidFill>
            <a:ln w="9525">
              <a:noFill/>
              <a:round/>
              <a:headEnd/>
              <a:tailEnd/>
            </a:ln>
          </p:spPr>
          <p:txBody>
            <a:bodyPr/>
            <a:lstStyle/>
            <a:p>
              <a:pPr>
                <a:defRPr/>
              </a:pPr>
              <a:endParaRPr lang="en-US"/>
            </a:p>
          </p:txBody>
        </p:sp>
        <p:sp>
          <p:nvSpPr>
            <p:cNvPr id="15372" name="TextBox 27"/>
            <p:cNvSpPr txBox="1">
              <a:spLocks noChangeArrowheads="1"/>
            </p:cNvSpPr>
            <p:nvPr/>
          </p:nvSpPr>
          <p:spPr bwMode="auto">
            <a:xfrm>
              <a:off x="7785100" y="2184400"/>
              <a:ext cx="1710725" cy="1581971"/>
            </a:xfrm>
            <a:prstGeom prst="rect">
              <a:avLst/>
            </a:prstGeom>
            <a:solidFill>
              <a:srgbClr val="D1D1F0"/>
            </a:solidFill>
            <a:ln w="9525">
              <a:noFill/>
              <a:miter lim="800000"/>
              <a:headEnd/>
              <a:tailEnd/>
            </a:ln>
          </p:spPr>
          <p:txBody>
            <a:bodyPr wrap="none">
              <a:spAutoFit/>
            </a:bodyPr>
            <a:lstStyle/>
            <a:p>
              <a:pPr>
                <a:buFont typeface="Wingdings" charset="2"/>
                <a:buNone/>
              </a:pPr>
              <a:r>
                <a:rPr lang="en-US" sz="2000" b="1">
                  <a:latin typeface="Lucida Bright" charset="0"/>
                </a:rPr>
                <a:t>Constraints</a:t>
              </a:r>
            </a:p>
            <a:p>
              <a:pPr>
                <a:buFontTx/>
                <a:buChar char="-"/>
              </a:pPr>
              <a:r>
                <a:rPr lang="en-US" sz="1600">
                  <a:latin typeface="Lucida Bright" charset="0"/>
                </a:rPr>
                <a:t> Accuracy</a:t>
              </a:r>
            </a:p>
            <a:p>
              <a:pPr>
                <a:buFontTx/>
                <a:buChar char="-"/>
              </a:pPr>
              <a:r>
                <a:rPr lang="en-US" sz="1600">
                  <a:latin typeface="Lucida Bright" charset="0"/>
                </a:rPr>
                <a:t> Energy</a:t>
              </a:r>
            </a:p>
            <a:p>
              <a:pPr>
                <a:buFontTx/>
                <a:buChar char="-"/>
              </a:pPr>
              <a:r>
                <a:rPr lang="en-US" sz="1600">
                  <a:latin typeface="Lucida Bright" charset="0"/>
                </a:rPr>
                <a:t> Calibration</a:t>
              </a:r>
            </a:p>
            <a:p>
              <a:pPr>
                <a:buFontTx/>
                <a:buChar char="-"/>
              </a:pPr>
              <a:r>
                <a:rPr lang="en-US" sz="1600">
                  <a:latin typeface="Lucida Bright" charset="0"/>
                </a:rPr>
                <a:t> Infrastructure</a:t>
              </a:r>
            </a:p>
          </p:txBody>
        </p:sp>
      </p:grpSp>
      <p:sp>
        <p:nvSpPr>
          <p:cNvPr id="15366" name="Rectangle 63"/>
          <p:cNvSpPr>
            <a:spLocks noChangeArrowheads="1"/>
          </p:cNvSpPr>
          <p:nvPr/>
        </p:nvSpPr>
        <p:spPr bwMode="auto">
          <a:xfrm>
            <a:off x="431800" y="5788025"/>
            <a:ext cx="1670050" cy="307975"/>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Hardware</a:t>
            </a:r>
          </a:p>
        </p:txBody>
      </p:sp>
      <p:sp>
        <p:nvSpPr>
          <p:cNvPr id="15367" name="Rectangle 63"/>
          <p:cNvSpPr>
            <a:spLocks noChangeArrowheads="1"/>
          </p:cNvSpPr>
          <p:nvPr/>
        </p:nvSpPr>
        <p:spPr bwMode="auto">
          <a:xfrm>
            <a:off x="444500" y="5470525"/>
            <a:ext cx="1225550" cy="307975"/>
          </a:xfrm>
          <a:prstGeom prst="rect">
            <a:avLst/>
          </a:prstGeom>
          <a:noFill/>
          <a:ln w="9525">
            <a:noFill/>
            <a:miter lim="800000"/>
            <a:headEnd/>
            <a:tailEnd/>
          </a:ln>
        </p:spPr>
        <p:txBody>
          <a:bodyPr>
            <a:spAutoFit/>
          </a:bodyPr>
          <a:lstStyle/>
          <a:p>
            <a:pPr>
              <a:buFont typeface="Wingdings" charset="2"/>
              <a:buNone/>
            </a:pPr>
            <a:r>
              <a:rPr lang="en-US" sz="1400">
                <a:latin typeface="Lucida Bright" charset="0"/>
              </a:rPr>
              <a:t>Software</a:t>
            </a:r>
          </a:p>
        </p:txBody>
      </p:sp>
    </p:spTree>
  </p:cSld>
  <p:clrMapOvr>
    <a:masterClrMapping/>
  </p:clrMapOvr>
  <p:transition advTm="23983"/>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143000" y="609600"/>
            <a:ext cx="7771680" cy="1143480"/>
          </a:xfrm>
          <a:ln/>
        </p:spPr>
        <p:txBody>
          <a:bodyPr lIns="81639" tIns="42452" rIns="81639" bIns="42452"/>
          <a:lstStyle/>
          <a:p>
            <a:pPr algn="ct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Global Positioning System</a:t>
            </a:r>
          </a:p>
        </p:txBody>
      </p:sp>
      <p:pic>
        <p:nvPicPr>
          <p:cNvPr id="3" name="Picture 2" descr="gps-quadcoper.jpg"/>
          <p:cNvPicPr>
            <a:picLocks noChangeAspect="1"/>
          </p:cNvPicPr>
          <p:nvPr/>
        </p:nvPicPr>
        <p:blipFill>
          <a:blip r:embed="rId3"/>
          <a:stretch>
            <a:fillRect/>
          </a:stretch>
        </p:blipFill>
        <p:spPr>
          <a:xfrm>
            <a:off x="1295400" y="1905000"/>
            <a:ext cx="7391400" cy="4080669"/>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066800" y="228600"/>
            <a:ext cx="7771680"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Global Positioning System</a:t>
            </a:r>
          </a:p>
        </p:txBody>
      </p:sp>
      <p:sp>
        <p:nvSpPr>
          <p:cNvPr id="4098" name="Rectangle 2"/>
          <p:cNvSpPr>
            <a:spLocks noGrp="1" noChangeArrowheads="1"/>
          </p:cNvSpPr>
          <p:nvPr>
            <p:ph type="body" idx="1"/>
          </p:nvPr>
        </p:nvSpPr>
        <p:spPr>
          <a:xfrm>
            <a:off x="1066800" y="1447800"/>
            <a:ext cx="7771680" cy="4196601"/>
          </a:xfrm>
          <a:ln/>
        </p:spPr>
        <p:txBody>
          <a:bodyPr lIns="81639" tIns="42452" rIns="81639" bIns="42452">
            <a:normAutofit fontScale="925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Worldwide radio-navigation system formed from a constellation of 24 satellites and their ground stations.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GPS uses these "man-made stars" as reference points to calculate positions accurate to a matter of meters</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With advanced forms of GPS you can make measurements to better than a </a:t>
            </a:r>
            <a:r>
              <a:rPr lang="en-IN" dirty="0" smtClean="0"/>
              <a:t>centimetre </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066800" y="228600"/>
            <a:ext cx="7771680"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Global Positioning System</a:t>
            </a:r>
          </a:p>
        </p:txBody>
      </p:sp>
      <p:sp>
        <p:nvSpPr>
          <p:cNvPr id="5122" name="Rectangle 2"/>
          <p:cNvSpPr>
            <a:spLocks noGrp="1" noChangeArrowheads="1"/>
          </p:cNvSpPr>
          <p:nvPr>
            <p:ph type="body" idx="1"/>
          </p:nvPr>
        </p:nvSpPr>
        <p:spPr>
          <a:xfrm>
            <a:off x="1066800" y="1371600"/>
            <a:ext cx="7771680" cy="4684812"/>
          </a:xfrm>
          <a:ln/>
        </p:spPr>
        <p:txBody>
          <a:bodyPr lIns="81639" tIns="42452" rIns="81639" bIns="42452">
            <a:normAutofit fontScale="925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GPS receivers have been miniaturized to just a few integrated circuits and so are becoming very economical</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That makes the technology accessible to virtually everyone.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 These days GPS is finding its way into cars, boats, planes, construction equipment, movie making gear, farm machinery, and laptop computers.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p:nvPr>
        </p:nvSpPr>
        <p:spPr>
          <a:xfrm>
            <a:off x="1066800" y="1517920"/>
            <a:ext cx="8077200" cy="4134675"/>
          </a:xfrm>
          <a:ln/>
        </p:spPr>
        <p:txBody>
          <a:bodyPr lIns="81966" tIns="40166" rIns="81966" bIns="40166" anchor="t"/>
          <a:lstStyle/>
          <a:p>
            <a:pPr marL="309605" indent="-309605">
              <a:spcBef>
                <a:spcPts val="635"/>
              </a:spcBef>
              <a:buClr>
                <a:srgbClr val="FFFF0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900" dirty="0"/>
              <a:t>Position and coordinates.</a:t>
            </a:r>
          </a:p>
          <a:p>
            <a:pPr marL="309605" indent="-309605">
              <a:spcBef>
                <a:spcPts val="635"/>
              </a:spcBef>
              <a:buClr>
                <a:srgbClr val="FFFF00"/>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900" dirty="0"/>
          </a:p>
          <a:p>
            <a:pPr marL="309605" indent="-309605">
              <a:spcBef>
                <a:spcPts val="635"/>
              </a:spcBef>
              <a:buClr>
                <a:srgbClr val="FFFF0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900" dirty="0"/>
              <a:t>The distance and direction between any two waypoints, or a position and a waypoint.</a:t>
            </a:r>
          </a:p>
          <a:p>
            <a:pPr marL="309605" indent="-309605">
              <a:spcBef>
                <a:spcPts val="635"/>
              </a:spcBef>
              <a:buClr>
                <a:srgbClr val="FFFF00"/>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900" dirty="0"/>
          </a:p>
          <a:p>
            <a:pPr marL="309605" indent="-309605">
              <a:spcBef>
                <a:spcPts val="635"/>
              </a:spcBef>
              <a:buClr>
                <a:srgbClr val="FFFF0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900" dirty="0"/>
              <a:t>Travel progress reports.</a:t>
            </a:r>
          </a:p>
          <a:p>
            <a:pPr marL="309605" indent="-309605">
              <a:spcBef>
                <a:spcPts val="635"/>
              </a:spcBef>
              <a:buClr>
                <a:srgbClr val="FFFF00"/>
              </a:buClr>
              <a:buSzPct val="7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900" dirty="0"/>
          </a:p>
          <a:p>
            <a:pPr marL="309605" indent="-309605">
              <a:spcBef>
                <a:spcPts val="635"/>
              </a:spcBef>
              <a:buClr>
                <a:srgbClr val="FFFF0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900" dirty="0"/>
              <a:t>Accurate time measurement.</a:t>
            </a:r>
          </a:p>
        </p:txBody>
      </p:sp>
      <p:sp>
        <p:nvSpPr>
          <p:cNvPr id="6146" name="Rectangle 2"/>
          <p:cNvSpPr>
            <a:spLocks noGrp="1" noChangeArrowheads="1"/>
          </p:cNvSpPr>
          <p:nvPr>
            <p:ph type="title" idx="1"/>
          </p:nvPr>
        </p:nvSpPr>
        <p:spPr>
          <a:xfrm>
            <a:off x="0" y="174259"/>
            <a:ext cx="9144000" cy="999465"/>
          </a:xfrm>
          <a:ln/>
        </p:spPr>
        <p:txBody>
          <a:bodyPr lIns="81966" tIns="40166" rIns="81966" bIns="40166" anchor="ctr"/>
          <a:lstStyle/>
          <a:p>
            <a:pPr marL="0" indent="0" algn="ctr">
              <a:spcAft>
                <a:spcPct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4000" dirty="0"/>
              <a:t>Four Primary Functions of GPS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066799" y="152400"/>
            <a:ext cx="7314001" cy="1136536"/>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GPS works in three logical steps</a:t>
            </a:r>
          </a:p>
        </p:txBody>
      </p:sp>
      <p:sp>
        <p:nvSpPr>
          <p:cNvPr id="7170" name="Rectangle 2"/>
          <p:cNvSpPr>
            <a:spLocks noGrp="1" noChangeArrowheads="1"/>
          </p:cNvSpPr>
          <p:nvPr>
            <p:ph type="body" idx="1"/>
          </p:nvPr>
        </p:nvSpPr>
        <p:spPr>
          <a:xfrm>
            <a:off x="990600" y="1295400"/>
            <a:ext cx="8153400" cy="5334320"/>
          </a:xfrm>
          <a:ln/>
        </p:spPr>
        <p:txBody>
          <a:bodyPr lIns="81639" tIns="42452" rIns="81639" bIns="42452">
            <a:normAutofit fontScale="92500" lnSpcReduction="1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The basis of GPS is "triangulation" from satellites</a:t>
            </a:r>
            <a:r>
              <a:rPr lang="en-IN" dirty="0" smtClean="0"/>
              <a:t>. </a:t>
            </a:r>
            <a:endParaRPr lang="en-IN" dirty="0"/>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To "triangulate," a GPS receiver measures distance using the travel time of radio signals. </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To measure travel time, GPS needs very accurate timing which it achieves with some tricks. </a:t>
            </a:r>
            <a:endParaRPr lang="en-IN" dirty="0" smtClean="0"/>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Along with distance, you need to know exactly where the satellites are in space.</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High orbits and careful monitoring are the secret</a:t>
            </a:r>
            <a:r>
              <a:rPr lang="en-IN" dirty="0" smtClean="0"/>
              <a:t>.</a:t>
            </a:r>
          </a:p>
          <a:p>
            <a:pPr marL="783372" lvl="1" indent="-293764">
              <a:spcBef>
                <a:spcPts val="635"/>
              </a:spcBef>
              <a:spcAft>
                <a:spcPct val="0"/>
              </a:spcAft>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smtClean="0"/>
              <a:t> </a:t>
            </a: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Finally you must correct for any delays the signal experiences as it travels through the atmosphere.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7170">
                                            <p:txEl>
                                              <p:pRg st="1" end="1"/>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7170">
                                            <p:txEl>
                                              <p:pRg st="4" end="4"/>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7170">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additive="repl">
                                        <p:cTn id="20"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additive="repl">
                                        <p:cTn id="2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066799" y="273629"/>
            <a:ext cx="7617841" cy="1144921"/>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What a satellite transmits</a:t>
            </a:r>
          </a:p>
        </p:txBody>
      </p:sp>
      <p:sp>
        <p:nvSpPr>
          <p:cNvPr id="8194" name="Rectangle 2"/>
          <p:cNvSpPr>
            <a:spLocks noGrp="1" noChangeArrowheads="1"/>
          </p:cNvSpPr>
          <p:nvPr>
            <p:ph type="body" idx="1"/>
          </p:nvPr>
        </p:nvSpPr>
        <p:spPr>
          <a:xfrm>
            <a:off x="1066800" y="1604329"/>
            <a:ext cx="7434960" cy="3977698"/>
          </a:xfrm>
          <a:ln/>
        </p:spPr>
        <p:txBody>
          <a:bodyPr lIns="82945" tIns="41473" rIns="82945" bIns="41473">
            <a:normAutofit fontScale="77500" lnSpcReduction="20000"/>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A GPS signal contains three different	bits of information	</a:t>
            </a:r>
            <a:endParaRPr lang="en-IN" dirty="0" smtClean="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ID to identify which satellite is transmitting information</a:t>
            </a:r>
            <a:r>
              <a:rPr lang="en-IN" dirty="0" smtClean="0"/>
              <a:t>.</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Ephemeris	</a:t>
            </a:r>
            <a:r>
              <a:rPr lang="en-IN" dirty="0" smtClean="0"/>
              <a:t> data </a:t>
            </a:r>
            <a:r>
              <a:rPr lang="en-IN" dirty="0"/>
              <a:t>which contains information about the status, current date and </a:t>
            </a:r>
            <a:r>
              <a:rPr lang="en-IN" dirty="0" smtClean="0"/>
              <a:t>time</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Almanac data which tell the receiver where each GPS satellite should be at any time throughout the day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0"/>
          <p:cNvPicPr>
            <a:picLocks noChangeAspect="1"/>
          </p:cNvPicPr>
          <p:nvPr/>
        </p:nvPicPr>
        <p:blipFill>
          <a:blip r:embed="rId3"/>
          <a:srcRect/>
          <a:stretch>
            <a:fillRect/>
          </a:stretch>
        </p:blipFill>
        <p:spPr bwMode="auto">
          <a:xfrm>
            <a:off x="1276350" y="4419600"/>
            <a:ext cx="1695450" cy="1357313"/>
          </a:xfrm>
          <a:prstGeom prst="rect">
            <a:avLst/>
          </a:prstGeom>
          <a:noFill/>
          <a:ln w="9525">
            <a:noFill/>
            <a:miter lim="800000"/>
            <a:headEnd/>
            <a:tailEnd/>
          </a:ln>
        </p:spPr>
      </p:pic>
      <p:sp>
        <p:nvSpPr>
          <p:cNvPr id="3075" name="Rectangle 2"/>
          <p:cNvSpPr>
            <a:spLocks noGrp="1" noChangeArrowheads="1"/>
          </p:cNvSpPr>
          <p:nvPr>
            <p:ph type="title" sz="quarter"/>
          </p:nvPr>
        </p:nvSpPr>
        <p:spPr>
          <a:xfrm>
            <a:off x="1066800" y="152400"/>
            <a:ext cx="7620000" cy="1143000"/>
          </a:xfrm>
        </p:spPr>
        <p:txBody>
          <a:bodyPr/>
          <a:lstStyle/>
          <a:p>
            <a:pPr eaLnBrk="1" hangingPunct="1"/>
            <a:r>
              <a:rPr lang="en-US" dirty="0" smtClean="0">
                <a:latin typeface="Lucida Bright" charset="0"/>
              </a:rPr>
              <a:t>Two Research Threads</a:t>
            </a:r>
          </a:p>
        </p:txBody>
      </p:sp>
      <p:sp>
        <p:nvSpPr>
          <p:cNvPr id="3207171" name="Rectangle 3"/>
          <p:cNvSpPr>
            <a:spLocks noChangeArrowheads="1"/>
          </p:cNvSpPr>
          <p:nvPr/>
        </p:nvSpPr>
        <p:spPr bwMode="auto">
          <a:xfrm>
            <a:off x="3505200" y="1905000"/>
            <a:ext cx="2362200" cy="3276600"/>
          </a:xfrm>
          <a:prstGeom prst="rect">
            <a:avLst/>
          </a:prstGeom>
          <a:solidFill>
            <a:srgbClr val="BFBFBF"/>
          </a:solidFill>
          <a:ln w="9525">
            <a:solidFill>
              <a:srgbClr val="BFBFBF"/>
            </a:solidFill>
            <a:miter lim="800000"/>
            <a:headEnd/>
            <a:tailEnd/>
          </a:ln>
          <a:effectLst>
            <a:outerShdw dist="38100" dir="2700000" rotWithShape="0">
              <a:srgbClr val="808080">
                <a:alpha val="42999"/>
              </a:srgbClr>
            </a:outerShdw>
          </a:effectLst>
        </p:spPr>
        <p:txBody>
          <a:bodyPr wrap="none" anchor="ctr"/>
          <a:lstStyle/>
          <a:p>
            <a:pPr>
              <a:defRPr/>
            </a:pPr>
            <a:endParaRPr lang="en-US"/>
          </a:p>
        </p:txBody>
      </p:sp>
      <p:sp>
        <p:nvSpPr>
          <p:cNvPr id="22532" name="Line 4"/>
          <p:cNvSpPr>
            <a:spLocks noChangeShapeType="1"/>
          </p:cNvSpPr>
          <p:nvPr/>
        </p:nvSpPr>
        <p:spPr bwMode="auto">
          <a:xfrm>
            <a:off x="3505200" y="4191000"/>
            <a:ext cx="2362200" cy="0"/>
          </a:xfrm>
          <a:prstGeom prst="line">
            <a:avLst/>
          </a:prstGeom>
          <a:noFill/>
          <a:ln w="9525">
            <a:solidFill>
              <a:schemeClr val="tx1">
                <a:lumMod val="50000"/>
                <a:lumOff val="50000"/>
              </a:schemeClr>
            </a:solidFill>
            <a:round/>
            <a:headEnd/>
            <a:tailEnd/>
          </a:ln>
        </p:spPr>
        <p:txBody>
          <a:bodyPr wrap="none" anchor="ctr"/>
          <a:lstStyle/>
          <a:p>
            <a:pPr>
              <a:defRPr/>
            </a:pPr>
            <a:endParaRPr lang="en-US"/>
          </a:p>
        </p:txBody>
      </p:sp>
      <p:sp>
        <p:nvSpPr>
          <p:cNvPr id="22533" name="Line 5"/>
          <p:cNvSpPr>
            <a:spLocks noChangeShapeType="1"/>
          </p:cNvSpPr>
          <p:nvPr/>
        </p:nvSpPr>
        <p:spPr bwMode="auto">
          <a:xfrm>
            <a:off x="3505200" y="3619500"/>
            <a:ext cx="2362200" cy="0"/>
          </a:xfrm>
          <a:prstGeom prst="line">
            <a:avLst/>
          </a:prstGeom>
          <a:noFill/>
          <a:ln w="9525">
            <a:solidFill>
              <a:schemeClr val="tx1">
                <a:lumMod val="50000"/>
                <a:lumOff val="50000"/>
              </a:schemeClr>
            </a:solidFill>
            <a:round/>
            <a:headEnd/>
            <a:tailEnd/>
          </a:ln>
        </p:spPr>
        <p:txBody>
          <a:bodyPr wrap="none" anchor="ctr"/>
          <a:lstStyle/>
          <a:p>
            <a:pPr>
              <a:defRPr/>
            </a:pPr>
            <a:endParaRPr lang="en-US"/>
          </a:p>
        </p:txBody>
      </p:sp>
      <p:sp>
        <p:nvSpPr>
          <p:cNvPr id="22534" name="Line 6"/>
          <p:cNvSpPr>
            <a:spLocks noChangeShapeType="1"/>
          </p:cNvSpPr>
          <p:nvPr/>
        </p:nvSpPr>
        <p:spPr bwMode="auto">
          <a:xfrm>
            <a:off x="3505200" y="3009900"/>
            <a:ext cx="2362200" cy="0"/>
          </a:xfrm>
          <a:prstGeom prst="line">
            <a:avLst/>
          </a:prstGeom>
          <a:noFill/>
          <a:ln w="9525">
            <a:solidFill>
              <a:schemeClr val="tx1">
                <a:lumMod val="50000"/>
                <a:lumOff val="50000"/>
              </a:schemeClr>
            </a:solidFill>
            <a:round/>
            <a:headEnd/>
            <a:tailEnd/>
          </a:ln>
        </p:spPr>
        <p:txBody>
          <a:bodyPr wrap="none" anchor="ctr"/>
          <a:lstStyle/>
          <a:p>
            <a:pPr>
              <a:defRPr/>
            </a:pPr>
            <a:endParaRPr lang="en-US"/>
          </a:p>
        </p:txBody>
      </p:sp>
      <p:sp>
        <p:nvSpPr>
          <p:cNvPr id="22535" name="Line 7"/>
          <p:cNvSpPr>
            <a:spLocks noChangeShapeType="1"/>
          </p:cNvSpPr>
          <p:nvPr/>
        </p:nvSpPr>
        <p:spPr bwMode="auto">
          <a:xfrm>
            <a:off x="3505200" y="2438400"/>
            <a:ext cx="2362200" cy="0"/>
          </a:xfrm>
          <a:prstGeom prst="line">
            <a:avLst/>
          </a:prstGeom>
          <a:noFill/>
          <a:ln w="9525">
            <a:solidFill>
              <a:schemeClr val="tx1">
                <a:lumMod val="50000"/>
                <a:lumOff val="50000"/>
              </a:schemeClr>
            </a:solidFill>
            <a:round/>
            <a:headEnd/>
            <a:tailEnd/>
          </a:ln>
        </p:spPr>
        <p:txBody>
          <a:bodyPr wrap="none" anchor="ctr"/>
          <a:lstStyle/>
          <a:p>
            <a:pPr>
              <a:defRPr/>
            </a:pPr>
            <a:endParaRPr lang="en-US"/>
          </a:p>
        </p:txBody>
      </p:sp>
      <p:sp>
        <p:nvSpPr>
          <p:cNvPr id="22536" name="Line 8"/>
          <p:cNvSpPr>
            <a:spLocks noChangeShapeType="1"/>
          </p:cNvSpPr>
          <p:nvPr/>
        </p:nvSpPr>
        <p:spPr bwMode="auto">
          <a:xfrm>
            <a:off x="3505200" y="4724400"/>
            <a:ext cx="2362200" cy="0"/>
          </a:xfrm>
          <a:prstGeom prst="line">
            <a:avLst/>
          </a:prstGeom>
          <a:noFill/>
          <a:ln w="9525">
            <a:solidFill>
              <a:schemeClr val="tx1">
                <a:lumMod val="50000"/>
                <a:lumOff val="50000"/>
              </a:schemeClr>
            </a:solidFill>
            <a:round/>
            <a:headEnd/>
            <a:tailEnd/>
          </a:ln>
        </p:spPr>
        <p:txBody>
          <a:bodyPr wrap="none" anchor="ctr"/>
          <a:lstStyle/>
          <a:p>
            <a:pPr>
              <a:defRPr/>
            </a:pPr>
            <a:endParaRPr lang="en-US"/>
          </a:p>
        </p:txBody>
      </p:sp>
      <p:sp>
        <p:nvSpPr>
          <p:cNvPr id="22537" name="Rectangle 9"/>
          <p:cNvSpPr>
            <a:spLocks noChangeArrowheads="1"/>
          </p:cNvSpPr>
          <p:nvPr/>
        </p:nvSpPr>
        <p:spPr bwMode="auto">
          <a:xfrm>
            <a:off x="4341813" y="4762500"/>
            <a:ext cx="658812" cy="369888"/>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PHY</a:t>
            </a:r>
          </a:p>
        </p:txBody>
      </p:sp>
      <p:sp>
        <p:nvSpPr>
          <p:cNvPr id="22538" name="Rectangle 10"/>
          <p:cNvSpPr>
            <a:spLocks noChangeArrowheads="1"/>
          </p:cNvSpPr>
          <p:nvPr/>
        </p:nvSpPr>
        <p:spPr bwMode="auto">
          <a:xfrm>
            <a:off x="3979863" y="4267200"/>
            <a:ext cx="1468437" cy="369888"/>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MAC / Link</a:t>
            </a:r>
          </a:p>
        </p:txBody>
      </p:sp>
      <p:sp>
        <p:nvSpPr>
          <p:cNvPr id="22539" name="Rectangle 11"/>
          <p:cNvSpPr>
            <a:spLocks noChangeArrowheads="1"/>
          </p:cNvSpPr>
          <p:nvPr/>
        </p:nvSpPr>
        <p:spPr bwMode="auto">
          <a:xfrm>
            <a:off x="4024313" y="3662363"/>
            <a:ext cx="1133475" cy="369887"/>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Network</a:t>
            </a:r>
          </a:p>
        </p:txBody>
      </p:sp>
      <p:sp>
        <p:nvSpPr>
          <p:cNvPr id="22540" name="Rectangle 12"/>
          <p:cNvSpPr>
            <a:spLocks noChangeArrowheads="1"/>
          </p:cNvSpPr>
          <p:nvPr/>
        </p:nvSpPr>
        <p:spPr bwMode="auto">
          <a:xfrm>
            <a:off x="3986213" y="3124200"/>
            <a:ext cx="1306512" cy="369888"/>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Transport</a:t>
            </a:r>
          </a:p>
        </p:txBody>
      </p:sp>
      <p:sp>
        <p:nvSpPr>
          <p:cNvPr id="22541" name="Rectangle 13"/>
          <p:cNvSpPr>
            <a:spLocks noChangeArrowheads="1"/>
          </p:cNvSpPr>
          <p:nvPr/>
        </p:nvSpPr>
        <p:spPr bwMode="auto">
          <a:xfrm>
            <a:off x="4062413" y="2540000"/>
            <a:ext cx="1085850" cy="369888"/>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Security</a:t>
            </a:r>
          </a:p>
        </p:txBody>
      </p:sp>
      <p:sp>
        <p:nvSpPr>
          <p:cNvPr id="22542" name="Rectangle 14"/>
          <p:cNvSpPr>
            <a:spLocks noChangeArrowheads="1"/>
          </p:cNvSpPr>
          <p:nvPr/>
        </p:nvSpPr>
        <p:spPr bwMode="auto">
          <a:xfrm>
            <a:off x="3913188" y="1995488"/>
            <a:ext cx="1485900" cy="369887"/>
          </a:xfrm>
          <a:prstGeom prst="rect">
            <a:avLst/>
          </a:prstGeom>
          <a:solidFill>
            <a:schemeClr val="bg1">
              <a:lumMod val="75000"/>
            </a:schemeClr>
          </a:solidFill>
          <a:ln w="9525">
            <a:solidFill>
              <a:schemeClr val="bg1">
                <a:lumMod val="75000"/>
              </a:schemeClr>
            </a:solidFill>
            <a:miter lim="800000"/>
            <a:headEnd/>
            <a:tailEnd/>
          </a:ln>
        </p:spPr>
        <p:txBody>
          <a:bodyPr wrap="none">
            <a:spAutoFit/>
          </a:bodyPr>
          <a:lstStyle/>
          <a:p>
            <a:pPr>
              <a:buFont typeface="Wingdings" charset="2"/>
              <a:buNone/>
              <a:defRPr/>
            </a:pPr>
            <a:r>
              <a:rPr lang="en-US">
                <a:latin typeface="Lucida Bright"/>
                <a:cs typeface="Lucida Bright"/>
              </a:rPr>
              <a:t>Application</a:t>
            </a:r>
          </a:p>
        </p:txBody>
      </p:sp>
      <p:sp>
        <p:nvSpPr>
          <p:cNvPr id="3207193" name="AutoShape 25"/>
          <p:cNvSpPr>
            <a:spLocks noChangeArrowheads="1"/>
          </p:cNvSpPr>
          <p:nvPr/>
        </p:nvSpPr>
        <p:spPr bwMode="auto">
          <a:xfrm rot="19514365" flipH="1">
            <a:off x="4572000" y="1219200"/>
            <a:ext cx="1447800" cy="990600"/>
          </a:xfrm>
          <a:custGeom>
            <a:avLst/>
            <a:gdLst>
              <a:gd name="T0" fmla="*/ 524828 w 21600"/>
              <a:gd name="T1" fmla="*/ 19078 h 21600"/>
              <a:gd name="T2" fmla="*/ 158588 w 21600"/>
              <a:gd name="T3" fmla="*/ 467279 h 21600"/>
              <a:gd name="T4" fmla="*/ 611226 w 21600"/>
              <a:gd name="T5" fmla="*/ 225774 h 21600"/>
              <a:gd name="T6" fmla="*/ 1455374 w 21600"/>
              <a:gd name="T7" fmla="*/ 130842 h 21600"/>
              <a:gd name="T8" fmla="*/ 1381040 w 21600"/>
              <a:gd name="T9" fmla="*/ 453979 h 21600"/>
              <a:gd name="T10" fmla="*/ 908763 w 21600"/>
              <a:gd name="T11" fmla="*/ 40316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40" y="7202"/>
                </a:moveTo>
                <a:cubicBezTo>
                  <a:pt x="14590" y="5622"/>
                  <a:pt x="12754" y="4687"/>
                  <a:pt x="10800" y="4687"/>
                </a:cubicBezTo>
                <a:cubicBezTo>
                  <a:pt x="7595" y="4687"/>
                  <a:pt x="4935" y="7162"/>
                  <a:pt x="4703" y="10358"/>
                </a:cubicBezTo>
                <a:lnTo>
                  <a:pt x="28" y="10020"/>
                </a:lnTo>
                <a:cubicBezTo>
                  <a:pt x="436" y="4373"/>
                  <a:pt x="5137" y="-1"/>
                  <a:pt x="10800" y="-1"/>
                </a:cubicBezTo>
                <a:cubicBezTo>
                  <a:pt x="14253" y="-1"/>
                  <a:pt x="17497" y="1651"/>
                  <a:pt x="19530" y="4442"/>
                </a:cubicBezTo>
                <a:lnTo>
                  <a:pt x="21713" y="2853"/>
                </a:lnTo>
                <a:lnTo>
                  <a:pt x="20604" y="9899"/>
                </a:lnTo>
                <a:lnTo>
                  <a:pt x="13558" y="8791"/>
                </a:lnTo>
                <a:lnTo>
                  <a:pt x="15740" y="7202"/>
                </a:lnTo>
                <a:close/>
              </a:path>
            </a:pathLst>
          </a:custGeom>
          <a:solidFill>
            <a:srgbClr val="CCFF66"/>
          </a:solidFill>
          <a:ln w="9525">
            <a:solidFill>
              <a:schemeClr val="tx1"/>
            </a:solidFill>
            <a:miter lim="800000"/>
            <a:headEnd/>
            <a:tailEnd/>
          </a:ln>
          <a:effectLst>
            <a:outerShdw dist="38100" dir="2700000" rotWithShape="0">
              <a:srgbClr val="808080">
                <a:alpha val="42999"/>
              </a:srgbClr>
            </a:outerShdw>
          </a:effectLst>
        </p:spPr>
        <p:txBody>
          <a:bodyPr wrap="none" anchor="ctr"/>
          <a:lstStyle/>
          <a:p>
            <a:pPr>
              <a:defRPr/>
            </a:pPr>
            <a:endParaRPr lang="en-US"/>
          </a:p>
        </p:txBody>
      </p:sp>
      <p:sp>
        <p:nvSpPr>
          <p:cNvPr id="3207194" name="AutoShape 26"/>
          <p:cNvSpPr>
            <a:spLocks noChangeArrowheads="1"/>
          </p:cNvSpPr>
          <p:nvPr/>
        </p:nvSpPr>
        <p:spPr bwMode="auto">
          <a:xfrm rot="19514365" flipV="1">
            <a:off x="3378200" y="4991100"/>
            <a:ext cx="1447800" cy="990600"/>
          </a:xfrm>
          <a:custGeom>
            <a:avLst/>
            <a:gdLst>
              <a:gd name="T0" fmla="*/ 524828 w 21600"/>
              <a:gd name="T1" fmla="*/ 19078 h 21600"/>
              <a:gd name="T2" fmla="*/ 158588 w 21600"/>
              <a:gd name="T3" fmla="*/ 467279 h 21600"/>
              <a:gd name="T4" fmla="*/ 611226 w 21600"/>
              <a:gd name="T5" fmla="*/ 225774 h 21600"/>
              <a:gd name="T6" fmla="*/ 1455374 w 21600"/>
              <a:gd name="T7" fmla="*/ 130842 h 21600"/>
              <a:gd name="T8" fmla="*/ 1381040 w 21600"/>
              <a:gd name="T9" fmla="*/ 453979 h 21600"/>
              <a:gd name="T10" fmla="*/ 908763 w 21600"/>
              <a:gd name="T11" fmla="*/ 40316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40" y="7202"/>
                </a:moveTo>
                <a:cubicBezTo>
                  <a:pt x="14590" y="5622"/>
                  <a:pt x="12754" y="4687"/>
                  <a:pt x="10800" y="4687"/>
                </a:cubicBezTo>
                <a:cubicBezTo>
                  <a:pt x="7595" y="4687"/>
                  <a:pt x="4935" y="7162"/>
                  <a:pt x="4703" y="10358"/>
                </a:cubicBezTo>
                <a:lnTo>
                  <a:pt x="28" y="10020"/>
                </a:lnTo>
                <a:cubicBezTo>
                  <a:pt x="436" y="4373"/>
                  <a:pt x="5137" y="-1"/>
                  <a:pt x="10800" y="-1"/>
                </a:cubicBezTo>
                <a:cubicBezTo>
                  <a:pt x="14253" y="-1"/>
                  <a:pt x="17497" y="1651"/>
                  <a:pt x="19530" y="4442"/>
                </a:cubicBezTo>
                <a:lnTo>
                  <a:pt x="21713" y="2853"/>
                </a:lnTo>
                <a:lnTo>
                  <a:pt x="20604" y="9899"/>
                </a:lnTo>
                <a:lnTo>
                  <a:pt x="13558" y="8791"/>
                </a:lnTo>
                <a:lnTo>
                  <a:pt x="15740" y="7202"/>
                </a:lnTo>
                <a:close/>
              </a:path>
            </a:pathLst>
          </a:custGeom>
          <a:solidFill>
            <a:srgbClr val="FF9834"/>
          </a:solidFill>
          <a:ln w="9525">
            <a:solidFill>
              <a:schemeClr val="tx2"/>
            </a:solidFill>
            <a:miter lim="800000"/>
            <a:headEnd/>
            <a:tailEnd/>
          </a:ln>
          <a:effectLst>
            <a:outerShdw dist="38100" dir="2700000" rotWithShape="0">
              <a:srgbClr val="808080">
                <a:alpha val="42999"/>
              </a:srgbClr>
            </a:outerShdw>
          </a:effectLst>
        </p:spPr>
        <p:txBody>
          <a:bodyPr wrap="none" anchor="ctr"/>
          <a:lstStyle/>
          <a:p>
            <a:pPr>
              <a:defRPr/>
            </a:pPr>
            <a:endParaRPr lang="en-US"/>
          </a:p>
        </p:txBody>
      </p:sp>
      <p:sp>
        <p:nvSpPr>
          <p:cNvPr id="3207195" name="Rectangle 27"/>
          <p:cNvSpPr>
            <a:spLocks noChangeArrowheads="1"/>
          </p:cNvSpPr>
          <p:nvPr/>
        </p:nvSpPr>
        <p:spPr bwMode="auto">
          <a:xfrm>
            <a:off x="914400" y="5791200"/>
            <a:ext cx="2590800" cy="762000"/>
          </a:xfrm>
          <a:prstGeom prst="rect">
            <a:avLst/>
          </a:prstGeom>
          <a:solidFill>
            <a:srgbClr val="FF9834"/>
          </a:solidFill>
          <a:ln w="9525">
            <a:noFill/>
            <a:miter lim="800000"/>
            <a:headEnd/>
            <a:tailEnd/>
          </a:ln>
          <a:effectLst>
            <a:outerShdw dist="38100" dir="2700000" rotWithShape="0">
              <a:srgbClr val="808080">
                <a:alpha val="42999"/>
              </a:srgbClr>
            </a:outerShdw>
          </a:effectLst>
        </p:spPr>
        <p:txBody>
          <a:bodyPr wrap="none" anchor="ctr"/>
          <a:lstStyle/>
          <a:p>
            <a:pPr algn="ctr">
              <a:buFont typeface="Wingdings" charset="2"/>
              <a:buNone/>
              <a:defRPr/>
            </a:pPr>
            <a:r>
              <a:rPr lang="en-US" dirty="0">
                <a:latin typeface="Lucida Bright"/>
                <a:cs typeface="Lucida Bright"/>
              </a:rPr>
              <a:t>Wireless Networking</a:t>
            </a:r>
          </a:p>
          <a:p>
            <a:pPr algn="ctr">
              <a:buFont typeface="Wingdings" charset="2"/>
              <a:buNone/>
              <a:defRPr/>
            </a:pPr>
            <a:r>
              <a:rPr lang="en-US" dirty="0">
                <a:latin typeface="Lucida Bright"/>
                <a:cs typeface="Lucida Bright"/>
              </a:rPr>
              <a:t>(bottom up)</a:t>
            </a:r>
          </a:p>
        </p:txBody>
      </p:sp>
      <p:sp>
        <p:nvSpPr>
          <p:cNvPr id="3207196" name="Rectangle 28"/>
          <p:cNvSpPr>
            <a:spLocks noChangeArrowheads="1"/>
          </p:cNvSpPr>
          <p:nvPr/>
        </p:nvSpPr>
        <p:spPr bwMode="auto">
          <a:xfrm>
            <a:off x="5867400" y="1066800"/>
            <a:ext cx="2590800" cy="762000"/>
          </a:xfrm>
          <a:prstGeom prst="rect">
            <a:avLst/>
          </a:prstGeom>
          <a:solidFill>
            <a:srgbClr val="CCFF66"/>
          </a:solidFill>
          <a:ln w="9525">
            <a:noFill/>
            <a:miter lim="800000"/>
            <a:headEnd/>
            <a:tailEnd/>
          </a:ln>
          <a:effectLst>
            <a:outerShdw dist="38100" dir="2700000" rotWithShape="0">
              <a:srgbClr val="808080">
                <a:alpha val="42999"/>
              </a:srgbClr>
            </a:outerShdw>
          </a:effectLst>
        </p:spPr>
        <p:txBody>
          <a:bodyPr wrap="none" anchor="ctr"/>
          <a:lstStyle/>
          <a:p>
            <a:pPr algn="ctr">
              <a:buFont typeface="Wingdings" charset="2"/>
              <a:buNone/>
              <a:defRPr/>
            </a:pPr>
            <a:r>
              <a:rPr lang="en-US" dirty="0">
                <a:latin typeface="Lucida Bright"/>
                <a:cs typeface="Lucida Bright"/>
              </a:rPr>
              <a:t>Mobile Computing</a:t>
            </a:r>
          </a:p>
          <a:p>
            <a:pPr algn="ctr">
              <a:buFont typeface="Wingdings" charset="2"/>
              <a:buNone/>
              <a:defRPr/>
            </a:pPr>
            <a:r>
              <a:rPr lang="en-US" dirty="0">
                <a:latin typeface="Lucida Bright"/>
                <a:cs typeface="Lucida Bright"/>
              </a:rPr>
              <a:t>(top down)</a:t>
            </a:r>
          </a:p>
        </p:txBody>
      </p:sp>
      <p:pic>
        <p:nvPicPr>
          <p:cNvPr id="3092" name="Picture 32"/>
          <p:cNvPicPr>
            <a:picLocks noChangeAspect="1"/>
          </p:cNvPicPr>
          <p:nvPr/>
        </p:nvPicPr>
        <p:blipFill>
          <a:blip r:embed="rId4"/>
          <a:srcRect/>
          <a:stretch>
            <a:fillRect/>
          </a:stretch>
        </p:blipFill>
        <p:spPr bwMode="auto">
          <a:xfrm>
            <a:off x="6248400" y="1905000"/>
            <a:ext cx="2154238" cy="1828800"/>
          </a:xfrm>
          <a:prstGeom prst="rect">
            <a:avLst/>
          </a:prstGeom>
          <a:noFill/>
          <a:ln w="9525">
            <a:noFill/>
            <a:miter lim="800000"/>
            <a:headEnd/>
            <a:tailEnd/>
          </a:ln>
        </p:spPr>
      </p:pic>
      <p:sp>
        <p:nvSpPr>
          <p:cNvPr id="21" name="AutoShape 18"/>
          <p:cNvSpPr>
            <a:spLocks noChangeArrowheads="1"/>
          </p:cNvSpPr>
          <p:nvPr/>
        </p:nvSpPr>
        <p:spPr bwMode="auto">
          <a:xfrm>
            <a:off x="6172200" y="4292600"/>
            <a:ext cx="2819400" cy="1219200"/>
          </a:xfrm>
          <a:prstGeom prst="wedgeRectCallout">
            <a:avLst>
              <a:gd name="adj1" fmla="val -68403"/>
              <a:gd name="adj2" fmla="val -20634"/>
            </a:avLst>
          </a:prstGeom>
          <a:solidFill>
            <a:srgbClr val="D9D9D9"/>
          </a:solidFill>
          <a:ln w="9525">
            <a:solidFill>
              <a:srgbClr val="CCCCCC"/>
            </a:solidFill>
            <a:miter lim="800000"/>
            <a:headEnd/>
            <a:tailEnd/>
          </a:ln>
          <a:effectLst>
            <a:outerShdw dist="38100" dir="2700000" rotWithShape="0">
              <a:srgbClr val="808080">
                <a:alpha val="42999"/>
              </a:srgbClr>
            </a:outerShdw>
          </a:effectLst>
        </p:spPr>
        <p:txBody>
          <a:bodyPr wrap="none" anchor="ctr"/>
          <a:lstStyle/>
          <a:p>
            <a:pPr>
              <a:buFontTx/>
              <a:buChar char="-"/>
              <a:defRPr/>
            </a:pPr>
            <a:r>
              <a:rPr lang="en-US" sz="1600">
                <a:solidFill>
                  <a:srgbClr val="000000"/>
                </a:solidFill>
                <a:latin typeface="Lucida Bright"/>
                <a:cs typeface="Lucida Bright"/>
              </a:rPr>
              <a:t> PHY/MAC Protocols</a:t>
            </a:r>
          </a:p>
          <a:p>
            <a:pPr>
              <a:buFontTx/>
              <a:buChar char="-"/>
              <a:defRPr/>
            </a:pPr>
            <a:r>
              <a:rPr lang="en-US" sz="1600">
                <a:solidFill>
                  <a:srgbClr val="000000"/>
                </a:solidFill>
                <a:latin typeface="Lucida Bright"/>
                <a:cs typeface="Lucida Bright"/>
              </a:rPr>
              <a:t> Battery Life</a:t>
            </a:r>
          </a:p>
          <a:p>
            <a:pPr>
              <a:buFontTx/>
              <a:buChar char="-"/>
              <a:defRPr/>
            </a:pPr>
            <a:r>
              <a:rPr lang="en-US" sz="1600">
                <a:solidFill>
                  <a:srgbClr val="000000"/>
                </a:solidFill>
                <a:latin typeface="Lucida Bright"/>
                <a:cs typeface="Lucida Bright"/>
              </a:rPr>
              <a:t> Localization</a:t>
            </a:r>
          </a:p>
          <a:p>
            <a:pPr>
              <a:buFontTx/>
              <a:buChar char="-"/>
              <a:defRPr/>
            </a:pPr>
            <a:r>
              <a:rPr lang="en-US" sz="1600">
                <a:solidFill>
                  <a:srgbClr val="000000"/>
                </a:solidFill>
                <a:latin typeface="Lucida Bright"/>
                <a:cs typeface="Lucida Bright"/>
              </a:rPr>
              <a:t> Sensor Assisted Networks</a:t>
            </a:r>
          </a:p>
        </p:txBody>
      </p:sp>
      <p:sp>
        <p:nvSpPr>
          <p:cNvPr id="24" name="AutoShape 18"/>
          <p:cNvSpPr>
            <a:spLocks noChangeArrowheads="1"/>
          </p:cNvSpPr>
          <p:nvPr/>
        </p:nvSpPr>
        <p:spPr bwMode="auto">
          <a:xfrm>
            <a:off x="457200" y="1524000"/>
            <a:ext cx="2819400" cy="1371600"/>
          </a:xfrm>
          <a:prstGeom prst="wedgeRectCallout">
            <a:avLst>
              <a:gd name="adj1" fmla="val 65051"/>
              <a:gd name="adj2" fmla="val 13569"/>
            </a:avLst>
          </a:prstGeom>
          <a:solidFill>
            <a:srgbClr val="D9D9D9"/>
          </a:solidFill>
          <a:ln w="9525">
            <a:solidFill>
              <a:srgbClr val="CCCCCC"/>
            </a:solidFill>
            <a:miter lim="800000"/>
            <a:headEnd/>
            <a:tailEnd/>
          </a:ln>
          <a:effectLst>
            <a:outerShdw dist="38100" dir="2700000" rotWithShape="0">
              <a:srgbClr val="808080">
                <a:alpha val="42999"/>
              </a:srgbClr>
            </a:outerShdw>
          </a:effectLst>
        </p:spPr>
        <p:txBody>
          <a:bodyPr wrap="none" anchor="ctr"/>
          <a:lstStyle/>
          <a:p>
            <a:pPr>
              <a:buFontTx/>
              <a:buChar char="-"/>
              <a:defRPr/>
            </a:pPr>
            <a:r>
              <a:rPr lang="en-US" sz="1600">
                <a:solidFill>
                  <a:srgbClr val="000000"/>
                </a:solidFill>
                <a:latin typeface="Lucida Bright"/>
                <a:cs typeface="Lucida Bright"/>
              </a:rPr>
              <a:t> Localization</a:t>
            </a:r>
          </a:p>
          <a:p>
            <a:pPr>
              <a:buFontTx/>
              <a:buChar char="-"/>
              <a:defRPr/>
            </a:pPr>
            <a:r>
              <a:rPr lang="en-US" sz="1600">
                <a:solidFill>
                  <a:srgbClr val="000000"/>
                </a:solidFill>
                <a:latin typeface="Lucida Bright"/>
                <a:cs typeface="Lucida Bright"/>
              </a:rPr>
              <a:t> Activity/Gesture</a:t>
            </a:r>
          </a:p>
          <a:p>
            <a:pPr>
              <a:buFontTx/>
              <a:buChar char="-"/>
              <a:defRPr/>
            </a:pPr>
            <a:r>
              <a:rPr lang="en-US" sz="1600">
                <a:solidFill>
                  <a:srgbClr val="000000"/>
                </a:solidFill>
                <a:latin typeface="Lucida Bright"/>
                <a:cs typeface="Lucida Bright"/>
              </a:rPr>
              <a:t> Smart Content</a:t>
            </a:r>
          </a:p>
          <a:p>
            <a:pPr>
              <a:buFontTx/>
              <a:buChar char="-"/>
              <a:defRPr/>
            </a:pPr>
            <a:r>
              <a:rPr lang="en-US" sz="1600">
                <a:solidFill>
                  <a:srgbClr val="000000"/>
                </a:solidFill>
                <a:latin typeface="Lucida Bright"/>
                <a:cs typeface="Lucida Bright"/>
              </a:rPr>
              <a:t> Psychological Computing</a:t>
            </a:r>
          </a:p>
        </p:txBody>
      </p:sp>
    </p:spTree>
  </p:cSld>
  <p:clrMapOvr>
    <a:masterClrMapping/>
  </p:clrMapOvr>
  <p:transition advTm="74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3709" name="Picture 2109" descr="B00000J40U"/>
          <p:cNvPicPr>
            <a:picLocks noGrp="1" noChangeAspect="1" noChangeArrowheads="1"/>
          </p:cNvPicPr>
          <p:nvPr>
            <p:ph sz="quarter" idx="3"/>
          </p:nvPr>
        </p:nvPicPr>
        <p:blipFill>
          <a:blip r:embed="rId3">
            <a:clrChange>
              <a:clrFrom>
                <a:srgbClr val="F8F8F8"/>
              </a:clrFrom>
              <a:clrTo>
                <a:srgbClr val="F8F8F8">
                  <a:alpha val="0"/>
                </a:srgbClr>
              </a:clrTo>
            </a:clrChange>
          </a:blip>
          <a:srcRect/>
          <a:stretch>
            <a:fillRect/>
          </a:stretch>
        </p:blipFill>
        <p:spPr>
          <a:xfrm>
            <a:off x="120650" y="4344988"/>
            <a:ext cx="2987675" cy="2424112"/>
          </a:xfrm>
          <a:noFill/>
          <a:ln/>
        </p:spPr>
      </p:pic>
      <p:sp>
        <p:nvSpPr>
          <p:cNvPr id="923654" name="Rectangle 2054"/>
          <p:cNvSpPr>
            <a:spLocks noGrp="1" noChangeArrowheads="1"/>
          </p:cNvSpPr>
          <p:nvPr>
            <p:ph type="title"/>
          </p:nvPr>
        </p:nvSpPr>
        <p:spPr>
          <a:xfrm>
            <a:off x="1066800" y="0"/>
            <a:ext cx="8077200" cy="927100"/>
          </a:xfrm>
          <a:effectLst>
            <a:outerShdw dist="28398" dir="1593903" algn="ctr" rotWithShape="0">
              <a:srgbClr val="AC7F0E"/>
            </a:outerShdw>
          </a:effectLst>
        </p:spPr>
        <p:txBody>
          <a:bodyPr/>
          <a:lstStyle/>
          <a:p>
            <a:r>
              <a:rPr lang="en-US" dirty="0">
                <a:solidFill>
                  <a:srgbClr val="8E0A20"/>
                </a:solidFill>
              </a:rPr>
              <a:t>Position is Based on Time</a:t>
            </a:r>
            <a:endParaRPr lang="en-US" sz="4400" dirty="0">
              <a:solidFill>
                <a:srgbClr val="8E0A20"/>
              </a:solidFill>
            </a:endParaRPr>
          </a:p>
        </p:txBody>
      </p:sp>
      <p:pic>
        <p:nvPicPr>
          <p:cNvPr id="923704" name="Picture 2104" descr="gpssatel"/>
          <p:cNvPicPr>
            <a:picLocks noGrp="1" noChangeAspect="1" noChangeArrowheads="1"/>
          </p:cNvPicPr>
          <p:nvPr>
            <p:ph sz="quarter" idx="2"/>
          </p:nvPr>
        </p:nvPicPr>
        <p:blipFill>
          <a:blip r:embed="rId4"/>
          <a:srcRect/>
          <a:stretch>
            <a:fillRect/>
          </a:stretch>
        </p:blipFill>
        <p:spPr>
          <a:xfrm>
            <a:off x="6651625" y="812800"/>
            <a:ext cx="2152650" cy="1905000"/>
          </a:xfrm>
          <a:noFill/>
          <a:ln/>
        </p:spPr>
      </p:pic>
      <p:sp>
        <p:nvSpPr>
          <p:cNvPr id="923655" name="Text Box 2055"/>
          <p:cNvSpPr txBox="1">
            <a:spLocks noChangeArrowheads="1"/>
          </p:cNvSpPr>
          <p:nvPr/>
        </p:nvSpPr>
        <p:spPr bwMode="auto">
          <a:xfrm>
            <a:off x="2959100" y="4408488"/>
            <a:ext cx="1238250" cy="641350"/>
          </a:xfrm>
          <a:prstGeom prst="rect">
            <a:avLst/>
          </a:prstGeom>
          <a:noFill/>
          <a:ln w="28575">
            <a:noFill/>
            <a:miter lim="800000"/>
            <a:headEnd/>
            <a:tailEnd/>
          </a:ln>
          <a:effectLst/>
        </p:spPr>
        <p:txBody>
          <a:bodyPr wrap="none" anchor="ctr">
            <a:spAutoFit/>
          </a:bodyPr>
          <a:lstStyle/>
          <a:p>
            <a:pPr algn="ctr"/>
            <a:r>
              <a:rPr lang="en-US" sz="3600" b="1">
                <a:solidFill>
                  <a:srgbClr val="FF0000"/>
                </a:solidFill>
              </a:rPr>
              <a:t>T + 3</a:t>
            </a:r>
          </a:p>
        </p:txBody>
      </p:sp>
      <p:sp>
        <p:nvSpPr>
          <p:cNvPr id="923656" name="Text Box 2056"/>
          <p:cNvSpPr txBox="1">
            <a:spLocks noChangeArrowheads="1"/>
          </p:cNvSpPr>
          <p:nvPr/>
        </p:nvSpPr>
        <p:spPr bwMode="auto">
          <a:xfrm>
            <a:off x="3284538" y="5251450"/>
            <a:ext cx="5260975" cy="1373188"/>
          </a:xfrm>
          <a:prstGeom prst="rect">
            <a:avLst/>
          </a:prstGeom>
          <a:noFill/>
          <a:ln w="28575">
            <a:noFill/>
            <a:miter lim="800000"/>
            <a:headEnd/>
            <a:tailEnd/>
          </a:ln>
          <a:effectLst/>
        </p:spPr>
        <p:txBody>
          <a:bodyPr anchor="ctr">
            <a:spAutoFit/>
          </a:bodyPr>
          <a:lstStyle/>
          <a:p>
            <a:r>
              <a:rPr lang="en-US" sz="2800" b="1">
                <a:solidFill>
                  <a:srgbClr val="500093"/>
                </a:solidFill>
              </a:rPr>
              <a:t>Distance between satellite and receiver = “3 times the speed of light”</a:t>
            </a:r>
          </a:p>
        </p:txBody>
      </p:sp>
      <p:sp>
        <p:nvSpPr>
          <p:cNvPr id="923669" name="Text Box 2069"/>
          <p:cNvSpPr txBox="1">
            <a:spLocks noChangeArrowheads="1"/>
          </p:cNvSpPr>
          <p:nvPr/>
        </p:nvSpPr>
        <p:spPr bwMode="auto">
          <a:xfrm>
            <a:off x="6232525" y="2270125"/>
            <a:ext cx="463550" cy="641350"/>
          </a:xfrm>
          <a:prstGeom prst="rect">
            <a:avLst/>
          </a:prstGeom>
          <a:noFill/>
          <a:ln w="28575">
            <a:noFill/>
            <a:miter lim="800000"/>
            <a:headEnd/>
            <a:tailEnd/>
          </a:ln>
          <a:effectLst/>
        </p:spPr>
        <p:txBody>
          <a:bodyPr wrap="none" anchor="ctr">
            <a:spAutoFit/>
          </a:bodyPr>
          <a:lstStyle/>
          <a:p>
            <a:pPr algn="ctr"/>
            <a:r>
              <a:rPr lang="en-US" sz="3600" b="1">
                <a:solidFill>
                  <a:srgbClr val="FF0000"/>
                </a:solidFill>
              </a:rPr>
              <a:t>T</a:t>
            </a:r>
          </a:p>
        </p:txBody>
      </p:sp>
      <p:sp>
        <p:nvSpPr>
          <p:cNvPr id="923670" name="Text Box 2070"/>
          <p:cNvSpPr txBox="1">
            <a:spLocks noChangeArrowheads="1"/>
          </p:cNvSpPr>
          <p:nvPr/>
        </p:nvSpPr>
        <p:spPr bwMode="auto">
          <a:xfrm>
            <a:off x="2424113" y="1104900"/>
            <a:ext cx="4114800" cy="946150"/>
          </a:xfrm>
          <a:prstGeom prst="rect">
            <a:avLst/>
          </a:prstGeom>
          <a:noFill/>
          <a:ln w="28575">
            <a:noFill/>
            <a:miter lim="800000"/>
            <a:headEnd/>
            <a:tailEnd/>
          </a:ln>
          <a:effectLst/>
        </p:spPr>
        <p:txBody>
          <a:bodyPr anchor="ctr">
            <a:spAutoFit/>
          </a:bodyPr>
          <a:lstStyle/>
          <a:p>
            <a:r>
              <a:rPr lang="en-US" sz="2800" b="1">
                <a:solidFill>
                  <a:srgbClr val="500093"/>
                </a:solidFill>
              </a:rPr>
              <a:t>Signal leaves satellite at time “T”</a:t>
            </a:r>
          </a:p>
        </p:txBody>
      </p:sp>
      <p:sp>
        <p:nvSpPr>
          <p:cNvPr id="923671" name="Text Box 2071"/>
          <p:cNvSpPr txBox="1">
            <a:spLocks noChangeArrowheads="1"/>
          </p:cNvSpPr>
          <p:nvPr/>
        </p:nvSpPr>
        <p:spPr bwMode="auto">
          <a:xfrm>
            <a:off x="4352925" y="4213225"/>
            <a:ext cx="4673600" cy="946150"/>
          </a:xfrm>
          <a:prstGeom prst="rect">
            <a:avLst/>
          </a:prstGeom>
          <a:noFill/>
          <a:ln w="28575">
            <a:noFill/>
            <a:miter lim="800000"/>
            <a:headEnd/>
            <a:tailEnd/>
          </a:ln>
          <a:effectLst/>
        </p:spPr>
        <p:txBody>
          <a:bodyPr anchor="ctr">
            <a:spAutoFit/>
          </a:bodyPr>
          <a:lstStyle/>
          <a:p>
            <a:r>
              <a:rPr lang="en-US" sz="2800" b="1">
                <a:solidFill>
                  <a:srgbClr val="500093"/>
                </a:solidFill>
              </a:rPr>
              <a:t>Signal is picked up by  the receiver at time “T + 3”</a:t>
            </a:r>
          </a:p>
        </p:txBody>
      </p:sp>
      <p:grpSp>
        <p:nvGrpSpPr>
          <p:cNvPr id="2" name="Group 2092"/>
          <p:cNvGrpSpPr>
            <a:grpSpLocks/>
          </p:cNvGrpSpPr>
          <p:nvPr/>
        </p:nvGrpSpPr>
        <p:grpSpPr bwMode="auto">
          <a:xfrm>
            <a:off x="2762250" y="1644650"/>
            <a:ext cx="4532313" cy="2854325"/>
            <a:chOff x="874" y="952"/>
            <a:chExt cx="1674" cy="1486"/>
          </a:xfrm>
        </p:grpSpPr>
        <p:sp>
          <p:nvSpPr>
            <p:cNvPr id="923693" name="Line 2093"/>
            <p:cNvSpPr>
              <a:spLocks noChangeShapeType="1"/>
            </p:cNvSpPr>
            <p:nvPr/>
          </p:nvSpPr>
          <p:spPr bwMode="auto">
            <a:xfrm flipH="1">
              <a:off x="1932" y="952"/>
              <a:ext cx="616" cy="545"/>
            </a:xfrm>
            <a:prstGeom prst="line">
              <a:avLst/>
            </a:prstGeom>
            <a:noFill/>
            <a:ln w="38100">
              <a:solidFill>
                <a:srgbClr val="FF0000"/>
              </a:solidFill>
              <a:round/>
              <a:headEnd/>
              <a:tailEnd/>
            </a:ln>
            <a:effectLst/>
          </p:spPr>
          <p:txBody>
            <a:bodyPr wrap="none" anchor="ctr"/>
            <a:lstStyle/>
            <a:p>
              <a:endParaRPr lang="en-IN"/>
            </a:p>
          </p:txBody>
        </p:sp>
        <p:sp>
          <p:nvSpPr>
            <p:cNvPr id="923694" name="Line 2094"/>
            <p:cNvSpPr>
              <a:spLocks noChangeShapeType="1"/>
            </p:cNvSpPr>
            <p:nvPr/>
          </p:nvSpPr>
          <p:spPr bwMode="auto">
            <a:xfrm>
              <a:off x="1937" y="1491"/>
              <a:ext cx="49" cy="135"/>
            </a:xfrm>
            <a:prstGeom prst="line">
              <a:avLst/>
            </a:prstGeom>
            <a:noFill/>
            <a:ln w="38100">
              <a:solidFill>
                <a:srgbClr val="FF0000"/>
              </a:solidFill>
              <a:round/>
              <a:headEnd/>
              <a:tailEnd/>
            </a:ln>
            <a:effectLst/>
          </p:spPr>
          <p:txBody>
            <a:bodyPr wrap="none" anchor="ctr"/>
            <a:lstStyle/>
            <a:p>
              <a:endParaRPr lang="en-IN"/>
            </a:p>
          </p:txBody>
        </p:sp>
        <p:sp>
          <p:nvSpPr>
            <p:cNvPr id="923695" name="Line 2095"/>
            <p:cNvSpPr>
              <a:spLocks noChangeShapeType="1"/>
            </p:cNvSpPr>
            <p:nvPr/>
          </p:nvSpPr>
          <p:spPr bwMode="auto">
            <a:xfrm flipH="1" flipV="1">
              <a:off x="1824" y="1475"/>
              <a:ext cx="160" cy="151"/>
            </a:xfrm>
            <a:prstGeom prst="line">
              <a:avLst/>
            </a:prstGeom>
            <a:noFill/>
            <a:ln w="38100">
              <a:solidFill>
                <a:srgbClr val="FF0000"/>
              </a:solidFill>
              <a:round/>
              <a:headEnd/>
              <a:tailEnd/>
            </a:ln>
            <a:effectLst/>
          </p:spPr>
          <p:txBody>
            <a:bodyPr wrap="none" anchor="ctr"/>
            <a:lstStyle/>
            <a:p>
              <a:endParaRPr lang="en-IN"/>
            </a:p>
          </p:txBody>
        </p:sp>
        <p:sp>
          <p:nvSpPr>
            <p:cNvPr id="923696" name="Line 2096"/>
            <p:cNvSpPr>
              <a:spLocks noChangeShapeType="1"/>
            </p:cNvSpPr>
            <p:nvPr/>
          </p:nvSpPr>
          <p:spPr bwMode="auto">
            <a:xfrm>
              <a:off x="1826" y="1483"/>
              <a:ext cx="85" cy="170"/>
            </a:xfrm>
            <a:prstGeom prst="line">
              <a:avLst/>
            </a:prstGeom>
            <a:noFill/>
            <a:ln w="38100">
              <a:solidFill>
                <a:srgbClr val="FF0000"/>
              </a:solidFill>
              <a:round/>
              <a:headEnd/>
              <a:tailEnd/>
            </a:ln>
            <a:effectLst/>
          </p:spPr>
          <p:txBody>
            <a:bodyPr wrap="none" anchor="ctr"/>
            <a:lstStyle/>
            <a:p>
              <a:endParaRPr lang="en-IN"/>
            </a:p>
          </p:txBody>
        </p:sp>
        <p:sp>
          <p:nvSpPr>
            <p:cNvPr id="923697" name="Line 2097"/>
            <p:cNvSpPr>
              <a:spLocks noChangeShapeType="1"/>
            </p:cNvSpPr>
            <p:nvPr/>
          </p:nvSpPr>
          <p:spPr bwMode="auto">
            <a:xfrm flipH="1" flipV="1">
              <a:off x="1813" y="1594"/>
              <a:ext cx="97" cy="60"/>
            </a:xfrm>
            <a:prstGeom prst="line">
              <a:avLst/>
            </a:prstGeom>
            <a:noFill/>
            <a:ln w="38100">
              <a:solidFill>
                <a:srgbClr val="FF0000"/>
              </a:solidFill>
              <a:round/>
              <a:headEnd/>
              <a:tailEnd/>
            </a:ln>
            <a:effectLst/>
          </p:spPr>
          <p:txBody>
            <a:bodyPr wrap="none" anchor="ctr"/>
            <a:lstStyle/>
            <a:p>
              <a:endParaRPr lang="en-IN"/>
            </a:p>
          </p:txBody>
        </p:sp>
        <p:sp>
          <p:nvSpPr>
            <p:cNvPr id="923698" name="Line 2098"/>
            <p:cNvSpPr>
              <a:spLocks noChangeShapeType="1"/>
            </p:cNvSpPr>
            <p:nvPr/>
          </p:nvSpPr>
          <p:spPr bwMode="auto">
            <a:xfrm flipH="1">
              <a:off x="1400" y="1599"/>
              <a:ext cx="417" cy="358"/>
            </a:xfrm>
            <a:prstGeom prst="line">
              <a:avLst/>
            </a:prstGeom>
            <a:noFill/>
            <a:ln w="38100">
              <a:solidFill>
                <a:srgbClr val="FF0000"/>
              </a:solidFill>
              <a:round/>
              <a:headEnd/>
              <a:tailEnd/>
            </a:ln>
            <a:effectLst/>
          </p:spPr>
          <p:txBody>
            <a:bodyPr wrap="none" anchor="ctr"/>
            <a:lstStyle/>
            <a:p>
              <a:endParaRPr lang="en-IN"/>
            </a:p>
          </p:txBody>
        </p:sp>
        <p:sp>
          <p:nvSpPr>
            <p:cNvPr id="923699" name="Line 2099"/>
            <p:cNvSpPr>
              <a:spLocks noChangeShapeType="1"/>
            </p:cNvSpPr>
            <p:nvPr/>
          </p:nvSpPr>
          <p:spPr bwMode="auto">
            <a:xfrm>
              <a:off x="1401" y="1954"/>
              <a:ext cx="67" cy="143"/>
            </a:xfrm>
            <a:prstGeom prst="line">
              <a:avLst/>
            </a:prstGeom>
            <a:noFill/>
            <a:ln w="38100">
              <a:solidFill>
                <a:srgbClr val="FF0000"/>
              </a:solidFill>
              <a:round/>
              <a:headEnd/>
              <a:tailEnd/>
            </a:ln>
            <a:effectLst/>
          </p:spPr>
          <p:txBody>
            <a:bodyPr wrap="none" anchor="ctr"/>
            <a:lstStyle/>
            <a:p>
              <a:endParaRPr lang="en-IN"/>
            </a:p>
          </p:txBody>
        </p:sp>
        <p:sp>
          <p:nvSpPr>
            <p:cNvPr id="923700" name="Line 2100"/>
            <p:cNvSpPr>
              <a:spLocks noChangeShapeType="1"/>
            </p:cNvSpPr>
            <p:nvPr/>
          </p:nvSpPr>
          <p:spPr bwMode="auto">
            <a:xfrm flipH="1" flipV="1">
              <a:off x="1309" y="1946"/>
              <a:ext cx="160" cy="149"/>
            </a:xfrm>
            <a:prstGeom prst="line">
              <a:avLst/>
            </a:prstGeom>
            <a:noFill/>
            <a:ln w="38100">
              <a:solidFill>
                <a:srgbClr val="FF0000"/>
              </a:solidFill>
              <a:round/>
              <a:headEnd/>
              <a:tailEnd/>
            </a:ln>
            <a:effectLst/>
          </p:spPr>
          <p:txBody>
            <a:bodyPr wrap="none" anchor="ctr"/>
            <a:lstStyle/>
            <a:p>
              <a:endParaRPr lang="en-IN"/>
            </a:p>
          </p:txBody>
        </p:sp>
        <p:sp>
          <p:nvSpPr>
            <p:cNvPr id="923701" name="Line 2101"/>
            <p:cNvSpPr>
              <a:spLocks noChangeShapeType="1"/>
            </p:cNvSpPr>
            <p:nvPr/>
          </p:nvSpPr>
          <p:spPr bwMode="auto">
            <a:xfrm>
              <a:off x="1311" y="1954"/>
              <a:ext cx="83" cy="164"/>
            </a:xfrm>
            <a:prstGeom prst="line">
              <a:avLst/>
            </a:prstGeom>
            <a:noFill/>
            <a:ln w="38100">
              <a:solidFill>
                <a:srgbClr val="FF0000"/>
              </a:solidFill>
              <a:round/>
              <a:headEnd/>
              <a:tailEnd/>
            </a:ln>
            <a:effectLst/>
          </p:spPr>
          <p:txBody>
            <a:bodyPr wrap="none" anchor="ctr"/>
            <a:lstStyle/>
            <a:p>
              <a:endParaRPr lang="en-IN"/>
            </a:p>
          </p:txBody>
        </p:sp>
        <p:sp>
          <p:nvSpPr>
            <p:cNvPr id="923702" name="Line 2102"/>
            <p:cNvSpPr>
              <a:spLocks noChangeShapeType="1"/>
            </p:cNvSpPr>
            <p:nvPr/>
          </p:nvSpPr>
          <p:spPr bwMode="auto">
            <a:xfrm flipH="1" flipV="1">
              <a:off x="1287" y="2071"/>
              <a:ext cx="107" cy="53"/>
            </a:xfrm>
            <a:prstGeom prst="line">
              <a:avLst/>
            </a:prstGeom>
            <a:noFill/>
            <a:ln w="38100">
              <a:solidFill>
                <a:srgbClr val="FF0000"/>
              </a:solidFill>
              <a:round/>
              <a:headEnd/>
              <a:tailEnd/>
            </a:ln>
            <a:effectLst/>
          </p:spPr>
          <p:txBody>
            <a:bodyPr wrap="none" anchor="ctr"/>
            <a:lstStyle/>
            <a:p>
              <a:endParaRPr lang="en-IN"/>
            </a:p>
          </p:txBody>
        </p:sp>
        <p:sp>
          <p:nvSpPr>
            <p:cNvPr id="923703" name="Line 2103"/>
            <p:cNvSpPr>
              <a:spLocks noChangeShapeType="1"/>
            </p:cNvSpPr>
            <p:nvPr/>
          </p:nvSpPr>
          <p:spPr bwMode="auto">
            <a:xfrm flipH="1">
              <a:off x="874" y="2076"/>
              <a:ext cx="415" cy="362"/>
            </a:xfrm>
            <a:prstGeom prst="line">
              <a:avLst/>
            </a:prstGeom>
            <a:noFill/>
            <a:ln w="38100">
              <a:solidFill>
                <a:srgbClr val="FF0000"/>
              </a:solidFill>
              <a:round/>
              <a:headEnd/>
              <a:tailEnd type="triangle" w="med" len="med"/>
            </a:ln>
            <a:effectLst/>
          </p:spPr>
          <p:txBody>
            <a:bodyPr wrap="none" anchor="ctr"/>
            <a:lstStyle/>
            <a:p>
              <a:endParaRPr lang="en-IN"/>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Oval 2"/>
          <p:cNvSpPr>
            <a:spLocks noChangeArrowheads="1"/>
          </p:cNvSpPr>
          <p:nvPr/>
        </p:nvSpPr>
        <p:spPr bwMode="auto">
          <a:xfrm>
            <a:off x="393700" y="979488"/>
            <a:ext cx="5842000" cy="5546725"/>
          </a:xfrm>
          <a:prstGeom prst="ellipse">
            <a:avLst/>
          </a:prstGeom>
          <a:solidFill>
            <a:srgbClr val="A7FFA7">
              <a:alpha val="50000"/>
            </a:srgbClr>
          </a:solidFill>
          <a:ln w="38100">
            <a:solidFill>
              <a:srgbClr val="006600"/>
            </a:solidFill>
            <a:round/>
            <a:headEnd/>
            <a:tailEnd/>
          </a:ln>
        </p:spPr>
        <p:txBody>
          <a:bodyPr/>
          <a:lstStyle/>
          <a:p>
            <a:endParaRPr lang="en-IN"/>
          </a:p>
        </p:txBody>
      </p:sp>
      <p:sp>
        <p:nvSpPr>
          <p:cNvPr id="415747" name="Oval 3"/>
          <p:cNvSpPr>
            <a:spLocks noChangeArrowheads="1"/>
          </p:cNvSpPr>
          <p:nvPr/>
        </p:nvSpPr>
        <p:spPr bwMode="auto">
          <a:xfrm>
            <a:off x="382588" y="3176588"/>
            <a:ext cx="5838825" cy="1203325"/>
          </a:xfrm>
          <a:prstGeom prst="ellipse">
            <a:avLst/>
          </a:prstGeom>
          <a:solidFill>
            <a:srgbClr val="A7FFA7">
              <a:alpha val="50000"/>
            </a:srgbClr>
          </a:solidFill>
          <a:ln w="38100">
            <a:solidFill>
              <a:srgbClr val="006600"/>
            </a:solidFill>
            <a:round/>
            <a:headEnd/>
            <a:tailEnd/>
          </a:ln>
        </p:spPr>
        <p:txBody>
          <a:bodyPr/>
          <a:lstStyle/>
          <a:p>
            <a:endParaRPr lang="en-IN"/>
          </a:p>
        </p:txBody>
      </p:sp>
      <p:sp>
        <p:nvSpPr>
          <p:cNvPr id="415748" name="Rectangle 4"/>
          <p:cNvSpPr>
            <a:spLocks noGrp="1" noChangeArrowheads="1"/>
          </p:cNvSpPr>
          <p:nvPr>
            <p:ph type="title" idx="4294967295"/>
          </p:nvPr>
        </p:nvSpPr>
        <p:spPr>
          <a:xfrm>
            <a:off x="990600" y="0"/>
            <a:ext cx="8153400" cy="720725"/>
          </a:xfrm>
          <a:effectLst>
            <a:outerShdw dist="28398" dir="1593903" algn="ctr" rotWithShape="0">
              <a:srgbClr val="AC7F0E"/>
            </a:outerShdw>
          </a:effectLst>
        </p:spPr>
        <p:txBody>
          <a:bodyPr>
            <a:normAutofit fontScale="90000"/>
          </a:bodyPr>
          <a:lstStyle/>
          <a:p>
            <a:r>
              <a:rPr lang="en-US" dirty="0">
                <a:solidFill>
                  <a:srgbClr val="8E0A20"/>
                </a:solidFill>
              </a:rPr>
              <a:t>Signal From One Satellite</a:t>
            </a:r>
          </a:p>
        </p:txBody>
      </p:sp>
      <p:grpSp>
        <p:nvGrpSpPr>
          <p:cNvPr id="2" name="Group 5"/>
          <p:cNvGrpSpPr>
            <a:grpSpLocks/>
          </p:cNvGrpSpPr>
          <p:nvPr/>
        </p:nvGrpSpPr>
        <p:grpSpPr bwMode="auto">
          <a:xfrm>
            <a:off x="3006725" y="3495675"/>
            <a:ext cx="633413" cy="557213"/>
            <a:chOff x="1621" y="1008"/>
            <a:chExt cx="231" cy="231"/>
          </a:xfrm>
        </p:grpSpPr>
        <p:sp>
          <p:nvSpPr>
            <p:cNvPr id="415750" name="Rectangle 6"/>
            <p:cNvSpPr>
              <a:spLocks noChangeArrowheads="1"/>
            </p:cNvSpPr>
            <p:nvPr/>
          </p:nvSpPr>
          <p:spPr bwMode="auto">
            <a:xfrm>
              <a:off x="1621" y="1008"/>
              <a:ext cx="58" cy="231"/>
            </a:xfrm>
            <a:prstGeom prst="rect">
              <a:avLst/>
            </a:prstGeom>
            <a:solidFill>
              <a:srgbClr val="0D0D0D"/>
            </a:solidFill>
            <a:ln w="38100">
              <a:solidFill>
                <a:srgbClr val="006600"/>
              </a:solidFill>
              <a:miter lim="800000"/>
              <a:headEnd/>
              <a:tailEnd/>
            </a:ln>
          </p:spPr>
          <p:txBody>
            <a:bodyPr/>
            <a:lstStyle/>
            <a:p>
              <a:endParaRPr lang="en-IN"/>
            </a:p>
          </p:txBody>
        </p:sp>
        <p:sp>
          <p:nvSpPr>
            <p:cNvPr id="415751" name="Rectangle 7"/>
            <p:cNvSpPr>
              <a:spLocks noChangeArrowheads="1"/>
            </p:cNvSpPr>
            <p:nvPr/>
          </p:nvSpPr>
          <p:spPr bwMode="auto">
            <a:xfrm>
              <a:off x="1793" y="1008"/>
              <a:ext cx="59" cy="231"/>
            </a:xfrm>
            <a:prstGeom prst="rect">
              <a:avLst/>
            </a:prstGeom>
            <a:solidFill>
              <a:srgbClr val="0D0D0D"/>
            </a:solidFill>
            <a:ln w="38100">
              <a:solidFill>
                <a:srgbClr val="006600"/>
              </a:solidFill>
              <a:miter lim="800000"/>
              <a:headEnd/>
              <a:tailEnd/>
            </a:ln>
          </p:spPr>
          <p:txBody>
            <a:bodyPr/>
            <a:lstStyle/>
            <a:p>
              <a:endParaRPr lang="en-IN"/>
            </a:p>
          </p:txBody>
        </p:sp>
        <p:sp>
          <p:nvSpPr>
            <p:cNvPr id="415752" name="Oval 8"/>
            <p:cNvSpPr>
              <a:spLocks noChangeArrowheads="1"/>
            </p:cNvSpPr>
            <p:nvPr/>
          </p:nvSpPr>
          <p:spPr bwMode="auto">
            <a:xfrm>
              <a:off x="1678" y="1066"/>
              <a:ext cx="116" cy="116"/>
            </a:xfrm>
            <a:prstGeom prst="ellipse">
              <a:avLst/>
            </a:prstGeom>
            <a:solidFill>
              <a:srgbClr val="0D0D0D"/>
            </a:solidFill>
            <a:ln w="38100">
              <a:solidFill>
                <a:srgbClr val="006600"/>
              </a:solidFill>
              <a:round/>
              <a:headEnd/>
              <a:tailEnd/>
            </a:ln>
          </p:spPr>
          <p:txBody>
            <a:bodyPr/>
            <a:lstStyle/>
            <a:p>
              <a:endParaRPr lang="en-IN"/>
            </a:p>
          </p:txBody>
        </p:sp>
      </p:grpSp>
      <p:sp>
        <p:nvSpPr>
          <p:cNvPr id="415753" name="Line 9"/>
          <p:cNvSpPr>
            <a:spLocks noChangeShapeType="1"/>
          </p:cNvSpPr>
          <p:nvPr/>
        </p:nvSpPr>
        <p:spPr bwMode="auto">
          <a:xfrm flipH="1">
            <a:off x="5854700" y="2120900"/>
            <a:ext cx="800100" cy="1879600"/>
          </a:xfrm>
          <a:prstGeom prst="line">
            <a:avLst/>
          </a:prstGeom>
          <a:noFill/>
          <a:ln w="38100">
            <a:solidFill>
              <a:srgbClr val="8E0A20"/>
            </a:solidFill>
            <a:round/>
            <a:headEnd/>
            <a:tailEnd type="triangle" w="med" len="med"/>
          </a:ln>
          <a:effectLst/>
        </p:spPr>
        <p:txBody>
          <a:bodyPr wrap="none" anchor="ctr"/>
          <a:lstStyle/>
          <a:p>
            <a:endParaRPr lang="en-IN"/>
          </a:p>
        </p:txBody>
      </p:sp>
      <p:sp>
        <p:nvSpPr>
          <p:cNvPr id="415754" name="Line 10"/>
          <p:cNvSpPr>
            <a:spLocks noChangeShapeType="1"/>
          </p:cNvSpPr>
          <p:nvPr/>
        </p:nvSpPr>
        <p:spPr bwMode="auto">
          <a:xfrm flipH="1">
            <a:off x="5689600" y="2108200"/>
            <a:ext cx="990600" cy="0"/>
          </a:xfrm>
          <a:prstGeom prst="line">
            <a:avLst/>
          </a:prstGeom>
          <a:noFill/>
          <a:ln w="38100">
            <a:solidFill>
              <a:srgbClr val="8E0A20"/>
            </a:solidFill>
            <a:round/>
            <a:headEnd/>
            <a:tailEnd type="triangle" w="med" len="med"/>
          </a:ln>
          <a:effectLst/>
        </p:spPr>
        <p:txBody>
          <a:bodyPr wrap="none" anchor="ctr"/>
          <a:lstStyle/>
          <a:p>
            <a:endParaRPr lang="en-IN"/>
          </a:p>
        </p:txBody>
      </p:sp>
      <p:sp>
        <p:nvSpPr>
          <p:cNvPr id="415755" name="Text Box 11"/>
          <p:cNvSpPr txBox="1">
            <a:spLocks noChangeArrowheads="1"/>
          </p:cNvSpPr>
          <p:nvPr/>
        </p:nvSpPr>
        <p:spPr bwMode="auto">
          <a:xfrm>
            <a:off x="6591300" y="1677988"/>
            <a:ext cx="2400300" cy="1187450"/>
          </a:xfrm>
          <a:prstGeom prst="rect">
            <a:avLst/>
          </a:prstGeom>
          <a:noFill/>
          <a:ln w="28575">
            <a:noFill/>
            <a:miter lim="800000"/>
            <a:headEnd/>
            <a:tailEnd/>
          </a:ln>
          <a:effectLst/>
        </p:spPr>
        <p:txBody>
          <a:bodyPr>
            <a:spAutoFit/>
          </a:bodyPr>
          <a:lstStyle/>
          <a:p>
            <a:r>
              <a:rPr lang="en-US" sz="2400" b="1">
                <a:solidFill>
                  <a:srgbClr val="8E0A20"/>
                </a:solidFill>
              </a:rPr>
              <a:t>The receiver is somewhere on this sphere.</a:t>
            </a:r>
            <a:endParaRPr lang="en-US" sz="2400" b="1"/>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4748213" y="3170238"/>
            <a:ext cx="3400425" cy="3260725"/>
            <a:chOff x="2991" y="1997"/>
            <a:chExt cx="2142" cy="2054"/>
          </a:xfrm>
        </p:grpSpPr>
        <p:sp>
          <p:nvSpPr>
            <p:cNvPr id="369680" name="Oval 16"/>
            <p:cNvSpPr>
              <a:spLocks noChangeArrowheads="1"/>
            </p:cNvSpPr>
            <p:nvPr/>
          </p:nvSpPr>
          <p:spPr bwMode="auto">
            <a:xfrm>
              <a:off x="2991" y="1997"/>
              <a:ext cx="2142" cy="2054"/>
            </a:xfrm>
            <a:prstGeom prst="ellipse">
              <a:avLst/>
            </a:prstGeom>
            <a:solidFill>
              <a:srgbClr val="F2BBFF">
                <a:alpha val="50000"/>
              </a:srgbClr>
            </a:solidFill>
            <a:ln w="28575">
              <a:solidFill>
                <a:srgbClr val="9900CC"/>
              </a:solidFill>
              <a:round/>
              <a:headEnd/>
              <a:tailEnd/>
            </a:ln>
          </p:spPr>
          <p:txBody>
            <a:bodyPr/>
            <a:lstStyle/>
            <a:p>
              <a:endParaRPr lang="en-IN"/>
            </a:p>
          </p:txBody>
        </p:sp>
        <p:grpSp>
          <p:nvGrpSpPr>
            <p:cNvPr id="3" name="Group 17"/>
            <p:cNvGrpSpPr>
              <a:grpSpLocks/>
            </p:cNvGrpSpPr>
            <p:nvPr/>
          </p:nvGrpSpPr>
          <p:grpSpPr bwMode="auto">
            <a:xfrm>
              <a:off x="3853" y="2850"/>
              <a:ext cx="420" cy="370"/>
              <a:chOff x="1621" y="1008"/>
              <a:chExt cx="231" cy="231"/>
            </a:xfrm>
          </p:grpSpPr>
          <p:sp>
            <p:nvSpPr>
              <p:cNvPr id="369682" name="Rectangle 18"/>
              <p:cNvSpPr>
                <a:spLocks noChangeArrowheads="1"/>
              </p:cNvSpPr>
              <p:nvPr/>
            </p:nvSpPr>
            <p:spPr bwMode="auto">
              <a:xfrm>
                <a:off x="1621" y="1008"/>
                <a:ext cx="58" cy="231"/>
              </a:xfrm>
              <a:prstGeom prst="rect">
                <a:avLst/>
              </a:prstGeom>
              <a:solidFill>
                <a:srgbClr val="0D0D0D"/>
              </a:solidFill>
              <a:ln w="38100">
                <a:solidFill>
                  <a:srgbClr val="9900CC"/>
                </a:solidFill>
                <a:miter lim="800000"/>
                <a:headEnd/>
                <a:tailEnd/>
              </a:ln>
            </p:spPr>
            <p:txBody>
              <a:bodyPr/>
              <a:lstStyle/>
              <a:p>
                <a:endParaRPr lang="en-IN"/>
              </a:p>
            </p:txBody>
          </p:sp>
          <p:sp>
            <p:nvSpPr>
              <p:cNvPr id="369683" name="Rectangle 19"/>
              <p:cNvSpPr>
                <a:spLocks noChangeArrowheads="1"/>
              </p:cNvSpPr>
              <p:nvPr/>
            </p:nvSpPr>
            <p:spPr bwMode="auto">
              <a:xfrm>
                <a:off x="1793" y="1008"/>
                <a:ext cx="59" cy="231"/>
              </a:xfrm>
              <a:prstGeom prst="rect">
                <a:avLst/>
              </a:prstGeom>
              <a:solidFill>
                <a:srgbClr val="0D0D0D"/>
              </a:solidFill>
              <a:ln w="38100">
                <a:solidFill>
                  <a:srgbClr val="9900CC"/>
                </a:solidFill>
                <a:miter lim="800000"/>
                <a:headEnd/>
                <a:tailEnd/>
              </a:ln>
            </p:spPr>
            <p:txBody>
              <a:bodyPr/>
              <a:lstStyle/>
              <a:p>
                <a:endParaRPr lang="en-IN"/>
              </a:p>
            </p:txBody>
          </p:sp>
          <p:sp>
            <p:nvSpPr>
              <p:cNvPr id="369684" name="Oval 20"/>
              <p:cNvSpPr>
                <a:spLocks noChangeArrowheads="1"/>
              </p:cNvSpPr>
              <p:nvPr/>
            </p:nvSpPr>
            <p:spPr bwMode="auto">
              <a:xfrm>
                <a:off x="1678" y="1066"/>
                <a:ext cx="116" cy="116"/>
              </a:xfrm>
              <a:prstGeom prst="ellipse">
                <a:avLst/>
              </a:prstGeom>
              <a:solidFill>
                <a:srgbClr val="0D0D0D"/>
              </a:solidFill>
              <a:ln w="38100">
                <a:solidFill>
                  <a:srgbClr val="9900CC"/>
                </a:solidFill>
                <a:round/>
                <a:headEnd/>
                <a:tailEnd/>
              </a:ln>
            </p:spPr>
            <p:txBody>
              <a:bodyPr/>
              <a:lstStyle/>
              <a:p>
                <a:endParaRPr lang="en-IN"/>
              </a:p>
            </p:txBody>
          </p:sp>
        </p:grpSp>
        <p:sp>
          <p:nvSpPr>
            <p:cNvPr id="369703" name="Oval 39"/>
            <p:cNvSpPr>
              <a:spLocks noChangeArrowheads="1"/>
            </p:cNvSpPr>
            <p:nvPr/>
          </p:nvSpPr>
          <p:spPr bwMode="auto">
            <a:xfrm>
              <a:off x="3001" y="2753"/>
              <a:ext cx="2118" cy="542"/>
            </a:xfrm>
            <a:prstGeom prst="ellipse">
              <a:avLst/>
            </a:prstGeom>
            <a:noFill/>
            <a:ln w="28575">
              <a:solidFill>
                <a:srgbClr val="9900CC"/>
              </a:solidFill>
              <a:round/>
              <a:headEnd/>
              <a:tailEnd/>
            </a:ln>
          </p:spPr>
          <p:txBody>
            <a:bodyPr/>
            <a:lstStyle/>
            <a:p>
              <a:endParaRPr lang="en-IN"/>
            </a:p>
          </p:txBody>
        </p:sp>
      </p:grpSp>
      <p:grpSp>
        <p:nvGrpSpPr>
          <p:cNvPr id="4" name="Group 42"/>
          <p:cNvGrpSpPr>
            <a:grpSpLocks/>
          </p:cNvGrpSpPr>
          <p:nvPr/>
        </p:nvGrpSpPr>
        <p:grpSpPr bwMode="auto">
          <a:xfrm>
            <a:off x="684213" y="1806575"/>
            <a:ext cx="4197350" cy="4022725"/>
            <a:chOff x="431" y="1138"/>
            <a:chExt cx="2644" cy="2534"/>
          </a:xfrm>
        </p:grpSpPr>
        <p:sp>
          <p:nvSpPr>
            <p:cNvPr id="369668" name="Oval 4"/>
            <p:cNvSpPr>
              <a:spLocks noChangeArrowheads="1"/>
            </p:cNvSpPr>
            <p:nvPr/>
          </p:nvSpPr>
          <p:spPr bwMode="auto">
            <a:xfrm>
              <a:off x="431" y="1138"/>
              <a:ext cx="2644" cy="2534"/>
            </a:xfrm>
            <a:prstGeom prst="ellipse">
              <a:avLst/>
            </a:prstGeom>
            <a:solidFill>
              <a:srgbClr val="B1B1EB">
                <a:alpha val="50000"/>
              </a:srgbClr>
            </a:solidFill>
            <a:ln w="28575">
              <a:solidFill>
                <a:srgbClr val="222286"/>
              </a:solidFill>
              <a:round/>
              <a:headEnd/>
              <a:tailEnd/>
            </a:ln>
          </p:spPr>
          <p:txBody>
            <a:bodyPr/>
            <a:lstStyle/>
            <a:p>
              <a:endParaRPr lang="en-IN"/>
            </a:p>
          </p:txBody>
        </p:sp>
        <p:grpSp>
          <p:nvGrpSpPr>
            <p:cNvPr id="5" name="Group 5"/>
            <p:cNvGrpSpPr>
              <a:grpSpLocks/>
            </p:cNvGrpSpPr>
            <p:nvPr/>
          </p:nvGrpSpPr>
          <p:grpSpPr bwMode="auto">
            <a:xfrm>
              <a:off x="1539" y="2203"/>
              <a:ext cx="406" cy="358"/>
              <a:chOff x="1621" y="1008"/>
              <a:chExt cx="231" cy="231"/>
            </a:xfrm>
          </p:grpSpPr>
          <p:sp>
            <p:nvSpPr>
              <p:cNvPr id="369670" name="Rectangle 6"/>
              <p:cNvSpPr>
                <a:spLocks noChangeArrowheads="1"/>
              </p:cNvSpPr>
              <p:nvPr/>
            </p:nvSpPr>
            <p:spPr bwMode="auto">
              <a:xfrm>
                <a:off x="1621" y="1008"/>
                <a:ext cx="58" cy="231"/>
              </a:xfrm>
              <a:prstGeom prst="rect">
                <a:avLst/>
              </a:prstGeom>
              <a:solidFill>
                <a:schemeClr val="tx1"/>
              </a:solidFill>
              <a:ln w="38100">
                <a:solidFill>
                  <a:srgbClr val="222286"/>
                </a:solidFill>
                <a:miter lim="800000"/>
                <a:headEnd/>
                <a:tailEnd/>
              </a:ln>
            </p:spPr>
            <p:txBody>
              <a:bodyPr/>
              <a:lstStyle/>
              <a:p>
                <a:endParaRPr lang="en-IN"/>
              </a:p>
            </p:txBody>
          </p:sp>
          <p:sp>
            <p:nvSpPr>
              <p:cNvPr id="369671" name="Rectangle 7"/>
              <p:cNvSpPr>
                <a:spLocks noChangeArrowheads="1"/>
              </p:cNvSpPr>
              <p:nvPr/>
            </p:nvSpPr>
            <p:spPr bwMode="auto">
              <a:xfrm>
                <a:off x="1793" y="1008"/>
                <a:ext cx="59" cy="231"/>
              </a:xfrm>
              <a:prstGeom prst="rect">
                <a:avLst/>
              </a:prstGeom>
              <a:solidFill>
                <a:schemeClr val="tx1"/>
              </a:solidFill>
              <a:ln w="38100">
                <a:solidFill>
                  <a:srgbClr val="222286"/>
                </a:solidFill>
                <a:miter lim="800000"/>
                <a:headEnd/>
                <a:tailEnd/>
              </a:ln>
            </p:spPr>
            <p:txBody>
              <a:bodyPr/>
              <a:lstStyle/>
              <a:p>
                <a:endParaRPr lang="en-IN"/>
              </a:p>
            </p:txBody>
          </p:sp>
          <p:sp>
            <p:nvSpPr>
              <p:cNvPr id="369672" name="Oval 8"/>
              <p:cNvSpPr>
                <a:spLocks noChangeArrowheads="1"/>
              </p:cNvSpPr>
              <p:nvPr/>
            </p:nvSpPr>
            <p:spPr bwMode="auto">
              <a:xfrm>
                <a:off x="1678" y="1066"/>
                <a:ext cx="116" cy="116"/>
              </a:xfrm>
              <a:prstGeom prst="ellipse">
                <a:avLst/>
              </a:prstGeom>
              <a:solidFill>
                <a:schemeClr val="tx1"/>
              </a:solidFill>
              <a:ln w="38100">
                <a:solidFill>
                  <a:srgbClr val="222286"/>
                </a:solidFill>
                <a:round/>
                <a:headEnd/>
                <a:tailEnd/>
              </a:ln>
            </p:spPr>
            <p:txBody>
              <a:bodyPr/>
              <a:lstStyle/>
              <a:p>
                <a:endParaRPr lang="en-IN"/>
              </a:p>
            </p:txBody>
          </p:sp>
        </p:grpSp>
        <p:sp>
          <p:nvSpPr>
            <p:cNvPr id="369698" name="Oval 34"/>
            <p:cNvSpPr>
              <a:spLocks noChangeArrowheads="1"/>
            </p:cNvSpPr>
            <p:nvPr/>
          </p:nvSpPr>
          <p:spPr bwMode="auto">
            <a:xfrm>
              <a:off x="441" y="2041"/>
              <a:ext cx="2622" cy="758"/>
            </a:xfrm>
            <a:prstGeom prst="ellipse">
              <a:avLst/>
            </a:prstGeom>
            <a:noFill/>
            <a:ln w="28575">
              <a:solidFill>
                <a:srgbClr val="222286"/>
              </a:solidFill>
              <a:round/>
              <a:headEnd/>
              <a:tailEnd/>
            </a:ln>
          </p:spPr>
          <p:txBody>
            <a:bodyPr/>
            <a:lstStyle/>
            <a:p>
              <a:endParaRPr lang="en-IN"/>
            </a:p>
          </p:txBody>
        </p:sp>
      </p:grpSp>
      <p:sp>
        <p:nvSpPr>
          <p:cNvPr id="369666" name="Rectangle 2"/>
          <p:cNvSpPr>
            <a:spLocks noGrp="1" noChangeArrowheads="1"/>
          </p:cNvSpPr>
          <p:nvPr>
            <p:ph type="title" idx="4294967295"/>
          </p:nvPr>
        </p:nvSpPr>
        <p:spPr>
          <a:xfrm>
            <a:off x="990600" y="0"/>
            <a:ext cx="8153400" cy="746125"/>
          </a:xfrm>
          <a:effectLst>
            <a:outerShdw dist="28398" dir="1593903" algn="ctr" rotWithShape="0">
              <a:srgbClr val="AC7F0E"/>
            </a:outerShdw>
          </a:effectLst>
        </p:spPr>
        <p:txBody>
          <a:bodyPr>
            <a:normAutofit fontScale="90000"/>
          </a:bodyPr>
          <a:lstStyle/>
          <a:p>
            <a:r>
              <a:rPr lang="en-US" dirty="0">
                <a:solidFill>
                  <a:srgbClr val="8E0A20"/>
                </a:solidFill>
              </a:rPr>
              <a:t>Signals From Two Satellites</a:t>
            </a:r>
          </a:p>
        </p:txBody>
      </p:sp>
      <p:sp>
        <p:nvSpPr>
          <p:cNvPr id="369697" name="Oval 33"/>
          <p:cNvSpPr>
            <a:spLocks noChangeArrowheads="1"/>
          </p:cNvSpPr>
          <p:nvPr/>
        </p:nvSpPr>
        <p:spPr bwMode="auto">
          <a:xfrm>
            <a:off x="4749800" y="4330700"/>
            <a:ext cx="114300" cy="114300"/>
          </a:xfrm>
          <a:prstGeom prst="ellipse">
            <a:avLst/>
          </a:prstGeom>
          <a:solidFill>
            <a:srgbClr val="FFFF00"/>
          </a:solidFill>
          <a:ln w="28575">
            <a:solidFill>
              <a:srgbClr val="FFFF00"/>
            </a:solidFill>
            <a:round/>
            <a:headEnd/>
            <a:tailEnd/>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4748213" y="3170238"/>
            <a:ext cx="3400425" cy="3260725"/>
            <a:chOff x="2991" y="1997"/>
            <a:chExt cx="2142" cy="2054"/>
          </a:xfrm>
        </p:grpSpPr>
        <p:sp>
          <p:nvSpPr>
            <p:cNvPr id="436264" name="Oval 40"/>
            <p:cNvSpPr>
              <a:spLocks noChangeArrowheads="1"/>
            </p:cNvSpPr>
            <p:nvPr/>
          </p:nvSpPr>
          <p:spPr bwMode="auto">
            <a:xfrm>
              <a:off x="2991" y="1997"/>
              <a:ext cx="2142" cy="2054"/>
            </a:xfrm>
            <a:prstGeom prst="ellipse">
              <a:avLst/>
            </a:prstGeom>
            <a:solidFill>
              <a:srgbClr val="F2BBFF">
                <a:alpha val="50000"/>
              </a:srgbClr>
            </a:solidFill>
            <a:ln w="28575">
              <a:solidFill>
                <a:srgbClr val="9900CC"/>
              </a:solidFill>
              <a:round/>
              <a:headEnd/>
              <a:tailEnd/>
            </a:ln>
          </p:spPr>
          <p:txBody>
            <a:bodyPr/>
            <a:lstStyle/>
            <a:p>
              <a:endParaRPr lang="en-IN"/>
            </a:p>
          </p:txBody>
        </p:sp>
        <p:grpSp>
          <p:nvGrpSpPr>
            <p:cNvPr id="3" name="Group 41"/>
            <p:cNvGrpSpPr>
              <a:grpSpLocks/>
            </p:cNvGrpSpPr>
            <p:nvPr/>
          </p:nvGrpSpPr>
          <p:grpSpPr bwMode="auto">
            <a:xfrm>
              <a:off x="3853" y="2850"/>
              <a:ext cx="420" cy="370"/>
              <a:chOff x="1621" y="1008"/>
              <a:chExt cx="231" cy="231"/>
            </a:xfrm>
          </p:grpSpPr>
          <p:sp>
            <p:nvSpPr>
              <p:cNvPr id="436266" name="Rectangle 42"/>
              <p:cNvSpPr>
                <a:spLocks noChangeArrowheads="1"/>
              </p:cNvSpPr>
              <p:nvPr/>
            </p:nvSpPr>
            <p:spPr bwMode="auto">
              <a:xfrm>
                <a:off x="1621" y="1008"/>
                <a:ext cx="58" cy="231"/>
              </a:xfrm>
              <a:prstGeom prst="rect">
                <a:avLst/>
              </a:prstGeom>
              <a:solidFill>
                <a:srgbClr val="0D0D0D"/>
              </a:solidFill>
              <a:ln w="38100">
                <a:solidFill>
                  <a:srgbClr val="9900CC"/>
                </a:solidFill>
                <a:miter lim="800000"/>
                <a:headEnd/>
                <a:tailEnd/>
              </a:ln>
            </p:spPr>
            <p:txBody>
              <a:bodyPr/>
              <a:lstStyle/>
              <a:p>
                <a:endParaRPr lang="en-IN"/>
              </a:p>
            </p:txBody>
          </p:sp>
          <p:sp>
            <p:nvSpPr>
              <p:cNvPr id="436267" name="Rectangle 43"/>
              <p:cNvSpPr>
                <a:spLocks noChangeArrowheads="1"/>
              </p:cNvSpPr>
              <p:nvPr/>
            </p:nvSpPr>
            <p:spPr bwMode="auto">
              <a:xfrm>
                <a:off x="1793" y="1008"/>
                <a:ext cx="59" cy="231"/>
              </a:xfrm>
              <a:prstGeom prst="rect">
                <a:avLst/>
              </a:prstGeom>
              <a:solidFill>
                <a:srgbClr val="0D0D0D"/>
              </a:solidFill>
              <a:ln w="38100">
                <a:solidFill>
                  <a:srgbClr val="9900CC"/>
                </a:solidFill>
                <a:miter lim="800000"/>
                <a:headEnd/>
                <a:tailEnd/>
              </a:ln>
            </p:spPr>
            <p:txBody>
              <a:bodyPr/>
              <a:lstStyle/>
              <a:p>
                <a:endParaRPr lang="en-IN"/>
              </a:p>
            </p:txBody>
          </p:sp>
          <p:sp>
            <p:nvSpPr>
              <p:cNvPr id="436268" name="Oval 44"/>
              <p:cNvSpPr>
                <a:spLocks noChangeArrowheads="1"/>
              </p:cNvSpPr>
              <p:nvPr/>
            </p:nvSpPr>
            <p:spPr bwMode="auto">
              <a:xfrm>
                <a:off x="1678" y="1066"/>
                <a:ext cx="116" cy="116"/>
              </a:xfrm>
              <a:prstGeom prst="ellipse">
                <a:avLst/>
              </a:prstGeom>
              <a:solidFill>
                <a:srgbClr val="0D0D0D"/>
              </a:solidFill>
              <a:ln w="38100">
                <a:solidFill>
                  <a:srgbClr val="9900CC"/>
                </a:solidFill>
                <a:round/>
                <a:headEnd/>
                <a:tailEnd/>
              </a:ln>
            </p:spPr>
            <p:txBody>
              <a:bodyPr/>
              <a:lstStyle/>
              <a:p>
                <a:endParaRPr lang="en-IN"/>
              </a:p>
            </p:txBody>
          </p:sp>
        </p:grpSp>
        <p:sp>
          <p:nvSpPr>
            <p:cNvPr id="436271" name="Oval 47"/>
            <p:cNvSpPr>
              <a:spLocks noChangeArrowheads="1"/>
            </p:cNvSpPr>
            <p:nvPr/>
          </p:nvSpPr>
          <p:spPr bwMode="auto">
            <a:xfrm>
              <a:off x="3001" y="2753"/>
              <a:ext cx="2118" cy="542"/>
            </a:xfrm>
            <a:prstGeom prst="ellipse">
              <a:avLst/>
            </a:prstGeom>
            <a:noFill/>
            <a:ln w="28575">
              <a:solidFill>
                <a:srgbClr val="9900CC"/>
              </a:solidFill>
              <a:round/>
              <a:headEnd/>
              <a:tailEnd/>
            </a:ln>
          </p:spPr>
          <p:txBody>
            <a:bodyPr/>
            <a:lstStyle/>
            <a:p>
              <a:endParaRPr lang="en-IN"/>
            </a:p>
          </p:txBody>
        </p:sp>
      </p:grpSp>
      <p:sp>
        <p:nvSpPr>
          <p:cNvPr id="436226" name="Rectangle 2"/>
          <p:cNvSpPr>
            <a:spLocks noGrp="1" noChangeArrowheads="1"/>
          </p:cNvSpPr>
          <p:nvPr>
            <p:ph type="title" idx="4294967295"/>
          </p:nvPr>
        </p:nvSpPr>
        <p:spPr>
          <a:xfrm>
            <a:off x="1066800" y="0"/>
            <a:ext cx="8077200" cy="773113"/>
          </a:xfrm>
          <a:effectLst>
            <a:outerShdw dist="28398" dir="1593903" algn="ctr" rotWithShape="0">
              <a:srgbClr val="AC7F0E"/>
            </a:outerShdw>
          </a:effectLst>
        </p:spPr>
        <p:txBody>
          <a:bodyPr/>
          <a:lstStyle/>
          <a:p>
            <a:r>
              <a:rPr lang="en-US" dirty="0">
                <a:solidFill>
                  <a:srgbClr val="8E0A20"/>
                </a:solidFill>
              </a:rPr>
              <a:t>Three Satellites (</a:t>
            </a:r>
            <a:r>
              <a:rPr lang="en-US" dirty="0" err="1">
                <a:solidFill>
                  <a:srgbClr val="8E0A20"/>
                </a:solidFill>
              </a:rPr>
              <a:t>2D</a:t>
            </a:r>
            <a:r>
              <a:rPr lang="en-US" dirty="0">
                <a:solidFill>
                  <a:srgbClr val="8E0A20"/>
                </a:solidFill>
              </a:rPr>
              <a:t> Positioning)</a:t>
            </a:r>
          </a:p>
        </p:txBody>
      </p:sp>
      <p:grpSp>
        <p:nvGrpSpPr>
          <p:cNvPr id="4" name="Group 53"/>
          <p:cNvGrpSpPr>
            <a:grpSpLocks/>
          </p:cNvGrpSpPr>
          <p:nvPr/>
        </p:nvGrpSpPr>
        <p:grpSpPr bwMode="auto">
          <a:xfrm>
            <a:off x="684213" y="1806575"/>
            <a:ext cx="4197350" cy="4022725"/>
            <a:chOff x="431" y="1138"/>
            <a:chExt cx="2644" cy="2534"/>
          </a:xfrm>
        </p:grpSpPr>
        <p:sp>
          <p:nvSpPr>
            <p:cNvPr id="436255" name="Oval 31"/>
            <p:cNvSpPr>
              <a:spLocks noChangeArrowheads="1"/>
            </p:cNvSpPr>
            <p:nvPr/>
          </p:nvSpPr>
          <p:spPr bwMode="auto">
            <a:xfrm>
              <a:off x="431" y="1138"/>
              <a:ext cx="2644" cy="2534"/>
            </a:xfrm>
            <a:prstGeom prst="ellipse">
              <a:avLst/>
            </a:prstGeom>
            <a:solidFill>
              <a:srgbClr val="B1B1EB">
                <a:alpha val="50000"/>
              </a:srgbClr>
            </a:solidFill>
            <a:ln w="28575">
              <a:solidFill>
                <a:srgbClr val="222286"/>
              </a:solidFill>
              <a:round/>
              <a:headEnd/>
              <a:tailEnd/>
            </a:ln>
          </p:spPr>
          <p:txBody>
            <a:bodyPr/>
            <a:lstStyle/>
            <a:p>
              <a:endParaRPr lang="en-IN"/>
            </a:p>
          </p:txBody>
        </p:sp>
        <p:grpSp>
          <p:nvGrpSpPr>
            <p:cNvPr id="5" name="Group 32"/>
            <p:cNvGrpSpPr>
              <a:grpSpLocks/>
            </p:cNvGrpSpPr>
            <p:nvPr/>
          </p:nvGrpSpPr>
          <p:grpSpPr bwMode="auto">
            <a:xfrm>
              <a:off x="1539" y="2203"/>
              <a:ext cx="406" cy="358"/>
              <a:chOff x="1621" y="1008"/>
              <a:chExt cx="231" cy="231"/>
            </a:xfrm>
          </p:grpSpPr>
          <p:sp>
            <p:nvSpPr>
              <p:cNvPr id="436257" name="Rectangle 33"/>
              <p:cNvSpPr>
                <a:spLocks noChangeArrowheads="1"/>
              </p:cNvSpPr>
              <p:nvPr/>
            </p:nvSpPr>
            <p:spPr bwMode="auto">
              <a:xfrm>
                <a:off x="1621" y="1008"/>
                <a:ext cx="58" cy="231"/>
              </a:xfrm>
              <a:prstGeom prst="rect">
                <a:avLst/>
              </a:prstGeom>
              <a:solidFill>
                <a:schemeClr val="tx1"/>
              </a:solidFill>
              <a:ln w="38100">
                <a:solidFill>
                  <a:srgbClr val="222286"/>
                </a:solidFill>
                <a:miter lim="800000"/>
                <a:headEnd/>
                <a:tailEnd/>
              </a:ln>
            </p:spPr>
            <p:txBody>
              <a:bodyPr/>
              <a:lstStyle/>
              <a:p>
                <a:endParaRPr lang="en-IN"/>
              </a:p>
            </p:txBody>
          </p:sp>
          <p:sp>
            <p:nvSpPr>
              <p:cNvPr id="436258" name="Rectangle 34"/>
              <p:cNvSpPr>
                <a:spLocks noChangeArrowheads="1"/>
              </p:cNvSpPr>
              <p:nvPr/>
            </p:nvSpPr>
            <p:spPr bwMode="auto">
              <a:xfrm>
                <a:off x="1793" y="1008"/>
                <a:ext cx="59" cy="231"/>
              </a:xfrm>
              <a:prstGeom prst="rect">
                <a:avLst/>
              </a:prstGeom>
              <a:solidFill>
                <a:schemeClr val="tx1"/>
              </a:solidFill>
              <a:ln w="38100">
                <a:solidFill>
                  <a:srgbClr val="222286"/>
                </a:solidFill>
                <a:miter lim="800000"/>
                <a:headEnd/>
                <a:tailEnd/>
              </a:ln>
            </p:spPr>
            <p:txBody>
              <a:bodyPr/>
              <a:lstStyle/>
              <a:p>
                <a:endParaRPr lang="en-IN"/>
              </a:p>
            </p:txBody>
          </p:sp>
          <p:sp>
            <p:nvSpPr>
              <p:cNvPr id="436259" name="Oval 35"/>
              <p:cNvSpPr>
                <a:spLocks noChangeArrowheads="1"/>
              </p:cNvSpPr>
              <p:nvPr/>
            </p:nvSpPr>
            <p:spPr bwMode="auto">
              <a:xfrm>
                <a:off x="1678" y="1066"/>
                <a:ext cx="116" cy="116"/>
              </a:xfrm>
              <a:prstGeom prst="ellipse">
                <a:avLst/>
              </a:prstGeom>
              <a:solidFill>
                <a:schemeClr val="tx1"/>
              </a:solidFill>
              <a:ln w="38100">
                <a:solidFill>
                  <a:srgbClr val="222286"/>
                </a:solidFill>
                <a:round/>
                <a:headEnd/>
                <a:tailEnd/>
              </a:ln>
            </p:spPr>
            <p:txBody>
              <a:bodyPr/>
              <a:lstStyle/>
              <a:p>
                <a:endParaRPr lang="en-IN"/>
              </a:p>
            </p:txBody>
          </p:sp>
        </p:grpSp>
        <p:sp>
          <p:nvSpPr>
            <p:cNvPr id="436261" name="Oval 37"/>
            <p:cNvSpPr>
              <a:spLocks noChangeArrowheads="1"/>
            </p:cNvSpPr>
            <p:nvPr/>
          </p:nvSpPr>
          <p:spPr bwMode="auto">
            <a:xfrm>
              <a:off x="441" y="2041"/>
              <a:ext cx="2622" cy="758"/>
            </a:xfrm>
            <a:prstGeom prst="ellipse">
              <a:avLst/>
            </a:prstGeom>
            <a:noFill/>
            <a:ln w="28575">
              <a:solidFill>
                <a:srgbClr val="222286"/>
              </a:solidFill>
              <a:round/>
              <a:headEnd/>
              <a:tailEnd/>
            </a:ln>
          </p:spPr>
          <p:txBody>
            <a:bodyPr/>
            <a:lstStyle/>
            <a:p>
              <a:endParaRPr lang="en-IN"/>
            </a:p>
          </p:txBody>
        </p:sp>
      </p:grpSp>
      <p:grpSp>
        <p:nvGrpSpPr>
          <p:cNvPr id="6" name="Group 54"/>
          <p:cNvGrpSpPr>
            <a:grpSpLocks/>
          </p:cNvGrpSpPr>
          <p:nvPr/>
        </p:nvGrpSpPr>
        <p:grpSpPr bwMode="auto">
          <a:xfrm>
            <a:off x="4160838" y="2114550"/>
            <a:ext cx="2600325" cy="2444750"/>
            <a:chOff x="2621" y="1332"/>
            <a:chExt cx="1638" cy="1540"/>
          </a:xfrm>
        </p:grpSpPr>
        <p:sp>
          <p:nvSpPr>
            <p:cNvPr id="436244" name="Oval 20"/>
            <p:cNvSpPr>
              <a:spLocks noChangeArrowheads="1"/>
            </p:cNvSpPr>
            <p:nvPr/>
          </p:nvSpPr>
          <p:spPr bwMode="auto">
            <a:xfrm>
              <a:off x="2621" y="1332"/>
              <a:ext cx="1638" cy="1540"/>
            </a:xfrm>
            <a:prstGeom prst="ellipse">
              <a:avLst/>
            </a:prstGeom>
            <a:solidFill>
              <a:srgbClr val="95FF95">
                <a:alpha val="50000"/>
              </a:srgbClr>
            </a:solidFill>
            <a:ln w="28575">
              <a:solidFill>
                <a:srgbClr val="006600"/>
              </a:solidFill>
              <a:round/>
              <a:headEnd/>
              <a:tailEnd/>
            </a:ln>
          </p:spPr>
          <p:txBody>
            <a:bodyPr/>
            <a:lstStyle/>
            <a:p>
              <a:endParaRPr lang="en-IN"/>
            </a:p>
          </p:txBody>
        </p:sp>
        <p:grpSp>
          <p:nvGrpSpPr>
            <p:cNvPr id="7" name="Group 22"/>
            <p:cNvGrpSpPr>
              <a:grpSpLocks/>
            </p:cNvGrpSpPr>
            <p:nvPr/>
          </p:nvGrpSpPr>
          <p:grpSpPr bwMode="auto">
            <a:xfrm>
              <a:off x="3261" y="1963"/>
              <a:ext cx="360" cy="310"/>
              <a:chOff x="1621" y="1008"/>
              <a:chExt cx="231" cy="231"/>
            </a:xfrm>
          </p:grpSpPr>
          <p:sp>
            <p:nvSpPr>
              <p:cNvPr id="436247" name="Rectangle 23"/>
              <p:cNvSpPr>
                <a:spLocks noChangeArrowheads="1"/>
              </p:cNvSpPr>
              <p:nvPr/>
            </p:nvSpPr>
            <p:spPr bwMode="auto">
              <a:xfrm>
                <a:off x="1621" y="1008"/>
                <a:ext cx="58" cy="231"/>
              </a:xfrm>
              <a:prstGeom prst="rect">
                <a:avLst/>
              </a:prstGeom>
              <a:solidFill>
                <a:schemeClr val="tx1"/>
              </a:solidFill>
              <a:ln w="38100">
                <a:solidFill>
                  <a:srgbClr val="006600"/>
                </a:solidFill>
                <a:miter lim="800000"/>
                <a:headEnd/>
                <a:tailEnd/>
              </a:ln>
            </p:spPr>
            <p:txBody>
              <a:bodyPr/>
              <a:lstStyle/>
              <a:p>
                <a:endParaRPr lang="en-IN"/>
              </a:p>
            </p:txBody>
          </p:sp>
          <p:sp>
            <p:nvSpPr>
              <p:cNvPr id="436248" name="Rectangle 24"/>
              <p:cNvSpPr>
                <a:spLocks noChangeArrowheads="1"/>
              </p:cNvSpPr>
              <p:nvPr/>
            </p:nvSpPr>
            <p:spPr bwMode="auto">
              <a:xfrm>
                <a:off x="1793" y="1008"/>
                <a:ext cx="59" cy="231"/>
              </a:xfrm>
              <a:prstGeom prst="rect">
                <a:avLst/>
              </a:prstGeom>
              <a:solidFill>
                <a:schemeClr val="tx1"/>
              </a:solidFill>
              <a:ln w="38100">
                <a:solidFill>
                  <a:srgbClr val="006600"/>
                </a:solidFill>
                <a:miter lim="800000"/>
                <a:headEnd/>
                <a:tailEnd/>
              </a:ln>
            </p:spPr>
            <p:txBody>
              <a:bodyPr/>
              <a:lstStyle/>
              <a:p>
                <a:endParaRPr lang="en-IN"/>
              </a:p>
            </p:txBody>
          </p:sp>
          <p:sp>
            <p:nvSpPr>
              <p:cNvPr id="436249" name="Oval 25"/>
              <p:cNvSpPr>
                <a:spLocks noChangeArrowheads="1"/>
              </p:cNvSpPr>
              <p:nvPr/>
            </p:nvSpPr>
            <p:spPr bwMode="auto">
              <a:xfrm>
                <a:off x="1678" y="1066"/>
                <a:ext cx="116" cy="116"/>
              </a:xfrm>
              <a:prstGeom prst="ellipse">
                <a:avLst/>
              </a:prstGeom>
              <a:solidFill>
                <a:schemeClr val="tx1"/>
              </a:solidFill>
              <a:ln w="38100">
                <a:solidFill>
                  <a:srgbClr val="006600"/>
                </a:solidFill>
                <a:round/>
                <a:headEnd/>
                <a:tailEnd/>
              </a:ln>
            </p:spPr>
            <p:txBody>
              <a:bodyPr/>
              <a:lstStyle/>
              <a:p>
                <a:endParaRPr lang="en-IN"/>
              </a:p>
            </p:txBody>
          </p:sp>
        </p:grpSp>
        <p:sp>
          <p:nvSpPr>
            <p:cNvPr id="436273" name="Oval 49"/>
            <p:cNvSpPr>
              <a:spLocks noChangeArrowheads="1"/>
            </p:cNvSpPr>
            <p:nvPr/>
          </p:nvSpPr>
          <p:spPr bwMode="auto">
            <a:xfrm>
              <a:off x="2633" y="1873"/>
              <a:ext cx="1606" cy="494"/>
            </a:xfrm>
            <a:prstGeom prst="ellipse">
              <a:avLst/>
            </a:prstGeom>
            <a:noFill/>
            <a:ln w="28575">
              <a:solidFill>
                <a:srgbClr val="006600"/>
              </a:solidFill>
              <a:round/>
              <a:headEnd/>
              <a:tailEnd/>
            </a:ln>
          </p:spPr>
          <p:txBody>
            <a:bodyPr/>
            <a:lstStyle/>
            <a:p>
              <a:endParaRPr lang="en-IN"/>
            </a:p>
          </p:txBody>
        </p:sp>
      </p:grpSp>
      <p:sp>
        <p:nvSpPr>
          <p:cNvPr id="436272" name="Oval 48"/>
          <p:cNvSpPr>
            <a:spLocks noChangeArrowheads="1"/>
          </p:cNvSpPr>
          <p:nvPr/>
        </p:nvSpPr>
        <p:spPr bwMode="auto">
          <a:xfrm>
            <a:off x="4749800" y="4330700"/>
            <a:ext cx="114300" cy="114300"/>
          </a:xfrm>
          <a:prstGeom prst="ellipse">
            <a:avLst/>
          </a:prstGeom>
          <a:solidFill>
            <a:srgbClr val="FFFF00"/>
          </a:solidFill>
          <a:ln w="28575">
            <a:solidFill>
              <a:srgbClr val="FFFF00"/>
            </a:solidFill>
            <a:round/>
            <a:headEnd/>
            <a:tailEnd/>
          </a:ln>
          <a:effec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6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7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65" name="Rectangle 1033"/>
          <p:cNvSpPr>
            <a:spLocks noGrp="1" noChangeArrowheads="1"/>
          </p:cNvSpPr>
          <p:nvPr>
            <p:ph type="title" idx="4294967295"/>
          </p:nvPr>
        </p:nvSpPr>
        <p:spPr>
          <a:xfrm>
            <a:off x="990600" y="0"/>
            <a:ext cx="8153400" cy="773113"/>
          </a:xfrm>
          <a:effectLst>
            <a:outerShdw dist="28398" dir="1593903" algn="ctr" rotWithShape="0">
              <a:srgbClr val="AC7F0E"/>
            </a:outerShdw>
          </a:effectLst>
        </p:spPr>
        <p:txBody>
          <a:bodyPr/>
          <a:lstStyle/>
          <a:p>
            <a:r>
              <a:rPr lang="en-US" dirty="0">
                <a:solidFill>
                  <a:srgbClr val="8E0A20"/>
                </a:solidFill>
              </a:rPr>
              <a:t>Triangulating Correct Position </a:t>
            </a:r>
          </a:p>
        </p:txBody>
      </p:sp>
      <p:grpSp>
        <p:nvGrpSpPr>
          <p:cNvPr id="2" name="Group 1066"/>
          <p:cNvGrpSpPr>
            <a:grpSpLocks/>
          </p:cNvGrpSpPr>
          <p:nvPr/>
        </p:nvGrpSpPr>
        <p:grpSpPr bwMode="auto">
          <a:xfrm>
            <a:off x="646113" y="1338263"/>
            <a:ext cx="5492750" cy="5264150"/>
            <a:chOff x="311" y="747"/>
            <a:chExt cx="3460" cy="3316"/>
          </a:xfrm>
        </p:grpSpPr>
        <p:sp>
          <p:nvSpPr>
            <p:cNvPr id="966699" name="Oval 1067"/>
            <p:cNvSpPr>
              <a:spLocks noChangeArrowheads="1"/>
            </p:cNvSpPr>
            <p:nvPr/>
          </p:nvSpPr>
          <p:spPr bwMode="auto">
            <a:xfrm>
              <a:off x="311" y="747"/>
              <a:ext cx="3460" cy="3316"/>
            </a:xfrm>
            <a:prstGeom prst="ellipse">
              <a:avLst/>
            </a:prstGeom>
            <a:solidFill>
              <a:srgbClr val="B1B1EB">
                <a:alpha val="50000"/>
              </a:srgbClr>
            </a:solidFill>
            <a:ln w="28575">
              <a:solidFill>
                <a:srgbClr val="222286"/>
              </a:solidFill>
              <a:round/>
              <a:headEnd/>
              <a:tailEnd/>
            </a:ln>
          </p:spPr>
          <p:txBody>
            <a:bodyPr/>
            <a:lstStyle/>
            <a:p>
              <a:endParaRPr lang="en-IN"/>
            </a:p>
          </p:txBody>
        </p:sp>
        <p:sp>
          <p:nvSpPr>
            <p:cNvPr id="966700" name="Oval 1068"/>
            <p:cNvSpPr>
              <a:spLocks noChangeArrowheads="1"/>
            </p:cNvSpPr>
            <p:nvPr/>
          </p:nvSpPr>
          <p:spPr bwMode="auto">
            <a:xfrm>
              <a:off x="719" y="1138"/>
              <a:ext cx="2644" cy="2534"/>
            </a:xfrm>
            <a:prstGeom prst="ellipse">
              <a:avLst/>
            </a:prstGeom>
            <a:solidFill>
              <a:srgbClr val="B1B1EB">
                <a:alpha val="50000"/>
              </a:srgbClr>
            </a:solidFill>
            <a:ln w="28575">
              <a:solidFill>
                <a:srgbClr val="222286"/>
              </a:solidFill>
              <a:round/>
              <a:headEnd/>
              <a:tailEnd/>
            </a:ln>
          </p:spPr>
          <p:txBody>
            <a:bodyPr/>
            <a:lstStyle/>
            <a:p>
              <a:endParaRPr lang="en-IN"/>
            </a:p>
          </p:txBody>
        </p:sp>
        <p:grpSp>
          <p:nvGrpSpPr>
            <p:cNvPr id="3" name="Group 1069"/>
            <p:cNvGrpSpPr>
              <a:grpSpLocks/>
            </p:cNvGrpSpPr>
            <p:nvPr/>
          </p:nvGrpSpPr>
          <p:grpSpPr bwMode="auto">
            <a:xfrm>
              <a:off x="1827" y="2203"/>
              <a:ext cx="406" cy="358"/>
              <a:chOff x="1621" y="1008"/>
              <a:chExt cx="231" cy="231"/>
            </a:xfrm>
          </p:grpSpPr>
          <p:sp>
            <p:nvSpPr>
              <p:cNvPr id="966702" name="Rectangle 1070"/>
              <p:cNvSpPr>
                <a:spLocks noChangeArrowheads="1"/>
              </p:cNvSpPr>
              <p:nvPr/>
            </p:nvSpPr>
            <p:spPr bwMode="auto">
              <a:xfrm>
                <a:off x="1621" y="1008"/>
                <a:ext cx="58" cy="231"/>
              </a:xfrm>
              <a:prstGeom prst="rect">
                <a:avLst/>
              </a:prstGeom>
              <a:solidFill>
                <a:schemeClr val="tx1"/>
              </a:solidFill>
              <a:ln w="38100">
                <a:solidFill>
                  <a:srgbClr val="222286"/>
                </a:solidFill>
                <a:miter lim="800000"/>
                <a:headEnd/>
                <a:tailEnd/>
              </a:ln>
            </p:spPr>
            <p:txBody>
              <a:bodyPr/>
              <a:lstStyle/>
              <a:p>
                <a:endParaRPr lang="en-IN"/>
              </a:p>
            </p:txBody>
          </p:sp>
          <p:sp>
            <p:nvSpPr>
              <p:cNvPr id="966703" name="Rectangle 1071"/>
              <p:cNvSpPr>
                <a:spLocks noChangeArrowheads="1"/>
              </p:cNvSpPr>
              <p:nvPr/>
            </p:nvSpPr>
            <p:spPr bwMode="auto">
              <a:xfrm>
                <a:off x="1793" y="1008"/>
                <a:ext cx="59" cy="231"/>
              </a:xfrm>
              <a:prstGeom prst="rect">
                <a:avLst/>
              </a:prstGeom>
              <a:solidFill>
                <a:schemeClr val="tx1"/>
              </a:solidFill>
              <a:ln w="38100">
                <a:solidFill>
                  <a:srgbClr val="222286"/>
                </a:solidFill>
                <a:miter lim="800000"/>
                <a:headEnd/>
                <a:tailEnd/>
              </a:ln>
            </p:spPr>
            <p:txBody>
              <a:bodyPr/>
              <a:lstStyle/>
              <a:p>
                <a:endParaRPr lang="en-IN"/>
              </a:p>
            </p:txBody>
          </p:sp>
          <p:sp>
            <p:nvSpPr>
              <p:cNvPr id="966704" name="Oval 1072"/>
              <p:cNvSpPr>
                <a:spLocks noChangeArrowheads="1"/>
              </p:cNvSpPr>
              <p:nvPr/>
            </p:nvSpPr>
            <p:spPr bwMode="auto">
              <a:xfrm>
                <a:off x="1678" y="1066"/>
                <a:ext cx="116" cy="116"/>
              </a:xfrm>
              <a:prstGeom prst="ellipse">
                <a:avLst/>
              </a:prstGeom>
              <a:solidFill>
                <a:schemeClr val="tx1"/>
              </a:solidFill>
              <a:ln w="38100">
                <a:solidFill>
                  <a:srgbClr val="222286"/>
                </a:solidFill>
                <a:round/>
                <a:headEnd/>
                <a:tailEnd/>
              </a:ln>
            </p:spPr>
            <p:txBody>
              <a:bodyPr/>
              <a:lstStyle/>
              <a:p>
                <a:endParaRPr lang="en-IN"/>
              </a:p>
            </p:txBody>
          </p:sp>
        </p:grpSp>
      </p:grpSp>
      <p:grpSp>
        <p:nvGrpSpPr>
          <p:cNvPr id="4" name="Group 1073"/>
          <p:cNvGrpSpPr>
            <a:grpSpLocks/>
          </p:cNvGrpSpPr>
          <p:nvPr/>
        </p:nvGrpSpPr>
        <p:grpSpPr bwMode="auto">
          <a:xfrm>
            <a:off x="4229100" y="1557338"/>
            <a:ext cx="4591050" cy="4403725"/>
            <a:chOff x="2568" y="885"/>
            <a:chExt cx="2892" cy="2774"/>
          </a:xfrm>
        </p:grpSpPr>
        <p:sp>
          <p:nvSpPr>
            <p:cNvPr id="966706" name="Oval 1074"/>
            <p:cNvSpPr>
              <a:spLocks noChangeArrowheads="1"/>
            </p:cNvSpPr>
            <p:nvPr/>
          </p:nvSpPr>
          <p:spPr bwMode="auto">
            <a:xfrm>
              <a:off x="2568" y="885"/>
              <a:ext cx="2892" cy="2774"/>
            </a:xfrm>
            <a:prstGeom prst="ellipse">
              <a:avLst/>
            </a:prstGeom>
            <a:solidFill>
              <a:srgbClr val="F2BBFF">
                <a:alpha val="50000"/>
              </a:srgbClr>
            </a:solidFill>
            <a:ln w="28575">
              <a:solidFill>
                <a:srgbClr val="9900CC"/>
              </a:solidFill>
              <a:round/>
              <a:headEnd/>
              <a:tailEnd/>
            </a:ln>
          </p:spPr>
          <p:txBody>
            <a:bodyPr/>
            <a:lstStyle/>
            <a:p>
              <a:endParaRPr lang="en-IN"/>
            </a:p>
          </p:txBody>
        </p:sp>
        <p:grpSp>
          <p:nvGrpSpPr>
            <p:cNvPr id="5" name="Group 1075"/>
            <p:cNvGrpSpPr>
              <a:grpSpLocks/>
            </p:cNvGrpSpPr>
            <p:nvPr/>
          </p:nvGrpSpPr>
          <p:grpSpPr bwMode="auto">
            <a:xfrm>
              <a:off x="2943" y="1253"/>
              <a:ext cx="2142" cy="2054"/>
              <a:chOff x="2943" y="1253"/>
              <a:chExt cx="2142" cy="2054"/>
            </a:xfrm>
          </p:grpSpPr>
          <p:sp>
            <p:nvSpPr>
              <p:cNvPr id="966708" name="Oval 1076"/>
              <p:cNvSpPr>
                <a:spLocks noChangeArrowheads="1"/>
              </p:cNvSpPr>
              <p:nvPr/>
            </p:nvSpPr>
            <p:spPr bwMode="auto">
              <a:xfrm>
                <a:off x="2943" y="1253"/>
                <a:ext cx="2142" cy="2054"/>
              </a:xfrm>
              <a:prstGeom prst="ellipse">
                <a:avLst/>
              </a:prstGeom>
              <a:solidFill>
                <a:srgbClr val="F2BBFF">
                  <a:alpha val="50000"/>
                </a:srgbClr>
              </a:solidFill>
              <a:ln w="28575">
                <a:solidFill>
                  <a:srgbClr val="9900CC"/>
                </a:solidFill>
                <a:round/>
                <a:headEnd/>
                <a:tailEnd/>
              </a:ln>
            </p:spPr>
            <p:txBody>
              <a:bodyPr/>
              <a:lstStyle/>
              <a:p>
                <a:endParaRPr lang="en-IN"/>
              </a:p>
            </p:txBody>
          </p:sp>
          <p:grpSp>
            <p:nvGrpSpPr>
              <p:cNvPr id="6" name="Group 1077"/>
              <p:cNvGrpSpPr>
                <a:grpSpLocks/>
              </p:cNvGrpSpPr>
              <p:nvPr/>
            </p:nvGrpSpPr>
            <p:grpSpPr bwMode="auto">
              <a:xfrm>
                <a:off x="3805" y="2106"/>
                <a:ext cx="420" cy="370"/>
                <a:chOff x="1621" y="1008"/>
                <a:chExt cx="231" cy="231"/>
              </a:xfrm>
            </p:grpSpPr>
            <p:sp>
              <p:nvSpPr>
                <p:cNvPr id="966710" name="Rectangle 1078"/>
                <p:cNvSpPr>
                  <a:spLocks noChangeArrowheads="1"/>
                </p:cNvSpPr>
                <p:nvPr/>
              </p:nvSpPr>
              <p:spPr bwMode="auto">
                <a:xfrm>
                  <a:off x="1621" y="1008"/>
                  <a:ext cx="58" cy="231"/>
                </a:xfrm>
                <a:prstGeom prst="rect">
                  <a:avLst/>
                </a:prstGeom>
                <a:solidFill>
                  <a:srgbClr val="0D0D0D"/>
                </a:solidFill>
                <a:ln w="38100">
                  <a:solidFill>
                    <a:srgbClr val="9900CC"/>
                  </a:solidFill>
                  <a:miter lim="800000"/>
                  <a:headEnd/>
                  <a:tailEnd/>
                </a:ln>
              </p:spPr>
              <p:txBody>
                <a:bodyPr/>
                <a:lstStyle/>
                <a:p>
                  <a:endParaRPr lang="en-IN"/>
                </a:p>
              </p:txBody>
            </p:sp>
            <p:sp>
              <p:nvSpPr>
                <p:cNvPr id="966711" name="Rectangle 1079"/>
                <p:cNvSpPr>
                  <a:spLocks noChangeArrowheads="1"/>
                </p:cNvSpPr>
                <p:nvPr/>
              </p:nvSpPr>
              <p:spPr bwMode="auto">
                <a:xfrm>
                  <a:off x="1793" y="1008"/>
                  <a:ext cx="59" cy="231"/>
                </a:xfrm>
                <a:prstGeom prst="rect">
                  <a:avLst/>
                </a:prstGeom>
                <a:solidFill>
                  <a:srgbClr val="0D0D0D"/>
                </a:solidFill>
                <a:ln w="38100">
                  <a:solidFill>
                    <a:srgbClr val="9900CC"/>
                  </a:solidFill>
                  <a:miter lim="800000"/>
                  <a:headEnd/>
                  <a:tailEnd/>
                </a:ln>
              </p:spPr>
              <p:txBody>
                <a:bodyPr/>
                <a:lstStyle/>
                <a:p>
                  <a:endParaRPr lang="en-IN"/>
                </a:p>
              </p:txBody>
            </p:sp>
            <p:sp>
              <p:nvSpPr>
                <p:cNvPr id="966712" name="Oval 1080"/>
                <p:cNvSpPr>
                  <a:spLocks noChangeArrowheads="1"/>
                </p:cNvSpPr>
                <p:nvPr/>
              </p:nvSpPr>
              <p:spPr bwMode="auto">
                <a:xfrm>
                  <a:off x="1678" y="1066"/>
                  <a:ext cx="116" cy="116"/>
                </a:xfrm>
                <a:prstGeom prst="ellipse">
                  <a:avLst/>
                </a:prstGeom>
                <a:solidFill>
                  <a:srgbClr val="0D0D0D"/>
                </a:solidFill>
                <a:ln w="38100">
                  <a:solidFill>
                    <a:srgbClr val="9900CC"/>
                  </a:solidFill>
                  <a:round/>
                  <a:headEnd/>
                  <a:tailEnd/>
                </a:ln>
              </p:spPr>
              <p:txBody>
                <a:bodyPr/>
                <a:lstStyle/>
                <a:p>
                  <a:endParaRPr lang="en-IN"/>
                </a:p>
              </p:txBody>
            </p:sp>
          </p:grpSp>
        </p:grpSp>
      </p:grpSp>
      <p:sp>
        <p:nvSpPr>
          <p:cNvPr id="966714" name="AutoShape 1082"/>
          <p:cNvSpPr>
            <a:spLocks noChangeArrowheads="1"/>
          </p:cNvSpPr>
          <p:nvPr/>
        </p:nvSpPr>
        <p:spPr bwMode="auto">
          <a:xfrm>
            <a:off x="5254625" y="5505450"/>
            <a:ext cx="400050" cy="4000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E70101"/>
            </a:solidFill>
            <a:miter lim="800000"/>
            <a:headEnd/>
            <a:tailEnd/>
          </a:ln>
          <a:effectLst/>
        </p:spPr>
        <p:txBody>
          <a:bodyPr wrap="none" anchor="ctr"/>
          <a:lstStyle/>
          <a:p>
            <a:endParaRPr lang="en-IN"/>
          </a:p>
        </p:txBody>
      </p:sp>
      <p:sp>
        <p:nvSpPr>
          <p:cNvPr id="966715" name="Oval 1083"/>
          <p:cNvSpPr>
            <a:spLocks noChangeArrowheads="1"/>
          </p:cNvSpPr>
          <p:nvPr/>
        </p:nvSpPr>
        <p:spPr bwMode="auto">
          <a:xfrm>
            <a:off x="5207000" y="4841875"/>
            <a:ext cx="114300" cy="114300"/>
          </a:xfrm>
          <a:prstGeom prst="ellipse">
            <a:avLst/>
          </a:prstGeom>
          <a:solidFill>
            <a:srgbClr val="FFFF00"/>
          </a:solidFill>
          <a:ln w="28575">
            <a:solidFill>
              <a:srgbClr val="FFFF00"/>
            </a:solidFill>
            <a:round/>
            <a:headEnd/>
            <a:tailEnd/>
          </a:ln>
          <a:effectLst/>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idx="4294967295"/>
          </p:nvPr>
        </p:nvSpPr>
        <p:spPr>
          <a:xfrm>
            <a:off x="990600" y="0"/>
            <a:ext cx="8153400" cy="835025"/>
          </a:xfrm>
          <a:effectLst>
            <a:outerShdw dist="28398" dir="1593903" algn="ctr" rotWithShape="0">
              <a:srgbClr val="AC7F0E"/>
            </a:outerShdw>
          </a:effectLst>
        </p:spPr>
        <p:txBody>
          <a:bodyPr/>
          <a:lstStyle/>
          <a:p>
            <a:r>
              <a:rPr lang="en-US" sz="3600" dirty="0">
                <a:solidFill>
                  <a:srgbClr val="8E0A20"/>
                </a:solidFill>
              </a:rPr>
              <a:t>Three Dimensional (</a:t>
            </a:r>
            <a:r>
              <a:rPr lang="en-US" sz="3600" dirty="0" err="1">
                <a:solidFill>
                  <a:srgbClr val="8E0A20"/>
                </a:solidFill>
              </a:rPr>
              <a:t>3D</a:t>
            </a:r>
            <a:r>
              <a:rPr lang="en-US" sz="3600" dirty="0">
                <a:solidFill>
                  <a:srgbClr val="8E0A20"/>
                </a:solidFill>
              </a:rPr>
              <a:t>) Positioning</a:t>
            </a:r>
          </a:p>
        </p:txBody>
      </p:sp>
      <p:grpSp>
        <p:nvGrpSpPr>
          <p:cNvPr id="2" name="Group 29"/>
          <p:cNvGrpSpPr>
            <a:grpSpLocks/>
          </p:cNvGrpSpPr>
          <p:nvPr/>
        </p:nvGrpSpPr>
        <p:grpSpPr bwMode="auto">
          <a:xfrm>
            <a:off x="3098800" y="3230563"/>
            <a:ext cx="2763838" cy="2649537"/>
            <a:chOff x="1952" y="2035"/>
            <a:chExt cx="1741" cy="1669"/>
          </a:xfrm>
        </p:grpSpPr>
        <p:grpSp>
          <p:nvGrpSpPr>
            <p:cNvPr id="3" name="Group 9"/>
            <p:cNvGrpSpPr>
              <a:grpSpLocks/>
            </p:cNvGrpSpPr>
            <p:nvPr/>
          </p:nvGrpSpPr>
          <p:grpSpPr bwMode="auto">
            <a:xfrm>
              <a:off x="1952" y="2035"/>
              <a:ext cx="1741" cy="1669"/>
              <a:chOff x="2024" y="471"/>
              <a:chExt cx="1741" cy="1669"/>
            </a:xfrm>
          </p:grpSpPr>
          <p:sp>
            <p:nvSpPr>
              <p:cNvPr id="387082" name="Oval 10"/>
              <p:cNvSpPr>
                <a:spLocks noChangeArrowheads="1"/>
              </p:cNvSpPr>
              <p:nvPr/>
            </p:nvSpPr>
            <p:spPr bwMode="auto">
              <a:xfrm>
                <a:off x="2024" y="471"/>
                <a:ext cx="1741" cy="1669"/>
              </a:xfrm>
              <a:prstGeom prst="ellipse">
                <a:avLst/>
              </a:prstGeom>
              <a:solidFill>
                <a:srgbClr val="A7FFA7">
                  <a:alpha val="50000"/>
                </a:srgbClr>
              </a:solidFill>
              <a:ln w="28575">
                <a:solidFill>
                  <a:srgbClr val="006600"/>
                </a:solidFill>
                <a:round/>
                <a:headEnd/>
                <a:tailEnd/>
              </a:ln>
            </p:spPr>
            <p:txBody>
              <a:bodyPr/>
              <a:lstStyle/>
              <a:p>
                <a:endParaRPr lang="en-IN"/>
              </a:p>
            </p:txBody>
          </p:sp>
          <p:grpSp>
            <p:nvGrpSpPr>
              <p:cNvPr id="4" name="Group 11"/>
              <p:cNvGrpSpPr>
                <a:grpSpLocks/>
              </p:cNvGrpSpPr>
              <p:nvPr/>
            </p:nvGrpSpPr>
            <p:grpSpPr bwMode="auto">
              <a:xfrm>
                <a:off x="2704" y="1147"/>
                <a:ext cx="399" cy="351"/>
                <a:chOff x="1621" y="1008"/>
                <a:chExt cx="231" cy="231"/>
              </a:xfrm>
            </p:grpSpPr>
            <p:sp>
              <p:nvSpPr>
                <p:cNvPr id="387084" name="Rectangle 12"/>
                <p:cNvSpPr>
                  <a:spLocks noChangeArrowheads="1"/>
                </p:cNvSpPr>
                <p:nvPr/>
              </p:nvSpPr>
              <p:spPr bwMode="auto">
                <a:xfrm>
                  <a:off x="1621" y="1008"/>
                  <a:ext cx="58" cy="231"/>
                </a:xfrm>
                <a:prstGeom prst="rect">
                  <a:avLst/>
                </a:prstGeom>
                <a:solidFill>
                  <a:srgbClr val="0D0D0D"/>
                </a:solidFill>
                <a:ln w="38100">
                  <a:solidFill>
                    <a:srgbClr val="006600"/>
                  </a:solidFill>
                  <a:miter lim="800000"/>
                  <a:headEnd/>
                  <a:tailEnd/>
                </a:ln>
              </p:spPr>
              <p:txBody>
                <a:bodyPr/>
                <a:lstStyle/>
                <a:p>
                  <a:endParaRPr lang="en-IN"/>
                </a:p>
              </p:txBody>
            </p:sp>
            <p:sp>
              <p:nvSpPr>
                <p:cNvPr id="387085" name="Rectangle 13"/>
                <p:cNvSpPr>
                  <a:spLocks noChangeArrowheads="1"/>
                </p:cNvSpPr>
                <p:nvPr/>
              </p:nvSpPr>
              <p:spPr bwMode="auto">
                <a:xfrm>
                  <a:off x="1793" y="1008"/>
                  <a:ext cx="59" cy="231"/>
                </a:xfrm>
                <a:prstGeom prst="rect">
                  <a:avLst/>
                </a:prstGeom>
                <a:solidFill>
                  <a:srgbClr val="0D0D0D"/>
                </a:solidFill>
                <a:ln w="38100">
                  <a:solidFill>
                    <a:srgbClr val="006600"/>
                  </a:solidFill>
                  <a:miter lim="800000"/>
                  <a:headEnd/>
                  <a:tailEnd/>
                </a:ln>
              </p:spPr>
              <p:txBody>
                <a:bodyPr/>
                <a:lstStyle/>
                <a:p>
                  <a:endParaRPr lang="en-IN"/>
                </a:p>
              </p:txBody>
            </p:sp>
            <p:sp>
              <p:nvSpPr>
                <p:cNvPr id="387086" name="Oval 14"/>
                <p:cNvSpPr>
                  <a:spLocks noChangeArrowheads="1"/>
                </p:cNvSpPr>
                <p:nvPr/>
              </p:nvSpPr>
              <p:spPr bwMode="auto">
                <a:xfrm>
                  <a:off x="1678" y="1066"/>
                  <a:ext cx="116" cy="116"/>
                </a:xfrm>
                <a:prstGeom prst="ellipse">
                  <a:avLst/>
                </a:prstGeom>
                <a:solidFill>
                  <a:srgbClr val="0D0D0D"/>
                </a:solidFill>
                <a:ln w="38100">
                  <a:solidFill>
                    <a:srgbClr val="006600"/>
                  </a:solidFill>
                  <a:round/>
                  <a:headEnd/>
                  <a:tailEnd/>
                </a:ln>
              </p:spPr>
              <p:txBody>
                <a:bodyPr/>
                <a:lstStyle/>
                <a:p>
                  <a:endParaRPr lang="en-IN"/>
                </a:p>
              </p:txBody>
            </p:sp>
          </p:grpSp>
        </p:grpSp>
        <p:sp>
          <p:nvSpPr>
            <p:cNvPr id="387100" name="Oval 28"/>
            <p:cNvSpPr>
              <a:spLocks noChangeArrowheads="1"/>
            </p:cNvSpPr>
            <p:nvPr/>
          </p:nvSpPr>
          <p:spPr bwMode="auto">
            <a:xfrm>
              <a:off x="1960" y="2624"/>
              <a:ext cx="1712" cy="472"/>
            </a:xfrm>
            <a:prstGeom prst="ellipse">
              <a:avLst/>
            </a:prstGeom>
            <a:noFill/>
            <a:ln w="28575" cap="sq">
              <a:solidFill>
                <a:srgbClr val="006600"/>
              </a:solidFill>
              <a:round/>
              <a:headEnd type="none" w="sm" len="sm"/>
              <a:tailEnd type="none" w="sm" len="sm"/>
            </a:ln>
            <a:effectLst/>
          </p:spPr>
          <p:txBody>
            <a:bodyPr wrap="none" anchor="ctr"/>
            <a:lstStyle/>
            <a:p>
              <a:endParaRPr lang="en-IN"/>
            </a:p>
          </p:txBody>
        </p:sp>
      </p:grpSp>
      <p:grpSp>
        <p:nvGrpSpPr>
          <p:cNvPr id="5" name="Group 35"/>
          <p:cNvGrpSpPr>
            <a:grpSpLocks/>
          </p:cNvGrpSpPr>
          <p:nvPr/>
        </p:nvGrpSpPr>
        <p:grpSpPr bwMode="auto">
          <a:xfrm>
            <a:off x="1922463" y="1477963"/>
            <a:ext cx="2763837" cy="2649537"/>
            <a:chOff x="1211" y="931"/>
            <a:chExt cx="1741" cy="1669"/>
          </a:xfrm>
        </p:grpSpPr>
        <p:grpSp>
          <p:nvGrpSpPr>
            <p:cNvPr id="6" name="Group 3"/>
            <p:cNvGrpSpPr>
              <a:grpSpLocks/>
            </p:cNvGrpSpPr>
            <p:nvPr/>
          </p:nvGrpSpPr>
          <p:grpSpPr bwMode="auto">
            <a:xfrm>
              <a:off x="1211" y="931"/>
              <a:ext cx="1741" cy="1669"/>
              <a:chOff x="3320" y="2539"/>
              <a:chExt cx="1741" cy="1669"/>
            </a:xfrm>
          </p:grpSpPr>
          <p:sp>
            <p:nvSpPr>
              <p:cNvPr id="387076" name="Oval 4"/>
              <p:cNvSpPr>
                <a:spLocks noChangeArrowheads="1"/>
              </p:cNvSpPr>
              <p:nvPr/>
            </p:nvSpPr>
            <p:spPr bwMode="auto">
              <a:xfrm>
                <a:off x="3320" y="2539"/>
                <a:ext cx="1741" cy="1669"/>
              </a:xfrm>
              <a:prstGeom prst="ellipse">
                <a:avLst/>
              </a:prstGeom>
              <a:solidFill>
                <a:srgbClr val="B1B1EB">
                  <a:alpha val="50000"/>
                </a:srgbClr>
              </a:solidFill>
              <a:ln w="28575">
                <a:solidFill>
                  <a:srgbClr val="222286"/>
                </a:solidFill>
                <a:round/>
                <a:headEnd/>
                <a:tailEnd/>
              </a:ln>
            </p:spPr>
            <p:txBody>
              <a:bodyPr/>
              <a:lstStyle/>
              <a:p>
                <a:endParaRPr lang="en-IN"/>
              </a:p>
            </p:txBody>
          </p:sp>
          <p:grpSp>
            <p:nvGrpSpPr>
              <p:cNvPr id="7" name="Group 5"/>
              <p:cNvGrpSpPr>
                <a:grpSpLocks/>
              </p:cNvGrpSpPr>
              <p:nvPr/>
            </p:nvGrpSpPr>
            <p:grpSpPr bwMode="auto">
              <a:xfrm>
                <a:off x="3984" y="3183"/>
                <a:ext cx="399" cy="351"/>
                <a:chOff x="1621" y="1008"/>
                <a:chExt cx="231" cy="231"/>
              </a:xfrm>
            </p:grpSpPr>
            <p:sp>
              <p:nvSpPr>
                <p:cNvPr id="387078" name="Rectangle 6"/>
                <p:cNvSpPr>
                  <a:spLocks noChangeArrowheads="1"/>
                </p:cNvSpPr>
                <p:nvPr/>
              </p:nvSpPr>
              <p:spPr bwMode="auto">
                <a:xfrm>
                  <a:off x="1621" y="1008"/>
                  <a:ext cx="58" cy="231"/>
                </a:xfrm>
                <a:prstGeom prst="rect">
                  <a:avLst/>
                </a:prstGeom>
                <a:solidFill>
                  <a:schemeClr val="tx1"/>
                </a:solidFill>
                <a:ln w="38100">
                  <a:solidFill>
                    <a:srgbClr val="222286"/>
                  </a:solidFill>
                  <a:miter lim="800000"/>
                  <a:headEnd/>
                  <a:tailEnd/>
                </a:ln>
              </p:spPr>
              <p:txBody>
                <a:bodyPr/>
                <a:lstStyle/>
                <a:p>
                  <a:endParaRPr lang="en-IN"/>
                </a:p>
              </p:txBody>
            </p:sp>
            <p:sp>
              <p:nvSpPr>
                <p:cNvPr id="387079" name="Rectangle 7"/>
                <p:cNvSpPr>
                  <a:spLocks noChangeArrowheads="1"/>
                </p:cNvSpPr>
                <p:nvPr/>
              </p:nvSpPr>
              <p:spPr bwMode="auto">
                <a:xfrm>
                  <a:off x="1793" y="1008"/>
                  <a:ext cx="59" cy="231"/>
                </a:xfrm>
                <a:prstGeom prst="rect">
                  <a:avLst/>
                </a:prstGeom>
                <a:solidFill>
                  <a:schemeClr val="tx1"/>
                </a:solidFill>
                <a:ln w="38100">
                  <a:solidFill>
                    <a:srgbClr val="222286"/>
                  </a:solidFill>
                  <a:miter lim="800000"/>
                  <a:headEnd/>
                  <a:tailEnd/>
                </a:ln>
              </p:spPr>
              <p:txBody>
                <a:bodyPr/>
                <a:lstStyle/>
                <a:p>
                  <a:endParaRPr lang="en-IN"/>
                </a:p>
              </p:txBody>
            </p:sp>
            <p:sp>
              <p:nvSpPr>
                <p:cNvPr id="387080" name="Oval 8"/>
                <p:cNvSpPr>
                  <a:spLocks noChangeArrowheads="1"/>
                </p:cNvSpPr>
                <p:nvPr/>
              </p:nvSpPr>
              <p:spPr bwMode="auto">
                <a:xfrm>
                  <a:off x="1678" y="1066"/>
                  <a:ext cx="116" cy="116"/>
                </a:xfrm>
                <a:prstGeom prst="ellipse">
                  <a:avLst/>
                </a:prstGeom>
                <a:solidFill>
                  <a:schemeClr val="tx1"/>
                </a:solidFill>
                <a:ln w="38100">
                  <a:solidFill>
                    <a:srgbClr val="222286"/>
                  </a:solidFill>
                  <a:round/>
                  <a:headEnd/>
                  <a:tailEnd/>
                </a:ln>
              </p:spPr>
              <p:txBody>
                <a:bodyPr/>
                <a:lstStyle/>
                <a:p>
                  <a:endParaRPr lang="en-IN"/>
                </a:p>
              </p:txBody>
            </p:sp>
          </p:grpSp>
        </p:grpSp>
        <p:sp>
          <p:nvSpPr>
            <p:cNvPr id="387106" name="Oval 34"/>
            <p:cNvSpPr>
              <a:spLocks noChangeArrowheads="1"/>
            </p:cNvSpPr>
            <p:nvPr/>
          </p:nvSpPr>
          <p:spPr bwMode="auto">
            <a:xfrm>
              <a:off x="1216" y="1528"/>
              <a:ext cx="1728" cy="472"/>
            </a:xfrm>
            <a:prstGeom prst="ellipse">
              <a:avLst/>
            </a:prstGeom>
            <a:noFill/>
            <a:ln w="28575" cap="sq">
              <a:solidFill>
                <a:srgbClr val="222286"/>
              </a:solidFill>
              <a:round/>
              <a:headEnd type="none" w="sm" len="sm"/>
              <a:tailEnd type="none" w="sm" len="sm"/>
            </a:ln>
            <a:effectLst/>
          </p:spPr>
          <p:txBody>
            <a:bodyPr wrap="none" anchor="ctr"/>
            <a:lstStyle/>
            <a:p>
              <a:endParaRPr lang="en-IN"/>
            </a:p>
          </p:txBody>
        </p:sp>
      </p:grpSp>
      <p:grpSp>
        <p:nvGrpSpPr>
          <p:cNvPr id="8" name="Group 36"/>
          <p:cNvGrpSpPr>
            <a:grpSpLocks/>
          </p:cNvGrpSpPr>
          <p:nvPr/>
        </p:nvGrpSpPr>
        <p:grpSpPr bwMode="auto">
          <a:xfrm>
            <a:off x="4318000" y="1127125"/>
            <a:ext cx="2763838" cy="2649538"/>
            <a:chOff x="2720" y="710"/>
            <a:chExt cx="1741" cy="1669"/>
          </a:xfrm>
        </p:grpSpPr>
        <p:grpSp>
          <p:nvGrpSpPr>
            <p:cNvPr id="9" name="Group 15"/>
            <p:cNvGrpSpPr>
              <a:grpSpLocks/>
            </p:cNvGrpSpPr>
            <p:nvPr/>
          </p:nvGrpSpPr>
          <p:grpSpPr bwMode="auto">
            <a:xfrm>
              <a:off x="2720" y="710"/>
              <a:ext cx="1741" cy="1669"/>
              <a:chOff x="0" y="370"/>
              <a:chExt cx="1741" cy="1669"/>
            </a:xfrm>
          </p:grpSpPr>
          <p:sp>
            <p:nvSpPr>
              <p:cNvPr id="387088" name="Oval 16"/>
              <p:cNvSpPr>
                <a:spLocks noChangeArrowheads="1"/>
              </p:cNvSpPr>
              <p:nvPr/>
            </p:nvSpPr>
            <p:spPr bwMode="auto">
              <a:xfrm>
                <a:off x="0" y="370"/>
                <a:ext cx="1741" cy="1669"/>
              </a:xfrm>
              <a:prstGeom prst="ellipse">
                <a:avLst/>
              </a:prstGeom>
              <a:solidFill>
                <a:srgbClr val="F2BBFF">
                  <a:alpha val="50000"/>
                </a:srgbClr>
              </a:solidFill>
              <a:ln w="28575">
                <a:solidFill>
                  <a:srgbClr val="9900CC"/>
                </a:solidFill>
                <a:round/>
                <a:headEnd/>
                <a:tailEnd/>
              </a:ln>
            </p:spPr>
            <p:txBody>
              <a:bodyPr/>
              <a:lstStyle/>
              <a:p>
                <a:endParaRPr lang="en-IN"/>
              </a:p>
            </p:txBody>
          </p:sp>
          <p:grpSp>
            <p:nvGrpSpPr>
              <p:cNvPr id="10" name="Group 17"/>
              <p:cNvGrpSpPr>
                <a:grpSpLocks/>
              </p:cNvGrpSpPr>
              <p:nvPr/>
            </p:nvGrpSpPr>
            <p:grpSpPr bwMode="auto">
              <a:xfrm>
                <a:off x="672" y="1038"/>
                <a:ext cx="399" cy="351"/>
                <a:chOff x="1621" y="1008"/>
                <a:chExt cx="231" cy="231"/>
              </a:xfrm>
            </p:grpSpPr>
            <p:sp>
              <p:nvSpPr>
                <p:cNvPr id="387090" name="Rectangle 18"/>
                <p:cNvSpPr>
                  <a:spLocks noChangeArrowheads="1"/>
                </p:cNvSpPr>
                <p:nvPr/>
              </p:nvSpPr>
              <p:spPr bwMode="auto">
                <a:xfrm>
                  <a:off x="1621" y="1008"/>
                  <a:ext cx="58" cy="231"/>
                </a:xfrm>
                <a:prstGeom prst="rect">
                  <a:avLst/>
                </a:prstGeom>
                <a:solidFill>
                  <a:srgbClr val="0D0D0D"/>
                </a:solidFill>
                <a:ln w="38100">
                  <a:solidFill>
                    <a:srgbClr val="9900CC"/>
                  </a:solidFill>
                  <a:miter lim="800000"/>
                  <a:headEnd/>
                  <a:tailEnd/>
                </a:ln>
              </p:spPr>
              <p:txBody>
                <a:bodyPr/>
                <a:lstStyle/>
                <a:p>
                  <a:endParaRPr lang="en-IN"/>
                </a:p>
              </p:txBody>
            </p:sp>
            <p:sp>
              <p:nvSpPr>
                <p:cNvPr id="387091" name="Rectangle 19"/>
                <p:cNvSpPr>
                  <a:spLocks noChangeArrowheads="1"/>
                </p:cNvSpPr>
                <p:nvPr/>
              </p:nvSpPr>
              <p:spPr bwMode="auto">
                <a:xfrm>
                  <a:off x="1793" y="1008"/>
                  <a:ext cx="59" cy="231"/>
                </a:xfrm>
                <a:prstGeom prst="rect">
                  <a:avLst/>
                </a:prstGeom>
                <a:solidFill>
                  <a:srgbClr val="0D0D0D"/>
                </a:solidFill>
                <a:ln w="38100">
                  <a:solidFill>
                    <a:srgbClr val="9900CC"/>
                  </a:solidFill>
                  <a:miter lim="800000"/>
                  <a:headEnd/>
                  <a:tailEnd/>
                </a:ln>
              </p:spPr>
              <p:txBody>
                <a:bodyPr/>
                <a:lstStyle/>
                <a:p>
                  <a:endParaRPr lang="en-IN"/>
                </a:p>
              </p:txBody>
            </p:sp>
            <p:sp>
              <p:nvSpPr>
                <p:cNvPr id="387092" name="Oval 20"/>
                <p:cNvSpPr>
                  <a:spLocks noChangeArrowheads="1"/>
                </p:cNvSpPr>
                <p:nvPr/>
              </p:nvSpPr>
              <p:spPr bwMode="auto">
                <a:xfrm>
                  <a:off x="1678" y="1066"/>
                  <a:ext cx="116" cy="116"/>
                </a:xfrm>
                <a:prstGeom prst="ellipse">
                  <a:avLst/>
                </a:prstGeom>
                <a:solidFill>
                  <a:srgbClr val="0D0D0D"/>
                </a:solidFill>
                <a:ln w="38100">
                  <a:solidFill>
                    <a:srgbClr val="9900CC"/>
                  </a:solidFill>
                  <a:round/>
                  <a:headEnd/>
                  <a:tailEnd/>
                </a:ln>
              </p:spPr>
              <p:txBody>
                <a:bodyPr/>
                <a:lstStyle/>
                <a:p>
                  <a:endParaRPr lang="en-IN"/>
                </a:p>
              </p:txBody>
            </p:sp>
          </p:grpSp>
        </p:grpSp>
        <p:sp>
          <p:nvSpPr>
            <p:cNvPr id="387104" name="Oval 32"/>
            <p:cNvSpPr>
              <a:spLocks noChangeArrowheads="1"/>
            </p:cNvSpPr>
            <p:nvPr/>
          </p:nvSpPr>
          <p:spPr bwMode="auto">
            <a:xfrm>
              <a:off x="2728" y="1312"/>
              <a:ext cx="1720" cy="472"/>
            </a:xfrm>
            <a:prstGeom prst="ellipse">
              <a:avLst/>
            </a:prstGeom>
            <a:noFill/>
            <a:ln w="28575" cap="sq">
              <a:solidFill>
                <a:srgbClr val="9900CC"/>
              </a:solidFill>
              <a:round/>
              <a:headEnd type="none" w="sm" len="sm"/>
              <a:tailEnd type="none" w="sm" len="sm"/>
            </a:ln>
            <a:effectLst/>
          </p:spPr>
          <p:txBody>
            <a:bodyPr wrap="none" anchor="ctr"/>
            <a:lstStyle/>
            <a:p>
              <a:endParaRPr lang="en-IN"/>
            </a:p>
          </p:txBody>
        </p:sp>
      </p:grpSp>
      <p:grpSp>
        <p:nvGrpSpPr>
          <p:cNvPr id="11" name="Group 31"/>
          <p:cNvGrpSpPr>
            <a:grpSpLocks/>
          </p:cNvGrpSpPr>
          <p:nvPr/>
        </p:nvGrpSpPr>
        <p:grpSpPr bwMode="auto">
          <a:xfrm>
            <a:off x="4152900" y="2892425"/>
            <a:ext cx="2763838" cy="2649538"/>
            <a:chOff x="2616" y="1822"/>
            <a:chExt cx="1741" cy="1669"/>
          </a:xfrm>
        </p:grpSpPr>
        <p:grpSp>
          <p:nvGrpSpPr>
            <p:cNvPr id="12" name="Group 21"/>
            <p:cNvGrpSpPr>
              <a:grpSpLocks/>
            </p:cNvGrpSpPr>
            <p:nvPr/>
          </p:nvGrpSpPr>
          <p:grpSpPr bwMode="auto">
            <a:xfrm>
              <a:off x="2616" y="1822"/>
              <a:ext cx="1741" cy="1669"/>
              <a:chOff x="0" y="370"/>
              <a:chExt cx="1741" cy="1669"/>
            </a:xfrm>
          </p:grpSpPr>
          <p:sp>
            <p:nvSpPr>
              <p:cNvPr id="387094" name="Oval 22"/>
              <p:cNvSpPr>
                <a:spLocks noChangeArrowheads="1"/>
              </p:cNvSpPr>
              <p:nvPr/>
            </p:nvSpPr>
            <p:spPr bwMode="auto">
              <a:xfrm>
                <a:off x="0" y="370"/>
                <a:ext cx="1741" cy="1669"/>
              </a:xfrm>
              <a:prstGeom prst="ellipse">
                <a:avLst/>
              </a:prstGeom>
              <a:solidFill>
                <a:srgbClr val="FFD8C5">
                  <a:alpha val="50000"/>
                </a:srgbClr>
              </a:solidFill>
              <a:ln w="28575">
                <a:solidFill>
                  <a:srgbClr val="FF6600"/>
                </a:solidFill>
                <a:round/>
                <a:headEnd/>
                <a:tailEnd/>
              </a:ln>
            </p:spPr>
            <p:txBody>
              <a:bodyPr/>
              <a:lstStyle/>
              <a:p>
                <a:endParaRPr lang="en-IN"/>
              </a:p>
            </p:txBody>
          </p:sp>
          <p:grpSp>
            <p:nvGrpSpPr>
              <p:cNvPr id="13" name="Group 23"/>
              <p:cNvGrpSpPr>
                <a:grpSpLocks/>
              </p:cNvGrpSpPr>
              <p:nvPr/>
            </p:nvGrpSpPr>
            <p:grpSpPr bwMode="auto">
              <a:xfrm>
                <a:off x="672" y="1038"/>
                <a:ext cx="399" cy="351"/>
                <a:chOff x="1621" y="1008"/>
                <a:chExt cx="231" cy="231"/>
              </a:xfrm>
            </p:grpSpPr>
            <p:sp>
              <p:nvSpPr>
                <p:cNvPr id="387096" name="Rectangle 24"/>
                <p:cNvSpPr>
                  <a:spLocks noChangeArrowheads="1"/>
                </p:cNvSpPr>
                <p:nvPr/>
              </p:nvSpPr>
              <p:spPr bwMode="auto">
                <a:xfrm>
                  <a:off x="1621" y="1008"/>
                  <a:ext cx="58" cy="231"/>
                </a:xfrm>
                <a:prstGeom prst="rect">
                  <a:avLst/>
                </a:prstGeom>
                <a:solidFill>
                  <a:srgbClr val="0D0D0D"/>
                </a:solidFill>
                <a:ln w="38100">
                  <a:solidFill>
                    <a:srgbClr val="FF6600"/>
                  </a:solidFill>
                  <a:miter lim="800000"/>
                  <a:headEnd/>
                  <a:tailEnd/>
                </a:ln>
              </p:spPr>
              <p:txBody>
                <a:bodyPr/>
                <a:lstStyle/>
                <a:p>
                  <a:endParaRPr lang="en-IN"/>
                </a:p>
              </p:txBody>
            </p:sp>
            <p:sp>
              <p:nvSpPr>
                <p:cNvPr id="387097" name="Rectangle 25"/>
                <p:cNvSpPr>
                  <a:spLocks noChangeArrowheads="1"/>
                </p:cNvSpPr>
                <p:nvPr/>
              </p:nvSpPr>
              <p:spPr bwMode="auto">
                <a:xfrm>
                  <a:off x="1793" y="1008"/>
                  <a:ext cx="59" cy="231"/>
                </a:xfrm>
                <a:prstGeom prst="rect">
                  <a:avLst/>
                </a:prstGeom>
                <a:solidFill>
                  <a:srgbClr val="0D0D0D"/>
                </a:solidFill>
                <a:ln w="38100">
                  <a:solidFill>
                    <a:srgbClr val="FF6600"/>
                  </a:solidFill>
                  <a:miter lim="800000"/>
                  <a:headEnd/>
                  <a:tailEnd/>
                </a:ln>
              </p:spPr>
              <p:txBody>
                <a:bodyPr/>
                <a:lstStyle/>
                <a:p>
                  <a:endParaRPr lang="en-IN"/>
                </a:p>
              </p:txBody>
            </p:sp>
            <p:sp>
              <p:nvSpPr>
                <p:cNvPr id="387098" name="Oval 26"/>
                <p:cNvSpPr>
                  <a:spLocks noChangeArrowheads="1"/>
                </p:cNvSpPr>
                <p:nvPr/>
              </p:nvSpPr>
              <p:spPr bwMode="auto">
                <a:xfrm>
                  <a:off x="1678" y="1066"/>
                  <a:ext cx="116" cy="116"/>
                </a:xfrm>
                <a:prstGeom prst="ellipse">
                  <a:avLst/>
                </a:prstGeom>
                <a:solidFill>
                  <a:srgbClr val="0D0D0D"/>
                </a:solidFill>
                <a:ln w="38100">
                  <a:solidFill>
                    <a:srgbClr val="FF6600"/>
                  </a:solidFill>
                  <a:round/>
                  <a:headEnd/>
                  <a:tailEnd/>
                </a:ln>
              </p:spPr>
              <p:txBody>
                <a:bodyPr/>
                <a:lstStyle/>
                <a:p>
                  <a:endParaRPr lang="en-IN"/>
                </a:p>
              </p:txBody>
            </p:sp>
          </p:grpSp>
        </p:grpSp>
        <p:sp>
          <p:nvSpPr>
            <p:cNvPr id="387102" name="Oval 30"/>
            <p:cNvSpPr>
              <a:spLocks noChangeArrowheads="1"/>
            </p:cNvSpPr>
            <p:nvPr/>
          </p:nvSpPr>
          <p:spPr bwMode="auto">
            <a:xfrm>
              <a:off x="2632" y="2424"/>
              <a:ext cx="1712" cy="472"/>
            </a:xfrm>
            <a:prstGeom prst="ellipse">
              <a:avLst/>
            </a:prstGeom>
            <a:noFill/>
            <a:ln w="28575" cap="sq">
              <a:solidFill>
                <a:srgbClr val="FF6600"/>
              </a:solidFill>
              <a:round/>
              <a:headEnd type="none" w="sm" len="sm"/>
              <a:tailEnd type="none" w="sm" len="sm"/>
            </a:ln>
            <a:effectLst/>
          </p:spPr>
          <p:txBody>
            <a:bodyPr wrap="none" anchor="ctr"/>
            <a:lstStyle/>
            <a:p>
              <a:endParaRPr lang="en-IN"/>
            </a:p>
          </p:txBody>
        </p:sp>
      </p:grpSp>
      <p:sp>
        <p:nvSpPr>
          <p:cNvPr id="387109" name="Oval 37"/>
          <p:cNvSpPr>
            <a:spLocks noChangeArrowheads="1"/>
          </p:cNvSpPr>
          <p:nvPr/>
        </p:nvSpPr>
        <p:spPr bwMode="auto">
          <a:xfrm>
            <a:off x="4521200" y="3200400"/>
            <a:ext cx="114300" cy="114300"/>
          </a:xfrm>
          <a:prstGeom prst="ellipse">
            <a:avLst/>
          </a:prstGeom>
          <a:solidFill>
            <a:srgbClr val="FFFF00"/>
          </a:solidFill>
          <a:ln w="28575">
            <a:solidFill>
              <a:srgbClr val="FFFF00"/>
            </a:solidFill>
            <a:round/>
            <a:headEnd/>
            <a:tailEnd/>
          </a:ln>
          <a:effec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8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0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990599" y="273629"/>
            <a:ext cx="7694041" cy="1144921"/>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Triangulation/</a:t>
            </a:r>
            <a:r>
              <a:rPr lang="en-US" dirty="0" err="1"/>
              <a:t>trilateration</a:t>
            </a:r>
            <a:endParaRPr lang="en-US" dirty="0"/>
          </a:p>
        </p:txBody>
      </p:sp>
      <p:sp>
        <p:nvSpPr>
          <p:cNvPr id="10242" name="Rectangle 2"/>
          <p:cNvSpPr>
            <a:spLocks noGrp="1" noChangeArrowheads="1"/>
          </p:cNvSpPr>
          <p:nvPr>
            <p:ph type="body" idx="1"/>
          </p:nvPr>
        </p:nvSpPr>
        <p:spPr>
          <a:xfrm>
            <a:off x="990600" y="1604329"/>
            <a:ext cx="7511160" cy="3977698"/>
          </a:xfrm>
          <a:ln/>
        </p:spPr>
        <p:txBody>
          <a:bodyPr lIns="82945" tIns="41473" rIns="82945" bIns="41473">
            <a:normAutofit fontScale="92500"/>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Two spheres intersect at a circle and three spheres intersect at two points</a:t>
            </a:r>
            <a:r>
              <a:rPr lang="en-IN" dirty="0" smtClean="0"/>
              <a:t>.</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Distance calculation-</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If received time t and transmit time </a:t>
            </a:r>
            <a:r>
              <a:rPr lang="en-IN" dirty="0" err="1"/>
              <a:t>t</a:t>
            </a:r>
            <a:r>
              <a:rPr lang="en-IN" sz="1600" dirty="0" err="1"/>
              <a:t>i</a:t>
            </a:r>
            <a:r>
              <a:rPr lang="en-IN" dirty="0"/>
              <a:t> then distance is c*(t-</a:t>
            </a:r>
            <a:r>
              <a:rPr lang="en-IN" dirty="0" err="1"/>
              <a:t>t</a:t>
            </a:r>
            <a:r>
              <a:rPr lang="en-IN" sz="1600" dirty="0" err="1"/>
              <a:t>i</a:t>
            </a:r>
            <a:r>
              <a:rPr lang="en-IN" dirty="0"/>
              <a:t>) where c is the </a:t>
            </a:r>
            <a:r>
              <a:rPr lang="en-IN" dirty="0" smtClean="0"/>
              <a:t>speed </a:t>
            </a:r>
            <a:r>
              <a:rPr lang="en-IN" dirty="0"/>
              <a:t>of </a:t>
            </a:r>
            <a:r>
              <a:rPr lang="en-IN" dirty="0" smtClean="0"/>
              <a:t>light</a:t>
            </a:r>
          </a:p>
          <a:p>
            <a:pPr marL="783372" lvl="1" indent="-29376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4 satellites are used</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body"/>
          </p:nvPr>
        </p:nvSpPr>
        <p:spPr>
          <a:xfrm>
            <a:off x="990600" y="381000"/>
            <a:ext cx="3544440" cy="5255111"/>
          </a:xfrm>
          <a:ln/>
        </p:spPr>
        <p:txBody>
          <a:bodyPr lIns="82945" tIns="25602" rIns="82945" bIns="41473" anchor="t"/>
          <a:lstStyle/>
          <a:p>
            <a:pPr marL="391686" indent="-293764">
              <a:spcAft>
                <a:spcPts val="1293"/>
              </a:spcAft>
              <a:buSzPct val="45000"/>
              <a:buFont typeface="Wingdings" charset="2"/>
              <a:buChar char=""/>
              <a:tabLst>
                <a:tab pos="656650" algn="l"/>
                <a:tab pos="1313299" algn="l"/>
                <a:tab pos="1969949" algn="l"/>
                <a:tab pos="2626599" algn="l"/>
                <a:tab pos="3283248" algn="l"/>
              </a:tabLst>
            </a:pPr>
            <a:r>
              <a:rPr lang="en-IN" sz="2900" dirty="0"/>
              <a:t> </a:t>
            </a:r>
            <a:r>
              <a:rPr lang="en-IN" sz="2900" dirty="0" err="1"/>
              <a:t>xi,yi,zi</a:t>
            </a:r>
            <a:r>
              <a:rPr lang="en-IN" sz="2900" dirty="0"/>
              <a:t> are the coordinates of a satellite </a:t>
            </a:r>
            <a:r>
              <a:rPr lang="en-IN" sz="2900" dirty="0" err="1"/>
              <a:t>i</a:t>
            </a:r>
            <a:endParaRPr lang="en-IN" sz="2900" dirty="0"/>
          </a:p>
          <a:p>
            <a:pPr marL="391686" indent="-293764">
              <a:spcAft>
                <a:spcPts val="1293"/>
              </a:spcAft>
              <a:buSzPct val="45000"/>
              <a:buFont typeface="Wingdings" charset="2"/>
              <a:buChar char=""/>
              <a:tabLst>
                <a:tab pos="656650" algn="l"/>
                <a:tab pos="1313299" algn="l"/>
                <a:tab pos="1969949" algn="l"/>
                <a:tab pos="2626599" algn="l"/>
                <a:tab pos="3283248" algn="l"/>
              </a:tabLst>
            </a:pPr>
            <a:r>
              <a:rPr lang="en-IN" sz="2900" dirty="0"/>
              <a:t> </a:t>
            </a:r>
            <a:r>
              <a:rPr lang="en-IN" sz="2900" dirty="0" err="1"/>
              <a:t>di</a:t>
            </a:r>
            <a:r>
              <a:rPr lang="en-IN" sz="2900" dirty="0"/>
              <a:t> is the distance from satellite </a:t>
            </a:r>
            <a:r>
              <a:rPr lang="en-IN" sz="2900" dirty="0" err="1"/>
              <a:t>i</a:t>
            </a:r>
            <a:endParaRPr lang="en-IN" sz="2900" dirty="0"/>
          </a:p>
          <a:p>
            <a:pPr marL="391686" indent="-293764">
              <a:spcAft>
                <a:spcPts val="1293"/>
              </a:spcAft>
              <a:buSzPct val="45000"/>
              <a:buFont typeface="Wingdings" charset="2"/>
              <a:buChar char=""/>
              <a:tabLst>
                <a:tab pos="656650" algn="l"/>
                <a:tab pos="1313299" algn="l"/>
                <a:tab pos="1969949" algn="l"/>
                <a:tab pos="2626599" algn="l"/>
                <a:tab pos="3283248" algn="l"/>
              </a:tabLst>
            </a:pPr>
            <a:r>
              <a:rPr lang="en-IN" sz="2900" dirty="0"/>
              <a:t>  </a:t>
            </a:r>
            <a:r>
              <a:rPr lang="en-IN" sz="2900" dirty="0" err="1"/>
              <a:t>tB</a:t>
            </a:r>
            <a:r>
              <a:rPr lang="en-IN" sz="2900" dirty="0"/>
              <a:t> is the clock offset</a:t>
            </a:r>
          </a:p>
          <a:p>
            <a:pPr marL="391686" indent="-293764">
              <a:spcAft>
                <a:spcPts val="1293"/>
              </a:spcAft>
              <a:buSzPct val="45000"/>
              <a:buFont typeface="Wingdings" charset="2"/>
              <a:buChar char=""/>
              <a:tabLst>
                <a:tab pos="656650" algn="l"/>
                <a:tab pos="1313299" algn="l"/>
                <a:tab pos="1969949" algn="l"/>
                <a:tab pos="2626599" algn="l"/>
                <a:tab pos="3283248" algn="l"/>
              </a:tabLst>
            </a:pPr>
            <a:r>
              <a:rPr lang="en-IN" sz="2900" dirty="0"/>
              <a:t>Triangulate position based on the data.</a:t>
            </a:r>
          </a:p>
        </p:txBody>
      </p:sp>
      <p:pic>
        <p:nvPicPr>
          <p:cNvPr id="11266" name="Picture 2"/>
          <p:cNvPicPr>
            <a:picLocks noChangeAspect="1" noChangeArrowheads="1"/>
          </p:cNvPicPr>
          <p:nvPr/>
        </p:nvPicPr>
        <p:blipFill>
          <a:blip r:embed="rId3"/>
          <a:srcRect/>
          <a:stretch>
            <a:fillRect/>
          </a:stretch>
        </p:blipFill>
        <p:spPr bwMode="auto">
          <a:xfrm>
            <a:off x="4505760" y="456528"/>
            <a:ext cx="4376160" cy="5420729"/>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066800" y="152400"/>
            <a:ext cx="7390201"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Timing</a:t>
            </a:r>
          </a:p>
        </p:txBody>
      </p:sp>
      <p:sp>
        <p:nvSpPr>
          <p:cNvPr id="12290" name="Rectangle 2"/>
          <p:cNvSpPr>
            <a:spLocks noGrp="1" noChangeArrowheads="1"/>
          </p:cNvSpPr>
          <p:nvPr>
            <p:ph type="body" idx="1"/>
          </p:nvPr>
        </p:nvSpPr>
        <p:spPr>
          <a:xfrm>
            <a:off x="990600" y="1447800"/>
            <a:ext cx="8153400" cy="2667160"/>
          </a:xfrm>
          <a:ln/>
        </p:spPr>
        <p:txBody>
          <a:bodyPr lIns="81639" tIns="42452" rIns="81639" bIns="42452">
            <a:normAutofit fontScale="925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How can you measure the distance to something that's floating around in space</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We do it by timing how long it takes for a signal sent from the satellite to arrive at our receiver.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066800" y="152400"/>
            <a:ext cx="7771680"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Timing</a:t>
            </a:r>
          </a:p>
        </p:txBody>
      </p:sp>
      <p:sp>
        <p:nvSpPr>
          <p:cNvPr id="13314" name="Rectangle 2"/>
          <p:cNvSpPr>
            <a:spLocks noGrp="1" noChangeArrowheads="1"/>
          </p:cNvSpPr>
          <p:nvPr>
            <p:ph type="body" idx="1"/>
          </p:nvPr>
        </p:nvSpPr>
        <p:spPr>
          <a:xfrm>
            <a:off x="990600" y="1447800"/>
            <a:ext cx="8153400" cy="3676706"/>
          </a:xfrm>
          <a:ln/>
        </p:spPr>
        <p:txBody>
          <a:bodyPr lIns="81639" tIns="42452" rIns="81639" bIns="42452">
            <a:normAutofit fontScale="925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In a sense, the whole thing boils down to</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Velocity (60 mph) x Time (2 hours) = Distance (120 miles</a:t>
            </a:r>
            <a:r>
              <a:rPr lang="en-IN" dirty="0" smtClean="0"/>
              <a:t>)</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smtClean="0"/>
              <a:t>In </a:t>
            </a:r>
            <a:r>
              <a:rPr lang="en-IN" dirty="0"/>
              <a:t>the case of GPS we're measuring a radio signal so the velocity is going to be the speed of light or roughly 186,000 miles per second.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The problem is measuring the travel time.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371600" y="609600"/>
            <a:ext cx="7498080" cy="4800600"/>
          </a:xfrm>
        </p:spPr>
        <p:txBody>
          <a:bodyPr/>
          <a:lstStyle/>
          <a:p>
            <a:pPr>
              <a:buClr>
                <a:schemeClr val="bg1">
                  <a:lumMod val="65000"/>
                </a:schemeClr>
              </a:buClr>
              <a:buFont typeface="Wingdings" charset="2"/>
              <a:buNone/>
              <a:defRPr/>
            </a:pPr>
            <a:endParaRPr lang="en-US" dirty="0">
              <a:latin typeface="Lucida Bright" charset="0"/>
            </a:endParaRPr>
          </a:p>
          <a:p>
            <a:pPr algn="ctr">
              <a:buClr>
                <a:schemeClr val="bg1">
                  <a:lumMod val="65000"/>
                </a:schemeClr>
              </a:buClr>
              <a:buFont typeface="Wingdings" charset="2"/>
              <a:buNone/>
              <a:defRPr/>
            </a:pPr>
            <a:endParaRPr lang="en-US" dirty="0">
              <a:latin typeface="Lucida Bright" charset="0"/>
            </a:endParaRPr>
          </a:p>
          <a:p>
            <a:pPr algn="ctr">
              <a:buClr>
                <a:schemeClr val="bg1">
                  <a:lumMod val="65000"/>
                </a:schemeClr>
              </a:buClr>
              <a:buFont typeface="Wingdings" charset="2"/>
              <a:buNone/>
              <a:defRPr/>
            </a:pPr>
            <a:r>
              <a:rPr lang="en-US" dirty="0">
                <a:solidFill>
                  <a:schemeClr val="tx1">
                    <a:lumMod val="50000"/>
                    <a:lumOff val="50000"/>
                  </a:schemeClr>
                </a:solidFill>
                <a:latin typeface="Lucida Bright" charset="0"/>
              </a:rPr>
              <a:t>Smartphone Positioning Systems:</a:t>
            </a:r>
          </a:p>
          <a:p>
            <a:pPr algn="ctr">
              <a:buClr>
                <a:schemeClr val="bg1">
                  <a:lumMod val="65000"/>
                </a:schemeClr>
              </a:buClr>
              <a:buFont typeface="Wingdings" charset="2"/>
              <a:buNone/>
              <a:defRPr/>
            </a:pPr>
            <a:r>
              <a:rPr lang="en-US" dirty="0">
                <a:latin typeface="Lucida Bright" charset="0"/>
              </a:rPr>
              <a:t>The problem space</a:t>
            </a:r>
          </a:p>
        </p:txBody>
      </p:sp>
      <p:pic>
        <p:nvPicPr>
          <p:cNvPr id="5123" name="Picture 5"/>
          <p:cNvPicPr>
            <a:picLocks noChangeAspect="1"/>
          </p:cNvPicPr>
          <p:nvPr/>
        </p:nvPicPr>
        <p:blipFill>
          <a:blip r:embed="rId3"/>
          <a:srcRect/>
          <a:stretch>
            <a:fillRect/>
          </a:stretch>
        </p:blipFill>
        <p:spPr bwMode="auto">
          <a:xfrm>
            <a:off x="3962400" y="3505200"/>
            <a:ext cx="1600200" cy="2260600"/>
          </a:xfrm>
          <a:prstGeom prst="rect">
            <a:avLst/>
          </a:prstGeom>
          <a:noFill/>
          <a:ln w="9525">
            <a:noFill/>
            <a:miter lim="800000"/>
            <a:headEnd/>
            <a:tailEnd/>
          </a:ln>
        </p:spPr>
      </p:pic>
    </p:spTree>
  </p:cSld>
  <p:clrMapOvr>
    <a:masterClrMapping/>
  </p:clrMapOvr>
  <p:transition advTm="11383"/>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066799" y="0"/>
            <a:ext cx="7314001"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Timing</a:t>
            </a:r>
          </a:p>
        </p:txBody>
      </p:sp>
      <p:sp>
        <p:nvSpPr>
          <p:cNvPr id="14338" name="Rectangle 2"/>
          <p:cNvSpPr>
            <a:spLocks noGrp="1" noChangeArrowheads="1"/>
          </p:cNvSpPr>
          <p:nvPr>
            <p:ph type="body" idx="1"/>
          </p:nvPr>
        </p:nvSpPr>
        <p:spPr>
          <a:xfrm>
            <a:off x="990600" y="1143000"/>
            <a:ext cx="8153400" cy="4157716"/>
          </a:xfrm>
          <a:ln/>
        </p:spPr>
        <p:txBody>
          <a:bodyPr lIns="81639" tIns="42452" rIns="81639" bIns="42452">
            <a:normAutofit fontScale="925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The timing problem is tricky</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First, the times are going to be awfully short.</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If a satellite were right overhead the travel time would be something like 0.06 seconds.</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So there is a  need for a really precise clocks</a:t>
            </a:r>
            <a:r>
              <a:rPr lang="en-IN" dirty="0" smtClean="0"/>
              <a:t>.</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Measuring travel time</a:t>
            </a:r>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Satellites and receivers use something called a "Pseudo Random Code"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2" name="Rectangle 6"/>
          <p:cNvSpPr>
            <a:spLocks noGrp="1" noChangeArrowheads="1"/>
          </p:cNvSpPr>
          <p:nvPr>
            <p:ph type="title" idx="4294967295"/>
          </p:nvPr>
        </p:nvSpPr>
        <p:spPr>
          <a:xfrm>
            <a:off x="990600" y="0"/>
            <a:ext cx="8153400" cy="773113"/>
          </a:xfrm>
          <a:effectLst>
            <a:outerShdw dist="28398" dir="1593903" algn="ctr" rotWithShape="0">
              <a:srgbClr val="AC7F0E"/>
            </a:outerShdw>
          </a:effectLst>
        </p:spPr>
        <p:txBody>
          <a:bodyPr/>
          <a:lstStyle/>
          <a:p>
            <a:r>
              <a:rPr lang="en-US">
                <a:solidFill>
                  <a:srgbClr val="8E0A20"/>
                </a:solidFill>
              </a:rPr>
              <a:t>Pseudo Random Noise Code</a:t>
            </a:r>
          </a:p>
        </p:txBody>
      </p:sp>
      <p:sp>
        <p:nvSpPr>
          <p:cNvPr id="413738" name="Freeform 42"/>
          <p:cNvSpPr>
            <a:spLocks/>
          </p:cNvSpPr>
          <p:nvPr/>
        </p:nvSpPr>
        <p:spPr bwMode="auto">
          <a:xfrm>
            <a:off x="1790700" y="4616450"/>
            <a:ext cx="7267575" cy="1000125"/>
          </a:xfrm>
          <a:custGeom>
            <a:avLst/>
            <a:gdLst/>
            <a:ahLst/>
            <a:cxnLst>
              <a:cxn ang="0">
                <a:pos x="0" y="630"/>
              </a:cxn>
              <a:cxn ang="0">
                <a:pos x="504" y="630"/>
              </a:cxn>
              <a:cxn ang="0">
                <a:pos x="504" y="0"/>
              </a:cxn>
              <a:cxn ang="0">
                <a:pos x="840" y="0"/>
              </a:cxn>
              <a:cxn ang="0">
                <a:pos x="840" y="630"/>
              </a:cxn>
              <a:cxn ang="0">
                <a:pos x="1080" y="630"/>
              </a:cxn>
              <a:cxn ang="0">
                <a:pos x="1080" y="0"/>
              </a:cxn>
              <a:cxn ang="0">
                <a:pos x="1308" y="0"/>
              </a:cxn>
              <a:cxn ang="0">
                <a:pos x="1308" y="630"/>
              </a:cxn>
              <a:cxn ang="0">
                <a:pos x="1710" y="630"/>
              </a:cxn>
              <a:cxn ang="0">
                <a:pos x="1710" y="0"/>
              </a:cxn>
              <a:cxn ang="0">
                <a:pos x="2034" y="0"/>
              </a:cxn>
              <a:cxn ang="0">
                <a:pos x="2034" y="630"/>
              </a:cxn>
              <a:cxn ang="0">
                <a:pos x="2406" y="630"/>
              </a:cxn>
              <a:cxn ang="0">
                <a:pos x="2406" y="0"/>
              </a:cxn>
              <a:cxn ang="0">
                <a:pos x="2616" y="0"/>
              </a:cxn>
              <a:cxn ang="0">
                <a:pos x="2616" y="630"/>
              </a:cxn>
              <a:cxn ang="0">
                <a:pos x="2856" y="630"/>
              </a:cxn>
              <a:cxn ang="0">
                <a:pos x="2856" y="0"/>
              </a:cxn>
              <a:cxn ang="0">
                <a:pos x="3018" y="0"/>
              </a:cxn>
              <a:cxn ang="0">
                <a:pos x="3018" y="630"/>
              </a:cxn>
              <a:cxn ang="0">
                <a:pos x="3438" y="630"/>
              </a:cxn>
              <a:cxn ang="0">
                <a:pos x="3438" y="0"/>
              </a:cxn>
              <a:cxn ang="0">
                <a:pos x="3702" y="0"/>
              </a:cxn>
              <a:cxn ang="0">
                <a:pos x="3702" y="630"/>
              </a:cxn>
              <a:cxn ang="0">
                <a:pos x="4362" y="630"/>
              </a:cxn>
            </a:cxnLst>
            <a:rect l="0" t="0" r="r" b="b"/>
            <a:pathLst>
              <a:path w="4362" h="630">
                <a:moveTo>
                  <a:pt x="0" y="630"/>
                </a:moveTo>
                <a:lnTo>
                  <a:pt x="504" y="630"/>
                </a:lnTo>
                <a:lnTo>
                  <a:pt x="504" y="0"/>
                </a:lnTo>
                <a:lnTo>
                  <a:pt x="840" y="0"/>
                </a:lnTo>
                <a:lnTo>
                  <a:pt x="840" y="630"/>
                </a:lnTo>
                <a:lnTo>
                  <a:pt x="1080" y="630"/>
                </a:lnTo>
                <a:lnTo>
                  <a:pt x="1080" y="0"/>
                </a:lnTo>
                <a:lnTo>
                  <a:pt x="1308" y="0"/>
                </a:lnTo>
                <a:lnTo>
                  <a:pt x="1308" y="630"/>
                </a:lnTo>
                <a:lnTo>
                  <a:pt x="1710" y="630"/>
                </a:lnTo>
                <a:lnTo>
                  <a:pt x="1710" y="0"/>
                </a:lnTo>
                <a:lnTo>
                  <a:pt x="2034" y="0"/>
                </a:lnTo>
                <a:lnTo>
                  <a:pt x="2034" y="630"/>
                </a:lnTo>
                <a:lnTo>
                  <a:pt x="2406" y="630"/>
                </a:lnTo>
                <a:lnTo>
                  <a:pt x="2406" y="0"/>
                </a:lnTo>
                <a:lnTo>
                  <a:pt x="2616" y="0"/>
                </a:lnTo>
                <a:lnTo>
                  <a:pt x="2616" y="630"/>
                </a:lnTo>
                <a:lnTo>
                  <a:pt x="2856" y="630"/>
                </a:lnTo>
                <a:lnTo>
                  <a:pt x="2856" y="0"/>
                </a:lnTo>
                <a:lnTo>
                  <a:pt x="3018" y="0"/>
                </a:lnTo>
                <a:lnTo>
                  <a:pt x="3018" y="630"/>
                </a:lnTo>
                <a:lnTo>
                  <a:pt x="3438" y="630"/>
                </a:lnTo>
                <a:lnTo>
                  <a:pt x="3438" y="0"/>
                </a:lnTo>
                <a:lnTo>
                  <a:pt x="3702" y="0"/>
                </a:lnTo>
                <a:lnTo>
                  <a:pt x="3702" y="630"/>
                </a:lnTo>
                <a:lnTo>
                  <a:pt x="4362" y="630"/>
                </a:lnTo>
              </a:path>
            </a:pathLst>
          </a:custGeom>
          <a:noFill/>
          <a:ln w="57150" cap="flat" cmpd="sng">
            <a:solidFill>
              <a:srgbClr val="000094"/>
            </a:solidFill>
            <a:prstDash val="solid"/>
            <a:round/>
            <a:headEnd type="none" w="med" len="med"/>
            <a:tailEnd type="none" w="med" len="med"/>
          </a:ln>
          <a:effectLst/>
        </p:spPr>
        <p:txBody>
          <a:bodyPr wrap="none" anchor="ctr"/>
          <a:lstStyle/>
          <a:p>
            <a:endParaRPr lang="en-IN"/>
          </a:p>
        </p:txBody>
      </p:sp>
      <p:sp>
        <p:nvSpPr>
          <p:cNvPr id="413739" name="Freeform 43"/>
          <p:cNvSpPr>
            <a:spLocks/>
          </p:cNvSpPr>
          <p:nvPr/>
        </p:nvSpPr>
        <p:spPr bwMode="auto">
          <a:xfrm>
            <a:off x="88900" y="3028950"/>
            <a:ext cx="7267575" cy="1000125"/>
          </a:xfrm>
          <a:custGeom>
            <a:avLst/>
            <a:gdLst/>
            <a:ahLst/>
            <a:cxnLst>
              <a:cxn ang="0">
                <a:pos x="0" y="630"/>
              </a:cxn>
              <a:cxn ang="0">
                <a:pos x="504" y="630"/>
              </a:cxn>
              <a:cxn ang="0">
                <a:pos x="504" y="0"/>
              </a:cxn>
              <a:cxn ang="0">
                <a:pos x="840" y="0"/>
              </a:cxn>
              <a:cxn ang="0">
                <a:pos x="840" y="630"/>
              </a:cxn>
              <a:cxn ang="0">
                <a:pos x="1080" y="630"/>
              </a:cxn>
              <a:cxn ang="0">
                <a:pos x="1080" y="0"/>
              </a:cxn>
              <a:cxn ang="0">
                <a:pos x="1308" y="0"/>
              </a:cxn>
              <a:cxn ang="0">
                <a:pos x="1308" y="630"/>
              </a:cxn>
              <a:cxn ang="0">
                <a:pos x="1710" y="630"/>
              </a:cxn>
              <a:cxn ang="0">
                <a:pos x="1710" y="0"/>
              </a:cxn>
              <a:cxn ang="0">
                <a:pos x="2034" y="0"/>
              </a:cxn>
              <a:cxn ang="0">
                <a:pos x="2034" y="630"/>
              </a:cxn>
              <a:cxn ang="0">
                <a:pos x="2406" y="630"/>
              </a:cxn>
              <a:cxn ang="0">
                <a:pos x="2406" y="0"/>
              </a:cxn>
              <a:cxn ang="0">
                <a:pos x="2616" y="0"/>
              </a:cxn>
              <a:cxn ang="0">
                <a:pos x="2616" y="630"/>
              </a:cxn>
              <a:cxn ang="0">
                <a:pos x="2856" y="630"/>
              </a:cxn>
              <a:cxn ang="0">
                <a:pos x="2856" y="0"/>
              </a:cxn>
              <a:cxn ang="0">
                <a:pos x="3018" y="0"/>
              </a:cxn>
              <a:cxn ang="0">
                <a:pos x="3018" y="630"/>
              </a:cxn>
              <a:cxn ang="0">
                <a:pos x="3438" y="630"/>
              </a:cxn>
              <a:cxn ang="0">
                <a:pos x="3438" y="0"/>
              </a:cxn>
              <a:cxn ang="0">
                <a:pos x="3702" y="0"/>
              </a:cxn>
              <a:cxn ang="0">
                <a:pos x="3702" y="630"/>
              </a:cxn>
              <a:cxn ang="0">
                <a:pos x="4362" y="630"/>
              </a:cxn>
            </a:cxnLst>
            <a:rect l="0" t="0" r="r" b="b"/>
            <a:pathLst>
              <a:path w="4362" h="630">
                <a:moveTo>
                  <a:pt x="0" y="630"/>
                </a:moveTo>
                <a:lnTo>
                  <a:pt x="504" y="630"/>
                </a:lnTo>
                <a:lnTo>
                  <a:pt x="504" y="0"/>
                </a:lnTo>
                <a:lnTo>
                  <a:pt x="840" y="0"/>
                </a:lnTo>
                <a:lnTo>
                  <a:pt x="840" y="630"/>
                </a:lnTo>
                <a:lnTo>
                  <a:pt x="1080" y="630"/>
                </a:lnTo>
                <a:lnTo>
                  <a:pt x="1080" y="0"/>
                </a:lnTo>
                <a:lnTo>
                  <a:pt x="1308" y="0"/>
                </a:lnTo>
                <a:lnTo>
                  <a:pt x="1308" y="630"/>
                </a:lnTo>
                <a:lnTo>
                  <a:pt x="1710" y="630"/>
                </a:lnTo>
                <a:lnTo>
                  <a:pt x="1710" y="0"/>
                </a:lnTo>
                <a:lnTo>
                  <a:pt x="2034" y="0"/>
                </a:lnTo>
                <a:lnTo>
                  <a:pt x="2034" y="630"/>
                </a:lnTo>
                <a:lnTo>
                  <a:pt x="2406" y="630"/>
                </a:lnTo>
                <a:lnTo>
                  <a:pt x="2406" y="0"/>
                </a:lnTo>
                <a:lnTo>
                  <a:pt x="2616" y="0"/>
                </a:lnTo>
                <a:lnTo>
                  <a:pt x="2616" y="630"/>
                </a:lnTo>
                <a:lnTo>
                  <a:pt x="2856" y="630"/>
                </a:lnTo>
                <a:lnTo>
                  <a:pt x="2856" y="0"/>
                </a:lnTo>
                <a:lnTo>
                  <a:pt x="3018" y="0"/>
                </a:lnTo>
                <a:lnTo>
                  <a:pt x="3018" y="630"/>
                </a:lnTo>
                <a:lnTo>
                  <a:pt x="3438" y="630"/>
                </a:lnTo>
                <a:lnTo>
                  <a:pt x="3438" y="0"/>
                </a:lnTo>
                <a:lnTo>
                  <a:pt x="3702" y="0"/>
                </a:lnTo>
                <a:lnTo>
                  <a:pt x="3702" y="630"/>
                </a:lnTo>
                <a:lnTo>
                  <a:pt x="4362" y="630"/>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IN"/>
          </a:p>
        </p:txBody>
      </p:sp>
      <p:sp>
        <p:nvSpPr>
          <p:cNvPr id="413740" name="Line 44"/>
          <p:cNvSpPr>
            <a:spLocks noChangeShapeType="1"/>
          </p:cNvSpPr>
          <p:nvPr/>
        </p:nvSpPr>
        <p:spPr bwMode="auto">
          <a:xfrm flipV="1">
            <a:off x="5740400" y="2463800"/>
            <a:ext cx="0" cy="3771900"/>
          </a:xfrm>
          <a:prstGeom prst="line">
            <a:avLst/>
          </a:prstGeom>
          <a:noFill/>
          <a:ln w="57150">
            <a:solidFill>
              <a:srgbClr val="8E0A20"/>
            </a:solidFill>
            <a:round/>
            <a:headEnd/>
            <a:tailEnd/>
          </a:ln>
          <a:effectLst/>
        </p:spPr>
        <p:txBody>
          <a:bodyPr wrap="none" anchor="ctr"/>
          <a:lstStyle/>
          <a:p>
            <a:endParaRPr lang="en-IN"/>
          </a:p>
        </p:txBody>
      </p:sp>
      <p:sp>
        <p:nvSpPr>
          <p:cNvPr id="413741" name="Line 45"/>
          <p:cNvSpPr>
            <a:spLocks noChangeShapeType="1"/>
          </p:cNvSpPr>
          <p:nvPr/>
        </p:nvSpPr>
        <p:spPr bwMode="auto">
          <a:xfrm flipV="1">
            <a:off x="4048125" y="2463800"/>
            <a:ext cx="0" cy="3771900"/>
          </a:xfrm>
          <a:prstGeom prst="line">
            <a:avLst/>
          </a:prstGeom>
          <a:noFill/>
          <a:ln w="57150">
            <a:solidFill>
              <a:srgbClr val="8E0A20"/>
            </a:solidFill>
            <a:round/>
            <a:headEnd/>
            <a:tailEnd/>
          </a:ln>
          <a:effectLst/>
        </p:spPr>
        <p:txBody>
          <a:bodyPr wrap="none" anchor="ctr"/>
          <a:lstStyle/>
          <a:p>
            <a:endParaRPr lang="en-IN"/>
          </a:p>
        </p:txBody>
      </p:sp>
      <p:sp>
        <p:nvSpPr>
          <p:cNvPr id="413742" name="Rectangle 46"/>
          <p:cNvSpPr>
            <a:spLocks noChangeArrowheads="1"/>
          </p:cNvSpPr>
          <p:nvPr/>
        </p:nvSpPr>
        <p:spPr bwMode="auto">
          <a:xfrm>
            <a:off x="4124325" y="3060700"/>
            <a:ext cx="292100" cy="965200"/>
          </a:xfrm>
          <a:prstGeom prst="rect">
            <a:avLst/>
          </a:prstGeom>
          <a:solidFill>
            <a:srgbClr val="E1DC00"/>
          </a:solidFill>
          <a:ln w="28575">
            <a:noFill/>
            <a:miter lim="800000"/>
            <a:headEnd/>
            <a:tailEnd/>
          </a:ln>
          <a:effectLst/>
        </p:spPr>
        <p:txBody>
          <a:bodyPr wrap="none" anchor="ctr"/>
          <a:lstStyle/>
          <a:p>
            <a:endParaRPr lang="en-IN"/>
          </a:p>
        </p:txBody>
      </p:sp>
      <p:sp>
        <p:nvSpPr>
          <p:cNvPr id="413743" name="Rectangle 47"/>
          <p:cNvSpPr>
            <a:spLocks noChangeArrowheads="1"/>
          </p:cNvSpPr>
          <p:nvPr/>
        </p:nvSpPr>
        <p:spPr bwMode="auto">
          <a:xfrm>
            <a:off x="5826125" y="4648200"/>
            <a:ext cx="298450" cy="965200"/>
          </a:xfrm>
          <a:prstGeom prst="rect">
            <a:avLst/>
          </a:prstGeom>
          <a:solidFill>
            <a:srgbClr val="E1DC00"/>
          </a:solidFill>
          <a:ln w="28575">
            <a:noFill/>
            <a:miter lim="800000"/>
            <a:headEnd/>
            <a:tailEnd/>
          </a:ln>
          <a:effectLst/>
        </p:spPr>
        <p:txBody>
          <a:bodyPr wrap="none" anchor="ctr"/>
          <a:lstStyle/>
          <a:p>
            <a:endParaRPr lang="en-IN"/>
          </a:p>
        </p:txBody>
      </p:sp>
      <p:sp>
        <p:nvSpPr>
          <p:cNvPr id="413744" name="Rectangle 48"/>
          <p:cNvSpPr>
            <a:spLocks noChangeArrowheads="1"/>
          </p:cNvSpPr>
          <p:nvPr/>
        </p:nvSpPr>
        <p:spPr bwMode="auto">
          <a:xfrm>
            <a:off x="4873625" y="3060700"/>
            <a:ext cx="215900" cy="965200"/>
          </a:xfrm>
          <a:prstGeom prst="rect">
            <a:avLst/>
          </a:prstGeom>
          <a:solidFill>
            <a:srgbClr val="E1DC00"/>
          </a:solidFill>
          <a:ln w="28575">
            <a:noFill/>
            <a:miter lim="800000"/>
            <a:headEnd/>
            <a:tailEnd/>
          </a:ln>
          <a:effectLst/>
        </p:spPr>
        <p:txBody>
          <a:bodyPr wrap="none" anchor="ctr"/>
          <a:lstStyle/>
          <a:p>
            <a:endParaRPr lang="en-IN"/>
          </a:p>
        </p:txBody>
      </p:sp>
      <p:sp>
        <p:nvSpPr>
          <p:cNvPr id="413745" name="Rectangle 49"/>
          <p:cNvSpPr>
            <a:spLocks noChangeArrowheads="1"/>
          </p:cNvSpPr>
          <p:nvPr/>
        </p:nvSpPr>
        <p:spPr bwMode="auto">
          <a:xfrm>
            <a:off x="6575425" y="4648200"/>
            <a:ext cx="215900" cy="965200"/>
          </a:xfrm>
          <a:prstGeom prst="rect">
            <a:avLst/>
          </a:prstGeom>
          <a:solidFill>
            <a:srgbClr val="E1DC00"/>
          </a:solidFill>
          <a:ln w="28575">
            <a:noFill/>
            <a:miter lim="800000"/>
            <a:headEnd/>
            <a:tailEnd/>
          </a:ln>
          <a:effectLst/>
        </p:spPr>
        <p:txBody>
          <a:bodyPr wrap="none" anchor="ctr"/>
          <a:lstStyle/>
          <a:p>
            <a:endParaRPr lang="en-IN"/>
          </a:p>
        </p:txBody>
      </p:sp>
      <p:sp>
        <p:nvSpPr>
          <p:cNvPr id="413746" name="Text Box 50"/>
          <p:cNvSpPr txBox="1">
            <a:spLocks noChangeArrowheads="1"/>
          </p:cNvSpPr>
          <p:nvPr/>
        </p:nvSpPr>
        <p:spPr bwMode="auto">
          <a:xfrm>
            <a:off x="200025" y="4930775"/>
            <a:ext cx="2889250" cy="457200"/>
          </a:xfrm>
          <a:prstGeom prst="rect">
            <a:avLst/>
          </a:prstGeom>
          <a:noFill/>
          <a:ln w="28575">
            <a:noFill/>
            <a:miter lim="800000"/>
            <a:headEnd/>
            <a:tailEnd/>
          </a:ln>
          <a:effectLst/>
        </p:spPr>
        <p:txBody>
          <a:bodyPr>
            <a:spAutoFit/>
          </a:bodyPr>
          <a:lstStyle/>
          <a:p>
            <a:pPr>
              <a:spcBef>
                <a:spcPct val="50000"/>
              </a:spcBef>
            </a:pPr>
            <a:r>
              <a:rPr lang="en-US" sz="2400" b="1">
                <a:solidFill>
                  <a:srgbClr val="000094"/>
                </a:solidFill>
              </a:rPr>
              <a:t>Receiver PRN</a:t>
            </a:r>
            <a:endParaRPr lang="en-US" sz="2400" b="1">
              <a:solidFill>
                <a:srgbClr val="0000FF"/>
              </a:solidFill>
            </a:endParaRPr>
          </a:p>
        </p:txBody>
      </p:sp>
      <p:sp>
        <p:nvSpPr>
          <p:cNvPr id="413747" name="Text Box 51"/>
          <p:cNvSpPr txBox="1">
            <a:spLocks noChangeArrowheads="1"/>
          </p:cNvSpPr>
          <p:nvPr/>
        </p:nvSpPr>
        <p:spPr bwMode="auto">
          <a:xfrm>
            <a:off x="6535738" y="3343275"/>
            <a:ext cx="2519362" cy="457200"/>
          </a:xfrm>
          <a:prstGeom prst="rect">
            <a:avLst/>
          </a:prstGeom>
          <a:noFill/>
          <a:ln w="28575">
            <a:noFill/>
            <a:miter lim="800000"/>
            <a:headEnd/>
            <a:tailEnd/>
          </a:ln>
          <a:effectLst/>
        </p:spPr>
        <p:txBody>
          <a:bodyPr>
            <a:spAutoFit/>
          </a:bodyPr>
          <a:lstStyle/>
          <a:p>
            <a:pPr>
              <a:spcBef>
                <a:spcPct val="50000"/>
              </a:spcBef>
            </a:pPr>
            <a:r>
              <a:rPr lang="en-US" sz="2400" b="1"/>
              <a:t>Satellite PRN</a:t>
            </a:r>
            <a:endParaRPr lang="en-US" sz="2400" b="1">
              <a:solidFill>
                <a:srgbClr val="0000FF"/>
              </a:solidFill>
            </a:endParaRPr>
          </a:p>
        </p:txBody>
      </p:sp>
      <p:sp>
        <p:nvSpPr>
          <p:cNvPr id="413748" name="Line 52"/>
          <p:cNvSpPr>
            <a:spLocks noChangeShapeType="1"/>
          </p:cNvSpPr>
          <p:nvPr/>
        </p:nvSpPr>
        <p:spPr bwMode="auto">
          <a:xfrm>
            <a:off x="4089400" y="2565400"/>
            <a:ext cx="1625600" cy="0"/>
          </a:xfrm>
          <a:prstGeom prst="line">
            <a:avLst/>
          </a:prstGeom>
          <a:noFill/>
          <a:ln w="38100">
            <a:solidFill>
              <a:srgbClr val="8E0A20"/>
            </a:solidFill>
            <a:round/>
            <a:headEnd type="triangle" w="med" len="med"/>
            <a:tailEnd type="triangle" w="med" len="med"/>
          </a:ln>
          <a:effectLst/>
        </p:spPr>
        <p:txBody>
          <a:bodyPr wrap="none" anchor="ctr"/>
          <a:lstStyle/>
          <a:p>
            <a:endParaRPr lang="en-IN"/>
          </a:p>
        </p:txBody>
      </p:sp>
      <p:sp>
        <p:nvSpPr>
          <p:cNvPr id="413749" name="Text Box 53"/>
          <p:cNvSpPr txBox="1">
            <a:spLocks noChangeArrowheads="1"/>
          </p:cNvSpPr>
          <p:nvPr/>
        </p:nvSpPr>
        <p:spPr bwMode="auto">
          <a:xfrm>
            <a:off x="3957638" y="1539875"/>
            <a:ext cx="2076450" cy="822325"/>
          </a:xfrm>
          <a:prstGeom prst="rect">
            <a:avLst/>
          </a:prstGeom>
          <a:noFill/>
          <a:ln w="28575">
            <a:noFill/>
            <a:miter lim="800000"/>
            <a:headEnd/>
            <a:tailEnd/>
          </a:ln>
          <a:effectLst/>
        </p:spPr>
        <p:txBody>
          <a:bodyPr>
            <a:spAutoFit/>
          </a:bodyPr>
          <a:lstStyle/>
          <a:p>
            <a:pPr>
              <a:spcBef>
                <a:spcPct val="50000"/>
              </a:spcBef>
            </a:pPr>
            <a:r>
              <a:rPr lang="en-US" sz="2400" b="1">
                <a:solidFill>
                  <a:srgbClr val="8E0A20"/>
                </a:solidFill>
              </a:rPr>
              <a:t>Time Difference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5122"/>
          <p:cNvSpPr>
            <a:spLocks noGrp="1" noChangeArrowheads="1"/>
          </p:cNvSpPr>
          <p:nvPr>
            <p:ph type="title" idx="4294967295"/>
          </p:nvPr>
        </p:nvSpPr>
        <p:spPr>
          <a:xfrm>
            <a:off x="990600" y="0"/>
            <a:ext cx="8153400" cy="773113"/>
          </a:xfrm>
          <a:effectLst>
            <a:outerShdw dist="28398" dir="1593903" algn="ctr" rotWithShape="0">
              <a:srgbClr val="AC7F0E"/>
            </a:outerShdw>
          </a:effectLst>
        </p:spPr>
        <p:txBody>
          <a:bodyPr/>
          <a:lstStyle/>
          <a:p>
            <a:r>
              <a:rPr lang="en-US" dirty="0">
                <a:solidFill>
                  <a:srgbClr val="8E0A20"/>
                </a:solidFill>
              </a:rPr>
              <a:t>What Time is it Anyway?</a:t>
            </a:r>
          </a:p>
        </p:txBody>
      </p:sp>
      <p:sp>
        <p:nvSpPr>
          <p:cNvPr id="962571" name="Text Box 5131"/>
          <p:cNvSpPr txBox="1">
            <a:spLocks noChangeArrowheads="1"/>
          </p:cNvSpPr>
          <p:nvPr/>
        </p:nvSpPr>
        <p:spPr bwMode="auto">
          <a:xfrm>
            <a:off x="6924675" y="2293938"/>
            <a:ext cx="1839913" cy="457200"/>
          </a:xfrm>
          <a:prstGeom prst="rect">
            <a:avLst/>
          </a:prstGeom>
          <a:noFill/>
          <a:ln w="28575">
            <a:noFill/>
            <a:miter lim="800000"/>
            <a:headEnd/>
            <a:tailEnd/>
          </a:ln>
          <a:effectLst/>
        </p:spPr>
        <p:txBody>
          <a:bodyPr>
            <a:spAutoFit/>
          </a:bodyPr>
          <a:lstStyle/>
          <a:p>
            <a:pPr>
              <a:spcBef>
                <a:spcPct val="50000"/>
              </a:spcBef>
            </a:pPr>
            <a:r>
              <a:rPr lang="en-US" sz="2400" b="1">
                <a:solidFill>
                  <a:srgbClr val="000094"/>
                </a:solidFill>
              </a:rPr>
              <a:t>Zulu Time</a:t>
            </a:r>
            <a:endParaRPr lang="en-US" sz="2400" b="1">
              <a:solidFill>
                <a:srgbClr val="0000FF"/>
              </a:solidFill>
            </a:endParaRPr>
          </a:p>
        </p:txBody>
      </p:sp>
      <p:sp>
        <p:nvSpPr>
          <p:cNvPr id="962572" name="Text Box 5132"/>
          <p:cNvSpPr txBox="1">
            <a:spLocks noChangeArrowheads="1"/>
          </p:cNvSpPr>
          <p:nvPr/>
        </p:nvSpPr>
        <p:spPr bwMode="auto">
          <a:xfrm>
            <a:off x="1844675" y="4799013"/>
            <a:ext cx="6096000" cy="822325"/>
          </a:xfrm>
          <a:prstGeom prst="rect">
            <a:avLst/>
          </a:prstGeom>
          <a:noFill/>
          <a:ln w="28575">
            <a:noFill/>
            <a:miter lim="800000"/>
            <a:headEnd/>
            <a:tailEnd/>
          </a:ln>
          <a:effectLst/>
        </p:spPr>
        <p:txBody>
          <a:bodyPr>
            <a:spAutoFit/>
          </a:bodyPr>
          <a:lstStyle/>
          <a:p>
            <a:pPr algn="ctr">
              <a:spcBef>
                <a:spcPct val="50000"/>
              </a:spcBef>
            </a:pPr>
            <a:r>
              <a:rPr lang="en-US" sz="2400" b="1"/>
              <a:t>Military Time</a:t>
            </a:r>
            <a:br>
              <a:rPr lang="en-US" sz="2400" b="1"/>
            </a:br>
            <a:r>
              <a:rPr lang="en-US" sz="2400" b="1"/>
              <a:t>(local time on a 24 hour clock)</a:t>
            </a:r>
            <a:endParaRPr lang="en-US" sz="2400" b="1">
              <a:solidFill>
                <a:srgbClr val="0000FF"/>
              </a:solidFill>
            </a:endParaRPr>
          </a:p>
        </p:txBody>
      </p:sp>
      <p:sp>
        <p:nvSpPr>
          <p:cNvPr id="962574" name="Text Box 5134"/>
          <p:cNvSpPr txBox="1">
            <a:spLocks noChangeArrowheads="1"/>
          </p:cNvSpPr>
          <p:nvPr/>
        </p:nvSpPr>
        <p:spPr bwMode="auto">
          <a:xfrm>
            <a:off x="0" y="985838"/>
            <a:ext cx="9144000" cy="457200"/>
          </a:xfrm>
          <a:prstGeom prst="rect">
            <a:avLst/>
          </a:prstGeom>
          <a:noFill/>
          <a:ln w="28575">
            <a:noFill/>
            <a:miter lim="800000"/>
            <a:headEnd/>
            <a:tailEnd/>
          </a:ln>
          <a:effectLst/>
        </p:spPr>
        <p:txBody>
          <a:bodyPr>
            <a:spAutoFit/>
          </a:bodyPr>
          <a:lstStyle/>
          <a:p>
            <a:pPr algn="ctr">
              <a:spcBef>
                <a:spcPct val="50000"/>
              </a:spcBef>
            </a:pPr>
            <a:r>
              <a:rPr lang="en-US" sz="2400" b="1">
                <a:solidFill>
                  <a:srgbClr val="000099"/>
                </a:solidFill>
              </a:rPr>
              <a:t>Universal Coordinated Time</a:t>
            </a:r>
          </a:p>
        </p:txBody>
      </p:sp>
      <p:sp>
        <p:nvSpPr>
          <p:cNvPr id="962575" name="Text Box 5135"/>
          <p:cNvSpPr txBox="1">
            <a:spLocks noChangeArrowheads="1"/>
          </p:cNvSpPr>
          <p:nvPr/>
        </p:nvSpPr>
        <p:spPr bwMode="auto">
          <a:xfrm>
            <a:off x="376238" y="2338388"/>
            <a:ext cx="3776662" cy="457200"/>
          </a:xfrm>
          <a:prstGeom prst="rect">
            <a:avLst/>
          </a:prstGeom>
          <a:noFill/>
          <a:ln w="28575">
            <a:noFill/>
            <a:miter lim="800000"/>
            <a:headEnd/>
            <a:tailEnd/>
          </a:ln>
          <a:effectLst/>
        </p:spPr>
        <p:txBody>
          <a:bodyPr>
            <a:spAutoFit/>
          </a:bodyPr>
          <a:lstStyle/>
          <a:p>
            <a:pPr>
              <a:spcBef>
                <a:spcPct val="50000"/>
              </a:spcBef>
            </a:pPr>
            <a:r>
              <a:rPr lang="en-US" sz="2400" b="1">
                <a:solidFill>
                  <a:srgbClr val="000094"/>
                </a:solidFill>
              </a:rPr>
              <a:t>Greenwich Mean Time</a:t>
            </a:r>
            <a:endParaRPr lang="en-US" sz="2400" b="1">
              <a:solidFill>
                <a:srgbClr val="0000FF"/>
              </a:solidFill>
            </a:endParaRPr>
          </a:p>
        </p:txBody>
      </p:sp>
      <p:sp>
        <p:nvSpPr>
          <p:cNvPr id="962576" name="Text Box 5136"/>
          <p:cNvSpPr txBox="1">
            <a:spLocks noChangeArrowheads="1"/>
          </p:cNvSpPr>
          <p:nvPr/>
        </p:nvSpPr>
        <p:spPr bwMode="auto">
          <a:xfrm>
            <a:off x="1335088" y="3408363"/>
            <a:ext cx="6516687" cy="822325"/>
          </a:xfrm>
          <a:prstGeom prst="rect">
            <a:avLst/>
          </a:prstGeom>
          <a:noFill/>
          <a:ln w="28575">
            <a:noFill/>
            <a:miter lim="800000"/>
            <a:headEnd/>
            <a:tailEnd/>
          </a:ln>
          <a:effectLst/>
        </p:spPr>
        <p:txBody>
          <a:bodyPr>
            <a:spAutoFit/>
          </a:bodyPr>
          <a:lstStyle/>
          <a:p>
            <a:pPr algn="ctr">
              <a:spcBef>
                <a:spcPct val="50000"/>
              </a:spcBef>
            </a:pPr>
            <a:r>
              <a:rPr lang="en-US" sz="2400" b="1">
                <a:solidFill>
                  <a:srgbClr val="6800BE"/>
                </a:solidFill>
              </a:rPr>
              <a:t>Local Time: AM and PM (adjusted for local time zone)</a:t>
            </a:r>
          </a:p>
        </p:txBody>
      </p:sp>
      <p:sp>
        <p:nvSpPr>
          <p:cNvPr id="962577" name="Text Box 5137"/>
          <p:cNvSpPr txBox="1">
            <a:spLocks noChangeArrowheads="1"/>
          </p:cNvSpPr>
          <p:nvPr/>
        </p:nvSpPr>
        <p:spPr bwMode="auto">
          <a:xfrm>
            <a:off x="4052888" y="2320925"/>
            <a:ext cx="2465387" cy="457200"/>
          </a:xfrm>
          <a:prstGeom prst="rect">
            <a:avLst/>
          </a:prstGeom>
          <a:noFill/>
          <a:ln w="28575">
            <a:noFill/>
            <a:miter lim="800000"/>
            <a:headEnd/>
            <a:tailEnd/>
          </a:ln>
          <a:effectLst/>
        </p:spPr>
        <p:txBody>
          <a:bodyPr>
            <a:spAutoFit/>
          </a:bodyPr>
          <a:lstStyle/>
          <a:p>
            <a:pPr algn="ctr">
              <a:spcBef>
                <a:spcPct val="50000"/>
              </a:spcBef>
            </a:pPr>
            <a:r>
              <a:rPr lang="en-US" sz="2400" b="1">
                <a:solidFill>
                  <a:srgbClr val="000094"/>
                </a:solidFill>
              </a:rPr>
              <a:t>GPS Time - 13*</a:t>
            </a:r>
            <a:endParaRPr lang="en-US" sz="2400" b="1">
              <a:solidFill>
                <a:srgbClr val="0000FF"/>
              </a:solidFill>
            </a:endParaRPr>
          </a:p>
        </p:txBody>
      </p:sp>
      <p:sp>
        <p:nvSpPr>
          <p:cNvPr id="962602" name="Line 5162"/>
          <p:cNvSpPr>
            <a:spLocks noChangeShapeType="1"/>
          </p:cNvSpPr>
          <p:nvPr/>
        </p:nvSpPr>
        <p:spPr bwMode="auto">
          <a:xfrm flipH="1">
            <a:off x="4924425" y="4219575"/>
            <a:ext cx="19050" cy="511175"/>
          </a:xfrm>
          <a:prstGeom prst="line">
            <a:avLst/>
          </a:prstGeom>
          <a:noFill/>
          <a:ln w="38100" cap="sq">
            <a:solidFill>
              <a:schemeClr val="tx1"/>
            </a:solidFill>
            <a:round/>
            <a:headEnd type="arrow" w="med" len="med"/>
            <a:tailEnd type="arrow" w="med" len="med"/>
          </a:ln>
          <a:effectLst/>
        </p:spPr>
        <p:txBody>
          <a:bodyPr/>
          <a:lstStyle/>
          <a:p>
            <a:endParaRPr lang="en-IN"/>
          </a:p>
        </p:txBody>
      </p:sp>
      <p:sp>
        <p:nvSpPr>
          <p:cNvPr id="962603" name="Freeform 5163"/>
          <p:cNvSpPr>
            <a:spLocks/>
          </p:cNvSpPr>
          <p:nvPr/>
        </p:nvSpPr>
        <p:spPr bwMode="auto">
          <a:xfrm flipV="1">
            <a:off x="2100263" y="1652588"/>
            <a:ext cx="5638800" cy="631825"/>
          </a:xfrm>
          <a:custGeom>
            <a:avLst/>
            <a:gdLst/>
            <a:ahLst/>
            <a:cxnLst>
              <a:cxn ang="0">
                <a:pos x="0" y="12"/>
              </a:cxn>
              <a:cxn ang="0">
                <a:pos x="0" y="231"/>
              </a:cxn>
              <a:cxn ang="0">
                <a:pos x="3537" y="231"/>
              </a:cxn>
              <a:cxn ang="0">
                <a:pos x="3537" y="0"/>
              </a:cxn>
            </a:cxnLst>
            <a:rect l="0" t="0" r="r" b="b"/>
            <a:pathLst>
              <a:path w="3537" h="231">
                <a:moveTo>
                  <a:pt x="0" y="12"/>
                </a:moveTo>
                <a:lnTo>
                  <a:pt x="0" y="231"/>
                </a:lnTo>
                <a:lnTo>
                  <a:pt x="3537" y="231"/>
                </a:lnTo>
                <a:lnTo>
                  <a:pt x="3537" y="0"/>
                </a:lnTo>
              </a:path>
            </a:pathLst>
          </a:custGeom>
          <a:noFill/>
          <a:ln w="38100" cap="sq" cmpd="sng">
            <a:solidFill>
              <a:schemeClr val="tx1"/>
            </a:solidFill>
            <a:prstDash val="solid"/>
            <a:round/>
            <a:headEnd type="none" w="sm" len="sm"/>
            <a:tailEnd type="none" w="sm" len="sm"/>
          </a:ln>
          <a:effectLst/>
        </p:spPr>
        <p:txBody>
          <a:bodyPr/>
          <a:lstStyle/>
          <a:p>
            <a:endParaRPr lang="en-IN"/>
          </a:p>
        </p:txBody>
      </p:sp>
      <p:cxnSp>
        <p:nvCxnSpPr>
          <p:cNvPr id="962605" name="AutoShape 5165"/>
          <p:cNvCxnSpPr>
            <a:cxnSpLocks noChangeShapeType="1"/>
          </p:cNvCxnSpPr>
          <p:nvPr/>
        </p:nvCxnSpPr>
        <p:spPr bwMode="auto">
          <a:xfrm>
            <a:off x="4932363" y="1443038"/>
            <a:ext cx="0" cy="184150"/>
          </a:xfrm>
          <a:prstGeom prst="straightConnector1">
            <a:avLst/>
          </a:prstGeom>
          <a:noFill/>
          <a:ln w="38100" cap="sq">
            <a:solidFill>
              <a:schemeClr val="tx1"/>
            </a:solidFill>
            <a:round/>
            <a:headEnd type="none" w="sm" len="sm"/>
            <a:tailEnd type="none" w="sm" len="sm"/>
          </a:ln>
          <a:effectLst/>
        </p:spPr>
      </p:cxnSp>
      <p:sp>
        <p:nvSpPr>
          <p:cNvPr id="962607" name="Line 5167"/>
          <p:cNvSpPr>
            <a:spLocks noChangeShapeType="1"/>
          </p:cNvSpPr>
          <p:nvPr/>
        </p:nvSpPr>
        <p:spPr bwMode="auto">
          <a:xfrm>
            <a:off x="4937125" y="1698625"/>
            <a:ext cx="0" cy="565150"/>
          </a:xfrm>
          <a:prstGeom prst="line">
            <a:avLst/>
          </a:prstGeom>
          <a:noFill/>
          <a:ln w="38100" cap="sq">
            <a:solidFill>
              <a:schemeClr val="tx1"/>
            </a:solidFill>
            <a:round/>
            <a:headEnd type="none" w="sm" len="sm"/>
            <a:tailEnd type="none" w="sm" len="sm"/>
          </a:ln>
          <a:effectLst/>
        </p:spPr>
        <p:txBody>
          <a:bodyPr/>
          <a:lstStyle/>
          <a:p>
            <a:endParaRPr lang="en-IN"/>
          </a:p>
        </p:txBody>
      </p:sp>
      <p:sp>
        <p:nvSpPr>
          <p:cNvPr id="962608" name="Line 5168"/>
          <p:cNvSpPr>
            <a:spLocks noChangeShapeType="1"/>
          </p:cNvSpPr>
          <p:nvPr/>
        </p:nvSpPr>
        <p:spPr bwMode="auto">
          <a:xfrm flipV="1">
            <a:off x="585788" y="3054350"/>
            <a:ext cx="8008937" cy="17463"/>
          </a:xfrm>
          <a:prstGeom prst="line">
            <a:avLst/>
          </a:prstGeom>
          <a:noFill/>
          <a:ln w="38100" cap="sq">
            <a:solidFill>
              <a:schemeClr val="tx1"/>
            </a:solidFill>
            <a:round/>
            <a:headEnd type="none" w="sm" len="sm"/>
            <a:tailEnd type="none" w="sm" len="sm"/>
          </a:ln>
          <a:effectLst/>
        </p:spPr>
        <p:txBody>
          <a:bodyPr/>
          <a:lstStyle/>
          <a:p>
            <a:endParaRPr lang="en-IN"/>
          </a:p>
        </p:txBody>
      </p:sp>
      <p:sp>
        <p:nvSpPr>
          <p:cNvPr id="962609" name="Text Box 5169"/>
          <p:cNvSpPr txBox="1">
            <a:spLocks noChangeArrowheads="1"/>
          </p:cNvSpPr>
          <p:nvPr/>
        </p:nvSpPr>
        <p:spPr bwMode="auto">
          <a:xfrm>
            <a:off x="254000" y="6218238"/>
            <a:ext cx="6586538" cy="396875"/>
          </a:xfrm>
          <a:prstGeom prst="rect">
            <a:avLst/>
          </a:prstGeom>
          <a:noFill/>
          <a:ln w="12700" cap="sq">
            <a:noFill/>
            <a:miter lim="800000"/>
            <a:headEnd type="none" w="sm" len="sm"/>
            <a:tailEnd type="none" w="sm" len="sm"/>
          </a:ln>
          <a:effectLst/>
        </p:spPr>
        <p:txBody>
          <a:bodyPr wrap="none">
            <a:spAutoFit/>
          </a:bodyPr>
          <a:lstStyle/>
          <a:p>
            <a:r>
              <a:rPr lang="en-US" sz="2000" b="1">
                <a:solidFill>
                  <a:srgbClr val="000099"/>
                </a:solidFill>
              </a:rPr>
              <a:t>* GPS Time is currently ahead of UTC by 13 seconds.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066799" y="0"/>
            <a:ext cx="7314001"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Timing</a:t>
            </a:r>
          </a:p>
        </p:txBody>
      </p:sp>
      <p:sp>
        <p:nvSpPr>
          <p:cNvPr id="15362" name="Rectangle 2"/>
          <p:cNvSpPr>
            <a:spLocks noGrp="1" noChangeArrowheads="1"/>
          </p:cNvSpPr>
          <p:nvPr>
            <p:ph type="body" idx="1"/>
          </p:nvPr>
        </p:nvSpPr>
        <p:spPr>
          <a:xfrm>
            <a:off x="990600" y="1097395"/>
            <a:ext cx="8153400" cy="5760605"/>
          </a:xfrm>
          <a:ln/>
        </p:spPr>
        <p:txBody>
          <a:bodyPr lIns="81639" tIns="42452" rIns="81639" bIns="42452">
            <a:normAutofit fontScale="850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Distance to a satellite is determined by measuring how long a radio signal takes to reach us from that satellite.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To make the measurement we assume that both the satellite and our receiver are generating the same pseudo-random codes at exactly the same time.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By comparing how late the satellite's pseudo-random code appears compared to our receiver's code, we determine how long it took to reach us.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Multiply that travel time by the speed of light and you've got distance.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990599" y="273629"/>
            <a:ext cx="7694041" cy="1144921"/>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Errors in GPS signals</a:t>
            </a:r>
          </a:p>
        </p:txBody>
      </p:sp>
      <p:sp>
        <p:nvSpPr>
          <p:cNvPr id="16386" name="Rectangle 2"/>
          <p:cNvSpPr>
            <a:spLocks noGrp="1" noChangeArrowheads="1"/>
          </p:cNvSpPr>
          <p:nvPr>
            <p:ph type="body" idx="1"/>
          </p:nvPr>
        </p:nvSpPr>
        <p:spPr>
          <a:xfrm>
            <a:off x="990600" y="1604329"/>
            <a:ext cx="7511160" cy="397769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Signal multipath</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Receiver clock errors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Orbital errors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Number of satellites visible</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IN" dirty="0"/>
              <a:t>Satellite geometry/shading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body"/>
          </p:nvPr>
        </p:nvSpPr>
        <p:spPr>
          <a:xfrm>
            <a:off x="990600" y="152400"/>
            <a:ext cx="8153400" cy="6477000"/>
          </a:xfrm>
          <a:ln/>
        </p:spPr>
        <p:txBody>
          <a:bodyPr lIns="81639" tIns="42452" rIns="81639" bIns="42452" anchor="t">
            <a:normAutofit fontScale="92500" lnSpcReduction="10000"/>
          </a:bodyPr>
          <a:lstStyle/>
          <a:p>
            <a:pPr marL="391686" indent="-293764">
              <a:spcBef>
                <a:spcPts val="726"/>
              </a:spcBef>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900" dirty="0"/>
              <a:t>Intentional </a:t>
            </a:r>
            <a:r>
              <a:rPr lang="en-US" sz="2900" dirty="0" smtClean="0"/>
              <a:t>Error</a:t>
            </a:r>
            <a:endParaRPr lang="en-US" sz="29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500" dirty="0"/>
              <a:t>The U.S. government is intentionally degrading its accuracy in a policy called "Selective Availability" or "SA” and the idea behind it is to make sure that no hostile force can use GPS to make accurate weapons</a:t>
            </a:r>
            <a:r>
              <a:rPr lang="en-US" sz="2500" dirty="0" smtClean="0"/>
              <a:t>.</a:t>
            </a:r>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5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500" dirty="0"/>
              <a:t>Basically the </a:t>
            </a:r>
            <a:r>
              <a:rPr lang="en-US" sz="2500" dirty="0" err="1"/>
              <a:t>DoD</a:t>
            </a:r>
            <a:r>
              <a:rPr lang="en-US" sz="2500" dirty="0"/>
              <a:t> introduces some "noise" into the satellite's clock data which, in turn, adds noise (or inaccuracy) into position calculations. The </a:t>
            </a:r>
            <a:r>
              <a:rPr lang="en-US" sz="2500" dirty="0" err="1"/>
              <a:t>DoD</a:t>
            </a:r>
            <a:r>
              <a:rPr lang="en-US" sz="2500" dirty="0"/>
              <a:t> may also be sending slightly erroneous orbital data to the satellites which they transmit back to receivers on the ground as part of a status message</a:t>
            </a:r>
            <a:r>
              <a:rPr lang="en-US" sz="2500" dirty="0" smtClean="0"/>
              <a:t>.</a:t>
            </a:r>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5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500" dirty="0"/>
              <a:t>Together these factors make SA the biggest single source of inaccuracy in the system</a:t>
            </a:r>
            <a:r>
              <a:rPr lang="en-US" sz="2500" dirty="0" smtClean="0"/>
              <a:t>.</a:t>
            </a:r>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5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500" dirty="0"/>
              <a:t>Military receivers use a decryption key to remove the SA errors and so they're much more accurate.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74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74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1740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74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990600" y="331235"/>
            <a:ext cx="7695480" cy="1296136"/>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Differential GPS - DGPS</a:t>
            </a:r>
          </a:p>
        </p:txBody>
      </p:sp>
      <p:sp>
        <p:nvSpPr>
          <p:cNvPr id="3074" name="Rectangle 2"/>
          <p:cNvSpPr>
            <a:spLocks noGrp="1" noChangeArrowheads="1"/>
          </p:cNvSpPr>
          <p:nvPr>
            <p:ph type="body" idx="1"/>
          </p:nvPr>
        </p:nvSpPr>
        <p:spPr>
          <a:xfrm>
            <a:off x="456480" y="1700820"/>
            <a:ext cx="8229600" cy="4465908"/>
          </a:xfrm>
          <a:ln/>
        </p:spPr>
        <p:txBody>
          <a:bodyPr lIns="81639" tIns="42452" rIns="81639" bIns="42452"/>
          <a:lstStyle/>
          <a:p>
            <a:pPr indent="-309605">
              <a:spcBef>
                <a:spcPts val="726"/>
              </a:spcBef>
              <a:spcAft>
                <a:spcPct val="0"/>
              </a:spcAft>
              <a:buClrTx/>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dirty="0"/>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Used for applications where GPS accuracy is not </a:t>
            </a:r>
            <a:r>
              <a:rPr lang="tr-TR" dirty="0" smtClean="0"/>
              <a:t>enough</a:t>
            </a:r>
            <a:endParaRPr lang="en-US" dirty="0" smtClean="0"/>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dirty="0"/>
          </a:p>
          <a:p>
            <a:pPr marL="783372" lvl="1" indent="-293764">
              <a:spcBef>
                <a:spcPts val="635"/>
              </a:spcBef>
              <a:spcAft>
                <a:spcPct val="0"/>
              </a:spcAft>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In a typical DGPS application</a:t>
            </a:r>
          </a:p>
          <a:p>
            <a:pPr marL="1175057" lvl="2" indent="-260644">
              <a:spcBef>
                <a:spcPts val="544"/>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There is a reference receiver (base receiver) at an exactly known location</a:t>
            </a:r>
          </a:p>
          <a:p>
            <a:pPr marL="1175057" lvl="2" indent="-260644">
              <a:spcBef>
                <a:spcPts val="544"/>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And there are other receivers (rover receivers) that can receive the correction signals sent by the base receiver.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990600" y="0"/>
            <a:ext cx="7466520"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Differential GPS</a:t>
            </a:r>
          </a:p>
        </p:txBody>
      </p:sp>
      <p:sp>
        <p:nvSpPr>
          <p:cNvPr id="18434" name="Rectangle 2"/>
          <p:cNvSpPr>
            <a:spLocks noGrp="1" noChangeArrowheads="1"/>
          </p:cNvSpPr>
          <p:nvPr>
            <p:ph type="body" idx="1"/>
          </p:nvPr>
        </p:nvSpPr>
        <p:spPr>
          <a:xfrm>
            <a:off x="990600" y="1218368"/>
            <a:ext cx="8153400" cy="5639632"/>
          </a:xfrm>
          <a:ln/>
        </p:spPr>
        <p:txBody>
          <a:bodyPr lIns="81639" tIns="42452" rIns="81639" bIns="42452">
            <a:normAutofit fontScale="85000" lnSpcReduction="1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Differential GPS or "DGPS" can yield measurements good to a couple of meters in moving applications and even better in stationary situations. </a:t>
            </a:r>
            <a:endParaRPr lang="en-IN"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That improved accuracy has a profound effect on the importance of GPS as a resource</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With it, GPS becomes more than just a system for navigating boats and planes around the world</a:t>
            </a:r>
            <a:r>
              <a:rPr lang="en-IN" dirty="0" smtClean="0"/>
              <a:t>.</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dirty="0"/>
              <a:t>It becomes a universal measurement system capable of positioning things on a very precise scale.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990600" y="227544"/>
            <a:ext cx="7466520" cy="1143480"/>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IN" dirty="0"/>
              <a:t>Differential GPS</a:t>
            </a:r>
          </a:p>
        </p:txBody>
      </p:sp>
      <p:sp>
        <p:nvSpPr>
          <p:cNvPr id="19458" name="Rectangle 2"/>
          <p:cNvSpPr>
            <a:spLocks noGrp="1" noChangeArrowheads="1"/>
          </p:cNvSpPr>
          <p:nvPr>
            <p:ph type="body" idx="1"/>
          </p:nvPr>
        </p:nvSpPr>
        <p:spPr>
          <a:xfrm>
            <a:off x="990600" y="1447800"/>
            <a:ext cx="8153400" cy="5639632"/>
          </a:xfrm>
          <a:ln/>
        </p:spPr>
        <p:txBody>
          <a:bodyPr lIns="81639" tIns="42452" rIns="81639" bIns="42452">
            <a:normAutofit/>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800" dirty="0"/>
              <a:t>The satellites are so far out in space that the little distances we travel here on earth are insignificant. </a:t>
            </a:r>
            <a:endParaRPr lang="en-IN" sz="2800"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800"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800"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800" dirty="0"/>
              <a:t> So if two receivers are fairly close to each other, say within a few hundred </a:t>
            </a:r>
            <a:r>
              <a:rPr lang="en-IN" sz="2800" dirty="0" smtClean="0"/>
              <a:t>kilometres</a:t>
            </a:r>
            <a:r>
              <a:rPr lang="en-IN" sz="2800" dirty="0"/>
              <a:t>, the signals that reach both of them will have </a:t>
            </a:r>
            <a:r>
              <a:rPr lang="en-IN" sz="2800" dirty="0" smtClean="0"/>
              <a:t>travelled </a:t>
            </a:r>
            <a:r>
              <a:rPr lang="en-IN" sz="2800" dirty="0"/>
              <a:t>through virtually the same slice of atmosphere, and so will have virtually the same errors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066800" y="331235"/>
            <a:ext cx="7619280" cy="1296136"/>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Differential GPS - DGPS</a:t>
            </a:r>
          </a:p>
        </p:txBody>
      </p:sp>
      <p:grpSp>
        <p:nvGrpSpPr>
          <p:cNvPr id="2" name="Group 2"/>
          <p:cNvGrpSpPr>
            <a:grpSpLocks/>
          </p:cNvGrpSpPr>
          <p:nvPr/>
        </p:nvGrpSpPr>
        <p:grpSpPr bwMode="auto">
          <a:xfrm>
            <a:off x="7001280" y="4349257"/>
            <a:ext cx="927360" cy="1142040"/>
            <a:chOff x="4862" y="3020"/>
            <a:chExt cx="644" cy="793"/>
          </a:xfrm>
        </p:grpSpPr>
        <p:grpSp>
          <p:nvGrpSpPr>
            <p:cNvPr id="3" name="Group 3"/>
            <p:cNvGrpSpPr>
              <a:grpSpLocks/>
            </p:cNvGrpSpPr>
            <p:nvPr/>
          </p:nvGrpSpPr>
          <p:grpSpPr bwMode="auto">
            <a:xfrm>
              <a:off x="4862" y="3020"/>
              <a:ext cx="644" cy="793"/>
              <a:chOff x="4862" y="3020"/>
              <a:chExt cx="644" cy="793"/>
            </a:xfrm>
          </p:grpSpPr>
          <p:sp>
            <p:nvSpPr>
              <p:cNvPr id="4100" name="Rectangle 4"/>
              <p:cNvSpPr>
                <a:spLocks noChangeArrowheads="1"/>
              </p:cNvSpPr>
              <p:nvPr/>
            </p:nvSpPr>
            <p:spPr bwMode="auto">
              <a:xfrm>
                <a:off x="4862" y="3020"/>
                <a:ext cx="644" cy="793"/>
              </a:xfrm>
              <a:prstGeom prst="rect">
                <a:avLst/>
              </a:prstGeom>
              <a:solidFill>
                <a:srgbClr val="FFFFFF"/>
              </a:solidFill>
              <a:ln w="9525">
                <a:solidFill>
                  <a:srgbClr val="FFFFFF"/>
                </a:solidFill>
                <a:miter lim="800000"/>
                <a:headEnd/>
                <a:tailEnd/>
              </a:ln>
              <a:effectLst/>
            </p:spPr>
            <p:txBody>
              <a:bodyPr wrap="none" anchor="ctr"/>
              <a:lstStyle/>
              <a:p>
                <a:endParaRPr lang="en-IN"/>
              </a:p>
            </p:txBody>
          </p:sp>
          <p:sp>
            <p:nvSpPr>
              <p:cNvPr id="4101" name="Freeform 5"/>
              <p:cNvSpPr>
                <a:spLocks noChangeArrowheads="1"/>
              </p:cNvSpPr>
              <p:nvPr/>
            </p:nvSpPr>
            <p:spPr bwMode="auto">
              <a:xfrm>
                <a:off x="4903" y="3713"/>
                <a:ext cx="593" cy="89"/>
              </a:xfrm>
              <a:custGeom>
                <a:avLst/>
                <a:gdLst/>
                <a:ahLst/>
                <a:cxnLst>
                  <a:cxn ang="0">
                    <a:pos x="3" y="75"/>
                  </a:cxn>
                  <a:cxn ang="0">
                    <a:pos x="14" y="62"/>
                  </a:cxn>
                  <a:cxn ang="0">
                    <a:pos x="42" y="62"/>
                  </a:cxn>
                  <a:cxn ang="0">
                    <a:pos x="73" y="56"/>
                  </a:cxn>
                  <a:cxn ang="0">
                    <a:pos x="48" y="53"/>
                  </a:cxn>
                  <a:cxn ang="0">
                    <a:pos x="18" y="49"/>
                  </a:cxn>
                  <a:cxn ang="0">
                    <a:pos x="22" y="42"/>
                  </a:cxn>
                  <a:cxn ang="0">
                    <a:pos x="46" y="33"/>
                  </a:cxn>
                  <a:cxn ang="0">
                    <a:pos x="30" y="20"/>
                  </a:cxn>
                  <a:cxn ang="0">
                    <a:pos x="46" y="0"/>
                  </a:cxn>
                  <a:cxn ang="0">
                    <a:pos x="67" y="7"/>
                  </a:cxn>
                  <a:cxn ang="0">
                    <a:pos x="105" y="10"/>
                  </a:cxn>
                  <a:cxn ang="0">
                    <a:pos x="137" y="9"/>
                  </a:cxn>
                  <a:cxn ang="0">
                    <a:pos x="173" y="9"/>
                  </a:cxn>
                  <a:cxn ang="0">
                    <a:pos x="212" y="8"/>
                  </a:cxn>
                  <a:cxn ang="0">
                    <a:pos x="253" y="8"/>
                  </a:cxn>
                  <a:cxn ang="0">
                    <a:pos x="295" y="8"/>
                  </a:cxn>
                  <a:cxn ang="0">
                    <a:pos x="336" y="7"/>
                  </a:cxn>
                  <a:cxn ang="0">
                    <a:pos x="375" y="7"/>
                  </a:cxn>
                  <a:cxn ang="0">
                    <a:pos x="411" y="7"/>
                  </a:cxn>
                  <a:cxn ang="0">
                    <a:pos x="444" y="6"/>
                  </a:cxn>
                  <a:cxn ang="0">
                    <a:pos x="471" y="6"/>
                  </a:cxn>
                  <a:cxn ang="0">
                    <a:pos x="492" y="7"/>
                  </a:cxn>
                  <a:cxn ang="0">
                    <a:pos x="506" y="7"/>
                  </a:cxn>
                  <a:cxn ang="0">
                    <a:pos x="510" y="7"/>
                  </a:cxn>
                  <a:cxn ang="0">
                    <a:pos x="534" y="10"/>
                  </a:cxn>
                  <a:cxn ang="0">
                    <a:pos x="522" y="19"/>
                  </a:cxn>
                  <a:cxn ang="0">
                    <a:pos x="514" y="29"/>
                  </a:cxn>
                  <a:cxn ang="0">
                    <a:pos x="503" y="31"/>
                  </a:cxn>
                  <a:cxn ang="0">
                    <a:pos x="493" y="31"/>
                  </a:cxn>
                  <a:cxn ang="0">
                    <a:pos x="471" y="34"/>
                  </a:cxn>
                  <a:cxn ang="0">
                    <a:pos x="477" y="37"/>
                  </a:cxn>
                  <a:cxn ang="0">
                    <a:pos x="442" y="37"/>
                  </a:cxn>
                  <a:cxn ang="0">
                    <a:pos x="427" y="41"/>
                  </a:cxn>
                  <a:cxn ang="0">
                    <a:pos x="465" y="41"/>
                  </a:cxn>
                  <a:cxn ang="0">
                    <a:pos x="451" y="46"/>
                  </a:cxn>
                  <a:cxn ang="0">
                    <a:pos x="423" y="47"/>
                  </a:cxn>
                  <a:cxn ang="0">
                    <a:pos x="436" y="53"/>
                  </a:cxn>
                  <a:cxn ang="0">
                    <a:pos x="408" y="53"/>
                  </a:cxn>
                  <a:cxn ang="0">
                    <a:pos x="378" y="51"/>
                  </a:cxn>
                  <a:cxn ang="0">
                    <a:pos x="388" y="58"/>
                  </a:cxn>
                  <a:cxn ang="0">
                    <a:pos x="380" y="64"/>
                  </a:cxn>
                  <a:cxn ang="0">
                    <a:pos x="356" y="59"/>
                  </a:cxn>
                  <a:cxn ang="0">
                    <a:pos x="316" y="68"/>
                  </a:cxn>
                  <a:cxn ang="0">
                    <a:pos x="295" y="69"/>
                  </a:cxn>
                  <a:cxn ang="0">
                    <a:pos x="268" y="68"/>
                  </a:cxn>
                  <a:cxn ang="0">
                    <a:pos x="233" y="66"/>
                  </a:cxn>
                  <a:cxn ang="0">
                    <a:pos x="217" y="65"/>
                  </a:cxn>
                  <a:cxn ang="0">
                    <a:pos x="236" y="70"/>
                  </a:cxn>
                  <a:cxn ang="0">
                    <a:pos x="254" y="73"/>
                  </a:cxn>
                  <a:cxn ang="0">
                    <a:pos x="221" y="75"/>
                  </a:cxn>
                  <a:cxn ang="0">
                    <a:pos x="189" y="72"/>
                  </a:cxn>
                  <a:cxn ang="0">
                    <a:pos x="157" y="70"/>
                  </a:cxn>
                  <a:cxn ang="0">
                    <a:pos x="131" y="77"/>
                  </a:cxn>
                  <a:cxn ang="0">
                    <a:pos x="103" y="78"/>
                  </a:cxn>
                  <a:cxn ang="0">
                    <a:pos x="70" y="82"/>
                  </a:cxn>
                  <a:cxn ang="0">
                    <a:pos x="42" y="81"/>
                  </a:cxn>
                  <a:cxn ang="0">
                    <a:pos x="34" y="80"/>
                  </a:cxn>
                  <a:cxn ang="0">
                    <a:pos x="69" y="75"/>
                  </a:cxn>
                  <a:cxn ang="0">
                    <a:pos x="63" y="74"/>
                  </a:cxn>
                  <a:cxn ang="0">
                    <a:pos x="24" y="75"/>
                  </a:cxn>
                </a:cxnLst>
                <a:rect l="0" t="0" r="r" b="b"/>
                <a:pathLst>
                  <a:path w="539" h="82">
                    <a:moveTo>
                      <a:pt x="13" y="78"/>
                    </a:moveTo>
                    <a:lnTo>
                      <a:pt x="12" y="78"/>
                    </a:lnTo>
                    <a:lnTo>
                      <a:pt x="10" y="78"/>
                    </a:lnTo>
                    <a:lnTo>
                      <a:pt x="8" y="78"/>
                    </a:lnTo>
                    <a:lnTo>
                      <a:pt x="5" y="77"/>
                    </a:lnTo>
                    <a:lnTo>
                      <a:pt x="2" y="77"/>
                    </a:lnTo>
                    <a:lnTo>
                      <a:pt x="1" y="77"/>
                    </a:lnTo>
                    <a:lnTo>
                      <a:pt x="0" y="76"/>
                    </a:lnTo>
                    <a:lnTo>
                      <a:pt x="1" y="76"/>
                    </a:lnTo>
                    <a:lnTo>
                      <a:pt x="3" y="75"/>
                    </a:lnTo>
                    <a:lnTo>
                      <a:pt x="3" y="75"/>
                    </a:lnTo>
                    <a:lnTo>
                      <a:pt x="6" y="75"/>
                    </a:lnTo>
                    <a:lnTo>
                      <a:pt x="8" y="74"/>
                    </a:lnTo>
                    <a:lnTo>
                      <a:pt x="9" y="72"/>
                    </a:lnTo>
                    <a:lnTo>
                      <a:pt x="10" y="70"/>
                    </a:lnTo>
                    <a:lnTo>
                      <a:pt x="10" y="69"/>
                    </a:lnTo>
                    <a:lnTo>
                      <a:pt x="11" y="67"/>
                    </a:lnTo>
                    <a:lnTo>
                      <a:pt x="12" y="65"/>
                    </a:lnTo>
                    <a:lnTo>
                      <a:pt x="13" y="63"/>
                    </a:lnTo>
                    <a:lnTo>
                      <a:pt x="14" y="62"/>
                    </a:lnTo>
                    <a:lnTo>
                      <a:pt x="17" y="62"/>
                    </a:lnTo>
                    <a:lnTo>
                      <a:pt x="17" y="62"/>
                    </a:lnTo>
                    <a:lnTo>
                      <a:pt x="19" y="61"/>
                    </a:lnTo>
                    <a:lnTo>
                      <a:pt x="21" y="61"/>
                    </a:lnTo>
                    <a:lnTo>
                      <a:pt x="24" y="62"/>
                    </a:lnTo>
                    <a:lnTo>
                      <a:pt x="27" y="62"/>
                    </a:lnTo>
                    <a:lnTo>
                      <a:pt x="31" y="62"/>
                    </a:lnTo>
                    <a:lnTo>
                      <a:pt x="34" y="62"/>
                    </a:lnTo>
                    <a:lnTo>
                      <a:pt x="38" y="62"/>
                    </a:lnTo>
                    <a:lnTo>
                      <a:pt x="42" y="62"/>
                    </a:lnTo>
                    <a:lnTo>
                      <a:pt x="46" y="62"/>
                    </a:lnTo>
                    <a:lnTo>
                      <a:pt x="49" y="62"/>
                    </a:lnTo>
                    <a:lnTo>
                      <a:pt x="53" y="62"/>
                    </a:lnTo>
                    <a:lnTo>
                      <a:pt x="57" y="62"/>
                    </a:lnTo>
                    <a:lnTo>
                      <a:pt x="60" y="61"/>
                    </a:lnTo>
                    <a:lnTo>
                      <a:pt x="63" y="61"/>
                    </a:lnTo>
                    <a:lnTo>
                      <a:pt x="66" y="60"/>
                    </a:lnTo>
                    <a:lnTo>
                      <a:pt x="69" y="59"/>
                    </a:lnTo>
                    <a:lnTo>
                      <a:pt x="71" y="58"/>
                    </a:lnTo>
                    <a:lnTo>
                      <a:pt x="73" y="56"/>
                    </a:lnTo>
                    <a:lnTo>
                      <a:pt x="73" y="56"/>
                    </a:lnTo>
                    <a:lnTo>
                      <a:pt x="71" y="57"/>
                    </a:lnTo>
                    <a:lnTo>
                      <a:pt x="69" y="57"/>
                    </a:lnTo>
                    <a:lnTo>
                      <a:pt x="66" y="57"/>
                    </a:lnTo>
                    <a:lnTo>
                      <a:pt x="64" y="56"/>
                    </a:lnTo>
                    <a:lnTo>
                      <a:pt x="61" y="56"/>
                    </a:lnTo>
                    <a:lnTo>
                      <a:pt x="58" y="55"/>
                    </a:lnTo>
                    <a:lnTo>
                      <a:pt x="55" y="54"/>
                    </a:lnTo>
                    <a:lnTo>
                      <a:pt x="52" y="54"/>
                    </a:lnTo>
                    <a:lnTo>
                      <a:pt x="48" y="53"/>
                    </a:lnTo>
                    <a:lnTo>
                      <a:pt x="45" y="52"/>
                    </a:lnTo>
                    <a:lnTo>
                      <a:pt x="41" y="52"/>
                    </a:lnTo>
                    <a:lnTo>
                      <a:pt x="37" y="51"/>
                    </a:lnTo>
                    <a:lnTo>
                      <a:pt x="33" y="51"/>
                    </a:lnTo>
                    <a:lnTo>
                      <a:pt x="29" y="51"/>
                    </a:lnTo>
                    <a:lnTo>
                      <a:pt x="25" y="51"/>
                    </a:lnTo>
                    <a:lnTo>
                      <a:pt x="25" y="51"/>
                    </a:lnTo>
                    <a:lnTo>
                      <a:pt x="23" y="51"/>
                    </a:lnTo>
                    <a:lnTo>
                      <a:pt x="20" y="50"/>
                    </a:lnTo>
                    <a:lnTo>
                      <a:pt x="18" y="49"/>
                    </a:lnTo>
                    <a:lnTo>
                      <a:pt x="15" y="48"/>
                    </a:lnTo>
                    <a:lnTo>
                      <a:pt x="13" y="46"/>
                    </a:lnTo>
                    <a:lnTo>
                      <a:pt x="12" y="45"/>
                    </a:lnTo>
                    <a:lnTo>
                      <a:pt x="12" y="43"/>
                    </a:lnTo>
                    <a:lnTo>
                      <a:pt x="12" y="42"/>
                    </a:lnTo>
                    <a:lnTo>
                      <a:pt x="13" y="42"/>
                    </a:lnTo>
                    <a:lnTo>
                      <a:pt x="16" y="42"/>
                    </a:lnTo>
                    <a:lnTo>
                      <a:pt x="16" y="42"/>
                    </a:lnTo>
                    <a:lnTo>
                      <a:pt x="19" y="42"/>
                    </a:lnTo>
                    <a:lnTo>
                      <a:pt x="22" y="42"/>
                    </a:lnTo>
                    <a:lnTo>
                      <a:pt x="26" y="42"/>
                    </a:lnTo>
                    <a:lnTo>
                      <a:pt x="29" y="41"/>
                    </a:lnTo>
                    <a:lnTo>
                      <a:pt x="33" y="41"/>
                    </a:lnTo>
                    <a:lnTo>
                      <a:pt x="36" y="40"/>
                    </a:lnTo>
                    <a:lnTo>
                      <a:pt x="40" y="38"/>
                    </a:lnTo>
                    <a:lnTo>
                      <a:pt x="43" y="37"/>
                    </a:lnTo>
                    <a:lnTo>
                      <a:pt x="46" y="35"/>
                    </a:lnTo>
                    <a:lnTo>
                      <a:pt x="50" y="33"/>
                    </a:lnTo>
                    <a:lnTo>
                      <a:pt x="50" y="33"/>
                    </a:lnTo>
                    <a:lnTo>
                      <a:pt x="46" y="33"/>
                    </a:lnTo>
                    <a:lnTo>
                      <a:pt x="43" y="32"/>
                    </a:lnTo>
                    <a:lnTo>
                      <a:pt x="40" y="31"/>
                    </a:lnTo>
                    <a:lnTo>
                      <a:pt x="37" y="29"/>
                    </a:lnTo>
                    <a:lnTo>
                      <a:pt x="34" y="28"/>
                    </a:lnTo>
                    <a:lnTo>
                      <a:pt x="31" y="27"/>
                    </a:lnTo>
                    <a:lnTo>
                      <a:pt x="31" y="27"/>
                    </a:lnTo>
                    <a:lnTo>
                      <a:pt x="29" y="26"/>
                    </a:lnTo>
                    <a:lnTo>
                      <a:pt x="29" y="25"/>
                    </a:lnTo>
                    <a:lnTo>
                      <a:pt x="29" y="23"/>
                    </a:lnTo>
                    <a:lnTo>
                      <a:pt x="30" y="20"/>
                    </a:lnTo>
                    <a:lnTo>
                      <a:pt x="31" y="17"/>
                    </a:lnTo>
                    <a:lnTo>
                      <a:pt x="33" y="14"/>
                    </a:lnTo>
                    <a:lnTo>
                      <a:pt x="35" y="11"/>
                    </a:lnTo>
                    <a:lnTo>
                      <a:pt x="38" y="8"/>
                    </a:lnTo>
                    <a:lnTo>
                      <a:pt x="40" y="5"/>
                    </a:lnTo>
                    <a:lnTo>
                      <a:pt x="42" y="3"/>
                    </a:lnTo>
                    <a:lnTo>
                      <a:pt x="44" y="1"/>
                    </a:lnTo>
                    <a:lnTo>
                      <a:pt x="45" y="0"/>
                    </a:lnTo>
                    <a:lnTo>
                      <a:pt x="46" y="0"/>
                    </a:lnTo>
                    <a:lnTo>
                      <a:pt x="46" y="0"/>
                    </a:lnTo>
                    <a:lnTo>
                      <a:pt x="46" y="0"/>
                    </a:lnTo>
                    <a:lnTo>
                      <a:pt x="47" y="0"/>
                    </a:lnTo>
                    <a:lnTo>
                      <a:pt x="48" y="1"/>
                    </a:lnTo>
                    <a:lnTo>
                      <a:pt x="49" y="1"/>
                    </a:lnTo>
                    <a:lnTo>
                      <a:pt x="51" y="2"/>
                    </a:lnTo>
                    <a:lnTo>
                      <a:pt x="54" y="3"/>
                    </a:lnTo>
                    <a:lnTo>
                      <a:pt x="56" y="4"/>
                    </a:lnTo>
                    <a:lnTo>
                      <a:pt x="60" y="5"/>
                    </a:lnTo>
                    <a:lnTo>
                      <a:pt x="63" y="6"/>
                    </a:lnTo>
                    <a:lnTo>
                      <a:pt x="67" y="7"/>
                    </a:lnTo>
                    <a:lnTo>
                      <a:pt x="72" y="8"/>
                    </a:lnTo>
                    <a:lnTo>
                      <a:pt x="77" y="9"/>
                    </a:lnTo>
                    <a:lnTo>
                      <a:pt x="82" y="9"/>
                    </a:lnTo>
                    <a:lnTo>
                      <a:pt x="88" y="10"/>
                    </a:lnTo>
                    <a:lnTo>
                      <a:pt x="94" y="10"/>
                    </a:lnTo>
                    <a:lnTo>
                      <a:pt x="94" y="10"/>
                    </a:lnTo>
                    <a:lnTo>
                      <a:pt x="97" y="10"/>
                    </a:lnTo>
                    <a:lnTo>
                      <a:pt x="100" y="10"/>
                    </a:lnTo>
                    <a:lnTo>
                      <a:pt x="103" y="10"/>
                    </a:lnTo>
                    <a:lnTo>
                      <a:pt x="105" y="10"/>
                    </a:lnTo>
                    <a:lnTo>
                      <a:pt x="108" y="10"/>
                    </a:lnTo>
                    <a:lnTo>
                      <a:pt x="111" y="10"/>
                    </a:lnTo>
                    <a:lnTo>
                      <a:pt x="115" y="10"/>
                    </a:lnTo>
                    <a:lnTo>
                      <a:pt x="118" y="10"/>
                    </a:lnTo>
                    <a:lnTo>
                      <a:pt x="121" y="9"/>
                    </a:lnTo>
                    <a:lnTo>
                      <a:pt x="124" y="9"/>
                    </a:lnTo>
                    <a:lnTo>
                      <a:pt x="127" y="9"/>
                    </a:lnTo>
                    <a:lnTo>
                      <a:pt x="131" y="9"/>
                    </a:lnTo>
                    <a:lnTo>
                      <a:pt x="134" y="9"/>
                    </a:lnTo>
                    <a:lnTo>
                      <a:pt x="137" y="9"/>
                    </a:lnTo>
                    <a:lnTo>
                      <a:pt x="141" y="9"/>
                    </a:lnTo>
                    <a:lnTo>
                      <a:pt x="144" y="9"/>
                    </a:lnTo>
                    <a:lnTo>
                      <a:pt x="148" y="9"/>
                    </a:lnTo>
                    <a:lnTo>
                      <a:pt x="151" y="9"/>
                    </a:lnTo>
                    <a:lnTo>
                      <a:pt x="155" y="9"/>
                    </a:lnTo>
                    <a:lnTo>
                      <a:pt x="159" y="9"/>
                    </a:lnTo>
                    <a:lnTo>
                      <a:pt x="162" y="9"/>
                    </a:lnTo>
                    <a:lnTo>
                      <a:pt x="166" y="9"/>
                    </a:lnTo>
                    <a:lnTo>
                      <a:pt x="170" y="9"/>
                    </a:lnTo>
                    <a:lnTo>
                      <a:pt x="173" y="9"/>
                    </a:lnTo>
                    <a:lnTo>
                      <a:pt x="177" y="9"/>
                    </a:lnTo>
                    <a:lnTo>
                      <a:pt x="181" y="9"/>
                    </a:lnTo>
                    <a:lnTo>
                      <a:pt x="185" y="9"/>
                    </a:lnTo>
                    <a:lnTo>
                      <a:pt x="189" y="9"/>
                    </a:lnTo>
                    <a:lnTo>
                      <a:pt x="193" y="9"/>
                    </a:lnTo>
                    <a:lnTo>
                      <a:pt x="197" y="9"/>
                    </a:lnTo>
                    <a:lnTo>
                      <a:pt x="200" y="8"/>
                    </a:lnTo>
                    <a:lnTo>
                      <a:pt x="204" y="8"/>
                    </a:lnTo>
                    <a:lnTo>
                      <a:pt x="208" y="8"/>
                    </a:lnTo>
                    <a:lnTo>
                      <a:pt x="212" y="8"/>
                    </a:lnTo>
                    <a:lnTo>
                      <a:pt x="216" y="8"/>
                    </a:lnTo>
                    <a:lnTo>
                      <a:pt x="221" y="8"/>
                    </a:lnTo>
                    <a:lnTo>
                      <a:pt x="225" y="8"/>
                    </a:lnTo>
                    <a:lnTo>
                      <a:pt x="229" y="8"/>
                    </a:lnTo>
                    <a:lnTo>
                      <a:pt x="233" y="8"/>
                    </a:lnTo>
                    <a:lnTo>
                      <a:pt x="237" y="8"/>
                    </a:lnTo>
                    <a:lnTo>
                      <a:pt x="241" y="8"/>
                    </a:lnTo>
                    <a:lnTo>
                      <a:pt x="245" y="8"/>
                    </a:lnTo>
                    <a:lnTo>
                      <a:pt x="249" y="8"/>
                    </a:lnTo>
                    <a:lnTo>
                      <a:pt x="253" y="8"/>
                    </a:lnTo>
                    <a:lnTo>
                      <a:pt x="257" y="8"/>
                    </a:lnTo>
                    <a:lnTo>
                      <a:pt x="262" y="8"/>
                    </a:lnTo>
                    <a:lnTo>
                      <a:pt x="266" y="8"/>
                    </a:lnTo>
                    <a:lnTo>
                      <a:pt x="270" y="8"/>
                    </a:lnTo>
                    <a:lnTo>
                      <a:pt x="274" y="8"/>
                    </a:lnTo>
                    <a:lnTo>
                      <a:pt x="278" y="8"/>
                    </a:lnTo>
                    <a:lnTo>
                      <a:pt x="282" y="8"/>
                    </a:lnTo>
                    <a:lnTo>
                      <a:pt x="286" y="8"/>
                    </a:lnTo>
                    <a:lnTo>
                      <a:pt x="291" y="8"/>
                    </a:lnTo>
                    <a:lnTo>
                      <a:pt x="295" y="8"/>
                    </a:lnTo>
                    <a:lnTo>
                      <a:pt x="299" y="7"/>
                    </a:lnTo>
                    <a:lnTo>
                      <a:pt x="303" y="7"/>
                    </a:lnTo>
                    <a:lnTo>
                      <a:pt x="307" y="7"/>
                    </a:lnTo>
                    <a:lnTo>
                      <a:pt x="311" y="7"/>
                    </a:lnTo>
                    <a:lnTo>
                      <a:pt x="315" y="7"/>
                    </a:lnTo>
                    <a:lnTo>
                      <a:pt x="319" y="7"/>
                    </a:lnTo>
                    <a:lnTo>
                      <a:pt x="324" y="7"/>
                    </a:lnTo>
                    <a:lnTo>
                      <a:pt x="328" y="7"/>
                    </a:lnTo>
                    <a:lnTo>
                      <a:pt x="332" y="7"/>
                    </a:lnTo>
                    <a:lnTo>
                      <a:pt x="336" y="7"/>
                    </a:lnTo>
                    <a:lnTo>
                      <a:pt x="340" y="7"/>
                    </a:lnTo>
                    <a:lnTo>
                      <a:pt x="344" y="7"/>
                    </a:lnTo>
                    <a:lnTo>
                      <a:pt x="348" y="7"/>
                    </a:lnTo>
                    <a:lnTo>
                      <a:pt x="352" y="7"/>
                    </a:lnTo>
                    <a:lnTo>
                      <a:pt x="356" y="7"/>
                    </a:lnTo>
                    <a:lnTo>
                      <a:pt x="360" y="7"/>
                    </a:lnTo>
                    <a:lnTo>
                      <a:pt x="363" y="7"/>
                    </a:lnTo>
                    <a:lnTo>
                      <a:pt x="367" y="7"/>
                    </a:lnTo>
                    <a:lnTo>
                      <a:pt x="371" y="7"/>
                    </a:lnTo>
                    <a:lnTo>
                      <a:pt x="375" y="7"/>
                    </a:lnTo>
                    <a:lnTo>
                      <a:pt x="379" y="7"/>
                    </a:lnTo>
                    <a:lnTo>
                      <a:pt x="383" y="7"/>
                    </a:lnTo>
                    <a:lnTo>
                      <a:pt x="386" y="7"/>
                    </a:lnTo>
                    <a:lnTo>
                      <a:pt x="390" y="7"/>
                    </a:lnTo>
                    <a:lnTo>
                      <a:pt x="394" y="7"/>
                    </a:lnTo>
                    <a:lnTo>
                      <a:pt x="397" y="7"/>
                    </a:lnTo>
                    <a:lnTo>
                      <a:pt x="401" y="7"/>
                    </a:lnTo>
                    <a:lnTo>
                      <a:pt x="404" y="7"/>
                    </a:lnTo>
                    <a:lnTo>
                      <a:pt x="408" y="7"/>
                    </a:lnTo>
                    <a:lnTo>
                      <a:pt x="411" y="7"/>
                    </a:lnTo>
                    <a:lnTo>
                      <a:pt x="415" y="7"/>
                    </a:lnTo>
                    <a:lnTo>
                      <a:pt x="418" y="7"/>
                    </a:lnTo>
                    <a:lnTo>
                      <a:pt x="422" y="7"/>
                    </a:lnTo>
                    <a:lnTo>
                      <a:pt x="425" y="6"/>
                    </a:lnTo>
                    <a:lnTo>
                      <a:pt x="428" y="6"/>
                    </a:lnTo>
                    <a:lnTo>
                      <a:pt x="431" y="6"/>
                    </a:lnTo>
                    <a:lnTo>
                      <a:pt x="435" y="6"/>
                    </a:lnTo>
                    <a:lnTo>
                      <a:pt x="438" y="6"/>
                    </a:lnTo>
                    <a:lnTo>
                      <a:pt x="441" y="6"/>
                    </a:lnTo>
                    <a:lnTo>
                      <a:pt x="444" y="6"/>
                    </a:lnTo>
                    <a:lnTo>
                      <a:pt x="447" y="6"/>
                    </a:lnTo>
                    <a:lnTo>
                      <a:pt x="450" y="6"/>
                    </a:lnTo>
                    <a:lnTo>
                      <a:pt x="453" y="6"/>
                    </a:lnTo>
                    <a:lnTo>
                      <a:pt x="456" y="6"/>
                    </a:lnTo>
                    <a:lnTo>
                      <a:pt x="458" y="6"/>
                    </a:lnTo>
                    <a:lnTo>
                      <a:pt x="461" y="6"/>
                    </a:lnTo>
                    <a:lnTo>
                      <a:pt x="464" y="6"/>
                    </a:lnTo>
                    <a:lnTo>
                      <a:pt x="466" y="6"/>
                    </a:lnTo>
                    <a:lnTo>
                      <a:pt x="469" y="6"/>
                    </a:lnTo>
                    <a:lnTo>
                      <a:pt x="471" y="6"/>
                    </a:lnTo>
                    <a:lnTo>
                      <a:pt x="474" y="6"/>
                    </a:lnTo>
                    <a:lnTo>
                      <a:pt x="476" y="6"/>
                    </a:lnTo>
                    <a:lnTo>
                      <a:pt x="478" y="6"/>
                    </a:lnTo>
                    <a:lnTo>
                      <a:pt x="480" y="6"/>
                    </a:lnTo>
                    <a:lnTo>
                      <a:pt x="483" y="6"/>
                    </a:lnTo>
                    <a:lnTo>
                      <a:pt x="485" y="7"/>
                    </a:lnTo>
                    <a:lnTo>
                      <a:pt x="487" y="7"/>
                    </a:lnTo>
                    <a:lnTo>
                      <a:pt x="489" y="7"/>
                    </a:lnTo>
                    <a:lnTo>
                      <a:pt x="490" y="7"/>
                    </a:lnTo>
                    <a:lnTo>
                      <a:pt x="492" y="7"/>
                    </a:lnTo>
                    <a:lnTo>
                      <a:pt x="494" y="7"/>
                    </a:lnTo>
                    <a:lnTo>
                      <a:pt x="496" y="7"/>
                    </a:lnTo>
                    <a:lnTo>
                      <a:pt x="497" y="7"/>
                    </a:lnTo>
                    <a:lnTo>
                      <a:pt x="499" y="7"/>
                    </a:lnTo>
                    <a:lnTo>
                      <a:pt x="500" y="7"/>
                    </a:lnTo>
                    <a:lnTo>
                      <a:pt x="501" y="7"/>
                    </a:lnTo>
                    <a:lnTo>
                      <a:pt x="503" y="7"/>
                    </a:lnTo>
                    <a:lnTo>
                      <a:pt x="504" y="7"/>
                    </a:lnTo>
                    <a:lnTo>
                      <a:pt x="505" y="7"/>
                    </a:lnTo>
                    <a:lnTo>
                      <a:pt x="506" y="7"/>
                    </a:lnTo>
                    <a:lnTo>
                      <a:pt x="507" y="7"/>
                    </a:lnTo>
                    <a:lnTo>
                      <a:pt x="507" y="7"/>
                    </a:lnTo>
                    <a:lnTo>
                      <a:pt x="508" y="7"/>
                    </a:lnTo>
                    <a:lnTo>
                      <a:pt x="509" y="7"/>
                    </a:lnTo>
                    <a:lnTo>
                      <a:pt x="509" y="7"/>
                    </a:lnTo>
                    <a:lnTo>
                      <a:pt x="510" y="7"/>
                    </a:lnTo>
                    <a:lnTo>
                      <a:pt x="510" y="7"/>
                    </a:lnTo>
                    <a:lnTo>
                      <a:pt x="510" y="7"/>
                    </a:lnTo>
                    <a:lnTo>
                      <a:pt x="510" y="7"/>
                    </a:lnTo>
                    <a:lnTo>
                      <a:pt x="510" y="7"/>
                    </a:lnTo>
                    <a:lnTo>
                      <a:pt x="513" y="8"/>
                    </a:lnTo>
                    <a:lnTo>
                      <a:pt x="515" y="8"/>
                    </a:lnTo>
                    <a:lnTo>
                      <a:pt x="518" y="9"/>
                    </a:lnTo>
                    <a:lnTo>
                      <a:pt x="518" y="9"/>
                    </a:lnTo>
                    <a:lnTo>
                      <a:pt x="518" y="10"/>
                    </a:lnTo>
                    <a:lnTo>
                      <a:pt x="519" y="11"/>
                    </a:lnTo>
                    <a:lnTo>
                      <a:pt x="523" y="9"/>
                    </a:lnTo>
                    <a:lnTo>
                      <a:pt x="523" y="9"/>
                    </a:lnTo>
                    <a:lnTo>
                      <a:pt x="529" y="10"/>
                    </a:lnTo>
                    <a:lnTo>
                      <a:pt x="534" y="10"/>
                    </a:lnTo>
                    <a:lnTo>
                      <a:pt x="537" y="10"/>
                    </a:lnTo>
                    <a:lnTo>
                      <a:pt x="539" y="10"/>
                    </a:lnTo>
                    <a:lnTo>
                      <a:pt x="539" y="10"/>
                    </a:lnTo>
                    <a:lnTo>
                      <a:pt x="539" y="12"/>
                    </a:lnTo>
                    <a:lnTo>
                      <a:pt x="537" y="14"/>
                    </a:lnTo>
                    <a:lnTo>
                      <a:pt x="533" y="16"/>
                    </a:lnTo>
                    <a:lnTo>
                      <a:pt x="528" y="16"/>
                    </a:lnTo>
                    <a:lnTo>
                      <a:pt x="528" y="16"/>
                    </a:lnTo>
                    <a:lnTo>
                      <a:pt x="525" y="17"/>
                    </a:lnTo>
                    <a:lnTo>
                      <a:pt x="522" y="19"/>
                    </a:lnTo>
                    <a:lnTo>
                      <a:pt x="521" y="19"/>
                    </a:lnTo>
                    <a:lnTo>
                      <a:pt x="521" y="19"/>
                    </a:lnTo>
                    <a:lnTo>
                      <a:pt x="523" y="23"/>
                    </a:lnTo>
                    <a:lnTo>
                      <a:pt x="524" y="26"/>
                    </a:lnTo>
                    <a:lnTo>
                      <a:pt x="525" y="30"/>
                    </a:lnTo>
                    <a:lnTo>
                      <a:pt x="525" y="30"/>
                    </a:lnTo>
                    <a:lnTo>
                      <a:pt x="524" y="29"/>
                    </a:lnTo>
                    <a:lnTo>
                      <a:pt x="520" y="29"/>
                    </a:lnTo>
                    <a:lnTo>
                      <a:pt x="514" y="29"/>
                    </a:lnTo>
                    <a:lnTo>
                      <a:pt x="514" y="29"/>
                    </a:lnTo>
                    <a:lnTo>
                      <a:pt x="511" y="29"/>
                    </a:lnTo>
                    <a:lnTo>
                      <a:pt x="510" y="27"/>
                    </a:lnTo>
                    <a:lnTo>
                      <a:pt x="509" y="25"/>
                    </a:lnTo>
                    <a:lnTo>
                      <a:pt x="507" y="24"/>
                    </a:lnTo>
                    <a:lnTo>
                      <a:pt x="507" y="24"/>
                    </a:lnTo>
                    <a:lnTo>
                      <a:pt x="506" y="25"/>
                    </a:lnTo>
                    <a:lnTo>
                      <a:pt x="505" y="27"/>
                    </a:lnTo>
                    <a:lnTo>
                      <a:pt x="505" y="29"/>
                    </a:lnTo>
                    <a:lnTo>
                      <a:pt x="505" y="31"/>
                    </a:lnTo>
                    <a:lnTo>
                      <a:pt x="503" y="31"/>
                    </a:lnTo>
                    <a:lnTo>
                      <a:pt x="503" y="31"/>
                    </a:lnTo>
                    <a:lnTo>
                      <a:pt x="500" y="30"/>
                    </a:lnTo>
                    <a:lnTo>
                      <a:pt x="498" y="29"/>
                    </a:lnTo>
                    <a:lnTo>
                      <a:pt x="496" y="28"/>
                    </a:lnTo>
                    <a:lnTo>
                      <a:pt x="492" y="28"/>
                    </a:lnTo>
                    <a:lnTo>
                      <a:pt x="492" y="28"/>
                    </a:lnTo>
                    <a:lnTo>
                      <a:pt x="489" y="29"/>
                    </a:lnTo>
                    <a:lnTo>
                      <a:pt x="489" y="29"/>
                    </a:lnTo>
                    <a:lnTo>
                      <a:pt x="491" y="30"/>
                    </a:lnTo>
                    <a:lnTo>
                      <a:pt x="493" y="31"/>
                    </a:lnTo>
                    <a:lnTo>
                      <a:pt x="495" y="32"/>
                    </a:lnTo>
                    <a:lnTo>
                      <a:pt x="495" y="32"/>
                    </a:lnTo>
                    <a:lnTo>
                      <a:pt x="495" y="32"/>
                    </a:lnTo>
                    <a:lnTo>
                      <a:pt x="492" y="33"/>
                    </a:lnTo>
                    <a:lnTo>
                      <a:pt x="489" y="34"/>
                    </a:lnTo>
                    <a:lnTo>
                      <a:pt x="485" y="34"/>
                    </a:lnTo>
                    <a:lnTo>
                      <a:pt x="481" y="34"/>
                    </a:lnTo>
                    <a:lnTo>
                      <a:pt x="477" y="34"/>
                    </a:lnTo>
                    <a:lnTo>
                      <a:pt x="474" y="34"/>
                    </a:lnTo>
                    <a:lnTo>
                      <a:pt x="471" y="34"/>
                    </a:lnTo>
                    <a:lnTo>
                      <a:pt x="468" y="34"/>
                    </a:lnTo>
                    <a:lnTo>
                      <a:pt x="466" y="34"/>
                    </a:lnTo>
                    <a:lnTo>
                      <a:pt x="465" y="34"/>
                    </a:lnTo>
                    <a:lnTo>
                      <a:pt x="466" y="35"/>
                    </a:lnTo>
                    <a:lnTo>
                      <a:pt x="466" y="35"/>
                    </a:lnTo>
                    <a:lnTo>
                      <a:pt x="470" y="36"/>
                    </a:lnTo>
                    <a:lnTo>
                      <a:pt x="475" y="37"/>
                    </a:lnTo>
                    <a:lnTo>
                      <a:pt x="480" y="36"/>
                    </a:lnTo>
                    <a:lnTo>
                      <a:pt x="480" y="36"/>
                    </a:lnTo>
                    <a:lnTo>
                      <a:pt x="477" y="37"/>
                    </a:lnTo>
                    <a:lnTo>
                      <a:pt x="473" y="38"/>
                    </a:lnTo>
                    <a:lnTo>
                      <a:pt x="469" y="38"/>
                    </a:lnTo>
                    <a:lnTo>
                      <a:pt x="465" y="38"/>
                    </a:lnTo>
                    <a:lnTo>
                      <a:pt x="461" y="38"/>
                    </a:lnTo>
                    <a:lnTo>
                      <a:pt x="457" y="38"/>
                    </a:lnTo>
                    <a:lnTo>
                      <a:pt x="454" y="37"/>
                    </a:lnTo>
                    <a:lnTo>
                      <a:pt x="454" y="37"/>
                    </a:lnTo>
                    <a:lnTo>
                      <a:pt x="450" y="35"/>
                    </a:lnTo>
                    <a:lnTo>
                      <a:pt x="446" y="35"/>
                    </a:lnTo>
                    <a:lnTo>
                      <a:pt x="442" y="37"/>
                    </a:lnTo>
                    <a:lnTo>
                      <a:pt x="442" y="37"/>
                    </a:lnTo>
                    <a:lnTo>
                      <a:pt x="438" y="38"/>
                    </a:lnTo>
                    <a:lnTo>
                      <a:pt x="434" y="38"/>
                    </a:lnTo>
                    <a:lnTo>
                      <a:pt x="430" y="39"/>
                    </a:lnTo>
                    <a:lnTo>
                      <a:pt x="426" y="38"/>
                    </a:lnTo>
                    <a:lnTo>
                      <a:pt x="422" y="38"/>
                    </a:lnTo>
                    <a:lnTo>
                      <a:pt x="419" y="38"/>
                    </a:lnTo>
                    <a:lnTo>
                      <a:pt x="419" y="38"/>
                    </a:lnTo>
                    <a:lnTo>
                      <a:pt x="423" y="40"/>
                    </a:lnTo>
                    <a:lnTo>
                      <a:pt x="427" y="41"/>
                    </a:lnTo>
                    <a:lnTo>
                      <a:pt x="431" y="40"/>
                    </a:lnTo>
                    <a:lnTo>
                      <a:pt x="434" y="38"/>
                    </a:lnTo>
                    <a:lnTo>
                      <a:pt x="434" y="38"/>
                    </a:lnTo>
                    <a:lnTo>
                      <a:pt x="439" y="40"/>
                    </a:lnTo>
                    <a:lnTo>
                      <a:pt x="443" y="41"/>
                    </a:lnTo>
                    <a:lnTo>
                      <a:pt x="448" y="41"/>
                    </a:lnTo>
                    <a:lnTo>
                      <a:pt x="453" y="41"/>
                    </a:lnTo>
                    <a:lnTo>
                      <a:pt x="458" y="42"/>
                    </a:lnTo>
                    <a:lnTo>
                      <a:pt x="462" y="41"/>
                    </a:lnTo>
                    <a:lnTo>
                      <a:pt x="465" y="41"/>
                    </a:lnTo>
                    <a:lnTo>
                      <a:pt x="468" y="41"/>
                    </a:lnTo>
                    <a:lnTo>
                      <a:pt x="469" y="41"/>
                    </a:lnTo>
                    <a:lnTo>
                      <a:pt x="470" y="41"/>
                    </a:lnTo>
                    <a:lnTo>
                      <a:pt x="470" y="41"/>
                    </a:lnTo>
                    <a:lnTo>
                      <a:pt x="469" y="41"/>
                    </a:lnTo>
                    <a:lnTo>
                      <a:pt x="467" y="43"/>
                    </a:lnTo>
                    <a:lnTo>
                      <a:pt x="464" y="45"/>
                    </a:lnTo>
                    <a:lnTo>
                      <a:pt x="461" y="46"/>
                    </a:lnTo>
                    <a:lnTo>
                      <a:pt x="456" y="47"/>
                    </a:lnTo>
                    <a:lnTo>
                      <a:pt x="451" y="46"/>
                    </a:lnTo>
                    <a:lnTo>
                      <a:pt x="451" y="46"/>
                    </a:lnTo>
                    <a:lnTo>
                      <a:pt x="447" y="45"/>
                    </a:lnTo>
                    <a:lnTo>
                      <a:pt x="443" y="44"/>
                    </a:lnTo>
                    <a:lnTo>
                      <a:pt x="440" y="44"/>
                    </a:lnTo>
                    <a:lnTo>
                      <a:pt x="436" y="44"/>
                    </a:lnTo>
                    <a:lnTo>
                      <a:pt x="433" y="44"/>
                    </a:lnTo>
                    <a:lnTo>
                      <a:pt x="429" y="45"/>
                    </a:lnTo>
                    <a:lnTo>
                      <a:pt x="426" y="46"/>
                    </a:lnTo>
                    <a:lnTo>
                      <a:pt x="423" y="47"/>
                    </a:lnTo>
                    <a:lnTo>
                      <a:pt x="423" y="47"/>
                    </a:lnTo>
                    <a:lnTo>
                      <a:pt x="427" y="48"/>
                    </a:lnTo>
                    <a:lnTo>
                      <a:pt x="430" y="49"/>
                    </a:lnTo>
                    <a:lnTo>
                      <a:pt x="433" y="50"/>
                    </a:lnTo>
                    <a:lnTo>
                      <a:pt x="436" y="50"/>
                    </a:lnTo>
                    <a:lnTo>
                      <a:pt x="440" y="50"/>
                    </a:lnTo>
                    <a:lnTo>
                      <a:pt x="445" y="49"/>
                    </a:lnTo>
                    <a:lnTo>
                      <a:pt x="445" y="49"/>
                    </a:lnTo>
                    <a:lnTo>
                      <a:pt x="442" y="51"/>
                    </a:lnTo>
                    <a:lnTo>
                      <a:pt x="439" y="52"/>
                    </a:lnTo>
                    <a:lnTo>
                      <a:pt x="436" y="53"/>
                    </a:lnTo>
                    <a:lnTo>
                      <a:pt x="432" y="53"/>
                    </a:lnTo>
                    <a:lnTo>
                      <a:pt x="429" y="54"/>
                    </a:lnTo>
                    <a:lnTo>
                      <a:pt x="425" y="54"/>
                    </a:lnTo>
                    <a:lnTo>
                      <a:pt x="421" y="54"/>
                    </a:lnTo>
                    <a:lnTo>
                      <a:pt x="418" y="53"/>
                    </a:lnTo>
                    <a:lnTo>
                      <a:pt x="415" y="53"/>
                    </a:lnTo>
                    <a:lnTo>
                      <a:pt x="413" y="52"/>
                    </a:lnTo>
                    <a:lnTo>
                      <a:pt x="413" y="52"/>
                    </a:lnTo>
                    <a:lnTo>
                      <a:pt x="411" y="52"/>
                    </a:lnTo>
                    <a:lnTo>
                      <a:pt x="408" y="53"/>
                    </a:lnTo>
                    <a:lnTo>
                      <a:pt x="406" y="53"/>
                    </a:lnTo>
                    <a:lnTo>
                      <a:pt x="403" y="53"/>
                    </a:lnTo>
                    <a:lnTo>
                      <a:pt x="400" y="53"/>
                    </a:lnTo>
                    <a:lnTo>
                      <a:pt x="396" y="53"/>
                    </a:lnTo>
                    <a:lnTo>
                      <a:pt x="393" y="52"/>
                    </a:lnTo>
                    <a:lnTo>
                      <a:pt x="390" y="52"/>
                    </a:lnTo>
                    <a:lnTo>
                      <a:pt x="386" y="52"/>
                    </a:lnTo>
                    <a:lnTo>
                      <a:pt x="383" y="51"/>
                    </a:lnTo>
                    <a:lnTo>
                      <a:pt x="380" y="51"/>
                    </a:lnTo>
                    <a:lnTo>
                      <a:pt x="378" y="51"/>
                    </a:lnTo>
                    <a:lnTo>
                      <a:pt x="376" y="51"/>
                    </a:lnTo>
                    <a:lnTo>
                      <a:pt x="375" y="51"/>
                    </a:lnTo>
                    <a:lnTo>
                      <a:pt x="374" y="51"/>
                    </a:lnTo>
                    <a:lnTo>
                      <a:pt x="374" y="51"/>
                    </a:lnTo>
                    <a:lnTo>
                      <a:pt x="375" y="52"/>
                    </a:lnTo>
                    <a:lnTo>
                      <a:pt x="375" y="52"/>
                    </a:lnTo>
                    <a:lnTo>
                      <a:pt x="378" y="54"/>
                    </a:lnTo>
                    <a:lnTo>
                      <a:pt x="381" y="56"/>
                    </a:lnTo>
                    <a:lnTo>
                      <a:pt x="385" y="57"/>
                    </a:lnTo>
                    <a:lnTo>
                      <a:pt x="388" y="58"/>
                    </a:lnTo>
                    <a:lnTo>
                      <a:pt x="391" y="59"/>
                    </a:lnTo>
                    <a:lnTo>
                      <a:pt x="395" y="59"/>
                    </a:lnTo>
                    <a:lnTo>
                      <a:pt x="398" y="58"/>
                    </a:lnTo>
                    <a:lnTo>
                      <a:pt x="398" y="58"/>
                    </a:lnTo>
                    <a:lnTo>
                      <a:pt x="396" y="60"/>
                    </a:lnTo>
                    <a:lnTo>
                      <a:pt x="394" y="61"/>
                    </a:lnTo>
                    <a:lnTo>
                      <a:pt x="391" y="62"/>
                    </a:lnTo>
                    <a:lnTo>
                      <a:pt x="387" y="63"/>
                    </a:lnTo>
                    <a:lnTo>
                      <a:pt x="384" y="63"/>
                    </a:lnTo>
                    <a:lnTo>
                      <a:pt x="380" y="64"/>
                    </a:lnTo>
                    <a:lnTo>
                      <a:pt x="376" y="64"/>
                    </a:lnTo>
                    <a:lnTo>
                      <a:pt x="373" y="63"/>
                    </a:lnTo>
                    <a:lnTo>
                      <a:pt x="369" y="63"/>
                    </a:lnTo>
                    <a:lnTo>
                      <a:pt x="366" y="62"/>
                    </a:lnTo>
                    <a:lnTo>
                      <a:pt x="362" y="62"/>
                    </a:lnTo>
                    <a:lnTo>
                      <a:pt x="362" y="62"/>
                    </a:lnTo>
                    <a:lnTo>
                      <a:pt x="360" y="61"/>
                    </a:lnTo>
                    <a:lnTo>
                      <a:pt x="359" y="60"/>
                    </a:lnTo>
                    <a:lnTo>
                      <a:pt x="357" y="60"/>
                    </a:lnTo>
                    <a:lnTo>
                      <a:pt x="356" y="59"/>
                    </a:lnTo>
                    <a:lnTo>
                      <a:pt x="354" y="59"/>
                    </a:lnTo>
                    <a:lnTo>
                      <a:pt x="350" y="60"/>
                    </a:lnTo>
                    <a:lnTo>
                      <a:pt x="346" y="60"/>
                    </a:lnTo>
                    <a:lnTo>
                      <a:pt x="340" y="62"/>
                    </a:lnTo>
                    <a:lnTo>
                      <a:pt x="340" y="62"/>
                    </a:lnTo>
                    <a:lnTo>
                      <a:pt x="334" y="63"/>
                    </a:lnTo>
                    <a:lnTo>
                      <a:pt x="328" y="65"/>
                    </a:lnTo>
                    <a:lnTo>
                      <a:pt x="324" y="66"/>
                    </a:lnTo>
                    <a:lnTo>
                      <a:pt x="319" y="67"/>
                    </a:lnTo>
                    <a:lnTo>
                      <a:pt x="316" y="68"/>
                    </a:lnTo>
                    <a:lnTo>
                      <a:pt x="313" y="68"/>
                    </a:lnTo>
                    <a:lnTo>
                      <a:pt x="311" y="69"/>
                    </a:lnTo>
                    <a:lnTo>
                      <a:pt x="310" y="69"/>
                    </a:lnTo>
                    <a:lnTo>
                      <a:pt x="310" y="69"/>
                    </a:lnTo>
                    <a:lnTo>
                      <a:pt x="310" y="69"/>
                    </a:lnTo>
                    <a:lnTo>
                      <a:pt x="306" y="68"/>
                    </a:lnTo>
                    <a:lnTo>
                      <a:pt x="303" y="68"/>
                    </a:lnTo>
                    <a:lnTo>
                      <a:pt x="300" y="68"/>
                    </a:lnTo>
                    <a:lnTo>
                      <a:pt x="298" y="69"/>
                    </a:lnTo>
                    <a:lnTo>
                      <a:pt x="295" y="69"/>
                    </a:lnTo>
                    <a:lnTo>
                      <a:pt x="292" y="70"/>
                    </a:lnTo>
                    <a:lnTo>
                      <a:pt x="289" y="70"/>
                    </a:lnTo>
                    <a:lnTo>
                      <a:pt x="286" y="70"/>
                    </a:lnTo>
                    <a:lnTo>
                      <a:pt x="281" y="70"/>
                    </a:lnTo>
                    <a:lnTo>
                      <a:pt x="281" y="70"/>
                    </a:lnTo>
                    <a:lnTo>
                      <a:pt x="279" y="70"/>
                    </a:lnTo>
                    <a:lnTo>
                      <a:pt x="276" y="69"/>
                    </a:lnTo>
                    <a:lnTo>
                      <a:pt x="274" y="69"/>
                    </a:lnTo>
                    <a:lnTo>
                      <a:pt x="271" y="69"/>
                    </a:lnTo>
                    <a:lnTo>
                      <a:pt x="268" y="68"/>
                    </a:lnTo>
                    <a:lnTo>
                      <a:pt x="265" y="68"/>
                    </a:lnTo>
                    <a:lnTo>
                      <a:pt x="262" y="68"/>
                    </a:lnTo>
                    <a:lnTo>
                      <a:pt x="258" y="68"/>
                    </a:lnTo>
                    <a:lnTo>
                      <a:pt x="255" y="67"/>
                    </a:lnTo>
                    <a:lnTo>
                      <a:pt x="252" y="67"/>
                    </a:lnTo>
                    <a:lnTo>
                      <a:pt x="248" y="67"/>
                    </a:lnTo>
                    <a:lnTo>
                      <a:pt x="244" y="66"/>
                    </a:lnTo>
                    <a:lnTo>
                      <a:pt x="241" y="66"/>
                    </a:lnTo>
                    <a:lnTo>
                      <a:pt x="237" y="66"/>
                    </a:lnTo>
                    <a:lnTo>
                      <a:pt x="233" y="66"/>
                    </a:lnTo>
                    <a:lnTo>
                      <a:pt x="229" y="65"/>
                    </a:lnTo>
                    <a:lnTo>
                      <a:pt x="224" y="65"/>
                    </a:lnTo>
                    <a:lnTo>
                      <a:pt x="224" y="65"/>
                    </a:lnTo>
                    <a:lnTo>
                      <a:pt x="222" y="65"/>
                    </a:lnTo>
                    <a:lnTo>
                      <a:pt x="220" y="65"/>
                    </a:lnTo>
                    <a:lnTo>
                      <a:pt x="218" y="65"/>
                    </a:lnTo>
                    <a:lnTo>
                      <a:pt x="217" y="65"/>
                    </a:lnTo>
                    <a:lnTo>
                      <a:pt x="217" y="65"/>
                    </a:lnTo>
                    <a:lnTo>
                      <a:pt x="217" y="65"/>
                    </a:lnTo>
                    <a:lnTo>
                      <a:pt x="217" y="65"/>
                    </a:lnTo>
                    <a:lnTo>
                      <a:pt x="218" y="65"/>
                    </a:lnTo>
                    <a:lnTo>
                      <a:pt x="219" y="66"/>
                    </a:lnTo>
                    <a:lnTo>
                      <a:pt x="221" y="66"/>
                    </a:lnTo>
                    <a:lnTo>
                      <a:pt x="222" y="67"/>
                    </a:lnTo>
                    <a:lnTo>
                      <a:pt x="224" y="67"/>
                    </a:lnTo>
                    <a:lnTo>
                      <a:pt x="226" y="68"/>
                    </a:lnTo>
                    <a:lnTo>
                      <a:pt x="229" y="68"/>
                    </a:lnTo>
                    <a:lnTo>
                      <a:pt x="231" y="69"/>
                    </a:lnTo>
                    <a:lnTo>
                      <a:pt x="234" y="69"/>
                    </a:lnTo>
                    <a:lnTo>
                      <a:pt x="236" y="70"/>
                    </a:lnTo>
                    <a:lnTo>
                      <a:pt x="239" y="70"/>
                    </a:lnTo>
                    <a:lnTo>
                      <a:pt x="242" y="70"/>
                    </a:lnTo>
                    <a:lnTo>
                      <a:pt x="245" y="71"/>
                    </a:lnTo>
                    <a:lnTo>
                      <a:pt x="247" y="71"/>
                    </a:lnTo>
                    <a:lnTo>
                      <a:pt x="250" y="72"/>
                    </a:lnTo>
                    <a:lnTo>
                      <a:pt x="252" y="72"/>
                    </a:lnTo>
                    <a:lnTo>
                      <a:pt x="255" y="72"/>
                    </a:lnTo>
                    <a:lnTo>
                      <a:pt x="257" y="72"/>
                    </a:lnTo>
                    <a:lnTo>
                      <a:pt x="257" y="72"/>
                    </a:lnTo>
                    <a:lnTo>
                      <a:pt x="254" y="73"/>
                    </a:lnTo>
                    <a:lnTo>
                      <a:pt x="252" y="73"/>
                    </a:lnTo>
                    <a:lnTo>
                      <a:pt x="249" y="74"/>
                    </a:lnTo>
                    <a:lnTo>
                      <a:pt x="245" y="74"/>
                    </a:lnTo>
                    <a:lnTo>
                      <a:pt x="242" y="75"/>
                    </a:lnTo>
                    <a:lnTo>
                      <a:pt x="239" y="75"/>
                    </a:lnTo>
                    <a:lnTo>
                      <a:pt x="236" y="75"/>
                    </a:lnTo>
                    <a:lnTo>
                      <a:pt x="232" y="75"/>
                    </a:lnTo>
                    <a:lnTo>
                      <a:pt x="229" y="75"/>
                    </a:lnTo>
                    <a:lnTo>
                      <a:pt x="225" y="75"/>
                    </a:lnTo>
                    <a:lnTo>
                      <a:pt x="221" y="75"/>
                    </a:lnTo>
                    <a:lnTo>
                      <a:pt x="218" y="75"/>
                    </a:lnTo>
                    <a:lnTo>
                      <a:pt x="214" y="74"/>
                    </a:lnTo>
                    <a:lnTo>
                      <a:pt x="211" y="74"/>
                    </a:lnTo>
                    <a:lnTo>
                      <a:pt x="207" y="74"/>
                    </a:lnTo>
                    <a:lnTo>
                      <a:pt x="204" y="74"/>
                    </a:lnTo>
                    <a:lnTo>
                      <a:pt x="201" y="73"/>
                    </a:lnTo>
                    <a:lnTo>
                      <a:pt x="198" y="73"/>
                    </a:lnTo>
                    <a:lnTo>
                      <a:pt x="195" y="72"/>
                    </a:lnTo>
                    <a:lnTo>
                      <a:pt x="192" y="72"/>
                    </a:lnTo>
                    <a:lnTo>
                      <a:pt x="189" y="72"/>
                    </a:lnTo>
                    <a:lnTo>
                      <a:pt x="187" y="71"/>
                    </a:lnTo>
                    <a:lnTo>
                      <a:pt x="187" y="71"/>
                    </a:lnTo>
                    <a:lnTo>
                      <a:pt x="182" y="70"/>
                    </a:lnTo>
                    <a:lnTo>
                      <a:pt x="177" y="70"/>
                    </a:lnTo>
                    <a:lnTo>
                      <a:pt x="174" y="69"/>
                    </a:lnTo>
                    <a:lnTo>
                      <a:pt x="170" y="69"/>
                    </a:lnTo>
                    <a:lnTo>
                      <a:pt x="166" y="69"/>
                    </a:lnTo>
                    <a:lnTo>
                      <a:pt x="163" y="69"/>
                    </a:lnTo>
                    <a:lnTo>
                      <a:pt x="160" y="69"/>
                    </a:lnTo>
                    <a:lnTo>
                      <a:pt x="157" y="70"/>
                    </a:lnTo>
                    <a:lnTo>
                      <a:pt x="155" y="70"/>
                    </a:lnTo>
                    <a:lnTo>
                      <a:pt x="152" y="71"/>
                    </a:lnTo>
                    <a:lnTo>
                      <a:pt x="150" y="72"/>
                    </a:lnTo>
                    <a:lnTo>
                      <a:pt x="150" y="72"/>
                    </a:lnTo>
                    <a:lnTo>
                      <a:pt x="147" y="73"/>
                    </a:lnTo>
                    <a:lnTo>
                      <a:pt x="144" y="74"/>
                    </a:lnTo>
                    <a:lnTo>
                      <a:pt x="141" y="75"/>
                    </a:lnTo>
                    <a:lnTo>
                      <a:pt x="137" y="76"/>
                    </a:lnTo>
                    <a:lnTo>
                      <a:pt x="134" y="77"/>
                    </a:lnTo>
                    <a:lnTo>
                      <a:pt x="131" y="77"/>
                    </a:lnTo>
                    <a:lnTo>
                      <a:pt x="127" y="77"/>
                    </a:lnTo>
                    <a:lnTo>
                      <a:pt x="124" y="76"/>
                    </a:lnTo>
                    <a:lnTo>
                      <a:pt x="120" y="75"/>
                    </a:lnTo>
                    <a:lnTo>
                      <a:pt x="117" y="73"/>
                    </a:lnTo>
                    <a:lnTo>
                      <a:pt x="117" y="73"/>
                    </a:lnTo>
                    <a:lnTo>
                      <a:pt x="114" y="74"/>
                    </a:lnTo>
                    <a:lnTo>
                      <a:pt x="111" y="75"/>
                    </a:lnTo>
                    <a:lnTo>
                      <a:pt x="108" y="76"/>
                    </a:lnTo>
                    <a:lnTo>
                      <a:pt x="105" y="77"/>
                    </a:lnTo>
                    <a:lnTo>
                      <a:pt x="103" y="78"/>
                    </a:lnTo>
                    <a:lnTo>
                      <a:pt x="100" y="79"/>
                    </a:lnTo>
                    <a:lnTo>
                      <a:pt x="97" y="79"/>
                    </a:lnTo>
                    <a:lnTo>
                      <a:pt x="94" y="80"/>
                    </a:lnTo>
                    <a:lnTo>
                      <a:pt x="90" y="80"/>
                    </a:lnTo>
                    <a:lnTo>
                      <a:pt x="85" y="81"/>
                    </a:lnTo>
                    <a:lnTo>
                      <a:pt x="79" y="82"/>
                    </a:lnTo>
                    <a:lnTo>
                      <a:pt x="79" y="82"/>
                    </a:lnTo>
                    <a:lnTo>
                      <a:pt x="76" y="82"/>
                    </a:lnTo>
                    <a:lnTo>
                      <a:pt x="73" y="82"/>
                    </a:lnTo>
                    <a:lnTo>
                      <a:pt x="70" y="82"/>
                    </a:lnTo>
                    <a:lnTo>
                      <a:pt x="67" y="82"/>
                    </a:lnTo>
                    <a:lnTo>
                      <a:pt x="64" y="82"/>
                    </a:lnTo>
                    <a:lnTo>
                      <a:pt x="61" y="82"/>
                    </a:lnTo>
                    <a:lnTo>
                      <a:pt x="58" y="82"/>
                    </a:lnTo>
                    <a:lnTo>
                      <a:pt x="55" y="82"/>
                    </a:lnTo>
                    <a:lnTo>
                      <a:pt x="52" y="82"/>
                    </a:lnTo>
                    <a:lnTo>
                      <a:pt x="50" y="82"/>
                    </a:lnTo>
                    <a:lnTo>
                      <a:pt x="47" y="82"/>
                    </a:lnTo>
                    <a:lnTo>
                      <a:pt x="45" y="82"/>
                    </a:lnTo>
                    <a:lnTo>
                      <a:pt x="42" y="81"/>
                    </a:lnTo>
                    <a:lnTo>
                      <a:pt x="40" y="81"/>
                    </a:lnTo>
                    <a:lnTo>
                      <a:pt x="38" y="81"/>
                    </a:lnTo>
                    <a:lnTo>
                      <a:pt x="36" y="81"/>
                    </a:lnTo>
                    <a:lnTo>
                      <a:pt x="35" y="81"/>
                    </a:lnTo>
                    <a:lnTo>
                      <a:pt x="34" y="80"/>
                    </a:lnTo>
                    <a:lnTo>
                      <a:pt x="33" y="80"/>
                    </a:lnTo>
                    <a:lnTo>
                      <a:pt x="33" y="80"/>
                    </a:lnTo>
                    <a:lnTo>
                      <a:pt x="33" y="80"/>
                    </a:lnTo>
                    <a:lnTo>
                      <a:pt x="33" y="80"/>
                    </a:lnTo>
                    <a:lnTo>
                      <a:pt x="34" y="80"/>
                    </a:lnTo>
                    <a:lnTo>
                      <a:pt x="36" y="80"/>
                    </a:lnTo>
                    <a:lnTo>
                      <a:pt x="38" y="80"/>
                    </a:lnTo>
                    <a:lnTo>
                      <a:pt x="40" y="79"/>
                    </a:lnTo>
                    <a:lnTo>
                      <a:pt x="40" y="79"/>
                    </a:lnTo>
                    <a:lnTo>
                      <a:pt x="47" y="79"/>
                    </a:lnTo>
                    <a:lnTo>
                      <a:pt x="52" y="79"/>
                    </a:lnTo>
                    <a:lnTo>
                      <a:pt x="57" y="78"/>
                    </a:lnTo>
                    <a:lnTo>
                      <a:pt x="62" y="77"/>
                    </a:lnTo>
                    <a:lnTo>
                      <a:pt x="66" y="76"/>
                    </a:lnTo>
                    <a:lnTo>
                      <a:pt x="69" y="75"/>
                    </a:lnTo>
                    <a:lnTo>
                      <a:pt x="71" y="74"/>
                    </a:lnTo>
                    <a:lnTo>
                      <a:pt x="72" y="73"/>
                    </a:lnTo>
                    <a:lnTo>
                      <a:pt x="73" y="72"/>
                    </a:lnTo>
                    <a:lnTo>
                      <a:pt x="74" y="72"/>
                    </a:lnTo>
                    <a:lnTo>
                      <a:pt x="74" y="72"/>
                    </a:lnTo>
                    <a:lnTo>
                      <a:pt x="73" y="72"/>
                    </a:lnTo>
                    <a:lnTo>
                      <a:pt x="72" y="73"/>
                    </a:lnTo>
                    <a:lnTo>
                      <a:pt x="70" y="73"/>
                    </a:lnTo>
                    <a:lnTo>
                      <a:pt x="67" y="73"/>
                    </a:lnTo>
                    <a:lnTo>
                      <a:pt x="63" y="74"/>
                    </a:lnTo>
                    <a:lnTo>
                      <a:pt x="59" y="74"/>
                    </a:lnTo>
                    <a:lnTo>
                      <a:pt x="55" y="74"/>
                    </a:lnTo>
                    <a:lnTo>
                      <a:pt x="50" y="75"/>
                    </a:lnTo>
                    <a:lnTo>
                      <a:pt x="46" y="75"/>
                    </a:lnTo>
                    <a:lnTo>
                      <a:pt x="41" y="75"/>
                    </a:lnTo>
                    <a:lnTo>
                      <a:pt x="37" y="74"/>
                    </a:lnTo>
                    <a:lnTo>
                      <a:pt x="33" y="73"/>
                    </a:lnTo>
                    <a:lnTo>
                      <a:pt x="33" y="73"/>
                    </a:lnTo>
                    <a:lnTo>
                      <a:pt x="29" y="73"/>
                    </a:lnTo>
                    <a:lnTo>
                      <a:pt x="24" y="75"/>
                    </a:lnTo>
                    <a:lnTo>
                      <a:pt x="19" y="76"/>
                    </a:lnTo>
                    <a:lnTo>
                      <a:pt x="14" y="78"/>
                    </a:lnTo>
                    <a:lnTo>
                      <a:pt x="13" y="78"/>
                    </a:lnTo>
                    <a:lnTo>
                      <a:pt x="13" y="78"/>
                    </a:lnTo>
                    <a:close/>
                  </a:path>
                </a:pathLst>
              </a:custGeom>
              <a:solidFill>
                <a:srgbClr val="000059"/>
              </a:solidFill>
              <a:ln w="9525">
                <a:noFill/>
                <a:round/>
                <a:headEnd/>
                <a:tailEnd/>
              </a:ln>
              <a:effectLst/>
            </p:spPr>
            <p:txBody>
              <a:bodyPr wrap="none" anchor="ctr"/>
              <a:lstStyle/>
              <a:p>
                <a:endParaRPr lang="en-IN"/>
              </a:p>
            </p:txBody>
          </p:sp>
          <p:sp>
            <p:nvSpPr>
              <p:cNvPr id="4102" name="Freeform 6"/>
              <p:cNvSpPr>
                <a:spLocks noChangeArrowheads="1"/>
              </p:cNvSpPr>
              <p:nvPr/>
            </p:nvSpPr>
            <p:spPr bwMode="auto">
              <a:xfrm>
                <a:off x="4872" y="3466"/>
                <a:ext cx="74" cy="217"/>
              </a:xfrm>
              <a:custGeom>
                <a:avLst/>
                <a:gdLst/>
                <a:ahLst/>
                <a:cxnLst>
                  <a:cxn ang="0">
                    <a:pos x="66" y="192"/>
                  </a:cxn>
                  <a:cxn ang="0">
                    <a:pos x="63" y="183"/>
                  </a:cxn>
                  <a:cxn ang="0">
                    <a:pos x="60" y="173"/>
                  </a:cxn>
                  <a:cxn ang="0">
                    <a:pos x="57" y="162"/>
                  </a:cxn>
                  <a:cxn ang="0">
                    <a:pos x="53" y="152"/>
                  </a:cxn>
                  <a:cxn ang="0">
                    <a:pos x="50" y="142"/>
                  </a:cxn>
                  <a:cxn ang="0">
                    <a:pos x="46" y="133"/>
                  </a:cxn>
                  <a:cxn ang="0">
                    <a:pos x="44" y="128"/>
                  </a:cxn>
                  <a:cxn ang="0">
                    <a:pos x="41" y="120"/>
                  </a:cxn>
                  <a:cxn ang="0">
                    <a:pos x="38" y="112"/>
                  </a:cxn>
                  <a:cxn ang="0">
                    <a:pos x="34" y="104"/>
                  </a:cxn>
                  <a:cxn ang="0">
                    <a:pos x="31" y="95"/>
                  </a:cxn>
                  <a:cxn ang="0">
                    <a:pos x="27" y="86"/>
                  </a:cxn>
                  <a:cxn ang="0">
                    <a:pos x="22" y="77"/>
                  </a:cxn>
                  <a:cxn ang="0">
                    <a:pos x="18" y="68"/>
                  </a:cxn>
                  <a:cxn ang="0">
                    <a:pos x="13" y="59"/>
                  </a:cxn>
                  <a:cxn ang="0">
                    <a:pos x="8" y="50"/>
                  </a:cxn>
                  <a:cxn ang="0">
                    <a:pos x="2" y="42"/>
                  </a:cxn>
                  <a:cxn ang="0">
                    <a:pos x="0" y="39"/>
                  </a:cxn>
                  <a:cxn ang="0">
                    <a:pos x="1" y="35"/>
                  </a:cxn>
                  <a:cxn ang="0">
                    <a:pos x="5" y="29"/>
                  </a:cxn>
                  <a:cxn ang="0">
                    <a:pos x="10" y="21"/>
                  </a:cxn>
                  <a:cxn ang="0">
                    <a:pos x="19" y="11"/>
                  </a:cxn>
                  <a:cxn ang="0">
                    <a:pos x="31" y="3"/>
                  </a:cxn>
                  <a:cxn ang="0">
                    <a:pos x="36" y="0"/>
                  </a:cxn>
                  <a:cxn ang="0">
                    <a:pos x="38" y="2"/>
                  </a:cxn>
                  <a:cxn ang="0">
                    <a:pos x="39" y="6"/>
                  </a:cxn>
                  <a:cxn ang="0">
                    <a:pos x="41" y="11"/>
                  </a:cxn>
                  <a:cxn ang="0">
                    <a:pos x="43" y="18"/>
                  </a:cxn>
                  <a:cxn ang="0">
                    <a:pos x="45" y="27"/>
                  </a:cxn>
                  <a:cxn ang="0">
                    <a:pos x="47" y="36"/>
                  </a:cxn>
                  <a:cxn ang="0">
                    <a:pos x="49" y="46"/>
                  </a:cxn>
                  <a:cxn ang="0">
                    <a:pos x="51" y="58"/>
                  </a:cxn>
                  <a:cxn ang="0">
                    <a:pos x="53" y="70"/>
                  </a:cxn>
                  <a:cxn ang="0">
                    <a:pos x="56" y="82"/>
                  </a:cxn>
                  <a:cxn ang="0">
                    <a:pos x="58" y="95"/>
                  </a:cxn>
                  <a:cxn ang="0">
                    <a:pos x="59" y="107"/>
                  </a:cxn>
                  <a:cxn ang="0">
                    <a:pos x="61" y="120"/>
                  </a:cxn>
                  <a:cxn ang="0">
                    <a:pos x="63" y="132"/>
                  </a:cxn>
                  <a:cxn ang="0">
                    <a:pos x="64" y="144"/>
                  </a:cxn>
                  <a:cxn ang="0">
                    <a:pos x="66" y="155"/>
                  </a:cxn>
                  <a:cxn ang="0">
                    <a:pos x="67" y="166"/>
                  </a:cxn>
                  <a:cxn ang="0">
                    <a:pos x="67" y="175"/>
                  </a:cxn>
                  <a:cxn ang="0">
                    <a:pos x="68" y="183"/>
                  </a:cxn>
                  <a:cxn ang="0">
                    <a:pos x="68" y="190"/>
                  </a:cxn>
                  <a:cxn ang="0">
                    <a:pos x="68" y="195"/>
                  </a:cxn>
                  <a:cxn ang="0">
                    <a:pos x="67" y="198"/>
                  </a:cxn>
                </a:cxnLst>
                <a:rect l="0" t="0" r="r" b="b"/>
                <a:pathLst>
                  <a:path w="68" h="198">
                    <a:moveTo>
                      <a:pt x="67" y="198"/>
                    </a:moveTo>
                    <a:lnTo>
                      <a:pt x="67" y="195"/>
                    </a:lnTo>
                    <a:lnTo>
                      <a:pt x="66" y="192"/>
                    </a:lnTo>
                    <a:lnTo>
                      <a:pt x="65" y="189"/>
                    </a:lnTo>
                    <a:lnTo>
                      <a:pt x="64" y="186"/>
                    </a:lnTo>
                    <a:lnTo>
                      <a:pt x="63" y="183"/>
                    </a:lnTo>
                    <a:lnTo>
                      <a:pt x="62" y="179"/>
                    </a:lnTo>
                    <a:lnTo>
                      <a:pt x="61" y="176"/>
                    </a:lnTo>
                    <a:lnTo>
                      <a:pt x="60" y="173"/>
                    </a:lnTo>
                    <a:lnTo>
                      <a:pt x="59" y="169"/>
                    </a:lnTo>
                    <a:lnTo>
                      <a:pt x="58" y="166"/>
                    </a:lnTo>
                    <a:lnTo>
                      <a:pt x="57" y="162"/>
                    </a:lnTo>
                    <a:lnTo>
                      <a:pt x="56" y="158"/>
                    </a:lnTo>
                    <a:lnTo>
                      <a:pt x="54" y="155"/>
                    </a:lnTo>
                    <a:lnTo>
                      <a:pt x="53" y="152"/>
                    </a:lnTo>
                    <a:lnTo>
                      <a:pt x="52" y="148"/>
                    </a:lnTo>
                    <a:lnTo>
                      <a:pt x="51" y="145"/>
                    </a:lnTo>
                    <a:lnTo>
                      <a:pt x="50" y="142"/>
                    </a:lnTo>
                    <a:lnTo>
                      <a:pt x="49" y="139"/>
                    </a:lnTo>
                    <a:lnTo>
                      <a:pt x="47" y="136"/>
                    </a:lnTo>
                    <a:lnTo>
                      <a:pt x="46" y="133"/>
                    </a:lnTo>
                    <a:lnTo>
                      <a:pt x="45" y="130"/>
                    </a:lnTo>
                    <a:lnTo>
                      <a:pt x="44" y="128"/>
                    </a:lnTo>
                    <a:lnTo>
                      <a:pt x="44" y="128"/>
                    </a:lnTo>
                    <a:lnTo>
                      <a:pt x="43" y="125"/>
                    </a:lnTo>
                    <a:lnTo>
                      <a:pt x="42" y="123"/>
                    </a:lnTo>
                    <a:lnTo>
                      <a:pt x="41" y="120"/>
                    </a:lnTo>
                    <a:lnTo>
                      <a:pt x="40" y="118"/>
                    </a:lnTo>
                    <a:lnTo>
                      <a:pt x="39" y="115"/>
                    </a:lnTo>
                    <a:lnTo>
                      <a:pt x="38" y="112"/>
                    </a:lnTo>
                    <a:lnTo>
                      <a:pt x="37" y="110"/>
                    </a:lnTo>
                    <a:lnTo>
                      <a:pt x="36" y="107"/>
                    </a:lnTo>
                    <a:lnTo>
                      <a:pt x="34" y="104"/>
                    </a:lnTo>
                    <a:lnTo>
                      <a:pt x="33" y="101"/>
                    </a:lnTo>
                    <a:lnTo>
                      <a:pt x="32" y="98"/>
                    </a:lnTo>
                    <a:lnTo>
                      <a:pt x="31" y="95"/>
                    </a:lnTo>
                    <a:lnTo>
                      <a:pt x="29" y="92"/>
                    </a:lnTo>
                    <a:lnTo>
                      <a:pt x="28" y="89"/>
                    </a:lnTo>
                    <a:lnTo>
                      <a:pt x="27" y="86"/>
                    </a:lnTo>
                    <a:lnTo>
                      <a:pt x="25" y="83"/>
                    </a:lnTo>
                    <a:lnTo>
                      <a:pt x="24" y="80"/>
                    </a:lnTo>
                    <a:lnTo>
                      <a:pt x="22" y="77"/>
                    </a:lnTo>
                    <a:lnTo>
                      <a:pt x="21" y="74"/>
                    </a:lnTo>
                    <a:lnTo>
                      <a:pt x="19" y="71"/>
                    </a:lnTo>
                    <a:lnTo>
                      <a:pt x="18" y="68"/>
                    </a:lnTo>
                    <a:lnTo>
                      <a:pt x="16" y="65"/>
                    </a:lnTo>
                    <a:lnTo>
                      <a:pt x="15" y="62"/>
                    </a:lnTo>
                    <a:lnTo>
                      <a:pt x="13" y="59"/>
                    </a:lnTo>
                    <a:lnTo>
                      <a:pt x="11" y="56"/>
                    </a:lnTo>
                    <a:lnTo>
                      <a:pt x="9" y="53"/>
                    </a:lnTo>
                    <a:lnTo>
                      <a:pt x="8" y="50"/>
                    </a:lnTo>
                    <a:lnTo>
                      <a:pt x="6" y="47"/>
                    </a:lnTo>
                    <a:lnTo>
                      <a:pt x="4" y="45"/>
                    </a:lnTo>
                    <a:lnTo>
                      <a:pt x="2" y="42"/>
                    </a:lnTo>
                    <a:lnTo>
                      <a:pt x="0" y="39"/>
                    </a:lnTo>
                    <a:lnTo>
                      <a:pt x="0" y="39"/>
                    </a:lnTo>
                    <a:lnTo>
                      <a:pt x="0" y="39"/>
                    </a:lnTo>
                    <a:lnTo>
                      <a:pt x="0" y="38"/>
                    </a:lnTo>
                    <a:lnTo>
                      <a:pt x="1" y="37"/>
                    </a:lnTo>
                    <a:lnTo>
                      <a:pt x="1" y="35"/>
                    </a:lnTo>
                    <a:lnTo>
                      <a:pt x="2" y="34"/>
                    </a:lnTo>
                    <a:lnTo>
                      <a:pt x="3" y="31"/>
                    </a:lnTo>
                    <a:lnTo>
                      <a:pt x="5" y="29"/>
                    </a:lnTo>
                    <a:lnTo>
                      <a:pt x="6" y="26"/>
                    </a:lnTo>
                    <a:lnTo>
                      <a:pt x="8" y="24"/>
                    </a:lnTo>
                    <a:lnTo>
                      <a:pt x="10" y="21"/>
                    </a:lnTo>
                    <a:lnTo>
                      <a:pt x="13" y="18"/>
                    </a:lnTo>
                    <a:lnTo>
                      <a:pt x="16" y="15"/>
                    </a:lnTo>
                    <a:lnTo>
                      <a:pt x="19" y="11"/>
                    </a:lnTo>
                    <a:lnTo>
                      <a:pt x="23" y="8"/>
                    </a:lnTo>
                    <a:lnTo>
                      <a:pt x="27" y="5"/>
                    </a:lnTo>
                    <a:lnTo>
                      <a:pt x="31" y="3"/>
                    </a:lnTo>
                    <a:lnTo>
                      <a:pt x="36" y="0"/>
                    </a:lnTo>
                    <a:lnTo>
                      <a:pt x="36" y="0"/>
                    </a:lnTo>
                    <a:lnTo>
                      <a:pt x="36" y="0"/>
                    </a:lnTo>
                    <a:lnTo>
                      <a:pt x="36" y="1"/>
                    </a:lnTo>
                    <a:lnTo>
                      <a:pt x="37" y="1"/>
                    </a:lnTo>
                    <a:lnTo>
                      <a:pt x="38" y="2"/>
                    </a:lnTo>
                    <a:lnTo>
                      <a:pt x="38" y="3"/>
                    </a:lnTo>
                    <a:lnTo>
                      <a:pt x="39" y="4"/>
                    </a:lnTo>
                    <a:lnTo>
                      <a:pt x="39" y="6"/>
                    </a:lnTo>
                    <a:lnTo>
                      <a:pt x="40" y="7"/>
                    </a:lnTo>
                    <a:lnTo>
                      <a:pt x="40" y="9"/>
                    </a:lnTo>
                    <a:lnTo>
                      <a:pt x="41" y="11"/>
                    </a:lnTo>
                    <a:lnTo>
                      <a:pt x="42" y="13"/>
                    </a:lnTo>
                    <a:lnTo>
                      <a:pt x="42" y="16"/>
                    </a:lnTo>
                    <a:lnTo>
                      <a:pt x="43" y="18"/>
                    </a:lnTo>
                    <a:lnTo>
                      <a:pt x="44" y="21"/>
                    </a:lnTo>
                    <a:lnTo>
                      <a:pt x="44" y="24"/>
                    </a:lnTo>
                    <a:lnTo>
                      <a:pt x="45" y="27"/>
                    </a:lnTo>
                    <a:lnTo>
                      <a:pt x="46" y="30"/>
                    </a:lnTo>
                    <a:lnTo>
                      <a:pt x="46" y="33"/>
                    </a:lnTo>
                    <a:lnTo>
                      <a:pt x="47" y="36"/>
                    </a:lnTo>
                    <a:lnTo>
                      <a:pt x="48" y="39"/>
                    </a:lnTo>
                    <a:lnTo>
                      <a:pt x="48" y="43"/>
                    </a:lnTo>
                    <a:lnTo>
                      <a:pt x="49" y="46"/>
                    </a:lnTo>
                    <a:lnTo>
                      <a:pt x="50" y="50"/>
                    </a:lnTo>
                    <a:lnTo>
                      <a:pt x="51" y="54"/>
                    </a:lnTo>
                    <a:lnTo>
                      <a:pt x="51" y="58"/>
                    </a:lnTo>
                    <a:lnTo>
                      <a:pt x="52" y="62"/>
                    </a:lnTo>
                    <a:lnTo>
                      <a:pt x="53" y="66"/>
                    </a:lnTo>
                    <a:lnTo>
                      <a:pt x="53" y="70"/>
                    </a:lnTo>
                    <a:lnTo>
                      <a:pt x="54" y="74"/>
                    </a:lnTo>
                    <a:lnTo>
                      <a:pt x="55" y="78"/>
                    </a:lnTo>
                    <a:lnTo>
                      <a:pt x="56" y="82"/>
                    </a:lnTo>
                    <a:lnTo>
                      <a:pt x="56" y="86"/>
                    </a:lnTo>
                    <a:lnTo>
                      <a:pt x="57" y="90"/>
                    </a:lnTo>
                    <a:lnTo>
                      <a:pt x="58" y="95"/>
                    </a:lnTo>
                    <a:lnTo>
                      <a:pt x="58" y="99"/>
                    </a:lnTo>
                    <a:lnTo>
                      <a:pt x="59" y="103"/>
                    </a:lnTo>
                    <a:lnTo>
                      <a:pt x="59" y="107"/>
                    </a:lnTo>
                    <a:lnTo>
                      <a:pt x="60" y="111"/>
                    </a:lnTo>
                    <a:lnTo>
                      <a:pt x="61" y="116"/>
                    </a:lnTo>
                    <a:lnTo>
                      <a:pt x="61" y="120"/>
                    </a:lnTo>
                    <a:lnTo>
                      <a:pt x="62" y="124"/>
                    </a:lnTo>
                    <a:lnTo>
                      <a:pt x="62" y="128"/>
                    </a:lnTo>
                    <a:lnTo>
                      <a:pt x="63" y="132"/>
                    </a:lnTo>
                    <a:lnTo>
                      <a:pt x="63" y="136"/>
                    </a:lnTo>
                    <a:lnTo>
                      <a:pt x="64" y="140"/>
                    </a:lnTo>
                    <a:lnTo>
                      <a:pt x="64" y="144"/>
                    </a:lnTo>
                    <a:lnTo>
                      <a:pt x="65" y="148"/>
                    </a:lnTo>
                    <a:lnTo>
                      <a:pt x="65" y="151"/>
                    </a:lnTo>
                    <a:lnTo>
                      <a:pt x="66" y="155"/>
                    </a:lnTo>
                    <a:lnTo>
                      <a:pt x="66" y="159"/>
                    </a:lnTo>
                    <a:lnTo>
                      <a:pt x="66" y="162"/>
                    </a:lnTo>
                    <a:lnTo>
                      <a:pt x="67" y="166"/>
                    </a:lnTo>
                    <a:lnTo>
                      <a:pt x="67" y="169"/>
                    </a:lnTo>
                    <a:lnTo>
                      <a:pt x="67" y="172"/>
                    </a:lnTo>
                    <a:lnTo>
                      <a:pt x="67" y="175"/>
                    </a:lnTo>
                    <a:lnTo>
                      <a:pt x="68" y="178"/>
                    </a:lnTo>
                    <a:lnTo>
                      <a:pt x="68" y="181"/>
                    </a:lnTo>
                    <a:lnTo>
                      <a:pt x="68" y="183"/>
                    </a:lnTo>
                    <a:lnTo>
                      <a:pt x="68" y="186"/>
                    </a:lnTo>
                    <a:lnTo>
                      <a:pt x="68" y="188"/>
                    </a:lnTo>
                    <a:lnTo>
                      <a:pt x="68" y="190"/>
                    </a:lnTo>
                    <a:lnTo>
                      <a:pt x="68" y="192"/>
                    </a:lnTo>
                    <a:lnTo>
                      <a:pt x="68" y="194"/>
                    </a:lnTo>
                    <a:lnTo>
                      <a:pt x="68" y="195"/>
                    </a:lnTo>
                    <a:lnTo>
                      <a:pt x="68" y="197"/>
                    </a:lnTo>
                    <a:lnTo>
                      <a:pt x="67" y="198"/>
                    </a:lnTo>
                    <a:lnTo>
                      <a:pt x="67" y="198"/>
                    </a:lnTo>
                    <a:close/>
                  </a:path>
                </a:pathLst>
              </a:custGeom>
              <a:solidFill>
                <a:srgbClr val="7FE5E5"/>
              </a:solidFill>
              <a:ln w="9525">
                <a:noFill/>
                <a:round/>
                <a:headEnd/>
                <a:tailEnd/>
              </a:ln>
              <a:effectLst/>
            </p:spPr>
            <p:txBody>
              <a:bodyPr wrap="none" anchor="ctr"/>
              <a:lstStyle/>
              <a:p>
                <a:endParaRPr lang="en-IN"/>
              </a:p>
            </p:txBody>
          </p:sp>
          <p:sp>
            <p:nvSpPr>
              <p:cNvPr id="4103" name="Freeform 7"/>
              <p:cNvSpPr>
                <a:spLocks noChangeArrowheads="1"/>
              </p:cNvSpPr>
              <p:nvPr/>
            </p:nvSpPr>
            <p:spPr bwMode="auto">
              <a:xfrm>
                <a:off x="4872" y="3466"/>
                <a:ext cx="74" cy="217"/>
              </a:xfrm>
              <a:custGeom>
                <a:avLst/>
                <a:gdLst/>
                <a:ahLst/>
                <a:cxnLst>
                  <a:cxn ang="0">
                    <a:pos x="66" y="192"/>
                  </a:cxn>
                  <a:cxn ang="0">
                    <a:pos x="63" y="183"/>
                  </a:cxn>
                  <a:cxn ang="0">
                    <a:pos x="60" y="173"/>
                  </a:cxn>
                  <a:cxn ang="0">
                    <a:pos x="57" y="162"/>
                  </a:cxn>
                  <a:cxn ang="0">
                    <a:pos x="53" y="152"/>
                  </a:cxn>
                  <a:cxn ang="0">
                    <a:pos x="50" y="142"/>
                  </a:cxn>
                  <a:cxn ang="0">
                    <a:pos x="46" y="133"/>
                  </a:cxn>
                  <a:cxn ang="0">
                    <a:pos x="44" y="128"/>
                  </a:cxn>
                  <a:cxn ang="0">
                    <a:pos x="41" y="120"/>
                  </a:cxn>
                  <a:cxn ang="0">
                    <a:pos x="38" y="112"/>
                  </a:cxn>
                  <a:cxn ang="0">
                    <a:pos x="34" y="104"/>
                  </a:cxn>
                  <a:cxn ang="0">
                    <a:pos x="31" y="95"/>
                  </a:cxn>
                  <a:cxn ang="0">
                    <a:pos x="27" y="86"/>
                  </a:cxn>
                  <a:cxn ang="0">
                    <a:pos x="22" y="77"/>
                  </a:cxn>
                  <a:cxn ang="0">
                    <a:pos x="18" y="68"/>
                  </a:cxn>
                  <a:cxn ang="0">
                    <a:pos x="13" y="59"/>
                  </a:cxn>
                  <a:cxn ang="0">
                    <a:pos x="8" y="50"/>
                  </a:cxn>
                  <a:cxn ang="0">
                    <a:pos x="2" y="42"/>
                  </a:cxn>
                  <a:cxn ang="0">
                    <a:pos x="0" y="39"/>
                  </a:cxn>
                  <a:cxn ang="0">
                    <a:pos x="1" y="35"/>
                  </a:cxn>
                  <a:cxn ang="0">
                    <a:pos x="5" y="29"/>
                  </a:cxn>
                  <a:cxn ang="0">
                    <a:pos x="10" y="21"/>
                  </a:cxn>
                  <a:cxn ang="0">
                    <a:pos x="19" y="11"/>
                  </a:cxn>
                  <a:cxn ang="0">
                    <a:pos x="31" y="3"/>
                  </a:cxn>
                  <a:cxn ang="0">
                    <a:pos x="36" y="0"/>
                  </a:cxn>
                  <a:cxn ang="0">
                    <a:pos x="38" y="2"/>
                  </a:cxn>
                  <a:cxn ang="0">
                    <a:pos x="39" y="6"/>
                  </a:cxn>
                  <a:cxn ang="0">
                    <a:pos x="41" y="11"/>
                  </a:cxn>
                  <a:cxn ang="0">
                    <a:pos x="43" y="18"/>
                  </a:cxn>
                  <a:cxn ang="0">
                    <a:pos x="45" y="27"/>
                  </a:cxn>
                  <a:cxn ang="0">
                    <a:pos x="47" y="36"/>
                  </a:cxn>
                  <a:cxn ang="0">
                    <a:pos x="49" y="46"/>
                  </a:cxn>
                  <a:cxn ang="0">
                    <a:pos x="51" y="58"/>
                  </a:cxn>
                  <a:cxn ang="0">
                    <a:pos x="53" y="70"/>
                  </a:cxn>
                  <a:cxn ang="0">
                    <a:pos x="56" y="82"/>
                  </a:cxn>
                  <a:cxn ang="0">
                    <a:pos x="58" y="95"/>
                  </a:cxn>
                  <a:cxn ang="0">
                    <a:pos x="59" y="107"/>
                  </a:cxn>
                  <a:cxn ang="0">
                    <a:pos x="61" y="120"/>
                  </a:cxn>
                  <a:cxn ang="0">
                    <a:pos x="63" y="132"/>
                  </a:cxn>
                  <a:cxn ang="0">
                    <a:pos x="64" y="144"/>
                  </a:cxn>
                  <a:cxn ang="0">
                    <a:pos x="66" y="155"/>
                  </a:cxn>
                  <a:cxn ang="0">
                    <a:pos x="67" y="166"/>
                  </a:cxn>
                  <a:cxn ang="0">
                    <a:pos x="67" y="175"/>
                  </a:cxn>
                  <a:cxn ang="0">
                    <a:pos x="68" y="183"/>
                  </a:cxn>
                  <a:cxn ang="0">
                    <a:pos x="68" y="190"/>
                  </a:cxn>
                  <a:cxn ang="0">
                    <a:pos x="68" y="195"/>
                  </a:cxn>
                  <a:cxn ang="0">
                    <a:pos x="67" y="198"/>
                  </a:cxn>
                </a:cxnLst>
                <a:rect l="0" t="0" r="r" b="b"/>
                <a:pathLst>
                  <a:path w="68" h="198">
                    <a:moveTo>
                      <a:pt x="67" y="198"/>
                    </a:moveTo>
                    <a:lnTo>
                      <a:pt x="67" y="195"/>
                    </a:lnTo>
                    <a:lnTo>
                      <a:pt x="66" y="192"/>
                    </a:lnTo>
                    <a:lnTo>
                      <a:pt x="65" y="189"/>
                    </a:lnTo>
                    <a:lnTo>
                      <a:pt x="64" y="186"/>
                    </a:lnTo>
                    <a:lnTo>
                      <a:pt x="63" y="183"/>
                    </a:lnTo>
                    <a:lnTo>
                      <a:pt x="62" y="179"/>
                    </a:lnTo>
                    <a:lnTo>
                      <a:pt x="61" y="176"/>
                    </a:lnTo>
                    <a:lnTo>
                      <a:pt x="60" y="173"/>
                    </a:lnTo>
                    <a:lnTo>
                      <a:pt x="59" y="169"/>
                    </a:lnTo>
                    <a:lnTo>
                      <a:pt x="58" y="166"/>
                    </a:lnTo>
                    <a:lnTo>
                      <a:pt x="57" y="162"/>
                    </a:lnTo>
                    <a:lnTo>
                      <a:pt x="56" y="158"/>
                    </a:lnTo>
                    <a:lnTo>
                      <a:pt x="54" y="155"/>
                    </a:lnTo>
                    <a:lnTo>
                      <a:pt x="53" y="152"/>
                    </a:lnTo>
                    <a:lnTo>
                      <a:pt x="52" y="148"/>
                    </a:lnTo>
                    <a:lnTo>
                      <a:pt x="51" y="145"/>
                    </a:lnTo>
                    <a:lnTo>
                      <a:pt x="50" y="142"/>
                    </a:lnTo>
                    <a:lnTo>
                      <a:pt x="49" y="139"/>
                    </a:lnTo>
                    <a:lnTo>
                      <a:pt x="47" y="136"/>
                    </a:lnTo>
                    <a:lnTo>
                      <a:pt x="46" y="133"/>
                    </a:lnTo>
                    <a:lnTo>
                      <a:pt x="45" y="130"/>
                    </a:lnTo>
                    <a:lnTo>
                      <a:pt x="44" y="128"/>
                    </a:lnTo>
                    <a:lnTo>
                      <a:pt x="44" y="128"/>
                    </a:lnTo>
                    <a:lnTo>
                      <a:pt x="43" y="125"/>
                    </a:lnTo>
                    <a:lnTo>
                      <a:pt x="42" y="123"/>
                    </a:lnTo>
                    <a:lnTo>
                      <a:pt x="41" y="120"/>
                    </a:lnTo>
                    <a:lnTo>
                      <a:pt x="40" y="118"/>
                    </a:lnTo>
                    <a:lnTo>
                      <a:pt x="39" y="115"/>
                    </a:lnTo>
                    <a:lnTo>
                      <a:pt x="38" y="112"/>
                    </a:lnTo>
                    <a:lnTo>
                      <a:pt x="37" y="110"/>
                    </a:lnTo>
                    <a:lnTo>
                      <a:pt x="36" y="107"/>
                    </a:lnTo>
                    <a:lnTo>
                      <a:pt x="34" y="104"/>
                    </a:lnTo>
                    <a:lnTo>
                      <a:pt x="33" y="101"/>
                    </a:lnTo>
                    <a:lnTo>
                      <a:pt x="32" y="98"/>
                    </a:lnTo>
                    <a:lnTo>
                      <a:pt x="31" y="95"/>
                    </a:lnTo>
                    <a:lnTo>
                      <a:pt x="29" y="92"/>
                    </a:lnTo>
                    <a:lnTo>
                      <a:pt x="28" y="89"/>
                    </a:lnTo>
                    <a:lnTo>
                      <a:pt x="27" y="86"/>
                    </a:lnTo>
                    <a:lnTo>
                      <a:pt x="25" y="83"/>
                    </a:lnTo>
                    <a:lnTo>
                      <a:pt x="24" y="80"/>
                    </a:lnTo>
                    <a:lnTo>
                      <a:pt x="22" y="77"/>
                    </a:lnTo>
                    <a:lnTo>
                      <a:pt x="21" y="74"/>
                    </a:lnTo>
                    <a:lnTo>
                      <a:pt x="19" y="71"/>
                    </a:lnTo>
                    <a:lnTo>
                      <a:pt x="18" y="68"/>
                    </a:lnTo>
                    <a:lnTo>
                      <a:pt x="16" y="65"/>
                    </a:lnTo>
                    <a:lnTo>
                      <a:pt x="15" y="62"/>
                    </a:lnTo>
                    <a:lnTo>
                      <a:pt x="13" y="59"/>
                    </a:lnTo>
                    <a:lnTo>
                      <a:pt x="11" y="56"/>
                    </a:lnTo>
                    <a:lnTo>
                      <a:pt x="9" y="53"/>
                    </a:lnTo>
                    <a:lnTo>
                      <a:pt x="8" y="50"/>
                    </a:lnTo>
                    <a:lnTo>
                      <a:pt x="6" y="47"/>
                    </a:lnTo>
                    <a:lnTo>
                      <a:pt x="4" y="45"/>
                    </a:lnTo>
                    <a:lnTo>
                      <a:pt x="2" y="42"/>
                    </a:lnTo>
                    <a:lnTo>
                      <a:pt x="0" y="39"/>
                    </a:lnTo>
                    <a:lnTo>
                      <a:pt x="0" y="39"/>
                    </a:lnTo>
                    <a:lnTo>
                      <a:pt x="0" y="39"/>
                    </a:lnTo>
                    <a:lnTo>
                      <a:pt x="0" y="38"/>
                    </a:lnTo>
                    <a:lnTo>
                      <a:pt x="1" y="37"/>
                    </a:lnTo>
                    <a:lnTo>
                      <a:pt x="1" y="35"/>
                    </a:lnTo>
                    <a:lnTo>
                      <a:pt x="2" y="34"/>
                    </a:lnTo>
                    <a:lnTo>
                      <a:pt x="3" y="31"/>
                    </a:lnTo>
                    <a:lnTo>
                      <a:pt x="5" y="29"/>
                    </a:lnTo>
                    <a:lnTo>
                      <a:pt x="6" y="26"/>
                    </a:lnTo>
                    <a:lnTo>
                      <a:pt x="8" y="24"/>
                    </a:lnTo>
                    <a:lnTo>
                      <a:pt x="10" y="21"/>
                    </a:lnTo>
                    <a:lnTo>
                      <a:pt x="13" y="18"/>
                    </a:lnTo>
                    <a:lnTo>
                      <a:pt x="16" y="15"/>
                    </a:lnTo>
                    <a:lnTo>
                      <a:pt x="19" y="11"/>
                    </a:lnTo>
                    <a:lnTo>
                      <a:pt x="23" y="8"/>
                    </a:lnTo>
                    <a:lnTo>
                      <a:pt x="27" y="5"/>
                    </a:lnTo>
                    <a:lnTo>
                      <a:pt x="31" y="3"/>
                    </a:lnTo>
                    <a:lnTo>
                      <a:pt x="36" y="0"/>
                    </a:lnTo>
                    <a:lnTo>
                      <a:pt x="36" y="0"/>
                    </a:lnTo>
                    <a:lnTo>
                      <a:pt x="36" y="0"/>
                    </a:lnTo>
                    <a:lnTo>
                      <a:pt x="36" y="1"/>
                    </a:lnTo>
                    <a:lnTo>
                      <a:pt x="37" y="1"/>
                    </a:lnTo>
                    <a:lnTo>
                      <a:pt x="38" y="2"/>
                    </a:lnTo>
                    <a:lnTo>
                      <a:pt x="38" y="3"/>
                    </a:lnTo>
                    <a:lnTo>
                      <a:pt x="39" y="4"/>
                    </a:lnTo>
                    <a:lnTo>
                      <a:pt x="39" y="6"/>
                    </a:lnTo>
                    <a:lnTo>
                      <a:pt x="40" y="7"/>
                    </a:lnTo>
                    <a:lnTo>
                      <a:pt x="40" y="9"/>
                    </a:lnTo>
                    <a:lnTo>
                      <a:pt x="41" y="11"/>
                    </a:lnTo>
                    <a:lnTo>
                      <a:pt x="42" y="13"/>
                    </a:lnTo>
                    <a:lnTo>
                      <a:pt x="42" y="16"/>
                    </a:lnTo>
                    <a:lnTo>
                      <a:pt x="43" y="18"/>
                    </a:lnTo>
                    <a:lnTo>
                      <a:pt x="44" y="21"/>
                    </a:lnTo>
                    <a:lnTo>
                      <a:pt x="44" y="24"/>
                    </a:lnTo>
                    <a:lnTo>
                      <a:pt x="45" y="27"/>
                    </a:lnTo>
                    <a:lnTo>
                      <a:pt x="46" y="30"/>
                    </a:lnTo>
                    <a:lnTo>
                      <a:pt x="46" y="33"/>
                    </a:lnTo>
                    <a:lnTo>
                      <a:pt x="47" y="36"/>
                    </a:lnTo>
                    <a:lnTo>
                      <a:pt x="48" y="39"/>
                    </a:lnTo>
                    <a:lnTo>
                      <a:pt x="48" y="43"/>
                    </a:lnTo>
                    <a:lnTo>
                      <a:pt x="49" y="46"/>
                    </a:lnTo>
                    <a:lnTo>
                      <a:pt x="50" y="50"/>
                    </a:lnTo>
                    <a:lnTo>
                      <a:pt x="51" y="54"/>
                    </a:lnTo>
                    <a:lnTo>
                      <a:pt x="51" y="58"/>
                    </a:lnTo>
                    <a:lnTo>
                      <a:pt x="52" y="62"/>
                    </a:lnTo>
                    <a:lnTo>
                      <a:pt x="53" y="66"/>
                    </a:lnTo>
                    <a:lnTo>
                      <a:pt x="53" y="70"/>
                    </a:lnTo>
                    <a:lnTo>
                      <a:pt x="54" y="74"/>
                    </a:lnTo>
                    <a:lnTo>
                      <a:pt x="55" y="78"/>
                    </a:lnTo>
                    <a:lnTo>
                      <a:pt x="56" y="82"/>
                    </a:lnTo>
                    <a:lnTo>
                      <a:pt x="56" y="86"/>
                    </a:lnTo>
                    <a:lnTo>
                      <a:pt x="57" y="90"/>
                    </a:lnTo>
                    <a:lnTo>
                      <a:pt x="58" y="95"/>
                    </a:lnTo>
                    <a:lnTo>
                      <a:pt x="58" y="99"/>
                    </a:lnTo>
                    <a:lnTo>
                      <a:pt x="59" y="103"/>
                    </a:lnTo>
                    <a:lnTo>
                      <a:pt x="59" y="107"/>
                    </a:lnTo>
                    <a:lnTo>
                      <a:pt x="60" y="111"/>
                    </a:lnTo>
                    <a:lnTo>
                      <a:pt x="61" y="116"/>
                    </a:lnTo>
                    <a:lnTo>
                      <a:pt x="61" y="120"/>
                    </a:lnTo>
                    <a:lnTo>
                      <a:pt x="62" y="124"/>
                    </a:lnTo>
                    <a:lnTo>
                      <a:pt x="62" y="128"/>
                    </a:lnTo>
                    <a:lnTo>
                      <a:pt x="63" y="132"/>
                    </a:lnTo>
                    <a:lnTo>
                      <a:pt x="63" y="136"/>
                    </a:lnTo>
                    <a:lnTo>
                      <a:pt x="64" y="140"/>
                    </a:lnTo>
                    <a:lnTo>
                      <a:pt x="64" y="144"/>
                    </a:lnTo>
                    <a:lnTo>
                      <a:pt x="65" y="148"/>
                    </a:lnTo>
                    <a:lnTo>
                      <a:pt x="65" y="151"/>
                    </a:lnTo>
                    <a:lnTo>
                      <a:pt x="66" y="155"/>
                    </a:lnTo>
                    <a:lnTo>
                      <a:pt x="66" y="159"/>
                    </a:lnTo>
                    <a:lnTo>
                      <a:pt x="66" y="162"/>
                    </a:lnTo>
                    <a:lnTo>
                      <a:pt x="67" y="166"/>
                    </a:lnTo>
                    <a:lnTo>
                      <a:pt x="67" y="169"/>
                    </a:lnTo>
                    <a:lnTo>
                      <a:pt x="67" y="172"/>
                    </a:lnTo>
                    <a:lnTo>
                      <a:pt x="67" y="175"/>
                    </a:lnTo>
                    <a:lnTo>
                      <a:pt x="68" y="178"/>
                    </a:lnTo>
                    <a:lnTo>
                      <a:pt x="68" y="181"/>
                    </a:lnTo>
                    <a:lnTo>
                      <a:pt x="68" y="183"/>
                    </a:lnTo>
                    <a:lnTo>
                      <a:pt x="68" y="186"/>
                    </a:lnTo>
                    <a:lnTo>
                      <a:pt x="68" y="188"/>
                    </a:lnTo>
                    <a:lnTo>
                      <a:pt x="68" y="190"/>
                    </a:lnTo>
                    <a:lnTo>
                      <a:pt x="68" y="192"/>
                    </a:lnTo>
                    <a:lnTo>
                      <a:pt x="68" y="194"/>
                    </a:lnTo>
                    <a:lnTo>
                      <a:pt x="68" y="195"/>
                    </a:lnTo>
                    <a:lnTo>
                      <a:pt x="68" y="197"/>
                    </a:lnTo>
                    <a:lnTo>
                      <a:pt x="67" y="198"/>
                    </a:lnTo>
                    <a:lnTo>
                      <a:pt x="67" y="198"/>
                    </a:lnTo>
                    <a:lnTo>
                      <a:pt x="67" y="198"/>
                    </a:lnTo>
                  </a:path>
                </a:pathLst>
              </a:custGeom>
              <a:noFill/>
              <a:ln w="1440">
                <a:solidFill>
                  <a:srgbClr val="000000"/>
                </a:solidFill>
                <a:round/>
                <a:headEnd/>
                <a:tailEnd/>
              </a:ln>
              <a:effectLst/>
            </p:spPr>
            <p:txBody>
              <a:bodyPr wrap="none" anchor="ctr"/>
              <a:lstStyle/>
              <a:p>
                <a:endParaRPr lang="en-IN"/>
              </a:p>
            </p:txBody>
          </p:sp>
          <p:sp>
            <p:nvSpPr>
              <p:cNvPr id="4104" name="Freeform 8"/>
              <p:cNvSpPr>
                <a:spLocks noChangeArrowheads="1"/>
              </p:cNvSpPr>
              <p:nvPr/>
            </p:nvSpPr>
            <p:spPr bwMode="auto">
              <a:xfrm>
                <a:off x="5302" y="3423"/>
                <a:ext cx="94" cy="169"/>
              </a:xfrm>
              <a:custGeom>
                <a:avLst/>
                <a:gdLst/>
                <a:ahLst/>
                <a:cxnLst>
                  <a:cxn ang="0">
                    <a:pos x="86" y="154"/>
                  </a:cxn>
                  <a:cxn ang="0">
                    <a:pos x="86" y="153"/>
                  </a:cxn>
                  <a:cxn ang="0">
                    <a:pos x="86" y="151"/>
                  </a:cxn>
                  <a:cxn ang="0">
                    <a:pos x="86" y="147"/>
                  </a:cxn>
                  <a:cxn ang="0">
                    <a:pos x="86" y="143"/>
                  </a:cxn>
                  <a:cxn ang="0">
                    <a:pos x="86" y="138"/>
                  </a:cxn>
                  <a:cxn ang="0">
                    <a:pos x="86" y="133"/>
                  </a:cxn>
                  <a:cxn ang="0">
                    <a:pos x="86" y="127"/>
                  </a:cxn>
                  <a:cxn ang="0">
                    <a:pos x="86" y="120"/>
                  </a:cxn>
                  <a:cxn ang="0">
                    <a:pos x="86" y="112"/>
                  </a:cxn>
                  <a:cxn ang="0">
                    <a:pos x="86" y="104"/>
                  </a:cxn>
                  <a:cxn ang="0">
                    <a:pos x="86" y="96"/>
                  </a:cxn>
                  <a:cxn ang="0">
                    <a:pos x="86" y="88"/>
                  </a:cxn>
                  <a:cxn ang="0">
                    <a:pos x="86" y="79"/>
                  </a:cxn>
                  <a:cxn ang="0">
                    <a:pos x="86" y="71"/>
                  </a:cxn>
                  <a:cxn ang="0">
                    <a:pos x="86" y="62"/>
                  </a:cxn>
                  <a:cxn ang="0">
                    <a:pos x="85" y="54"/>
                  </a:cxn>
                  <a:cxn ang="0">
                    <a:pos x="85" y="45"/>
                  </a:cxn>
                  <a:cxn ang="0">
                    <a:pos x="85" y="37"/>
                  </a:cxn>
                  <a:cxn ang="0">
                    <a:pos x="85" y="29"/>
                  </a:cxn>
                  <a:cxn ang="0">
                    <a:pos x="85" y="21"/>
                  </a:cxn>
                  <a:cxn ang="0">
                    <a:pos x="85" y="21"/>
                  </a:cxn>
                  <a:cxn ang="0">
                    <a:pos x="85" y="20"/>
                  </a:cxn>
                  <a:cxn ang="0">
                    <a:pos x="84" y="18"/>
                  </a:cxn>
                  <a:cxn ang="0">
                    <a:pos x="83" y="16"/>
                  </a:cxn>
                  <a:cxn ang="0">
                    <a:pos x="81" y="13"/>
                  </a:cxn>
                  <a:cxn ang="0">
                    <a:pos x="79" y="10"/>
                  </a:cxn>
                  <a:cxn ang="0">
                    <a:pos x="77" y="8"/>
                  </a:cxn>
                  <a:cxn ang="0">
                    <a:pos x="73" y="5"/>
                  </a:cxn>
                  <a:cxn ang="0">
                    <a:pos x="69" y="3"/>
                  </a:cxn>
                  <a:cxn ang="0">
                    <a:pos x="64" y="1"/>
                  </a:cxn>
                  <a:cxn ang="0">
                    <a:pos x="59" y="0"/>
                  </a:cxn>
                  <a:cxn ang="0">
                    <a:pos x="52" y="1"/>
                  </a:cxn>
                  <a:cxn ang="0">
                    <a:pos x="45" y="2"/>
                  </a:cxn>
                  <a:cxn ang="0">
                    <a:pos x="37" y="5"/>
                  </a:cxn>
                  <a:cxn ang="0">
                    <a:pos x="27" y="10"/>
                  </a:cxn>
                  <a:cxn ang="0">
                    <a:pos x="26" y="25"/>
                  </a:cxn>
                  <a:cxn ang="0">
                    <a:pos x="9" y="124"/>
                  </a:cxn>
                  <a:cxn ang="0">
                    <a:pos x="86" y="154"/>
                  </a:cxn>
                </a:cxnLst>
                <a:rect l="0" t="0" r="r" b="b"/>
                <a:pathLst>
                  <a:path w="86" h="154">
                    <a:moveTo>
                      <a:pt x="86" y="154"/>
                    </a:moveTo>
                    <a:lnTo>
                      <a:pt x="86" y="154"/>
                    </a:lnTo>
                    <a:lnTo>
                      <a:pt x="86" y="153"/>
                    </a:lnTo>
                    <a:lnTo>
                      <a:pt x="86" y="153"/>
                    </a:lnTo>
                    <a:lnTo>
                      <a:pt x="86" y="152"/>
                    </a:lnTo>
                    <a:lnTo>
                      <a:pt x="86" y="151"/>
                    </a:lnTo>
                    <a:lnTo>
                      <a:pt x="86" y="149"/>
                    </a:lnTo>
                    <a:lnTo>
                      <a:pt x="86" y="147"/>
                    </a:lnTo>
                    <a:lnTo>
                      <a:pt x="86" y="146"/>
                    </a:lnTo>
                    <a:lnTo>
                      <a:pt x="86" y="143"/>
                    </a:lnTo>
                    <a:lnTo>
                      <a:pt x="86" y="141"/>
                    </a:lnTo>
                    <a:lnTo>
                      <a:pt x="86" y="138"/>
                    </a:lnTo>
                    <a:lnTo>
                      <a:pt x="86" y="136"/>
                    </a:lnTo>
                    <a:lnTo>
                      <a:pt x="86" y="133"/>
                    </a:lnTo>
                    <a:lnTo>
                      <a:pt x="86" y="130"/>
                    </a:lnTo>
                    <a:lnTo>
                      <a:pt x="86" y="127"/>
                    </a:lnTo>
                    <a:lnTo>
                      <a:pt x="86" y="123"/>
                    </a:lnTo>
                    <a:lnTo>
                      <a:pt x="86" y="120"/>
                    </a:lnTo>
                    <a:lnTo>
                      <a:pt x="86" y="116"/>
                    </a:lnTo>
                    <a:lnTo>
                      <a:pt x="86" y="112"/>
                    </a:lnTo>
                    <a:lnTo>
                      <a:pt x="86" y="108"/>
                    </a:lnTo>
                    <a:lnTo>
                      <a:pt x="86" y="104"/>
                    </a:lnTo>
                    <a:lnTo>
                      <a:pt x="86" y="101"/>
                    </a:lnTo>
                    <a:lnTo>
                      <a:pt x="86" y="96"/>
                    </a:lnTo>
                    <a:lnTo>
                      <a:pt x="86" y="92"/>
                    </a:lnTo>
                    <a:lnTo>
                      <a:pt x="86" y="88"/>
                    </a:lnTo>
                    <a:lnTo>
                      <a:pt x="86" y="84"/>
                    </a:lnTo>
                    <a:lnTo>
                      <a:pt x="86" y="79"/>
                    </a:lnTo>
                    <a:lnTo>
                      <a:pt x="86" y="75"/>
                    </a:lnTo>
                    <a:lnTo>
                      <a:pt x="86" y="71"/>
                    </a:lnTo>
                    <a:lnTo>
                      <a:pt x="86" y="66"/>
                    </a:lnTo>
                    <a:lnTo>
                      <a:pt x="86" y="62"/>
                    </a:lnTo>
                    <a:lnTo>
                      <a:pt x="85" y="58"/>
                    </a:lnTo>
                    <a:lnTo>
                      <a:pt x="85" y="54"/>
                    </a:lnTo>
                    <a:lnTo>
                      <a:pt x="85" y="49"/>
                    </a:lnTo>
                    <a:lnTo>
                      <a:pt x="85" y="45"/>
                    </a:lnTo>
                    <a:lnTo>
                      <a:pt x="85" y="41"/>
                    </a:lnTo>
                    <a:lnTo>
                      <a:pt x="85" y="37"/>
                    </a:lnTo>
                    <a:lnTo>
                      <a:pt x="85" y="33"/>
                    </a:lnTo>
                    <a:lnTo>
                      <a:pt x="85" y="29"/>
                    </a:lnTo>
                    <a:lnTo>
                      <a:pt x="85" y="25"/>
                    </a:lnTo>
                    <a:lnTo>
                      <a:pt x="85" y="21"/>
                    </a:lnTo>
                    <a:lnTo>
                      <a:pt x="85" y="21"/>
                    </a:lnTo>
                    <a:lnTo>
                      <a:pt x="85" y="21"/>
                    </a:lnTo>
                    <a:lnTo>
                      <a:pt x="85" y="21"/>
                    </a:lnTo>
                    <a:lnTo>
                      <a:pt x="85" y="20"/>
                    </a:lnTo>
                    <a:lnTo>
                      <a:pt x="85" y="19"/>
                    </a:lnTo>
                    <a:lnTo>
                      <a:pt x="84" y="18"/>
                    </a:lnTo>
                    <a:lnTo>
                      <a:pt x="84" y="17"/>
                    </a:lnTo>
                    <a:lnTo>
                      <a:pt x="83" y="16"/>
                    </a:lnTo>
                    <a:lnTo>
                      <a:pt x="82" y="15"/>
                    </a:lnTo>
                    <a:lnTo>
                      <a:pt x="81" y="13"/>
                    </a:lnTo>
                    <a:lnTo>
                      <a:pt x="80" y="12"/>
                    </a:lnTo>
                    <a:lnTo>
                      <a:pt x="79" y="10"/>
                    </a:lnTo>
                    <a:lnTo>
                      <a:pt x="78" y="9"/>
                    </a:lnTo>
                    <a:lnTo>
                      <a:pt x="77" y="8"/>
                    </a:lnTo>
                    <a:lnTo>
                      <a:pt x="75" y="6"/>
                    </a:lnTo>
                    <a:lnTo>
                      <a:pt x="73" y="5"/>
                    </a:lnTo>
                    <a:lnTo>
                      <a:pt x="71" y="4"/>
                    </a:lnTo>
                    <a:lnTo>
                      <a:pt x="69" y="3"/>
                    </a:lnTo>
                    <a:lnTo>
                      <a:pt x="67" y="2"/>
                    </a:lnTo>
                    <a:lnTo>
                      <a:pt x="64" y="1"/>
                    </a:lnTo>
                    <a:lnTo>
                      <a:pt x="62" y="1"/>
                    </a:lnTo>
                    <a:lnTo>
                      <a:pt x="59" y="0"/>
                    </a:lnTo>
                    <a:lnTo>
                      <a:pt x="55" y="0"/>
                    </a:lnTo>
                    <a:lnTo>
                      <a:pt x="52" y="1"/>
                    </a:lnTo>
                    <a:lnTo>
                      <a:pt x="49" y="1"/>
                    </a:lnTo>
                    <a:lnTo>
                      <a:pt x="45" y="2"/>
                    </a:lnTo>
                    <a:lnTo>
                      <a:pt x="41" y="3"/>
                    </a:lnTo>
                    <a:lnTo>
                      <a:pt x="37" y="5"/>
                    </a:lnTo>
                    <a:lnTo>
                      <a:pt x="32" y="7"/>
                    </a:lnTo>
                    <a:lnTo>
                      <a:pt x="27" y="10"/>
                    </a:lnTo>
                    <a:lnTo>
                      <a:pt x="27" y="10"/>
                    </a:lnTo>
                    <a:lnTo>
                      <a:pt x="26" y="25"/>
                    </a:lnTo>
                    <a:lnTo>
                      <a:pt x="0" y="24"/>
                    </a:lnTo>
                    <a:lnTo>
                      <a:pt x="9" y="124"/>
                    </a:lnTo>
                    <a:lnTo>
                      <a:pt x="86" y="154"/>
                    </a:lnTo>
                    <a:lnTo>
                      <a:pt x="86" y="154"/>
                    </a:lnTo>
                    <a:close/>
                  </a:path>
                </a:pathLst>
              </a:custGeom>
              <a:solidFill>
                <a:srgbClr val="7FD8D8"/>
              </a:solidFill>
              <a:ln w="9525">
                <a:noFill/>
                <a:round/>
                <a:headEnd/>
                <a:tailEnd/>
              </a:ln>
              <a:effectLst/>
            </p:spPr>
            <p:txBody>
              <a:bodyPr wrap="none" anchor="ctr"/>
              <a:lstStyle/>
              <a:p>
                <a:endParaRPr lang="en-IN"/>
              </a:p>
            </p:txBody>
          </p:sp>
          <p:sp>
            <p:nvSpPr>
              <p:cNvPr id="4105" name="Freeform 9"/>
              <p:cNvSpPr>
                <a:spLocks noChangeArrowheads="1"/>
              </p:cNvSpPr>
              <p:nvPr/>
            </p:nvSpPr>
            <p:spPr bwMode="auto">
              <a:xfrm>
                <a:off x="5302" y="3423"/>
                <a:ext cx="94" cy="169"/>
              </a:xfrm>
              <a:custGeom>
                <a:avLst/>
                <a:gdLst/>
                <a:ahLst/>
                <a:cxnLst>
                  <a:cxn ang="0">
                    <a:pos x="86" y="154"/>
                  </a:cxn>
                  <a:cxn ang="0">
                    <a:pos x="86" y="153"/>
                  </a:cxn>
                  <a:cxn ang="0">
                    <a:pos x="86" y="151"/>
                  </a:cxn>
                  <a:cxn ang="0">
                    <a:pos x="86" y="147"/>
                  </a:cxn>
                  <a:cxn ang="0">
                    <a:pos x="86" y="143"/>
                  </a:cxn>
                  <a:cxn ang="0">
                    <a:pos x="86" y="138"/>
                  </a:cxn>
                  <a:cxn ang="0">
                    <a:pos x="86" y="133"/>
                  </a:cxn>
                  <a:cxn ang="0">
                    <a:pos x="86" y="127"/>
                  </a:cxn>
                  <a:cxn ang="0">
                    <a:pos x="86" y="120"/>
                  </a:cxn>
                  <a:cxn ang="0">
                    <a:pos x="86" y="112"/>
                  </a:cxn>
                  <a:cxn ang="0">
                    <a:pos x="86" y="104"/>
                  </a:cxn>
                  <a:cxn ang="0">
                    <a:pos x="86" y="96"/>
                  </a:cxn>
                  <a:cxn ang="0">
                    <a:pos x="86" y="88"/>
                  </a:cxn>
                  <a:cxn ang="0">
                    <a:pos x="86" y="79"/>
                  </a:cxn>
                  <a:cxn ang="0">
                    <a:pos x="86" y="71"/>
                  </a:cxn>
                  <a:cxn ang="0">
                    <a:pos x="86" y="62"/>
                  </a:cxn>
                  <a:cxn ang="0">
                    <a:pos x="85" y="54"/>
                  </a:cxn>
                  <a:cxn ang="0">
                    <a:pos x="85" y="45"/>
                  </a:cxn>
                  <a:cxn ang="0">
                    <a:pos x="85" y="37"/>
                  </a:cxn>
                  <a:cxn ang="0">
                    <a:pos x="85" y="29"/>
                  </a:cxn>
                  <a:cxn ang="0">
                    <a:pos x="85" y="21"/>
                  </a:cxn>
                  <a:cxn ang="0">
                    <a:pos x="85" y="21"/>
                  </a:cxn>
                  <a:cxn ang="0">
                    <a:pos x="85" y="20"/>
                  </a:cxn>
                  <a:cxn ang="0">
                    <a:pos x="84" y="18"/>
                  </a:cxn>
                  <a:cxn ang="0">
                    <a:pos x="83" y="16"/>
                  </a:cxn>
                  <a:cxn ang="0">
                    <a:pos x="81" y="13"/>
                  </a:cxn>
                  <a:cxn ang="0">
                    <a:pos x="79" y="10"/>
                  </a:cxn>
                  <a:cxn ang="0">
                    <a:pos x="77" y="8"/>
                  </a:cxn>
                  <a:cxn ang="0">
                    <a:pos x="73" y="5"/>
                  </a:cxn>
                  <a:cxn ang="0">
                    <a:pos x="69" y="3"/>
                  </a:cxn>
                  <a:cxn ang="0">
                    <a:pos x="64" y="1"/>
                  </a:cxn>
                  <a:cxn ang="0">
                    <a:pos x="59" y="0"/>
                  </a:cxn>
                  <a:cxn ang="0">
                    <a:pos x="52" y="1"/>
                  </a:cxn>
                  <a:cxn ang="0">
                    <a:pos x="45" y="2"/>
                  </a:cxn>
                  <a:cxn ang="0">
                    <a:pos x="37" y="5"/>
                  </a:cxn>
                  <a:cxn ang="0">
                    <a:pos x="27" y="10"/>
                  </a:cxn>
                  <a:cxn ang="0">
                    <a:pos x="26" y="25"/>
                  </a:cxn>
                  <a:cxn ang="0">
                    <a:pos x="9" y="124"/>
                  </a:cxn>
                  <a:cxn ang="0">
                    <a:pos x="86" y="154"/>
                  </a:cxn>
                </a:cxnLst>
                <a:rect l="0" t="0" r="r" b="b"/>
                <a:pathLst>
                  <a:path w="86" h="154">
                    <a:moveTo>
                      <a:pt x="86" y="154"/>
                    </a:moveTo>
                    <a:lnTo>
                      <a:pt x="86" y="154"/>
                    </a:lnTo>
                    <a:lnTo>
                      <a:pt x="86" y="153"/>
                    </a:lnTo>
                    <a:lnTo>
                      <a:pt x="86" y="153"/>
                    </a:lnTo>
                    <a:lnTo>
                      <a:pt x="86" y="152"/>
                    </a:lnTo>
                    <a:lnTo>
                      <a:pt x="86" y="151"/>
                    </a:lnTo>
                    <a:lnTo>
                      <a:pt x="86" y="149"/>
                    </a:lnTo>
                    <a:lnTo>
                      <a:pt x="86" y="147"/>
                    </a:lnTo>
                    <a:lnTo>
                      <a:pt x="86" y="146"/>
                    </a:lnTo>
                    <a:lnTo>
                      <a:pt x="86" y="143"/>
                    </a:lnTo>
                    <a:lnTo>
                      <a:pt x="86" y="141"/>
                    </a:lnTo>
                    <a:lnTo>
                      <a:pt x="86" y="138"/>
                    </a:lnTo>
                    <a:lnTo>
                      <a:pt x="86" y="136"/>
                    </a:lnTo>
                    <a:lnTo>
                      <a:pt x="86" y="133"/>
                    </a:lnTo>
                    <a:lnTo>
                      <a:pt x="86" y="130"/>
                    </a:lnTo>
                    <a:lnTo>
                      <a:pt x="86" y="127"/>
                    </a:lnTo>
                    <a:lnTo>
                      <a:pt x="86" y="123"/>
                    </a:lnTo>
                    <a:lnTo>
                      <a:pt x="86" y="120"/>
                    </a:lnTo>
                    <a:lnTo>
                      <a:pt x="86" y="116"/>
                    </a:lnTo>
                    <a:lnTo>
                      <a:pt x="86" y="112"/>
                    </a:lnTo>
                    <a:lnTo>
                      <a:pt x="86" y="108"/>
                    </a:lnTo>
                    <a:lnTo>
                      <a:pt x="86" y="104"/>
                    </a:lnTo>
                    <a:lnTo>
                      <a:pt x="86" y="101"/>
                    </a:lnTo>
                    <a:lnTo>
                      <a:pt x="86" y="96"/>
                    </a:lnTo>
                    <a:lnTo>
                      <a:pt x="86" y="92"/>
                    </a:lnTo>
                    <a:lnTo>
                      <a:pt x="86" y="88"/>
                    </a:lnTo>
                    <a:lnTo>
                      <a:pt x="86" y="84"/>
                    </a:lnTo>
                    <a:lnTo>
                      <a:pt x="86" y="79"/>
                    </a:lnTo>
                    <a:lnTo>
                      <a:pt x="86" y="75"/>
                    </a:lnTo>
                    <a:lnTo>
                      <a:pt x="86" y="71"/>
                    </a:lnTo>
                    <a:lnTo>
                      <a:pt x="86" y="66"/>
                    </a:lnTo>
                    <a:lnTo>
                      <a:pt x="86" y="62"/>
                    </a:lnTo>
                    <a:lnTo>
                      <a:pt x="85" y="58"/>
                    </a:lnTo>
                    <a:lnTo>
                      <a:pt x="85" y="54"/>
                    </a:lnTo>
                    <a:lnTo>
                      <a:pt x="85" y="49"/>
                    </a:lnTo>
                    <a:lnTo>
                      <a:pt x="85" y="45"/>
                    </a:lnTo>
                    <a:lnTo>
                      <a:pt x="85" y="41"/>
                    </a:lnTo>
                    <a:lnTo>
                      <a:pt x="85" y="37"/>
                    </a:lnTo>
                    <a:lnTo>
                      <a:pt x="85" y="33"/>
                    </a:lnTo>
                    <a:lnTo>
                      <a:pt x="85" y="29"/>
                    </a:lnTo>
                    <a:lnTo>
                      <a:pt x="85" y="25"/>
                    </a:lnTo>
                    <a:lnTo>
                      <a:pt x="85" y="21"/>
                    </a:lnTo>
                    <a:lnTo>
                      <a:pt x="85" y="21"/>
                    </a:lnTo>
                    <a:lnTo>
                      <a:pt x="85" y="21"/>
                    </a:lnTo>
                    <a:lnTo>
                      <a:pt x="85" y="21"/>
                    </a:lnTo>
                    <a:lnTo>
                      <a:pt x="85" y="20"/>
                    </a:lnTo>
                    <a:lnTo>
                      <a:pt x="85" y="19"/>
                    </a:lnTo>
                    <a:lnTo>
                      <a:pt x="84" y="18"/>
                    </a:lnTo>
                    <a:lnTo>
                      <a:pt x="84" y="17"/>
                    </a:lnTo>
                    <a:lnTo>
                      <a:pt x="83" y="16"/>
                    </a:lnTo>
                    <a:lnTo>
                      <a:pt x="82" y="15"/>
                    </a:lnTo>
                    <a:lnTo>
                      <a:pt x="81" y="13"/>
                    </a:lnTo>
                    <a:lnTo>
                      <a:pt x="80" y="12"/>
                    </a:lnTo>
                    <a:lnTo>
                      <a:pt x="79" y="10"/>
                    </a:lnTo>
                    <a:lnTo>
                      <a:pt x="78" y="9"/>
                    </a:lnTo>
                    <a:lnTo>
                      <a:pt x="77" y="8"/>
                    </a:lnTo>
                    <a:lnTo>
                      <a:pt x="75" y="6"/>
                    </a:lnTo>
                    <a:lnTo>
                      <a:pt x="73" y="5"/>
                    </a:lnTo>
                    <a:lnTo>
                      <a:pt x="71" y="4"/>
                    </a:lnTo>
                    <a:lnTo>
                      <a:pt x="69" y="3"/>
                    </a:lnTo>
                    <a:lnTo>
                      <a:pt x="67" y="2"/>
                    </a:lnTo>
                    <a:lnTo>
                      <a:pt x="64" y="1"/>
                    </a:lnTo>
                    <a:lnTo>
                      <a:pt x="62" y="1"/>
                    </a:lnTo>
                    <a:lnTo>
                      <a:pt x="59" y="0"/>
                    </a:lnTo>
                    <a:lnTo>
                      <a:pt x="55" y="0"/>
                    </a:lnTo>
                    <a:lnTo>
                      <a:pt x="52" y="1"/>
                    </a:lnTo>
                    <a:lnTo>
                      <a:pt x="49" y="1"/>
                    </a:lnTo>
                    <a:lnTo>
                      <a:pt x="45" y="2"/>
                    </a:lnTo>
                    <a:lnTo>
                      <a:pt x="41" y="3"/>
                    </a:lnTo>
                    <a:lnTo>
                      <a:pt x="37" y="5"/>
                    </a:lnTo>
                    <a:lnTo>
                      <a:pt x="32" y="7"/>
                    </a:lnTo>
                    <a:lnTo>
                      <a:pt x="27" y="10"/>
                    </a:lnTo>
                    <a:lnTo>
                      <a:pt x="27" y="10"/>
                    </a:lnTo>
                    <a:lnTo>
                      <a:pt x="26" y="25"/>
                    </a:lnTo>
                    <a:lnTo>
                      <a:pt x="0" y="24"/>
                    </a:lnTo>
                    <a:lnTo>
                      <a:pt x="9" y="124"/>
                    </a:lnTo>
                    <a:lnTo>
                      <a:pt x="86" y="154"/>
                    </a:lnTo>
                    <a:lnTo>
                      <a:pt x="86" y="154"/>
                    </a:lnTo>
                    <a:lnTo>
                      <a:pt x="86" y="154"/>
                    </a:lnTo>
                  </a:path>
                </a:pathLst>
              </a:custGeom>
              <a:noFill/>
              <a:ln w="1440">
                <a:solidFill>
                  <a:srgbClr val="000000"/>
                </a:solidFill>
                <a:round/>
                <a:headEnd/>
                <a:tailEnd/>
              </a:ln>
              <a:effectLst/>
            </p:spPr>
            <p:txBody>
              <a:bodyPr wrap="none" anchor="ctr"/>
              <a:lstStyle/>
              <a:p>
                <a:endParaRPr lang="en-IN"/>
              </a:p>
            </p:txBody>
          </p:sp>
          <p:sp>
            <p:nvSpPr>
              <p:cNvPr id="4106" name="Freeform 10"/>
              <p:cNvSpPr>
                <a:spLocks noChangeArrowheads="1"/>
              </p:cNvSpPr>
              <p:nvPr/>
            </p:nvSpPr>
            <p:spPr bwMode="auto">
              <a:xfrm>
                <a:off x="5306" y="3533"/>
                <a:ext cx="63" cy="50"/>
              </a:xfrm>
              <a:custGeom>
                <a:avLst/>
                <a:gdLst/>
                <a:ahLst/>
                <a:cxnLst>
                  <a:cxn ang="0">
                    <a:pos x="58" y="3"/>
                  </a:cxn>
                  <a:cxn ang="0">
                    <a:pos x="58" y="46"/>
                  </a:cxn>
                  <a:cxn ang="0">
                    <a:pos x="2" y="25"/>
                  </a:cxn>
                  <a:cxn ang="0">
                    <a:pos x="0" y="0"/>
                  </a:cxn>
                  <a:cxn ang="0">
                    <a:pos x="58" y="3"/>
                  </a:cxn>
                  <a:cxn ang="0">
                    <a:pos x="58" y="3"/>
                  </a:cxn>
                </a:cxnLst>
                <a:rect l="0" t="0" r="r" b="b"/>
                <a:pathLst>
                  <a:path w="58" h="46">
                    <a:moveTo>
                      <a:pt x="58" y="3"/>
                    </a:moveTo>
                    <a:lnTo>
                      <a:pt x="58" y="46"/>
                    </a:lnTo>
                    <a:lnTo>
                      <a:pt x="2" y="25"/>
                    </a:lnTo>
                    <a:lnTo>
                      <a:pt x="0" y="0"/>
                    </a:lnTo>
                    <a:lnTo>
                      <a:pt x="58" y="3"/>
                    </a:lnTo>
                    <a:lnTo>
                      <a:pt x="58" y="3"/>
                    </a:lnTo>
                    <a:close/>
                  </a:path>
                </a:pathLst>
              </a:custGeom>
              <a:solidFill>
                <a:srgbClr val="8CE0E0"/>
              </a:solidFill>
              <a:ln w="9525">
                <a:noFill/>
                <a:round/>
                <a:headEnd/>
                <a:tailEnd/>
              </a:ln>
              <a:effectLst/>
            </p:spPr>
            <p:txBody>
              <a:bodyPr wrap="none" anchor="ctr"/>
              <a:lstStyle/>
              <a:p>
                <a:endParaRPr lang="en-IN"/>
              </a:p>
            </p:txBody>
          </p:sp>
          <p:sp>
            <p:nvSpPr>
              <p:cNvPr id="4107" name="Freeform 11"/>
              <p:cNvSpPr>
                <a:spLocks noChangeArrowheads="1"/>
              </p:cNvSpPr>
              <p:nvPr/>
            </p:nvSpPr>
            <p:spPr bwMode="auto">
              <a:xfrm>
                <a:off x="5416" y="3573"/>
                <a:ext cx="48" cy="34"/>
              </a:xfrm>
              <a:custGeom>
                <a:avLst/>
                <a:gdLst/>
                <a:ahLst/>
                <a:cxnLst>
                  <a:cxn ang="0">
                    <a:pos x="43" y="12"/>
                  </a:cxn>
                  <a:cxn ang="0">
                    <a:pos x="40" y="11"/>
                  </a:cxn>
                  <a:cxn ang="0">
                    <a:pos x="37" y="11"/>
                  </a:cxn>
                  <a:cxn ang="0">
                    <a:pos x="34" y="11"/>
                  </a:cxn>
                  <a:cxn ang="0">
                    <a:pos x="31" y="10"/>
                  </a:cxn>
                  <a:cxn ang="0">
                    <a:pos x="28" y="9"/>
                  </a:cxn>
                  <a:cxn ang="0">
                    <a:pos x="25" y="8"/>
                  </a:cxn>
                  <a:cxn ang="0">
                    <a:pos x="22" y="7"/>
                  </a:cxn>
                  <a:cxn ang="0">
                    <a:pos x="19" y="6"/>
                  </a:cxn>
                  <a:cxn ang="0">
                    <a:pos x="15" y="5"/>
                  </a:cxn>
                  <a:cxn ang="0">
                    <a:pos x="12" y="4"/>
                  </a:cxn>
                  <a:cxn ang="0">
                    <a:pos x="8" y="3"/>
                  </a:cxn>
                  <a:cxn ang="0">
                    <a:pos x="4" y="2"/>
                  </a:cxn>
                  <a:cxn ang="0">
                    <a:pos x="0" y="0"/>
                  </a:cxn>
                  <a:cxn ang="0">
                    <a:pos x="0" y="0"/>
                  </a:cxn>
                  <a:cxn ang="0">
                    <a:pos x="1" y="22"/>
                  </a:cxn>
                  <a:cxn ang="0">
                    <a:pos x="1" y="22"/>
                  </a:cxn>
                  <a:cxn ang="0">
                    <a:pos x="2" y="22"/>
                  </a:cxn>
                  <a:cxn ang="0">
                    <a:pos x="3" y="22"/>
                  </a:cxn>
                  <a:cxn ang="0">
                    <a:pos x="6" y="23"/>
                  </a:cxn>
                  <a:cxn ang="0">
                    <a:pos x="8" y="24"/>
                  </a:cxn>
                  <a:cxn ang="0">
                    <a:pos x="12" y="25"/>
                  </a:cxn>
                  <a:cxn ang="0">
                    <a:pos x="16" y="26"/>
                  </a:cxn>
                  <a:cxn ang="0">
                    <a:pos x="20" y="27"/>
                  </a:cxn>
                  <a:cxn ang="0">
                    <a:pos x="25" y="28"/>
                  </a:cxn>
                  <a:cxn ang="0">
                    <a:pos x="29" y="29"/>
                  </a:cxn>
                  <a:cxn ang="0">
                    <a:pos x="33" y="30"/>
                  </a:cxn>
                  <a:cxn ang="0">
                    <a:pos x="38" y="31"/>
                  </a:cxn>
                  <a:cxn ang="0">
                    <a:pos x="41" y="32"/>
                  </a:cxn>
                  <a:cxn ang="0">
                    <a:pos x="45" y="32"/>
                  </a:cxn>
                  <a:cxn ang="0">
                    <a:pos x="45" y="32"/>
                  </a:cxn>
                  <a:cxn ang="0">
                    <a:pos x="43" y="12"/>
                  </a:cxn>
                  <a:cxn ang="0">
                    <a:pos x="43" y="12"/>
                  </a:cxn>
                </a:cxnLst>
                <a:rect l="0" t="0" r="r" b="b"/>
                <a:pathLst>
                  <a:path w="45" h="32">
                    <a:moveTo>
                      <a:pt x="43" y="12"/>
                    </a:moveTo>
                    <a:lnTo>
                      <a:pt x="40" y="11"/>
                    </a:lnTo>
                    <a:lnTo>
                      <a:pt x="37" y="11"/>
                    </a:lnTo>
                    <a:lnTo>
                      <a:pt x="34" y="11"/>
                    </a:lnTo>
                    <a:lnTo>
                      <a:pt x="31" y="10"/>
                    </a:lnTo>
                    <a:lnTo>
                      <a:pt x="28" y="9"/>
                    </a:lnTo>
                    <a:lnTo>
                      <a:pt x="25" y="8"/>
                    </a:lnTo>
                    <a:lnTo>
                      <a:pt x="22" y="7"/>
                    </a:lnTo>
                    <a:lnTo>
                      <a:pt x="19" y="6"/>
                    </a:lnTo>
                    <a:lnTo>
                      <a:pt x="15" y="5"/>
                    </a:lnTo>
                    <a:lnTo>
                      <a:pt x="12" y="4"/>
                    </a:lnTo>
                    <a:lnTo>
                      <a:pt x="8" y="3"/>
                    </a:lnTo>
                    <a:lnTo>
                      <a:pt x="4" y="2"/>
                    </a:lnTo>
                    <a:lnTo>
                      <a:pt x="0" y="0"/>
                    </a:lnTo>
                    <a:lnTo>
                      <a:pt x="0" y="0"/>
                    </a:lnTo>
                    <a:lnTo>
                      <a:pt x="1" y="22"/>
                    </a:lnTo>
                    <a:lnTo>
                      <a:pt x="1" y="22"/>
                    </a:lnTo>
                    <a:lnTo>
                      <a:pt x="2" y="22"/>
                    </a:lnTo>
                    <a:lnTo>
                      <a:pt x="3" y="22"/>
                    </a:lnTo>
                    <a:lnTo>
                      <a:pt x="6" y="23"/>
                    </a:lnTo>
                    <a:lnTo>
                      <a:pt x="8" y="24"/>
                    </a:lnTo>
                    <a:lnTo>
                      <a:pt x="12" y="25"/>
                    </a:lnTo>
                    <a:lnTo>
                      <a:pt x="16" y="26"/>
                    </a:lnTo>
                    <a:lnTo>
                      <a:pt x="20" y="27"/>
                    </a:lnTo>
                    <a:lnTo>
                      <a:pt x="25" y="28"/>
                    </a:lnTo>
                    <a:lnTo>
                      <a:pt x="29" y="29"/>
                    </a:lnTo>
                    <a:lnTo>
                      <a:pt x="33" y="30"/>
                    </a:lnTo>
                    <a:lnTo>
                      <a:pt x="38" y="31"/>
                    </a:lnTo>
                    <a:lnTo>
                      <a:pt x="41" y="32"/>
                    </a:lnTo>
                    <a:lnTo>
                      <a:pt x="45" y="32"/>
                    </a:lnTo>
                    <a:lnTo>
                      <a:pt x="45" y="32"/>
                    </a:lnTo>
                    <a:lnTo>
                      <a:pt x="43" y="12"/>
                    </a:lnTo>
                    <a:lnTo>
                      <a:pt x="43" y="12"/>
                    </a:lnTo>
                    <a:close/>
                  </a:path>
                </a:pathLst>
              </a:custGeom>
              <a:solidFill>
                <a:srgbClr val="004C4C"/>
              </a:solidFill>
              <a:ln w="9525">
                <a:noFill/>
                <a:round/>
                <a:headEnd/>
                <a:tailEnd/>
              </a:ln>
              <a:effectLst/>
            </p:spPr>
            <p:txBody>
              <a:bodyPr wrap="none" anchor="ctr"/>
              <a:lstStyle/>
              <a:p>
                <a:endParaRPr lang="en-IN"/>
              </a:p>
            </p:txBody>
          </p:sp>
          <p:sp>
            <p:nvSpPr>
              <p:cNvPr id="4108" name="Freeform 12"/>
              <p:cNvSpPr>
                <a:spLocks noChangeArrowheads="1"/>
              </p:cNvSpPr>
              <p:nvPr/>
            </p:nvSpPr>
            <p:spPr bwMode="auto">
              <a:xfrm>
                <a:off x="5299" y="3473"/>
                <a:ext cx="73" cy="60"/>
              </a:xfrm>
              <a:custGeom>
                <a:avLst/>
                <a:gdLst/>
                <a:ahLst/>
                <a:cxnLst>
                  <a:cxn ang="0">
                    <a:pos x="1" y="1"/>
                  </a:cxn>
                  <a:cxn ang="0">
                    <a:pos x="5" y="1"/>
                  </a:cxn>
                  <a:cxn ang="0">
                    <a:pos x="12" y="0"/>
                  </a:cxn>
                  <a:cxn ang="0">
                    <a:pos x="23" y="1"/>
                  </a:cxn>
                  <a:cxn ang="0">
                    <a:pos x="29" y="2"/>
                  </a:cxn>
                  <a:cxn ang="0">
                    <a:pos x="34" y="4"/>
                  </a:cxn>
                  <a:cxn ang="0">
                    <a:pos x="39" y="5"/>
                  </a:cxn>
                  <a:cxn ang="0">
                    <a:pos x="44" y="8"/>
                  </a:cxn>
                  <a:cxn ang="0">
                    <a:pos x="49" y="10"/>
                  </a:cxn>
                  <a:cxn ang="0">
                    <a:pos x="53" y="14"/>
                  </a:cxn>
                  <a:cxn ang="0">
                    <a:pos x="57" y="18"/>
                  </a:cxn>
                  <a:cxn ang="0">
                    <a:pos x="60" y="23"/>
                  </a:cxn>
                  <a:cxn ang="0">
                    <a:pos x="63" y="29"/>
                  </a:cxn>
                  <a:cxn ang="0">
                    <a:pos x="66" y="37"/>
                  </a:cxn>
                  <a:cxn ang="0">
                    <a:pos x="67" y="41"/>
                  </a:cxn>
                  <a:cxn ang="0">
                    <a:pos x="65" y="44"/>
                  </a:cxn>
                  <a:cxn ang="0">
                    <a:pos x="65" y="51"/>
                  </a:cxn>
                  <a:cxn ang="0">
                    <a:pos x="65" y="55"/>
                  </a:cxn>
                  <a:cxn ang="0">
                    <a:pos x="62" y="54"/>
                  </a:cxn>
                  <a:cxn ang="0">
                    <a:pos x="57" y="54"/>
                  </a:cxn>
                  <a:cxn ang="0">
                    <a:pos x="48" y="54"/>
                  </a:cxn>
                  <a:cxn ang="0">
                    <a:pos x="39" y="53"/>
                  </a:cxn>
                  <a:cxn ang="0">
                    <a:pos x="28" y="53"/>
                  </a:cxn>
                  <a:cxn ang="0">
                    <a:pos x="19" y="52"/>
                  </a:cxn>
                  <a:cxn ang="0">
                    <a:pos x="12" y="52"/>
                  </a:cxn>
                  <a:cxn ang="0">
                    <a:pos x="7" y="52"/>
                  </a:cxn>
                  <a:cxn ang="0">
                    <a:pos x="7" y="52"/>
                  </a:cxn>
                  <a:cxn ang="0">
                    <a:pos x="6" y="50"/>
                  </a:cxn>
                  <a:cxn ang="0">
                    <a:pos x="5" y="44"/>
                  </a:cxn>
                  <a:cxn ang="0">
                    <a:pos x="4" y="35"/>
                  </a:cxn>
                  <a:cxn ang="0">
                    <a:pos x="3" y="25"/>
                  </a:cxn>
                  <a:cxn ang="0">
                    <a:pos x="2" y="15"/>
                  </a:cxn>
                  <a:cxn ang="0">
                    <a:pos x="1" y="7"/>
                  </a:cxn>
                  <a:cxn ang="0">
                    <a:pos x="0" y="2"/>
                  </a:cxn>
                  <a:cxn ang="0">
                    <a:pos x="0" y="2"/>
                  </a:cxn>
                </a:cxnLst>
                <a:rect l="0" t="0" r="r" b="b"/>
                <a:pathLst>
                  <a:path w="67" h="55">
                    <a:moveTo>
                      <a:pt x="0" y="2"/>
                    </a:moveTo>
                    <a:lnTo>
                      <a:pt x="1" y="1"/>
                    </a:lnTo>
                    <a:lnTo>
                      <a:pt x="2" y="1"/>
                    </a:lnTo>
                    <a:lnTo>
                      <a:pt x="5" y="1"/>
                    </a:lnTo>
                    <a:lnTo>
                      <a:pt x="8" y="0"/>
                    </a:lnTo>
                    <a:lnTo>
                      <a:pt x="12" y="0"/>
                    </a:lnTo>
                    <a:lnTo>
                      <a:pt x="17" y="0"/>
                    </a:lnTo>
                    <a:lnTo>
                      <a:pt x="23" y="1"/>
                    </a:lnTo>
                    <a:lnTo>
                      <a:pt x="29" y="2"/>
                    </a:lnTo>
                    <a:lnTo>
                      <a:pt x="29" y="2"/>
                    </a:lnTo>
                    <a:lnTo>
                      <a:pt x="31" y="3"/>
                    </a:lnTo>
                    <a:lnTo>
                      <a:pt x="34" y="4"/>
                    </a:lnTo>
                    <a:lnTo>
                      <a:pt x="36" y="5"/>
                    </a:lnTo>
                    <a:lnTo>
                      <a:pt x="39" y="5"/>
                    </a:lnTo>
                    <a:lnTo>
                      <a:pt x="41" y="7"/>
                    </a:lnTo>
                    <a:lnTo>
                      <a:pt x="44" y="8"/>
                    </a:lnTo>
                    <a:lnTo>
                      <a:pt x="46" y="9"/>
                    </a:lnTo>
                    <a:lnTo>
                      <a:pt x="49" y="10"/>
                    </a:lnTo>
                    <a:lnTo>
                      <a:pt x="51" y="12"/>
                    </a:lnTo>
                    <a:lnTo>
                      <a:pt x="53" y="14"/>
                    </a:lnTo>
                    <a:lnTo>
                      <a:pt x="55" y="16"/>
                    </a:lnTo>
                    <a:lnTo>
                      <a:pt x="57" y="18"/>
                    </a:lnTo>
                    <a:lnTo>
                      <a:pt x="59" y="21"/>
                    </a:lnTo>
                    <a:lnTo>
                      <a:pt x="60" y="23"/>
                    </a:lnTo>
                    <a:lnTo>
                      <a:pt x="62" y="26"/>
                    </a:lnTo>
                    <a:lnTo>
                      <a:pt x="63" y="29"/>
                    </a:lnTo>
                    <a:lnTo>
                      <a:pt x="65" y="33"/>
                    </a:lnTo>
                    <a:lnTo>
                      <a:pt x="66" y="37"/>
                    </a:lnTo>
                    <a:lnTo>
                      <a:pt x="67" y="41"/>
                    </a:lnTo>
                    <a:lnTo>
                      <a:pt x="67" y="41"/>
                    </a:lnTo>
                    <a:lnTo>
                      <a:pt x="65" y="44"/>
                    </a:lnTo>
                    <a:lnTo>
                      <a:pt x="65" y="44"/>
                    </a:lnTo>
                    <a:lnTo>
                      <a:pt x="65" y="46"/>
                    </a:lnTo>
                    <a:lnTo>
                      <a:pt x="65" y="51"/>
                    </a:lnTo>
                    <a:lnTo>
                      <a:pt x="65" y="55"/>
                    </a:lnTo>
                    <a:lnTo>
                      <a:pt x="65" y="55"/>
                    </a:lnTo>
                    <a:lnTo>
                      <a:pt x="64" y="55"/>
                    </a:lnTo>
                    <a:lnTo>
                      <a:pt x="62" y="54"/>
                    </a:lnTo>
                    <a:lnTo>
                      <a:pt x="60" y="54"/>
                    </a:lnTo>
                    <a:lnTo>
                      <a:pt x="57" y="54"/>
                    </a:lnTo>
                    <a:lnTo>
                      <a:pt x="53" y="54"/>
                    </a:lnTo>
                    <a:lnTo>
                      <a:pt x="48" y="54"/>
                    </a:lnTo>
                    <a:lnTo>
                      <a:pt x="44" y="53"/>
                    </a:lnTo>
                    <a:lnTo>
                      <a:pt x="39" y="53"/>
                    </a:lnTo>
                    <a:lnTo>
                      <a:pt x="34" y="53"/>
                    </a:lnTo>
                    <a:lnTo>
                      <a:pt x="28" y="53"/>
                    </a:lnTo>
                    <a:lnTo>
                      <a:pt x="24" y="53"/>
                    </a:lnTo>
                    <a:lnTo>
                      <a:pt x="19" y="52"/>
                    </a:lnTo>
                    <a:lnTo>
                      <a:pt x="15" y="52"/>
                    </a:lnTo>
                    <a:lnTo>
                      <a:pt x="12" y="52"/>
                    </a:lnTo>
                    <a:lnTo>
                      <a:pt x="9" y="52"/>
                    </a:lnTo>
                    <a:lnTo>
                      <a:pt x="7" y="52"/>
                    </a:lnTo>
                    <a:lnTo>
                      <a:pt x="7" y="52"/>
                    </a:lnTo>
                    <a:lnTo>
                      <a:pt x="7" y="52"/>
                    </a:lnTo>
                    <a:lnTo>
                      <a:pt x="6" y="52"/>
                    </a:lnTo>
                    <a:lnTo>
                      <a:pt x="6" y="50"/>
                    </a:lnTo>
                    <a:lnTo>
                      <a:pt x="6" y="47"/>
                    </a:lnTo>
                    <a:lnTo>
                      <a:pt x="5" y="44"/>
                    </a:lnTo>
                    <a:lnTo>
                      <a:pt x="5" y="39"/>
                    </a:lnTo>
                    <a:lnTo>
                      <a:pt x="4" y="35"/>
                    </a:lnTo>
                    <a:lnTo>
                      <a:pt x="4" y="30"/>
                    </a:lnTo>
                    <a:lnTo>
                      <a:pt x="3" y="25"/>
                    </a:lnTo>
                    <a:lnTo>
                      <a:pt x="2" y="20"/>
                    </a:lnTo>
                    <a:lnTo>
                      <a:pt x="2" y="15"/>
                    </a:lnTo>
                    <a:lnTo>
                      <a:pt x="1" y="11"/>
                    </a:lnTo>
                    <a:lnTo>
                      <a:pt x="1" y="7"/>
                    </a:lnTo>
                    <a:lnTo>
                      <a:pt x="1" y="4"/>
                    </a:lnTo>
                    <a:lnTo>
                      <a:pt x="0" y="2"/>
                    </a:lnTo>
                    <a:lnTo>
                      <a:pt x="0" y="2"/>
                    </a:lnTo>
                    <a:lnTo>
                      <a:pt x="0" y="2"/>
                    </a:lnTo>
                    <a:close/>
                  </a:path>
                </a:pathLst>
              </a:custGeom>
              <a:solidFill>
                <a:srgbClr val="ADEAEA"/>
              </a:solidFill>
              <a:ln w="9525">
                <a:noFill/>
                <a:round/>
                <a:headEnd/>
                <a:tailEnd/>
              </a:ln>
              <a:effectLst/>
            </p:spPr>
            <p:txBody>
              <a:bodyPr wrap="none" anchor="ctr"/>
              <a:lstStyle/>
              <a:p>
                <a:endParaRPr lang="en-IN"/>
              </a:p>
            </p:txBody>
          </p:sp>
          <p:sp>
            <p:nvSpPr>
              <p:cNvPr id="4109" name="Freeform 13"/>
              <p:cNvSpPr>
                <a:spLocks noChangeArrowheads="1"/>
              </p:cNvSpPr>
              <p:nvPr/>
            </p:nvSpPr>
            <p:spPr bwMode="auto">
              <a:xfrm>
                <a:off x="5314" y="3533"/>
                <a:ext cx="43" cy="31"/>
              </a:xfrm>
              <a:custGeom>
                <a:avLst/>
                <a:gdLst/>
                <a:ahLst/>
                <a:cxnLst>
                  <a:cxn ang="0">
                    <a:pos x="40" y="23"/>
                  </a:cxn>
                  <a:cxn ang="0">
                    <a:pos x="39" y="21"/>
                  </a:cxn>
                  <a:cxn ang="0">
                    <a:pos x="38" y="19"/>
                  </a:cxn>
                  <a:cxn ang="0">
                    <a:pos x="37" y="17"/>
                  </a:cxn>
                  <a:cxn ang="0">
                    <a:pos x="35" y="15"/>
                  </a:cxn>
                  <a:cxn ang="0">
                    <a:pos x="32" y="13"/>
                  </a:cxn>
                  <a:cxn ang="0">
                    <a:pos x="30" y="11"/>
                  </a:cxn>
                  <a:cxn ang="0">
                    <a:pos x="26" y="8"/>
                  </a:cxn>
                  <a:cxn ang="0">
                    <a:pos x="21" y="6"/>
                  </a:cxn>
                  <a:cxn ang="0">
                    <a:pos x="16" y="3"/>
                  </a:cxn>
                  <a:cxn ang="0">
                    <a:pos x="16" y="3"/>
                  </a:cxn>
                  <a:cxn ang="0">
                    <a:pos x="8" y="1"/>
                  </a:cxn>
                  <a:cxn ang="0">
                    <a:pos x="3" y="0"/>
                  </a:cxn>
                  <a:cxn ang="0">
                    <a:pos x="1" y="0"/>
                  </a:cxn>
                  <a:cxn ang="0">
                    <a:pos x="0" y="1"/>
                  </a:cxn>
                  <a:cxn ang="0">
                    <a:pos x="0" y="1"/>
                  </a:cxn>
                  <a:cxn ang="0">
                    <a:pos x="1" y="2"/>
                  </a:cxn>
                  <a:cxn ang="0">
                    <a:pos x="1" y="6"/>
                  </a:cxn>
                  <a:cxn ang="0">
                    <a:pos x="2" y="12"/>
                  </a:cxn>
                  <a:cxn ang="0">
                    <a:pos x="2" y="17"/>
                  </a:cxn>
                  <a:cxn ang="0">
                    <a:pos x="3" y="21"/>
                  </a:cxn>
                  <a:cxn ang="0">
                    <a:pos x="3" y="23"/>
                  </a:cxn>
                  <a:cxn ang="0">
                    <a:pos x="3" y="23"/>
                  </a:cxn>
                  <a:cxn ang="0">
                    <a:pos x="5" y="24"/>
                  </a:cxn>
                  <a:cxn ang="0">
                    <a:pos x="7" y="25"/>
                  </a:cxn>
                  <a:cxn ang="0">
                    <a:pos x="10" y="26"/>
                  </a:cxn>
                  <a:cxn ang="0">
                    <a:pos x="10" y="26"/>
                  </a:cxn>
                  <a:cxn ang="0">
                    <a:pos x="11" y="26"/>
                  </a:cxn>
                  <a:cxn ang="0">
                    <a:pos x="12" y="27"/>
                  </a:cxn>
                  <a:cxn ang="0">
                    <a:pos x="15" y="27"/>
                  </a:cxn>
                  <a:cxn ang="0">
                    <a:pos x="18" y="28"/>
                  </a:cxn>
                  <a:cxn ang="0">
                    <a:pos x="21" y="28"/>
                  </a:cxn>
                  <a:cxn ang="0">
                    <a:pos x="24" y="29"/>
                  </a:cxn>
                  <a:cxn ang="0">
                    <a:pos x="28" y="29"/>
                  </a:cxn>
                  <a:cxn ang="0">
                    <a:pos x="32" y="28"/>
                  </a:cxn>
                  <a:cxn ang="0">
                    <a:pos x="35" y="27"/>
                  </a:cxn>
                  <a:cxn ang="0">
                    <a:pos x="38" y="25"/>
                  </a:cxn>
                  <a:cxn ang="0">
                    <a:pos x="40" y="23"/>
                  </a:cxn>
                  <a:cxn ang="0">
                    <a:pos x="40" y="23"/>
                  </a:cxn>
                </a:cxnLst>
                <a:rect l="0" t="0" r="r" b="b"/>
                <a:pathLst>
                  <a:path w="40" h="29">
                    <a:moveTo>
                      <a:pt x="40" y="23"/>
                    </a:moveTo>
                    <a:lnTo>
                      <a:pt x="39" y="21"/>
                    </a:lnTo>
                    <a:lnTo>
                      <a:pt x="38" y="19"/>
                    </a:lnTo>
                    <a:lnTo>
                      <a:pt x="37" y="17"/>
                    </a:lnTo>
                    <a:lnTo>
                      <a:pt x="35" y="15"/>
                    </a:lnTo>
                    <a:lnTo>
                      <a:pt x="32" y="13"/>
                    </a:lnTo>
                    <a:lnTo>
                      <a:pt x="30" y="11"/>
                    </a:lnTo>
                    <a:lnTo>
                      <a:pt x="26" y="8"/>
                    </a:lnTo>
                    <a:lnTo>
                      <a:pt x="21" y="6"/>
                    </a:lnTo>
                    <a:lnTo>
                      <a:pt x="16" y="3"/>
                    </a:lnTo>
                    <a:lnTo>
                      <a:pt x="16" y="3"/>
                    </a:lnTo>
                    <a:lnTo>
                      <a:pt x="8" y="1"/>
                    </a:lnTo>
                    <a:lnTo>
                      <a:pt x="3" y="0"/>
                    </a:lnTo>
                    <a:lnTo>
                      <a:pt x="1" y="0"/>
                    </a:lnTo>
                    <a:lnTo>
                      <a:pt x="0" y="1"/>
                    </a:lnTo>
                    <a:lnTo>
                      <a:pt x="0" y="1"/>
                    </a:lnTo>
                    <a:lnTo>
                      <a:pt x="1" y="2"/>
                    </a:lnTo>
                    <a:lnTo>
                      <a:pt x="1" y="6"/>
                    </a:lnTo>
                    <a:lnTo>
                      <a:pt x="2" y="12"/>
                    </a:lnTo>
                    <a:lnTo>
                      <a:pt x="2" y="17"/>
                    </a:lnTo>
                    <a:lnTo>
                      <a:pt x="3" y="21"/>
                    </a:lnTo>
                    <a:lnTo>
                      <a:pt x="3" y="23"/>
                    </a:lnTo>
                    <a:lnTo>
                      <a:pt x="3" y="23"/>
                    </a:lnTo>
                    <a:lnTo>
                      <a:pt x="5" y="24"/>
                    </a:lnTo>
                    <a:lnTo>
                      <a:pt x="7" y="25"/>
                    </a:lnTo>
                    <a:lnTo>
                      <a:pt x="10" y="26"/>
                    </a:lnTo>
                    <a:lnTo>
                      <a:pt x="10" y="26"/>
                    </a:lnTo>
                    <a:lnTo>
                      <a:pt x="11" y="26"/>
                    </a:lnTo>
                    <a:lnTo>
                      <a:pt x="12" y="27"/>
                    </a:lnTo>
                    <a:lnTo>
                      <a:pt x="15" y="27"/>
                    </a:lnTo>
                    <a:lnTo>
                      <a:pt x="18" y="28"/>
                    </a:lnTo>
                    <a:lnTo>
                      <a:pt x="21" y="28"/>
                    </a:lnTo>
                    <a:lnTo>
                      <a:pt x="24" y="29"/>
                    </a:lnTo>
                    <a:lnTo>
                      <a:pt x="28" y="29"/>
                    </a:lnTo>
                    <a:lnTo>
                      <a:pt x="32" y="28"/>
                    </a:lnTo>
                    <a:lnTo>
                      <a:pt x="35" y="27"/>
                    </a:lnTo>
                    <a:lnTo>
                      <a:pt x="38" y="25"/>
                    </a:lnTo>
                    <a:lnTo>
                      <a:pt x="40" y="23"/>
                    </a:lnTo>
                    <a:lnTo>
                      <a:pt x="40" y="23"/>
                    </a:lnTo>
                    <a:close/>
                  </a:path>
                </a:pathLst>
              </a:custGeom>
              <a:solidFill>
                <a:srgbClr val="004C4C"/>
              </a:solidFill>
              <a:ln w="9525">
                <a:noFill/>
                <a:round/>
                <a:headEnd/>
                <a:tailEnd/>
              </a:ln>
              <a:effectLst/>
            </p:spPr>
            <p:txBody>
              <a:bodyPr wrap="none" anchor="ctr"/>
              <a:lstStyle/>
              <a:p>
                <a:endParaRPr lang="en-IN"/>
              </a:p>
            </p:txBody>
          </p:sp>
          <p:sp>
            <p:nvSpPr>
              <p:cNvPr id="4110" name="Line 14"/>
              <p:cNvSpPr>
                <a:spLocks noChangeShapeType="1"/>
              </p:cNvSpPr>
              <p:nvPr/>
            </p:nvSpPr>
            <p:spPr bwMode="auto">
              <a:xfrm flipH="1" flipV="1">
                <a:off x="5462" y="3585"/>
                <a:ext cx="2" cy="23"/>
              </a:xfrm>
              <a:prstGeom prst="line">
                <a:avLst/>
              </a:prstGeom>
              <a:noFill/>
              <a:ln w="1440">
                <a:solidFill>
                  <a:srgbClr val="66B2B2"/>
                </a:solidFill>
                <a:miter lim="800000"/>
                <a:headEnd/>
                <a:tailEnd/>
              </a:ln>
              <a:effectLst/>
            </p:spPr>
            <p:txBody>
              <a:bodyPr/>
              <a:lstStyle/>
              <a:p>
                <a:endParaRPr lang="en-IN"/>
              </a:p>
            </p:txBody>
          </p:sp>
          <p:sp>
            <p:nvSpPr>
              <p:cNvPr id="4111" name="Freeform 15"/>
              <p:cNvSpPr>
                <a:spLocks noChangeArrowheads="1"/>
              </p:cNvSpPr>
              <p:nvPr/>
            </p:nvSpPr>
            <p:spPr bwMode="auto">
              <a:xfrm>
                <a:off x="5314" y="3531"/>
                <a:ext cx="148" cy="54"/>
              </a:xfrm>
              <a:custGeom>
                <a:avLst/>
                <a:gdLst/>
                <a:ahLst/>
                <a:cxnLst>
                  <a:cxn ang="0">
                    <a:pos x="135" y="50"/>
                  </a:cxn>
                  <a:cxn ang="0">
                    <a:pos x="133" y="50"/>
                  </a:cxn>
                  <a:cxn ang="0">
                    <a:pos x="131" y="50"/>
                  </a:cxn>
                  <a:cxn ang="0">
                    <a:pos x="129" y="49"/>
                  </a:cxn>
                  <a:cxn ang="0">
                    <a:pos x="127" y="49"/>
                  </a:cxn>
                  <a:cxn ang="0">
                    <a:pos x="124" y="49"/>
                  </a:cxn>
                  <a:cxn ang="0">
                    <a:pos x="122" y="48"/>
                  </a:cxn>
                  <a:cxn ang="0">
                    <a:pos x="120" y="48"/>
                  </a:cxn>
                  <a:cxn ang="0">
                    <a:pos x="118" y="47"/>
                  </a:cxn>
                  <a:cxn ang="0">
                    <a:pos x="115" y="46"/>
                  </a:cxn>
                  <a:cxn ang="0">
                    <a:pos x="113" y="46"/>
                  </a:cxn>
                  <a:cxn ang="0">
                    <a:pos x="110" y="45"/>
                  </a:cxn>
                  <a:cxn ang="0">
                    <a:pos x="108" y="44"/>
                  </a:cxn>
                  <a:cxn ang="0">
                    <a:pos x="105" y="43"/>
                  </a:cxn>
                  <a:cxn ang="0">
                    <a:pos x="103" y="42"/>
                  </a:cxn>
                  <a:cxn ang="0">
                    <a:pos x="100" y="42"/>
                  </a:cxn>
                  <a:cxn ang="0">
                    <a:pos x="97" y="41"/>
                  </a:cxn>
                  <a:cxn ang="0">
                    <a:pos x="95" y="40"/>
                  </a:cxn>
                  <a:cxn ang="0">
                    <a:pos x="92" y="39"/>
                  </a:cxn>
                  <a:cxn ang="0">
                    <a:pos x="89" y="37"/>
                  </a:cxn>
                  <a:cxn ang="0">
                    <a:pos x="86" y="36"/>
                  </a:cxn>
                  <a:cxn ang="0">
                    <a:pos x="83" y="35"/>
                  </a:cxn>
                  <a:cxn ang="0">
                    <a:pos x="80" y="34"/>
                  </a:cxn>
                  <a:cxn ang="0">
                    <a:pos x="77" y="33"/>
                  </a:cxn>
                  <a:cxn ang="0">
                    <a:pos x="74" y="32"/>
                  </a:cxn>
                  <a:cxn ang="0">
                    <a:pos x="71" y="30"/>
                  </a:cxn>
                  <a:cxn ang="0">
                    <a:pos x="68" y="29"/>
                  </a:cxn>
                  <a:cxn ang="0">
                    <a:pos x="65" y="28"/>
                  </a:cxn>
                  <a:cxn ang="0">
                    <a:pos x="61" y="26"/>
                  </a:cxn>
                  <a:cxn ang="0">
                    <a:pos x="58" y="25"/>
                  </a:cxn>
                  <a:cxn ang="0">
                    <a:pos x="55" y="24"/>
                  </a:cxn>
                  <a:cxn ang="0">
                    <a:pos x="51" y="22"/>
                  </a:cxn>
                  <a:cxn ang="0">
                    <a:pos x="48" y="21"/>
                  </a:cxn>
                  <a:cxn ang="0">
                    <a:pos x="45" y="19"/>
                  </a:cxn>
                  <a:cxn ang="0">
                    <a:pos x="41" y="18"/>
                  </a:cxn>
                  <a:cxn ang="0">
                    <a:pos x="38" y="16"/>
                  </a:cxn>
                  <a:cxn ang="0">
                    <a:pos x="34" y="15"/>
                  </a:cxn>
                  <a:cxn ang="0">
                    <a:pos x="30" y="13"/>
                  </a:cxn>
                  <a:cxn ang="0">
                    <a:pos x="27" y="11"/>
                  </a:cxn>
                  <a:cxn ang="0">
                    <a:pos x="23" y="10"/>
                  </a:cxn>
                  <a:cxn ang="0">
                    <a:pos x="19" y="8"/>
                  </a:cxn>
                  <a:cxn ang="0">
                    <a:pos x="15" y="7"/>
                  </a:cxn>
                  <a:cxn ang="0">
                    <a:pos x="12" y="5"/>
                  </a:cxn>
                  <a:cxn ang="0">
                    <a:pos x="8" y="3"/>
                  </a:cxn>
                  <a:cxn ang="0">
                    <a:pos x="4" y="2"/>
                  </a:cxn>
                  <a:cxn ang="0">
                    <a:pos x="0" y="0"/>
                  </a:cxn>
                </a:cxnLst>
                <a:rect l="0" t="0" r="r" b="b"/>
                <a:pathLst>
                  <a:path w="135" h="50">
                    <a:moveTo>
                      <a:pt x="135" y="50"/>
                    </a:moveTo>
                    <a:lnTo>
                      <a:pt x="133" y="50"/>
                    </a:lnTo>
                    <a:lnTo>
                      <a:pt x="131" y="50"/>
                    </a:lnTo>
                    <a:lnTo>
                      <a:pt x="129" y="49"/>
                    </a:lnTo>
                    <a:lnTo>
                      <a:pt x="127" y="49"/>
                    </a:lnTo>
                    <a:lnTo>
                      <a:pt x="124" y="49"/>
                    </a:lnTo>
                    <a:lnTo>
                      <a:pt x="122" y="48"/>
                    </a:lnTo>
                    <a:lnTo>
                      <a:pt x="120" y="48"/>
                    </a:lnTo>
                    <a:lnTo>
                      <a:pt x="118" y="47"/>
                    </a:lnTo>
                    <a:lnTo>
                      <a:pt x="115" y="46"/>
                    </a:lnTo>
                    <a:lnTo>
                      <a:pt x="113" y="46"/>
                    </a:lnTo>
                    <a:lnTo>
                      <a:pt x="110" y="45"/>
                    </a:lnTo>
                    <a:lnTo>
                      <a:pt x="108" y="44"/>
                    </a:lnTo>
                    <a:lnTo>
                      <a:pt x="105" y="43"/>
                    </a:lnTo>
                    <a:lnTo>
                      <a:pt x="103" y="42"/>
                    </a:lnTo>
                    <a:lnTo>
                      <a:pt x="100" y="42"/>
                    </a:lnTo>
                    <a:lnTo>
                      <a:pt x="97" y="41"/>
                    </a:lnTo>
                    <a:lnTo>
                      <a:pt x="95" y="40"/>
                    </a:lnTo>
                    <a:lnTo>
                      <a:pt x="92" y="39"/>
                    </a:lnTo>
                    <a:lnTo>
                      <a:pt x="89" y="37"/>
                    </a:lnTo>
                    <a:lnTo>
                      <a:pt x="86" y="36"/>
                    </a:lnTo>
                    <a:lnTo>
                      <a:pt x="83" y="35"/>
                    </a:lnTo>
                    <a:lnTo>
                      <a:pt x="80" y="34"/>
                    </a:lnTo>
                    <a:lnTo>
                      <a:pt x="77" y="33"/>
                    </a:lnTo>
                    <a:lnTo>
                      <a:pt x="74" y="32"/>
                    </a:lnTo>
                    <a:lnTo>
                      <a:pt x="71" y="30"/>
                    </a:lnTo>
                    <a:lnTo>
                      <a:pt x="68" y="29"/>
                    </a:lnTo>
                    <a:lnTo>
                      <a:pt x="65" y="28"/>
                    </a:lnTo>
                    <a:lnTo>
                      <a:pt x="61" y="26"/>
                    </a:lnTo>
                    <a:lnTo>
                      <a:pt x="58" y="25"/>
                    </a:lnTo>
                    <a:lnTo>
                      <a:pt x="55" y="24"/>
                    </a:lnTo>
                    <a:lnTo>
                      <a:pt x="51" y="22"/>
                    </a:lnTo>
                    <a:lnTo>
                      <a:pt x="48" y="21"/>
                    </a:lnTo>
                    <a:lnTo>
                      <a:pt x="45" y="19"/>
                    </a:lnTo>
                    <a:lnTo>
                      <a:pt x="41" y="18"/>
                    </a:lnTo>
                    <a:lnTo>
                      <a:pt x="38" y="16"/>
                    </a:lnTo>
                    <a:lnTo>
                      <a:pt x="34" y="15"/>
                    </a:lnTo>
                    <a:lnTo>
                      <a:pt x="30" y="13"/>
                    </a:lnTo>
                    <a:lnTo>
                      <a:pt x="27" y="11"/>
                    </a:lnTo>
                    <a:lnTo>
                      <a:pt x="23" y="10"/>
                    </a:lnTo>
                    <a:lnTo>
                      <a:pt x="19" y="8"/>
                    </a:lnTo>
                    <a:lnTo>
                      <a:pt x="15" y="7"/>
                    </a:lnTo>
                    <a:lnTo>
                      <a:pt x="12" y="5"/>
                    </a:lnTo>
                    <a:lnTo>
                      <a:pt x="8" y="3"/>
                    </a:lnTo>
                    <a:lnTo>
                      <a:pt x="4" y="2"/>
                    </a:lnTo>
                    <a:lnTo>
                      <a:pt x="0" y="0"/>
                    </a:lnTo>
                  </a:path>
                </a:pathLst>
              </a:custGeom>
              <a:noFill/>
              <a:ln w="1440">
                <a:solidFill>
                  <a:srgbClr val="66B2B2"/>
                </a:solidFill>
                <a:round/>
                <a:headEnd/>
                <a:tailEnd/>
              </a:ln>
              <a:effectLst/>
            </p:spPr>
            <p:txBody>
              <a:bodyPr wrap="none" anchor="ctr"/>
              <a:lstStyle/>
              <a:p>
                <a:endParaRPr lang="en-IN"/>
              </a:p>
            </p:txBody>
          </p:sp>
          <p:sp>
            <p:nvSpPr>
              <p:cNvPr id="4112" name="Freeform 16"/>
              <p:cNvSpPr>
                <a:spLocks noChangeArrowheads="1"/>
              </p:cNvSpPr>
              <p:nvPr/>
            </p:nvSpPr>
            <p:spPr bwMode="auto">
              <a:xfrm>
                <a:off x="5316" y="3538"/>
                <a:ext cx="147" cy="54"/>
              </a:xfrm>
              <a:custGeom>
                <a:avLst/>
                <a:gdLst/>
                <a:ahLst/>
                <a:cxnLst>
                  <a:cxn ang="0">
                    <a:pos x="134" y="50"/>
                  </a:cxn>
                  <a:cxn ang="0">
                    <a:pos x="132" y="49"/>
                  </a:cxn>
                  <a:cxn ang="0">
                    <a:pos x="131" y="49"/>
                  </a:cxn>
                  <a:cxn ang="0">
                    <a:pos x="129" y="49"/>
                  </a:cxn>
                  <a:cxn ang="0">
                    <a:pos x="127" y="49"/>
                  </a:cxn>
                  <a:cxn ang="0">
                    <a:pos x="125" y="48"/>
                  </a:cxn>
                  <a:cxn ang="0">
                    <a:pos x="123" y="48"/>
                  </a:cxn>
                  <a:cxn ang="0">
                    <a:pos x="121" y="48"/>
                  </a:cxn>
                  <a:cxn ang="0">
                    <a:pos x="119" y="47"/>
                  </a:cxn>
                  <a:cxn ang="0">
                    <a:pos x="117" y="47"/>
                  </a:cxn>
                  <a:cxn ang="0">
                    <a:pos x="115" y="46"/>
                  </a:cxn>
                  <a:cxn ang="0">
                    <a:pos x="113" y="45"/>
                  </a:cxn>
                  <a:cxn ang="0">
                    <a:pos x="110" y="45"/>
                  </a:cxn>
                  <a:cxn ang="0">
                    <a:pos x="108" y="44"/>
                  </a:cxn>
                  <a:cxn ang="0">
                    <a:pos x="105" y="43"/>
                  </a:cxn>
                  <a:cxn ang="0">
                    <a:pos x="103" y="42"/>
                  </a:cxn>
                  <a:cxn ang="0">
                    <a:pos x="101" y="42"/>
                  </a:cxn>
                  <a:cxn ang="0">
                    <a:pos x="98" y="41"/>
                  </a:cxn>
                  <a:cxn ang="0">
                    <a:pos x="95" y="40"/>
                  </a:cxn>
                  <a:cxn ang="0">
                    <a:pos x="93" y="39"/>
                  </a:cxn>
                  <a:cxn ang="0">
                    <a:pos x="90" y="38"/>
                  </a:cxn>
                  <a:cxn ang="0">
                    <a:pos x="87" y="37"/>
                  </a:cxn>
                  <a:cxn ang="0">
                    <a:pos x="84" y="36"/>
                  </a:cxn>
                  <a:cxn ang="0">
                    <a:pos x="81" y="35"/>
                  </a:cxn>
                  <a:cxn ang="0">
                    <a:pos x="78" y="34"/>
                  </a:cxn>
                  <a:cxn ang="0">
                    <a:pos x="75" y="32"/>
                  </a:cxn>
                  <a:cxn ang="0">
                    <a:pos x="72" y="31"/>
                  </a:cxn>
                  <a:cxn ang="0">
                    <a:pos x="69" y="30"/>
                  </a:cxn>
                  <a:cxn ang="0">
                    <a:pos x="66" y="29"/>
                  </a:cxn>
                  <a:cxn ang="0">
                    <a:pos x="62" y="27"/>
                  </a:cxn>
                  <a:cxn ang="0">
                    <a:pos x="59" y="26"/>
                  </a:cxn>
                  <a:cxn ang="0">
                    <a:pos x="55" y="24"/>
                  </a:cxn>
                  <a:cxn ang="0">
                    <a:pos x="52" y="23"/>
                  </a:cxn>
                  <a:cxn ang="0">
                    <a:pos x="48" y="21"/>
                  </a:cxn>
                  <a:cxn ang="0">
                    <a:pos x="45" y="20"/>
                  </a:cxn>
                  <a:cxn ang="0">
                    <a:pos x="41" y="18"/>
                  </a:cxn>
                  <a:cxn ang="0">
                    <a:pos x="37" y="17"/>
                  </a:cxn>
                  <a:cxn ang="0">
                    <a:pos x="33" y="15"/>
                  </a:cxn>
                  <a:cxn ang="0">
                    <a:pos x="30" y="13"/>
                  </a:cxn>
                  <a:cxn ang="0">
                    <a:pos x="26" y="11"/>
                  </a:cxn>
                  <a:cxn ang="0">
                    <a:pos x="22" y="10"/>
                  </a:cxn>
                  <a:cxn ang="0">
                    <a:pos x="17" y="8"/>
                  </a:cxn>
                  <a:cxn ang="0">
                    <a:pos x="13" y="6"/>
                  </a:cxn>
                  <a:cxn ang="0">
                    <a:pos x="9" y="4"/>
                  </a:cxn>
                  <a:cxn ang="0">
                    <a:pos x="5" y="2"/>
                  </a:cxn>
                  <a:cxn ang="0">
                    <a:pos x="0" y="0"/>
                  </a:cxn>
                </a:cxnLst>
                <a:rect l="0" t="0" r="r" b="b"/>
                <a:pathLst>
                  <a:path w="134" h="50">
                    <a:moveTo>
                      <a:pt x="134" y="50"/>
                    </a:moveTo>
                    <a:lnTo>
                      <a:pt x="132" y="49"/>
                    </a:lnTo>
                    <a:lnTo>
                      <a:pt x="131" y="49"/>
                    </a:lnTo>
                    <a:lnTo>
                      <a:pt x="129" y="49"/>
                    </a:lnTo>
                    <a:lnTo>
                      <a:pt x="127" y="49"/>
                    </a:lnTo>
                    <a:lnTo>
                      <a:pt x="125" y="48"/>
                    </a:lnTo>
                    <a:lnTo>
                      <a:pt x="123" y="48"/>
                    </a:lnTo>
                    <a:lnTo>
                      <a:pt x="121" y="48"/>
                    </a:lnTo>
                    <a:lnTo>
                      <a:pt x="119" y="47"/>
                    </a:lnTo>
                    <a:lnTo>
                      <a:pt x="117" y="47"/>
                    </a:lnTo>
                    <a:lnTo>
                      <a:pt x="115" y="46"/>
                    </a:lnTo>
                    <a:lnTo>
                      <a:pt x="113" y="45"/>
                    </a:lnTo>
                    <a:lnTo>
                      <a:pt x="110" y="45"/>
                    </a:lnTo>
                    <a:lnTo>
                      <a:pt x="108" y="44"/>
                    </a:lnTo>
                    <a:lnTo>
                      <a:pt x="105" y="43"/>
                    </a:lnTo>
                    <a:lnTo>
                      <a:pt x="103" y="42"/>
                    </a:lnTo>
                    <a:lnTo>
                      <a:pt x="101" y="42"/>
                    </a:lnTo>
                    <a:lnTo>
                      <a:pt x="98" y="41"/>
                    </a:lnTo>
                    <a:lnTo>
                      <a:pt x="95" y="40"/>
                    </a:lnTo>
                    <a:lnTo>
                      <a:pt x="93" y="39"/>
                    </a:lnTo>
                    <a:lnTo>
                      <a:pt x="90" y="38"/>
                    </a:lnTo>
                    <a:lnTo>
                      <a:pt x="87" y="37"/>
                    </a:lnTo>
                    <a:lnTo>
                      <a:pt x="84" y="36"/>
                    </a:lnTo>
                    <a:lnTo>
                      <a:pt x="81" y="35"/>
                    </a:lnTo>
                    <a:lnTo>
                      <a:pt x="78" y="34"/>
                    </a:lnTo>
                    <a:lnTo>
                      <a:pt x="75" y="32"/>
                    </a:lnTo>
                    <a:lnTo>
                      <a:pt x="72" y="31"/>
                    </a:lnTo>
                    <a:lnTo>
                      <a:pt x="69" y="30"/>
                    </a:lnTo>
                    <a:lnTo>
                      <a:pt x="66" y="29"/>
                    </a:lnTo>
                    <a:lnTo>
                      <a:pt x="62" y="27"/>
                    </a:lnTo>
                    <a:lnTo>
                      <a:pt x="59" y="26"/>
                    </a:lnTo>
                    <a:lnTo>
                      <a:pt x="55" y="24"/>
                    </a:lnTo>
                    <a:lnTo>
                      <a:pt x="52" y="23"/>
                    </a:lnTo>
                    <a:lnTo>
                      <a:pt x="48" y="21"/>
                    </a:lnTo>
                    <a:lnTo>
                      <a:pt x="45" y="20"/>
                    </a:lnTo>
                    <a:lnTo>
                      <a:pt x="41" y="18"/>
                    </a:lnTo>
                    <a:lnTo>
                      <a:pt x="37" y="17"/>
                    </a:lnTo>
                    <a:lnTo>
                      <a:pt x="33" y="15"/>
                    </a:lnTo>
                    <a:lnTo>
                      <a:pt x="30" y="13"/>
                    </a:lnTo>
                    <a:lnTo>
                      <a:pt x="26" y="11"/>
                    </a:lnTo>
                    <a:lnTo>
                      <a:pt x="22" y="10"/>
                    </a:lnTo>
                    <a:lnTo>
                      <a:pt x="17" y="8"/>
                    </a:lnTo>
                    <a:lnTo>
                      <a:pt x="13" y="6"/>
                    </a:lnTo>
                    <a:lnTo>
                      <a:pt x="9" y="4"/>
                    </a:lnTo>
                    <a:lnTo>
                      <a:pt x="5" y="2"/>
                    </a:lnTo>
                    <a:lnTo>
                      <a:pt x="0" y="0"/>
                    </a:lnTo>
                  </a:path>
                </a:pathLst>
              </a:custGeom>
              <a:noFill/>
              <a:ln w="1440">
                <a:solidFill>
                  <a:srgbClr val="66B2B2"/>
                </a:solidFill>
                <a:round/>
                <a:headEnd/>
                <a:tailEnd/>
              </a:ln>
              <a:effectLst/>
            </p:spPr>
            <p:txBody>
              <a:bodyPr wrap="none" anchor="ctr"/>
              <a:lstStyle/>
              <a:p>
                <a:endParaRPr lang="en-IN"/>
              </a:p>
            </p:txBody>
          </p:sp>
          <p:sp>
            <p:nvSpPr>
              <p:cNvPr id="4113" name="Freeform 17"/>
              <p:cNvSpPr>
                <a:spLocks noChangeArrowheads="1"/>
              </p:cNvSpPr>
              <p:nvPr/>
            </p:nvSpPr>
            <p:spPr bwMode="auto">
              <a:xfrm>
                <a:off x="5316" y="3546"/>
                <a:ext cx="147" cy="53"/>
              </a:xfrm>
              <a:custGeom>
                <a:avLst/>
                <a:gdLst/>
                <a:ahLst/>
                <a:cxnLst>
                  <a:cxn ang="0">
                    <a:pos x="134" y="49"/>
                  </a:cxn>
                  <a:cxn ang="0">
                    <a:pos x="133" y="48"/>
                  </a:cxn>
                  <a:cxn ang="0">
                    <a:pos x="131" y="48"/>
                  </a:cxn>
                  <a:cxn ang="0">
                    <a:pos x="129" y="48"/>
                  </a:cxn>
                  <a:cxn ang="0">
                    <a:pos x="127" y="47"/>
                  </a:cxn>
                  <a:cxn ang="0">
                    <a:pos x="125" y="47"/>
                  </a:cxn>
                  <a:cxn ang="0">
                    <a:pos x="123" y="46"/>
                  </a:cxn>
                  <a:cxn ang="0">
                    <a:pos x="121" y="46"/>
                  </a:cxn>
                  <a:cxn ang="0">
                    <a:pos x="119" y="45"/>
                  </a:cxn>
                  <a:cxn ang="0">
                    <a:pos x="116" y="45"/>
                  </a:cxn>
                  <a:cxn ang="0">
                    <a:pos x="114" y="44"/>
                  </a:cxn>
                  <a:cxn ang="0">
                    <a:pos x="112" y="44"/>
                  </a:cxn>
                  <a:cxn ang="0">
                    <a:pos x="109" y="43"/>
                  </a:cxn>
                  <a:cxn ang="0">
                    <a:pos x="106" y="42"/>
                  </a:cxn>
                  <a:cxn ang="0">
                    <a:pos x="104" y="41"/>
                  </a:cxn>
                  <a:cxn ang="0">
                    <a:pos x="101" y="41"/>
                  </a:cxn>
                  <a:cxn ang="0">
                    <a:pos x="98" y="40"/>
                  </a:cxn>
                  <a:cxn ang="0">
                    <a:pos x="96" y="39"/>
                  </a:cxn>
                  <a:cxn ang="0">
                    <a:pos x="93" y="38"/>
                  </a:cxn>
                  <a:cxn ang="0">
                    <a:pos x="90" y="37"/>
                  </a:cxn>
                  <a:cxn ang="0">
                    <a:pos x="87" y="36"/>
                  </a:cxn>
                  <a:cxn ang="0">
                    <a:pos x="84" y="35"/>
                  </a:cxn>
                  <a:cxn ang="0">
                    <a:pos x="81" y="34"/>
                  </a:cxn>
                  <a:cxn ang="0">
                    <a:pos x="78" y="33"/>
                  </a:cxn>
                  <a:cxn ang="0">
                    <a:pos x="75" y="31"/>
                  </a:cxn>
                  <a:cxn ang="0">
                    <a:pos x="72" y="30"/>
                  </a:cxn>
                  <a:cxn ang="0">
                    <a:pos x="68" y="29"/>
                  </a:cxn>
                  <a:cxn ang="0">
                    <a:pos x="65" y="28"/>
                  </a:cxn>
                  <a:cxn ang="0">
                    <a:pos x="62" y="26"/>
                  </a:cxn>
                  <a:cxn ang="0">
                    <a:pos x="59" y="25"/>
                  </a:cxn>
                  <a:cxn ang="0">
                    <a:pos x="55" y="24"/>
                  </a:cxn>
                  <a:cxn ang="0">
                    <a:pos x="52" y="22"/>
                  </a:cxn>
                  <a:cxn ang="0">
                    <a:pos x="48" y="21"/>
                  </a:cxn>
                  <a:cxn ang="0">
                    <a:pos x="45" y="19"/>
                  </a:cxn>
                  <a:cxn ang="0">
                    <a:pos x="41" y="18"/>
                  </a:cxn>
                  <a:cxn ang="0">
                    <a:pos x="38" y="17"/>
                  </a:cxn>
                  <a:cxn ang="0">
                    <a:pos x="34" y="15"/>
                  </a:cxn>
                  <a:cxn ang="0">
                    <a:pos x="30" y="13"/>
                  </a:cxn>
                  <a:cxn ang="0">
                    <a:pos x="27" y="12"/>
                  </a:cxn>
                  <a:cxn ang="0">
                    <a:pos x="23" y="10"/>
                  </a:cxn>
                  <a:cxn ang="0">
                    <a:pos x="19" y="9"/>
                  </a:cxn>
                  <a:cxn ang="0">
                    <a:pos x="15" y="7"/>
                  </a:cxn>
                  <a:cxn ang="0">
                    <a:pos x="12" y="5"/>
                  </a:cxn>
                  <a:cxn ang="0">
                    <a:pos x="8" y="4"/>
                  </a:cxn>
                  <a:cxn ang="0">
                    <a:pos x="4" y="2"/>
                  </a:cxn>
                  <a:cxn ang="0">
                    <a:pos x="0" y="0"/>
                  </a:cxn>
                </a:cxnLst>
                <a:rect l="0" t="0" r="r" b="b"/>
                <a:pathLst>
                  <a:path w="134" h="49">
                    <a:moveTo>
                      <a:pt x="134" y="49"/>
                    </a:moveTo>
                    <a:lnTo>
                      <a:pt x="133" y="48"/>
                    </a:lnTo>
                    <a:lnTo>
                      <a:pt x="131" y="48"/>
                    </a:lnTo>
                    <a:lnTo>
                      <a:pt x="129" y="48"/>
                    </a:lnTo>
                    <a:lnTo>
                      <a:pt x="127" y="47"/>
                    </a:lnTo>
                    <a:lnTo>
                      <a:pt x="125" y="47"/>
                    </a:lnTo>
                    <a:lnTo>
                      <a:pt x="123" y="46"/>
                    </a:lnTo>
                    <a:lnTo>
                      <a:pt x="121" y="46"/>
                    </a:lnTo>
                    <a:lnTo>
                      <a:pt x="119" y="45"/>
                    </a:lnTo>
                    <a:lnTo>
                      <a:pt x="116" y="45"/>
                    </a:lnTo>
                    <a:lnTo>
                      <a:pt x="114" y="44"/>
                    </a:lnTo>
                    <a:lnTo>
                      <a:pt x="112" y="44"/>
                    </a:lnTo>
                    <a:lnTo>
                      <a:pt x="109" y="43"/>
                    </a:lnTo>
                    <a:lnTo>
                      <a:pt x="106" y="42"/>
                    </a:lnTo>
                    <a:lnTo>
                      <a:pt x="104" y="41"/>
                    </a:lnTo>
                    <a:lnTo>
                      <a:pt x="101" y="41"/>
                    </a:lnTo>
                    <a:lnTo>
                      <a:pt x="98" y="40"/>
                    </a:lnTo>
                    <a:lnTo>
                      <a:pt x="96" y="39"/>
                    </a:lnTo>
                    <a:lnTo>
                      <a:pt x="93" y="38"/>
                    </a:lnTo>
                    <a:lnTo>
                      <a:pt x="90" y="37"/>
                    </a:lnTo>
                    <a:lnTo>
                      <a:pt x="87" y="36"/>
                    </a:lnTo>
                    <a:lnTo>
                      <a:pt x="84" y="35"/>
                    </a:lnTo>
                    <a:lnTo>
                      <a:pt x="81" y="34"/>
                    </a:lnTo>
                    <a:lnTo>
                      <a:pt x="78" y="33"/>
                    </a:lnTo>
                    <a:lnTo>
                      <a:pt x="75" y="31"/>
                    </a:lnTo>
                    <a:lnTo>
                      <a:pt x="72" y="30"/>
                    </a:lnTo>
                    <a:lnTo>
                      <a:pt x="68" y="29"/>
                    </a:lnTo>
                    <a:lnTo>
                      <a:pt x="65" y="28"/>
                    </a:lnTo>
                    <a:lnTo>
                      <a:pt x="62" y="26"/>
                    </a:lnTo>
                    <a:lnTo>
                      <a:pt x="59" y="25"/>
                    </a:lnTo>
                    <a:lnTo>
                      <a:pt x="55" y="24"/>
                    </a:lnTo>
                    <a:lnTo>
                      <a:pt x="52" y="22"/>
                    </a:lnTo>
                    <a:lnTo>
                      <a:pt x="48" y="21"/>
                    </a:lnTo>
                    <a:lnTo>
                      <a:pt x="45" y="19"/>
                    </a:lnTo>
                    <a:lnTo>
                      <a:pt x="41" y="18"/>
                    </a:lnTo>
                    <a:lnTo>
                      <a:pt x="38" y="17"/>
                    </a:lnTo>
                    <a:lnTo>
                      <a:pt x="34" y="15"/>
                    </a:lnTo>
                    <a:lnTo>
                      <a:pt x="30" y="13"/>
                    </a:lnTo>
                    <a:lnTo>
                      <a:pt x="27" y="12"/>
                    </a:lnTo>
                    <a:lnTo>
                      <a:pt x="23" y="10"/>
                    </a:lnTo>
                    <a:lnTo>
                      <a:pt x="19" y="9"/>
                    </a:lnTo>
                    <a:lnTo>
                      <a:pt x="15" y="7"/>
                    </a:lnTo>
                    <a:lnTo>
                      <a:pt x="12" y="5"/>
                    </a:lnTo>
                    <a:lnTo>
                      <a:pt x="8" y="4"/>
                    </a:lnTo>
                    <a:lnTo>
                      <a:pt x="4" y="2"/>
                    </a:lnTo>
                    <a:lnTo>
                      <a:pt x="0" y="0"/>
                    </a:lnTo>
                  </a:path>
                </a:pathLst>
              </a:custGeom>
              <a:noFill/>
              <a:ln w="1440">
                <a:solidFill>
                  <a:srgbClr val="66B2B2"/>
                </a:solidFill>
                <a:round/>
                <a:headEnd/>
                <a:tailEnd/>
              </a:ln>
              <a:effectLst/>
            </p:spPr>
            <p:txBody>
              <a:bodyPr wrap="none" anchor="ctr"/>
              <a:lstStyle/>
              <a:p>
                <a:endParaRPr lang="en-IN"/>
              </a:p>
            </p:txBody>
          </p:sp>
          <p:sp>
            <p:nvSpPr>
              <p:cNvPr id="4114" name="Line 18"/>
              <p:cNvSpPr>
                <a:spLocks noChangeShapeType="1"/>
              </p:cNvSpPr>
              <p:nvPr/>
            </p:nvSpPr>
            <p:spPr bwMode="auto">
              <a:xfrm>
                <a:off x="5456" y="3585"/>
                <a:ext cx="1" cy="21"/>
              </a:xfrm>
              <a:prstGeom prst="line">
                <a:avLst/>
              </a:prstGeom>
              <a:noFill/>
              <a:ln w="1440">
                <a:solidFill>
                  <a:srgbClr val="66B2B2"/>
                </a:solidFill>
                <a:miter lim="800000"/>
                <a:headEnd/>
                <a:tailEnd/>
              </a:ln>
              <a:effectLst/>
            </p:spPr>
            <p:txBody>
              <a:bodyPr/>
              <a:lstStyle/>
              <a:p>
                <a:endParaRPr lang="en-IN"/>
              </a:p>
            </p:txBody>
          </p:sp>
          <p:sp>
            <p:nvSpPr>
              <p:cNvPr id="4115" name="Line 19"/>
              <p:cNvSpPr>
                <a:spLocks noChangeShapeType="1"/>
              </p:cNvSpPr>
              <p:nvPr/>
            </p:nvSpPr>
            <p:spPr bwMode="auto">
              <a:xfrm>
                <a:off x="5451" y="3584"/>
                <a:ext cx="0" cy="22"/>
              </a:xfrm>
              <a:prstGeom prst="line">
                <a:avLst/>
              </a:prstGeom>
              <a:noFill/>
              <a:ln w="1440">
                <a:solidFill>
                  <a:srgbClr val="66B2B2"/>
                </a:solidFill>
                <a:miter lim="800000"/>
                <a:headEnd/>
                <a:tailEnd/>
              </a:ln>
              <a:effectLst/>
            </p:spPr>
            <p:txBody>
              <a:bodyPr/>
              <a:lstStyle/>
              <a:p>
                <a:endParaRPr lang="en-IN"/>
              </a:p>
            </p:txBody>
          </p:sp>
          <p:sp>
            <p:nvSpPr>
              <p:cNvPr id="4116" name="Line 20"/>
              <p:cNvSpPr>
                <a:spLocks noChangeShapeType="1"/>
              </p:cNvSpPr>
              <p:nvPr/>
            </p:nvSpPr>
            <p:spPr bwMode="auto">
              <a:xfrm>
                <a:off x="5445" y="3583"/>
                <a:ext cx="0" cy="22"/>
              </a:xfrm>
              <a:prstGeom prst="line">
                <a:avLst/>
              </a:prstGeom>
              <a:noFill/>
              <a:ln w="1440">
                <a:solidFill>
                  <a:srgbClr val="66B2B2"/>
                </a:solidFill>
                <a:miter lim="800000"/>
                <a:headEnd/>
                <a:tailEnd/>
              </a:ln>
              <a:effectLst/>
            </p:spPr>
            <p:txBody>
              <a:bodyPr/>
              <a:lstStyle/>
              <a:p>
                <a:endParaRPr lang="en-IN"/>
              </a:p>
            </p:txBody>
          </p:sp>
          <p:sp>
            <p:nvSpPr>
              <p:cNvPr id="4117" name="Line 21"/>
              <p:cNvSpPr>
                <a:spLocks noChangeShapeType="1"/>
              </p:cNvSpPr>
              <p:nvPr/>
            </p:nvSpPr>
            <p:spPr bwMode="auto">
              <a:xfrm>
                <a:off x="5439" y="3581"/>
                <a:ext cx="0" cy="22"/>
              </a:xfrm>
              <a:prstGeom prst="line">
                <a:avLst/>
              </a:prstGeom>
              <a:noFill/>
              <a:ln w="1440">
                <a:solidFill>
                  <a:srgbClr val="66B2B2"/>
                </a:solidFill>
                <a:miter lim="800000"/>
                <a:headEnd/>
                <a:tailEnd/>
              </a:ln>
              <a:effectLst/>
            </p:spPr>
            <p:txBody>
              <a:bodyPr/>
              <a:lstStyle/>
              <a:p>
                <a:endParaRPr lang="en-IN"/>
              </a:p>
            </p:txBody>
          </p:sp>
          <p:sp>
            <p:nvSpPr>
              <p:cNvPr id="4118" name="Line 22"/>
              <p:cNvSpPr>
                <a:spLocks noChangeShapeType="1"/>
              </p:cNvSpPr>
              <p:nvPr/>
            </p:nvSpPr>
            <p:spPr bwMode="auto">
              <a:xfrm>
                <a:off x="5433" y="3579"/>
                <a:ext cx="0" cy="22"/>
              </a:xfrm>
              <a:prstGeom prst="line">
                <a:avLst/>
              </a:prstGeom>
              <a:noFill/>
              <a:ln w="1440">
                <a:solidFill>
                  <a:srgbClr val="66B2B2"/>
                </a:solidFill>
                <a:miter lim="800000"/>
                <a:headEnd/>
                <a:tailEnd/>
              </a:ln>
              <a:effectLst/>
            </p:spPr>
            <p:txBody>
              <a:bodyPr/>
              <a:lstStyle/>
              <a:p>
                <a:endParaRPr lang="en-IN"/>
              </a:p>
            </p:txBody>
          </p:sp>
          <p:sp>
            <p:nvSpPr>
              <p:cNvPr id="4119" name="Line 23"/>
              <p:cNvSpPr>
                <a:spLocks noChangeShapeType="1"/>
              </p:cNvSpPr>
              <p:nvPr/>
            </p:nvSpPr>
            <p:spPr bwMode="auto">
              <a:xfrm>
                <a:off x="5428" y="3577"/>
                <a:ext cx="0" cy="23"/>
              </a:xfrm>
              <a:prstGeom prst="line">
                <a:avLst/>
              </a:prstGeom>
              <a:noFill/>
              <a:ln w="1440">
                <a:solidFill>
                  <a:srgbClr val="66B2B2"/>
                </a:solidFill>
                <a:miter lim="800000"/>
                <a:headEnd/>
                <a:tailEnd/>
              </a:ln>
              <a:effectLst/>
            </p:spPr>
            <p:txBody>
              <a:bodyPr/>
              <a:lstStyle/>
              <a:p>
                <a:endParaRPr lang="en-IN"/>
              </a:p>
            </p:txBody>
          </p:sp>
          <p:sp>
            <p:nvSpPr>
              <p:cNvPr id="4120" name="Line 24"/>
              <p:cNvSpPr>
                <a:spLocks noChangeShapeType="1"/>
              </p:cNvSpPr>
              <p:nvPr/>
            </p:nvSpPr>
            <p:spPr bwMode="auto">
              <a:xfrm>
                <a:off x="5416" y="3574"/>
                <a:ext cx="0" cy="22"/>
              </a:xfrm>
              <a:prstGeom prst="line">
                <a:avLst/>
              </a:prstGeom>
              <a:noFill/>
              <a:ln w="1440">
                <a:solidFill>
                  <a:srgbClr val="66B2B2"/>
                </a:solidFill>
                <a:miter lim="800000"/>
                <a:headEnd/>
                <a:tailEnd/>
              </a:ln>
              <a:effectLst/>
            </p:spPr>
            <p:txBody>
              <a:bodyPr/>
              <a:lstStyle/>
              <a:p>
                <a:endParaRPr lang="en-IN"/>
              </a:p>
            </p:txBody>
          </p:sp>
          <p:sp>
            <p:nvSpPr>
              <p:cNvPr id="4121" name="Line 25"/>
              <p:cNvSpPr>
                <a:spLocks noChangeShapeType="1"/>
              </p:cNvSpPr>
              <p:nvPr/>
            </p:nvSpPr>
            <p:spPr bwMode="auto">
              <a:xfrm>
                <a:off x="5410" y="3572"/>
                <a:ext cx="0" cy="22"/>
              </a:xfrm>
              <a:prstGeom prst="line">
                <a:avLst/>
              </a:prstGeom>
              <a:noFill/>
              <a:ln w="1440">
                <a:solidFill>
                  <a:srgbClr val="66B2B2"/>
                </a:solidFill>
                <a:miter lim="800000"/>
                <a:headEnd/>
                <a:tailEnd/>
              </a:ln>
              <a:effectLst/>
            </p:spPr>
            <p:txBody>
              <a:bodyPr/>
              <a:lstStyle/>
              <a:p>
                <a:endParaRPr lang="en-IN"/>
              </a:p>
            </p:txBody>
          </p:sp>
          <p:sp>
            <p:nvSpPr>
              <p:cNvPr id="4122" name="Line 26"/>
              <p:cNvSpPr>
                <a:spLocks noChangeShapeType="1"/>
              </p:cNvSpPr>
              <p:nvPr/>
            </p:nvSpPr>
            <p:spPr bwMode="auto">
              <a:xfrm>
                <a:off x="5404" y="3568"/>
                <a:ext cx="0" cy="23"/>
              </a:xfrm>
              <a:prstGeom prst="line">
                <a:avLst/>
              </a:prstGeom>
              <a:noFill/>
              <a:ln w="1440">
                <a:solidFill>
                  <a:srgbClr val="66B2B2"/>
                </a:solidFill>
                <a:miter lim="800000"/>
                <a:headEnd/>
                <a:tailEnd/>
              </a:ln>
              <a:effectLst/>
            </p:spPr>
            <p:txBody>
              <a:bodyPr/>
              <a:lstStyle/>
              <a:p>
                <a:endParaRPr lang="en-IN"/>
              </a:p>
            </p:txBody>
          </p:sp>
          <p:sp>
            <p:nvSpPr>
              <p:cNvPr id="4123" name="Line 27"/>
              <p:cNvSpPr>
                <a:spLocks noChangeShapeType="1"/>
              </p:cNvSpPr>
              <p:nvPr/>
            </p:nvSpPr>
            <p:spPr bwMode="auto">
              <a:xfrm>
                <a:off x="5421" y="3575"/>
                <a:ext cx="0" cy="22"/>
              </a:xfrm>
              <a:prstGeom prst="line">
                <a:avLst/>
              </a:prstGeom>
              <a:noFill/>
              <a:ln w="1440">
                <a:solidFill>
                  <a:srgbClr val="66B2B2"/>
                </a:solidFill>
                <a:miter lim="800000"/>
                <a:headEnd/>
                <a:tailEnd/>
              </a:ln>
              <a:effectLst/>
            </p:spPr>
            <p:txBody>
              <a:bodyPr/>
              <a:lstStyle/>
              <a:p>
                <a:endParaRPr lang="en-IN"/>
              </a:p>
            </p:txBody>
          </p:sp>
          <p:sp>
            <p:nvSpPr>
              <p:cNvPr id="4124" name="Freeform 28"/>
              <p:cNvSpPr>
                <a:spLocks noChangeArrowheads="1"/>
              </p:cNvSpPr>
              <p:nvPr/>
            </p:nvSpPr>
            <p:spPr bwMode="auto">
              <a:xfrm>
                <a:off x="5467" y="3638"/>
                <a:ext cx="14" cy="1"/>
              </a:xfrm>
              <a:custGeom>
                <a:avLst/>
                <a:gdLst/>
                <a:ahLst/>
                <a:cxnLst>
                  <a:cxn ang="0">
                    <a:pos x="0" y="1"/>
                  </a:cxn>
                  <a:cxn ang="0">
                    <a:pos x="2" y="1"/>
                  </a:cxn>
                  <a:cxn ang="0">
                    <a:pos x="3" y="1"/>
                  </a:cxn>
                  <a:cxn ang="0">
                    <a:pos x="5" y="1"/>
                  </a:cxn>
                  <a:cxn ang="0">
                    <a:pos x="7" y="1"/>
                  </a:cxn>
                  <a:cxn ang="0">
                    <a:pos x="9" y="2"/>
                  </a:cxn>
                  <a:cxn ang="0">
                    <a:pos x="10" y="2"/>
                  </a:cxn>
                  <a:cxn ang="0">
                    <a:pos x="11" y="1"/>
                  </a:cxn>
                  <a:cxn ang="0">
                    <a:pos x="12" y="1"/>
                  </a:cxn>
                  <a:cxn ang="0">
                    <a:pos x="13" y="1"/>
                  </a:cxn>
                  <a:cxn ang="0">
                    <a:pos x="13" y="1"/>
                  </a:cxn>
                  <a:cxn ang="0">
                    <a:pos x="12" y="1"/>
                  </a:cxn>
                  <a:cxn ang="0">
                    <a:pos x="10" y="1"/>
                  </a:cxn>
                  <a:cxn ang="0">
                    <a:pos x="8" y="0"/>
                  </a:cxn>
                  <a:cxn ang="0">
                    <a:pos x="5" y="0"/>
                  </a:cxn>
                  <a:cxn ang="0">
                    <a:pos x="0" y="0"/>
                  </a:cxn>
                </a:cxnLst>
                <a:rect l="0" t="0" r="r" b="b"/>
                <a:pathLst>
                  <a:path w="13" h="2">
                    <a:moveTo>
                      <a:pt x="0" y="1"/>
                    </a:moveTo>
                    <a:lnTo>
                      <a:pt x="2" y="1"/>
                    </a:lnTo>
                    <a:lnTo>
                      <a:pt x="3" y="1"/>
                    </a:lnTo>
                    <a:lnTo>
                      <a:pt x="5" y="1"/>
                    </a:lnTo>
                    <a:lnTo>
                      <a:pt x="7" y="1"/>
                    </a:lnTo>
                    <a:lnTo>
                      <a:pt x="9" y="2"/>
                    </a:lnTo>
                    <a:lnTo>
                      <a:pt x="10" y="2"/>
                    </a:lnTo>
                    <a:lnTo>
                      <a:pt x="11" y="1"/>
                    </a:lnTo>
                    <a:lnTo>
                      <a:pt x="12" y="1"/>
                    </a:lnTo>
                    <a:lnTo>
                      <a:pt x="13" y="1"/>
                    </a:lnTo>
                    <a:lnTo>
                      <a:pt x="13" y="1"/>
                    </a:lnTo>
                    <a:lnTo>
                      <a:pt x="12" y="1"/>
                    </a:lnTo>
                    <a:lnTo>
                      <a:pt x="10" y="1"/>
                    </a:lnTo>
                    <a:lnTo>
                      <a:pt x="8" y="0"/>
                    </a:lnTo>
                    <a:lnTo>
                      <a:pt x="5" y="0"/>
                    </a:lnTo>
                    <a:lnTo>
                      <a:pt x="0" y="0"/>
                    </a:lnTo>
                  </a:path>
                </a:pathLst>
              </a:custGeom>
              <a:noFill/>
              <a:ln w="1440">
                <a:solidFill>
                  <a:srgbClr val="000000"/>
                </a:solidFill>
                <a:round/>
                <a:headEnd/>
                <a:tailEnd/>
              </a:ln>
              <a:effectLst/>
            </p:spPr>
            <p:txBody>
              <a:bodyPr wrap="none" anchor="ctr"/>
              <a:lstStyle/>
              <a:p>
                <a:endParaRPr lang="en-IN"/>
              </a:p>
            </p:txBody>
          </p:sp>
          <p:sp>
            <p:nvSpPr>
              <p:cNvPr id="4125" name="Freeform 29"/>
              <p:cNvSpPr>
                <a:spLocks noChangeArrowheads="1"/>
              </p:cNvSpPr>
              <p:nvPr/>
            </p:nvSpPr>
            <p:spPr bwMode="auto">
              <a:xfrm>
                <a:off x="5482" y="3639"/>
                <a:ext cx="0" cy="14"/>
              </a:xfrm>
              <a:custGeom>
                <a:avLst/>
                <a:gdLst/>
                <a:ahLst/>
                <a:cxnLst>
                  <a:cxn ang="0">
                    <a:pos x="0" y="0"/>
                  </a:cxn>
                  <a:cxn ang="0">
                    <a:pos x="0" y="3"/>
                  </a:cxn>
                  <a:cxn ang="0">
                    <a:pos x="0" y="8"/>
                  </a:cxn>
                  <a:cxn ang="0">
                    <a:pos x="0" y="13"/>
                  </a:cxn>
                </a:cxnLst>
                <a:rect l="0" t="0" r="r" b="b"/>
                <a:pathLst>
                  <a:path h="13">
                    <a:moveTo>
                      <a:pt x="0" y="0"/>
                    </a:moveTo>
                    <a:lnTo>
                      <a:pt x="0" y="3"/>
                    </a:lnTo>
                    <a:lnTo>
                      <a:pt x="0" y="8"/>
                    </a:lnTo>
                    <a:lnTo>
                      <a:pt x="0" y="13"/>
                    </a:lnTo>
                  </a:path>
                </a:pathLst>
              </a:custGeom>
              <a:noFill/>
              <a:ln w="1440">
                <a:solidFill>
                  <a:srgbClr val="000000"/>
                </a:solidFill>
                <a:round/>
                <a:headEnd/>
                <a:tailEnd/>
              </a:ln>
              <a:effectLst/>
            </p:spPr>
            <p:txBody>
              <a:bodyPr wrap="none" anchor="ctr"/>
              <a:lstStyle/>
              <a:p>
                <a:endParaRPr lang="en-IN"/>
              </a:p>
            </p:txBody>
          </p:sp>
          <p:sp>
            <p:nvSpPr>
              <p:cNvPr id="4126" name="Freeform 30"/>
              <p:cNvSpPr>
                <a:spLocks noChangeArrowheads="1"/>
              </p:cNvSpPr>
              <p:nvPr/>
            </p:nvSpPr>
            <p:spPr bwMode="auto">
              <a:xfrm>
                <a:off x="5469" y="3649"/>
                <a:ext cx="12" cy="0"/>
              </a:xfrm>
              <a:custGeom>
                <a:avLst/>
                <a:gdLst/>
                <a:ahLst/>
                <a:cxnLst>
                  <a:cxn ang="0">
                    <a:pos x="12" y="0"/>
                  </a:cxn>
                  <a:cxn ang="0">
                    <a:pos x="9" y="0"/>
                  </a:cxn>
                  <a:cxn ang="0">
                    <a:pos x="4" y="0"/>
                  </a:cxn>
                  <a:cxn ang="0">
                    <a:pos x="0" y="0"/>
                  </a:cxn>
                </a:cxnLst>
                <a:rect l="0" t="0" r="r" b="b"/>
                <a:pathLst>
                  <a:path w="12">
                    <a:moveTo>
                      <a:pt x="12" y="0"/>
                    </a:moveTo>
                    <a:lnTo>
                      <a:pt x="9" y="0"/>
                    </a:lnTo>
                    <a:lnTo>
                      <a:pt x="4" y="0"/>
                    </a:lnTo>
                    <a:lnTo>
                      <a:pt x="0" y="0"/>
                    </a:lnTo>
                  </a:path>
                </a:pathLst>
              </a:custGeom>
              <a:noFill/>
              <a:ln w="1440">
                <a:solidFill>
                  <a:srgbClr val="000000"/>
                </a:solidFill>
                <a:round/>
                <a:headEnd/>
                <a:tailEnd/>
              </a:ln>
              <a:effectLst/>
            </p:spPr>
            <p:txBody>
              <a:bodyPr wrap="none" anchor="ctr"/>
              <a:lstStyle/>
              <a:p>
                <a:endParaRPr lang="en-IN"/>
              </a:p>
            </p:txBody>
          </p:sp>
          <p:sp>
            <p:nvSpPr>
              <p:cNvPr id="4127" name="Line 31"/>
              <p:cNvSpPr>
                <a:spLocks noChangeShapeType="1"/>
              </p:cNvSpPr>
              <p:nvPr/>
            </p:nvSpPr>
            <p:spPr bwMode="auto">
              <a:xfrm>
                <a:off x="5477" y="3640"/>
                <a:ext cx="0" cy="12"/>
              </a:xfrm>
              <a:prstGeom prst="line">
                <a:avLst/>
              </a:prstGeom>
              <a:noFill/>
              <a:ln w="1440">
                <a:solidFill>
                  <a:srgbClr val="000000"/>
                </a:solidFill>
                <a:miter lim="800000"/>
                <a:headEnd/>
                <a:tailEnd/>
              </a:ln>
              <a:effectLst/>
            </p:spPr>
            <p:txBody>
              <a:bodyPr/>
              <a:lstStyle/>
              <a:p>
                <a:endParaRPr lang="en-IN"/>
              </a:p>
            </p:txBody>
          </p:sp>
          <p:sp>
            <p:nvSpPr>
              <p:cNvPr id="4128" name="Line 32"/>
              <p:cNvSpPr>
                <a:spLocks noChangeShapeType="1"/>
              </p:cNvSpPr>
              <p:nvPr/>
            </p:nvSpPr>
            <p:spPr bwMode="auto">
              <a:xfrm>
                <a:off x="5473" y="3639"/>
                <a:ext cx="0" cy="15"/>
              </a:xfrm>
              <a:prstGeom prst="line">
                <a:avLst/>
              </a:prstGeom>
              <a:noFill/>
              <a:ln w="1440">
                <a:solidFill>
                  <a:srgbClr val="000000"/>
                </a:solidFill>
                <a:miter lim="800000"/>
                <a:headEnd/>
                <a:tailEnd/>
              </a:ln>
              <a:effectLst/>
            </p:spPr>
            <p:txBody>
              <a:bodyPr/>
              <a:lstStyle/>
              <a:p>
                <a:endParaRPr lang="en-IN"/>
              </a:p>
            </p:txBody>
          </p:sp>
          <p:sp>
            <p:nvSpPr>
              <p:cNvPr id="4129" name="Freeform 33"/>
              <p:cNvSpPr>
                <a:spLocks noChangeArrowheads="1"/>
              </p:cNvSpPr>
              <p:nvPr/>
            </p:nvSpPr>
            <p:spPr bwMode="auto">
              <a:xfrm>
                <a:off x="5467" y="3638"/>
                <a:ext cx="14" cy="1"/>
              </a:xfrm>
              <a:custGeom>
                <a:avLst/>
                <a:gdLst/>
                <a:ahLst/>
                <a:cxnLst>
                  <a:cxn ang="0">
                    <a:pos x="0" y="1"/>
                  </a:cxn>
                  <a:cxn ang="0">
                    <a:pos x="2" y="1"/>
                  </a:cxn>
                  <a:cxn ang="0">
                    <a:pos x="3" y="1"/>
                  </a:cxn>
                  <a:cxn ang="0">
                    <a:pos x="5" y="1"/>
                  </a:cxn>
                  <a:cxn ang="0">
                    <a:pos x="7" y="1"/>
                  </a:cxn>
                  <a:cxn ang="0">
                    <a:pos x="9" y="2"/>
                  </a:cxn>
                  <a:cxn ang="0">
                    <a:pos x="10" y="2"/>
                  </a:cxn>
                  <a:cxn ang="0">
                    <a:pos x="11" y="1"/>
                  </a:cxn>
                  <a:cxn ang="0">
                    <a:pos x="12" y="1"/>
                  </a:cxn>
                  <a:cxn ang="0">
                    <a:pos x="13" y="1"/>
                  </a:cxn>
                  <a:cxn ang="0">
                    <a:pos x="13" y="1"/>
                  </a:cxn>
                  <a:cxn ang="0">
                    <a:pos x="12" y="1"/>
                  </a:cxn>
                  <a:cxn ang="0">
                    <a:pos x="10" y="1"/>
                  </a:cxn>
                  <a:cxn ang="0">
                    <a:pos x="8" y="0"/>
                  </a:cxn>
                  <a:cxn ang="0">
                    <a:pos x="5" y="0"/>
                  </a:cxn>
                  <a:cxn ang="0">
                    <a:pos x="0" y="0"/>
                  </a:cxn>
                </a:cxnLst>
                <a:rect l="0" t="0" r="r" b="b"/>
                <a:pathLst>
                  <a:path w="13" h="2">
                    <a:moveTo>
                      <a:pt x="0" y="1"/>
                    </a:moveTo>
                    <a:lnTo>
                      <a:pt x="2" y="1"/>
                    </a:lnTo>
                    <a:lnTo>
                      <a:pt x="3" y="1"/>
                    </a:lnTo>
                    <a:lnTo>
                      <a:pt x="5" y="1"/>
                    </a:lnTo>
                    <a:lnTo>
                      <a:pt x="7" y="1"/>
                    </a:lnTo>
                    <a:lnTo>
                      <a:pt x="9" y="2"/>
                    </a:lnTo>
                    <a:lnTo>
                      <a:pt x="10" y="2"/>
                    </a:lnTo>
                    <a:lnTo>
                      <a:pt x="11" y="1"/>
                    </a:lnTo>
                    <a:lnTo>
                      <a:pt x="12" y="1"/>
                    </a:lnTo>
                    <a:lnTo>
                      <a:pt x="13" y="1"/>
                    </a:lnTo>
                    <a:lnTo>
                      <a:pt x="13" y="1"/>
                    </a:lnTo>
                    <a:lnTo>
                      <a:pt x="12" y="1"/>
                    </a:lnTo>
                    <a:lnTo>
                      <a:pt x="10" y="1"/>
                    </a:lnTo>
                    <a:lnTo>
                      <a:pt x="8" y="0"/>
                    </a:lnTo>
                    <a:lnTo>
                      <a:pt x="5" y="0"/>
                    </a:lnTo>
                    <a:lnTo>
                      <a:pt x="0" y="0"/>
                    </a:lnTo>
                  </a:path>
                </a:pathLst>
              </a:custGeom>
              <a:noFill/>
              <a:ln w="1440">
                <a:solidFill>
                  <a:srgbClr val="66B2B2"/>
                </a:solidFill>
                <a:round/>
                <a:headEnd/>
                <a:tailEnd/>
              </a:ln>
              <a:effectLst/>
            </p:spPr>
            <p:txBody>
              <a:bodyPr wrap="none" anchor="ctr"/>
              <a:lstStyle/>
              <a:p>
                <a:endParaRPr lang="en-IN"/>
              </a:p>
            </p:txBody>
          </p:sp>
          <p:sp>
            <p:nvSpPr>
              <p:cNvPr id="4130" name="Freeform 34"/>
              <p:cNvSpPr>
                <a:spLocks noChangeArrowheads="1"/>
              </p:cNvSpPr>
              <p:nvPr/>
            </p:nvSpPr>
            <p:spPr bwMode="auto">
              <a:xfrm>
                <a:off x="5467" y="3643"/>
                <a:ext cx="14" cy="0"/>
              </a:xfrm>
              <a:custGeom>
                <a:avLst/>
                <a:gdLst/>
                <a:ahLst/>
                <a:cxnLst>
                  <a:cxn ang="0">
                    <a:pos x="13" y="0"/>
                  </a:cxn>
                  <a:cxn ang="0">
                    <a:pos x="10" y="0"/>
                  </a:cxn>
                  <a:cxn ang="0">
                    <a:pos x="5" y="1"/>
                  </a:cxn>
                  <a:cxn ang="0">
                    <a:pos x="0" y="1"/>
                  </a:cxn>
                </a:cxnLst>
                <a:rect l="0" t="0" r="r" b="b"/>
                <a:pathLst>
                  <a:path w="13" h="1">
                    <a:moveTo>
                      <a:pt x="13" y="0"/>
                    </a:moveTo>
                    <a:lnTo>
                      <a:pt x="10" y="0"/>
                    </a:lnTo>
                    <a:lnTo>
                      <a:pt x="5" y="1"/>
                    </a:lnTo>
                    <a:lnTo>
                      <a:pt x="0" y="1"/>
                    </a:lnTo>
                  </a:path>
                </a:pathLst>
              </a:custGeom>
              <a:noFill/>
              <a:ln w="1440">
                <a:solidFill>
                  <a:srgbClr val="000000"/>
                </a:solidFill>
                <a:round/>
                <a:headEnd/>
                <a:tailEnd/>
              </a:ln>
              <a:effectLst/>
            </p:spPr>
            <p:txBody>
              <a:bodyPr wrap="none" anchor="ctr"/>
              <a:lstStyle/>
              <a:p>
                <a:endParaRPr lang="en-IN"/>
              </a:p>
            </p:txBody>
          </p:sp>
          <p:sp>
            <p:nvSpPr>
              <p:cNvPr id="4131" name="Freeform 35"/>
              <p:cNvSpPr>
                <a:spLocks noChangeArrowheads="1"/>
              </p:cNvSpPr>
              <p:nvPr/>
            </p:nvSpPr>
            <p:spPr bwMode="auto">
              <a:xfrm>
                <a:off x="5482" y="3639"/>
                <a:ext cx="0" cy="14"/>
              </a:xfrm>
              <a:custGeom>
                <a:avLst/>
                <a:gdLst/>
                <a:ahLst/>
                <a:cxnLst>
                  <a:cxn ang="0">
                    <a:pos x="0" y="0"/>
                  </a:cxn>
                  <a:cxn ang="0">
                    <a:pos x="0" y="3"/>
                  </a:cxn>
                  <a:cxn ang="0">
                    <a:pos x="0" y="8"/>
                  </a:cxn>
                  <a:cxn ang="0">
                    <a:pos x="0" y="13"/>
                  </a:cxn>
                </a:cxnLst>
                <a:rect l="0" t="0" r="r" b="b"/>
                <a:pathLst>
                  <a:path h="13">
                    <a:moveTo>
                      <a:pt x="0" y="0"/>
                    </a:moveTo>
                    <a:lnTo>
                      <a:pt x="0" y="3"/>
                    </a:lnTo>
                    <a:lnTo>
                      <a:pt x="0" y="8"/>
                    </a:lnTo>
                    <a:lnTo>
                      <a:pt x="0" y="13"/>
                    </a:lnTo>
                  </a:path>
                </a:pathLst>
              </a:custGeom>
              <a:noFill/>
              <a:ln w="1440">
                <a:solidFill>
                  <a:srgbClr val="66B2B2"/>
                </a:solidFill>
                <a:round/>
                <a:headEnd/>
                <a:tailEnd/>
              </a:ln>
              <a:effectLst/>
            </p:spPr>
            <p:txBody>
              <a:bodyPr wrap="none" anchor="ctr"/>
              <a:lstStyle/>
              <a:p>
                <a:endParaRPr lang="en-IN"/>
              </a:p>
            </p:txBody>
          </p:sp>
          <p:sp>
            <p:nvSpPr>
              <p:cNvPr id="4132" name="Line 36"/>
              <p:cNvSpPr>
                <a:spLocks noChangeShapeType="1"/>
              </p:cNvSpPr>
              <p:nvPr/>
            </p:nvSpPr>
            <p:spPr bwMode="auto">
              <a:xfrm>
                <a:off x="5477" y="3640"/>
                <a:ext cx="0" cy="12"/>
              </a:xfrm>
              <a:prstGeom prst="line">
                <a:avLst/>
              </a:prstGeom>
              <a:noFill/>
              <a:ln w="1440">
                <a:solidFill>
                  <a:srgbClr val="66B2B2"/>
                </a:solidFill>
                <a:miter lim="800000"/>
                <a:headEnd/>
                <a:tailEnd/>
              </a:ln>
              <a:effectLst/>
            </p:spPr>
            <p:txBody>
              <a:bodyPr/>
              <a:lstStyle/>
              <a:p>
                <a:endParaRPr lang="en-IN"/>
              </a:p>
            </p:txBody>
          </p:sp>
          <p:sp>
            <p:nvSpPr>
              <p:cNvPr id="4133" name="Line 37"/>
              <p:cNvSpPr>
                <a:spLocks noChangeShapeType="1"/>
              </p:cNvSpPr>
              <p:nvPr/>
            </p:nvSpPr>
            <p:spPr bwMode="auto">
              <a:xfrm>
                <a:off x="5473" y="3639"/>
                <a:ext cx="0" cy="15"/>
              </a:xfrm>
              <a:prstGeom prst="line">
                <a:avLst/>
              </a:prstGeom>
              <a:noFill/>
              <a:ln w="1440">
                <a:solidFill>
                  <a:srgbClr val="66B2B2"/>
                </a:solidFill>
                <a:miter lim="800000"/>
                <a:headEnd/>
                <a:tailEnd/>
              </a:ln>
              <a:effectLst/>
            </p:spPr>
            <p:txBody>
              <a:bodyPr/>
              <a:lstStyle/>
              <a:p>
                <a:endParaRPr lang="en-IN"/>
              </a:p>
            </p:txBody>
          </p:sp>
          <p:sp>
            <p:nvSpPr>
              <p:cNvPr id="4134" name="Freeform 38"/>
              <p:cNvSpPr>
                <a:spLocks noChangeArrowheads="1"/>
              </p:cNvSpPr>
              <p:nvPr/>
            </p:nvSpPr>
            <p:spPr bwMode="auto">
              <a:xfrm>
                <a:off x="5467" y="3643"/>
                <a:ext cx="14" cy="0"/>
              </a:xfrm>
              <a:custGeom>
                <a:avLst/>
                <a:gdLst/>
                <a:ahLst/>
                <a:cxnLst>
                  <a:cxn ang="0">
                    <a:pos x="13" y="0"/>
                  </a:cxn>
                  <a:cxn ang="0">
                    <a:pos x="10" y="0"/>
                  </a:cxn>
                  <a:cxn ang="0">
                    <a:pos x="5" y="1"/>
                  </a:cxn>
                  <a:cxn ang="0">
                    <a:pos x="0" y="1"/>
                  </a:cxn>
                </a:cxnLst>
                <a:rect l="0" t="0" r="r" b="b"/>
                <a:pathLst>
                  <a:path w="13" h="1">
                    <a:moveTo>
                      <a:pt x="13" y="0"/>
                    </a:moveTo>
                    <a:lnTo>
                      <a:pt x="10" y="0"/>
                    </a:lnTo>
                    <a:lnTo>
                      <a:pt x="5" y="1"/>
                    </a:lnTo>
                    <a:lnTo>
                      <a:pt x="0" y="1"/>
                    </a:lnTo>
                  </a:path>
                </a:pathLst>
              </a:custGeom>
              <a:noFill/>
              <a:ln w="1440">
                <a:solidFill>
                  <a:srgbClr val="66B2B2"/>
                </a:solidFill>
                <a:round/>
                <a:headEnd/>
                <a:tailEnd/>
              </a:ln>
              <a:effectLst/>
            </p:spPr>
            <p:txBody>
              <a:bodyPr wrap="none" anchor="ctr"/>
              <a:lstStyle/>
              <a:p>
                <a:endParaRPr lang="en-IN"/>
              </a:p>
            </p:txBody>
          </p:sp>
          <p:sp>
            <p:nvSpPr>
              <p:cNvPr id="4135" name="Freeform 39"/>
              <p:cNvSpPr>
                <a:spLocks noChangeArrowheads="1"/>
              </p:cNvSpPr>
              <p:nvPr/>
            </p:nvSpPr>
            <p:spPr bwMode="auto">
              <a:xfrm>
                <a:off x="5469" y="3649"/>
                <a:ext cx="12" cy="0"/>
              </a:xfrm>
              <a:custGeom>
                <a:avLst/>
                <a:gdLst/>
                <a:ahLst/>
                <a:cxnLst>
                  <a:cxn ang="0">
                    <a:pos x="12" y="0"/>
                  </a:cxn>
                  <a:cxn ang="0">
                    <a:pos x="9" y="0"/>
                  </a:cxn>
                  <a:cxn ang="0">
                    <a:pos x="4" y="0"/>
                  </a:cxn>
                  <a:cxn ang="0">
                    <a:pos x="0" y="0"/>
                  </a:cxn>
                </a:cxnLst>
                <a:rect l="0" t="0" r="r" b="b"/>
                <a:pathLst>
                  <a:path w="12">
                    <a:moveTo>
                      <a:pt x="12" y="0"/>
                    </a:moveTo>
                    <a:lnTo>
                      <a:pt x="9" y="0"/>
                    </a:lnTo>
                    <a:lnTo>
                      <a:pt x="4" y="0"/>
                    </a:lnTo>
                    <a:lnTo>
                      <a:pt x="0" y="0"/>
                    </a:lnTo>
                  </a:path>
                </a:pathLst>
              </a:custGeom>
              <a:noFill/>
              <a:ln w="1440">
                <a:solidFill>
                  <a:srgbClr val="66B2B2"/>
                </a:solidFill>
                <a:round/>
                <a:headEnd/>
                <a:tailEnd/>
              </a:ln>
              <a:effectLst/>
            </p:spPr>
            <p:txBody>
              <a:bodyPr wrap="none" anchor="ctr"/>
              <a:lstStyle/>
              <a:p>
                <a:endParaRPr lang="en-IN"/>
              </a:p>
            </p:txBody>
          </p:sp>
          <p:sp>
            <p:nvSpPr>
              <p:cNvPr id="4136" name="Line 40"/>
              <p:cNvSpPr>
                <a:spLocks noChangeShapeType="1"/>
              </p:cNvSpPr>
              <p:nvPr/>
            </p:nvSpPr>
            <p:spPr bwMode="auto">
              <a:xfrm flipH="1" flipV="1">
                <a:off x="5397" y="3565"/>
                <a:ext cx="2" cy="25"/>
              </a:xfrm>
              <a:prstGeom prst="line">
                <a:avLst/>
              </a:prstGeom>
              <a:noFill/>
              <a:ln w="1440">
                <a:solidFill>
                  <a:srgbClr val="66B2B2"/>
                </a:solidFill>
                <a:miter lim="800000"/>
                <a:headEnd/>
                <a:tailEnd/>
              </a:ln>
              <a:effectLst/>
            </p:spPr>
            <p:txBody>
              <a:bodyPr/>
              <a:lstStyle/>
              <a:p>
                <a:endParaRPr lang="en-IN"/>
              </a:p>
            </p:txBody>
          </p:sp>
          <p:sp>
            <p:nvSpPr>
              <p:cNvPr id="4137" name="Line 41"/>
              <p:cNvSpPr>
                <a:spLocks noChangeShapeType="1"/>
              </p:cNvSpPr>
              <p:nvPr/>
            </p:nvSpPr>
            <p:spPr bwMode="auto">
              <a:xfrm>
                <a:off x="5392" y="3564"/>
                <a:ext cx="0" cy="23"/>
              </a:xfrm>
              <a:prstGeom prst="line">
                <a:avLst/>
              </a:prstGeom>
              <a:noFill/>
              <a:ln w="1440">
                <a:solidFill>
                  <a:srgbClr val="66B2B2"/>
                </a:solidFill>
                <a:miter lim="800000"/>
                <a:headEnd/>
                <a:tailEnd/>
              </a:ln>
              <a:effectLst/>
            </p:spPr>
            <p:txBody>
              <a:bodyPr/>
              <a:lstStyle/>
              <a:p>
                <a:endParaRPr lang="en-IN"/>
              </a:p>
            </p:txBody>
          </p:sp>
          <p:sp>
            <p:nvSpPr>
              <p:cNvPr id="4138" name="Line 42"/>
              <p:cNvSpPr>
                <a:spLocks noChangeShapeType="1"/>
              </p:cNvSpPr>
              <p:nvPr/>
            </p:nvSpPr>
            <p:spPr bwMode="auto">
              <a:xfrm>
                <a:off x="5386" y="3562"/>
                <a:ext cx="0" cy="23"/>
              </a:xfrm>
              <a:prstGeom prst="line">
                <a:avLst/>
              </a:prstGeom>
              <a:noFill/>
              <a:ln w="1440">
                <a:solidFill>
                  <a:srgbClr val="66B2B2"/>
                </a:solidFill>
                <a:miter lim="800000"/>
                <a:headEnd/>
                <a:tailEnd/>
              </a:ln>
              <a:effectLst/>
            </p:spPr>
            <p:txBody>
              <a:bodyPr/>
              <a:lstStyle/>
              <a:p>
                <a:endParaRPr lang="en-IN"/>
              </a:p>
            </p:txBody>
          </p:sp>
          <p:sp>
            <p:nvSpPr>
              <p:cNvPr id="4139" name="Line 43"/>
              <p:cNvSpPr>
                <a:spLocks noChangeShapeType="1"/>
              </p:cNvSpPr>
              <p:nvPr/>
            </p:nvSpPr>
            <p:spPr bwMode="auto">
              <a:xfrm>
                <a:off x="5380" y="3559"/>
                <a:ext cx="0" cy="23"/>
              </a:xfrm>
              <a:prstGeom prst="line">
                <a:avLst/>
              </a:prstGeom>
              <a:noFill/>
              <a:ln w="1440">
                <a:solidFill>
                  <a:srgbClr val="66B2B2"/>
                </a:solidFill>
                <a:miter lim="800000"/>
                <a:headEnd/>
                <a:tailEnd/>
              </a:ln>
              <a:effectLst/>
            </p:spPr>
            <p:txBody>
              <a:bodyPr/>
              <a:lstStyle/>
              <a:p>
                <a:endParaRPr lang="en-IN"/>
              </a:p>
            </p:txBody>
          </p:sp>
          <p:sp>
            <p:nvSpPr>
              <p:cNvPr id="4140" name="Line 44"/>
              <p:cNvSpPr>
                <a:spLocks noChangeShapeType="1"/>
              </p:cNvSpPr>
              <p:nvPr/>
            </p:nvSpPr>
            <p:spPr bwMode="auto">
              <a:xfrm>
                <a:off x="5375" y="3557"/>
                <a:ext cx="0" cy="23"/>
              </a:xfrm>
              <a:prstGeom prst="line">
                <a:avLst/>
              </a:prstGeom>
              <a:noFill/>
              <a:ln w="1440">
                <a:solidFill>
                  <a:srgbClr val="66B2B2"/>
                </a:solidFill>
                <a:miter lim="800000"/>
                <a:headEnd/>
                <a:tailEnd/>
              </a:ln>
              <a:effectLst/>
            </p:spPr>
            <p:txBody>
              <a:bodyPr/>
              <a:lstStyle/>
              <a:p>
                <a:endParaRPr lang="en-IN"/>
              </a:p>
            </p:txBody>
          </p:sp>
          <p:sp>
            <p:nvSpPr>
              <p:cNvPr id="4141" name="Line 45"/>
              <p:cNvSpPr>
                <a:spLocks noChangeShapeType="1"/>
              </p:cNvSpPr>
              <p:nvPr/>
            </p:nvSpPr>
            <p:spPr bwMode="auto">
              <a:xfrm>
                <a:off x="5368" y="3554"/>
                <a:ext cx="0" cy="23"/>
              </a:xfrm>
              <a:prstGeom prst="line">
                <a:avLst/>
              </a:prstGeom>
              <a:noFill/>
              <a:ln w="1440">
                <a:solidFill>
                  <a:srgbClr val="66B2B2"/>
                </a:solidFill>
                <a:miter lim="800000"/>
                <a:headEnd/>
                <a:tailEnd/>
              </a:ln>
              <a:effectLst/>
            </p:spPr>
            <p:txBody>
              <a:bodyPr/>
              <a:lstStyle/>
              <a:p>
                <a:endParaRPr lang="en-IN"/>
              </a:p>
            </p:txBody>
          </p:sp>
          <p:sp>
            <p:nvSpPr>
              <p:cNvPr id="4142" name="Line 46"/>
              <p:cNvSpPr>
                <a:spLocks noChangeShapeType="1"/>
              </p:cNvSpPr>
              <p:nvPr/>
            </p:nvSpPr>
            <p:spPr bwMode="auto">
              <a:xfrm>
                <a:off x="5362" y="3552"/>
                <a:ext cx="0" cy="23"/>
              </a:xfrm>
              <a:prstGeom prst="line">
                <a:avLst/>
              </a:prstGeom>
              <a:noFill/>
              <a:ln w="1440">
                <a:solidFill>
                  <a:srgbClr val="66B2B2"/>
                </a:solidFill>
                <a:miter lim="800000"/>
                <a:headEnd/>
                <a:tailEnd/>
              </a:ln>
              <a:effectLst/>
            </p:spPr>
            <p:txBody>
              <a:bodyPr/>
              <a:lstStyle/>
              <a:p>
                <a:endParaRPr lang="en-IN"/>
              </a:p>
            </p:txBody>
          </p:sp>
          <p:sp>
            <p:nvSpPr>
              <p:cNvPr id="4143" name="Line 47"/>
              <p:cNvSpPr>
                <a:spLocks noChangeShapeType="1"/>
              </p:cNvSpPr>
              <p:nvPr/>
            </p:nvSpPr>
            <p:spPr bwMode="auto">
              <a:xfrm>
                <a:off x="5356" y="3548"/>
                <a:ext cx="0" cy="24"/>
              </a:xfrm>
              <a:prstGeom prst="line">
                <a:avLst/>
              </a:prstGeom>
              <a:noFill/>
              <a:ln w="1440">
                <a:solidFill>
                  <a:srgbClr val="66B2B2"/>
                </a:solidFill>
                <a:miter lim="800000"/>
                <a:headEnd/>
                <a:tailEnd/>
              </a:ln>
              <a:effectLst/>
            </p:spPr>
            <p:txBody>
              <a:bodyPr/>
              <a:lstStyle/>
              <a:p>
                <a:endParaRPr lang="en-IN"/>
              </a:p>
            </p:txBody>
          </p:sp>
          <p:sp>
            <p:nvSpPr>
              <p:cNvPr id="4144" name="Line 48"/>
              <p:cNvSpPr>
                <a:spLocks noChangeShapeType="1"/>
              </p:cNvSpPr>
              <p:nvPr/>
            </p:nvSpPr>
            <p:spPr bwMode="auto">
              <a:xfrm>
                <a:off x="5351" y="3546"/>
                <a:ext cx="0" cy="23"/>
              </a:xfrm>
              <a:prstGeom prst="line">
                <a:avLst/>
              </a:prstGeom>
              <a:noFill/>
              <a:ln w="1440">
                <a:solidFill>
                  <a:srgbClr val="66B2B2"/>
                </a:solidFill>
                <a:miter lim="800000"/>
                <a:headEnd/>
                <a:tailEnd/>
              </a:ln>
              <a:effectLst/>
            </p:spPr>
            <p:txBody>
              <a:bodyPr/>
              <a:lstStyle/>
              <a:p>
                <a:endParaRPr lang="en-IN"/>
              </a:p>
            </p:txBody>
          </p:sp>
          <p:sp>
            <p:nvSpPr>
              <p:cNvPr id="4145" name="Line 49"/>
              <p:cNvSpPr>
                <a:spLocks noChangeShapeType="1"/>
              </p:cNvSpPr>
              <p:nvPr/>
            </p:nvSpPr>
            <p:spPr bwMode="auto">
              <a:xfrm>
                <a:off x="5344" y="3544"/>
                <a:ext cx="0" cy="22"/>
              </a:xfrm>
              <a:prstGeom prst="line">
                <a:avLst/>
              </a:prstGeom>
              <a:noFill/>
              <a:ln w="1440">
                <a:solidFill>
                  <a:srgbClr val="66B2B2"/>
                </a:solidFill>
                <a:miter lim="800000"/>
                <a:headEnd/>
                <a:tailEnd/>
              </a:ln>
              <a:effectLst/>
            </p:spPr>
            <p:txBody>
              <a:bodyPr/>
              <a:lstStyle/>
              <a:p>
                <a:endParaRPr lang="en-IN"/>
              </a:p>
            </p:txBody>
          </p:sp>
          <p:sp>
            <p:nvSpPr>
              <p:cNvPr id="4146" name="Line 50"/>
              <p:cNvSpPr>
                <a:spLocks noChangeShapeType="1"/>
              </p:cNvSpPr>
              <p:nvPr/>
            </p:nvSpPr>
            <p:spPr bwMode="auto">
              <a:xfrm>
                <a:off x="5338" y="3541"/>
                <a:ext cx="0" cy="24"/>
              </a:xfrm>
              <a:prstGeom prst="line">
                <a:avLst/>
              </a:prstGeom>
              <a:noFill/>
              <a:ln w="1440">
                <a:solidFill>
                  <a:srgbClr val="66B2B2"/>
                </a:solidFill>
                <a:miter lim="800000"/>
                <a:headEnd/>
                <a:tailEnd/>
              </a:ln>
              <a:effectLst/>
            </p:spPr>
            <p:txBody>
              <a:bodyPr/>
              <a:lstStyle/>
              <a:p>
                <a:endParaRPr lang="en-IN"/>
              </a:p>
            </p:txBody>
          </p:sp>
          <p:sp>
            <p:nvSpPr>
              <p:cNvPr id="4147" name="Line 51"/>
              <p:cNvSpPr>
                <a:spLocks noChangeShapeType="1"/>
              </p:cNvSpPr>
              <p:nvPr/>
            </p:nvSpPr>
            <p:spPr bwMode="auto">
              <a:xfrm>
                <a:off x="5333" y="3538"/>
                <a:ext cx="0" cy="25"/>
              </a:xfrm>
              <a:prstGeom prst="line">
                <a:avLst/>
              </a:prstGeom>
              <a:noFill/>
              <a:ln w="1440">
                <a:solidFill>
                  <a:srgbClr val="66B2B2"/>
                </a:solidFill>
                <a:miter lim="800000"/>
                <a:headEnd/>
                <a:tailEnd/>
              </a:ln>
              <a:effectLst/>
            </p:spPr>
            <p:txBody>
              <a:bodyPr/>
              <a:lstStyle/>
              <a:p>
                <a:endParaRPr lang="en-IN"/>
              </a:p>
            </p:txBody>
          </p:sp>
          <p:sp>
            <p:nvSpPr>
              <p:cNvPr id="4148" name="Line 52"/>
              <p:cNvSpPr>
                <a:spLocks noChangeShapeType="1"/>
              </p:cNvSpPr>
              <p:nvPr/>
            </p:nvSpPr>
            <p:spPr bwMode="auto">
              <a:xfrm>
                <a:off x="5326" y="3536"/>
                <a:ext cx="0" cy="23"/>
              </a:xfrm>
              <a:prstGeom prst="line">
                <a:avLst/>
              </a:prstGeom>
              <a:noFill/>
              <a:ln w="1440">
                <a:solidFill>
                  <a:srgbClr val="66B2B2"/>
                </a:solidFill>
                <a:miter lim="800000"/>
                <a:headEnd/>
                <a:tailEnd/>
              </a:ln>
              <a:effectLst/>
            </p:spPr>
            <p:txBody>
              <a:bodyPr/>
              <a:lstStyle/>
              <a:p>
                <a:endParaRPr lang="en-IN"/>
              </a:p>
            </p:txBody>
          </p:sp>
          <p:sp>
            <p:nvSpPr>
              <p:cNvPr id="4149" name="Line 53"/>
              <p:cNvSpPr>
                <a:spLocks noChangeShapeType="1"/>
              </p:cNvSpPr>
              <p:nvPr/>
            </p:nvSpPr>
            <p:spPr bwMode="auto">
              <a:xfrm>
                <a:off x="5321" y="3533"/>
                <a:ext cx="0" cy="24"/>
              </a:xfrm>
              <a:prstGeom prst="line">
                <a:avLst/>
              </a:prstGeom>
              <a:noFill/>
              <a:ln w="1440">
                <a:solidFill>
                  <a:srgbClr val="66B2B2"/>
                </a:solidFill>
                <a:miter lim="800000"/>
                <a:headEnd/>
                <a:tailEnd/>
              </a:ln>
              <a:effectLst/>
            </p:spPr>
            <p:txBody>
              <a:bodyPr/>
              <a:lstStyle/>
              <a:p>
                <a:endParaRPr lang="en-IN"/>
              </a:p>
            </p:txBody>
          </p:sp>
          <p:sp>
            <p:nvSpPr>
              <p:cNvPr id="4150" name="Freeform 54"/>
              <p:cNvSpPr>
                <a:spLocks noChangeArrowheads="1"/>
              </p:cNvSpPr>
              <p:nvPr/>
            </p:nvSpPr>
            <p:spPr bwMode="auto">
              <a:xfrm>
                <a:off x="5316" y="3556"/>
                <a:ext cx="151" cy="99"/>
              </a:xfrm>
              <a:custGeom>
                <a:avLst/>
                <a:gdLst/>
                <a:ahLst/>
                <a:cxnLst>
                  <a:cxn ang="0">
                    <a:pos x="2" y="1"/>
                  </a:cxn>
                  <a:cxn ang="0">
                    <a:pos x="5" y="2"/>
                  </a:cxn>
                  <a:cxn ang="0">
                    <a:pos x="9" y="4"/>
                  </a:cxn>
                  <a:cxn ang="0">
                    <a:pos x="14" y="6"/>
                  </a:cxn>
                  <a:cxn ang="0">
                    <a:pos x="20" y="8"/>
                  </a:cxn>
                  <a:cxn ang="0">
                    <a:pos x="26" y="11"/>
                  </a:cxn>
                  <a:cxn ang="0">
                    <a:pos x="33" y="14"/>
                  </a:cxn>
                  <a:cxn ang="0">
                    <a:pos x="40" y="16"/>
                  </a:cxn>
                  <a:cxn ang="0">
                    <a:pos x="47" y="19"/>
                  </a:cxn>
                  <a:cxn ang="0">
                    <a:pos x="54" y="22"/>
                  </a:cxn>
                  <a:cxn ang="0">
                    <a:pos x="61" y="25"/>
                  </a:cxn>
                  <a:cxn ang="0">
                    <a:pos x="69" y="28"/>
                  </a:cxn>
                  <a:cxn ang="0">
                    <a:pos x="76" y="30"/>
                  </a:cxn>
                  <a:cxn ang="0">
                    <a:pos x="80" y="32"/>
                  </a:cxn>
                  <a:cxn ang="0">
                    <a:pos x="89" y="35"/>
                  </a:cxn>
                  <a:cxn ang="0">
                    <a:pos x="97" y="38"/>
                  </a:cxn>
                  <a:cxn ang="0">
                    <a:pos x="105" y="40"/>
                  </a:cxn>
                  <a:cxn ang="0">
                    <a:pos x="111" y="42"/>
                  </a:cxn>
                  <a:cxn ang="0">
                    <a:pos x="118" y="43"/>
                  </a:cxn>
                  <a:cxn ang="0">
                    <a:pos x="123" y="45"/>
                  </a:cxn>
                  <a:cxn ang="0">
                    <a:pos x="128" y="46"/>
                  </a:cxn>
                  <a:cxn ang="0">
                    <a:pos x="133" y="46"/>
                  </a:cxn>
                  <a:cxn ang="0">
                    <a:pos x="135" y="47"/>
                  </a:cxn>
                  <a:cxn ang="0">
                    <a:pos x="135" y="49"/>
                  </a:cxn>
                  <a:cxn ang="0">
                    <a:pos x="135" y="55"/>
                  </a:cxn>
                  <a:cxn ang="0">
                    <a:pos x="136" y="64"/>
                  </a:cxn>
                  <a:cxn ang="0">
                    <a:pos x="137" y="73"/>
                  </a:cxn>
                  <a:cxn ang="0">
                    <a:pos x="138" y="82"/>
                  </a:cxn>
                  <a:cxn ang="0">
                    <a:pos x="138" y="88"/>
                  </a:cxn>
                  <a:cxn ang="0">
                    <a:pos x="138" y="91"/>
                  </a:cxn>
                  <a:cxn ang="0">
                    <a:pos x="135" y="91"/>
                  </a:cxn>
                  <a:cxn ang="0">
                    <a:pos x="132" y="91"/>
                  </a:cxn>
                  <a:cxn ang="0">
                    <a:pos x="128" y="91"/>
                  </a:cxn>
                  <a:cxn ang="0">
                    <a:pos x="124" y="91"/>
                  </a:cxn>
                  <a:cxn ang="0">
                    <a:pos x="119" y="90"/>
                  </a:cxn>
                  <a:cxn ang="0">
                    <a:pos x="114" y="90"/>
                  </a:cxn>
                  <a:cxn ang="0">
                    <a:pos x="109" y="89"/>
                  </a:cxn>
                  <a:cxn ang="0">
                    <a:pos x="103" y="89"/>
                  </a:cxn>
                  <a:cxn ang="0">
                    <a:pos x="97" y="88"/>
                  </a:cxn>
                  <a:cxn ang="0">
                    <a:pos x="91" y="87"/>
                  </a:cxn>
                  <a:cxn ang="0">
                    <a:pos x="85" y="86"/>
                  </a:cxn>
                  <a:cxn ang="0">
                    <a:pos x="78" y="84"/>
                  </a:cxn>
                  <a:cxn ang="0">
                    <a:pos x="71" y="83"/>
                  </a:cxn>
                  <a:cxn ang="0">
                    <a:pos x="64" y="81"/>
                  </a:cxn>
                  <a:cxn ang="0">
                    <a:pos x="57" y="79"/>
                  </a:cxn>
                  <a:cxn ang="0">
                    <a:pos x="49" y="77"/>
                  </a:cxn>
                  <a:cxn ang="0">
                    <a:pos x="42" y="75"/>
                  </a:cxn>
                  <a:cxn ang="0">
                    <a:pos x="35" y="72"/>
                  </a:cxn>
                  <a:cxn ang="0">
                    <a:pos x="27" y="70"/>
                  </a:cxn>
                  <a:cxn ang="0">
                    <a:pos x="20" y="67"/>
                  </a:cxn>
                  <a:cxn ang="0">
                    <a:pos x="12" y="63"/>
                  </a:cxn>
                  <a:cxn ang="0">
                    <a:pos x="5" y="60"/>
                  </a:cxn>
                  <a:cxn ang="0">
                    <a:pos x="0" y="0"/>
                  </a:cxn>
                </a:cxnLst>
                <a:rect l="0" t="0" r="r" b="b"/>
                <a:pathLst>
                  <a:path w="138" h="91">
                    <a:moveTo>
                      <a:pt x="0" y="0"/>
                    </a:moveTo>
                    <a:lnTo>
                      <a:pt x="2" y="1"/>
                    </a:lnTo>
                    <a:lnTo>
                      <a:pt x="3" y="1"/>
                    </a:lnTo>
                    <a:lnTo>
                      <a:pt x="5" y="2"/>
                    </a:lnTo>
                    <a:lnTo>
                      <a:pt x="7" y="3"/>
                    </a:lnTo>
                    <a:lnTo>
                      <a:pt x="9" y="4"/>
                    </a:lnTo>
                    <a:lnTo>
                      <a:pt x="12" y="5"/>
                    </a:lnTo>
                    <a:lnTo>
                      <a:pt x="14" y="6"/>
                    </a:lnTo>
                    <a:lnTo>
                      <a:pt x="17" y="7"/>
                    </a:lnTo>
                    <a:lnTo>
                      <a:pt x="20" y="8"/>
                    </a:lnTo>
                    <a:lnTo>
                      <a:pt x="23" y="10"/>
                    </a:lnTo>
                    <a:lnTo>
                      <a:pt x="26" y="11"/>
                    </a:lnTo>
                    <a:lnTo>
                      <a:pt x="29" y="12"/>
                    </a:lnTo>
                    <a:lnTo>
                      <a:pt x="33" y="14"/>
                    </a:lnTo>
                    <a:lnTo>
                      <a:pt x="36" y="15"/>
                    </a:lnTo>
                    <a:lnTo>
                      <a:pt x="40" y="16"/>
                    </a:lnTo>
                    <a:lnTo>
                      <a:pt x="43" y="18"/>
                    </a:lnTo>
                    <a:lnTo>
                      <a:pt x="47" y="19"/>
                    </a:lnTo>
                    <a:lnTo>
                      <a:pt x="51" y="21"/>
                    </a:lnTo>
                    <a:lnTo>
                      <a:pt x="54" y="22"/>
                    </a:lnTo>
                    <a:lnTo>
                      <a:pt x="58" y="23"/>
                    </a:lnTo>
                    <a:lnTo>
                      <a:pt x="61" y="25"/>
                    </a:lnTo>
                    <a:lnTo>
                      <a:pt x="65" y="26"/>
                    </a:lnTo>
                    <a:lnTo>
                      <a:pt x="69" y="28"/>
                    </a:lnTo>
                    <a:lnTo>
                      <a:pt x="72" y="29"/>
                    </a:lnTo>
                    <a:lnTo>
                      <a:pt x="76" y="30"/>
                    </a:lnTo>
                    <a:lnTo>
                      <a:pt x="76" y="30"/>
                    </a:lnTo>
                    <a:lnTo>
                      <a:pt x="80" y="32"/>
                    </a:lnTo>
                    <a:lnTo>
                      <a:pt x="85" y="34"/>
                    </a:lnTo>
                    <a:lnTo>
                      <a:pt x="89" y="35"/>
                    </a:lnTo>
                    <a:lnTo>
                      <a:pt x="93" y="36"/>
                    </a:lnTo>
                    <a:lnTo>
                      <a:pt x="97" y="38"/>
                    </a:lnTo>
                    <a:lnTo>
                      <a:pt x="101" y="39"/>
                    </a:lnTo>
                    <a:lnTo>
                      <a:pt x="105" y="40"/>
                    </a:lnTo>
                    <a:lnTo>
                      <a:pt x="108" y="41"/>
                    </a:lnTo>
                    <a:lnTo>
                      <a:pt x="111" y="42"/>
                    </a:lnTo>
                    <a:lnTo>
                      <a:pt x="115" y="43"/>
                    </a:lnTo>
                    <a:lnTo>
                      <a:pt x="118" y="43"/>
                    </a:lnTo>
                    <a:lnTo>
                      <a:pt x="121" y="44"/>
                    </a:lnTo>
                    <a:lnTo>
                      <a:pt x="123" y="45"/>
                    </a:lnTo>
                    <a:lnTo>
                      <a:pt x="126" y="45"/>
                    </a:lnTo>
                    <a:lnTo>
                      <a:pt x="128" y="46"/>
                    </a:lnTo>
                    <a:lnTo>
                      <a:pt x="131" y="46"/>
                    </a:lnTo>
                    <a:lnTo>
                      <a:pt x="133" y="46"/>
                    </a:lnTo>
                    <a:lnTo>
                      <a:pt x="135" y="47"/>
                    </a:lnTo>
                    <a:lnTo>
                      <a:pt x="135" y="47"/>
                    </a:lnTo>
                    <a:lnTo>
                      <a:pt x="135" y="47"/>
                    </a:lnTo>
                    <a:lnTo>
                      <a:pt x="135" y="49"/>
                    </a:lnTo>
                    <a:lnTo>
                      <a:pt x="135" y="52"/>
                    </a:lnTo>
                    <a:lnTo>
                      <a:pt x="135" y="55"/>
                    </a:lnTo>
                    <a:lnTo>
                      <a:pt x="136" y="59"/>
                    </a:lnTo>
                    <a:lnTo>
                      <a:pt x="136" y="64"/>
                    </a:lnTo>
                    <a:lnTo>
                      <a:pt x="137" y="68"/>
                    </a:lnTo>
                    <a:lnTo>
                      <a:pt x="137" y="73"/>
                    </a:lnTo>
                    <a:lnTo>
                      <a:pt x="137" y="78"/>
                    </a:lnTo>
                    <a:lnTo>
                      <a:pt x="138" y="82"/>
                    </a:lnTo>
                    <a:lnTo>
                      <a:pt x="138" y="85"/>
                    </a:lnTo>
                    <a:lnTo>
                      <a:pt x="138" y="88"/>
                    </a:lnTo>
                    <a:lnTo>
                      <a:pt x="138" y="91"/>
                    </a:lnTo>
                    <a:lnTo>
                      <a:pt x="138" y="91"/>
                    </a:lnTo>
                    <a:lnTo>
                      <a:pt x="137" y="91"/>
                    </a:lnTo>
                    <a:lnTo>
                      <a:pt x="135" y="91"/>
                    </a:lnTo>
                    <a:lnTo>
                      <a:pt x="134" y="91"/>
                    </a:lnTo>
                    <a:lnTo>
                      <a:pt x="132" y="91"/>
                    </a:lnTo>
                    <a:lnTo>
                      <a:pt x="130" y="91"/>
                    </a:lnTo>
                    <a:lnTo>
                      <a:pt x="128" y="91"/>
                    </a:lnTo>
                    <a:lnTo>
                      <a:pt x="126" y="91"/>
                    </a:lnTo>
                    <a:lnTo>
                      <a:pt x="124" y="91"/>
                    </a:lnTo>
                    <a:lnTo>
                      <a:pt x="122" y="90"/>
                    </a:lnTo>
                    <a:lnTo>
                      <a:pt x="119" y="90"/>
                    </a:lnTo>
                    <a:lnTo>
                      <a:pt x="117" y="90"/>
                    </a:lnTo>
                    <a:lnTo>
                      <a:pt x="114" y="90"/>
                    </a:lnTo>
                    <a:lnTo>
                      <a:pt x="112" y="90"/>
                    </a:lnTo>
                    <a:lnTo>
                      <a:pt x="109" y="89"/>
                    </a:lnTo>
                    <a:lnTo>
                      <a:pt x="106" y="89"/>
                    </a:lnTo>
                    <a:lnTo>
                      <a:pt x="103" y="89"/>
                    </a:lnTo>
                    <a:lnTo>
                      <a:pt x="100" y="88"/>
                    </a:lnTo>
                    <a:lnTo>
                      <a:pt x="97" y="88"/>
                    </a:lnTo>
                    <a:lnTo>
                      <a:pt x="94" y="87"/>
                    </a:lnTo>
                    <a:lnTo>
                      <a:pt x="91" y="87"/>
                    </a:lnTo>
                    <a:lnTo>
                      <a:pt x="88" y="86"/>
                    </a:lnTo>
                    <a:lnTo>
                      <a:pt x="85" y="86"/>
                    </a:lnTo>
                    <a:lnTo>
                      <a:pt x="81" y="85"/>
                    </a:lnTo>
                    <a:lnTo>
                      <a:pt x="78" y="84"/>
                    </a:lnTo>
                    <a:lnTo>
                      <a:pt x="74" y="84"/>
                    </a:lnTo>
                    <a:lnTo>
                      <a:pt x="71" y="83"/>
                    </a:lnTo>
                    <a:lnTo>
                      <a:pt x="67" y="82"/>
                    </a:lnTo>
                    <a:lnTo>
                      <a:pt x="64" y="81"/>
                    </a:lnTo>
                    <a:lnTo>
                      <a:pt x="60" y="80"/>
                    </a:lnTo>
                    <a:lnTo>
                      <a:pt x="57" y="79"/>
                    </a:lnTo>
                    <a:lnTo>
                      <a:pt x="53" y="78"/>
                    </a:lnTo>
                    <a:lnTo>
                      <a:pt x="49" y="77"/>
                    </a:lnTo>
                    <a:lnTo>
                      <a:pt x="46" y="76"/>
                    </a:lnTo>
                    <a:lnTo>
                      <a:pt x="42" y="75"/>
                    </a:lnTo>
                    <a:lnTo>
                      <a:pt x="38" y="74"/>
                    </a:lnTo>
                    <a:lnTo>
                      <a:pt x="35" y="72"/>
                    </a:lnTo>
                    <a:lnTo>
                      <a:pt x="31" y="71"/>
                    </a:lnTo>
                    <a:lnTo>
                      <a:pt x="27" y="70"/>
                    </a:lnTo>
                    <a:lnTo>
                      <a:pt x="23" y="68"/>
                    </a:lnTo>
                    <a:lnTo>
                      <a:pt x="20" y="67"/>
                    </a:lnTo>
                    <a:lnTo>
                      <a:pt x="16" y="65"/>
                    </a:lnTo>
                    <a:lnTo>
                      <a:pt x="12" y="63"/>
                    </a:lnTo>
                    <a:lnTo>
                      <a:pt x="9" y="62"/>
                    </a:lnTo>
                    <a:lnTo>
                      <a:pt x="5" y="60"/>
                    </a:lnTo>
                    <a:lnTo>
                      <a:pt x="5" y="60"/>
                    </a:lnTo>
                    <a:lnTo>
                      <a:pt x="0" y="0"/>
                    </a:lnTo>
                    <a:lnTo>
                      <a:pt x="0" y="0"/>
                    </a:lnTo>
                    <a:close/>
                  </a:path>
                </a:pathLst>
              </a:custGeom>
              <a:solidFill>
                <a:srgbClr val="7FD8D8"/>
              </a:solidFill>
              <a:ln w="9525">
                <a:noFill/>
                <a:round/>
                <a:headEnd/>
                <a:tailEnd/>
              </a:ln>
              <a:effectLst/>
            </p:spPr>
            <p:txBody>
              <a:bodyPr wrap="none" anchor="ctr"/>
              <a:lstStyle/>
              <a:p>
                <a:endParaRPr lang="en-IN"/>
              </a:p>
            </p:txBody>
          </p:sp>
          <p:sp>
            <p:nvSpPr>
              <p:cNvPr id="4151" name="Freeform 55"/>
              <p:cNvSpPr>
                <a:spLocks noChangeArrowheads="1"/>
              </p:cNvSpPr>
              <p:nvPr/>
            </p:nvSpPr>
            <p:spPr bwMode="auto">
              <a:xfrm>
                <a:off x="5316" y="3556"/>
                <a:ext cx="151" cy="99"/>
              </a:xfrm>
              <a:custGeom>
                <a:avLst/>
                <a:gdLst/>
                <a:ahLst/>
                <a:cxnLst>
                  <a:cxn ang="0">
                    <a:pos x="2" y="1"/>
                  </a:cxn>
                  <a:cxn ang="0">
                    <a:pos x="5" y="2"/>
                  </a:cxn>
                  <a:cxn ang="0">
                    <a:pos x="9" y="4"/>
                  </a:cxn>
                  <a:cxn ang="0">
                    <a:pos x="14" y="6"/>
                  </a:cxn>
                  <a:cxn ang="0">
                    <a:pos x="20" y="8"/>
                  </a:cxn>
                  <a:cxn ang="0">
                    <a:pos x="26" y="11"/>
                  </a:cxn>
                  <a:cxn ang="0">
                    <a:pos x="33" y="14"/>
                  </a:cxn>
                  <a:cxn ang="0">
                    <a:pos x="40" y="16"/>
                  </a:cxn>
                  <a:cxn ang="0">
                    <a:pos x="47" y="19"/>
                  </a:cxn>
                  <a:cxn ang="0">
                    <a:pos x="54" y="22"/>
                  </a:cxn>
                  <a:cxn ang="0">
                    <a:pos x="61" y="25"/>
                  </a:cxn>
                  <a:cxn ang="0">
                    <a:pos x="69" y="28"/>
                  </a:cxn>
                  <a:cxn ang="0">
                    <a:pos x="76" y="30"/>
                  </a:cxn>
                  <a:cxn ang="0">
                    <a:pos x="80" y="32"/>
                  </a:cxn>
                  <a:cxn ang="0">
                    <a:pos x="89" y="35"/>
                  </a:cxn>
                  <a:cxn ang="0">
                    <a:pos x="97" y="38"/>
                  </a:cxn>
                  <a:cxn ang="0">
                    <a:pos x="105" y="40"/>
                  </a:cxn>
                  <a:cxn ang="0">
                    <a:pos x="111" y="42"/>
                  </a:cxn>
                  <a:cxn ang="0">
                    <a:pos x="118" y="43"/>
                  </a:cxn>
                  <a:cxn ang="0">
                    <a:pos x="123" y="45"/>
                  </a:cxn>
                  <a:cxn ang="0">
                    <a:pos x="128" y="46"/>
                  </a:cxn>
                  <a:cxn ang="0">
                    <a:pos x="133" y="46"/>
                  </a:cxn>
                  <a:cxn ang="0">
                    <a:pos x="135" y="47"/>
                  </a:cxn>
                  <a:cxn ang="0">
                    <a:pos x="135" y="49"/>
                  </a:cxn>
                  <a:cxn ang="0">
                    <a:pos x="135" y="55"/>
                  </a:cxn>
                  <a:cxn ang="0">
                    <a:pos x="136" y="64"/>
                  </a:cxn>
                  <a:cxn ang="0">
                    <a:pos x="137" y="73"/>
                  </a:cxn>
                  <a:cxn ang="0">
                    <a:pos x="138" y="82"/>
                  </a:cxn>
                  <a:cxn ang="0">
                    <a:pos x="138" y="88"/>
                  </a:cxn>
                  <a:cxn ang="0">
                    <a:pos x="138" y="91"/>
                  </a:cxn>
                  <a:cxn ang="0">
                    <a:pos x="135" y="91"/>
                  </a:cxn>
                  <a:cxn ang="0">
                    <a:pos x="132" y="91"/>
                  </a:cxn>
                  <a:cxn ang="0">
                    <a:pos x="128" y="91"/>
                  </a:cxn>
                  <a:cxn ang="0">
                    <a:pos x="124" y="91"/>
                  </a:cxn>
                  <a:cxn ang="0">
                    <a:pos x="119" y="90"/>
                  </a:cxn>
                  <a:cxn ang="0">
                    <a:pos x="114" y="90"/>
                  </a:cxn>
                  <a:cxn ang="0">
                    <a:pos x="109" y="89"/>
                  </a:cxn>
                  <a:cxn ang="0">
                    <a:pos x="103" y="89"/>
                  </a:cxn>
                  <a:cxn ang="0">
                    <a:pos x="97" y="88"/>
                  </a:cxn>
                  <a:cxn ang="0">
                    <a:pos x="91" y="87"/>
                  </a:cxn>
                  <a:cxn ang="0">
                    <a:pos x="85" y="86"/>
                  </a:cxn>
                  <a:cxn ang="0">
                    <a:pos x="78" y="84"/>
                  </a:cxn>
                  <a:cxn ang="0">
                    <a:pos x="71" y="83"/>
                  </a:cxn>
                  <a:cxn ang="0">
                    <a:pos x="64" y="81"/>
                  </a:cxn>
                  <a:cxn ang="0">
                    <a:pos x="57" y="79"/>
                  </a:cxn>
                  <a:cxn ang="0">
                    <a:pos x="49" y="77"/>
                  </a:cxn>
                  <a:cxn ang="0">
                    <a:pos x="42" y="75"/>
                  </a:cxn>
                  <a:cxn ang="0">
                    <a:pos x="35" y="72"/>
                  </a:cxn>
                  <a:cxn ang="0">
                    <a:pos x="27" y="70"/>
                  </a:cxn>
                  <a:cxn ang="0">
                    <a:pos x="20" y="67"/>
                  </a:cxn>
                  <a:cxn ang="0">
                    <a:pos x="12" y="63"/>
                  </a:cxn>
                  <a:cxn ang="0">
                    <a:pos x="5" y="60"/>
                  </a:cxn>
                  <a:cxn ang="0">
                    <a:pos x="0" y="0"/>
                  </a:cxn>
                  <a:cxn ang="0">
                    <a:pos x="0" y="0"/>
                  </a:cxn>
                </a:cxnLst>
                <a:rect l="0" t="0" r="r" b="b"/>
                <a:pathLst>
                  <a:path w="138" h="91">
                    <a:moveTo>
                      <a:pt x="0" y="0"/>
                    </a:moveTo>
                    <a:lnTo>
                      <a:pt x="2" y="1"/>
                    </a:lnTo>
                    <a:lnTo>
                      <a:pt x="3" y="1"/>
                    </a:lnTo>
                    <a:lnTo>
                      <a:pt x="5" y="2"/>
                    </a:lnTo>
                    <a:lnTo>
                      <a:pt x="7" y="3"/>
                    </a:lnTo>
                    <a:lnTo>
                      <a:pt x="9" y="4"/>
                    </a:lnTo>
                    <a:lnTo>
                      <a:pt x="12" y="5"/>
                    </a:lnTo>
                    <a:lnTo>
                      <a:pt x="14" y="6"/>
                    </a:lnTo>
                    <a:lnTo>
                      <a:pt x="17" y="7"/>
                    </a:lnTo>
                    <a:lnTo>
                      <a:pt x="20" y="8"/>
                    </a:lnTo>
                    <a:lnTo>
                      <a:pt x="23" y="10"/>
                    </a:lnTo>
                    <a:lnTo>
                      <a:pt x="26" y="11"/>
                    </a:lnTo>
                    <a:lnTo>
                      <a:pt x="29" y="12"/>
                    </a:lnTo>
                    <a:lnTo>
                      <a:pt x="33" y="14"/>
                    </a:lnTo>
                    <a:lnTo>
                      <a:pt x="36" y="15"/>
                    </a:lnTo>
                    <a:lnTo>
                      <a:pt x="40" y="16"/>
                    </a:lnTo>
                    <a:lnTo>
                      <a:pt x="43" y="18"/>
                    </a:lnTo>
                    <a:lnTo>
                      <a:pt x="47" y="19"/>
                    </a:lnTo>
                    <a:lnTo>
                      <a:pt x="51" y="21"/>
                    </a:lnTo>
                    <a:lnTo>
                      <a:pt x="54" y="22"/>
                    </a:lnTo>
                    <a:lnTo>
                      <a:pt x="58" y="23"/>
                    </a:lnTo>
                    <a:lnTo>
                      <a:pt x="61" y="25"/>
                    </a:lnTo>
                    <a:lnTo>
                      <a:pt x="65" y="26"/>
                    </a:lnTo>
                    <a:lnTo>
                      <a:pt x="69" y="28"/>
                    </a:lnTo>
                    <a:lnTo>
                      <a:pt x="72" y="29"/>
                    </a:lnTo>
                    <a:lnTo>
                      <a:pt x="76" y="30"/>
                    </a:lnTo>
                    <a:lnTo>
                      <a:pt x="76" y="30"/>
                    </a:lnTo>
                    <a:lnTo>
                      <a:pt x="80" y="32"/>
                    </a:lnTo>
                    <a:lnTo>
                      <a:pt x="85" y="34"/>
                    </a:lnTo>
                    <a:lnTo>
                      <a:pt x="89" y="35"/>
                    </a:lnTo>
                    <a:lnTo>
                      <a:pt x="93" y="36"/>
                    </a:lnTo>
                    <a:lnTo>
                      <a:pt x="97" y="38"/>
                    </a:lnTo>
                    <a:lnTo>
                      <a:pt x="101" y="39"/>
                    </a:lnTo>
                    <a:lnTo>
                      <a:pt x="105" y="40"/>
                    </a:lnTo>
                    <a:lnTo>
                      <a:pt x="108" y="41"/>
                    </a:lnTo>
                    <a:lnTo>
                      <a:pt x="111" y="42"/>
                    </a:lnTo>
                    <a:lnTo>
                      <a:pt x="115" y="43"/>
                    </a:lnTo>
                    <a:lnTo>
                      <a:pt x="118" y="43"/>
                    </a:lnTo>
                    <a:lnTo>
                      <a:pt x="121" y="44"/>
                    </a:lnTo>
                    <a:lnTo>
                      <a:pt x="123" y="45"/>
                    </a:lnTo>
                    <a:lnTo>
                      <a:pt x="126" y="45"/>
                    </a:lnTo>
                    <a:lnTo>
                      <a:pt x="128" y="46"/>
                    </a:lnTo>
                    <a:lnTo>
                      <a:pt x="131" y="46"/>
                    </a:lnTo>
                    <a:lnTo>
                      <a:pt x="133" y="46"/>
                    </a:lnTo>
                    <a:lnTo>
                      <a:pt x="135" y="47"/>
                    </a:lnTo>
                    <a:lnTo>
                      <a:pt x="135" y="47"/>
                    </a:lnTo>
                    <a:lnTo>
                      <a:pt x="135" y="47"/>
                    </a:lnTo>
                    <a:lnTo>
                      <a:pt x="135" y="49"/>
                    </a:lnTo>
                    <a:lnTo>
                      <a:pt x="135" y="52"/>
                    </a:lnTo>
                    <a:lnTo>
                      <a:pt x="135" y="55"/>
                    </a:lnTo>
                    <a:lnTo>
                      <a:pt x="136" y="59"/>
                    </a:lnTo>
                    <a:lnTo>
                      <a:pt x="136" y="64"/>
                    </a:lnTo>
                    <a:lnTo>
                      <a:pt x="137" y="68"/>
                    </a:lnTo>
                    <a:lnTo>
                      <a:pt x="137" y="73"/>
                    </a:lnTo>
                    <a:lnTo>
                      <a:pt x="137" y="78"/>
                    </a:lnTo>
                    <a:lnTo>
                      <a:pt x="138" y="82"/>
                    </a:lnTo>
                    <a:lnTo>
                      <a:pt x="138" y="85"/>
                    </a:lnTo>
                    <a:lnTo>
                      <a:pt x="138" y="88"/>
                    </a:lnTo>
                    <a:lnTo>
                      <a:pt x="138" y="91"/>
                    </a:lnTo>
                    <a:lnTo>
                      <a:pt x="138" y="91"/>
                    </a:lnTo>
                    <a:lnTo>
                      <a:pt x="137" y="91"/>
                    </a:lnTo>
                    <a:lnTo>
                      <a:pt x="135" y="91"/>
                    </a:lnTo>
                    <a:lnTo>
                      <a:pt x="134" y="91"/>
                    </a:lnTo>
                    <a:lnTo>
                      <a:pt x="132" y="91"/>
                    </a:lnTo>
                    <a:lnTo>
                      <a:pt x="130" y="91"/>
                    </a:lnTo>
                    <a:lnTo>
                      <a:pt x="128" y="91"/>
                    </a:lnTo>
                    <a:lnTo>
                      <a:pt x="126" y="91"/>
                    </a:lnTo>
                    <a:lnTo>
                      <a:pt x="124" y="91"/>
                    </a:lnTo>
                    <a:lnTo>
                      <a:pt x="122" y="90"/>
                    </a:lnTo>
                    <a:lnTo>
                      <a:pt x="119" y="90"/>
                    </a:lnTo>
                    <a:lnTo>
                      <a:pt x="117" y="90"/>
                    </a:lnTo>
                    <a:lnTo>
                      <a:pt x="114" y="90"/>
                    </a:lnTo>
                    <a:lnTo>
                      <a:pt x="112" y="90"/>
                    </a:lnTo>
                    <a:lnTo>
                      <a:pt x="109" y="89"/>
                    </a:lnTo>
                    <a:lnTo>
                      <a:pt x="106" y="89"/>
                    </a:lnTo>
                    <a:lnTo>
                      <a:pt x="103" y="89"/>
                    </a:lnTo>
                    <a:lnTo>
                      <a:pt x="100" y="88"/>
                    </a:lnTo>
                    <a:lnTo>
                      <a:pt x="97" y="88"/>
                    </a:lnTo>
                    <a:lnTo>
                      <a:pt x="94" y="87"/>
                    </a:lnTo>
                    <a:lnTo>
                      <a:pt x="91" y="87"/>
                    </a:lnTo>
                    <a:lnTo>
                      <a:pt x="88" y="86"/>
                    </a:lnTo>
                    <a:lnTo>
                      <a:pt x="85" y="86"/>
                    </a:lnTo>
                    <a:lnTo>
                      <a:pt x="81" y="85"/>
                    </a:lnTo>
                    <a:lnTo>
                      <a:pt x="78" y="84"/>
                    </a:lnTo>
                    <a:lnTo>
                      <a:pt x="74" y="84"/>
                    </a:lnTo>
                    <a:lnTo>
                      <a:pt x="71" y="83"/>
                    </a:lnTo>
                    <a:lnTo>
                      <a:pt x="67" y="82"/>
                    </a:lnTo>
                    <a:lnTo>
                      <a:pt x="64" y="81"/>
                    </a:lnTo>
                    <a:lnTo>
                      <a:pt x="60" y="80"/>
                    </a:lnTo>
                    <a:lnTo>
                      <a:pt x="57" y="79"/>
                    </a:lnTo>
                    <a:lnTo>
                      <a:pt x="53" y="78"/>
                    </a:lnTo>
                    <a:lnTo>
                      <a:pt x="49" y="77"/>
                    </a:lnTo>
                    <a:lnTo>
                      <a:pt x="46" y="76"/>
                    </a:lnTo>
                    <a:lnTo>
                      <a:pt x="42" y="75"/>
                    </a:lnTo>
                    <a:lnTo>
                      <a:pt x="38" y="74"/>
                    </a:lnTo>
                    <a:lnTo>
                      <a:pt x="35" y="72"/>
                    </a:lnTo>
                    <a:lnTo>
                      <a:pt x="31" y="71"/>
                    </a:lnTo>
                    <a:lnTo>
                      <a:pt x="27" y="70"/>
                    </a:lnTo>
                    <a:lnTo>
                      <a:pt x="23" y="68"/>
                    </a:lnTo>
                    <a:lnTo>
                      <a:pt x="20" y="67"/>
                    </a:lnTo>
                    <a:lnTo>
                      <a:pt x="16" y="65"/>
                    </a:lnTo>
                    <a:lnTo>
                      <a:pt x="12" y="63"/>
                    </a:lnTo>
                    <a:lnTo>
                      <a:pt x="9" y="62"/>
                    </a:lnTo>
                    <a:lnTo>
                      <a:pt x="5" y="60"/>
                    </a:lnTo>
                    <a:lnTo>
                      <a:pt x="5" y="60"/>
                    </a:lnTo>
                    <a:lnTo>
                      <a:pt x="0" y="0"/>
                    </a:lnTo>
                    <a:lnTo>
                      <a:pt x="0" y="0"/>
                    </a:lnTo>
                    <a:lnTo>
                      <a:pt x="0" y="0"/>
                    </a:lnTo>
                  </a:path>
                </a:pathLst>
              </a:custGeom>
              <a:noFill/>
              <a:ln w="1440">
                <a:solidFill>
                  <a:srgbClr val="000000"/>
                </a:solidFill>
                <a:round/>
                <a:headEnd/>
                <a:tailEnd/>
              </a:ln>
              <a:effectLst/>
            </p:spPr>
            <p:txBody>
              <a:bodyPr wrap="none" anchor="ctr"/>
              <a:lstStyle/>
              <a:p>
                <a:endParaRPr lang="en-IN"/>
              </a:p>
            </p:txBody>
          </p:sp>
          <p:sp>
            <p:nvSpPr>
              <p:cNvPr id="4152" name="Freeform 56"/>
              <p:cNvSpPr>
                <a:spLocks noChangeArrowheads="1"/>
              </p:cNvSpPr>
              <p:nvPr/>
            </p:nvSpPr>
            <p:spPr bwMode="auto">
              <a:xfrm>
                <a:off x="5415" y="3603"/>
                <a:ext cx="21" cy="51"/>
              </a:xfrm>
              <a:custGeom>
                <a:avLst/>
                <a:gdLst/>
                <a:ahLst/>
                <a:cxnLst>
                  <a:cxn ang="0">
                    <a:pos x="14" y="4"/>
                  </a:cxn>
                  <a:cxn ang="0">
                    <a:pos x="11" y="3"/>
                  </a:cxn>
                  <a:cxn ang="0">
                    <a:pos x="6" y="1"/>
                  </a:cxn>
                  <a:cxn ang="0">
                    <a:pos x="2" y="0"/>
                  </a:cxn>
                  <a:cxn ang="0">
                    <a:pos x="0" y="1"/>
                  </a:cxn>
                  <a:cxn ang="0">
                    <a:pos x="0" y="1"/>
                  </a:cxn>
                  <a:cxn ang="0">
                    <a:pos x="0" y="3"/>
                  </a:cxn>
                  <a:cxn ang="0">
                    <a:pos x="1" y="5"/>
                  </a:cxn>
                  <a:cxn ang="0">
                    <a:pos x="1" y="8"/>
                  </a:cxn>
                  <a:cxn ang="0">
                    <a:pos x="1" y="12"/>
                  </a:cxn>
                  <a:cxn ang="0">
                    <a:pos x="2" y="17"/>
                  </a:cxn>
                  <a:cxn ang="0">
                    <a:pos x="2" y="21"/>
                  </a:cxn>
                  <a:cxn ang="0">
                    <a:pos x="3" y="26"/>
                  </a:cxn>
                  <a:cxn ang="0">
                    <a:pos x="3" y="30"/>
                  </a:cxn>
                  <a:cxn ang="0">
                    <a:pos x="4" y="34"/>
                  </a:cxn>
                  <a:cxn ang="0">
                    <a:pos x="4" y="38"/>
                  </a:cxn>
                  <a:cxn ang="0">
                    <a:pos x="5" y="41"/>
                  </a:cxn>
                  <a:cxn ang="0">
                    <a:pos x="5" y="44"/>
                  </a:cxn>
                  <a:cxn ang="0">
                    <a:pos x="6" y="46"/>
                  </a:cxn>
                  <a:cxn ang="0">
                    <a:pos x="6" y="46"/>
                  </a:cxn>
                  <a:cxn ang="0">
                    <a:pos x="9" y="46"/>
                  </a:cxn>
                  <a:cxn ang="0">
                    <a:pos x="14" y="47"/>
                  </a:cxn>
                  <a:cxn ang="0">
                    <a:pos x="19" y="47"/>
                  </a:cxn>
                  <a:cxn ang="0">
                    <a:pos x="19" y="47"/>
                  </a:cxn>
                  <a:cxn ang="0">
                    <a:pos x="19" y="46"/>
                  </a:cxn>
                  <a:cxn ang="0">
                    <a:pos x="20" y="42"/>
                  </a:cxn>
                  <a:cxn ang="0">
                    <a:pos x="19" y="38"/>
                  </a:cxn>
                  <a:cxn ang="0">
                    <a:pos x="19" y="32"/>
                  </a:cxn>
                  <a:cxn ang="0">
                    <a:pos x="19" y="32"/>
                  </a:cxn>
                  <a:cxn ang="0">
                    <a:pos x="18" y="28"/>
                  </a:cxn>
                  <a:cxn ang="0">
                    <a:pos x="18" y="24"/>
                  </a:cxn>
                  <a:cxn ang="0">
                    <a:pos x="17" y="19"/>
                  </a:cxn>
                  <a:cxn ang="0">
                    <a:pos x="16" y="14"/>
                  </a:cxn>
                  <a:cxn ang="0">
                    <a:pos x="16" y="10"/>
                  </a:cxn>
                  <a:cxn ang="0">
                    <a:pos x="16" y="7"/>
                  </a:cxn>
                  <a:cxn ang="0">
                    <a:pos x="16" y="6"/>
                  </a:cxn>
                  <a:cxn ang="0">
                    <a:pos x="16" y="6"/>
                  </a:cxn>
                  <a:cxn ang="0">
                    <a:pos x="16" y="6"/>
                  </a:cxn>
                  <a:cxn ang="0">
                    <a:pos x="15" y="5"/>
                  </a:cxn>
                  <a:cxn ang="0">
                    <a:pos x="14" y="4"/>
                  </a:cxn>
                  <a:cxn ang="0">
                    <a:pos x="14" y="4"/>
                  </a:cxn>
                </a:cxnLst>
                <a:rect l="0" t="0" r="r" b="b"/>
                <a:pathLst>
                  <a:path w="20" h="47">
                    <a:moveTo>
                      <a:pt x="14" y="4"/>
                    </a:moveTo>
                    <a:lnTo>
                      <a:pt x="11" y="3"/>
                    </a:lnTo>
                    <a:lnTo>
                      <a:pt x="6" y="1"/>
                    </a:lnTo>
                    <a:lnTo>
                      <a:pt x="2" y="0"/>
                    </a:lnTo>
                    <a:lnTo>
                      <a:pt x="0" y="1"/>
                    </a:lnTo>
                    <a:lnTo>
                      <a:pt x="0" y="1"/>
                    </a:lnTo>
                    <a:lnTo>
                      <a:pt x="0" y="3"/>
                    </a:lnTo>
                    <a:lnTo>
                      <a:pt x="1" y="5"/>
                    </a:lnTo>
                    <a:lnTo>
                      <a:pt x="1" y="8"/>
                    </a:lnTo>
                    <a:lnTo>
                      <a:pt x="1" y="12"/>
                    </a:lnTo>
                    <a:lnTo>
                      <a:pt x="2" y="17"/>
                    </a:lnTo>
                    <a:lnTo>
                      <a:pt x="2" y="21"/>
                    </a:lnTo>
                    <a:lnTo>
                      <a:pt x="3" y="26"/>
                    </a:lnTo>
                    <a:lnTo>
                      <a:pt x="3" y="30"/>
                    </a:lnTo>
                    <a:lnTo>
                      <a:pt x="4" y="34"/>
                    </a:lnTo>
                    <a:lnTo>
                      <a:pt x="4" y="38"/>
                    </a:lnTo>
                    <a:lnTo>
                      <a:pt x="5" y="41"/>
                    </a:lnTo>
                    <a:lnTo>
                      <a:pt x="5" y="44"/>
                    </a:lnTo>
                    <a:lnTo>
                      <a:pt x="6" y="46"/>
                    </a:lnTo>
                    <a:lnTo>
                      <a:pt x="6" y="46"/>
                    </a:lnTo>
                    <a:lnTo>
                      <a:pt x="9" y="46"/>
                    </a:lnTo>
                    <a:lnTo>
                      <a:pt x="14" y="47"/>
                    </a:lnTo>
                    <a:lnTo>
                      <a:pt x="19" y="47"/>
                    </a:lnTo>
                    <a:lnTo>
                      <a:pt x="19" y="47"/>
                    </a:lnTo>
                    <a:lnTo>
                      <a:pt x="19" y="46"/>
                    </a:lnTo>
                    <a:lnTo>
                      <a:pt x="20" y="42"/>
                    </a:lnTo>
                    <a:lnTo>
                      <a:pt x="19" y="38"/>
                    </a:lnTo>
                    <a:lnTo>
                      <a:pt x="19" y="32"/>
                    </a:lnTo>
                    <a:lnTo>
                      <a:pt x="19" y="32"/>
                    </a:lnTo>
                    <a:lnTo>
                      <a:pt x="18" y="28"/>
                    </a:lnTo>
                    <a:lnTo>
                      <a:pt x="18" y="24"/>
                    </a:lnTo>
                    <a:lnTo>
                      <a:pt x="17" y="19"/>
                    </a:lnTo>
                    <a:lnTo>
                      <a:pt x="16" y="14"/>
                    </a:lnTo>
                    <a:lnTo>
                      <a:pt x="16" y="10"/>
                    </a:lnTo>
                    <a:lnTo>
                      <a:pt x="16" y="7"/>
                    </a:lnTo>
                    <a:lnTo>
                      <a:pt x="16" y="6"/>
                    </a:lnTo>
                    <a:lnTo>
                      <a:pt x="16" y="6"/>
                    </a:lnTo>
                    <a:lnTo>
                      <a:pt x="16" y="6"/>
                    </a:lnTo>
                    <a:lnTo>
                      <a:pt x="15" y="5"/>
                    </a:lnTo>
                    <a:lnTo>
                      <a:pt x="14" y="4"/>
                    </a:lnTo>
                    <a:lnTo>
                      <a:pt x="14" y="4"/>
                    </a:lnTo>
                    <a:close/>
                  </a:path>
                </a:pathLst>
              </a:custGeom>
              <a:solidFill>
                <a:srgbClr val="004C4C"/>
              </a:solidFill>
              <a:ln w="9525">
                <a:noFill/>
                <a:round/>
                <a:headEnd/>
                <a:tailEnd/>
              </a:ln>
              <a:effectLst/>
            </p:spPr>
            <p:txBody>
              <a:bodyPr wrap="none" anchor="ctr"/>
              <a:lstStyle/>
              <a:p>
                <a:endParaRPr lang="en-IN"/>
              </a:p>
            </p:txBody>
          </p:sp>
          <p:sp>
            <p:nvSpPr>
              <p:cNvPr id="4153" name="Freeform 57"/>
              <p:cNvSpPr>
                <a:spLocks noChangeArrowheads="1"/>
              </p:cNvSpPr>
              <p:nvPr/>
            </p:nvSpPr>
            <p:spPr bwMode="auto">
              <a:xfrm>
                <a:off x="5437" y="3610"/>
                <a:ext cx="18" cy="45"/>
              </a:xfrm>
              <a:custGeom>
                <a:avLst/>
                <a:gdLst/>
                <a:ahLst/>
                <a:cxnLst>
                  <a:cxn ang="0">
                    <a:pos x="11" y="3"/>
                  </a:cxn>
                  <a:cxn ang="0">
                    <a:pos x="7" y="2"/>
                  </a:cxn>
                  <a:cxn ang="0">
                    <a:pos x="2" y="0"/>
                  </a:cxn>
                  <a:cxn ang="0">
                    <a:pos x="0" y="1"/>
                  </a:cxn>
                  <a:cxn ang="0">
                    <a:pos x="0" y="1"/>
                  </a:cxn>
                  <a:cxn ang="0">
                    <a:pos x="0" y="3"/>
                  </a:cxn>
                  <a:cxn ang="0">
                    <a:pos x="0" y="6"/>
                  </a:cxn>
                  <a:cxn ang="0">
                    <a:pos x="1" y="9"/>
                  </a:cxn>
                  <a:cxn ang="0">
                    <a:pos x="1" y="13"/>
                  </a:cxn>
                  <a:cxn ang="0">
                    <a:pos x="1" y="17"/>
                  </a:cxn>
                  <a:cxn ang="0">
                    <a:pos x="2" y="21"/>
                  </a:cxn>
                  <a:cxn ang="0">
                    <a:pos x="2" y="26"/>
                  </a:cxn>
                  <a:cxn ang="0">
                    <a:pos x="3" y="30"/>
                  </a:cxn>
                  <a:cxn ang="0">
                    <a:pos x="3" y="34"/>
                  </a:cxn>
                  <a:cxn ang="0">
                    <a:pos x="4" y="37"/>
                  </a:cxn>
                  <a:cxn ang="0">
                    <a:pos x="4" y="40"/>
                  </a:cxn>
                  <a:cxn ang="0">
                    <a:pos x="5" y="42"/>
                  </a:cxn>
                  <a:cxn ang="0">
                    <a:pos x="5" y="42"/>
                  </a:cxn>
                  <a:cxn ang="0">
                    <a:pos x="7" y="42"/>
                  </a:cxn>
                  <a:cxn ang="0">
                    <a:pos x="12" y="42"/>
                  </a:cxn>
                  <a:cxn ang="0">
                    <a:pos x="16" y="42"/>
                  </a:cxn>
                  <a:cxn ang="0">
                    <a:pos x="16" y="42"/>
                  </a:cxn>
                  <a:cxn ang="0">
                    <a:pos x="17" y="41"/>
                  </a:cxn>
                  <a:cxn ang="0">
                    <a:pos x="17" y="38"/>
                  </a:cxn>
                  <a:cxn ang="0">
                    <a:pos x="16" y="31"/>
                  </a:cxn>
                  <a:cxn ang="0">
                    <a:pos x="16" y="31"/>
                  </a:cxn>
                  <a:cxn ang="0">
                    <a:pos x="15" y="27"/>
                  </a:cxn>
                  <a:cxn ang="0">
                    <a:pos x="15" y="23"/>
                  </a:cxn>
                  <a:cxn ang="0">
                    <a:pos x="14" y="18"/>
                  </a:cxn>
                  <a:cxn ang="0">
                    <a:pos x="14" y="13"/>
                  </a:cxn>
                  <a:cxn ang="0">
                    <a:pos x="14" y="9"/>
                  </a:cxn>
                  <a:cxn ang="0">
                    <a:pos x="13" y="6"/>
                  </a:cxn>
                  <a:cxn ang="0">
                    <a:pos x="13" y="5"/>
                  </a:cxn>
                  <a:cxn ang="0">
                    <a:pos x="13" y="5"/>
                  </a:cxn>
                  <a:cxn ang="0">
                    <a:pos x="13" y="5"/>
                  </a:cxn>
                  <a:cxn ang="0">
                    <a:pos x="12" y="4"/>
                  </a:cxn>
                  <a:cxn ang="0">
                    <a:pos x="11" y="3"/>
                  </a:cxn>
                  <a:cxn ang="0">
                    <a:pos x="11" y="3"/>
                  </a:cxn>
                </a:cxnLst>
                <a:rect l="0" t="0" r="r" b="b"/>
                <a:pathLst>
                  <a:path w="17" h="42">
                    <a:moveTo>
                      <a:pt x="11" y="3"/>
                    </a:moveTo>
                    <a:lnTo>
                      <a:pt x="7" y="2"/>
                    </a:lnTo>
                    <a:lnTo>
                      <a:pt x="2" y="0"/>
                    </a:lnTo>
                    <a:lnTo>
                      <a:pt x="0" y="1"/>
                    </a:lnTo>
                    <a:lnTo>
                      <a:pt x="0" y="1"/>
                    </a:lnTo>
                    <a:lnTo>
                      <a:pt x="0" y="3"/>
                    </a:lnTo>
                    <a:lnTo>
                      <a:pt x="0" y="6"/>
                    </a:lnTo>
                    <a:lnTo>
                      <a:pt x="1" y="9"/>
                    </a:lnTo>
                    <a:lnTo>
                      <a:pt x="1" y="13"/>
                    </a:lnTo>
                    <a:lnTo>
                      <a:pt x="1" y="17"/>
                    </a:lnTo>
                    <a:lnTo>
                      <a:pt x="2" y="21"/>
                    </a:lnTo>
                    <a:lnTo>
                      <a:pt x="2" y="26"/>
                    </a:lnTo>
                    <a:lnTo>
                      <a:pt x="3" y="30"/>
                    </a:lnTo>
                    <a:lnTo>
                      <a:pt x="3" y="34"/>
                    </a:lnTo>
                    <a:lnTo>
                      <a:pt x="4" y="37"/>
                    </a:lnTo>
                    <a:lnTo>
                      <a:pt x="4" y="40"/>
                    </a:lnTo>
                    <a:lnTo>
                      <a:pt x="5" y="42"/>
                    </a:lnTo>
                    <a:lnTo>
                      <a:pt x="5" y="42"/>
                    </a:lnTo>
                    <a:lnTo>
                      <a:pt x="7" y="42"/>
                    </a:lnTo>
                    <a:lnTo>
                      <a:pt x="12" y="42"/>
                    </a:lnTo>
                    <a:lnTo>
                      <a:pt x="16" y="42"/>
                    </a:lnTo>
                    <a:lnTo>
                      <a:pt x="16" y="42"/>
                    </a:lnTo>
                    <a:lnTo>
                      <a:pt x="17" y="41"/>
                    </a:lnTo>
                    <a:lnTo>
                      <a:pt x="17" y="38"/>
                    </a:lnTo>
                    <a:lnTo>
                      <a:pt x="16" y="31"/>
                    </a:lnTo>
                    <a:lnTo>
                      <a:pt x="16" y="31"/>
                    </a:lnTo>
                    <a:lnTo>
                      <a:pt x="15" y="27"/>
                    </a:lnTo>
                    <a:lnTo>
                      <a:pt x="15" y="23"/>
                    </a:lnTo>
                    <a:lnTo>
                      <a:pt x="14" y="18"/>
                    </a:lnTo>
                    <a:lnTo>
                      <a:pt x="14" y="13"/>
                    </a:lnTo>
                    <a:lnTo>
                      <a:pt x="14" y="9"/>
                    </a:lnTo>
                    <a:lnTo>
                      <a:pt x="13" y="6"/>
                    </a:lnTo>
                    <a:lnTo>
                      <a:pt x="13" y="5"/>
                    </a:lnTo>
                    <a:lnTo>
                      <a:pt x="13" y="5"/>
                    </a:lnTo>
                    <a:lnTo>
                      <a:pt x="13" y="5"/>
                    </a:lnTo>
                    <a:lnTo>
                      <a:pt x="12" y="4"/>
                    </a:lnTo>
                    <a:lnTo>
                      <a:pt x="11" y="3"/>
                    </a:lnTo>
                    <a:lnTo>
                      <a:pt x="11" y="3"/>
                    </a:lnTo>
                    <a:close/>
                  </a:path>
                </a:pathLst>
              </a:custGeom>
              <a:solidFill>
                <a:srgbClr val="004C4C"/>
              </a:solidFill>
              <a:ln w="9525">
                <a:noFill/>
                <a:round/>
                <a:headEnd/>
                <a:tailEnd/>
              </a:ln>
              <a:effectLst/>
            </p:spPr>
            <p:txBody>
              <a:bodyPr wrap="none" anchor="ctr"/>
              <a:lstStyle/>
              <a:p>
                <a:endParaRPr lang="en-IN"/>
              </a:p>
            </p:txBody>
          </p:sp>
          <p:sp>
            <p:nvSpPr>
              <p:cNvPr id="4154" name="Freeform 58"/>
              <p:cNvSpPr>
                <a:spLocks noChangeArrowheads="1"/>
              </p:cNvSpPr>
              <p:nvPr/>
            </p:nvSpPr>
            <p:spPr bwMode="auto">
              <a:xfrm>
                <a:off x="5357" y="3583"/>
                <a:ext cx="29" cy="63"/>
              </a:xfrm>
              <a:custGeom>
                <a:avLst/>
                <a:gdLst/>
                <a:ahLst/>
                <a:cxnLst>
                  <a:cxn ang="0">
                    <a:pos x="21" y="7"/>
                  </a:cxn>
                  <a:cxn ang="0">
                    <a:pos x="18" y="6"/>
                  </a:cxn>
                  <a:cxn ang="0">
                    <a:pos x="14" y="4"/>
                  </a:cxn>
                  <a:cxn ang="0">
                    <a:pos x="10" y="3"/>
                  </a:cxn>
                  <a:cxn ang="0">
                    <a:pos x="6" y="2"/>
                  </a:cxn>
                  <a:cxn ang="0">
                    <a:pos x="3" y="1"/>
                  </a:cxn>
                  <a:cxn ang="0">
                    <a:pos x="1" y="0"/>
                  </a:cxn>
                  <a:cxn ang="0">
                    <a:pos x="0" y="1"/>
                  </a:cxn>
                  <a:cxn ang="0">
                    <a:pos x="0" y="1"/>
                  </a:cxn>
                  <a:cxn ang="0">
                    <a:pos x="0" y="2"/>
                  </a:cxn>
                  <a:cxn ang="0">
                    <a:pos x="1" y="5"/>
                  </a:cxn>
                  <a:cxn ang="0">
                    <a:pos x="1" y="8"/>
                  </a:cxn>
                  <a:cxn ang="0">
                    <a:pos x="2" y="11"/>
                  </a:cxn>
                  <a:cxn ang="0">
                    <a:pos x="2" y="15"/>
                  </a:cxn>
                  <a:cxn ang="0">
                    <a:pos x="3" y="19"/>
                  </a:cxn>
                  <a:cxn ang="0">
                    <a:pos x="3" y="23"/>
                  </a:cxn>
                  <a:cxn ang="0">
                    <a:pos x="4" y="28"/>
                  </a:cxn>
                  <a:cxn ang="0">
                    <a:pos x="4" y="32"/>
                  </a:cxn>
                  <a:cxn ang="0">
                    <a:pos x="5" y="36"/>
                  </a:cxn>
                  <a:cxn ang="0">
                    <a:pos x="5" y="40"/>
                  </a:cxn>
                  <a:cxn ang="0">
                    <a:pos x="6" y="44"/>
                  </a:cxn>
                  <a:cxn ang="0">
                    <a:pos x="6" y="47"/>
                  </a:cxn>
                  <a:cxn ang="0">
                    <a:pos x="6" y="49"/>
                  </a:cxn>
                  <a:cxn ang="0">
                    <a:pos x="7" y="50"/>
                  </a:cxn>
                  <a:cxn ang="0">
                    <a:pos x="7" y="50"/>
                  </a:cxn>
                  <a:cxn ang="0">
                    <a:pos x="9" y="51"/>
                  </a:cxn>
                  <a:cxn ang="0">
                    <a:pos x="13" y="53"/>
                  </a:cxn>
                  <a:cxn ang="0">
                    <a:pos x="18" y="55"/>
                  </a:cxn>
                  <a:cxn ang="0">
                    <a:pos x="23" y="57"/>
                  </a:cxn>
                  <a:cxn ang="0">
                    <a:pos x="26" y="58"/>
                  </a:cxn>
                  <a:cxn ang="0">
                    <a:pos x="26" y="58"/>
                  </a:cxn>
                  <a:cxn ang="0">
                    <a:pos x="27" y="57"/>
                  </a:cxn>
                  <a:cxn ang="0">
                    <a:pos x="27" y="54"/>
                  </a:cxn>
                  <a:cxn ang="0">
                    <a:pos x="27" y="50"/>
                  </a:cxn>
                  <a:cxn ang="0">
                    <a:pos x="26" y="46"/>
                  </a:cxn>
                  <a:cxn ang="0">
                    <a:pos x="26" y="41"/>
                  </a:cxn>
                  <a:cxn ang="0">
                    <a:pos x="25" y="37"/>
                  </a:cxn>
                  <a:cxn ang="0">
                    <a:pos x="25" y="37"/>
                  </a:cxn>
                  <a:cxn ang="0">
                    <a:pos x="25" y="33"/>
                  </a:cxn>
                  <a:cxn ang="0">
                    <a:pos x="24" y="28"/>
                  </a:cxn>
                  <a:cxn ang="0">
                    <a:pos x="24" y="23"/>
                  </a:cxn>
                  <a:cxn ang="0">
                    <a:pos x="23" y="18"/>
                  </a:cxn>
                  <a:cxn ang="0">
                    <a:pos x="23" y="14"/>
                  </a:cxn>
                  <a:cxn ang="0">
                    <a:pos x="22" y="11"/>
                  </a:cxn>
                  <a:cxn ang="0">
                    <a:pos x="22" y="10"/>
                  </a:cxn>
                  <a:cxn ang="0">
                    <a:pos x="22" y="10"/>
                  </a:cxn>
                  <a:cxn ang="0">
                    <a:pos x="22" y="9"/>
                  </a:cxn>
                  <a:cxn ang="0">
                    <a:pos x="22" y="8"/>
                  </a:cxn>
                  <a:cxn ang="0">
                    <a:pos x="21" y="7"/>
                  </a:cxn>
                  <a:cxn ang="0">
                    <a:pos x="21" y="7"/>
                  </a:cxn>
                </a:cxnLst>
                <a:rect l="0" t="0" r="r" b="b"/>
                <a:pathLst>
                  <a:path w="27" h="58">
                    <a:moveTo>
                      <a:pt x="21" y="7"/>
                    </a:moveTo>
                    <a:lnTo>
                      <a:pt x="18" y="6"/>
                    </a:lnTo>
                    <a:lnTo>
                      <a:pt x="14" y="4"/>
                    </a:lnTo>
                    <a:lnTo>
                      <a:pt x="10" y="3"/>
                    </a:lnTo>
                    <a:lnTo>
                      <a:pt x="6" y="2"/>
                    </a:lnTo>
                    <a:lnTo>
                      <a:pt x="3" y="1"/>
                    </a:lnTo>
                    <a:lnTo>
                      <a:pt x="1" y="0"/>
                    </a:lnTo>
                    <a:lnTo>
                      <a:pt x="0" y="1"/>
                    </a:lnTo>
                    <a:lnTo>
                      <a:pt x="0" y="1"/>
                    </a:lnTo>
                    <a:lnTo>
                      <a:pt x="0" y="2"/>
                    </a:lnTo>
                    <a:lnTo>
                      <a:pt x="1" y="5"/>
                    </a:lnTo>
                    <a:lnTo>
                      <a:pt x="1" y="8"/>
                    </a:lnTo>
                    <a:lnTo>
                      <a:pt x="2" y="11"/>
                    </a:lnTo>
                    <a:lnTo>
                      <a:pt x="2" y="15"/>
                    </a:lnTo>
                    <a:lnTo>
                      <a:pt x="3" y="19"/>
                    </a:lnTo>
                    <a:lnTo>
                      <a:pt x="3" y="23"/>
                    </a:lnTo>
                    <a:lnTo>
                      <a:pt x="4" y="28"/>
                    </a:lnTo>
                    <a:lnTo>
                      <a:pt x="4" y="32"/>
                    </a:lnTo>
                    <a:lnTo>
                      <a:pt x="5" y="36"/>
                    </a:lnTo>
                    <a:lnTo>
                      <a:pt x="5" y="40"/>
                    </a:lnTo>
                    <a:lnTo>
                      <a:pt x="6" y="44"/>
                    </a:lnTo>
                    <a:lnTo>
                      <a:pt x="6" y="47"/>
                    </a:lnTo>
                    <a:lnTo>
                      <a:pt x="6" y="49"/>
                    </a:lnTo>
                    <a:lnTo>
                      <a:pt x="7" y="50"/>
                    </a:lnTo>
                    <a:lnTo>
                      <a:pt x="7" y="50"/>
                    </a:lnTo>
                    <a:lnTo>
                      <a:pt x="9" y="51"/>
                    </a:lnTo>
                    <a:lnTo>
                      <a:pt x="13" y="53"/>
                    </a:lnTo>
                    <a:lnTo>
                      <a:pt x="18" y="55"/>
                    </a:lnTo>
                    <a:lnTo>
                      <a:pt x="23" y="57"/>
                    </a:lnTo>
                    <a:lnTo>
                      <a:pt x="26" y="58"/>
                    </a:lnTo>
                    <a:lnTo>
                      <a:pt x="26" y="58"/>
                    </a:lnTo>
                    <a:lnTo>
                      <a:pt x="27" y="57"/>
                    </a:lnTo>
                    <a:lnTo>
                      <a:pt x="27" y="54"/>
                    </a:lnTo>
                    <a:lnTo>
                      <a:pt x="27" y="50"/>
                    </a:lnTo>
                    <a:lnTo>
                      <a:pt x="26" y="46"/>
                    </a:lnTo>
                    <a:lnTo>
                      <a:pt x="26" y="41"/>
                    </a:lnTo>
                    <a:lnTo>
                      <a:pt x="25" y="37"/>
                    </a:lnTo>
                    <a:lnTo>
                      <a:pt x="25" y="37"/>
                    </a:lnTo>
                    <a:lnTo>
                      <a:pt x="25" y="33"/>
                    </a:lnTo>
                    <a:lnTo>
                      <a:pt x="24" y="28"/>
                    </a:lnTo>
                    <a:lnTo>
                      <a:pt x="24" y="23"/>
                    </a:lnTo>
                    <a:lnTo>
                      <a:pt x="23" y="18"/>
                    </a:lnTo>
                    <a:lnTo>
                      <a:pt x="23" y="14"/>
                    </a:lnTo>
                    <a:lnTo>
                      <a:pt x="22" y="11"/>
                    </a:lnTo>
                    <a:lnTo>
                      <a:pt x="22" y="10"/>
                    </a:lnTo>
                    <a:lnTo>
                      <a:pt x="22" y="10"/>
                    </a:lnTo>
                    <a:lnTo>
                      <a:pt x="22" y="9"/>
                    </a:lnTo>
                    <a:lnTo>
                      <a:pt x="22" y="8"/>
                    </a:lnTo>
                    <a:lnTo>
                      <a:pt x="21" y="7"/>
                    </a:lnTo>
                    <a:lnTo>
                      <a:pt x="21" y="7"/>
                    </a:lnTo>
                    <a:close/>
                  </a:path>
                </a:pathLst>
              </a:custGeom>
              <a:solidFill>
                <a:srgbClr val="004C4C"/>
              </a:solidFill>
              <a:ln w="9525">
                <a:noFill/>
                <a:round/>
                <a:headEnd/>
                <a:tailEnd/>
              </a:ln>
              <a:effectLst/>
            </p:spPr>
            <p:txBody>
              <a:bodyPr wrap="none" anchor="ctr"/>
              <a:lstStyle/>
              <a:p>
                <a:endParaRPr lang="en-IN"/>
              </a:p>
            </p:txBody>
          </p:sp>
          <p:sp>
            <p:nvSpPr>
              <p:cNvPr id="4155" name="Line 59"/>
              <p:cNvSpPr>
                <a:spLocks noChangeShapeType="1"/>
              </p:cNvSpPr>
              <p:nvPr/>
            </p:nvSpPr>
            <p:spPr bwMode="auto">
              <a:xfrm>
                <a:off x="5368" y="3613"/>
                <a:ext cx="3" cy="23"/>
              </a:xfrm>
              <a:prstGeom prst="line">
                <a:avLst/>
              </a:prstGeom>
              <a:noFill/>
              <a:ln w="1440">
                <a:solidFill>
                  <a:srgbClr val="66B2B2"/>
                </a:solidFill>
                <a:miter lim="800000"/>
                <a:headEnd/>
                <a:tailEnd/>
              </a:ln>
              <a:effectLst/>
            </p:spPr>
            <p:txBody>
              <a:bodyPr/>
              <a:lstStyle/>
              <a:p>
                <a:endParaRPr lang="en-IN"/>
              </a:p>
            </p:txBody>
          </p:sp>
          <p:sp>
            <p:nvSpPr>
              <p:cNvPr id="4156" name="Line 60"/>
              <p:cNvSpPr>
                <a:spLocks noChangeShapeType="1"/>
              </p:cNvSpPr>
              <p:nvPr/>
            </p:nvSpPr>
            <p:spPr bwMode="auto">
              <a:xfrm>
                <a:off x="5377" y="3617"/>
                <a:ext cx="1" cy="23"/>
              </a:xfrm>
              <a:prstGeom prst="line">
                <a:avLst/>
              </a:prstGeom>
              <a:noFill/>
              <a:ln w="1440">
                <a:solidFill>
                  <a:srgbClr val="66B2B2"/>
                </a:solidFill>
                <a:miter lim="800000"/>
                <a:headEnd/>
                <a:tailEnd/>
              </a:ln>
              <a:effectLst/>
            </p:spPr>
            <p:txBody>
              <a:bodyPr/>
              <a:lstStyle/>
              <a:p>
                <a:endParaRPr lang="en-IN"/>
              </a:p>
            </p:txBody>
          </p:sp>
          <p:sp>
            <p:nvSpPr>
              <p:cNvPr id="4157" name="Line 61"/>
              <p:cNvSpPr>
                <a:spLocks noChangeShapeType="1"/>
              </p:cNvSpPr>
              <p:nvPr/>
            </p:nvSpPr>
            <p:spPr bwMode="auto">
              <a:xfrm flipH="1" flipV="1">
                <a:off x="5359" y="3610"/>
                <a:ext cx="25" cy="9"/>
              </a:xfrm>
              <a:prstGeom prst="line">
                <a:avLst/>
              </a:prstGeom>
              <a:noFill/>
              <a:ln w="1440">
                <a:solidFill>
                  <a:srgbClr val="66B2B2"/>
                </a:solidFill>
                <a:miter lim="800000"/>
                <a:headEnd/>
                <a:tailEnd/>
              </a:ln>
              <a:effectLst/>
            </p:spPr>
            <p:txBody>
              <a:bodyPr/>
              <a:lstStyle/>
              <a:p>
                <a:endParaRPr lang="en-IN"/>
              </a:p>
            </p:txBody>
          </p:sp>
          <p:sp>
            <p:nvSpPr>
              <p:cNvPr id="4158" name="Line 62"/>
              <p:cNvSpPr>
                <a:spLocks noChangeShapeType="1"/>
              </p:cNvSpPr>
              <p:nvPr/>
            </p:nvSpPr>
            <p:spPr bwMode="auto">
              <a:xfrm flipH="1" flipV="1">
                <a:off x="5361" y="3617"/>
                <a:ext cx="25" cy="9"/>
              </a:xfrm>
              <a:prstGeom prst="line">
                <a:avLst/>
              </a:prstGeom>
              <a:noFill/>
              <a:ln w="1440">
                <a:solidFill>
                  <a:srgbClr val="66B2B2"/>
                </a:solidFill>
                <a:miter lim="800000"/>
                <a:headEnd/>
                <a:tailEnd/>
              </a:ln>
              <a:effectLst/>
            </p:spPr>
            <p:txBody>
              <a:bodyPr/>
              <a:lstStyle/>
              <a:p>
                <a:endParaRPr lang="en-IN"/>
              </a:p>
            </p:txBody>
          </p:sp>
          <p:sp>
            <p:nvSpPr>
              <p:cNvPr id="4159" name="Line 63"/>
              <p:cNvSpPr>
                <a:spLocks noChangeShapeType="1"/>
              </p:cNvSpPr>
              <p:nvPr/>
            </p:nvSpPr>
            <p:spPr bwMode="auto">
              <a:xfrm flipH="1" flipV="1">
                <a:off x="5362" y="3626"/>
                <a:ext cx="24" cy="8"/>
              </a:xfrm>
              <a:prstGeom prst="line">
                <a:avLst/>
              </a:prstGeom>
              <a:noFill/>
              <a:ln w="1440">
                <a:solidFill>
                  <a:srgbClr val="66B2B2"/>
                </a:solidFill>
                <a:miter lim="800000"/>
                <a:headEnd/>
                <a:tailEnd/>
              </a:ln>
              <a:effectLst/>
            </p:spPr>
            <p:txBody>
              <a:bodyPr/>
              <a:lstStyle/>
              <a:p>
                <a:endParaRPr lang="en-IN"/>
              </a:p>
            </p:txBody>
          </p:sp>
          <p:sp>
            <p:nvSpPr>
              <p:cNvPr id="4160" name="Freeform 64"/>
              <p:cNvSpPr>
                <a:spLocks noChangeArrowheads="1"/>
              </p:cNvSpPr>
              <p:nvPr/>
            </p:nvSpPr>
            <p:spPr bwMode="auto">
              <a:xfrm>
                <a:off x="5387" y="3594"/>
                <a:ext cx="27" cy="56"/>
              </a:xfrm>
              <a:custGeom>
                <a:avLst/>
                <a:gdLst/>
                <a:ahLst/>
                <a:cxnLst>
                  <a:cxn ang="0">
                    <a:pos x="19" y="6"/>
                  </a:cxn>
                  <a:cxn ang="0">
                    <a:pos x="16" y="5"/>
                  </a:cxn>
                  <a:cxn ang="0">
                    <a:pos x="12" y="3"/>
                  </a:cxn>
                  <a:cxn ang="0">
                    <a:pos x="8" y="2"/>
                  </a:cxn>
                  <a:cxn ang="0">
                    <a:pos x="4" y="0"/>
                  </a:cxn>
                  <a:cxn ang="0">
                    <a:pos x="1" y="0"/>
                  </a:cxn>
                  <a:cxn ang="0">
                    <a:pos x="0" y="0"/>
                  </a:cxn>
                  <a:cxn ang="0">
                    <a:pos x="0" y="0"/>
                  </a:cxn>
                  <a:cxn ang="0">
                    <a:pos x="0" y="2"/>
                  </a:cxn>
                  <a:cxn ang="0">
                    <a:pos x="1" y="4"/>
                  </a:cxn>
                  <a:cxn ang="0">
                    <a:pos x="1" y="7"/>
                  </a:cxn>
                  <a:cxn ang="0">
                    <a:pos x="1" y="10"/>
                  </a:cxn>
                  <a:cxn ang="0">
                    <a:pos x="2" y="14"/>
                  </a:cxn>
                  <a:cxn ang="0">
                    <a:pos x="2" y="18"/>
                  </a:cxn>
                  <a:cxn ang="0">
                    <a:pos x="3" y="23"/>
                  </a:cxn>
                  <a:cxn ang="0">
                    <a:pos x="3" y="27"/>
                  </a:cxn>
                  <a:cxn ang="0">
                    <a:pos x="4" y="31"/>
                  </a:cxn>
                  <a:cxn ang="0">
                    <a:pos x="4" y="36"/>
                  </a:cxn>
                  <a:cxn ang="0">
                    <a:pos x="5" y="39"/>
                  </a:cxn>
                  <a:cxn ang="0">
                    <a:pos x="5" y="43"/>
                  </a:cxn>
                  <a:cxn ang="0">
                    <a:pos x="6" y="46"/>
                  </a:cxn>
                  <a:cxn ang="0">
                    <a:pos x="6" y="48"/>
                  </a:cxn>
                  <a:cxn ang="0">
                    <a:pos x="7" y="50"/>
                  </a:cxn>
                  <a:cxn ang="0">
                    <a:pos x="7" y="50"/>
                  </a:cxn>
                  <a:cxn ang="0">
                    <a:pos x="9" y="50"/>
                  </a:cxn>
                  <a:cxn ang="0">
                    <a:pos x="15" y="51"/>
                  </a:cxn>
                  <a:cxn ang="0">
                    <a:pos x="20" y="51"/>
                  </a:cxn>
                  <a:cxn ang="0">
                    <a:pos x="24" y="52"/>
                  </a:cxn>
                  <a:cxn ang="0">
                    <a:pos x="24" y="52"/>
                  </a:cxn>
                  <a:cxn ang="0">
                    <a:pos x="25" y="50"/>
                  </a:cxn>
                  <a:cxn ang="0">
                    <a:pos x="25" y="47"/>
                  </a:cxn>
                  <a:cxn ang="0">
                    <a:pos x="24" y="42"/>
                  </a:cxn>
                  <a:cxn ang="0">
                    <a:pos x="24" y="37"/>
                  </a:cxn>
                  <a:cxn ang="0">
                    <a:pos x="24" y="37"/>
                  </a:cxn>
                  <a:cxn ang="0">
                    <a:pos x="23" y="33"/>
                  </a:cxn>
                  <a:cxn ang="0">
                    <a:pos x="23" y="28"/>
                  </a:cxn>
                  <a:cxn ang="0">
                    <a:pos x="22" y="23"/>
                  </a:cxn>
                  <a:cxn ang="0">
                    <a:pos x="21" y="18"/>
                  </a:cxn>
                  <a:cxn ang="0">
                    <a:pos x="21" y="14"/>
                  </a:cxn>
                  <a:cxn ang="0">
                    <a:pos x="21" y="11"/>
                  </a:cxn>
                  <a:cxn ang="0">
                    <a:pos x="21" y="10"/>
                  </a:cxn>
                  <a:cxn ang="0">
                    <a:pos x="21" y="10"/>
                  </a:cxn>
                  <a:cxn ang="0">
                    <a:pos x="20" y="9"/>
                  </a:cxn>
                  <a:cxn ang="0">
                    <a:pos x="20" y="7"/>
                  </a:cxn>
                  <a:cxn ang="0">
                    <a:pos x="19" y="6"/>
                  </a:cxn>
                  <a:cxn ang="0">
                    <a:pos x="19" y="6"/>
                  </a:cxn>
                </a:cxnLst>
                <a:rect l="0" t="0" r="r" b="b"/>
                <a:pathLst>
                  <a:path w="25" h="52">
                    <a:moveTo>
                      <a:pt x="19" y="6"/>
                    </a:moveTo>
                    <a:lnTo>
                      <a:pt x="16" y="5"/>
                    </a:lnTo>
                    <a:lnTo>
                      <a:pt x="12" y="3"/>
                    </a:lnTo>
                    <a:lnTo>
                      <a:pt x="8" y="2"/>
                    </a:lnTo>
                    <a:lnTo>
                      <a:pt x="4" y="0"/>
                    </a:lnTo>
                    <a:lnTo>
                      <a:pt x="1" y="0"/>
                    </a:lnTo>
                    <a:lnTo>
                      <a:pt x="0" y="0"/>
                    </a:lnTo>
                    <a:lnTo>
                      <a:pt x="0" y="0"/>
                    </a:lnTo>
                    <a:lnTo>
                      <a:pt x="0" y="2"/>
                    </a:lnTo>
                    <a:lnTo>
                      <a:pt x="1" y="4"/>
                    </a:lnTo>
                    <a:lnTo>
                      <a:pt x="1" y="7"/>
                    </a:lnTo>
                    <a:lnTo>
                      <a:pt x="1" y="10"/>
                    </a:lnTo>
                    <a:lnTo>
                      <a:pt x="2" y="14"/>
                    </a:lnTo>
                    <a:lnTo>
                      <a:pt x="2" y="18"/>
                    </a:lnTo>
                    <a:lnTo>
                      <a:pt x="3" y="23"/>
                    </a:lnTo>
                    <a:lnTo>
                      <a:pt x="3" y="27"/>
                    </a:lnTo>
                    <a:lnTo>
                      <a:pt x="4" y="31"/>
                    </a:lnTo>
                    <a:lnTo>
                      <a:pt x="4" y="36"/>
                    </a:lnTo>
                    <a:lnTo>
                      <a:pt x="5" y="39"/>
                    </a:lnTo>
                    <a:lnTo>
                      <a:pt x="5" y="43"/>
                    </a:lnTo>
                    <a:lnTo>
                      <a:pt x="6" y="46"/>
                    </a:lnTo>
                    <a:lnTo>
                      <a:pt x="6" y="48"/>
                    </a:lnTo>
                    <a:lnTo>
                      <a:pt x="7" y="50"/>
                    </a:lnTo>
                    <a:lnTo>
                      <a:pt x="7" y="50"/>
                    </a:lnTo>
                    <a:lnTo>
                      <a:pt x="9" y="50"/>
                    </a:lnTo>
                    <a:lnTo>
                      <a:pt x="15" y="51"/>
                    </a:lnTo>
                    <a:lnTo>
                      <a:pt x="20" y="51"/>
                    </a:lnTo>
                    <a:lnTo>
                      <a:pt x="24" y="52"/>
                    </a:lnTo>
                    <a:lnTo>
                      <a:pt x="24" y="52"/>
                    </a:lnTo>
                    <a:lnTo>
                      <a:pt x="25" y="50"/>
                    </a:lnTo>
                    <a:lnTo>
                      <a:pt x="25" y="47"/>
                    </a:lnTo>
                    <a:lnTo>
                      <a:pt x="24" y="42"/>
                    </a:lnTo>
                    <a:lnTo>
                      <a:pt x="24" y="37"/>
                    </a:lnTo>
                    <a:lnTo>
                      <a:pt x="24" y="37"/>
                    </a:lnTo>
                    <a:lnTo>
                      <a:pt x="23" y="33"/>
                    </a:lnTo>
                    <a:lnTo>
                      <a:pt x="23" y="28"/>
                    </a:lnTo>
                    <a:lnTo>
                      <a:pt x="22" y="23"/>
                    </a:lnTo>
                    <a:lnTo>
                      <a:pt x="21" y="18"/>
                    </a:lnTo>
                    <a:lnTo>
                      <a:pt x="21" y="14"/>
                    </a:lnTo>
                    <a:lnTo>
                      <a:pt x="21" y="11"/>
                    </a:lnTo>
                    <a:lnTo>
                      <a:pt x="21" y="10"/>
                    </a:lnTo>
                    <a:lnTo>
                      <a:pt x="21" y="10"/>
                    </a:lnTo>
                    <a:lnTo>
                      <a:pt x="20" y="9"/>
                    </a:lnTo>
                    <a:lnTo>
                      <a:pt x="20" y="7"/>
                    </a:lnTo>
                    <a:lnTo>
                      <a:pt x="19" y="6"/>
                    </a:lnTo>
                    <a:lnTo>
                      <a:pt x="19" y="6"/>
                    </a:lnTo>
                    <a:close/>
                  </a:path>
                </a:pathLst>
              </a:custGeom>
              <a:solidFill>
                <a:srgbClr val="004C4C"/>
              </a:solidFill>
              <a:ln w="9525">
                <a:noFill/>
                <a:round/>
                <a:headEnd/>
                <a:tailEnd/>
              </a:ln>
              <a:effectLst/>
            </p:spPr>
            <p:txBody>
              <a:bodyPr wrap="none" anchor="ctr"/>
              <a:lstStyle/>
              <a:p>
                <a:endParaRPr lang="en-IN"/>
              </a:p>
            </p:txBody>
          </p:sp>
          <p:sp>
            <p:nvSpPr>
              <p:cNvPr id="4161" name="Freeform 65"/>
              <p:cNvSpPr>
                <a:spLocks noChangeArrowheads="1"/>
              </p:cNvSpPr>
              <p:nvPr/>
            </p:nvSpPr>
            <p:spPr bwMode="auto">
              <a:xfrm>
                <a:off x="5320" y="3568"/>
                <a:ext cx="37" cy="65"/>
              </a:xfrm>
              <a:custGeom>
                <a:avLst/>
                <a:gdLst/>
                <a:ahLst/>
                <a:cxnLst>
                  <a:cxn ang="0">
                    <a:pos x="28" y="10"/>
                  </a:cxn>
                  <a:cxn ang="0">
                    <a:pos x="25" y="9"/>
                  </a:cxn>
                  <a:cxn ang="0">
                    <a:pos x="21" y="7"/>
                  </a:cxn>
                  <a:cxn ang="0">
                    <a:pos x="16" y="6"/>
                  </a:cxn>
                  <a:cxn ang="0">
                    <a:pos x="11" y="4"/>
                  </a:cxn>
                  <a:cxn ang="0">
                    <a:pos x="7" y="2"/>
                  </a:cxn>
                  <a:cxn ang="0">
                    <a:pos x="3" y="1"/>
                  </a:cxn>
                  <a:cxn ang="0">
                    <a:pos x="1" y="0"/>
                  </a:cxn>
                  <a:cxn ang="0">
                    <a:pos x="0" y="0"/>
                  </a:cxn>
                  <a:cxn ang="0">
                    <a:pos x="0" y="0"/>
                  </a:cxn>
                  <a:cxn ang="0">
                    <a:pos x="0" y="1"/>
                  </a:cxn>
                  <a:cxn ang="0">
                    <a:pos x="0" y="3"/>
                  </a:cxn>
                  <a:cxn ang="0">
                    <a:pos x="1" y="6"/>
                  </a:cxn>
                  <a:cxn ang="0">
                    <a:pos x="1" y="10"/>
                  </a:cxn>
                  <a:cxn ang="0">
                    <a:pos x="2" y="14"/>
                  </a:cxn>
                  <a:cxn ang="0">
                    <a:pos x="2" y="18"/>
                  </a:cxn>
                  <a:cxn ang="0">
                    <a:pos x="3" y="23"/>
                  </a:cxn>
                  <a:cxn ang="0">
                    <a:pos x="4" y="27"/>
                  </a:cxn>
                  <a:cxn ang="0">
                    <a:pos x="4" y="32"/>
                  </a:cxn>
                  <a:cxn ang="0">
                    <a:pos x="5" y="36"/>
                  </a:cxn>
                  <a:cxn ang="0">
                    <a:pos x="6" y="40"/>
                  </a:cxn>
                  <a:cxn ang="0">
                    <a:pos x="6" y="44"/>
                  </a:cxn>
                  <a:cxn ang="0">
                    <a:pos x="7" y="47"/>
                  </a:cxn>
                  <a:cxn ang="0">
                    <a:pos x="7" y="49"/>
                  </a:cxn>
                  <a:cxn ang="0">
                    <a:pos x="8" y="51"/>
                  </a:cxn>
                  <a:cxn ang="0">
                    <a:pos x="8" y="51"/>
                  </a:cxn>
                  <a:cxn ang="0">
                    <a:pos x="9" y="51"/>
                  </a:cxn>
                  <a:cxn ang="0">
                    <a:pos x="12" y="53"/>
                  </a:cxn>
                  <a:cxn ang="0">
                    <a:pos x="17" y="54"/>
                  </a:cxn>
                  <a:cxn ang="0">
                    <a:pos x="22" y="56"/>
                  </a:cxn>
                  <a:cxn ang="0">
                    <a:pos x="27" y="58"/>
                  </a:cxn>
                  <a:cxn ang="0">
                    <a:pos x="31" y="60"/>
                  </a:cxn>
                  <a:cxn ang="0">
                    <a:pos x="33" y="60"/>
                  </a:cxn>
                  <a:cxn ang="0">
                    <a:pos x="33" y="60"/>
                  </a:cxn>
                  <a:cxn ang="0">
                    <a:pos x="34" y="59"/>
                  </a:cxn>
                  <a:cxn ang="0">
                    <a:pos x="34" y="56"/>
                  </a:cxn>
                  <a:cxn ang="0">
                    <a:pos x="34" y="53"/>
                  </a:cxn>
                  <a:cxn ang="0">
                    <a:pos x="33" y="48"/>
                  </a:cxn>
                  <a:cxn ang="0">
                    <a:pos x="33" y="44"/>
                  </a:cxn>
                  <a:cxn ang="0">
                    <a:pos x="32" y="39"/>
                  </a:cxn>
                  <a:cxn ang="0">
                    <a:pos x="32" y="39"/>
                  </a:cxn>
                  <a:cxn ang="0">
                    <a:pos x="32" y="35"/>
                  </a:cxn>
                  <a:cxn ang="0">
                    <a:pos x="31" y="31"/>
                  </a:cxn>
                  <a:cxn ang="0">
                    <a:pos x="31" y="26"/>
                  </a:cxn>
                  <a:cxn ang="0">
                    <a:pos x="30" y="21"/>
                  </a:cxn>
                  <a:cxn ang="0">
                    <a:pos x="30" y="16"/>
                  </a:cxn>
                  <a:cxn ang="0">
                    <a:pos x="29" y="14"/>
                  </a:cxn>
                  <a:cxn ang="0">
                    <a:pos x="29" y="12"/>
                  </a:cxn>
                  <a:cxn ang="0">
                    <a:pos x="29" y="12"/>
                  </a:cxn>
                  <a:cxn ang="0">
                    <a:pos x="29" y="12"/>
                  </a:cxn>
                  <a:cxn ang="0">
                    <a:pos x="29" y="11"/>
                  </a:cxn>
                  <a:cxn ang="0">
                    <a:pos x="28" y="10"/>
                  </a:cxn>
                  <a:cxn ang="0">
                    <a:pos x="28" y="10"/>
                  </a:cxn>
                </a:cxnLst>
                <a:rect l="0" t="0" r="r" b="b"/>
                <a:pathLst>
                  <a:path w="34" h="60">
                    <a:moveTo>
                      <a:pt x="28" y="10"/>
                    </a:moveTo>
                    <a:lnTo>
                      <a:pt x="25" y="9"/>
                    </a:lnTo>
                    <a:lnTo>
                      <a:pt x="21" y="7"/>
                    </a:lnTo>
                    <a:lnTo>
                      <a:pt x="16" y="6"/>
                    </a:lnTo>
                    <a:lnTo>
                      <a:pt x="11" y="4"/>
                    </a:lnTo>
                    <a:lnTo>
                      <a:pt x="7" y="2"/>
                    </a:lnTo>
                    <a:lnTo>
                      <a:pt x="3" y="1"/>
                    </a:lnTo>
                    <a:lnTo>
                      <a:pt x="1" y="0"/>
                    </a:lnTo>
                    <a:lnTo>
                      <a:pt x="0" y="0"/>
                    </a:lnTo>
                    <a:lnTo>
                      <a:pt x="0" y="0"/>
                    </a:lnTo>
                    <a:lnTo>
                      <a:pt x="0" y="1"/>
                    </a:lnTo>
                    <a:lnTo>
                      <a:pt x="0" y="3"/>
                    </a:lnTo>
                    <a:lnTo>
                      <a:pt x="1" y="6"/>
                    </a:lnTo>
                    <a:lnTo>
                      <a:pt x="1" y="10"/>
                    </a:lnTo>
                    <a:lnTo>
                      <a:pt x="2" y="14"/>
                    </a:lnTo>
                    <a:lnTo>
                      <a:pt x="2" y="18"/>
                    </a:lnTo>
                    <a:lnTo>
                      <a:pt x="3" y="23"/>
                    </a:lnTo>
                    <a:lnTo>
                      <a:pt x="4" y="27"/>
                    </a:lnTo>
                    <a:lnTo>
                      <a:pt x="4" y="32"/>
                    </a:lnTo>
                    <a:lnTo>
                      <a:pt x="5" y="36"/>
                    </a:lnTo>
                    <a:lnTo>
                      <a:pt x="6" y="40"/>
                    </a:lnTo>
                    <a:lnTo>
                      <a:pt x="6" y="44"/>
                    </a:lnTo>
                    <a:lnTo>
                      <a:pt x="7" y="47"/>
                    </a:lnTo>
                    <a:lnTo>
                      <a:pt x="7" y="49"/>
                    </a:lnTo>
                    <a:lnTo>
                      <a:pt x="8" y="51"/>
                    </a:lnTo>
                    <a:lnTo>
                      <a:pt x="8" y="51"/>
                    </a:lnTo>
                    <a:lnTo>
                      <a:pt x="9" y="51"/>
                    </a:lnTo>
                    <a:lnTo>
                      <a:pt x="12" y="53"/>
                    </a:lnTo>
                    <a:lnTo>
                      <a:pt x="17" y="54"/>
                    </a:lnTo>
                    <a:lnTo>
                      <a:pt x="22" y="56"/>
                    </a:lnTo>
                    <a:lnTo>
                      <a:pt x="27" y="58"/>
                    </a:lnTo>
                    <a:lnTo>
                      <a:pt x="31" y="60"/>
                    </a:lnTo>
                    <a:lnTo>
                      <a:pt x="33" y="60"/>
                    </a:lnTo>
                    <a:lnTo>
                      <a:pt x="33" y="60"/>
                    </a:lnTo>
                    <a:lnTo>
                      <a:pt x="34" y="59"/>
                    </a:lnTo>
                    <a:lnTo>
                      <a:pt x="34" y="56"/>
                    </a:lnTo>
                    <a:lnTo>
                      <a:pt x="34" y="53"/>
                    </a:lnTo>
                    <a:lnTo>
                      <a:pt x="33" y="48"/>
                    </a:lnTo>
                    <a:lnTo>
                      <a:pt x="33" y="44"/>
                    </a:lnTo>
                    <a:lnTo>
                      <a:pt x="32" y="39"/>
                    </a:lnTo>
                    <a:lnTo>
                      <a:pt x="32" y="39"/>
                    </a:lnTo>
                    <a:lnTo>
                      <a:pt x="32" y="35"/>
                    </a:lnTo>
                    <a:lnTo>
                      <a:pt x="31" y="31"/>
                    </a:lnTo>
                    <a:lnTo>
                      <a:pt x="31" y="26"/>
                    </a:lnTo>
                    <a:lnTo>
                      <a:pt x="30" y="21"/>
                    </a:lnTo>
                    <a:lnTo>
                      <a:pt x="30" y="16"/>
                    </a:lnTo>
                    <a:lnTo>
                      <a:pt x="29" y="14"/>
                    </a:lnTo>
                    <a:lnTo>
                      <a:pt x="29" y="12"/>
                    </a:lnTo>
                    <a:lnTo>
                      <a:pt x="29" y="12"/>
                    </a:lnTo>
                    <a:lnTo>
                      <a:pt x="29" y="12"/>
                    </a:lnTo>
                    <a:lnTo>
                      <a:pt x="29" y="11"/>
                    </a:lnTo>
                    <a:lnTo>
                      <a:pt x="28" y="10"/>
                    </a:lnTo>
                    <a:lnTo>
                      <a:pt x="28" y="10"/>
                    </a:lnTo>
                    <a:close/>
                  </a:path>
                </a:pathLst>
              </a:custGeom>
              <a:solidFill>
                <a:srgbClr val="004C4C"/>
              </a:solidFill>
              <a:ln w="9525">
                <a:noFill/>
                <a:round/>
                <a:headEnd/>
                <a:tailEnd/>
              </a:ln>
              <a:effectLst/>
            </p:spPr>
            <p:txBody>
              <a:bodyPr wrap="none" anchor="ctr"/>
              <a:lstStyle/>
              <a:p>
                <a:endParaRPr lang="en-IN"/>
              </a:p>
            </p:txBody>
          </p:sp>
          <p:sp>
            <p:nvSpPr>
              <p:cNvPr id="4162" name="Line 66"/>
              <p:cNvSpPr>
                <a:spLocks noChangeShapeType="1"/>
              </p:cNvSpPr>
              <p:nvPr/>
            </p:nvSpPr>
            <p:spPr bwMode="auto">
              <a:xfrm>
                <a:off x="5338" y="3605"/>
                <a:ext cx="1" cy="21"/>
              </a:xfrm>
              <a:prstGeom prst="line">
                <a:avLst/>
              </a:prstGeom>
              <a:noFill/>
              <a:ln w="1440">
                <a:solidFill>
                  <a:srgbClr val="66B2B2"/>
                </a:solidFill>
                <a:miter lim="800000"/>
                <a:headEnd/>
                <a:tailEnd/>
              </a:ln>
              <a:effectLst/>
            </p:spPr>
            <p:txBody>
              <a:bodyPr/>
              <a:lstStyle/>
              <a:p>
                <a:endParaRPr lang="en-IN"/>
              </a:p>
            </p:txBody>
          </p:sp>
          <p:sp>
            <p:nvSpPr>
              <p:cNvPr id="4163" name="Line 67"/>
              <p:cNvSpPr>
                <a:spLocks noChangeShapeType="1"/>
              </p:cNvSpPr>
              <p:nvPr/>
            </p:nvSpPr>
            <p:spPr bwMode="auto">
              <a:xfrm>
                <a:off x="5331" y="3601"/>
                <a:ext cx="1" cy="22"/>
              </a:xfrm>
              <a:prstGeom prst="line">
                <a:avLst/>
              </a:prstGeom>
              <a:noFill/>
              <a:ln w="1440">
                <a:solidFill>
                  <a:srgbClr val="66B2B2"/>
                </a:solidFill>
                <a:miter lim="800000"/>
                <a:headEnd/>
                <a:tailEnd/>
              </a:ln>
              <a:effectLst/>
            </p:spPr>
            <p:txBody>
              <a:bodyPr/>
              <a:lstStyle/>
              <a:p>
                <a:endParaRPr lang="en-IN"/>
              </a:p>
            </p:txBody>
          </p:sp>
          <p:sp>
            <p:nvSpPr>
              <p:cNvPr id="4164" name="Line 68"/>
              <p:cNvSpPr>
                <a:spLocks noChangeShapeType="1"/>
              </p:cNvSpPr>
              <p:nvPr/>
            </p:nvSpPr>
            <p:spPr bwMode="auto">
              <a:xfrm>
                <a:off x="5348" y="3607"/>
                <a:ext cx="1" cy="22"/>
              </a:xfrm>
              <a:prstGeom prst="line">
                <a:avLst/>
              </a:prstGeom>
              <a:noFill/>
              <a:ln w="1440">
                <a:solidFill>
                  <a:srgbClr val="66B2B2"/>
                </a:solidFill>
                <a:miter lim="800000"/>
                <a:headEnd/>
                <a:tailEnd/>
              </a:ln>
              <a:effectLst/>
            </p:spPr>
            <p:txBody>
              <a:bodyPr/>
              <a:lstStyle/>
              <a:p>
                <a:endParaRPr lang="en-IN"/>
              </a:p>
            </p:txBody>
          </p:sp>
          <p:sp>
            <p:nvSpPr>
              <p:cNvPr id="4165" name="Line 69"/>
              <p:cNvSpPr>
                <a:spLocks noChangeShapeType="1"/>
              </p:cNvSpPr>
              <p:nvPr/>
            </p:nvSpPr>
            <p:spPr bwMode="auto">
              <a:xfrm flipH="1" flipV="1">
                <a:off x="5323" y="3598"/>
                <a:ext cx="32" cy="12"/>
              </a:xfrm>
              <a:prstGeom prst="line">
                <a:avLst/>
              </a:prstGeom>
              <a:noFill/>
              <a:ln w="1440">
                <a:solidFill>
                  <a:srgbClr val="66B2B2"/>
                </a:solidFill>
                <a:miter lim="800000"/>
                <a:headEnd/>
                <a:tailEnd/>
              </a:ln>
              <a:effectLst/>
            </p:spPr>
            <p:txBody>
              <a:bodyPr/>
              <a:lstStyle/>
              <a:p>
                <a:endParaRPr lang="en-IN"/>
              </a:p>
            </p:txBody>
          </p:sp>
          <p:sp>
            <p:nvSpPr>
              <p:cNvPr id="4166" name="Line 70"/>
              <p:cNvSpPr>
                <a:spLocks noChangeShapeType="1"/>
              </p:cNvSpPr>
              <p:nvPr/>
            </p:nvSpPr>
            <p:spPr bwMode="auto">
              <a:xfrm flipH="1" flipV="1">
                <a:off x="5324" y="3606"/>
                <a:ext cx="32" cy="12"/>
              </a:xfrm>
              <a:prstGeom prst="line">
                <a:avLst/>
              </a:prstGeom>
              <a:noFill/>
              <a:ln w="1440">
                <a:solidFill>
                  <a:srgbClr val="66B2B2"/>
                </a:solidFill>
                <a:miter lim="800000"/>
                <a:headEnd/>
                <a:tailEnd/>
              </a:ln>
              <a:effectLst/>
            </p:spPr>
            <p:txBody>
              <a:bodyPr/>
              <a:lstStyle/>
              <a:p>
                <a:endParaRPr lang="en-IN"/>
              </a:p>
            </p:txBody>
          </p:sp>
          <p:sp>
            <p:nvSpPr>
              <p:cNvPr id="4167" name="Line 71"/>
              <p:cNvSpPr>
                <a:spLocks noChangeShapeType="1"/>
              </p:cNvSpPr>
              <p:nvPr/>
            </p:nvSpPr>
            <p:spPr bwMode="auto">
              <a:xfrm flipH="1" flipV="1">
                <a:off x="5325" y="3613"/>
                <a:ext cx="32" cy="12"/>
              </a:xfrm>
              <a:prstGeom prst="line">
                <a:avLst/>
              </a:prstGeom>
              <a:noFill/>
              <a:ln w="1440">
                <a:solidFill>
                  <a:srgbClr val="66B2B2"/>
                </a:solidFill>
                <a:miter lim="800000"/>
                <a:headEnd/>
                <a:tailEnd/>
              </a:ln>
              <a:effectLst/>
            </p:spPr>
            <p:txBody>
              <a:bodyPr/>
              <a:lstStyle/>
              <a:p>
                <a:endParaRPr lang="en-IN"/>
              </a:p>
            </p:txBody>
          </p:sp>
          <p:sp>
            <p:nvSpPr>
              <p:cNvPr id="4168" name="Line 72"/>
              <p:cNvSpPr>
                <a:spLocks noChangeShapeType="1"/>
              </p:cNvSpPr>
              <p:nvPr/>
            </p:nvSpPr>
            <p:spPr bwMode="auto">
              <a:xfrm flipV="1">
                <a:off x="5360" y="3430"/>
                <a:ext cx="4" cy="59"/>
              </a:xfrm>
              <a:prstGeom prst="line">
                <a:avLst/>
              </a:prstGeom>
              <a:noFill/>
              <a:ln w="7920">
                <a:solidFill>
                  <a:srgbClr val="BFF2F2"/>
                </a:solidFill>
                <a:miter lim="800000"/>
                <a:headEnd/>
                <a:tailEnd/>
              </a:ln>
              <a:effectLst/>
            </p:spPr>
            <p:txBody>
              <a:bodyPr/>
              <a:lstStyle/>
              <a:p>
                <a:endParaRPr lang="en-IN"/>
              </a:p>
            </p:txBody>
          </p:sp>
          <p:sp>
            <p:nvSpPr>
              <p:cNvPr id="4169" name="Line 73"/>
              <p:cNvSpPr>
                <a:spLocks noChangeShapeType="1"/>
              </p:cNvSpPr>
              <p:nvPr/>
            </p:nvSpPr>
            <p:spPr bwMode="auto">
              <a:xfrm flipV="1">
                <a:off x="5364" y="3430"/>
                <a:ext cx="3" cy="63"/>
              </a:xfrm>
              <a:prstGeom prst="line">
                <a:avLst/>
              </a:prstGeom>
              <a:noFill/>
              <a:ln w="7920">
                <a:solidFill>
                  <a:srgbClr val="B7EFEF"/>
                </a:solidFill>
                <a:miter lim="800000"/>
                <a:headEnd/>
                <a:tailEnd/>
              </a:ln>
              <a:effectLst/>
            </p:spPr>
            <p:txBody>
              <a:bodyPr/>
              <a:lstStyle/>
              <a:p>
                <a:endParaRPr lang="en-IN"/>
              </a:p>
            </p:txBody>
          </p:sp>
          <p:sp>
            <p:nvSpPr>
              <p:cNvPr id="4170" name="Line 74"/>
              <p:cNvSpPr>
                <a:spLocks noChangeShapeType="1"/>
              </p:cNvSpPr>
              <p:nvPr/>
            </p:nvSpPr>
            <p:spPr bwMode="auto">
              <a:xfrm flipV="1">
                <a:off x="5367" y="3432"/>
                <a:ext cx="4" cy="66"/>
              </a:xfrm>
              <a:prstGeom prst="line">
                <a:avLst/>
              </a:prstGeom>
              <a:noFill/>
              <a:ln w="7920">
                <a:solidFill>
                  <a:srgbClr val="ADEAEA"/>
                </a:solidFill>
                <a:miter lim="800000"/>
                <a:headEnd/>
                <a:tailEnd/>
              </a:ln>
              <a:effectLst/>
            </p:spPr>
            <p:txBody>
              <a:bodyPr/>
              <a:lstStyle/>
              <a:p>
                <a:endParaRPr lang="en-IN"/>
              </a:p>
            </p:txBody>
          </p:sp>
          <p:sp>
            <p:nvSpPr>
              <p:cNvPr id="4171" name="Line 75"/>
              <p:cNvSpPr>
                <a:spLocks noChangeShapeType="1"/>
              </p:cNvSpPr>
              <p:nvPr/>
            </p:nvSpPr>
            <p:spPr bwMode="auto">
              <a:xfrm flipV="1">
                <a:off x="5370" y="3433"/>
                <a:ext cx="4" cy="69"/>
              </a:xfrm>
              <a:prstGeom prst="line">
                <a:avLst/>
              </a:prstGeom>
              <a:noFill/>
              <a:ln w="7920">
                <a:solidFill>
                  <a:srgbClr val="A5E8E8"/>
                </a:solidFill>
                <a:miter lim="800000"/>
                <a:headEnd/>
                <a:tailEnd/>
              </a:ln>
              <a:effectLst/>
            </p:spPr>
            <p:txBody>
              <a:bodyPr/>
              <a:lstStyle/>
              <a:p>
                <a:endParaRPr lang="en-IN"/>
              </a:p>
            </p:txBody>
          </p:sp>
          <p:sp>
            <p:nvSpPr>
              <p:cNvPr id="4172" name="Line 76"/>
              <p:cNvSpPr>
                <a:spLocks noChangeShapeType="1"/>
              </p:cNvSpPr>
              <p:nvPr/>
            </p:nvSpPr>
            <p:spPr bwMode="auto">
              <a:xfrm flipV="1">
                <a:off x="5374" y="3433"/>
                <a:ext cx="3" cy="74"/>
              </a:xfrm>
              <a:prstGeom prst="line">
                <a:avLst/>
              </a:prstGeom>
              <a:noFill/>
              <a:ln w="7920">
                <a:solidFill>
                  <a:srgbClr val="9BE2E2"/>
                </a:solidFill>
                <a:miter lim="800000"/>
                <a:headEnd/>
                <a:tailEnd/>
              </a:ln>
              <a:effectLst/>
            </p:spPr>
            <p:txBody>
              <a:bodyPr/>
              <a:lstStyle/>
              <a:p>
                <a:endParaRPr lang="en-IN"/>
              </a:p>
            </p:txBody>
          </p:sp>
          <p:sp>
            <p:nvSpPr>
              <p:cNvPr id="4173" name="Line 77"/>
              <p:cNvSpPr>
                <a:spLocks noChangeShapeType="1"/>
              </p:cNvSpPr>
              <p:nvPr/>
            </p:nvSpPr>
            <p:spPr bwMode="auto">
              <a:xfrm flipV="1">
                <a:off x="5377" y="3435"/>
                <a:ext cx="3" cy="77"/>
              </a:xfrm>
              <a:prstGeom prst="line">
                <a:avLst/>
              </a:prstGeom>
              <a:noFill/>
              <a:ln w="7920">
                <a:solidFill>
                  <a:srgbClr val="91E0E0"/>
                </a:solidFill>
                <a:miter lim="800000"/>
                <a:headEnd/>
                <a:tailEnd/>
              </a:ln>
              <a:effectLst/>
            </p:spPr>
            <p:txBody>
              <a:bodyPr/>
              <a:lstStyle/>
              <a:p>
                <a:endParaRPr lang="en-IN"/>
              </a:p>
            </p:txBody>
          </p:sp>
          <p:sp>
            <p:nvSpPr>
              <p:cNvPr id="4174" name="Line 78"/>
              <p:cNvSpPr>
                <a:spLocks noChangeShapeType="1"/>
              </p:cNvSpPr>
              <p:nvPr/>
            </p:nvSpPr>
            <p:spPr bwMode="auto">
              <a:xfrm flipV="1">
                <a:off x="5382" y="3436"/>
                <a:ext cx="2" cy="80"/>
              </a:xfrm>
              <a:prstGeom prst="line">
                <a:avLst/>
              </a:prstGeom>
              <a:noFill/>
              <a:ln w="7920">
                <a:solidFill>
                  <a:srgbClr val="87DBDB"/>
                </a:solidFill>
                <a:miter lim="800000"/>
                <a:headEnd/>
                <a:tailEnd/>
              </a:ln>
              <a:effectLst/>
            </p:spPr>
            <p:txBody>
              <a:bodyPr/>
              <a:lstStyle/>
              <a:p>
                <a:endParaRPr lang="en-IN"/>
              </a:p>
            </p:txBody>
          </p:sp>
          <p:sp>
            <p:nvSpPr>
              <p:cNvPr id="4175" name="Line 79"/>
              <p:cNvSpPr>
                <a:spLocks noChangeShapeType="1"/>
              </p:cNvSpPr>
              <p:nvPr/>
            </p:nvSpPr>
            <p:spPr bwMode="auto">
              <a:xfrm flipV="1">
                <a:off x="5385" y="3436"/>
                <a:ext cx="2" cy="85"/>
              </a:xfrm>
              <a:prstGeom prst="line">
                <a:avLst/>
              </a:prstGeom>
              <a:noFill/>
              <a:ln w="7920">
                <a:solidFill>
                  <a:srgbClr val="7FD8D8"/>
                </a:solidFill>
                <a:miter lim="800000"/>
                <a:headEnd/>
                <a:tailEnd/>
              </a:ln>
              <a:effectLst/>
            </p:spPr>
            <p:txBody>
              <a:bodyPr/>
              <a:lstStyle/>
              <a:p>
                <a:endParaRPr lang="en-IN"/>
              </a:p>
            </p:txBody>
          </p:sp>
          <p:sp>
            <p:nvSpPr>
              <p:cNvPr id="4176" name="Freeform 80"/>
              <p:cNvSpPr>
                <a:spLocks noChangeArrowheads="1"/>
              </p:cNvSpPr>
              <p:nvPr/>
            </p:nvSpPr>
            <p:spPr bwMode="auto">
              <a:xfrm>
                <a:off x="5302" y="3434"/>
                <a:ext cx="61" cy="52"/>
              </a:xfrm>
              <a:custGeom>
                <a:avLst/>
                <a:gdLst/>
                <a:ahLst/>
                <a:cxnLst>
                  <a:cxn ang="0">
                    <a:pos x="33" y="0"/>
                  </a:cxn>
                  <a:cxn ang="0">
                    <a:pos x="56" y="0"/>
                  </a:cxn>
                  <a:cxn ang="0">
                    <a:pos x="52" y="48"/>
                  </a:cxn>
                  <a:cxn ang="0">
                    <a:pos x="52" y="48"/>
                  </a:cxn>
                  <a:cxn ang="0">
                    <a:pos x="52" y="48"/>
                  </a:cxn>
                  <a:cxn ang="0">
                    <a:pos x="52" y="48"/>
                  </a:cxn>
                  <a:cxn ang="0">
                    <a:pos x="51" y="47"/>
                  </a:cxn>
                  <a:cxn ang="0">
                    <a:pos x="50" y="46"/>
                  </a:cxn>
                  <a:cxn ang="0">
                    <a:pos x="48" y="45"/>
                  </a:cxn>
                  <a:cxn ang="0">
                    <a:pos x="46" y="43"/>
                  </a:cxn>
                  <a:cxn ang="0">
                    <a:pos x="44" y="42"/>
                  </a:cxn>
                  <a:cxn ang="0">
                    <a:pos x="41" y="41"/>
                  </a:cxn>
                  <a:cxn ang="0">
                    <a:pos x="39" y="39"/>
                  </a:cxn>
                  <a:cxn ang="0">
                    <a:pos x="36" y="38"/>
                  </a:cxn>
                  <a:cxn ang="0">
                    <a:pos x="32" y="37"/>
                  </a:cxn>
                  <a:cxn ang="0">
                    <a:pos x="29" y="36"/>
                  </a:cxn>
                  <a:cxn ang="0">
                    <a:pos x="25" y="35"/>
                  </a:cxn>
                  <a:cxn ang="0">
                    <a:pos x="21" y="34"/>
                  </a:cxn>
                  <a:cxn ang="0">
                    <a:pos x="17" y="34"/>
                  </a:cxn>
                  <a:cxn ang="0">
                    <a:pos x="13" y="34"/>
                  </a:cxn>
                  <a:cxn ang="0">
                    <a:pos x="8" y="35"/>
                  </a:cxn>
                  <a:cxn ang="0">
                    <a:pos x="3" y="36"/>
                  </a:cxn>
                  <a:cxn ang="0">
                    <a:pos x="3" y="36"/>
                  </a:cxn>
                  <a:cxn ang="0">
                    <a:pos x="0" y="14"/>
                  </a:cxn>
                  <a:cxn ang="0">
                    <a:pos x="30" y="16"/>
                  </a:cxn>
                  <a:cxn ang="0">
                    <a:pos x="33" y="0"/>
                  </a:cxn>
                  <a:cxn ang="0">
                    <a:pos x="33" y="0"/>
                  </a:cxn>
                </a:cxnLst>
                <a:rect l="0" t="0" r="r" b="b"/>
                <a:pathLst>
                  <a:path w="56" h="48">
                    <a:moveTo>
                      <a:pt x="33" y="0"/>
                    </a:moveTo>
                    <a:lnTo>
                      <a:pt x="56" y="0"/>
                    </a:lnTo>
                    <a:lnTo>
                      <a:pt x="52" y="48"/>
                    </a:lnTo>
                    <a:lnTo>
                      <a:pt x="52" y="48"/>
                    </a:lnTo>
                    <a:lnTo>
                      <a:pt x="52" y="48"/>
                    </a:lnTo>
                    <a:lnTo>
                      <a:pt x="52" y="48"/>
                    </a:lnTo>
                    <a:lnTo>
                      <a:pt x="51" y="47"/>
                    </a:lnTo>
                    <a:lnTo>
                      <a:pt x="50" y="46"/>
                    </a:lnTo>
                    <a:lnTo>
                      <a:pt x="48" y="45"/>
                    </a:lnTo>
                    <a:lnTo>
                      <a:pt x="46" y="43"/>
                    </a:lnTo>
                    <a:lnTo>
                      <a:pt x="44" y="42"/>
                    </a:lnTo>
                    <a:lnTo>
                      <a:pt x="41" y="41"/>
                    </a:lnTo>
                    <a:lnTo>
                      <a:pt x="39" y="39"/>
                    </a:lnTo>
                    <a:lnTo>
                      <a:pt x="36" y="38"/>
                    </a:lnTo>
                    <a:lnTo>
                      <a:pt x="32" y="37"/>
                    </a:lnTo>
                    <a:lnTo>
                      <a:pt x="29" y="36"/>
                    </a:lnTo>
                    <a:lnTo>
                      <a:pt x="25" y="35"/>
                    </a:lnTo>
                    <a:lnTo>
                      <a:pt x="21" y="34"/>
                    </a:lnTo>
                    <a:lnTo>
                      <a:pt x="17" y="34"/>
                    </a:lnTo>
                    <a:lnTo>
                      <a:pt x="13" y="34"/>
                    </a:lnTo>
                    <a:lnTo>
                      <a:pt x="8" y="35"/>
                    </a:lnTo>
                    <a:lnTo>
                      <a:pt x="3" y="36"/>
                    </a:lnTo>
                    <a:lnTo>
                      <a:pt x="3" y="36"/>
                    </a:lnTo>
                    <a:lnTo>
                      <a:pt x="0" y="14"/>
                    </a:lnTo>
                    <a:lnTo>
                      <a:pt x="30" y="16"/>
                    </a:lnTo>
                    <a:lnTo>
                      <a:pt x="33" y="0"/>
                    </a:lnTo>
                    <a:lnTo>
                      <a:pt x="33" y="0"/>
                    </a:lnTo>
                    <a:close/>
                  </a:path>
                </a:pathLst>
              </a:custGeom>
              <a:solidFill>
                <a:srgbClr val="BFF2F2"/>
              </a:solidFill>
              <a:ln w="9525">
                <a:noFill/>
                <a:round/>
                <a:headEnd/>
                <a:tailEnd/>
              </a:ln>
              <a:effectLst/>
            </p:spPr>
            <p:txBody>
              <a:bodyPr wrap="none" anchor="ctr"/>
              <a:lstStyle/>
              <a:p>
                <a:endParaRPr lang="en-IN"/>
              </a:p>
            </p:txBody>
          </p:sp>
          <p:sp>
            <p:nvSpPr>
              <p:cNvPr id="4177" name="Line 81"/>
              <p:cNvSpPr>
                <a:spLocks noChangeShapeType="1"/>
              </p:cNvSpPr>
              <p:nvPr/>
            </p:nvSpPr>
            <p:spPr bwMode="auto">
              <a:xfrm flipH="1">
                <a:off x="5336" y="3433"/>
                <a:ext cx="4" cy="18"/>
              </a:xfrm>
              <a:prstGeom prst="line">
                <a:avLst/>
              </a:prstGeom>
              <a:noFill/>
              <a:ln w="7920">
                <a:solidFill>
                  <a:srgbClr val="BFF2F2"/>
                </a:solidFill>
                <a:miter lim="800000"/>
                <a:headEnd/>
                <a:tailEnd/>
              </a:ln>
              <a:effectLst/>
            </p:spPr>
            <p:txBody>
              <a:bodyPr/>
              <a:lstStyle/>
              <a:p>
                <a:endParaRPr lang="en-IN"/>
              </a:p>
            </p:txBody>
          </p:sp>
          <p:sp>
            <p:nvSpPr>
              <p:cNvPr id="4178" name="Line 82"/>
              <p:cNvSpPr>
                <a:spLocks noChangeShapeType="1"/>
              </p:cNvSpPr>
              <p:nvPr/>
            </p:nvSpPr>
            <p:spPr bwMode="auto">
              <a:xfrm flipH="1">
                <a:off x="5335" y="3433"/>
                <a:ext cx="5" cy="18"/>
              </a:xfrm>
              <a:prstGeom prst="line">
                <a:avLst/>
              </a:prstGeom>
              <a:noFill/>
              <a:ln w="6480">
                <a:solidFill>
                  <a:srgbClr val="B5EDED"/>
                </a:solidFill>
                <a:miter lim="800000"/>
                <a:headEnd/>
                <a:tailEnd/>
              </a:ln>
              <a:effectLst/>
            </p:spPr>
            <p:txBody>
              <a:bodyPr/>
              <a:lstStyle/>
              <a:p>
                <a:endParaRPr lang="en-IN"/>
              </a:p>
            </p:txBody>
          </p:sp>
          <p:sp>
            <p:nvSpPr>
              <p:cNvPr id="4179" name="Line 83"/>
              <p:cNvSpPr>
                <a:spLocks noChangeShapeType="1"/>
              </p:cNvSpPr>
              <p:nvPr/>
            </p:nvSpPr>
            <p:spPr bwMode="auto">
              <a:xfrm flipH="1">
                <a:off x="5334" y="3433"/>
                <a:ext cx="4" cy="18"/>
              </a:xfrm>
              <a:prstGeom prst="line">
                <a:avLst/>
              </a:prstGeom>
              <a:noFill/>
              <a:ln w="6480">
                <a:solidFill>
                  <a:srgbClr val="AAEAEA"/>
                </a:solidFill>
                <a:miter lim="800000"/>
                <a:headEnd/>
                <a:tailEnd/>
              </a:ln>
              <a:effectLst/>
            </p:spPr>
            <p:txBody>
              <a:bodyPr/>
              <a:lstStyle/>
              <a:p>
                <a:endParaRPr lang="en-IN"/>
              </a:p>
            </p:txBody>
          </p:sp>
          <p:sp>
            <p:nvSpPr>
              <p:cNvPr id="4180" name="Line 84"/>
              <p:cNvSpPr>
                <a:spLocks noChangeShapeType="1"/>
              </p:cNvSpPr>
              <p:nvPr/>
            </p:nvSpPr>
            <p:spPr bwMode="auto">
              <a:xfrm flipH="1">
                <a:off x="5333" y="3433"/>
                <a:ext cx="4" cy="18"/>
              </a:xfrm>
              <a:prstGeom prst="line">
                <a:avLst/>
              </a:prstGeom>
              <a:noFill/>
              <a:ln w="6480">
                <a:solidFill>
                  <a:srgbClr val="9EE5E5"/>
                </a:solidFill>
                <a:miter lim="800000"/>
                <a:headEnd/>
                <a:tailEnd/>
              </a:ln>
              <a:effectLst/>
            </p:spPr>
            <p:txBody>
              <a:bodyPr/>
              <a:lstStyle/>
              <a:p>
                <a:endParaRPr lang="en-IN"/>
              </a:p>
            </p:txBody>
          </p:sp>
          <p:sp>
            <p:nvSpPr>
              <p:cNvPr id="4181" name="Line 85"/>
              <p:cNvSpPr>
                <a:spLocks noChangeShapeType="1"/>
              </p:cNvSpPr>
              <p:nvPr/>
            </p:nvSpPr>
            <p:spPr bwMode="auto">
              <a:xfrm flipH="1">
                <a:off x="5333" y="3434"/>
                <a:ext cx="3" cy="17"/>
              </a:xfrm>
              <a:prstGeom prst="line">
                <a:avLst/>
              </a:prstGeom>
              <a:noFill/>
              <a:ln w="4680">
                <a:solidFill>
                  <a:srgbClr val="93E0E0"/>
                </a:solidFill>
                <a:miter lim="800000"/>
                <a:headEnd/>
                <a:tailEnd/>
              </a:ln>
              <a:effectLst/>
            </p:spPr>
            <p:txBody>
              <a:bodyPr/>
              <a:lstStyle/>
              <a:p>
                <a:endParaRPr lang="en-IN"/>
              </a:p>
            </p:txBody>
          </p:sp>
          <p:sp>
            <p:nvSpPr>
              <p:cNvPr id="4182" name="Line 86"/>
              <p:cNvSpPr>
                <a:spLocks noChangeShapeType="1"/>
              </p:cNvSpPr>
              <p:nvPr/>
            </p:nvSpPr>
            <p:spPr bwMode="auto">
              <a:xfrm flipH="1">
                <a:off x="5332" y="3434"/>
                <a:ext cx="3" cy="17"/>
              </a:xfrm>
              <a:prstGeom prst="line">
                <a:avLst/>
              </a:prstGeom>
              <a:noFill/>
              <a:ln w="4680">
                <a:solidFill>
                  <a:srgbClr val="8CDDDD"/>
                </a:solidFill>
                <a:miter lim="800000"/>
                <a:headEnd/>
                <a:tailEnd/>
              </a:ln>
              <a:effectLst/>
            </p:spPr>
            <p:txBody>
              <a:bodyPr/>
              <a:lstStyle/>
              <a:p>
                <a:endParaRPr lang="en-IN"/>
              </a:p>
            </p:txBody>
          </p:sp>
          <p:sp>
            <p:nvSpPr>
              <p:cNvPr id="4183" name="Line 87"/>
              <p:cNvSpPr>
                <a:spLocks noChangeShapeType="1"/>
              </p:cNvSpPr>
              <p:nvPr/>
            </p:nvSpPr>
            <p:spPr bwMode="auto">
              <a:xfrm flipH="1">
                <a:off x="5331" y="3434"/>
                <a:ext cx="3" cy="17"/>
              </a:xfrm>
              <a:prstGeom prst="line">
                <a:avLst/>
              </a:prstGeom>
              <a:noFill/>
              <a:ln w="3240">
                <a:solidFill>
                  <a:srgbClr val="7FD8D8"/>
                </a:solidFill>
                <a:miter lim="800000"/>
                <a:headEnd/>
                <a:tailEnd/>
              </a:ln>
              <a:effectLst/>
            </p:spPr>
            <p:txBody>
              <a:bodyPr/>
              <a:lstStyle/>
              <a:p>
                <a:endParaRPr lang="en-IN"/>
              </a:p>
            </p:txBody>
          </p:sp>
          <p:sp>
            <p:nvSpPr>
              <p:cNvPr id="4184" name="Line 88"/>
              <p:cNvSpPr>
                <a:spLocks noChangeShapeType="1"/>
              </p:cNvSpPr>
              <p:nvPr/>
            </p:nvSpPr>
            <p:spPr bwMode="auto">
              <a:xfrm flipH="1" flipV="1">
                <a:off x="5303" y="3449"/>
                <a:ext cx="50" cy="3"/>
              </a:xfrm>
              <a:prstGeom prst="line">
                <a:avLst/>
              </a:prstGeom>
              <a:noFill/>
              <a:ln w="1440">
                <a:solidFill>
                  <a:srgbClr val="72BFBF"/>
                </a:solidFill>
                <a:miter lim="800000"/>
                <a:headEnd/>
                <a:tailEnd/>
              </a:ln>
              <a:effectLst/>
            </p:spPr>
            <p:txBody>
              <a:bodyPr/>
              <a:lstStyle/>
              <a:p>
                <a:endParaRPr lang="en-IN"/>
              </a:p>
            </p:txBody>
          </p:sp>
          <p:sp>
            <p:nvSpPr>
              <p:cNvPr id="4185" name="Freeform 89"/>
              <p:cNvSpPr>
                <a:spLocks noChangeArrowheads="1"/>
              </p:cNvSpPr>
              <p:nvPr/>
            </p:nvSpPr>
            <p:spPr bwMode="auto">
              <a:xfrm>
                <a:off x="5306" y="3471"/>
                <a:ext cx="75" cy="53"/>
              </a:xfrm>
              <a:custGeom>
                <a:avLst/>
                <a:gdLst/>
                <a:ahLst/>
                <a:cxnLst>
                  <a:cxn ang="0">
                    <a:pos x="0" y="1"/>
                  </a:cxn>
                  <a:cxn ang="0">
                    <a:pos x="2" y="1"/>
                  </a:cxn>
                  <a:cxn ang="0">
                    <a:pos x="5" y="0"/>
                  </a:cxn>
                  <a:cxn ang="0">
                    <a:pos x="9" y="0"/>
                  </a:cxn>
                  <a:cxn ang="0">
                    <a:pos x="14" y="0"/>
                  </a:cxn>
                  <a:cxn ang="0">
                    <a:pos x="19" y="0"/>
                  </a:cxn>
                  <a:cxn ang="0">
                    <a:pos x="26" y="1"/>
                  </a:cxn>
                  <a:cxn ang="0">
                    <a:pos x="32" y="2"/>
                  </a:cxn>
                  <a:cxn ang="0">
                    <a:pos x="39" y="5"/>
                  </a:cxn>
                  <a:cxn ang="0">
                    <a:pos x="46" y="9"/>
                  </a:cxn>
                  <a:cxn ang="0">
                    <a:pos x="53" y="15"/>
                  </a:cxn>
                  <a:cxn ang="0">
                    <a:pos x="59" y="22"/>
                  </a:cxn>
                  <a:cxn ang="0">
                    <a:pos x="60" y="23"/>
                  </a:cxn>
                  <a:cxn ang="0">
                    <a:pos x="62" y="27"/>
                  </a:cxn>
                  <a:cxn ang="0">
                    <a:pos x="65" y="34"/>
                  </a:cxn>
                  <a:cxn ang="0">
                    <a:pos x="69" y="43"/>
                  </a:cxn>
                  <a:cxn ang="0">
                    <a:pos x="69" y="49"/>
                  </a:cxn>
                  <a:cxn ang="0">
                    <a:pos x="61" y="48"/>
                  </a:cxn>
                  <a:cxn ang="0">
                    <a:pos x="57" y="48"/>
                  </a:cxn>
                  <a:cxn ang="0">
                    <a:pos x="57" y="47"/>
                  </a:cxn>
                  <a:cxn ang="0">
                    <a:pos x="57" y="44"/>
                  </a:cxn>
                  <a:cxn ang="0">
                    <a:pos x="56" y="39"/>
                  </a:cxn>
                  <a:cxn ang="0">
                    <a:pos x="54" y="34"/>
                  </a:cxn>
                  <a:cxn ang="0">
                    <a:pos x="51" y="28"/>
                  </a:cxn>
                  <a:cxn ang="0">
                    <a:pos x="48" y="22"/>
                  </a:cxn>
                  <a:cxn ang="0">
                    <a:pos x="43" y="16"/>
                  </a:cxn>
                  <a:cxn ang="0">
                    <a:pos x="36" y="12"/>
                  </a:cxn>
                  <a:cxn ang="0">
                    <a:pos x="27" y="8"/>
                  </a:cxn>
                  <a:cxn ang="0">
                    <a:pos x="26" y="7"/>
                  </a:cxn>
                  <a:cxn ang="0">
                    <a:pos x="21" y="5"/>
                  </a:cxn>
                  <a:cxn ang="0">
                    <a:pos x="14" y="3"/>
                  </a:cxn>
                  <a:cxn ang="0">
                    <a:pos x="5" y="2"/>
                  </a:cxn>
                  <a:cxn ang="0">
                    <a:pos x="0" y="1"/>
                  </a:cxn>
                </a:cxnLst>
                <a:rect l="0" t="0" r="r" b="b"/>
                <a:pathLst>
                  <a:path w="69" h="49">
                    <a:moveTo>
                      <a:pt x="0" y="1"/>
                    </a:moveTo>
                    <a:lnTo>
                      <a:pt x="0" y="1"/>
                    </a:lnTo>
                    <a:lnTo>
                      <a:pt x="1" y="1"/>
                    </a:lnTo>
                    <a:lnTo>
                      <a:pt x="2" y="1"/>
                    </a:lnTo>
                    <a:lnTo>
                      <a:pt x="3" y="1"/>
                    </a:lnTo>
                    <a:lnTo>
                      <a:pt x="5" y="0"/>
                    </a:lnTo>
                    <a:lnTo>
                      <a:pt x="7" y="0"/>
                    </a:lnTo>
                    <a:lnTo>
                      <a:pt x="9" y="0"/>
                    </a:lnTo>
                    <a:lnTo>
                      <a:pt x="11" y="0"/>
                    </a:lnTo>
                    <a:lnTo>
                      <a:pt x="14" y="0"/>
                    </a:lnTo>
                    <a:lnTo>
                      <a:pt x="16" y="0"/>
                    </a:lnTo>
                    <a:lnTo>
                      <a:pt x="19" y="0"/>
                    </a:lnTo>
                    <a:lnTo>
                      <a:pt x="22" y="0"/>
                    </a:lnTo>
                    <a:lnTo>
                      <a:pt x="26" y="1"/>
                    </a:lnTo>
                    <a:lnTo>
                      <a:pt x="29" y="1"/>
                    </a:lnTo>
                    <a:lnTo>
                      <a:pt x="32" y="2"/>
                    </a:lnTo>
                    <a:lnTo>
                      <a:pt x="36" y="3"/>
                    </a:lnTo>
                    <a:lnTo>
                      <a:pt x="39" y="5"/>
                    </a:lnTo>
                    <a:lnTo>
                      <a:pt x="43" y="7"/>
                    </a:lnTo>
                    <a:lnTo>
                      <a:pt x="46" y="9"/>
                    </a:lnTo>
                    <a:lnTo>
                      <a:pt x="49" y="12"/>
                    </a:lnTo>
                    <a:lnTo>
                      <a:pt x="53" y="15"/>
                    </a:lnTo>
                    <a:lnTo>
                      <a:pt x="56" y="18"/>
                    </a:lnTo>
                    <a:lnTo>
                      <a:pt x="59" y="22"/>
                    </a:lnTo>
                    <a:lnTo>
                      <a:pt x="59" y="22"/>
                    </a:lnTo>
                    <a:lnTo>
                      <a:pt x="60" y="23"/>
                    </a:lnTo>
                    <a:lnTo>
                      <a:pt x="61" y="24"/>
                    </a:lnTo>
                    <a:lnTo>
                      <a:pt x="62" y="27"/>
                    </a:lnTo>
                    <a:lnTo>
                      <a:pt x="64" y="30"/>
                    </a:lnTo>
                    <a:lnTo>
                      <a:pt x="65" y="34"/>
                    </a:lnTo>
                    <a:lnTo>
                      <a:pt x="67" y="38"/>
                    </a:lnTo>
                    <a:lnTo>
                      <a:pt x="69" y="43"/>
                    </a:lnTo>
                    <a:lnTo>
                      <a:pt x="69" y="49"/>
                    </a:lnTo>
                    <a:lnTo>
                      <a:pt x="69" y="49"/>
                    </a:lnTo>
                    <a:lnTo>
                      <a:pt x="67" y="49"/>
                    </a:lnTo>
                    <a:lnTo>
                      <a:pt x="61" y="48"/>
                    </a:lnTo>
                    <a:lnTo>
                      <a:pt x="57" y="48"/>
                    </a:lnTo>
                    <a:lnTo>
                      <a:pt x="57" y="48"/>
                    </a:lnTo>
                    <a:lnTo>
                      <a:pt x="57" y="47"/>
                    </a:lnTo>
                    <a:lnTo>
                      <a:pt x="57" y="47"/>
                    </a:lnTo>
                    <a:lnTo>
                      <a:pt x="57" y="45"/>
                    </a:lnTo>
                    <a:lnTo>
                      <a:pt x="57" y="44"/>
                    </a:lnTo>
                    <a:lnTo>
                      <a:pt x="56" y="42"/>
                    </a:lnTo>
                    <a:lnTo>
                      <a:pt x="56" y="39"/>
                    </a:lnTo>
                    <a:lnTo>
                      <a:pt x="55" y="37"/>
                    </a:lnTo>
                    <a:lnTo>
                      <a:pt x="54" y="34"/>
                    </a:lnTo>
                    <a:lnTo>
                      <a:pt x="53" y="31"/>
                    </a:lnTo>
                    <a:lnTo>
                      <a:pt x="51" y="28"/>
                    </a:lnTo>
                    <a:lnTo>
                      <a:pt x="50" y="25"/>
                    </a:lnTo>
                    <a:lnTo>
                      <a:pt x="48" y="22"/>
                    </a:lnTo>
                    <a:lnTo>
                      <a:pt x="45" y="19"/>
                    </a:lnTo>
                    <a:lnTo>
                      <a:pt x="43" y="16"/>
                    </a:lnTo>
                    <a:lnTo>
                      <a:pt x="39" y="14"/>
                    </a:lnTo>
                    <a:lnTo>
                      <a:pt x="36" y="12"/>
                    </a:lnTo>
                    <a:lnTo>
                      <a:pt x="32" y="10"/>
                    </a:lnTo>
                    <a:lnTo>
                      <a:pt x="27" y="8"/>
                    </a:lnTo>
                    <a:lnTo>
                      <a:pt x="27" y="8"/>
                    </a:lnTo>
                    <a:lnTo>
                      <a:pt x="26" y="7"/>
                    </a:lnTo>
                    <a:lnTo>
                      <a:pt x="23" y="6"/>
                    </a:lnTo>
                    <a:lnTo>
                      <a:pt x="21" y="5"/>
                    </a:lnTo>
                    <a:lnTo>
                      <a:pt x="18" y="4"/>
                    </a:lnTo>
                    <a:lnTo>
                      <a:pt x="14" y="3"/>
                    </a:lnTo>
                    <a:lnTo>
                      <a:pt x="10" y="2"/>
                    </a:lnTo>
                    <a:lnTo>
                      <a:pt x="5" y="2"/>
                    </a:lnTo>
                    <a:lnTo>
                      <a:pt x="0" y="1"/>
                    </a:lnTo>
                    <a:lnTo>
                      <a:pt x="0" y="1"/>
                    </a:lnTo>
                    <a:close/>
                  </a:path>
                </a:pathLst>
              </a:custGeom>
              <a:solidFill>
                <a:srgbClr val="C1F4F4"/>
              </a:solidFill>
              <a:ln w="9525">
                <a:noFill/>
                <a:round/>
                <a:headEnd/>
                <a:tailEnd/>
              </a:ln>
              <a:effectLst/>
            </p:spPr>
            <p:txBody>
              <a:bodyPr wrap="none" anchor="ctr"/>
              <a:lstStyle/>
              <a:p>
                <a:endParaRPr lang="en-IN"/>
              </a:p>
            </p:txBody>
          </p:sp>
          <p:sp>
            <p:nvSpPr>
              <p:cNvPr id="4186" name="Line 90"/>
              <p:cNvSpPr>
                <a:spLocks noChangeShapeType="1"/>
              </p:cNvSpPr>
              <p:nvPr/>
            </p:nvSpPr>
            <p:spPr bwMode="auto">
              <a:xfrm flipH="1">
                <a:off x="5366" y="3506"/>
                <a:ext cx="9" cy="0"/>
              </a:xfrm>
              <a:prstGeom prst="line">
                <a:avLst/>
              </a:prstGeom>
              <a:noFill/>
              <a:ln w="1440">
                <a:solidFill>
                  <a:srgbClr val="59D8D8"/>
                </a:solidFill>
                <a:miter lim="800000"/>
                <a:headEnd/>
                <a:tailEnd/>
              </a:ln>
              <a:effectLst/>
            </p:spPr>
            <p:txBody>
              <a:bodyPr/>
              <a:lstStyle/>
              <a:p>
                <a:endParaRPr lang="en-IN"/>
              </a:p>
            </p:txBody>
          </p:sp>
          <p:sp>
            <p:nvSpPr>
              <p:cNvPr id="4187" name="Freeform 91"/>
              <p:cNvSpPr>
                <a:spLocks noChangeArrowheads="1"/>
              </p:cNvSpPr>
              <p:nvPr/>
            </p:nvSpPr>
            <p:spPr bwMode="auto">
              <a:xfrm>
                <a:off x="5348" y="3484"/>
                <a:ext cx="18" cy="21"/>
              </a:xfrm>
              <a:custGeom>
                <a:avLst/>
                <a:gdLst/>
                <a:ahLst/>
                <a:cxnLst>
                  <a:cxn ang="0">
                    <a:pos x="17" y="20"/>
                  </a:cxn>
                  <a:cxn ang="0">
                    <a:pos x="15" y="17"/>
                  </a:cxn>
                  <a:cxn ang="0">
                    <a:pos x="14" y="14"/>
                  </a:cxn>
                  <a:cxn ang="0">
                    <a:pos x="12" y="11"/>
                  </a:cxn>
                  <a:cxn ang="0">
                    <a:pos x="9" y="8"/>
                  </a:cxn>
                  <a:cxn ang="0">
                    <a:pos x="6" y="5"/>
                  </a:cxn>
                  <a:cxn ang="0">
                    <a:pos x="3" y="2"/>
                  </a:cxn>
                  <a:cxn ang="0">
                    <a:pos x="0" y="0"/>
                  </a:cxn>
                </a:cxnLst>
                <a:rect l="0" t="0" r="r" b="b"/>
                <a:pathLst>
                  <a:path w="17" h="20">
                    <a:moveTo>
                      <a:pt x="17" y="20"/>
                    </a:moveTo>
                    <a:lnTo>
                      <a:pt x="15" y="17"/>
                    </a:lnTo>
                    <a:lnTo>
                      <a:pt x="14" y="14"/>
                    </a:lnTo>
                    <a:lnTo>
                      <a:pt x="12" y="11"/>
                    </a:lnTo>
                    <a:lnTo>
                      <a:pt x="9" y="8"/>
                    </a:lnTo>
                    <a:lnTo>
                      <a:pt x="6" y="5"/>
                    </a:lnTo>
                    <a:lnTo>
                      <a:pt x="3" y="2"/>
                    </a:lnTo>
                    <a:lnTo>
                      <a:pt x="0" y="0"/>
                    </a:lnTo>
                  </a:path>
                </a:pathLst>
              </a:custGeom>
              <a:noFill/>
              <a:ln w="1440">
                <a:solidFill>
                  <a:srgbClr val="59D8D8"/>
                </a:solidFill>
                <a:round/>
                <a:headEnd/>
                <a:tailEnd/>
              </a:ln>
              <a:effectLst/>
            </p:spPr>
            <p:txBody>
              <a:bodyPr wrap="none" anchor="ctr"/>
              <a:lstStyle/>
              <a:p>
                <a:endParaRPr lang="en-IN"/>
              </a:p>
            </p:txBody>
          </p:sp>
          <p:sp>
            <p:nvSpPr>
              <p:cNvPr id="4188" name="Freeform 92"/>
              <p:cNvSpPr>
                <a:spLocks noChangeArrowheads="1"/>
              </p:cNvSpPr>
              <p:nvPr/>
            </p:nvSpPr>
            <p:spPr bwMode="auto">
              <a:xfrm>
                <a:off x="5310" y="3472"/>
                <a:ext cx="38" cy="11"/>
              </a:xfrm>
              <a:custGeom>
                <a:avLst/>
                <a:gdLst/>
                <a:ahLst/>
                <a:cxnLst>
                  <a:cxn ang="0">
                    <a:pos x="35" y="11"/>
                  </a:cxn>
                  <a:cxn ang="0">
                    <a:pos x="32" y="9"/>
                  </a:cxn>
                  <a:cxn ang="0">
                    <a:pos x="30" y="8"/>
                  </a:cxn>
                  <a:cxn ang="0">
                    <a:pos x="27" y="6"/>
                  </a:cxn>
                  <a:cxn ang="0">
                    <a:pos x="23" y="5"/>
                  </a:cxn>
                  <a:cxn ang="0">
                    <a:pos x="20" y="4"/>
                  </a:cxn>
                  <a:cxn ang="0">
                    <a:pos x="17" y="2"/>
                  </a:cxn>
                  <a:cxn ang="0">
                    <a:pos x="13" y="1"/>
                  </a:cxn>
                  <a:cxn ang="0">
                    <a:pos x="10" y="1"/>
                  </a:cxn>
                  <a:cxn ang="0">
                    <a:pos x="6" y="0"/>
                  </a:cxn>
                  <a:cxn ang="0">
                    <a:pos x="3" y="0"/>
                  </a:cxn>
                  <a:cxn ang="0">
                    <a:pos x="0" y="0"/>
                  </a:cxn>
                </a:cxnLst>
                <a:rect l="0" t="0" r="r" b="b"/>
                <a:pathLst>
                  <a:path w="35" h="11">
                    <a:moveTo>
                      <a:pt x="35" y="11"/>
                    </a:moveTo>
                    <a:lnTo>
                      <a:pt x="32" y="9"/>
                    </a:lnTo>
                    <a:lnTo>
                      <a:pt x="30" y="8"/>
                    </a:lnTo>
                    <a:lnTo>
                      <a:pt x="27" y="6"/>
                    </a:lnTo>
                    <a:lnTo>
                      <a:pt x="23" y="5"/>
                    </a:lnTo>
                    <a:lnTo>
                      <a:pt x="20" y="4"/>
                    </a:lnTo>
                    <a:lnTo>
                      <a:pt x="17" y="2"/>
                    </a:lnTo>
                    <a:lnTo>
                      <a:pt x="13" y="1"/>
                    </a:lnTo>
                    <a:lnTo>
                      <a:pt x="10" y="1"/>
                    </a:lnTo>
                    <a:lnTo>
                      <a:pt x="6" y="0"/>
                    </a:lnTo>
                    <a:lnTo>
                      <a:pt x="3" y="0"/>
                    </a:lnTo>
                    <a:lnTo>
                      <a:pt x="0" y="0"/>
                    </a:lnTo>
                  </a:path>
                </a:pathLst>
              </a:custGeom>
              <a:noFill/>
              <a:ln w="1440">
                <a:solidFill>
                  <a:srgbClr val="59D8D8"/>
                </a:solidFill>
                <a:round/>
                <a:headEnd/>
                <a:tailEnd/>
              </a:ln>
              <a:effectLst/>
            </p:spPr>
            <p:txBody>
              <a:bodyPr wrap="none" anchor="ctr"/>
              <a:lstStyle/>
              <a:p>
                <a:endParaRPr lang="en-IN"/>
              </a:p>
            </p:txBody>
          </p:sp>
          <p:sp>
            <p:nvSpPr>
              <p:cNvPr id="4189" name="Freeform 93"/>
              <p:cNvSpPr>
                <a:spLocks noChangeArrowheads="1"/>
              </p:cNvSpPr>
              <p:nvPr/>
            </p:nvSpPr>
            <p:spPr bwMode="auto">
              <a:xfrm>
                <a:off x="5281" y="3419"/>
                <a:ext cx="52" cy="212"/>
              </a:xfrm>
              <a:custGeom>
                <a:avLst/>
                <a:gdLst/>
                <a:ahLst/>
                <a:cxnLst>
                  <a:cxn ang="0">
                    <a:pos x="30" y="10"/>
                  </a:cxn>
                  <a:cxn ang="0">
                    <a:pos x="26" y="15"/>
                  </a:cxn>
                  <a:cxn ang="0">
                    <a:pos x="24" y="24"/>
                  </a:cxn>
                  <a:cxn ang="0">
                    <a:pos x="24" y="35"/>
                  </a:cxn>
                  <a:cxn ang="0">
                    <a:pos x="25" y="39"/>
                  </a:cxn>
                  <a:cxn ang="0">
                    <a:pos x="25" y="46"/>
                  </a:cxn>
                  <a:cxn ang="0">
                    <a:pos x="26" y="54"/>
                  </a:cxn>
                  <a:cxn ang="0">
                    <a:pos x="27" y="64"/>
                  </a:cxn>
                  <a:cxn ang="0">
                    <a:pos x="28" y="76"/>
                  </a:cxn>
                  <a:cxn ang="0">
                    <a:pos x="30" y="88"/>
                  </a:cxn>
                  <a:cxn ang="0">
                    <a:pos x="31" y="100"/>
                  </a:cxn>
                  <a:cxn ang="0">
                    <a:pos x="32" y="113"/>
                  </a:cxn>
                  <a:cxn ang="0">
                    <a:pos x="34" y="125"/>
                  </a:cxn>
                  <a:cxn ang="0">
                    <a:pos x="35" y="137"/>
                  </a:cxn>
                  <a:cxn ang="0">
                    <a:pos x="36" y="148"/>
                  </a:cxn>
                  <a:cxn ang="0">
                    <a:pos x="38" y="157"/>
                  </a:cxn>
                  <a:cxn ang="0">
                    <a:pos x="39" y="164"/>
                  </a:cxn>
                  <a:cxn ang="0">
                    <a:pos x="39" y="170"/>
                  </a:cxn>
                  <a:cxn ang="0">
                    <a:pos x="40" y="176"/>
                  </a:cxn>
                  <a:cxn ang="0">
                    <a:pos x="42" y="184"/>
                  </a:cxn>
                  <a:cxn ang="0">
                    <a:pos x="44" y="188"/>
                  </a:cxn>
                  <a:cxn ang="0">
                    <a:pos x="48" y="193"/>
                  </a:cxn>
                  <a:cxn ang="0">
                    <a:pos x="6" y="174"/>
                  </a:cxn>
                  <a:cxn ang="0">
                    <a:pos x="6" y="171"/>
                  </a:cxn>
                  <a:cxn ang="0">
                    <a:pos x="6" y="166"/>
                  </a:cxn>
                  <a:cxn ang="0">
                    <a:pos x="5" y="159"/>
                  </a:cxn>
                  <a:cxn ang="0">
                    <a:pos x="5" y="150"/>
                  </a:cxn>
                  <a:cxn ang="0">
                    <a:pos x="4" y="139"/>
                  </a:cxn>
                  <a:cxn ang="0">
                    <a:pos x="4" y="127"/>
                  </a:cxn>
                  <a:cxn ang="0">
                    <a:pos x="3" y="113"/>
                  </a:cxn>
                  <a:cxn ang="0">
                    <a:pos x="3" y="100"/>
                  </a:cxn>
                  <a:cxn ang="0">
                    <a:pos x="2" y="86"/>
                  </a:cxn>
                  <a:cxn ang="0">
                    <a:pos x="2" y="72"/>
                  </a:cxn>
                  <a:cxn ang="0">
                    <a:pos x="1" y="58"/>
                  </a:cxn>
                  <a:cxn ang="0">
                    <a:pos x="1" y="45"/>
                  </a:cxn>
                  <a:cxn ang="0">
                    <a:pos x="1" y="34"/>
                  </a:cxn>
                  <a:cxn ang="0">
                    <a:pos x="0" y="23"/>
                  </a:cxn>
                  <a:cxn ang="0">
                    <a:pos x="0" y="15"/>
                  </a:cxn>
                  <a:cxn ang="0">
                    <a:pos x="0" y="8"/>
                  </a:cxn>
                  <a:cxn ang="0">
                    <a:pos x="0" y="4"/>
                  </a:cxn>
                  <a:cxn ang="0">
                    <a:pos x="1" y="3"/>
                  </a:cxn>
                  <a:cxn ang="0">
                    <a:pos x="6" y="0"/>
                  </a:cxn>
                  <a:cxn ang="0">
                    <a:pos x="16" y="1"/>
                  </a:cxn>
                  <a:cxn ang="0">
                    <a:pos x="27" y="4"/>
                  </a:cxn>
                  <a:cxn ang="0">
                    <a:pos x="32" y="7"/>
                  </a:cxn>
                </a:cxnLst>
                <a:rect l="0" t="0" r="r" b="b"/>
                <a:pathLst>
                  <a:path w="48" h="193">
                    <a:moveTo>
                      <a:pt x="32" y="7"/>
                    </a:moveTo>
                    <a:lnTo>
                      <a:pt x="31" y="9"/>
                    </a:lnTo>
                    <a:lnTo>
                      <a:pt x="30" y="10"/>
                    </a:lnTo>
                    <a:lnTo>
                      <a:pt x="28" y="12"/>
                    </a:lnTo>
                    <a:lnTo>
                      <a:pt x="27" y="13"/>
                    </a:lnTo>
                    <a:lnTo>
                      <a:pt x="26" y="15"/>
                    </a:lnTo>
                    <a:lnTo>
                      <a:pt x="25" y="17"/>
                    </a:lnTo>
                    <a:lnTo>
                      <a:pt x="24" y="20"/>
                    </a:lnTo>
                    <a:lnTo>
                      <a:pt x="24" y="24"/>
                    </a:lnTo>
                    <a:lnTo>
                      <a:pt x="24" y="29"/>
                    </a:lnTo>
                    <a:lnTo>
                      <a:pt x="24" y="35"/>
                    </a:lnTo>
                    <a:lnTo>
                      <a:pt x="24" y="35"/>
                    </a:lnTo>
                    <a:lnTo>
                      <a:pt x="24" y="36"/>
                    </a:lnTo>
                    <a:lnTo>
                      <a:pt x="24" y="38"/>
                    </a:lnTo>
                    <a:lnTo>
                      <a:pt x="25" y="39"/>
                    </a:lnTo>
                    <a:lnTo>
                      <a:pt x="25" y="41"/>
                    </a:lnTo>
                    <a:lnTo>
                      <a:pt x="25" y="44"/>
                    </a:lnTo>
                    <a:lnTo>
                      <a:pt x="25" y="46"/>
                    </a:lnTo>
                    <a:lnTo>
                      <a:pt x="25" y="49"/>
                    </a:lnTo>
                    <a:lnTo>
                      <a:pt x="26" y="51"/>
                    </a:lnTo>
                    <a:lnTo>
                      <a:pt x="26" y="54"/>
                    </a:lnTo>
                    <a:lnTo>
                      <a:pt x="26" y="58"/>
                    </a:lnTo>
                    <a:lnTo>
                      <a:pt x="27" y="61"/>
                    </a:lnTo>
                    <a:lnTo>
                      <a:pt x="27" y="64"/>
                    </a:lnTo>
                    <a:lnTo>
                      <a:pt x="27" y="68"/>
                    </a:lnTo>
                    <a:lnTo>
                      <a:pt x="28" y="72"/>
                    </a:lnTo>
                    <a:lnTo>
                      <a:pt x="28" y="76"/>
                    </a:lnTo>
                    <a:lnTo>
                      <a:pt x="29" y="80"/>
                    </a:lnTo>
                    <a:lnTo>
                      <a:pt x="29" y="84"/>
                    </a:lnTo>
                    <a:lnTo>
                      <a:pt x="30" y="88"/>
                    </a:lnTo>
                    <a:lnTo>
                      <a:pt x="30" y="92"/>
                    </a:lnTo>
                    <a:lnTo>
                      <a:pt x="30" y="96"/>
                    </a:lnTo>
                    <a:lnTo>
                      <a:pt x="31" y="100"/>
                    </a:lnTo>
                    <a:lnTo>
                      <a:pt x="31" y="104"/>
                    </a:lnTo>
                    <a:lnTo>
                      <a:pt x="32" y="109"/>
                    </a:lnTo>
                    <a:lnTo>
                      <a:pt x="32" y="113"/>
                    </a:lnTo>
                    <a:lnTo>
                      <a:pt x="33" y="117"/>
                    </a:lnTo>
                    <a:lnTo>
                      <a:pt x="33" y="121"/>
                    </a:lnTo>
                    <a:lnTo>
                      <a:pt x="34" y="125"/>
                    </a:lnTo>
                    <a:lnTo>
                      <a:pt x="34" y="129"/>
                    </a:lnTo>
                    <a:lnTo>
                      <a:pt x="35" y="133"/>
                    </a:lnTo>
                    <a:lnTo>
                      <a:pt x="35" y="137"/>
                    </a:lnTo>
                    <a:lnTo>
                      <a:pt x="36" y="141"/>
                    </a:lnTo>
                    <a:lnTo>
                      <a:pt x="36" y="144"/>
                    </a:lnTo>
                    <a:lnTo>
                      <a:pt x="36" y="148"/>
                    </a:lnTo>
                    <a:lnTo>
                      <a:pt x="37" y="151"/>
                    </a:lnTo>
                    <a:lnTo>
                      <a:pt x="37" y="154"/>
                    </a:lnTo>
                    <a:lnTo>
                      <a:pt x="38" y="157"/>
                    </a:lnTo>
                    <a:lnTo>
                      <a:pt x="38" y="160"/>
                    </a:lnTo>
                    <a:lnTo>
                      <a:pt x="38" y="162"/>
                    </a:lnTo>
                    <a:lnTo>
                      <a:pt x="39" y="164"/>
                    </a:lnTo>
                    <a:lnTo>
                      <a:pt x="39" y="166"/>
                    </a:lnTo>
                    <a:lnTo>
                      <a:pt x="39" y="168"/>
                    </a:lnTo>
                    <a:lnTo>
                      <a:pt x="39" y="170"/>
                    </a:lnTo>
                    <a:lnTo>
                      <a:pt x="40" y="171"/>
                    </a:lnTo>
                    <a:lnTo>
                      <a:pt x="40" y="171"/>
                    </a:lnTo>
                    <a:lnTo>
                      <a:pt x="40" y="176"/>
                    </a:lnTo>
                    <a:lnTo>
                      <a:pt x="41" y="179"/>
                    </a:lnTo>
                    <a:lnTo>
                      <a:pt x="41" y="182"/>
                    </a:lnTo>
                    <a:lnTo>
                      <a:pt x="42" y="184"/>
                    </a:lnTo>
                    <a:lnTo>
                      <a:pt x="42" y="185"/>
                    </a:lnTo>
                    <a:lnTo>
                      <a:pt x="43" y="187"/>
                    </a:lnTo>
                    <a:lnTo>
                      <a:pt x="44" y="188"/>
                    </a:lnTo>
                    <a:lnTo>
                      <a:pt x="46" y="190"/>
                    </a:lnTo>
                    <a:lnTo>
                      <a:pt x="48" y="193"/>
                    </a:lnTo>
                    <a:lnTo>
                      <a:pt x="48" y="193"/>
                    </a:lnTo>
                    <a:lnTo>
                      <a:pt x="6" y="174"/>
                    </a:lnTo>
                    <a:lnTo>
                      <a:pt x="6" y="174"/>
                    </a:lnTo>
                    <a:lnTo>
                      <a:pt x="6" y="174"/>
                    </a:lnTo>
                    <a:lnTo>
                      <a:pt x="6" y="173"/>
                    </a:lnTo>
                    <a:lnTo>
                      <a:pt x="6" y="173"/>
                    </a:lnTo>
                    <a:lnTo>
                      <a:pt x="6" y="171"/>
                    </a:lnTo>
                    <a:lnTo>
                      <a:pt x="6" y="170"/>
                    </a:lnTo>
                    <a:lnTo>
                      <a:pt x="6" y="168"/>
                    </a:lnTo>
                    <a:lnTo>
                      <a:pt x="6" y="166"/>
                    </a:lnTo>
                    <a:lnTo>
                      <a:pt x="5" y="164"/>
                    </a:lnTo>
                    <a:lnTo>
                      <a:pt x="5" y="162"/>
                    </a:lnTo>
                    <a:lnTo>
                      <a:pt x="5" y="159"/>
                    </a:lnTo>
                    <a:lnTo>
                      <a:pt x="5" y="156"/>
                    </a:lnTo>
                    <a:lnTo>
                      <a:pt x="5" y="153"/>
                    </a:lnTo>
                    <a:lnTo>
                      <a:pt x="5" y="150"/>
                    </a:lnTo>
                    <a:lnTo>
                      <a:pt x="5" y="146"/>
                    </a:lnTo>
                    <a:lnTo>
                      <a:pt x="4" y="143"/>
                    </a:lnTo>
                    <a:lnTo>
                      <a:pt x="4" y="139"/>
                    </a:lnTo>
                    <a:lnTo>
                      <a:pt x="4" y="135"/>
                    </a:lnTo>
                    <a:lnTo>
                      <a:pt x="4" y="131"/>
                    </a:lnTo>
                    <a:lnTo>
                      <a:pt x="4" y="127"/>
                    </a:lnTo>
                    <a:lnTo>
                      <a:pt x="4" y="122"/>
                    </a:lnTo>
                    <a:lnTo>
                      <a:pt x="3" y="118"/>
                    </a:lnTo>
                    <a:lnTo>
                      <a:pt x="3" y="113"/>
                    </a:lnTo>
                    <a:lnTo>
                      <a:pt x="3" y="109"/>
                    </a:lnTo>
                    <a:lnTo>
                      <a:pt x="3" y="104"/>
                    </a:lnTo>
                    <a:lnTo>
                      <a:pt x="3" y="100"/>
                    </a:lnTo>
                    <a:lnTo>
                      <a:pt x="3" y="95"/>
                    </a:lnTo>
                    <a:lnTo>
                      <a:pt x="2" y="90"/>
                    </a:lnTo>
                    <a:lnTo>
                      <a:pt x="2" y="86"/>
                    </a:lnTo>
                    <a:lnTo>
                      <a:pt x="2" y="81"/>
                    </a:lnTo>
                    <a:lnTo>
                      <a:pt x="2" y="76"/>
                    </a:lnTo>
                    <a:lnTo>
                      <a:pt x="2" y="72"/>
                    </a:lnTo>
                    <a:lnTo>
                      <a:pt x="2" y="67"/>
                    </a:lnTo>
                    <a:lnTo>
                      <a:pt x="1" y="63"/>
                    </a:lnTo>
                    <a:lnTo>
                      <a:pt x="1" y="58"/>
                    </a:lnTo>
                    <a:lnTo>
                      <a:pt x="1" y="54"/>
                    </a:lnTo>
                    <a:lnTo>
                      <a:pt x="1" y="49"/>
                    </a:lnTo>
                    <a:lnTo>
                      <a:pt x="1" y="45"/>
                    </a:lnTo>
                    <a:lnTo>
                      <a:pt x="1" y="41"/>
                    </a:lnTo>
                    <a:lnTo>
                      <a:pt x="1" y="37"/>
                    </a:lnTo>
                    <a:lnTo>
                      <a:pt x="1" y="34"/>
                    </a:lnTo>
                    <a:lnTo>
                      <a:pt x="0" y="30"/>
                    </a:lnTo>
                    <a:lnTo>
                      <a:pt x="0" y="26"/>
                    </a:lnTo>
                    <a:lnTo>
                      <a:pt x="0" y="23"/>
                    </a:lnTo>
                    <a:lnTo>
                      <a:pt x="0" y="20"/>
                    </a:lnTo>
                    <a:lnTo>
                      <a:pt x="0" y="17"/>
                    </a:lnTo>
                    <a:lnTo>
                      <a:pt x="0" y="15"/>
                    </a:lnTo>
                    <a:lnTo>
                      <a:pt x="0" y="12"/>
                    </a:lnTo>
                    <a:lnTo>
                      <a:pt x="0" y="10"/>
                    </a:lnTo>
                    <a:lnTo>
                      <a:pt x="0" y="8"/>
                    </a:lnTo>
                    <a:lnTo>
                      <a:pt x="0" y="6"/>
                    </a:lnTo>
                    <a:lnTo>
                      <a:pt x="0" y="5"/>
                    </a:lnTo>
                    <a:lnTo>
                      <a:pt x="0" y="4"/>
                    </a:lnTo>
                    <a:lnTo>
                      <a:pt x="1" y="3"/>
                    </a:lnTo>
                    <a:lnTo>
                      <a:pt x="1" y="3"/>
                    </a:lnTo>
                    <a:lnTo>
                      <a:pt x="1" y="3"/>
                    </a:lnTo>
                    <a:lnTo>
                      <a:pt x="2" y="2"/>
                    </a:lnTo>
                    <a:lnTo>
                      <a:pt x="4" y="1"/>
                    </a:lnTo>
                    <a:lnTo>
                      <a:pt x="6" y="0"/>
                    </a:lnTo>
                    <a:lnTo>
                      <a:pt x="9" y="0"/>
                    </a:lnTo>
                    <a:lnTo>
                      <a:pt x="12" y="1"/>
                    </a:lnTo>
                    <a:lnTo>
                      <a:pt x="16" y="1"/>
                    </a:lnTo>
                    <a:lnTo>
                      <a:pt x="20" y="2"/>
                    </a:lnTo>
                    <a:lnTo>
                      <a:pt x="23" y="3"/>
                    </a:lnTo>
                    <a:lnTo>
                      <a:pt x="27" y="4"/>
                    </a:lnTo>
                    <a:lnTo>
                      <a:pt x="30" y="6"/>
                    </a:lnTo>
                    <a:lnTo>
                      <a:pt x="32" y="7"/>
                    </a:lnTo>
                    <a:lnTo>
                      <a:pt x="32" y="7"/>
                    </a:lnTo>
                    <a:close/>
                  </a:path>
                </a:pathLst>
              </a:custGeom>
              <a:solidFill>
                <a:srgbClr val="98E5E5"/>
              </a:solidFill>
              <a:ln w="9525">
                <a:noFill/>
                <a:round/>
                <a:headEnd/>
                <a:tailEnd/>
              </a:ln>
              <a:effectLst/>
            </p:spPr>
            <p:txBody>
              <a:bodyPr wrap="none" anchor="ctr"/>
              <a:lstStyle/>
              <a:p>
                <a:endParaRPr lang="en-IN"/>
              </a:p>
            </p:txBody>
          </p:sp>
          <p:sp>
            <p:nvSpPr>
              <p:cNvPr id="4190" name="Freeform 94"/>
              <p:cNvSpPr>
                <a:spLocks noChangeArrowheads="1"/>
              </p:cNvSpPr>
              <p:nvPr/>
            </p:nvSpPr>
            <p:spPr bwMode="auto">
              <a:xfrm>
                <a:off x="5281" y="3419"/>
                <a:ext cx="52" cy="212"/>
              </a:xfrm>
              <a:custGeom>
                <a:avLst/>
                <a:gdLst/>
                <a:ahLst/>
                <a:cxnLst>
                  <a:cxn ang="0">
                    <a:pos x="30" y="10"/>
                  </a:cxn>
                  <a:cxn ang="0">
                    <a:pos x="26" y="15"/>
                  </a:cxn>
                  <a:cxn ang="0">
                    <a:pos x="24" y="24"/>
                  </a:cxn>
                  <a:cxn ang="0">
                    <a:pos x="24" y="35"/>
                  </a:cxn>
                  <a:cxn ang="0">
                    <a:pos x="25" y="39"/>
                  </a:cxn>
                  <a:cxn ang="0">
                    <a:pos x="25" y="46"/>
                  </a:cxn>
                  <a:cxn ang="0">
                    <a:pos x="26" y="54"/>
                  </a:cxn>
                  <a:cxn ang="0">
                    <a:pos x="27" y="64"/>
                  </a:cxn>
                  <a:cxn ang="0">
                    <a:pos x="28" y="76"/>
                  </a:cxn>
                  <a:cxn ang="0">
                    <a:pos x="30" y="88"/>
                  </a:cxn>
                  <a:cxn ang="0">
                    <a:pos x="31" y="100"/>
                  </a:cxn>
                  <a:cxn ang="0">
                    <a:pos x="32" y="113"/>
                  </a:cxn>
                  <a:cxn ang="0">
                    <a:pos x="34" y="125"/>
                  </a:cxn>
                  <a:cxn ang="0">
                    <a:pos x="35" y="137"/>
                  </a:cxn>
                  <a:cxn ang="0">
                    <a:pos x="36" y="148"/>
                  </a:cxn>
                  <a:cxn ang="0">
                    <a:pos x="38" y="157"/>
                  </a:cxn>
                  <a:cxn ang="0">
                    <a:pos x="39" y="164"/>
                  </a:cxn>
                  <a:cxn ang="0">
                    <a:pos x="39" y="170"/>
                  </a:cxn>
                  <a:cxn ang="0">
                    <a:pos x="40" y="176"/>
                  </a:cxn>
                  <a:cxn ang="0">
                    <a:pos x="42" y="184"/>
                  </a:cxn>
                  <a:cxn ang="0">
                    <a:pos x="44" y="188"/>
                  </a:cxn>
                  <a:cxn ang="0">
                    <a:pos x="48" y="193"/>
                  </a:cxn>
                  <a:cxn ang="0">
                    <a:pos x="6" y="174"/>
                  </a:cxn>
                  <a:cxn ang="0">
                    <a:pos x="6" y="171"/>
                  </a:cxn>
                  <a:cxn ang="0">
                    <a:pos x="6" y="166"/>
                  </a:cxn>
                  <a:cxn ang="0">
                    <a:pos x="5" y="159"/>
                  </a:cxn>
                  <a:cxn ang="0">
                    <a:pos x="5" y="150"/>
                  </a:cxn>
                  <a:cxn ang="0">
                    <a:pos x="4" y="139"/>
                  </a:cxn>
                  <a:cxn ang="0">
                    <a:pos x="4" y="127"/>
                  </a:cxn>
                  <a:cxn ang="0">
                    <a:pos x="3" y="113"/>
                  </a:cxn>
                  <a:cxn ang="0">
                    <a:pos x="3" y="100"/>
                  </a:cxn>
                  <a:cxn ang="0">
                    <a:pos x="2" y="86"/>
                  </a:cxn>
                  <a:cxn ang="0">
                    <a:pos x="2" y="72"/>
                  </a:cxn>
                  <a:cxn ang="0">
                    <a:pos x="1" y="58"/>
                  </a:cxn>
                  <a:cxn ang="0">
                    <a:pos x="1" y="45"/>
                  </a:cxn>
                  <a:cxn ang="0">
                    <a:pos x="1" y="34"/>
                  </a:cxn>
                  <a:cxn ang="0">
                    <a:pos x="0" y="23"/>
                  </a:cxn>
                  <a:cxn ang="0">
                    <a:pos x="0" y="15"/>
                  </a:cxn>
                  <a:cxn ang="0">
                    <a:pos x="0" y="8"/>
                  </a:cxn>
                  <a:cxn ang="0">
                    <a:pos x="0" y="4"/>
                  </a:cxn>
                  <a:cxn ang="0">
                    <a:pos x="1" y="3"/>
                  </a:cxn>
                  <a:cxn ang="0">
                    <a:pos x="6" y="0"/>
                  </a:cxn>
                  <a:cxn ang="0">
                    <a:pos x="16" y="1"/>
                  </a:cxn>
                  <a:cxn ang="0">
                    <a:pos x="27" y="4"/>
                  </a:cxn>
                  <a:cxn ang="0">
                    <a:pos x="32" y="7"/>
                  </a:cxn>
                </a:cxnLst>
                <a:rect l="0" t="0" r="r" b="b"/>
                <a:pathLst>
                  <a:path w="48" h="193">
                    <a:moveTo>
                      <a:pt x="32" y="7"/>
                    </a:moveTo>
                    <a:lnTo>
                      <a:pt x="31" y="9"/>
                    </a:lnTo>
                    <a:lnTo>
                      <a:pt x="30" y="10"/>
                    </a:lnTo>
                    <a:lnTo>
                      <a:pt x="28" y="12"/>
                    </a:lnTo>
                    <a:lnTo>
                      <a:pt x="27" y="13"/>
                    </a:lnTo>
                    <a:lnTo>
                      <a:pt x="26" y="15"/>
                    </a:lnTo>
                    <a:lnTo>
                      <a:pt x="25" y="17"/>
                    </a:lnTo>
                    <a:lnTo>
                      <a:pt x="24" y="20"/>
                    </a:lnTo>
                    <a:lnTo>
                      <a:pt x="24" y="24"/>
                    </a:lnTo>
                    <a:lnTo>
                      <a:pt x="24" y="29"/>
                    </a:lnTo>
                    <a:lnTo>
                      <a:pt x="24" y="35"/>
                    </a:lnTo>
                    <a:lnTo>
                      <a:pt x="24" y="35"/>
                    </a:lnTo>
                    <a:lnTo>
                      <a:pt x="24" y="36"/>
                    </a:lnTo>
                    <a:lnTo>
                      <a:pt x="24" y="38"/>
                    </a:lnTo>
                    <a:lnTo>
                      <a:pt x="25" y="39"/>
                    </a:lnTo>
                    <a:lnTo>
                      <a:pt x="25" y="41"/>
                    </a:lnTo>
                    <a:lnTo>
                      <a:pt x="25" y="44"/>
                    </a:lnTo>
                    <a:lnTo>
                      <a:pt x="25" y="46"/>
                    </a:lnTo>
                    <a:lnTo>
                      <a:pt x="25" y="49"/>
                    </a:lnTo>
                    <a:lnTo>
                      <a:pt x="26" y="51"/>
                    </a:lnTo>
                    <a:lnTo>
                      <a:pt x="26" y="54"/>
                    </a:lnTo>
                    <a:lnTo>
                      <a:pt x="26" y="58"/>
                    </a:lnTo>
                    <a:lnTo>
                      <a:pt x="27" y="61"/>
                    </a:lnTo>
                    <a:lnTo>
                      <a:pt x="27" y="64"/>
                    </a:lnTo>
                    <a:lnTo>
                      <a:pt x="27" y="68"/>
                    </a:lnTo>
                    <a:lnTo>
                      <a:pt x="28" y="72"/>
                    </a:lnTo>
                    <a:lnTo>
                      <a:pt x="28" y="76"/>
                    </a:lnTo>
                    <a:lnTo>
                      <a:pt x="29" y="80"/>
                    </a:lnTo>
                    <a:lnTo>
                      <a:pt x="29" y="84"/>
                    </a:lnTo>
                    <a:lnTo>
                      <a:pt x="30" y="88"/>
                    </a:lnTo>
                    <a:lnTo>
                      <a:pt x="30" y="92"/>
                    </a:lnTo>
                    <a:lnTo>
                      <a:pt x="30" y="96"/>
                    </a:lnTo>
                    <a:lnTo>
                      <a:pt x="31" y="100"/>
                    </a:lnTo>
                    <a:lnTo>
                      <a:pt x="31" y="104"/>
                    </a:lnTo>
                    <a:lnTo>
                      <a:pt x="32" y="109"/>
                    </a:lnTo>
                    <a:lnTo>
                      <a:pt x="32" y="113"/>
                    </a:lnTo>
                    <a:lnTo>
                      <a:pt x="33" y="117"/>
                    </a:lnTo>
                    <a:lnTo>
                      <a:pt x="33" y="121"/>
                    </a:lnTo>
                    <a:lnTo>
                      <a:pt x="34" y="125"/>
                    </a:lnTo>
                    <a:lnTo>
                      <a:pt x="34" y="129"/>
                    </a:lnTo>
                    <a:lnTo>
                      <a:pt x="35" y="133"/>
                    </a:lnTo>
                    <a:lnTo>
                      <a:pt x="35" y="137"/>
                    </a:lnTo>
                    <a:lnTo>
                      <a:pt x="36" y="141"/>
                    </a:lnTo>
                    <a:lnTo>
                      <a:pt x="36" y="144"/>
                    </a:lnTo>
                    <a:lnTo>
                      <a:pt x="36" y="148"/>
                    </a:lnTo>
                    <a:lnTo>
                      <a:pt x="37" y="151"/>
                    </a:lnTo>
                    <a:lnTo>
                      <a:pt x="37" y="154"/>
                    </a:lnTo>
                    <a:lnTo>
                      <a:pt x="38" y="157"/>
                    </a:lnTo>
                    <a:lnTo>
                      <a:pt x="38" y="160"/>
                    </a:lnTo>
                    <a:lnTo>
                      <a:pt x="38" y="162"/>
                    </a:lnTo>
                    <a:lnTo>
                      <a:pt x="39" y="164"/>
                    </a:lnTo>
                    <a:lnTo>
                      <a:pt x="39" y="166"/>
                    </a:lnTo>
                    <a:lnTo>
                      <a:pt x="39" y="168"/>
                    </a:lnTo>
                    <a:lnTo>
                      <a:pt x="39" y="170"/>
                    </a:lnTo>
                    <a:lnTo>
                      <a:pt x="40" y="171"/>
                    </a:lnTo>
                    <a:lnTo>
                      <a:pt x="40" y="171"/>
                    </a:lnTo>
                    <a:lnTo>
                      <a:pt x="40" y="176"/>
                    </a:lnTo>
                    <a:lnTo>
                      <a:pt x="41" y="179"/>
                    </a:lnTo>
                    <a:lnTo>
                      <a:pt x="41" y="182"/>
                    </a:lnTo>
                    <a:lnTo>
                      <a:pt x="42" y="184"/>
                    </a:lnTo>
                    <a:lnTo>
                      <a:pt x="42" y="185"/>
                    </a:lnTo>
                    <a:lnTo>
                      <a:pt x="43" y="187"/>
                    </a:lnTo>
                    <a:lnTo>
                      <a:pt x="44" y="188"/>
                    </a:lnTo>
                    <a:lnTo>
                      <a:pt x="46" y="190"/>
                    </a:lnTo>
                    <a:lnTo>
                      <a:pt x="48" y="193"/>
                    </a:lnTo>
                    <a:lnTo>
                      <a:pt x="48" y="193"/>
                    </a:lnTo>
                    <a:lnTo>
                      <a:pt x="6" y="174"/>
                    </a:lnTo>
                    <a:lnTo>
                      <a:pt x="6" y="174"/>
                    </a:lnTo>
                    <a:lnTo>
                      <a:pt x="6" y="174"/>
                    </a:lnTo>
                    <a:lnTo>
                      <a:pt x="6" y="173"/>
                    </a:lnTo>
                    <a:lnTo>
                      <a:pt x="6" y="173"/>
                    </a:lnTo>
                    <a:lnTo>
                      <a:pt x="6" y="171"/>
                    </a:lnTo>
                    <a:lnTo>
                      <a:pt x="6" y="170"/>
                    </a:lnTo>
                    <a:lnTo>
                      <a:pt x="6" y="168"/>
                    </a:lnTo>
                    <a:lnTo>
                      <a:pt x="6" y="166"/>
                    </a:lnTo>
                    <a:lnTo>
                      <a:pt x="5" y="164"/>
                    </a:lnTo>
                    <a:lnTo>
                      <a:pt x="5" y="162"/>
                    </a:lnTo>
                    <a:lnTo>
                      <a:pt x="5" y="159"/>
                    </a:lnTo>
                    <a:lnTo>
                      <a:pt x="5" y="156"/>
                    </a:lnTo>
                    <a:lnTo>
                      <a:pt x="5" y="153"/>
                    </a:lnTo>
                    <a:lnTo>
                      <a:pt x="5" y="150"/>
                    </a:lnTo>
                    <a:lnTo>
                      <a:pt x="5" y="146"/>
                    </a:lnTo>
                    <a:lnTo>
                      <a:pt x="4" y="143"/>
                    </a:lnTo>
                    <a:lnTo>
                      <a:pt x="4" y="139"/>
                    </a:lnTo>
                    <a:lnTo>
                      <a:pt x="4" y="135"/>
                    </a:lnTo>
                    <a:lnTo>
                      <a:pt x="4" y="131"/>
                    </a:lnTo>
                    <a:lnTo>
                      <a:pt x="4" y="127"/>
                    </a:lnTo>
                    <a:lnTo>
                      <a:pt x="4" y="122"/>
                    </a:lnTo>
                    <a:lnTo>
                      <a:pt x="3" y="118"/>
                    </a:lnTo>
                    <a:lnTo>
                      <a:pt x="3" y="113"/>
                    </a:lnTo>
                    <a:lnTo>
                      <a:pt x="3" y="109"/>
                    </a:lnTo>
                    <a:lnTo>
                      <a:pt x="3" y="104"/>
                    </a:lnTo>
                    <a:lnTo>
                      <a:pt x="3" y="100"/>
                    </a:lnTo>
                    <a:lnTo>
                      <a:pt x="3" y="95"/>
                    </a:lnTo>
                    <a:lnTo>
                      <a:pt x="2" y="90"/>
                    </a:lnTo>
                    <a:lnTo>
                      <a:pt x="2" y="86"/>
                    </a:lnTo>
                    <a:lnTo>
                      <a:pt x="2" y="81"/>
                    </a:lnTo>
                    <a:lnTo>
                      <a:pt x="2" y="76"/>
                    </a:lnTo>
                    <a:lnTo>
                      <a:pt x="2" y="72"/>
                    </a:lnTo>
                    <a:lnTo>
                      <a:pt x="2" y="67"/>
                    </a:lnTo>
                    <a:lnTo>
                      <a:pt x="1" y="63"/>
                    </a:lnTo>
                    <a:lnTo>
                      <a:pt x="1" y="58"/>
                    </a:lnTo>
                    <a:lnTo>
                      <a:pt x="1" y="54"/>
                    </a:lnTo>
                    <a:lnTo>
                      <a:pt x="1" y="49"/>
                    </a:lnTo>
                    <a:lnTo>
                      <a:pt x="1" y="45"/>
                    </a:lnTo>
                    <a:lnTo>
                      <a:pt x="1" y="41"/>
                    </a:lnTo>
                    <a:lnTo>
                      <a:pt x="1" y="37"/>
                    </a:lnTo>
                    <a:lnTo>
                      <a:pt x="1" y="34"/>
                    </a:lnTo>
                    <a:lnTo>
                      <a:pt x="0" y="30"/>
                    </a:lnTo>
                    <a:lnTo>
                      <a:pt x="0" y="26"/>
                    </a:lnTo>
                    <a:lnTo>
                      <a:pt x="0" y="23"/>
                    </a:lnTo>
                    <a:lnTo>
                      <a:pt x="0" y="20"/>
                    </a:lnTo>
                    <a:lnTo>
                      <a:pt x="0" y="17"/>
                    </a:lnTo>
                    <a:lnTo>
                      <a:pt x="0" y="15"/>
                    </a:lnTo>
                    <a:lnTo>
                      <a:pt x="0" y="12"/>
                    </a:lnTo>
                    <a:lnTo>
                      <a:pt x="0" y="10"/>
                    </a:lnTo>
                    <a:lnTo>
                      <a:pt x="0" y="8"/>
                    </a:lnTo>
                    <a:lnTo>
                      <a:pt x="0" y="6"/>
                    </a:lnTo>
                    <a:lnTo>
                      <a:pt x="0" y="5"/>
                    </a:lnTo>
                    <a:lnTo>
                      <a:pt x="0" y="4"/>
                    </a:lnTo>
                    <a:lnTo>
                      <a:pt x="1" y="3"/>
                    </a:lnTo>
                    <a:lnTo>
                      <a:pt x="1" y="3"/>
                    </a:lnTo>
                    <a:lnTo>
                      <a:pt x="1" y="3"/>
                    </a:lnTo>
                    <a:lnTo>
                      <a:pt x="2" y="2"/>
                    </a:lnTo>
                    <a:lnTo>
                      <a:pt x="4" y="1"/>
                    </a:lnTo>
                    <a:lnTo>
                      <a:pt x="6" y="0"/>
                    </a:lnTo>
                    <a:lnTo>
                      <a:pt x="9" y="0"/>
                    </a:lnTo>
                    <a:lnTo>
                      <a:pt x="12" y="1"/>
                    </a:lnTo>
                    <a:lnTo>
                      <a:pt x="16" y="1"/>
                    </a:lnTo>
                    <a:lnTo>
                      <a:pt x="20" y="2"/>
                    </a:lnTo>
                    <a:lnTo>
                      <a:pt x="23" y="3"/>
                    </a:lnTo>
                    <a:lnTo>
                      <a:pt x="27" y="4"/>
                    </a:lnTo>
                    <a:lnTo>
                      <a:pt x="30" y="6"/>
                    </a:lnTo>
                    <a:lnTo>
                      <a:pt x="32" y="7"/>
                    </a:lnTo>
                    <a:lnTo>
                      <a:pt x="32" y="7"/>
                    </a:lnTo>
                    <a:lnTo>
                      <a:pt x="32" y="7"/>
                    </a:lnTo>
                  </a:path>
                </a:pathLst>
              </a:custGeom>
              <a:noFill/>
              <a:ln w="1440">
                <a:solidFill>
                  <a:srgbClr val="000000"/>
                </a:solidFill>
                <a:round/>
                <a:headEnd/>
                <a:tailEnd/>
              </a:ln>
              <a:effectLst/>
            </p:spPr>
            <p:txBody>
              <a:bodyPr wrap="none" anchor="ctr"/>
              <a:lstStyle/>
              <a:p>
                <a:endParaRPr lang="en-IN"/>
              </a:p>
            </p:txBody>
          </p:sp>
          <p:sp>
            <p:nvSpPr>
              <p:cNvPr id="4191" name="Line 95"/>
              <p:cNvSpPr>
                <a:spLocks noChangeShapeType="1"/>
              </p:cNvSpPr>
              <p:nvPr/>
            </p:nvSpPr>
            <p:spPr bwMode="auto">
              <a:xfrm flipH="1" flipV="1">
                <a:off x="5200" y="3208"/>
                <a:ext cx="192" cy="3"/>
              </a:xfrm>
              <a:prstGeom prst="line">
                <a:avLst/>
              </a:prstGeom>
              <a:noFill/>
              <a:ln w="4680">
                <a:solidFill>
                  <a:srgbClr val="001919"/>
                </a:solidFill>
                <a:miter lim="800000"/>
                <a:headEnd/>
                <a:tailEnd/>
              </a:ln>
              <a:effectLst/>
            </p:spPr>
            <p:txBody>
              <a:bodyPr/>
              <a:lstStyle/>
              <a:p>
                <a:endParaRPr lang="en-IN"/>
              </a:p>
            </p:txBody>
          </p:sp>
          <p:sp>
            <p:nvSpPr>
              <p:cNvPr id="4192" name="Line 96"/>
              <p:cNvSpPr>
                <a:spLocks noChangeShapeType="1"/>
              </p:cNvSpPr>
              <p:nvPr/>
            </p:nvSpPr>
            <p:spPr bwMode="auto">
              <a:xfrm flipV="1">
                <a:off x="5312" y="3208"/>
                <a:ext cx="0" cy="19"/>
              </a:xfrm>
              <a:prstGeom prst="line">
                <a:avLst/>
              </a:prstGeom>
              <a:noFill/>
              <a:ln w="1440">
                <a:solidFill>
                  <a:srgbClr val="001919"/>
                </a:solidFill>
                <a:miter lim="800000"/>
                <a:headEnd/>
                <a:tailEnd/>
              </a:ln>
              <a:effectLst/>
            </p:spPr>
            <p:txBody>
              <a:bodyPr/>
              <a:lstStyle/>
              <a:p>
                <a:endParaRPr lang="en-IN"/>
              </a:p>
            </p:txBody>
          </p:sp>
          <p:sp>
            <p:nvSpPr>
              <p:cNvPr id="4193" name="Line 97"/>
              <p:cNvSpPr>
                <a:spLocks noChangeShapeType="1"/>
              </p:cNvSpPr>
              <p:nvPr/>
            </p:nvSpPr>
            <p:spPr bwMode="auto">
              <a:xfrm>
                <a:off x="5250" y="3170"/>
                <a:ext cx="89" cy="0"/>
              </a:xfrm>
              <a:prstGeom prst="line">
                <a:avLst/>
              </a:prstGeom>
              <a:noFill/>
              <a:ln w="9525">
                <a:solidFill>
                  <a:srgbClr val="001919"/>
                </a:solidFill>
                <a:miter lim="800000"/>
                <a:headEnd/>
                <a:tailEnd/>
              </a:ln>
              <a:effectLst/>
            </p:spPr>
            <p:txBody>
              <a:bodyPr/>
              <a:lstStyle/>
              <a:p>
                <a:endParaRPr lang="en-IN"/>
              </a:p>
            </p:txBody>
          </p:sp>
          <p:sp>
            <p:nvSpPr>
              <p:cNvPr id="4194" name="Freeform 98"/>
              <p:cNvSpPr>
                <a:spLocks noChangeArrowheads="1"/>
              </p:cNvSpPr>
              <p:nvPr/>
            </p:nvSpPr>
            <p:spPr bwMode="auto">
              <a:xfrm>
                <a:off x="5269" y="3168"/>
                <a:ext cx="56" cy="33"/>
              </a:xfrm>
              <a:custGeom>
                <a:avLst/>
                <a:gdLst/>
                <a:ahLst/>
                <a:cxnLst>
                  <a:cxn ang="0">
                    <a:pos x="30" y="31"/>
                  </a:cxn>
                  <a:cxn ang="0">
                    <a:pos x="31" y="8"/>
                  </a:cxn>
                  <a:cxn ang="0">
                    <a:pos x="51" y="8"/>
                  </a:cxn>
                  <a:cxn ang="0">
                    <a:pos x="52" y="3"/>
                  </a:cxn>
                  <a:cxn ang="0">
                    <a:pos x="38" y="3"/>
                  </a:cxn>
                  <a:cxn ang="0">
                    <a:pos x="38" y="0"/>
                  </a:cxn>
                  <a:cxn ang="0">
                    <a:pos x="18" y="0"/>
                  </a:cxn>
                  <a:cxn ang="0">
                    <a:pos x="18" y="3"/>
                  </a:cxn>
                  <a:cxn ang="0">
                    <a:pos x="0" y="2"/>
                  </a:cxn>
                  <a:cxn ang="0">
                    <a:pos x="0" y="8"/>
                  </a:cxn>
                  <a:cxn ang="0">
                    <a:pos x="23" y="8"/>
                  </a:cxn>
                  <a:cxn ang="0">
                    <a:pos x="21" y="30"/>
                  </a:cxn>
                  <a:cxn ang="0">
                    <a:pos x="30" y="31"/>
                  </a:cxn>
                  <a:cxn ang="0">
                    <a:pos x="30" y="31"/>
                  </a:cxn>
                </a:cxnLst>
                <a:rect l="0" t="0" r="r" b="b"/>
                <a:pathLst>
                  <a:path w="52" h="31">
                    <a:moveTo>
                      <a:pt x="30" y="31"/>
                    </a:moveTo>
                    <a:lnTo>
                      <a:pt x="31" y="8"/>
                    </a:lnTo>
                    <a:lnTo>
                      <a:pt x="51" y="8"/>
                    </a:lnTo>
                    <a:lnTo>
                      <a:pt x="52" y="3"/>
                    </a:lnTo>
                    <a:lnTo>
                      <a:pt x="38" y="3"/>
                    </a:lnTo>
                    <a:lnTo>
                      <a:pt x="38" y="0"/>
                    </a:lnTo>
                    <a:lnTo>
                      <a:pt x="18" y="0"/>
                    </a:lnTo>
                    <a:lnTo>
                      <a:pt x="18" y="3"/>
                    </a:lnTo>
                    <a:lnTo>
                      <a:pt x="0" y="2"/>
                    </a:lnTo>
                    <a:lnTo>
                      <a:pt x="0" y="8"/>
                    </a:lnTo>
                    <a:lnTo>
                      <a:pt x="23" y="8"/>
                    </a:lnTo>
                    <a:lnTo>
                      <a:pt x="21" y="30"/>
                    </a:lnTo>
                    <a:lnTo>
                      <a:pt x="30" y="31"/>
                    </a:lnTo>
                    <a:lnTo>
                      <a:pt x="30" y="31"/>
                    </a:lnTo>
                    <a:close/>
                  </a:path>
                </a:pathLst>
              </a:custGeom>
              <a:solidFill>
                <a:srgbClr val="003232"/>
              </a:solidFill>
              <a:ln w="9525">
                <a:noFill/>
                <a:round/>
                <a:headEnd/>
                <a:tailEnd/>
              </a:ln>
              <a:effectLst/>
            </p:spPr>
            <p:txBody>
              <a:bodyPr wrap="none" anchor="ctr"/>
              <a:lstStyle/>
              <a:p>
                <a:endParaRPr lang="en-IN"/>
              </a:p>
            </p:txBody>
          </p:sp>
          <p:sp>
            <p:nvSpPr>
              <p:cNvPr id="4195" name="Freeform 99"/>
              <p:cNvSpPr>
                <a:spLocks noChangeArrowheads="1"/>
              </p:cNvSpPr>
              <p:nvPr/>
            </p:nvSpPr>
            <p:spPr bwMode="auto">
              <a:xfrm>
                <a:off x="5269" y="3168"/>
                <a:ext cx="56" cy="33"/>
              </a:xfrm>
              <a:custGeom>
                <a:avLst/>
                <a:gdLst/>
                <a:ahLst/>
                <a:cxnLst>
                  <a:cxn ang="0">
                    <a:pos x="30" y="31"/>
                  </a:cxn>
                  <a:cxn ang="0">
                    <a:pos x="31" y="8"/>
                  </a:cxn>
                  <a:cxn ang="0">
                    <a:pos x="51" y="8"/>
                  </a:cxn>
                  <a:cxn ang="0">
                    <a:pos x="52" y="3"/>
                  </a:cxn>
                  <a:cxn ang="0">
                    <a:pos x="38" y="3"/>
                  </a:cxn>
                  <a:cxn ang="0">
                    <a:pos x="38" y="0"/>
                  </a:cxn>
                  <a:cxn ang="0">
                    <a:pos x="18" y="0"/>
                  </a:cxn>
                  <a:cxn ang="0">
                    <a:pos x="18" y="3"/>
                  </a:cxn>
                  <a:cxn ang="0">
                    <a:pos x="0" y="2"/>
                  </a:cxn>
                  <a:cxn ang="0">
                    <a:pos x="0" y="8"/>
                  </a:cxn>
                  <a:cxn ang="0">
                    <a:pos x="23" y="8"/>
                  </a:cxn>
                  <a:cxn ang="0">
                    <a:pos x="21" y="30"/>
                  </a:cxn>
                  <a:cxn ang="0">
                    <a:pos x="30" y="31"/>
                  </a:cxn>
                  <a:cxn ang="0">
                    <a:pos x="30" y="31"/>
                  </a:cxn>
                  <a:cxn ang="0">
                    <a:pos x="30" y="31"/>
                  </a:cxn>
                </a:cxnLst>
                <a:rect l="0" t="0" r="r" b="b"/>
                <a:pathLst>
                  <a:path w="52" h="31">
                    <a:moveTo>
                      <a:pt x="30" y="31"/>
                    </a:moveTo>
                    <a:lnTo>
                      <a:pt x="31" y="8"/>
                    </a:lnTo>
                    <a:lnTo>
                      <a:pt x="51" y="8"/>
                    </a:lnTo>
                    <a:lnTo>
                      <a:pt x="52" y="3"/>
                    </a:lnTo>
                    <a:lnTo>
                      <a:pt x="38" y="3"/>
                    </a:lnTo>
                    <a:lnTo>
                      <a:pt x="38" y="0"/>
                    </a:lnTo>
                    <a:lnTo>
                      <a:pt x="18" y="0"/>
                    </a:lnTo>
                    <a:lnTo>
                      <a:pt x="18" y="3"/>
                    </a:lnTo>
                    <a:lnTo>
                      <a:pt x="0" y="2"/>
                    </a:lnTo>
                    <a:lnTo>
                      <a:pt x="0" y="8"/>
                    </a:lnTo>
                    <a:lnTo>
                      <a:pt x="23" y="8"/>
                    </a:lnTo>
                    <a:lnTo>
                      <a:pt x="21" y="30"/>
                    </a:lnTo>
                    <a:lnTo>
                      <a:pt x="30" y="31"/>
                    </a:lnTo>
                    <a:lnTo>
                      <a:pt x="30" y="31"/>
                    </a:lnTo>
                    <a:lnTo>
                      <a:pt x="30" y="31"/>
                    </a:lnTo>
                  </a:path>
                </a:pathLst>
              </a:custGeom>
              <a:noFill/>
              <a:ln w="1440">
                <a:solidFill>
                  <a:srgbClr val="000000"/>
                </a:solidFill>
                <a:round/>
                <a:headEnd/>
                <a:tailEnd/>
              </a:ln>
              <a:effectLst/>
            </p:spPr>
            <p:txBody>
              <a:bodyPr wrap="none" anchor="ctr"/>
              <a:lstStyle/>
              <a:p>
                <a:endParaRPr lang="en-IN"/>
              </a:p>
            </p:txBody>
          </p:sp>
          <p:sp>
            <p:nvSpPr>
              <p:cNvPr id="4196" name="Freeform 100"/>
              <p:cNvSpPr>
                <a:spLocks noChangeArrowheads="1"/>
              </p:cNvSpPr>
              <p:nvPr/>
            </p:nvSpPr>
            <p:spPr bwMode="auto">
              <a:xfrm>
                <a:off x="5276" y="3200"/>
                <a:ext cx="37" cy="18"/>
              </a:xfrm>
              <a:custGeom>
                <a:avLst/>
                <a:gdLst/>
                <a:ahLst/>
                <a:cxnLst>
                  <a:cxn ang="0">
                    <a:pos x="34" y="4"/>
                  </a:cxn>
                  <a:cxn ang="0">
                    <a:pos x="32" y="3"/>
                  </a:cxn>
                  <a:cxn ang="0">
                    <a:pos x="29" y="2"/>
                  </a:cxn>
                  <a:cxn ang="0">
                    <a:pos x="26" y="1"/>
                  </a:cxn>
                  <a:cxn ang="0">
                    <a:pos x="23" y="0"/>
                  </a:cxn>
                  <a:cxn ang="0">
                    <a:pos x="19" y="0"/>
                  </a:cxn>
                  <a:cxn ang="0">
                    <a:pos x="15" y="0"/>
                  </a:cxn>
                  <a:cxn ang="0">
                    <a:pos x="12" y="0"/>
                  </a:cxn>
                  <a:cxn ang="0">
                    <a:pos x="8" y="0"/>
                  </a:cxn>
                  <a:cxn ang="0">
                    <a:pos x="5" y="1"/>
                  </a:cxn>
                  <a:cxn ang="0">
                    <a:pos x="2" y="2"/>
                  </a:cxn>
                  <a:cxn ang="0">
                    <a:pos x="2" y="2"/>
                  </a:cxn>
                  <a:cxn ang="0">
                    <a:pos x="0" y="7"/>
                  </a:cxn>
                  <a:cxn ang="0">
                    <a:pos x="0" y="11"/>
                  </a:cxn>
                  <a:cxn ang="0">
                    <a:pos x="1" y="15"/>
                  </a:cxn>
                  <a:cxn ang="0">
                    <a:pos x="1" y="15"/>
                  </a:cxn>
                  <a:cxn ang="0">
                    <a:pos x="3" y="15"/>
                  </a:cxn>
                  <a:cxn ang="0">
                    <a:pos x="6" y="16"/>
                  </a:cxn>
                  <a:cxn ang="0">
                    <a:pos x="10" y="16"/>
                  </a:cxn>
                  <a:cxn ang="0">
                    <a:pos x="14" y="17"/>
                  </a:cxn>
                  <a:cxn ang="0">
                    <a:pos x="19" y="17"/>
                  </a:cxn>
                  <a:cxn ang="0">
                    <a:pos x="24" y="17"/>
                  </a:cxn>
                  <a:cxn ang="0">
                    <a:pos x="28" y="17"/>
                  </a:cxn>
                  <a:cxn ang="0">
                    <a:pos x="32" y="17"/>
                  </a:cxn>
                  <a:cxn ang="0">
                    <a:pos x="33" y="16"/>
                  </a:cxn>
                  <a:cxn ang="0">
                    <a:pos x="33" y="16"/>
                  </a:cxn>
                  <a:cxn ang="0">
                    <a:pos x="34" y="14"/>
                  </a:cxn>
                  <a:cxn ang="0">
                    <a:pos x="34" y="9"/>
                  </a:cxn>
                  <a:cxn ang="0">
                    <a:pos x="34" y="4"/>
                  </a:cxn>
                  <a:cxn ang="0">
                    <a:pos x="34" y="4"/>
                  </a:cxn>
                </a:cxnLst>
                <a:rect l="0" t="0" r="r" b="b"/>
                <a:pathLst>
                  <a:path w="34" h="17">
                    <a:moveTo>
                      <a:pt x="34" y="4"/>
                    </a:moveTo>
                    <a:lnTo>
                      <a:pt x="32" y="3"/>
                    </a:lnTo>
                    <a:lnTo>
                      <a:pt x="29" y="2"/>
                    </a:lnTo>
                    <a:lnTo>
                      <a:pt x="26" y="1"/>
                    </a:lnTo>
                    <a:lnTo>
                      <a:pt x="23" y="0"/>
                    </a:lnTo>
                    <a:lnTo>
                      <a:pt x="19" y="0"/>
                    </a:lnTo>
                    <a:lnTo>
                      <a:pt x="15" y="0"/>
                    </a:lnTo>
                    <a:lnTo>
                      <a:pt x="12" y="0"/>
                    </a:lnTo>
                    <a:lnTo>
                      <a:pt x="8" y="0"/>
                    </a:lnTo>
                    <a:lnTo>
                      <a:pt x="5" y="1"/>
                    </a:lnTo>
                    <a:lnTo>
                      <a:pt x="2" y="2"/>
                    </a:lnTo>
                    <a:lnTo>
                      <a:pt x="2" y="2"/>
                    </a:lnTo>
                    <a:lnTo>
                      <a:pt x="0" y="7"/>
                    </a:lnTo>
                    <a:lnTo>
                      <a:pt x="0" y="11"/>
                    </a:lnTo>
                    <a:lnTo>
                      <a:pt x="1" y="15"/>
                    </a:lnTo>
                    <a:lnTo>
                      <a:pt x="1" y="15"/>
                    </a:lnTo>
                    <a:lnTo>
                      <a:pt x="3" y="15"/>
                    </a:lnTo>
                    <a:lnTo>
                      <a:pt x="6" y="16"/>
                    </a:lnTo>
                    <a:lnTo>
                      <a:pt x="10" y="16"/>
                    </a:lnTo>
                    <a:lnTo>
                      <a:pt x="14" y="17"/>
                    </a:lnTo>
                    <a:lnTo>
                      <a:pt x="19" y="17"/>
                    </a:lnTo>
                    <a:lnTo>
                      <a:pt x="24" y="17"/>
                    </a:lnTo>
                    <a:lnTo>
                      <a:pt x="28" y="17"/>
                    </a:lnTo>
                    <a:lnTo>
                      <a:pt x="32" y="17"/>
                    </a:lnTo>
                    <a:lnTo>
                      <a:pt x="33" y="16"/>
                    </a:lnTo>
                    <a:lnTo>
                      <a:pt x="33" y="16"/>
                    </a:lnTo>
                    <a:lnTo>
                      <a:pt x="34" y="14"/>
                    </a:lnTo>
                    <a:lnTo>
                      <a:pt x="34" y="9"/>
                    </a:lnTo>
                    <a:lnTo>
                      <a:pt x="34" y="4"/>
                    </a:lnTo>
                    <a:lnTo>
                      <a:pt x="34" y="4"/>
                    </a:lnTo>
                    <a:close/>
                  </a:path>
                </a:pathLst>
              </a:custGeom>
              <a:solidFill>
                <a:srgbClr val="003232"/>
              </a:solidFill>
              <a:ln w="9525">
                <a:noFill/>
                <a:round/>
                <a:headEnd/>
                <a:tailEnd/>
              </a:ln>
              <a:effectLst/>
            </p:spPr>
            <p:txBody>
              <a:bodyPr wrap="none" anchor="ctr"/>
              <a:lstStyle/>
              <a:p>
                <a:endParaRPr lang="en-IN"/>
              </a:p>
            </p:txBody>
          </p:sp>
          <p:sp>
            <p:nvSpPr>
              <p:cNvPr id="4197" name="Freeform 101"/>
              <p:cNvSpPr>
                <a:spLocks noChangeArrowheads="1"/>
              </p:cNvSpPr>
              <p:nvPr/>
            </p:nvSpPr>
            <p:spPr bwMode="auto">
              <a:xfrm>
                <a:off x="5276" y="3200"/>
                <a:ext cx="37" cy="18"/>
              </a:xfrm>
              <a:custGeom>
                <a:avLst/>
                <a:gdLst/>
                <a:ahLst/>
                <a:cxnLst>
                  <a:cxn ang="0">
                    <a:pos x="34" y="4"/>
                  </a:cxn>
                  <a:cxn ang="0">
                    <a:pos x="32" y="3"/>
                  </a:cxn>
                  <a:cxn ang="0">
                    <a:pos x="29" y="2"/>
                  </a:cxn>
                  <a:cxn ang="0">
                    <a:pos x="26" y="1"/>
                  </a:cxn>
                  <a:cxn ang="0">
                    <a:pos x="23" y="0"/>
                  </a:cxn>
                  <a:cxn ang="0">
                    <a:pos x="19" y="0"/>
                  </a:cxn>
                  <a:cxn ang="0">
                    <a:pos x="15" y="0"/>
                  </a:cxn>
                  <a:cxn ang="0">
                    <a:pos x="12" y="0"/>
                  </a:cxn>
                  <a:cxn ang="0">
                    <a:pos x="8" y="0"/>
                  </a:cxn>
                  <a:cxn ang="0">
                    <a:pos x="5" y="1"/>
                  </a:cxn>
                  <a:cxn ang="0">
                    <a:pos x="2" y="2"/>
                  </a:cxn>
                  <a:cxn ang="0">
                    <a:pos x="2" y="2"/>
                  </a:cxn>
                  <a:cxn ang="0">
                    <a:pos x="0" y="7"/>
                  </a:cxn>
                  <a:cxn ang="0">
                    <a:pos x="0" y="11"/>
                  </a:cxn>
                  <a:cxn ang="0">
                    <a:pos x="1" y="15"/>
                  </a:cxn>
                  <a:cxn ang="0">
                    <a:pos x="1" y="15"/>
                  </a:cxn>
                  <a:cxn ang="0">
                    <a:pos x="3" y="15"/>
                  </a:cxn>
                  <a:cxn ang="0">
                    <a:pos x="6" y="16"/>
                  </a:cxn>
                  <a:cxn ang="0">
                    <a:pos x="10" y="16"/>
                  </a:cxn>
                  <a:cxn ang="0">
                    <a:pos x="14" y="17"/>
                  </a:cxn>
                  <a:cxn ang="0">
                    <a:pos x="19" y="17"/>
                  </a:cxn>
                  <a:cxn ang="0">
                    <a:pos x="24" y="17"/>
                  </a:cxn>
                  <a:cxn ang="0">
                    <a:pos x="28" y="17"/>
                  </a:cxn>
                  <a:cxn ang="0">
                    <a:pos x="32" y="17"/>
                  </a:cxn>
                  <a:cxn ang="0">
                    <a:pos x="33" y="16"/>
                  </a:cxn>
                  <a:cxn ang="0">
                    <a:pos x="33" y="16"/>
                  </a:cxn>
                  <a:cxn ang="0">
                    <a:pos x="34" y="14"/>
                  </a:cxn>
                  <a:cxn ang="0">
                    <a:pos x="34" y="9"/>
                  </a:cxn>
                  <a:cxn ang="0">
                    <a:pos x="34" y="4"/>
                  </a:cxn>
                  <a:cxn ang="0">
                    <a:pos x="34" y="4"/>
                  </a:cxn>
                  <a:cxn ang="0">
                    <a:pos x="34" y="4"/>
                  </a:cxn>
                </a:cxnLst>
                <a:rect l="0" t="0" r="r" b="b"/>
                <a:pathLst>
                  <a:path w="34" h="17">
                    <a:moveTo>
                      <a:pt x="34" y="4"/>
                    </a:moveTo>
                    <a:lnTo>
                      <a:pt x="32" y="3"/>
                    </a:lnTo>
                    <a:lnTo>
                      <a:pt x="29" y="2"/>
                    </a:lnTo>
                    <a:lnTo>
                      <a:pt x="26" y="1"/>
                    </a:lnTo>
                    <a:lnTo>
                      <a:pt x="23" y="0"/>
                    </a:lnTo>
                    <a:lnTo>
                      <a:pt x="19" y="0"/>
                    </a:lnTo>
                    <a:lnTo>
                      <a:pt x="15" y="0"/>
                    </a:lnTo>
                    <a:lnTo>
                      <a:pt x="12" y="0"/>
                    </a:lnTo>
                    <a:lnTo>
                      <a:pt x="8" y="0"/>
                    </a:lnTo>
                    <a:lnTo>
                      <a:pt x="5" y="1"/>
                    </a:lnTo>
                    <a:lnTo>
                      <a:pt x="2" y="2"/>
                    </a:lnTo>
                    <a:lnTo>
                      <a:pt x="2" y="2"/>
                    </a:lnTo>
                    <a:lnTo>
                      <a:pt x="0" y="7"/>
                    </a:lnTo>
                    <a:lnTo>
                      <a:pt x="0" y="11"/>
                    </a:lnTo>
                    <a:lnTo>
                      <a:pt x="1" y="15"/>
                    </a:lnTo>
                    <a:lnTo>
                      <a:pt x="1" y="15"/>
                    </a:lnTo>
                    <a:lnTo>
                      <a:pt x="3" y="15"/>
                    </a:lnTo>
                    <a:lnTo>
                      <a:pt x="6" y="16"/>
                    </a:lnTo>
                    <a:lnTo>
                      <a:pt x="10" y="16"/>
                    </a:lnTo>
                    <a:lnTo>
                      <a:pt x="14" y="17"/>
                    </a:lnTo>
                    <a:lnTo>
                      <a:pt x="19" y="17"/>
                    </a:lnTo>
                    <a:lnTo>
                      <a:pt x="24" y="17"/>
                    </a:lnTo>
                    <a:lnTo>
                      <a:pt x="28" y="17"/>
                    </a:lnTo>
                    <a:lnTo>
                      <a:pt x="32" y="17"/>
                    </a:lnTo>
                    <a:lnTo>
                      <a:pt x="33" y="16"/>
                    </a:lnTo>
                    <a:lnTo>
                      <a:pt x="33" y="16"/>
                    </a:lnTo>
                    <a:lnTo>
                      <a:pt x="34" y="14"/>
                    </a:lnTo>
                    <a:lnTo>
                      <a:pt x="34" y="9"/>
                    </a:lnTo>
                    <a:lnTo>
                      <a:pt x="34" y="4"/>
                    </a:lnTo>
                    <a:lnTo>
                      <a:pt x="34" y="4"/>
                    </a:lnTo>
                    <a:lnTo>
                      <a:pt x="34" y="4"/>
                    </a:lnTo>
                  </a:path>
                </a:pathLst>
              </a:custGeom>
              <a:noFill/>
              <a:ln w="1440">
                <a:solidFill>
                  <a:srgbClr val="000000"/>
                </a:solidFill>
                <a:round/>
                <a:headEnd/>
                <a:tailEnd/>
              </a:ln>
              <a:effectLst/>
            </p:spPr>
            <p:txBody>
              <a:bodyPr wrap="none" anchor="ctr"/>
              <a:lstStyle/>
              <a:p>
                <a:endParaRPr lang="en-IN"/>
              </a:p>
            </p:txBody>
          </p:sp>
          <p:sp>
            <p:nvSpPr>
              <p:cNvPr id="4198" name="Freeform 102"/>
              <p:cNvSpPr>
                <a:spLocks noChangeArrowheads="1"/>
              </p:cNvSpPr>
              <p:nvPr/>
            </p:nvSpPr>
            <p:spPr bwMode="auto">
              <a:xfrm>
                <a:off x="5232" y="3322"/>
                <a:ext cx="50" cy="66"/>
              </a:xfrm>
              <a:custGeom>
                <a:avLst/>
                <a:gdLst/>
                <a:ahLst/>
                <a:cxnLst>
                  <a:cxn ang="0">
                    <a:pos x="45" y="0"/>
                  </a:cxn>
                  <a:cxn ang="0">
                    <a:pos x="5" y="2"/>
                  </a:cxn>
                  <a:cxn ang="0">
                    <a:pos x="0" y="61"/>
                  </a:cxn>
                  <a:cxn ang="0">
                    <a:pos x="40" y="60"/>
                  </a:cxn>
                  <a:cxn ang="0">
                    <a:pos x="46" y="0"/>
                  </a:cxn>
                  <a:cxn ang="0">
                    <a:pos x="45" y="0"/>
                  </a:cxn>
                </a:cxnLst>
                <a:rect l="0" t="0" r="r" b="b"/>
                <a:pathLst>
                  <a:path w="46" h="61">
                    <a:moveTo>
                      <a:pt x="45" y="0"/>
                    </a:moveTo>
                    <a:lnTo>
                      <a:pt x="5" y="2"/>
                    </a:lnTo>
                    <a:lnTo>
                      <a:pt x="0" y="61"/>
                    </a:lnTo>
                    <a:lnTo>
                      <a:pt x="40" y="60"/>
                    </a:lnTo>
                    <a:lnTo>
                      <a:pt x="46" y="0"/>
                    </a:lnTo>
                    <a:lnTo>
                      <a:pt x="45" y="0"/>
                    </a:lnTo>
                    <a:close/>
                  </a:path>
                </a:pathLst>
              </a:custGeom>
              <a:solidFill>
                <a:srgbClr val="7FD8D8"/>
              </a:solidFill>
              <a:ln w="9525">
                <a:noFill/>
                <a:round/>
                <a:headEnd/>
                <a:tailEnd/>
              </a:ln>
              <a:effectLst/>
            </p:spPr>
            <p:txBody>
              <a:bodyPr wrap="none" anchor="ctr"/>
              <a:lstStyle/>
              <a:p>
                <a:endParaRPr lang="en-IN"/>
              </a:p>
            </p:txBody>
          </p:sp>
          <p:sp>
            <p:nvSpPr>
              <p:cNvPr id="4199" name="Freeform 103"/>
              <p:cNvSpPr>
                <a:spLocks noChangeArrowheads="1"/>
              </p:cNvSpPr>
              <p:nvPr/>
            </p:nvSpPr>
            <p:spPr bwMode="auto">
              <a:xfrm>
                <a:off x="5232" y="3322"/>
                <a:ext cx="50" cy="66"/>
              </a:xfrm>
              <a:custGeom>
                <a:avLst/>
                <a:gdLst/>
                <a:ahLst/>
                <a:cxnLst>
                  <a:cxn ang="0">
                    <a:pos x="45" y="0"/>
                  </a:cxn>
                  <a:cxn ang="0">
                    <a:pos x="5" y="2"/>
                  </a:cxn>
                  <a:cxn ang="0">
                    <a:pos x="0" y="61"/>
                  </a:cxn>
                  <a:cxn ang="0">
                    <a:pos x="40" y="60"/>
                  </a:cxn>
                  <a:cxn ang="0">
                    <a:pos x="46" y="0"/>
                  </a:cxn>
                  <a:cxn ang="0">
                    <a:pos x="45" y="0"/>
                  </a:cxn>
                  <a:cxn ang="0">
                    <a:pos x="45" y="0"/>
                  </a:cxn>
                </a:cxnLst>
                <a:rect l="0" t="0" r="r" b="b"/>
                <a:pathLst>
                  <a:path w="46" h="61">
                    <a:moveTo>
                      <a:pt x="45" y="0"/>
                    </a:moveTo>
                    <a:lnTo>
                      <a:pt x="5" y="2"/>
                    </a:lnTo>
                    <a:lnTo>
                      <a:pt x="0" y="61"/>
                    </a:lnTo>
                    <a:lnTo>
                      <a:pt x="40" y="60"/>
                    </a:lnTo>
                    <a:lnTo>
                      <a:pt x="46" y="0"/>
                    </a:lnTo>
                    <a:lnTo>
                      <a:pt x="45" y="0"/>
                    </a:lnTo>
                    <a:lnTo>
                      <a:pt x="45" y="0"/>
                    </a:lnTo>
                  </a:path>
                </a:pathLst>
              </a:custGeom>
              <a:noFill/>
              <a:ln w="1440">
                <a:solidFill>
                  <a:srgbClr val="000000"/>
                </a:solidFill>
                <a:round/>
                <a:headEnd/>
                <a:tailEnd/>
              </a:ln>
              <a:effectLst/>
            </p:spPr>
            <p:txBody>
              <a:bodyPr wrap="none" anchor="ctr"/>
              <a:lstStyle/>
              <a:p>
                <a:endParaRPr lang="en-IN"/>
              </a:p>
            </p:txBody>
          </p:sp>
          <p:sp>
            <p:nvSpPr>
              <p:cNvPr id="4200" name="Freeform 104"/>
              <p:cNvSpPr>
                <a:spLocks noChangeArrowheads="1"/>
              </p:cNvSpPr>
              <p:nvPr/>
            </p:nvSpPr>
            <p:spPr bwMode="auto">
              <a:xfrm>
                <a:off x="5302" y="3269"/>
                <a:ext cx="27" cy="52"/>
              </a:xfrm>
              <a:custGeom>
                <a:avLst/>
                <a:gdLst/>
                <a:ahLst/>
                <a:cxnLst>
                  <a:cxn ang="0">
                    <a:pos x="20" y="0"/>
                  </a:cxn>
                  <a:cxn ang="0">
                    <a:pos x="19" y="0"/>
                  </a:cxn>
                  <a:cxn ang="0">
                    <a:pos x="18" y="0"/>
                  </a:cxn>
                  <a:cxn ang="0">
                    <a:pos x="17" y="0"/>
                  </a:cxn>
                  <a:cxn ang="0">
                    <a:pos x="17" y="0"/>
                  </a:cxn>
                  <a:cxn ang="0">
                    <a:pos x="16" y="8"/>
                  </a:cxn>
                  <a:cxn ang="0">
                    <a:pos x="16" y="8"/>
                  </a:cxn>
                  <a:cxn ang="0">
                    <a:pos x="15" y="8"/>
                  </a:cxn>
                  <a:cxn ang="0">
                    <a:pos x="13" y="8"/>
                  </a:cxn>
                  <a:cxn ang="0">
                    <a:pos x="11" y="10"/>
                  </a:cxn>
                  <a:cxn ang="0">
                    <a:pos x="11" y="10"/>
                  </a:cxn>
                  <a:cxn ang="0">
                    <a:pos x="11" y="15"/>
                  </a:cxn>
                  <a:cxn ang="0">
                    <a:pos x="10" y="20"/>
                  </a:cxn>
                  <a:cxn ang="0">
                    <a:pos x="10" y="24"/>
                  </a:cxn>
                  <a:cxn ang="0">
                    <a:pos x="10" y="24"/>
                  </a:cxn>
                  <a:cxn ang="0">
                    <a:pos x="8" y="24"/>
                  </a:cxn>
                  <a:cxn ang="0">
                    <a:pos x="3" y="24"/>
                  </a:cxn>
                  <a:cxn ang="0">
                    <a:pos x="0" y="25"/>
                  </a:cxn>
                  <a:cxn ang="0">
                    <a:pos x="0" y="25"/>
                  </a:cxn>
                  <a:cxn ang="0">
                    <a:pos x="0" y="48"/>
                  </a:cxn>
                  <a:cxn ang="0">
                    <a:pos x="25" y="48"/>
                  </a:cxn>
                  <a:cxn ang="0">
                    <a:pos x="24" y="12"/>
                  </a:cxn>
                  <a:cxn ang="0">
                    <a:pos x="24" y="12"/>
                  </a:cxn>
                  <a:cxn ang="0">
                    <a:pos x="24" y="11"/>
                  </a:cxn>
                  <a:cxn ang="0">
                    <a:pos x="23" y="9"/>
                  </a:cxn>
                  <a:cxn ang="0">
                    <a:pos x="21" y="8"/>
                  </a:cxn>
                  <a:cxn ang="0">
                    <a:pos x="21" y="8"/>
                  </a:cxn>
                  <a:cxn ang="0">
                    <a:pos x="20" y="6"/>
                  </a:cxn>
                  <a:cxn ang="0">
                    <a:pos x="20" y="2"/>
                  </a:cxn>
                  <a:cxn ang="0">
                    <a:pos x="20" y="0"/>
                  </a:cxn>
                  <a:cxn ang="0">
                    <a:pos x="20" y="0"/>
                  </a:cxn>
                </a:cxnLst>
                <a:rect l="0" t="0" r="r" b="b"/>
                <a:pathLst>
                  <a:path w="25" h="48">
                    <a:moveTo>
                      <a:pt x="20" y="0"/>
                    </a:moveTo>
                    <a:lnTo>
                      <a:pt x="19" y="0"/>
                    </a:lnTo>
                    <a:lnTo>
                      <a:pt x="18" y="0"/>
                    </a:lnTo>
                    <a:lnTo>
                      <a:pt x="17" y="0"/>
                    </a:lnTo>
                    <a:lnTo>
                      <a:pt x="17" y="0"/>
                    </a:lnTo>
                    <a:lnTo>
                      <a:pt x="16" y="8"/>
                    </a:lnTo>
                    <a:lnTo>
                      <a:pt x="16" y="8"/>
                    </a:lnTo>
                    <a:lnTo>
                      <a:pt x="15" y="8"/>
                    </a:lnTo>
                    <a:lnTo>
                      <a:pt x="13" y="8"/>
                    </a:lnTo>
                    <a:lnTo>
                      <a:pt x="11" y="10"/>
                    </a:lnTo>
                    <a:lnTo>
                      <a:pt x="11" y="10"/>
                    </a:lnTo>
                    <a:lnTo>
                      <a:pt x="11" y="15"/>
                    </a:lnTo>
                    <a:lnTo>
                      <a:pt x="10" y="20"/>
                    </a:lnTo>
                    <a:lnTo>
                      <a:pt x="10" y="24"/>
                    </a:lnTo>
                    <a:lnTo>
                      <a:pt x="10" y="24"/>
                    </a:lnTo>
                    <a:lnTo>
                      <a:pt x="8" y="24"/>
                    </a:lnTo>
                    <a:lnTo>
                      <a:pt x="3" y="24"/>
                    </a:lnTo>
                    <a:lnTo>
                      <a:pt x="0" y="25"/>
                    </a:lnTo>
                    <a:lnTo>
                      <a:pt x="0" y="25"/>
                    </a:lnTo>
                    <a:lnTo>
                      <a:pt x="0" y="48"/>
                    </a:lnTo>
                    <a:lnTo>
                      <a:pt x="25" y="48"/>
                    </a:lnTo>
                    <a:lnTo>
                      <a:pt x="24" y="12"/>
                    </a:lnTo>
                    <a:lnTo>
                      <a:pt x="24" y="12"/>
                    </a:lnTo>
                    <a:lnTo>
                      <a:pt x="24" y="11"/>
                    </a:lnTo>
                    <a:lnTo>
                      <a:pt x="23" y="9"/>
                    </a:lnTo>
                    <a:lnTo>
                      <a:pt x="21" y="8"/>
                    </a:lnTo>
                    <a:lnTo>
                      <a:pt x="21" y="8"/>
                    </a:lnTo>
                    <a:lnTo>
                      <a:pt x="20" y="6"/>
                    </a:lnTo>
                    <a:lnTo>
                      <a:pt x="20" y="2"/>
                    </a:lnTo>
                    <a:lnTo>
                      <a:pt x="20" y="0"/>
                    </a:lnTo>
                    <a:lnTo>
                      <a:pt x="20" y="0"/>
                    </a:lnTo>
                    <a:close/>
                  </a:path>
                </a:pathLst>
              </a:custGeom>
              <a:solidFill>
                <a:srgbClr val="003232"/>
              </a:solidFill>
              <a:ln w="9525">
                <a:noFill/>
                <a:round/>
                <a:headEnd/>
                <a:tailEnd/>
              </a:ln>
              <a:effectLst/>
            </p:spPr>
            <p:txBody>
              <a:bodyPr wrap="none" anchor="ctr"/>
              <a:lstStyle/>
              <a:p>
                <a:endParaRPr lang="en-IN"/>
              </a:p>
            </p:txBody>
          </p:sp>
          <p:sp>
            <p:nvSpPr>
              <p:cNvPr id="4201" name="Freeform 105"/>
              <p:cNvSpPr>
                <a:spLocks noChangeArrowheads="1"/>
              </p:cNvSpPr>
              <p:nvPr/>
            </p:nvSpPr>
            <p:spPr bwMode="auto">
              <a:xfrm>
                <a:off x="5302" y="3269"/>
                <a:ext cx="27" cy="52"/>
              </a:xfrm>
              <a:custGeom>
                <a:avLst/>
                <a:gdLst/>
                <a:ahLst/>
                <a:cxnLst>
                  <a:cxn ang="0">
                    <a:pos x="20" y="0"/>
                  </a:cxn>
                  <a:cxn ang="0">
                    <a:pos x="19" y="0"/>
                  </a:cxn>
                  <a:cxn ang="0">
                    <a:pos x="18" y="0"/>
                  </a:cxn>
                  <a:cxn ang="0">
                    <a:pos x="17" y="0"/>
                  </a:cxn>
                  <a:cxn ang="0">
                    <a:pos x="17" y="0"/>
                  </a:cxn>
                  <a:cxn ang="0">
                    <a:pos x="16" y="8"/>
                  </a:cxn>
                  <a:cxn ang="0">
                    <a:pos x="16" y="8"/>
                  </a:cxn>
                  <a:cxn ang="0">
                    <a:pos x="15" y="8"/>
                  </a:cxn>
                  <a:cxn ang="0">
                    <a:pos x="13" y="8"/>
                  </a:cxn>
                  <a:cxn ang="0">
                    <a:pos x="11" y="10"/>
                  </a:cxn>
                  <a:cxn ang="0">
                    <a:pos x="11" y="10"/>
                  </a:cxn>
                  <a:cxn ang="0">
                    <a:pos x="11" y="15"/>
                  </a:cxn>
                  <a:cxn ang="0">
                    <a:pos x="10" y="20"/>
                  </a:cxn>
                  <a:cxn ang="0">
                    <a:pos x="10" y="24"/>
                  </a:cxn>
                  <a:cxn ang="0">
                    <a:pos x="10" y="24"/>
                  </a:cxn>
                  <a:cxn ang="0">
                    <a:pos x="8" y="24"/>
                  </a:cxn>
                  <a:cxn ang="0">
                    <a:pos x="3" y="24"/>
                  </a:cxn>
                  <a:cxn ang="0">
                    <a:pos x="0" y="25"/>
                  </a:cxn>
                  <a:cxn ang="0">
                    <a:pos x="0" y="25"/>
                  </a:cxn>
                  <a:cxn ang="0">
                    <a:pos x="0" y="48"/>
                  </a:cxn>
                  <a:cxn ang="0">
                    <a:pos x="25" y="48"/>
                  </a:cxn>
                  <a:cxn ang="0">
                    <a:pos x="24" y="12"/>
                  </a:cxn>
                  <a:cxn ang="0">
                    <a:pos x="24" y="12"/>
                  </a:cxn>
                  <a:cxn ang="0">
                    <a:pos x="24" y="11"/>
                  </a:cxn>
                  <a:cxn ang="0">
                    <a:pos x="23" y="9"/>
                  </a:cxn>
                  <a:cxn ang="0">
                    <a:pos x="21" y="8"/>
                  </a:cxn>
                  <a:cxn ang="0">
                    <a:pos x="21" y="8"/>
                  </a:cxn>
                  <a:cxn ang="0">
                    <a:pos x="20" y="6"/>
                  </a:cxn>
                  <a:cxn ang="0">
                    <a:pos x="20" y="2"/>
                  </a:cxn>
                  <a:cxn ang="0">
                    <a:pos x="20" y="0"/>
                  </a:cxn>
                  <a:cxn ang="0">
                    <a:pos x="20" y="0"/>
                  </a:cxn>
                  <a:cxn ang="0">
                    <a:pos x="20" y="0"/>
                  </a:cxn>
                </a:cxnLst>
                <a:rect l="0" t="0" r="r" b="b"/>
                <a:pathLst>
                  <a:path w="25" h="48">
                    <a:moveTo>
                      <a:pt x="20" y="0"/>
                    </a:moveTo>
                    <a:lnTo>
                      <a:pt x="19" y="0"/>
                    </a:lnTo>
                    <a:lnTo>
                      <a:pt x="18" y="0"/>
                    </a:lnTo>
                    <a:lnTo>
                      <a:pt x="17" y="0"/>
                    </a:lnTo>
                    <a:lnTo>
                      <a:pt x="17" y="0"/>
                    </a:lnTo>
                    <a:lnTo>
                      <a:pt x="16" y="8"/>
                    </a:lnTo>
                    <a:lnTo>
                      <a:pt x="16" y="8"/>
                    </a:lnTo>
                    <a:lnTo>
                      <a:pt x="15" y="8"/>
                    </a:lnTo>
                    <a:lnTo>
                      <a:pt x="13" y="8"/>
                    </a:lnTo>
                    <a:lnTo>
                      <a:pt x="11" y="10"/>
                    </a:lnTo>
                    <a:lnTo>
                      <a:pt x="11" y="10"/>
                    </a:lnTo>
                    <a:lnTo>
                      <a:pt x="11" y="15"/>
                    </a:lnTo>
                    <a:lnTo>
                      <a:pt x="10" y="20"/>
                    </a:lnTo>
                    <a:lnTo>
                      <a:pt x="10" y="24"/>
                    </a:lnTo>
                    <a:lnTo>
                      <a:pt x="10" y="24"/>
                    </a:lnTo>
                    <a:lnTo>
                      <a:pt x="8" y="24"/>
                    </a:lnTo>
                    <a:lnTo>
                      <a:pt x="3" y="24"/>
                    </a:lnTo>
                    <a:lnTo>
                      <a:pt x="0" y="25"/>
                    </a:lnTo>
                    <a:lnTo>
                      <a:pt x="0" y="25"/>
                    </a:lnTo>
                    <a:lnTo>
                      <a:pt x="0" y="48"/>
                    </a:lnTo>
                    <a:lnTo>
                      <a:pt x="25" y="48"/>
                    </a:lnTo>
                    <a:lnTo>
                      <a:pt x="24" y="12"/>
                    </a:lnTo>
                    <a:lnTo>
                      <a:pt x="24" y="12"/>
                    </a:lnTo>
                    <a:lnTo>
                      <a:pt x="24" y="11"/>
                    </a:lnTo>
                    <a:lnTo>
                      <a:pt x="23" y="9"/>
                    </a:lnTo>
                    <a:lnTo>
                      <a:pt x="21" y="8"/>
                    </a:lnTo>
                    <a:lnTo>
                      <a:pt x="21" y="8"/>
                    </a:lnTo>
                    <a:lnTo>
                      <a:pt x="20" y="6"/>
                    </a:lnTo>
                    <a:lnTo>
                      <a:pt x="20" y="2"/>
                    </a:lnTo>
                    <a:lnTo>
                      <a:pt x="20" y="0"/>
                    </a:lnTo>
                    <a:lnTo>
                      <a:pt x="20" y="0"/>
                    </a:lnTo>
                    <a:lnTo>
                      <a:pt x="20" y="0"/>
                    </a:lnTo>
                  </a:path>
                </a:pathLst>
              </a:custGeom>
              <a:noFill/>
              <a:ln w="1440">
                <a:solidFill>
                  <a:srgbClr val="000000"/>
                </a:solidFill>
                <a:round/>
                <a:headEnd/>
                <a:tailEnd/>
              </a:ln>
              <a:effectLst/>
            </p:spPr>
            <p:txBody>
              <a:bodyPr wrap="none" anchor="ctr"/>
              <a:lstStyle/>
              <a:p>
                <a:endParaRPr lang="en-IN"/>
              </a:p>
            </p:txBody>
          </p:sp>
          <p:sp>
            <p:nvSpPr>
              <p:cNvPr id="4202" name="Freeform 106"/>
              <p:cNvSpPr>
                <a:spLocks noChangeArrowheads="1"/>
              </p:cNvSpPr>
              <p:nvPr/>
            </p:nvSpPr>
            <p:spPr bwMode="auto">
              <a:xfrm>
                <a:off x="5300" y="3319"/>
                <a:ext cx="40" cy="32"/>
              </a:xfrm>
              <a:custGeom>
                <a:avLst/>
                <a:gdLst/>
                <a:ahLst/>
                <a:cxnLst>
                  <a:cxn ang="0">
                    <a:pos x="0" y="30"/>
                  </a:cxn>
                  <a:cxn ang="0">
                    <a:pos x="2" y="28"/>
                  </a:cxn>
                  <a:cxn ang="0">
                    <a:pos x="5" y="26"/>
                  </a:cxn>
                  <a:cxn ang="0">
                    <a:pos x="8" y="23"/>
                  </a:cxn>
                  <a:cxn ang="0">
                    <a:pos x="12" y="21"/>
                  </a:cxn>
                  <a:cxn ang="0">
                    <a:pos x="16" y="18"/>
                  </a:cxn>
                  <a:cxn ang="0">
                    <a:pos x="20" y="15"/>
                  </a:cxn>
                  <a:cxn ang="0">
                    <a:pos x="23" y="13"/>
                  </a:cxn>
                  <a:cxn ang="0">
                    <a:pos x="25" y="12"/>
                  </a:cxn>
                  <a:cxn ang="0">
                    <a:pos x="26" y="11"/>
                  </a:cxn>
                  <a:cxn ang="0">
                    <a:pos x="26" y="11"/>
                  </a:cxn>
                  <a:cxn ang="0">
                    <a:pos x="28" y="10"/>
                  </a:cxn>
                  <a:cxn ang="0">
                    <a:pos x="31" y="10"/>
                  </a:cxn>
                  <a:cxn ang="0">
                    <a:pos x="34" y="9"/>
                  </a:cxn>
                  <a:cxn ang="0">
                    <a:pos x="34" y="9"/>
                  </a:cxn>
                  <a:cxn ang="0">
                    <a:pos x="36" y="8"/>
                  </a:cxn>
                  <a:cxn ang="0">
                    <a:pos x="37" y="5"/>
                  </a:cxn>
                  <a:cxn ang="0">
                    <a:pos x="34" y="3"/>
                  </a:cxn>
                  <a:cxn ang="0">
                    <a:pos x="34" y="3"/>
                  </a:cxn>
                  <a:cxn ang="0">
                    <a:pos x="32" y="2"/>
                  </a:cxn>
                  <a:cxn ang="0">
                    <a:pos x="30" y="2"/>
                  </a:cxn>
                  <a:cxn ang="0">
                    <a:pos x="27" y="1"/>
                  </a:cxn>
                  <a:cxn ang="0">
                    <a:pos x="23" y="1"/>
                  </a:cxn>
                  <a:cxn ang="0">
                    <a:pos x="20" y="0"/>
                  </a:cxn>
                  <a:cxn ang="0">
                    <a:pos x="16" y="0"/>
                  </a:cxn>
                  <a:cxn ang="0">
                    <a:pos x="12" y="0"/>
                  </a:cxn>
                  <a:cxn ang="0">
                    <a:pos x="8" y="1"/>
                  </a:cxn>
                  <a:cxn ang="0">
                    <a:pos x="5" y="2"/>
                  </a:cxn>
                  <a:cxn ang="0">
                    <a:pos x="2" y="3"/>
                  </a:cxn>
                  <a:cxn ang="0">
                    <a:pos x="2" y="3"/>
                  </a:cxn>
                  <a:cxn ang="0">
                    <a:pos x="0" y="30"/>
                  </a:cxn>
                  <a:cxn ang="0">
                    <a:pos x="0" y="30"/>
                  </a:cxn>
                </a:cxnLst>
                <a:rect l="0" t="0" r="r" b="b"/>
                <a:pathLst>
                  <a:path w="37" h="30">
                    <a:moveTo>
                      <a:pt x="0" y="30"/>
                    </a:moveTo>
                    <a:lnTo>
                      <a:pt x="2" y="28"/>
                    </a:lnTo>
                    <a:lnTo>
                      <a:pt x="5" y="26"/>
                    </a:lnTo>
                    <a:lnTo>
                      <a:pt x="8" y="23"/>
                    </a:lnTo>
                    <a:lnTo>
                      <a:pt x="12" y="21"/>
                    </a:lnTo>
                    <a:lnTo>
                      <a:pt x="16" y="18"/>
                    </a:lnTo>
                    <a:lnTo>
                      <a:pt x="20" y="15"/>
                    </a:lnTo>
                    <a:lnTo>
                      <a:pt x="23" y="13"/>
                    </a:lnTo>
                    <a:lnTo>
                      <a:pt x="25" y="12"/>
                    </a:lnTo>
                    <a:lnTo>
                      <a:pt x="26" y="11"/>
                    </a:lnTo>
                    <a:lnTo>
                      <a:pt x="26" y="11"/>
                    </a:lnTo>
                    <a:lnTo>
                      <a:pt x="28" y="10"/>
                    </a:lnTo>
                    <a:lnTo>
                      <a:pt x="31" y="10"/>
                    </a:lnTo>
                    <a:lnTo>
                      <a:pt x="34" y="9"/>
                    </a:lnTo>
                    <a:lnTo>
                      <a:pt x="34" y="9"/>
                    </a:lnTo>
                    <a:lnTo>
                      <a:pt x="36" y="8"/>
                    </a:lnTo>
                    <a:lnTo>
                      <a:pt x="37" y="5"/>
                    </a:lnTo>
                    <a:lnTo>
                      <a:pt x="34" y="3"/>
                    </a:lnTo>
                    <a:lnTo>
                      <a:pt x="34" y="3"/>
                    </a:lnTo>
                    <a:lnTo>
                      <a:pt x="32" y="2"/>
                    </a:lnTo>
                    <a:lnTo>
                      <a:pt x="30" y="2"/>
                    </a:lnTo>
                    <a:lnTo>
                      <a:pt x="27" y="1"/>
                    </a:lnTo>
                    <a:lnTo>
                      <a:pt x="23" y="1"/>
                    </a:lnTo>
                    <a:lnTo>
                      <a:pt x="20" y="0"/>
                    </a:lnTo>
                    <a:lnTo>
                      <a:pt x="16" y="0"/>
                    </a:lnTo>
                    <a:lnTo>
                      <a:pt x="12" y="0"/>
                    </a:lnTo>
                    <a:lnTo>
                      <a:pt x="8" y="1"/>
                    </a:lnTo>
                    <a:lnTo>
                      <a:pt x="5" y="2"/>
                    </a:lnTo>
                    <a:lnTo>
                      <a:pt x="2" y="3"/>
                    </a:lnTo>
                    <a:lnTo>
                      <a:pt x="2" y="3"/>
                    </a:lnTo>
                    <a:lnTo>
                      <a:pt x="0" y="30"/>
                    </a:lnTo>
                    <a:lnTo>
                      <a:pt x="0" y="30"/>
                    </a:lnTo>
                    <a:close/>
                  </a:path>
                </a:pathLst>
              </a:custGeom>
              <a:solidFill>
                <a:srgbClr val="003232"/>
              </a:solidFill>
              <a:ln w="9525">
                <a:noFill/>
                <a:round/>
                <a:headEnd/>
                <a:tailEnd/>
              </a:ln>
              <a:effectLst/>
            </p:spPr>
            <p:txBody>
              <a:bodyPr wrap="none" anchor="ctr"/>
              <a:lstStyle/>
              <a:p>
                <a:endParaRPr lang="en-IN"/>
              </a:p>
            </p:txBody>
          </p:sp>
          <p:sp>
            <p:nvSpPr>
              <p:cNvPr id="4203" name="Freeform 107"/>
              <p:cNvSpPr>
                <a:spLocks noChangeArrowheads="1"/>
              </p:cNvSpPr>
              <p:nvPr/>
            </p:nvSpPr>
            <p:spPr bwMode="auto">
              <a:xfrm>
                <a:off x="5300" y="3319"/>
                <a:ext cx="40" cy="32"/>
              </a:xfrm>
              <a:custGeom>
                <a:avLst/>
                <a:gdLst/>
                <a:ahLst/>
                <a:cxnLst>
                  <a:cxn ang="0">
                    <a:pos x="0" y="30"/>
                  </a:cxn>
                  <a:cxn ang="0">
                    <a:pos x="2" y="28"/>
                  </a:cxn>
                  <a:cxn ang="0">
                    <a:pos x="5" y="26"/>
                  </a:cxn>
                  <a:cxn ang="0">
                    <a:pos x="8" y="23"/>
                  </a:cxn>
                  <a:cxn ang="0">
                    <a:pos x="12" y="21"/>
                  </a:cxn>
                  <a:cxn ang="0">
                    <a:pos x="16" y="18"/>
                  </a:cxn>
                  <a:cxn ang="0">
                    <a:pos x="20" y="15"/>
                  </a:cxn>
                  <a:cxn ang="0">
                    <a:pos x="23" y="13"/>
                  </a:cxn>
                  <a:cxn ang="0">
                    <a:pos x="25" y="12"/>
                  </a:cxn>
                  <a:cxn ang="0">
                    <a:pos x="26" y="11"/>
                  </a:cxn>
                  <a:cxn ang="0">
                    <a:pos x="26" y="11"/>
                  </a:cxn>
                  <a:cxn ang="0">
                    <a:pos x="28" y="10"/>
                  </a:cxn>
                  <a:cxn ang="0">
                    <a:pos x="31" y="10"/>
                  </a:cxn>
                  <a:cxn ang="0">
                    <a:pos x="34" y="9"/>
                  </a:cxn>
                  <a:cxn ang="0">
                    <a:pos x="34" y="9"/>
                  </a:cxn>
                  <a:cxn ang="0">
                    <a:pos x="36" y="8"/>
                  </a:cxn>
                  <a:cxn ang="0">
                    <a:pos x="37" y="5"/>
                  </a:cxn>
                  <a:cxn ang="0">
                    <a:pos x="34" y="3"/>
                  </a:cxn>
                  <a:cxn ang="0">
                    <a:pos x="34" y="3"/>
                  </a:cxn>
                  <a:cxn ang="0">
                    <a:pos x="32" y="2"/>
                  </a:cxn>
                  <a:cxn ang="0">
                    <a:pos x="30" y="2"/>
                  </a:cxn>
                  <a:cxn ang="0">
                    <a:pos x="27" y="1"/>
                  </a:cxn>
                  <a:cxn ang="0">
                    <a:pos x="23" y="1"/>
                  </a:cxn>
                  <a:cxn ang="0">
                    <a:pos x="20" y="0"/>
                  </a:cxn>
                  <a:cxn ang="0">
                    <a:pos x="16" y="0"/>
                  </a:cxn>
                  <a:cxn ang="0">
                    <a:pos x="12" y="0"/>
                  </a:cxn>
                  <a:cxn ang="0">
                    <a:pos x="8" y="1"/>
                  </a:cxn>
                  <a:cxn ang="0">
                    <a:pos x="5" y="2"/>
                  </a:cxn>
                  <a:cxn ang="0">
                    <a:pos x="2" y="3"/>
                  </a:cxn>
                  <a:cxn ang="0">
                    <a:pos x="2" y="3"/>
                  </a:cxn>
                  <a:cxn ang="0">
                    <a:pos x="0" y="30"/>
                  </a:cxn>
                  <a:cxn ang="0">
                    <a:pos x="0" y="30"/>
                  </a:cxn>
                  <a:cxn ang="0">
                    <a:pos x="0" y="30"/>
                  </a:cxn>
                </a:cxnLst>
                <a:rect l="0" t="0" r="r" b="b"/>
                <a:pathLst>
                  <a:path w="37" h="30">
                    <a:moveTo>
                      <a:pt x="0" y="30"/>
                    </a:moveTo>
                    <a:lnTo>
                      <a:pt x="2" y="28"/>
                    </a:lnTo>
                    <a:lnTo>
                      <a:pt x="5" y="26"/>
                    </a:lnTo>
                    <a:lnTo>
                      <a:pt x="8" y="23"/>
                    </a:lnTo>
                    <a:lnTo>
                      <a:pt x="12" y="21"/>
                    </a:lnTo>
                    <a:lnTo>
                      <a:pt x="16" y="18"/>
                    </a:lnTo>
                    <a:lnTo>
                      <a:pt x="20" y="15"/>
                    </a:lnTo>
                    <a:lnTo>
                      <a:pt x="23" y="13"/>
                    </a:lnTo>
                    <a:lnTo>
                      <a:pt x="25" y="12"/>
                    </a:lnTo>
                    <a:lnTo>
                      <a:pt x="26" y="11"/>
                    </a:lnTo>
                    <a:lnTo>
                      <a:pt x="26" y="11"/>
                    </a:lnTo>
                    <a:lnTo>
                      <a:pt x="28" y="10"/>
                    </a:lnTo>
                    <a:lnTo>
                      <a:pt x="31" y="10"/>
                    </a:lnTo>
                    <a:lnTo>
                      <a:pt x="34" y="9"/>
                    </a:lnTo>
                    <a:lnTo>
                      <a:pt x="34" y="9"/>
                    </a:lnTo>
                    <a:lnTo>
                      <a:pt x="36" y="8"/>
                    </a:lnTo>
                    <a:lnTo>
                      <a:pt x="37" y="5"/>
                    </a:lnTo>
                    <a:lnTo>
                      <a:pt x="34" y="3"/>
                    </a:lnTo>
                    <a:lnTo>
                      <a:pt x="34" y="3"/>
                    </a:lnTo>
                    <a:lnTo>
                      <a:pt x="32" y="2"/>
                    </a:lnTo>
                    <a:lnTo>
                      <a:pt x="30" y="2"/>
                    </a:lnTo>
                    <a:lnTo>
                      <a:pt x="27" y="1"/>
                    </a:lnTo>
                    <a:lnTo>
                      <a:pt x="23" y="1"/>
                    </a:lnTo>
                    <a:lnTo>
                      <a:pt x="20" y="0"/>
                    </a:lnTo>
                    <a:lnTo>
                      <a:pt x="16" y="0"/>
                    </a:lnTo>
                    <a:lnTo>
                      <a:pt x="12" y="0"/>
                    </a:lnTo>
                    <a:lnTo>
                      <a:pt x="8" y="1"/>
                    </a:lnTo>
                    <a:lnTo>
                      <a:pt x="5" y="2"/>
                    </a:lnTo>
                    <a:lnTo>
                      <a:pt x="2" y="3"/>
                    </a:lnTo>
                    <a:lnTo>
                      <a:pt x="2" y="3"/>
                    </a:lnTo>
                    <a:lnTo>
                      <a:pt x="0" y="30"/>
                    </a:lnTo>
                    <a:lnTo>
                      <a:pt x="0" y="30"/>
                    </a:lnTo>
                    <a:lnTo>
                      <a:pt x="0" y="30"/>
                    </a:lnTo>
                  </a:path>
                </a:pathLst>
              </a:custGeom>
              <a:noFill/>
              <a:ln w="1440">
                <a:solidFill>
                  <a:srgbClr val="000000"/>
                </a:solidFill>
                <a:round/>
                <a:headEnd/>
                <a:tailEnd/>
              </a:ln>
              <a:effectLst/>
            </p:spPr>
            <p:txBody>
              <a:bodyPr wrap="none" anchor="ctr"/>
              <a:lstStyle/>
              <a:p>
                <a:endParaRPr lang="en-IN"/>
              </a:p>
            </p:txBody>
          </p:sp>
          <p:sp>
            <p:nvSpPr>
              <p:cNvPr id="4204" name="Freeform 108"/>
              <p:cNvSpPr>
                <a:spLocks noChangeArrowheads="1"/>
              </p:cNvSpPr>
              <p:nvPr/>
            </p:nvSpPr>
            <p:spPr bwMode="auto">
              <a:xfrm>
                <a:off x="5270" y="3214"/>
                <a:ext cx="33" cy="177"/>
              </a:xfrm>
              <a:custGeom>
                <a:avLst/>
                <a:gdLst/>
                <a:ahLst/>
                <a:cxnLst>
                  <a:cxn ang="0">
                    <a:pos x="31" y="2"/>
                  </a:cxn>
                  <a:cxn ang="0">
                    <a:pos x="28" y="162"/>
                  </a:cxn>
                  <a:cxn ang="0">
                    <a:pos x="0" y="160"/>
                  </a:cxn>
                  <a:cxn ang="0">
                    <a:pos x="14" y="0"/>
                  </a:cxn>
                  <a:cxn ang="0">
                    <a:pos x="14" y="0"/>
                  </a:cxn>
                  <a:cxn ang="0">
                    <a:pos x="18" y="0"/>
                  </a:cxn>
                  <a:cxn ang="0">
                    <a:pos x="23" y="0"/>
                  </a:cxn>
                  <a:cxn ang="0">
                    <a:pos x="28" y="1"/>
                  </a:cxn>
                  <a:cxn ang="0">
                    <a:pos x="31" y="2"/>
                  </a:cxn>
                  <a:cxn ang="0">
                    <a:pos x="31" y="2"/>
                  </a:cxn>
                </a:cxnLst>
                <a:rect l="0" t="0" r="r" b="b"/>
                <a:pathLst>
                  <a:path w="31" h="162">
                    <a:moveTo>
                      <a:pt x="31" y="2"/>
                    </a:moveTo>
                    <a:lnTo>
                      <a:pt x="28" y="162"/>
                    </a:lnTo>
                    <a:lnTo>
                      <a:pt x="0" y="160"/>
                    </a:lnTo>
                    <a:lnTo>
                      <a:pt x="14" y="0"/>
                    </a:lnTo>
                    <a:lnTo>
                      <a:pt x="14" y="0"/>
                    </a:lnTo>
                    <a:lnTo>
                      <a:pt x="18" y="0"/>
                    </a:lnTo>
                    <a:lnTo>
                      <a:pt x="23" y="0"/>
                    </a:lnTo>
                    <a:lnTo>
                      <a:pt x="28" y="1"/>
                    </a:lnTo>
                    <a:lnTo>
                      <a:pt x="31" y="2"/>
                    </a:lnTo>
                    <a:lnTo>
                      <a:pt x="31" y="2"/>
                    </a:lnTo>
                    <a:close/>
                  </a:path>
                </a:pathLst>
              </a:custGeom>
              <a:solidFill>
                <a:srgbClr val="003232"/>
              </a:solidFill>
              <a:ln w="9525">
                <a:noFill/>
                <a:round/>
                <a:headEnd/>
                <a:tailEnd/>
              </a:ln>
              <a:effectLst/>
            </p:spPr>
            <p:txBody>
              <a:bodyPr wrap="none" anchor="ctr"/>
              <a:lstStyle/>
              <a:p>
                <a:endParaRPr lang="en-IN"/>
              </a:p>
            </p:txBody>
          </p:sp>
          <p:sp>
            <p:nvSpPr>
              <p:cNvPr id="4205" name="Freeform 109"/>
              <p:cNvSpPr>
                <a:spLocks noChangeArrowheads="1"/>
              </p:cNvSpPr>
              <p:nvPr/>
            </p:nvSpPr>
            <p:spPr bwMode="auto">
              <a:xfrm>
                <a:off x="5270" y="3214"/>
                <a:ext cx="33" cy="177"/>
              </a:xfrm>
              <a:custGeom>
                <a:avLst/>
                <a:gdLst/>
                <a:ahLst/>
                <a:cxnLst>
                  <a:cxn ang="0">
                    <a:pos x="31" y="2"/>
                  </a:cxn>
                  <a:cxn ang="0">
                    <a:pos x="28" y="162"/>
                  </a:cxn>
                  <a:cxn ang="0">
                    <a:pos x="0" y="160"/>
                  </a:cxn>
                  <a:cxn ang="0">
                    <a:pos x="14" y="0"/>
                  </a:cxn>
                  <a:cxn ang="0">
                    <a:pos x="14" y="0"/>
                  </a:cxn>
                  <a:cxn ang="0">
                    <a:pos x="18" y="0"/>
                  </a:cxn>
                  <a:cxn ang="0">
                    <a:pos x="23" y="0"/>
                  </a:cxn>
                  <a:cxn ang="0">
                    <a:pos x="28" y="1"/>
                  </a:cxn>
                  <a:cxn ang="0">
                    <a:pos x="31" y="2"/>
                  </a:cxn>
                  <a:cxn ang="0">
                    <a:pos x="31" y="2"/>
                  </a:cxn>
                  <a:cxn ang="0">
                    <a:pos x="31" y="2"/>
                  </a:cxn>
                </a:cxnLst>
                <a:rect l="0" t="0" r="r" b="b"/>
                <a:pathLst>
                  <a:path w="31" h="162">
                    <a:moveTo>
                      <a:pt x="31" y="2"/>
                    </a:moveTo>
                    <a:lnTo>
                      <a:pt x="28" y="162"/>
                    </a:lnTo>
                    <a:lnTo>
                      <a:pt x="0" y="160"/>
                    </a:lnTo>
                    <a:lnTo>
                      <a:pt x="14" y="0"/>
                    </a:lnTo>
                    <a:lnTo>
                      <a:pt x="14" y="0"/>
                    </a:lnTo>
                    <a:lnTo>
                      <a:pt x="18" y="0"/>
                    </a:lnTo>
                    <a:lnTo>
                      <a:pt x="23" y="0"/>
                    </a:lnTo>
                    <a:lnTo>
                      <a:pt x="28" y="1"/>
                    </a:lnTo>
                    <a:lnTo>
                      <a:pt x="31" y="2"/>
                    </a:lnTo>
                    <a:lnTo>
                      <a:pt x="31" y="2"/>
                    </a:lnTo>
                    <a:lnTo>
                      <a:pt x="31" y="2"/>
                    </a:lnTo>
                  </a:path>
                </a:pathLst>
              </a:custGeom>
              <a:noFill/>
              <a:ln w="1440">
                <a:solidFill>
                  <a:srgbClr val="000000"/>
                </a:solidFill>
                <a:round/>
                <a:headEnd/>
                <a:tailEnd/>
              </a:ln>
              <a:effectLst/>
            </p:spPr>
            <p:txBody>
              <a:bodyPr wrap="none" anchor="ctr"/>
              <a:lstStyle/>
              <a:p>
                <a:endParaRPr lang="en-IN"/>
              </a:p>
            </p:txBody>
          </p:sp>
          <p:sp>
            <p:nvSpPr>
              <p:cNvPr id="4206" name="Freeform 110"/>
              <p:cNvSpPr>
                <a:spLocks noChangeArrowheads="1"/>
              </p:cNvSpPr>
              <p:nvPr/>
            </p:nvSpPr>
            <p:spPr bwMode="auto">
              <a:xfrm>
                <a:off x="5043" y="3346"/>
                <a:ext cx="221" cy="41"/>
              </a:xfrm>
              <a:custGeom>
                <a:avLst/>
                <a:gdLst/>
                <a:ahLst/>
                <a:cxnLst>
                  <a:cxn ang="0">
                    <a:pos x="13" y="35"/>
                  </a:cxn>
                  <a:cxn ang="0">
                    <a:pos x="13" y="12"/>
                  </a:cxn>
                  <a:cxn ang="0">
                    <a:pos x="0" y="9"/>
                  </a:cxn>
                  <a:cxn ang="0">
                    <a:pos x="106" y="0"/>
                  </a:cxn>
                  <a:cxn ang="0">
                    <a:pos x="185" y="3"/>
                  </a:cxn>
                  <a:cxn ang="0">
                    <a:pos x="201" y="15"/>
                  </a:cxn>
                  <a:cxn ang="0">
                    <a:pos x="192" y="15"/>
                  </a:cxn>
                  <a:cxn ang="0">
                    <a:pos x="192" y="38"/>
                  </a:cxn>
                  <a:cxn ang="0">
                    <a:pos x="13" y="35"/>
                  </a:cxn>
                  <a:cxn ang="0">
                    <a:pos x="13" y="35"/>
                  </a:cxn>
                </a:cxnLst>
                <a:rect l="0" t="0" r="r" b="b"/>
                <a:pathLst>
                  <a:path w="201" h="38">
                    <a:moveTo>
                      <a:pt x="13" y="35"/>
                    </a:moveTo>
                    <a:lnTo>
                      <a:pt x="13" y="12"/>
                    </a:lnTo>
                    <a:lnTo>
                      <a:pt x="0" y="9"/>
                    </a:lnTo>
                    <a:lnTo>
                      <a:pt x="106" y="0"/>
                    </a:lnTo>
                    <a:lnTo>
                      <a:pt x="185" y="3"/>
                    </a:lnTo>
                    <a:lnTo>
                      <a:pt x="201" y="15"/>
                    </a:lnTo>
                    <a:lnTo>
                      <a:pt x="192" y="15"/>
                    </a:lnTo>
                    <a:lnTo>
                      <a:pt x="192" y="38"/>
                    </a:lnTo>
                    <a:lnTo>
                      <a:pt x="13" y="35"/>
                    </a:lnTo>
                    <a:lnTo>
                      <a:pt x="13" y="35"/>
                    </a:lnTo>
                    <a:close/>
                  </a:path>
                </a:pathLst>
              </a:custGeom>
              <a:solidFill>
                <a:srgbClr val="7FD8D8"/>
              </a:solidFill>
              <a:ln w="9525">
                <a:noFill/>
                <a:round/>
                <a:headEnd/>
                <a:tailEnd/>
              </a:ln>
              <a:effectLst/>
            </p:spPr>
            <p:txBody>
              <a:bodyPr wrap="none" anchor="ctr"/>
              <a:lstStyle/>
              <a:p>
                <a:endParaRPr lang="en-IN"/>
              </a:p>
            </p:txBody>
          </p:sp>
          <p:sp>
            <p:nvSpPr>
              <p:cNvPr id="4207" name="Freeform 111"/>
              <p:cNvSpPr>
                <a:spLocks noChangeArrowheads="1"/>
              </p:cNvSpPr>
              <p:nvPr/>
            </p:nvSpPr>
            <p:spPr bwMode="auto">
              <a:xfrm>
                <a:off x="5043" y="3346"/>
                <a:ext cx="221" cy="41"/>
              </a:xfrm>
              <a:custGeom>
                <a:avLst/>
                <a:gdLst/>
                <a:ahLst/>
                <a:cxnLst>
                  <a:cxn ang="0">
                    <a:pos x="13" y="35"/>
                  </a:cxn>
                  <a:cxn ang="0">
                    <a:pos x="13" y="12"/>
                  </a:cxn>
                  <a:cxn ang="0">
                    <a:pos x="0" y="9"/>
                  </a:cxn>
                  <a:cxn ang="0">
                    <a:pos x="106" y="0"/>
                  </a:cxn>
                  <a:cxn ang="0">
                    <a:pos x="185" y="3"/>
                  </a:cxn>
                  <a:cxn ang="0">
                    <a:pos x="201" y="15"/>
                  </a:cxn>
                  <a:cxn ang="0">
                    <a:pos x="192" y="15"/>
                  </a:cxn>
                  <a:cxn ang="0">
                    <a:pos x="192" y="38"/>
                  </a:cxn>
                  <a:cxn ang="0">
                    <a:pos x="13" y="35"/>
                  </a:cxn>
                  <a:cxn ang="0">
                    <a:pos x="13" y="35"/>
                  </a:cxn>
                  <a:cxn ang="0">
                    <a:pos x="13" y="35"/>
                  </a:cxn>
                </a:cxnLst>
                <a:rect l="0" t="0" r="r" b="b"/>
                <a:pathLst>
                  <a:path w="201" h="38">
                    <a:moveTo>
                      <a:pt x="13" y="35"/>
                    </a:moveTo>
                    <a:lnTo>
                      <a:pt x="13" y="12"/>
                    </a:lnTo>
                    <a:lnTo>
                      <a:pt x="0" y="9"/>
                    </a:lnTo>
                    <a:lnTo>
                      <a:pt x="106" y="0"/>
                    </a:lnTo>
                    <a:lnTo>
                      <a:pt x="185" y="3"/>
                    </a:lnTo>
                    <a:lnTo>
                      <a:pt x="201" y="15"/>
                    </a:lnTo>
                    <a:lnTo>
                      <a:pt x="192" y="15"/>
                    </a:lnTo>
                    <a:lnTo>
                      <a:pt x="192" y="38"/>
                    </a:lnTo>
                    <a:lnTo>
                      <a:pt x="13" y="35"/>
                    </a:lnTo>
                    <a:lnTo>
                      <a:pt x="13" y="35"/>
                    </a:lnTo>
                    <a:lnTo>
                      <a:pt x="13" y="35"/>
                    </a:lnTo>
                  </a:path>
                </a:pathLst>
              </a:custGeom>
              <a:noFill/>
              <a:ln w="1440">
                <a:solidFill>
                  <a:srgbClr val="000000"/>
                </a:solidFill>
                <a:round/>
                <a:headEnd/>
                <a:tailEnd/>
              </a:ln>
              <a:effectLst/>
            </p:spPr>
            <p:txBody>
              <a:bodyPr wrap="none" anchor="ctr"/>
              <a:lstStyle/>
              <a:p>
                <a:endParaRPr lang="en-IN"/>
              </a:p>
            </p:txBody>
          </p:sp>
          <p:sp>
            <p:nvSpPr>
              <p:cNvPr id="4208" name="Line 112"/>
              <p:cNvSpPr>
                <a:spLocks noChangeShapeType="1"/>
              </p:cNvSpPr>
              <p:nvPr/>
            </p:nvSpPr>
            <p:spPr bwMode="auto">
              <a:xfrm flipH="1" flipV="1">
                <a:off x="5249" y="3359"/>
                <a:ext cx="6" cy="3"/>
              </a:xfrm>
              <a:prstGeom prst="line">
                <a:avLst/>
              </a:prstGeom>
              <a:noFill/>
              <a:ln w="1440">
                <a:solidFill>
                  <a:srgbClr val="000000"/>
                </a:solidFill>
                <a:miter lim="800000"/>
                <a:headEnd/>
                <a:tailEnd/>
              </a:ln>
              <a:effectLst/>
            </p:spPr>
            <p:txBody>
              <a:bodyPr/>
              <a:lstStyle/>
              <a:p>
                <a:endParaRPr lang="en-IN"/>
              </a:p>
            </p:txBody>
          </p:sp>
          <p:sp>
            <p:nvSpPr>
              <p:cNvPr id="4209" name="Freeform 113"/>
              <p:cNvSpPr>
                <a:spLocks noChangeArrowheads="1"/>
              </p:cNvSpPr>
              <p:nvPr/>
            </p:nvSpPr>
            <p:spPr bwMode="auto">
              <a:xfrm>
                <a:off x="5065" y="3359"/>
                <a:ext cx="13" cy="23"/>
              </a:xfrm>
              <a:custGeom>
                <a:avLst/>
                <a:gdLst/>
                <a:ahLst/>
                <a:cxnLst>
                  <a:cxn ang="0">
                    <a:pos x="13" y="0"/>
                  </a:cxn>
                  <a:cxn ang="0">
                    <a:pos x="0" y="0"/>
                  </a:cxn>
                  <a:cxn ang="0">
                    <a:pos x="0" y="22"/>
                  </a:cxn>
                  <a:cxn ang="0">
                    <a:pos x="13" y="22"/>
                  </a:cxn>
                  <a:cxn ang="0">
                    <a:pos x="13" y="0"/>
                  </a:cxn>
                  <a:cxn ang="0">
                    <a:pos x="13" y="0"/>
                  </a:cxn>
                </a:cxnLst>
                <a:rect l="0" t="0" r="r" b="b"/>
                <a:pathLst>
                  <a:path w="13" h="22">
                    <a:moveTo>
                      <a:pt x="13" y="0"/>
                    </a:moveTo>
                    <a:lnTo>
                      <a:pt x="0" y="0"/>
                    </a:lnTo>
                    <a:lnTo>
                      <a:pt x="0" y="22"/>
                    </a:lnTo>
                    <a:lnTo>
                      <a:pt x="13" y="22"/>
                    </a:lnTo>
                    <a:lnTo>
                      <a:pt x="13" y="0"/>
                    </a:lnTo>
                    <a:lnTo>
                      <a:pt x="13" y="0"/>
                    </a:lnTo>
                    <a:close/>
                  </a:path>
                </a:pathLst>
              </a:custGeom>
              <a:solidFill>
                <a:srgbClr val="004C4C"/>
              </a:solidFill>
              <a:ln w="9525">
                <a:noFill/>
                <a:round/>
                <a:headEnd/>
                <a:tailEnd/>
              </a:ln>
              <a:effectLst/>
            </p:spPr>
            <p:txBody>
              <a:bodyPr wrap="none" anchor="ctr"/>
              <a:lstStyle/>
              <a:p>
                <a:endParaRPr lang="en-IN"/>
              </a:p>
            </p:txBody>
          </p:sp>
          <p:sp>
            <p:nvSpPr>
              <p:cNvPr id="4210" name="Freeform 114"/>
              <p:cNvSpPr>
                <a:spLocks noChangeArrowheads="1"/>
              </p:cNvSpPr>
              <p:nvPr/>
            </p:nvSpPr>
            <p:spPr bwMode="auto">
              <a:xfrm>
                <a:off x="5084" y="3359"/>
                <a:ext cx="14" cy="23"/>
              </a:xfrm>
              <a:custGeom>
                <a:avLst/>
                <a:gdLst/>
                <a:ahLst/>
                <a:cxnLst>
                  <a:cxn ang="0">
                    <a:pos x="14" y="22"/>
                  </a:cxn>
                  <a:cxn ang="0">
                    <a:pos x="14" y="0"/>
                  </a:cxn>
                  <a:cxn ang="0">
                    <a:pos x="0" y="0"/>
                  </a:cxn>
                  <a:cxn ang="0">
                    <a:pos x="0" y="22"/>
                  </a:cxn>
                  <a:cxn ang="0">
                    <a:pos x="14" y="22"/>
                  </a:cxn>
                  <a:cxn ang="0">
                    <a:pos x="14" y="22"/>
                  </a:cxn>
                </a:cxnLst>
                <a:rect l="0" t="0" r="r" b="b"/>
                <a:pathLst>
                  <a:path w="14" h="22">
                    <a:moveTo>
                      <a:pt x="14" y="22"/>
                    </a:moveTo>
                    <a:lnTo>
                      <a:pt x="14" y="0"/>
                    </a:lnTo>
                    <a:lnTo>
                      <a:pt x="0" y="0"/>
                    </a:lnTo>
                    <a:lnTo>
                      <a:pt x="0" y="22"/>
                    </a:lnTo>
                    <a:lnTo>
                      <a:pt x="14" y="22"/>
                    </a:lnTo>
                    <a:lnTo>
                      <a:pt x="14" y="22"/>
                    </a:lnTo>
                    <a:close/>
                  </a:path>
                </a:pathLst>
              </a:custGeom>
              <a:solidFill>
                <a:srgbClr val="004C4C"/>
              </a:solidFill>
              <a:ln w="9525">
                <a:noFill/>
                <a:round/>
                <a:headEnd/>
                <a:tailEnd/>
              </a:ln>
              <a:effectLst/>
            </p:spPr>
            <p:txBody>
              <a:bodyPr wrap="none" anchor="ctr"/>
              <a:lstStyle/>
              <a:p>
                <a:endParaRPr lang="en-IN"/>
              </a:p>
            </p:txBody>
          </p:sp>
          <p:sp>
            <p:nvSpPr>
              <p:cNvPr id="4211" name="Freeform 115"/>
              <p:cNvSpPr>
                <a:spLocks noChangeArrowheads="1"/>
              </p:cNvSpPr>
              <p:nvPr/>
            </p:nvSpPr>
            <p:spPr bwMode="auto">
              <a:xfrm>
                <a:off x="5104" y="3359"/>
                <a:ext cx="13" cy="23"/>
              </a:xfrm>
              <a:custGeom>
                <a:avLst/>
                <a:gdLst/>
                <a:ahLst/>
                <a:cxnLst>
                  <a:cxn ang="0">
                    <a:pos x="13" y="22"/>
                  </a:cxn>
                  <a:cxn ang="0">
                    <a:pos x="13" y="0"/>
                  </a:cxn>
                  <a:cxn ang="0">
                    <a:pos x="0" y="0"/>
                  </a:cxn>
                  <a:cxn ang="0">
                    <a:pos x="0" y="22"/>
                  </a:cxn>
                  <a:cxn ang="0">
                    <a:pos x="13" y="22"/>
                  </a:cxn>
                  <a:cxn ang="0">
                    <a:pos x="13" y="22"/>
                  </a:cxn>
                </a:cxnLst>
                <a:rect l="0" t="0" r="r" b="b"/>
                <a:pathLst>
                  <a:path w="13" h="22">
                    <a:moveTo>
                      <a:pt x="13" y="22"/>
                    </a:moveTo>
                    <a:lnTo>
                      <a:pt x="13" y="0"/>
                    </a:lnTo>
                    <a:lnTo>
                      <a:pt x="0" y="0"/>
                    </a:lnTo>
                    <a:lnTo>
                      <a:pt x="0" y="22"/>
                    </a:lnTo>
                    <a:lnTo>
                      <a:pt x="13" y="22"/>
                    </a:lnTo>
                    <a:lnTo>
                      <a:pt x="13" y="22"/>
                    </a:lnTo>
                    <a:close/>
                  </a:path>
                </a:pathLst>
              </a:custGeom>
              <a:solidFill>
                <a:srgbClr val="004C4C"/>
              </a:solidFill>
              <a:ln w="9525">
                <a:noFill/>
                <a:round/>
                <a:headEnd/>
                <a:tailEnd/>
              </a:ln>
              <a:effectLst/>
            </p:spPr>
            <p:txBody>
              <a:bodyPr wrap="none" anchor="ctr"/>
              <a:lstStyle/>
              <a:p>
                <a:endParaRPr lang="en-IN"/>
              </a:p>
            </p:txBody>
          </p:sp>
          <p:sp>
            <p:nvSpPr>
              <p:cNvPr id="4212" name="Freeform 116"/>
              <p:cNvSpPr>
                <a:spLocks noChangeArrowheads="1"/>
              </p:cNvSpPr>
              <p:nvPr/>
            </p:nvSpPr>
            <p:spPr bwMode="auto">
              <a:xfrm>
                <a:off x="5123" y="3359"/>
                <a:ext cx="14" cy="23"/>
              </a:xfrm>
              <a:custGeom>
                <a:avLst/>
                <a:gdLst/>
                <a:ahLst/>
                <a:cxnLst>
                  <a:cxn ang="0">
                    <a:pos x="13" y="22"/>
                  </a:cxn>
                  <a:cxn ang="0">
                    <a:pos x="13" y="0"/>
                  </a:cxn>
                  <a:cxn ang="0">
                    <a:pos x="0" y="0"/>
                  </a:cxn>
                  <a:cxn ang="0">
                    <a:pos x="0" y="22"/>
                  </a:cxn>
                  <a:cxn ang="0">
                    <a:pos x="13" y="22"/>
                  </a:cxn>
                  <a:cxn ang="0">
                    <a:pos x="13" y="22"/>
                  </a:cxn>
                </a:cxnLst>
                <a:rect l="0" t="0" r="r" b="b"/>
                <a:pathLst>
                  <a:path w="13" h="22">
                    <a:moveTo>
                      <a:pt x="13" y="22"/>
                    </a:moveTo>
                    <a:lnTo>
                      <a:pt x="13" y="0"/>
                    </a:lnTo>
                    <a:lnTo>
                      <a:pt x="0" y="0"/>
                    </a:lnTo>
                    <a:lnTo>
                      <a:pt x="0" y="22"/>
                    </a:lnTo>
                    <a:lnTo>
                      <a:pt x="13" y="22"/>
                    </a:lnTo>
                    <a:lnTo>
                      <a:pt x="13" y="22"/>
                    </a:lnTo>
                    <a:close/>
                  </a:path>
                </a:pathLst>
              </a:custGeom>
              <a:solidFill>
                <a:srgbClr val="004C4C"/>
              </a:solidFill>
              <a:ln w="9525">
                <a:noFill/>
                <a:round/>
                <a:headEnd/>
                <a:tailEnd/>
              </a:ln>
              <a:effectLst/>
            </p:spPr>
            <p:txBody>
              <a:bodyPr wrap="none" anchor="ctr"/>
              <a:lstStyle/>
              <a:p>
                <a:endParaRPr lang="en-IN"/>
              </a:p>
            </p:txBody>
          </p:sp>
          <p:sp>
            <p:nvSpPr>
              <p:cNvPr id="4213" name="Freeform 117"/>
              <p:cNvSpPr>
                <a:spLocks noChangeArrowheads="1"/>
              </p:cNvSpPr>
              <p:nvPr/>
            </p:nvSpPr>
            <p:spPr bwMode="auto">
              <a:xfrm>
                <a:off x="5142" y="3359"/>
                <a:ext cx="14" cy="23"/>
              </a:xfrm>
              <a:custGeom>
                <a:avLst/>
                <a:gdLst/>
                <a:ahLst/>
                <a:cxnLst>
                  <a:cxn ang="0">
                    <a:pos x="14" y="22"/>
                  </a:cxn>
                  <a:cxn ang="0">
                    <a:pos x="14" y="0"/>
                  </a:cxn>
                  <a:cxn ang="0">
                    <a:pos x="0" y="0"/>
                  </a:cxn>
                  <a:cxn ang="0">
                    <a:pos x="0" y="22"/>
                  </a:cxn>
                  <a:cxn ang="0">
                    <a:pos x="14" y="22"/>
                  </a:cxn>
                  <a:cxn ang="0">
                    <a:pos x="14" y="22"/>
                  </a:cxn>
                </a:cxnLst>
                <a:rect l="0" t="0" r="r" b="b"/>
                <a:pathLst>
                  <a:path w="14" h="22">
                    <a:moveTo>
                      <a:pt x="14" y="22"/>
                    </a:moveTo>
                    <a:lnTo>
                      <a:pt x="14" y="0"/>
                    </a:lnTo>
                    <a:lnTo>
                      <a:pt x="0" y="0"/>
                    </a:lnTo>
                    <a:lnTo>
                      <a:pt x="0" y="22"/>
                    </a:lnTo>
                    <a:lnTo>
                      <a:pt x="14" y="22"/>
                    </a:lnTo>
                    <a:lnTo>
                      <a:pt x="14" y="22"/>
                    </a:lnTo>
                    <a:close/>
                  </a:path>
                </a:pathLst>
              </a:custGeom>
              <a:solidFill>
                <a:srgbClr val="004C4C"/>
              </a:solidFill>
              <a:ln w="9525">
                <a:noFill/>
                <a:round/>
                <a:headEnd/>
                <a:tailEnd/>
              </a:ln>
              <a:effectLst/>
            </p:spPr>
            <p:txBody>
              <a:bodyPr wrap="none" anchor="ctr"/>
              <a:lstStyle/>
              <a:p>
                <a:endParaRPr lang="en-IN"/>
              </a:p>
            </p:txBody>
          </p:sp>
          <p:sp>
            <p:nvSpPr>
              <p:cNvPr id="4214" name="Freeform 118"/>
              <p:cNvSpPr>
                <a:spLocks noChangeArrowheads="1"/>
              </p:cNvSpPr>
              <p:nvPr/>
            </p:nvSpPr>
            <p:spPr bwMode="auto">
              <a:xfrm>
                <a:off x="5162" y="3359"/>
                <a:ext cx="13" cy="23"/>
              </a:xfrm>
              <a:custGeom>
                <a:avLst/>
                <a:gdLst/>
                <a:ahLst/>
                <a:cxnLst>
                  <a:cxn ang="0">
                    <a:pos x="13" y="22"/>
                  </a:cxn>
                  <a:cxn ang="0">
                    <a:pos x="13" y="0"/>
                  </a:cxn>
                  <a:cxn ang="0">
                    <a:pos x="0" y="0"/>
                  </a:cxn>
                  <a:cxn ang="0">
                    <a:pos x="0" y="22"/>
                  </a:cxn>
                  <a:cxn ang="0">
                    <a:pos x="13" y="22"/>
                  </a:cxn>
                  <a:cxn ang="0">
                    <a:pos x="13" y="22"/>
                  </a:cxn>
                </a:cxnLst>
                <a:rect l="0" t="0" r="r" b="b"/>
                <a:pathLst>
                  <a:path w="13" h="22">
                    <a:moveTo>
                      <a:pt x="13" y="22"/>
                    </a:moveTo>
                    <a:lnTo>
                      <a:pt x="13" y="0"/>
                    </a:lnTo>
                    <a:lnTo>
                      <a:pt x="0" y="0"/>
                    </a:lnTo>
                    <a:lnTo>
                      <a:pt x="0" y="22"/>
                    </a:lnTo>
                    <a:lnTo>
                      <a:pt x="13" y="22"/>
                    </a:lnTo>
                    <a:lnTo>
                      <a:pt x="13" y="22"/>
                    </a:lnTo>
                    <a:close/>
                  </a:path>
                </a:pathLst>
              </a:custGeom>
              <a:solidFill>
                <a:srgbClr val="004C4C"/>
              </a:solidFill>
              <a:ln w="9525">
                <a:noFill/>
                <a:round/>
                <a:headEnd/>
                <a:tailEnd/>
              </a:ln>
              <a:effectLst/>
            </p:spPr>
            <p:txBody>
              <a:bodyPr wrap="none" anchor="ctr"/>
              <a:lstStyle/>
              <a:p>
                <a:endParaRPr lang="en-IN"/>
              </a:p>
            </p:txBody>
          </p:sp>
          <p:sp>
            <p:nvSpPr>
              <p:cNvPr id="4215" name="Freeform 119"/>
              <p:cNvSpPr>
                <a:spLocks noChangeArrowheads="1"/>
              </p:cNvSpPr>
              <p:nvPr/>
            </p:nvSpPr>
            <p:spPr bwMode="auto">
              <a:xfrm>
                <a:off x="5182" y="3359"/>
                <a:ext cx="13" cy="23"/>
              </a:xfrm>
              <a:custGeom>
                <a:avLst/>
                <a:gdLst/>
                <a:ahLst/>
                <a:cxnLst>
                  <a:cxn ang="0">
                    <a:pos x="13" y="22"/>
                  </a:cxn>
                  <a:cxn ang="0">
                    <a:pos x="13" y="0"/>
                  </a:cxn>
                  <a:cxn ang="0">
                    <a:pos x="0" y="0"/>
                  </a:cxn>
                  <a:cxn ang="0">
                    <a:pos x="0" y="22"/>
                  </a:cxn>
                  <a:cxn ang="0">
                    <a:pos x="13" y="22"/>
                  </a:cxn>
                  <a:cxn ang="0">
                    <a:pos x="13" y="22"/>
                  </a:cxn>
                </a:cxnLst>
                <a:rect l="0" t="0" r="r" b="b"/>
                <a:pathLst>
                  <a:path w="13" h="22">
                    <a:moveTo>
                      <a:pt x="13" y="22"/>
                    </a:moveTo>
                    <a:lnTo>
                      <a:pt x="13" y="0"/>
                    </a:lnTo>
                    <a:lnTo>
                      <a:pt x="0" y="0"/>
                    </a:lnTo>
                    <a:lnTo>
                      <a:pt x="0" y="22"/>
                    </a:lnTo>
                    <a:lnTo>
                      <a:pt x="13" y="22"/>
                    </a:lnTo>
                    <a:lnTo>
                      <a:pt x="13" y="22"/>
                    </a:lnTo>
                    <a:close/>
                  </a:path>
                </a:pathLst>
              </a:custGeom>
              <a:solidFill>
                <a:srgbClr val="004C4C"/>
              </a:solidFill>
              <a:ln w="9525">
                <a:noFill/>
                <a:round/>
                <a:headEnd/>
                <a:tailEnd/>
              </a:ln>
              <a:effectLst/>
            </p:spPr>
            <p:txBody>
              <a:bodyPr wrap="none" anchor="ctr"/>
              <a:lstStyle/>
              <a:p>
                <a:endParaRPr lang="en-IN"/>
              </a:p>
            </p:txBody>
          </p:sp>
          <p:sp>
            <p:nvSpPr>
              <p:cNvPr id="4216" name="Freeform 120"/>
              <p:cNvSpPr>
                <a:spLocks noChangeArrowheads="1"/>
              </p:cNvSpPr>
              <p:nvPr/>
            </p:nvSpPr>
            <p:spPr bwMode="auto">
              <a:xfrm>
                <a:off x="5201" y="3359"/>
                <a:ext cx="14" cy="23"/>
              </a:xfrm>
              <a:custGeom>
                <a:avLst/>
                <a:gdLst/>
                <a:ahLst/>
                <a:cxnLst>
                  <a:cxn ang="0">
                    <a:pos x="14" y="22"/>
                  </a:cxn>
                  <a:cxn ang="0">
                    <a:pos x="14" y="0"/>
                  </a:cxn>
                  <a:cxn ang="0">
                    <a:pos x="0" y="0"/>
                  </a:cxn>
                  <a:cxn ang="0">
                    <a:pos x="0" y="22"/>
                  </a:cxn>
                  <a:cxn ang="0">
                    <a:pos x="14" y="22"/>
                  </a:cxn>
                  <a:cxn ang="0">
                    <a:pos x="14" y="22"/>
                  </a:cxn>
                </a:cxnLst>
                <a:rect l="0" t="0" r="r" b="b"/>
                <a:pathLst>
                  <a:path w="14" h="22">
                    <a:moveTo>
                      <a:pt x="14" y="22"/>
                    </a:moveTo>
                    <a:lnTo>
                      <a:pt x="14" y="0"/>
                    </a:lnTo>
                    <a:lnTo>
                      <a:pt x="0" y="0"/>
                    </a:lnTo>
                    <a:lnTo>
                      <a:pt x="0" y="22"/>
                    </a:lnTo>
                    <a:lnTo>
                      <a:pt x="14" y="22"/>
                    </a:lnTo>
                    <a:lnTo>
                      <a:pt x="14" y="22"/>
                    </a:lnTo>
                    <a:close/>
                  </a:path>
                </a:pathLst>
              </a:custGeom>
              <a:solidFill>
                <a:srgbClr val="004C4C"/>
              </a:solidFill>
              <a:ln w="9525">
                <a:noFill/>
                <a:round/>
                <a:headEnd/>
                <a:tailEnd/>
              </a:ln>
              <a:effectLst/>
            </p:spPr>
            <p:txBody>
              <a:bodyPr wrap="none" anchor="ctr"/>
              <a:lstStyle/>
              <a:p>
                <a:endParaRPr lang="en-IN"/>
              </a:p>
            </p:txBody>
          </p:sp>
          <p:sp>
            <p:nvSpPr>
              <p:cNvPr id="4217" name="Freeform 121"/>
              <p:cNvSpPr>
                <a:spLocks noChangeArrowheads="1"/>
              </p:cNvSpPr>
              <p:nvPr/>
            </p:nvSpPr>
            <p:spPr bwMode="auto">
              <a:xfrm>
                <a:off x="5221" y="3359"/>
                <a:ext cx="14" cy="24"/>
              </a:xfrm>
              <a:custGeom>
                <a:avLst/>
                <a:gdLst/>
                <a:ahLst/>
                <a:cxnLst>
                  <a:cxn ang="0">
                    <a:pos x="13" y="23"/>
                  </a:cxn>
                  <a:cxn ang="0">
                    <a:pos x="13" y="0"/>
                  </a:cxn>
                  <a:cxn ang="0">
                    <a:pos x="0" y="0"/>
                  </a:cxn>
                  <a:cxn ang="0">
                    <a:pos x="0" y="23"/>
                  </a:cxn>
                  <a:cxn ang="0">
                    <a:pos x="13" y="23"/>
                  </a:cxn>
                  <a:cxn ang="0">
                    <a:pos x="13" y="23"/>
                  </a:cxn>
                </a:cxnLst>
                <a:rect l="0" t="0" r="r" b="b"/>
                <a:pathLst>
                  <a:path w="13" h="23">
                    <a:moveTo>
                      <a:pt x="13" y="23"/>
                    </a:moveTo>
                    <a:lnTo>
                      <a:pt x="13" y="0"/>
                    </a:lnTo>
                    <a:lnTo>
                      <a:pt x="0" y="0"/>
                    </a:lnTo>
                    <a:lnTo>
                      <a:pt x="0" y="23"/>
                    </a:lnTo>
                    <a:lnTo>
                      <a:pt x="13" y="23"/>
                    </a:lnTo>
                    <a:lnTo>
                      <a:pt x="13" y="23"/>
                    </a:lnTo>
                    <a:close/>
                  </a:path>
                </a:pathLst>
              </a:custGeom>
              <a:solidFill>
                <a:srgbClr val="004C4C"/>
              </a:solidFill>
              <a:ln w="9525">
                <a:noFill/>
                <a:round/>
                <a:headEnd/>
                <a:tailEnd/>
              </a:ln>
              <a:effectLst/>
            </p:spPr>
            <p:txBody>
              <a:bodyPr wrap="none" anchor="ctr"/>
              <a:lstStyle/>
              <a:p>
                <a:endParaRPr lang="en-IN"/>
              </a:p>
            </p:txBody>
          </p:sp>
          <p:sp>
            <p:nvSpPr>
              <p:cNvPr id="4218" name="Freeform 122"/>
              <p:cNvSpPr>
                <a:spLocks noChangeArrowheads="1"/>
              </p:cNvSpPr>
              <p:nvPr/>
            </p:nvSpPr>
            <p:spPr bwMode="auto">
              <a:xfrm>
                <a:off x="5240" y="3359"/>
                <a:ext cx="8" cy="27"/>
              </a:xfrm>
              <a:custGeom>
                <a:avLst/>
                <a:gdLst/>
                <a:ahLst/>
                <a:cxnLst>
                  <a:cxn ang="0">
                    <a:pos x="8" y="1"/>
                  </a:cxn>
                  <a:cxn ang="0">
                    <a:pos x="0" y="0"/>
                  </a:cxn>
                  <a:cxn ang="0">
                    <a:pos x="0" y="25"/>
                  </a:cxn>
                  <a:cxn ang="0">
                    <a:pos x="8" y="25"/>
                  </a:cxn>
                  <a:cxn ang="0">
                    <a:pos x="8" y="1"/>
                  </a:cxn>
                  <a:cxn ang="0">
                    <a:pos x="8" y="1"/>
                  </a:cxn>
                </a:cxnLst>
                <a:rect l="0" t="0" r="r" b="b"/>
                <a:pathLst>
                  <a:path w="8" h="25">
                    <a:moveTo>
                      <a:pt x="8" y="1"/>
                    </a:moveTo>
                    <a:lnTo>
                      <a:pt x="0" y="0"/>
                    </a:lnTo>
                    <a:lnTo>
                      <a:pt x="0" y="25"/>
                    </a:lnTo>
                    <a:lnTo>
                      <a:pt x="8" y="25"/>
                    </a:lnTo>
                    <a:lnTo>
                      <a:pt x="8" y="1"/>
                    </a:lnTo>
                    <a:lnTo>
                      <a:pt x="8" y="1"/>
                    </a:lnTo>
                    <a:close/>
                  </a:path>
                </a:pathLst>
              </a:custGeom>
              <a:solidFill>
                <a:srgbClr val="004C4C"/>
              </a:solidFill>
              <a:ln w="9525">
                <a:noFill/>
                <a:round/>
                <a:headEnd/>
                <a:tailEnd/>
              </a:ln>
              <a:effectLst/>
            </p:spPr>
            <p:txBody>
              <a:bodyPr wrap="none" anchor="ctr"/>
              <a:lstStyle/>
              <a:p>
                <a:endParaRPr lang="en-IN"/>
              </a:p>
            </p:txBody>
          </p:sp>
          <p:sp>
            <p:nvSpPr>
              <p:cNvPr id="4219" name="Freeform 123"/>
              <p:cNvSpPr>
                <a:spLocks noChangeArrowheads="1"/>
              </p:cNvSpPr>
              <p:nvPr/>
            </p:nvSpPr>
            <p:spPr bwMode="auto">
              <a:xfrm>
                <a:off x="4998" y="3379"/>
                <a:ext cx="323" cy="244"/>
              </a:xfrm>
              <a:custGeom>
                <a:avLst/>
                <a:gdLst/>
                <a:ahLst/>
                <a:cxnLst>
                  <a:cxn ang="0">
                    <a:pos x="271" y="9"/>
                  </a:cxn>
                  <a:cxn ang="0">
                    <a:pos x="263" y="8"/>
                  </a:cxn>
                  <a:cxn ang="0">
                    <a:pos x="252" y="7"/>
                  </a:cxn>
                  <a:cxn ang="0">
                    <a:pos x="239" y="6"/>
                  </a:cxn>
                  <a:cxn ang="0">
                    <a:pos x="224" y="5"/>
                  </a:cxn>
                  <a:cxn ang="0">
                    <a:pos x="208" y="4"/>
                  </a:cxn>
                  <a:cxn ang="0">
                    <a:pos x="192" y="3"/>
                  </a:cxn>
                  <a:cxn ang="0">
                    <a:pos x="176" y="1"/>
                  </a:cxn>
                  <a:cxn ang="0">
                    <a:pos x="161" y="1"/>
                  </a:cxn>
                  <a:cxn ang="0">
                    <a:pos x="147" y="0"/>
                  </a:cxn>
                  <a:cxn ang="0">
                    <a:pos x="136" y="0"/>
                  </a:cxn>
                  <a:cxn ang="0">
                    <a:pos x="129" y="0"/>
                  </a:cxn>
                  <a:cxn ang="0">
                    <a:pos x="119" y="0"/>
                  </a:cxn>
                  <a:cxn ang="0">
                    <a:pos x="107" y="1"/>
                  </a:cxn>
                  <a:cxn ang="0">
                    <a:pos x="93" y="1"/>
                  </a:cxn>
                  <a:cxn ang="0">
                    <a:pos x="79" y="1"/>
                  </a:cxn>
                  <a:cxn ang="0">
                    <a:pos x="64" y="1"/>
                  </a:cxn>
                  <a:cxn ang="0">
                    <a:pos x="49" y="1"/>
                  </a:cxn>
                  <a:cxn ang="0">
                    <a:pos x="35" y="2"/>
                  </a:cxn>
                  <a:cxn ang="0">
                    <a:pos x="22" y="2"/>
                  </a:cxn>
                  <a:cxn ang="0">
                    <a:pos x="11" y="3"/>
                  </a:cxn>
                  <a:cxn ang="0">
                    <a:pos x="2" y="4"/>
                  </a:cxn>
                  <a:cxn ang="0">
                    <a:pos x="2" y="9"/>
                  </a:cxn>
                  <a:cxn ang="0">
                    <a:pos x="0" y="26"/>
                  </a:cxn>
                  <a:cxn ang="0">
                    <a:pos x="0" y="37"/>
                  </a:cxn>
                  <a:cxn ang="0">
                    <a:pos x="8" y="44"/>
                  </a:cxn>
                  <a:cxn ang="0">
                    <a:pos x="7" y="52"/>
                  </a:cxn>
                  <a:cxn ang="0">
                    <a:pos x="7" y="68"/>
                  </a:cxn>
                  <a:cxn ang="0">
                    <a:pos x="6" y="86"/>
                  </a:cxn>
                  <a:cxn ang="0">
                    <a:pos x="6" y="100"/>
                  </a:cxn>
                  <a:cxn ang="0">
                    <a:pos x="5" y="106"/>
                  </a:cxn>
                  <a:cxn ang="0">
                    <a:pos x="272" y="222"/>
                  </a:cxn>
                  <a:cxn ang="0">
                    <a:pos x="272" y="220"/>
                  </a:cxn>
                  <a:cxn ang="0">
                    <a:pos x="272" y="213"/>
                  </a:cxn>
                  <a:cxn ang="0">
                    <a:pos x="271" y="202"/>
                  </a:cxn>
                  <a:cxn ang="0">
                    <a:pos x="270" y="188"/>
                  </a:cxn>
                  <a:cxn ang="0">
                    <a:pos x="269" y="172"/>
                  </a:cxn>
                  <a:cxn ang="0">
                    <a:pos x="268" y="155"/>
                  </a:cxn>
                  <a:cxn ang="0">
                    <a:pos x="267" y="137"/>
                  </a:cxn>
                  <a:cxn ang="0">
                    <a:pos x="265" y="119"/>
                  </a:cxn>
                  <a:cxn ang="0">
                    <a:pos x="264" y="101"/>
                  </a:cxn>
                  <a:cxn ang="0">
                    <a:pos x="264" y="86"/>
                  </a:cxn>
                  <a:cxn ang="0">
                    <a:pos x="263" y="72"/>
                  </a:cxn>
                  <a:cxn ang="0">
                    <a:pos x="263" y="62"/>
                  </a:cxn>
                  <a:cxn ang="0">
                    <a:pos x="263" y="55"/>
                  </a:cxn>
                  <a:cxn ang="0">
                    <a:pos x="264" y="45"/>
                  </a:cxn>
                  <a:cxn ang="0">
                    <a:pos x="271" y="43"/>
                  </a:cxn>
                  <a:cxn ang="0">
                    <a:pos x="281" y="46"/>
                  </a:cxn>
                  <a:cxn ang="0">
                    <a:pos x="294" y="52"/>
                  </a:cxn>
                  <a:cxn ang="0">
                    <a:pos x="292" y="16"/>
                  </a:cxn>
                  <a:cxn ang="0">
                    <a:pos x="275" y="9"/>
                  </a:cxn>
                </a:cxnLst>
                <a:rect l="0" t="0" r="r" b="b"/>
                <a:pathLst>
                  <a:path w="294" h="222">
                    <a:moveTo>
                      <a:pt x="275" y="9"/>
                    </a:moveTo>
                    <a:lnTo>
                      <a:pt x="274" y="9"/>
                    </a:lnTo>
                    <a:lnTo>
                      <a:pt x="273" y="9"/>
                    </a:lnTo>
                    <a:lnTo>
                      <a:pt x="271" y="9"/>
                    </a:lnTo>
                    <a:lnTo>
                      <a:pt x="270" y="9"/>
                    </a:lnTo>
                    <a:lnTo>
                      <a:pt x="268" y="8"/>
                    </a:lnTo>
                    <a:lnTo>
                      <a:pt x="266" y="8"/>
                    </a:lnTo>
                    <a:lnTo>
                      <a:pt x="263" y="8"/>
                    </a:lnTo>
                    <a:lnTo>
                      <a:pt x="261" y="8"/>
                    </a:lnTo>
                    <a:lnTo>
                      <a:pt x="258" y="8"/>
                    </a:lnTo>
                    <a:lnTo>
                      <a:pt x="255" y="8"/>
                    </a:lnTo>
                    <a:lnTo>
                      <a:pt x="252" y="7"/>
                    </a:lnTo>
                    <a:lnTo>
                      <a:pt x="249" y="7"/>
                    </a:lnTo>
                    <a:lnTo>
                      <a:pt x="246" y="7"/>
                    </a:lnTo>
                    <a:lnTo>
                      <a:pt x="242" y="7"/>
                    </a:lnTo>
                    <a:lnTo>
                      <a:pt x="239" y="6"/>
                    </a:lnTo>
                    <a:lnTo>
                      <a:pt x="235" y="6"/>
                    </a:lnTo>
                    <a:lnTo>
                      <a:pt x="232" y="6"/>
                    </a:lnTo>
                    <a:lnTo>
                      <a:pt x="228" y="5"/>
                    </a:lnTo>
                    <a:lnTo>
                      <a:pt x="224" y="5"/>
                    </a:lnTo>
                    <a:lnTo>
                      <a:pt x="220" y="5"/>
                    </a:lnTo>
                    <a:lnTo>
                      <a:pt x="216" y="4"/>
                    </a:lnTo>
                    <a:lnTo>
                      <a:pt x="212" y="4"/>
                    </a:lnTo>
                    <a:lnTo>
                      <a:pt x="208" y="4"/>
                    </a:lnTo>
                    <a:lnTo>
                      <a:pt x="204" y="3"/>
                    </a:lnTo>
                    <a:lnTo>
                      <a:pt x="200" y="3"/>
                    </a:lnTo>
                    <a:lnTo>
                      <a:pt x="196" y="3"/>
                    </a:lnTo>
                    <a:lnTo>
                      <a:pt x="192" y="3"/>
                    </a:lnTo>
                    <a:lnTo>
                      <a:pt x="188" y="2"/>
                    </a:lnTo>
                    <a:lnTo>
                      <a:pt x="184" y="2"/>
                    </a:lnTo>
                    <a:lnTo>
                      <a:pt x="180" y="2"/>
                    </a:lnTo>
                    <a:lnTo>
                      <a:pt x="176" y="1"/>
                    </a:lnTo>
                    <a:lnTo>
                      <a:pt x="172" y="1"/>
                    </a:lnTo>
                    <a:lnTo>
                      <a:pt x="168" y="1"/>
                    </a:lnTo>
                    <a:lnTo>
                      <a:pt x="164" y="1"/>
                    </a:lnTo>
                    <a:lnTo>
                      <a:pt x="161" y="1"/>
                    </a:lnTo>
                    <a:lnTo>
                      <a:pt x="157" y="0"/>
                    </a:lnTo>
                    <a:lnTo>
                      <a:pt x="154" y="0"/>
                    </a:lnTo>
                    <a:lnTo>
                      <a:pt x="150" y="0"/>
                    </a:lnTo>
                    <a:lnTo>
                      <a:pt x="147" y="0"/>
                    </a:lnTo>
                    <a:lnTo>
                      <a:pt x="144" y="0"/>
                    </a:lnTo>
                    <a:lnTo>
                      <a:pt x="141" y="0"/>
                    </a:lnTo>
                    <a:lnTo>
                      <a:pt x="138" y="0"/>
                    </a:lnTo>
                    <a:lnTo>
                      <a:pt x="136" y="0"/>
                    </a:lnTo>
                    <a:lnTo>
                      <a:pt x="134" y="0"/>
                    </a:lnTo>
                    <a:lnTo>
                      <a:pt x="131" y="0"/>
                    </a:lnTo>
                    <a:lnTo>
                      <a:pt x="129" y="0"/>
                    </a:lnTo>
                    <a:lnTo>
                      <a:pt x="129" y="0"/>
                    </a:lnTo>
                    <a:lnTo>
                      <a:pt x="127" y="0"/>
                    </a:lnTo>
                    <a:lnTo>
                      <a:pt x="125" y="0"/>
                    </a:lnTo>
                    <a:lnTo>
                      <a:pt x="122" y="0"/>
                    </a:lnTo>
                    <a:lnTo>
                      <a:pt x="119" y="0"/>
                    </a:lnTo>
                    <a:lnTo>
                      <a:pt x="116" y="0"/>
                    </a:lnTo>
                    <a:lnTo>
                      <a:pt x="113" y="0"/>
                    </a:lnTo>
                    <a:lnTo>
                      <a:pt x="110" y="1"/>
                    </a:lnTo>
                    <a:lnTo>
                      <a:pt x="107" y="1"/>
                    </a:lnTo>
                    <a:lnTo>
                      <a:pt x="104" y="1"/>
                    </a:lnTo>
                    <a:lnTo>
                      <a:pt x="100" y="1"/>
                    </a:lnTo>
                    <a:lnTo>
                      <a:pt x="97" y="1"/>
                    </a:lnTo>
                    <a:lnTo>
                      <a:pt x="93" y="1"/>
                    </a:lnTo>
                    <a:lnTo>
                      <a:pt x="90" y="1"/>
                    </a:lnTo>
                    <a:lnTo>
                      <a:pt x="86" y="1"/>
                    </a:lnTo>
                    <a:lnTo>
                      <a:pt x="83" y="1"/>
                    </a:lnTo>
                    <a:lnTo>
                      <a:pt x="79" y="1"/>
                    </a:lnTo>
                    <a:lnTo>
                      <a:pt x="75" y="1"/>
                    </a:lnTo>
                    <a:lnTo>
                      <a:pt x="71" y="1"/>
                    </a:lnTo>
                    <a:lnTo>
                      <a:pt x="68" y="1"/>
                    </a:lnTo>
                    <a:lnTo>
                      <a:pt x="64" y="1"/>
                    </a:lnTo>
                    <a:lnTo>
                      <a:pt x="60" y="1"/>
                    </a:lnTo>
                    <a:lnTo>
                      <a:pt x="56" y="1"/>
                    </a:lnTo>
                    <a:lnTo>
                      <a:pt x="53" y="1"/>
                    </a:lnTo>
                    <a:lnTo>
                      <a:pt x="49" y="1"/>
                    </a:lnTo>
                    <a:lnTo>
                      <a:pt x="45" y="2"/>
                    </a:lnTo>
                    <a:lnTo>
                      <a:pt x="42" y="2"/>
                    </a:lnTo>
                    <a:lnTo>
                      <a:pt x="38" y="2"/>
                    </a:lnTo>
                    <a:lnTo>
                      <a:pt x="35" y="2"/>
                    </a:lnTo>
                    <a:lnTo>
                      <a:pt x="32" y="2"/>
                    </a:lnTo>
                    <a:lnTo>
                      <a:pt x="28" y="2"/>
                    </a:lnTo>
                    <a:lnTo>
                      <a:pt x="25" y="2"/>
                    </a:lnTo>
                    <a:lnTo>
                      <a:pt x="22" y="2"/>
                    </a:lnTo>
                    <a:lnTo>
                      <a:pt x="19" y="2"/>
                    </a:lnTo>
                    <a:lnTo>
                      <a:pt x="16" y="3"/>
                    </a:lnTo>
                    <a:lnTo>
                      <a:pt x="14" y="3"/>
                    </a:lnTo>
                    <a:lnTo>
                      <a:pt x="11" y="3"/>
                    </a:lnTo>
                    <a:lnTo>
                      <a:pt x="9" y="3"/>
                    </a:lnTo>
                    <a:lnTo>
                      <a:pt x="6" y="3"/>
                    </a:lnTo>
                    <a:lnTo>
                      <a:pt x="4" y="3"/>
                    </a:lnTo>
                    <a:lnTo>
                      <a:pt x="2" y="4"/>
                    </a:lnTo>
                    <a:lnTo>
                      <a:pt x="2" y="4"/>
                    </a:lnTo>
                    <a:lnTo>
                      <a:pt x="2" y="4"/>
                    </a:lnTo>
                    <a:lnTo>
                      <a:pt x="2" y="6"/>
                    </a:lnTo>
                    <a:lnTo>
                      <a:pt x="2" y="9"/>
                    </a:lnTo>
                    <a:lnTo>
                      <a:pt x="1" y="13"/>
                    </a:lnTo>
                    <a:lnTo>
                      <a:pt x="1" y="17"/>
                    </a:lnTo>
                    <a:lnTo>
                      <a:pt x="0" y="21"/>
                    </a:lnTo>
                    <a:lnTo>
                      <a:pt x="0" y="26"/>
                    </a:lnTo>
                    <a:lnTo>
                      <a:pt x="0" y="30"/>
                    </a:lnTo>
                    <a:lnTo>
                      <a:pt x="0" y="34"/>
                    </a:lnTo>
                    <a:lnTo>
                      <a:pt x="0" y="37"/>
                    </a:lnTo>
                    <a:lnTo>
                      <a:pt x="0" y="37"/>
                    </a:lnTo>
                    <a:lnTo>
                      <a:pt x="1" y="37"/>
                    </a:lnTo>
                    <a:lnTo>
                      <a:pt x="4" y="38"/>
                    </a:lnTo>
                    <a:lnTo>
                      <a:pt x="7" y="40"/>
                    </a:lnTo>
                    <a:lnTo>
                      <a:pt x="8" y="44"/>
                    </a:lnTo>
                    <a:lnTo>
                      <a:pt x="8" y="44"/>
                    </a:lnTo>
                    <a:lnTo>
                      <a:pt x="7" y="46"/>
                    </a:lnTo>
                    <a:lnTo>
                      <a:pt x="7" y="49"/>
                    </a:lnTo>
                    <a:lnTo>
                      <a:pt x="7" y="52"/>
                    </a:lnTo>
                    <a:lnTo>
                      <a:pt x="7" y="55"/>
                    </a:lnTo>
                    <a:lnTo>
                      <a:pt x="7" y="59"/>
                    </a:lnTo>
                    <a:lnTo>
                      <a:pt x="7" y="63"/>
                    </a:lnTo>
                    <a:lnTo>
                      <a:pt x="7" y="68"/>
                    </a:lnTo>
                    <a:lnTo>
                      <a:pt x="7" y="72"/>
                    </a:lnTo>
                    <a:lnTo>
                      <a:pt x="6" y="77"/>
                    </a:lnTo>
                    <a:lnTo>
                      <a:pt x="6" y="81"/>
                    </a:lnTo>
                    <a:lnTo>
                      <a:pt x="6" y="86"/>
                    </a:lnTo>
                    <a:lnTo>
                      <a:pt x="6" y="90"/>
                    </a:lnTo>
                    <a:lnTo>
                      <a:pt x="6" y="94"/>
                    </a:lnTo>
                    <a:lnTo>
                      <a:pt x="6" y="97"/>
                    </a:lnTo>
                    <a:lnTo>
                      <a:pt x="6" y="100"/>
                    </a:lnTo>
                    <a:lnTo>
                      <a:pt x="5" y="103"/>
                    </a:lnTo>
                    <a:lnTo>
                      <a:pt x="5" y="105"/>
                    </a:lnTo>
                    <a:lnTo>
                      <a:pt x="5" y="106"/>
                    </a:lnTo>
                    <a:lnTo>
                      <a:pt x="5" y="106"/>
                    </a:lnTo>
                    <a:lnTo>
                      <a:pt x="5" y="106"/>
                    </a:lnTo>
                    <a:lnTo>
                      <a:pt x="89" y="163"/>
                    </a:lnTo>
                    <a:lnTo>
                      <a:pt x="272" y="222"/>
                    </a:lnTo>
                    <a:lnTo>
                      <a:pt x="272" y="222"/>
                    </a:lnTo>
                    <a:lnTo>
                      <a:pt x="272" y="222"/>
                    </a:lnTo>
                    <a:lnTo>
                      <a:pt x="272" y="222"/>
                    </a:lnTo>
                    <a:lnTo>
                      <a:pt x="272" y="221"/>
                    </a:lnTo>
                    <a:lnTo>
                      <a:pt x="272" y="220"/>
                    </a:lnTo>
                    <a:lnTo>
                      <a:pt x="272" y="218"/>
                    </a:lnTo>
                    <a:lnTo>
                      <a:pt x="272" y="217"/>
                    </a:lnTo>
                    <a:lnTo>
                      <a:pt x="272" y="215"/>
                    </a:lnTo>
                    <a:lnTo>
                      <a:pt x="272" y="213"/>
                    </a:lnTo>
                    <a:lnTo>
                      <a:pt x="272" y="210"/>
                    </a:lnTo>
                    <a:lnTo>
                      <a:pt x="271" y="208"/>
                    </a:lnTo>
                    <a:lnTo>
                      <a:pt x="271" y="205"/>
                    </a:lnTo>
                    <a:lnTo>
                      <a:pt x="271" y="202"/>
                    </a:lnTo>
                    <a:lnTo>
                      <a:pt x="271" y="199"/>
                    </a:lnTo>
                    <a:lnTo>
                      <a:pt x="270" y="195"/>
                    </a:lnTo>
                    <a:lnTo>
                      <a:pt x="270" y="192"/>
                    </a:lnTo>
                    <a:lnTo>
                      <a:pt x="270" y="188"/>
                    </a:lnTo>
                    <a:lnTo>
                      <a:pt x="270" y="184"/>
                    </a:lnTo>
                    <a:lnTo>
                      <a:pt x="269" y="180"/>
                    </a:lnTo>
                    <a:lnTo>
                      <a:pt x="269" y="176"/>
                    </a:lnTo>
                    <a:lnTo>
                      <a:pt x="269" y="172"/>
                    </a:lnTo>
                    <a:lnTo>
                      <a:pt x="269" y="168"/>
                    </a:lnTo>
                    <a:lnTo>
                      <a:pt x="268" y="164"/>
                    </a:lnTo>
                    <a:lnTo>
                      <a:pt x="268" y="159"/>
                    </a:lnTo>
                    <a:lnTo>
                      <a:pt x="268" y="155"/>
                    </a:lnTo>
                    <a:lnTo>
                      <a:pt x="267" y="150"/>
                    </a:lnTo>
                    <a:lnTo>
                      <a:pt x="267" y="146"/>
                    </a:lnTo>
                    <a:lnTo>
                      <a:pt x="267" y="141"/>
                    </a:lnTo>
                    <a:lnTo>
                      <a:pt x="267" y="137"/>
                    </a:lnTo>
                    <a:lnTo>
                      <a:pt x="266" y="132"/>
                    </a:lnTo>
                    <a:lnTo>
                      <a:pt x="266" y="128"/>
                    </a:lnTo>
                    <a:lnTo>
                      <a:pt x="266" y="123"/>
                    </a:lnTo>
                    <a:lnTo>
                      <a:pt x="265" y="119"/>
                    </a:lnTo>
                    <a:lnTo>
                      <a:pt x="265" y="114"/>
                    </a:lnTo>
                    <a:lnTo>
                      <a:pt x="265" y="110"/>
                    </a:lnTo>
                    <a:lnTo>
                      <a:pt x="265" y="106"/>
                    </a:lnTo>
                    <a:lnTo>
                      <a:pt x="264" y="101"/>
                    </a:lnTo>
                    <a:lnTo>
                      <a:pt x="264" y="97"/>
                    </a:lnTo>
                    <a:lnTo>
                      <a:pt x="264" y="93"/>
                    </a:lnTo>
                    <a:lnTo>
                      <a:pt x="264" y="89"/>
                    </a:lnTo>
                    <a:lnTo>
                      <a:pt x="264" y="86"/>
                    </a:lnTo>
                    <a:lnTo>
                      <a:pt x="263" y="82"/>
                    </a:lnTo>
                    <a:lnTo>
                      <a:pt x="263" y="79"/>
                    </a:lnTo>
                    <a:lnTo>
                      <a:pt x="263" y="75"/>
                    </a:lnTo>
                    <a:lnTo>
                      <a:pt x="263" y="72"/>
                    </a:lnTo>
                    <a:lnTo>
                      <a:pt x="263" y="69"/>
                    </a:lnTo>
                    <a:lnTo>
                      <a:pt x="263" y="67"/>
                    </a:lnTo>
                    <a:lnTo>
                      <a:pt x="263" y="64"/>
                    </a:lnTo>
                    <a:lnTo>
                      <a:pt x="263" y="62"/>
                    </a:lnTo>
                    <a:lnTo>
                      <a:pt x="263" y="60"/>
                    </a:lnTo>
                    <a:lnTo>
                      <a:pt x="263" y="58"/>
                    </a:lnTo>
                    <a:lnTo>
                      <a:pt x="263" y="57"/>
                    </a:lnTo>
                    <a:lnTo>
                      <a:pt x="263" y="55"/>
                    </a:lnTo>
                    <a:lnTo>
                      <a:pt x="263" y="55"/>
                    </a:lnTo>
                    <a:lnTo>
                      <a:pt x="263" y="55"/>
                    </a:lnTo>
                    <a:lnTo>
                      <a:pt x="263" y="49"/>
                    </a:lnTo>
                    <a:lnTo>
                      <a:pt x="264" y="45"/>
                    </a:lnTo>
                    <a:lnTo>
                      <a:pt x="265" y="43"/>
                    </a:lnTo>
                    <a:lnTo>
                      <a:pt x="266" y="43"/>
                    </a:lnTo>
                    <a:lnTo>
                      <a:pt x="268" y="43"/>
                    </a:lnTo>
                    <a:lnTo>
                      <a:pt x="271" y="43"/>
                    </a:lnTo>
                    <a:lnTo>
                      <a:pt x="271" y="43"/>
                    </a:lnTo>
                    <a:lnTo>
                      <a:pt x="274" y="43"/>
                    </a:lnTo>
                    <a:lnTo>
                      <a:pt x="277" y="44"/>
                    </a:lnTo>
                    <a:lnTo>
                      <a:pt x="281" y="46"/>
                    </a:lnTo>
                    <a:lnTo>
                      <a:pt x="285" y="48"/>
                    </a:lnTo>
                    <a:lnTo>
                      <a:pt x="289" y="49"/>
                    </a:lnTo>
                    <a:lnTo>
                      <a:pt x="292" y="51"/>
                    </a:lnTo>
                    <a:lnTo>
                      <a:pt x="294" y="52"/>
                    </a:lnTo>
                    <a:lnTo>
                      <a:pt x="294" y="52"/>
                    </a:lnTo>
                    <a:lnTo>
                      <a:pt x="294" y="17"/>
                    </a:lnTo>
                    <a:lnTo>
                      <a:pt x="294" y="17"/>
                    </a:lnTo>
                    <a:lnTo>
                      <a:pt x="292" y="16"/>
                    </a:lnTo>
                    <a:lnTo>
                      <a:pt x="288" y="14"/>
                    </a:lnTo>
                    <a:lnTo>
                      <a:pt x="283" y="12"/>
                    </a:lnTo>
                    <a:lnTo>
                      <a:pt x="278" y="10"/>
                    </a:lnTo>
                    <a:lnTo>
                      <a:pt x="275" y="9"/>
                    </a:lnTo>
                    <a:lnTo>
                      <a:pt x="275" y="9"/>
                    </a:lnTo>
                    <a:close/>
                  </a:path>
                </a:pathLst>
              </a:custGeom>
              <a:solidFill>
                <a:srgbClr val="BFF2F2"/>
              </a:solidFill>
              <a:ln w="9525">
                <a:noFill/>
                <a:round/>
                <a:headEnd/>
                <a:tailEnd/>
              </a:ln>
              <a:effectLst/>
            </p:spPr>
            <p:txBody>
              <a:bodyPr wrap="none" anchor="ctr"/>
              <a:lstStyle/>
              <a:p>
                <a:endParaRPr lang="en-IN"/>
              </a:p>
            </p:txBody>
          </p:sp>
          <p:sp>
            <p:nvSpPr>
              <p:cNvPr id="4220" name="Freeform 124"/>
              <p:cNvSpPr>
                <a:spLocks noChangeArrowheads="1"/>
              </p:cNvSpPr>
              <p:nvPr/>
            </p:nvSpPr>
            <p:spPr bwMode="auto">
              <a:xfrm>
                <a:off x="4998" y="3379"/>
                <a:ext cx="323" cy="244"/>
              </a:xfrm>
              <a:custGeom>
                <a:avLst/>
                <a:gdLst/>
                <a:ahLst/>
                <a:cxnLst>
                  <a:cxn ang="0">
                    <a:pos x="271" y="9"/>
                  </a:cxn>
                  <a:cxn ang="0">
                    <a:pos x="263" y="8"/>
                  </a:cxn>
                  <a:cxn ang="0">
                    <a:pos x="252" y="7"/>
                  </a:cxn>
                  <a:cxn ang="0">
                    <a:pos x="239" y="6"/>
                  </a:cxn>
                  <a:cxn ang="0">
                    <a:pos x="224" y="5"/>
                  </a:cxn>
                  <a:cxn ang="0">
                    <a:pos x="208" y="4"/>
                  </a:cxn>
                  <a:cxn ang="0">
                    <a:pos x="192" y="3"/>
                  </a:cxn>
                  <a:cxn ang="0">
                    <a:pos x="176" y="1"/>
                  </a:cxn>
                  <a:cxn ang="0">
                    <a:pos x="161" y="1"/>
                  </a:cxn>
                  <a:cxn ang="0">
                    <a:pos x="147" y="0"/>
                  </a:cxn>
                  <a:cxn ang="0">
                    <a:pos x="136" y="0"/>
                  </a:cxn>
                  <a:cxn ang="0">
                    <a:pos x="129" y="0"/>
                  </a:cxn>
                  <a:cxn ang="0">
                    <a:pos x="119" y="0"/>
                  </a:cxn>
                  <a:cxn ang="0">
                    <a:pos x="107" y="1"/>
                  </a:cxn>
                  <a:cxn ang="0">
                    <a:pos x="93" y="1"/>
                  </a:cxn>
                  <a:cxn ang="0">
                    <a:pos x="79" y="1"/>
                  </a:cxn>
                  <a:cxn ang="0">
                    <a:pos x="64" y="1"/>
                  </a:cxn>
                  <a:cxn ang="0">
                    <a:pos x="49" y="1"/>
                  </a:cxn>
                  <a:cxn ang="0">
                    <a:pos x="35" y="2"/>
                  </a:cxn>
                  <a:cxn ang="0">
                    <a:pos x="22" y="2"/>
                  </a:cxn>
                  <a:cxn ang="0">
                    <a:pos x="11" y="3"/>
                  </a:cxn>
                  <a:cxn ang="0">
                    <a:pos x="2" y="4"/>
                  </a:cxn>
                  <a:cxn ang="0">
                    <a:pos x="2" y="9"/>
                  </a:cxn>
                  <a:cxn ang="0">
                    <a:pos x="0" y="26"/>
                  </a:cxn>
                  <a:cxn ang="0">
                    <a:pos x="0" y="37"/>
                  </a:cxn>
                  <a:cxn ang="0">
                    <a:pos x="8" y="44"/>
                  </a:cxn>
                  <a:cxn ang="0">
                    <a:pos x="7" y="52"/>
                  </a:cxn>
                  <a:cxn ang="0">
                    <a:pos x="7" y="68"/>
                  </a:cxn>
                  <a:cxn ang="0">
                    <a:pos x="6" y="86"/>
                  </a:cxn>
                  <a:cxn ang="0">
                    <a:pos x="6" y="100"/>
                  </a:cxn>
                  <a:cxn ang="0">
                    <a:pos x="5" y="106"/>
                  </a:cxn>
                  <a:cxn ang="0">
                    <a:pos x="272" y="222"/>
                  </a:cxn>
                  <a:cxn ang="0">
                    <a:pos x="272" y="220"/>
                  </a:cxn>
                  <a:cxn ang="0">
                    <a:pos x="272" y="213"/>
                  </a:cxn>
                  <a:cxn ang="0">
                    <a:pos x="271" y="202"/>
                  </a:cxn>
                  <a:cxn ang="0">
                    <a:pos x="270" y="188"/>
                  </a:cxn>
                  <a:cxn ang="0">
                    <a:pos x="269" y="172"/>
                  </a:cxn>
                  <a:cxn ang="0">
                    <a:pos x="268" y="155"/>
                  </a:cxn>
                  <a:cxn ang="0">
                    <a:pos x="267" y="137"/>
                  </a:cxn>
                  <a:cxn ang="0">
                    <a:pos x="265" y="119"/>
                  </a:cxn>
                  <a:cxn ang="0">
                    <a:pos x="264" y="101"/>
                  </a:cxn>
                  <a:cxn ang="0">
                    <a:pos x="264" y="86"/>
                  </a:cxn>
                  <a:cxn ang="0">
                    <a:pos x="263" y="72"/>
                  </a:cxn>
                  <a:cxn ang="0">
                    <a:pos x="263" y="62"/>
                  </a:cxn>
                  <a:cxn ang="0">
                    <a:pos x="263" y="55"/>
                  </a:cxn>
                  <a:cxn ang="0">
                    <a:pos x="264" y="45"/>
                  </a:cxn>
                  <a:cxn ang="0">
                    <a:pos x="271" y="43"/>
                  </a:cxn>
                  <a:cxn ang="0">
                    <a:pos x="281" y="46"/>
                  </a:cxn>
                  <a:cxn ang="0">
                    <a:pos x="294" y="52"/>
                  </a:cxn>
                  <a:cxn ang="0">
                    <a:pos x="292" y="16"/>
                  </a:cxn>
                  <a:cxn ang="0">
                    <a:pos x="275" y="9"/>
                  </a:cxn>
                </a:cxnLst>
                <a:rect l="0" t="0" r="r" b="b"/>
                <a:pathLst>
                  <a:path w="294" h="222">
                    <a:moveTo>
                      <a:pt x="275" y="9"/>
                    </a:moveTo>
                    <a:lnTo>
                      <a:pt x="274" y="9"/>
                    </a:lnTo>
                    <a:lnTo>
                      <a:pt x="273" y="9"/>
                    </a:lnTo>
                    <a:lnTo>
                      <a:pt x="271" y="9"/>
                    </a:lnTo>
                    <a:lnTo>
                      <a:pt x="270" y="9"/>
                    </a:lnTo>
                    <a:lnTo>
                      <a:pt x="268" y="8"/>
                    </a:lnTo>
                    <a:lnTo>
                      <a:pt x="266" y="8"/>
                    </a:lnTo>
                    <a:lnTo>
                      <a:pt x="263" y="8"/>
                    </a:lnTo>
                    <a:lnTo>
                      <a:pt x="261" y="8"/>
                    </a:lnTo>
                    <a:lnTo>
                      <a:pt x="258" y="8"/>
                    </a:lnTo>
                    <a:lnTo>
                      <a:pt x="255" y="8"/>
                    </a:lnTo>
                    <a:lnTo>
                      <a:pt x="252" y="7"/>
                    </a:lnTo>
                    <a:lnTo>
                      <a:pt x="249" y="7"/>
                    </a:lnTo>
                    <a:lnTo>
                      <a:pt x="246" y="7"/>
                    </a:lnTo>
                    <a:lnTo>
                      <a:pt x="242" y="7"/>
                    </a:lnTo>
                    <a:lnTo>
                      <a:pt x="239" y="6"/>
                    </a:lnTo>
                    <a:lnTo>
                      <a:pt x="235" y="6"/>
                    </a:lnTo>
                    <a:lnTo>
                      <a:pt x="232" y="6"/>
                    </a:lnTo>
                    <a:lnTo>
                      <a:pt x="228" y="5"/>
                    </a:lnTo>
                    <a:lnTo>
                      <a:pt x="224" y="5"/>
                    </a:lnTo>
                    <a:lnTo>
                      <a:pt x="220" y="5"/>
                    </a:lnTo>
                    <a:lnTo>
                      <a:pt x="216" y="4"/>
                    </a:lnTo>
                    <a:lnTo>
                      <a:pt x="212" y="4"/>
                    </a:lnTo>
                    <a:lnTo>
                      <a:pt x="208" y="4"/>
                    </a:lnTo>
                    <a:lnTo>
                      <a:pt x="204" y="3"/>
                    </a:lnTo>
                    <a:lnTo>
                      <a:pt x="200" y="3"/>
                    </a:lnTo>
                    <a:lnTo>
                      <a:pt x="196" y="3"/>
                    </a:lnTo>
                    <a:lnTo>
                      <a:pt x="192" y="3"/>
                    </a:lnTo>
                    <a:lnTo>
                      <a:pt x="188" y="2"/>
                    </a:lnTo>
                    <a:lnTo>
                      <a:pt x="184" y="2"/>
                    </a:lnTo>
                    <a:lnTo>
                      <a:pt x="180" y="2"/>
                    </a:lnTo>
                    <a:lnTo>
                      <a:pt x="176" y="1"/>
                    </a:lnTo>
                    <a:lnTo>
                      <a:pt x="172" y="1"/>
                    </a:lnTo>
                    <a:lnTo>
                      <a:pt x="168" y="1"/>
                    </a:lnTo>
                    <a:lnTo>
                      <a:pt x="164" y="1"/>
                    </a:lnTo>
                    <a:lnTo>
                      <a:pt x="161" y="1"/>
                    </a:lnTo>
                    <a:lnTo>
                      <a:pt x="157" y="0"/>
                    </a:lnTo>
                    <a:lnTo>
                      <a:pt x="154" y="0"/>
                    </a:lnTo>
                    <a:lnTo>
                      <a:pt x="150" y="0"/>
                    </a:lnTo>
                    <a:lnTo>
                      <a:pt x="147" y="0"/>
                    </a:lnTo>
                    <a:lnTo>
                      <a:pt x="144" y="0"/>
                    </a:lnTo>
                    <a:lnTo>
                      <a:pt x="141" y="0"/>
                    </a:lnTo>
                    <a:lnTo>
                      <a:pt x="138" y="0"/>
                    </a:lnTo>
                    <a:lnTo>
                      <a:pt x="136" y="0"/>
                    </a:lnTo>
                    <a:lnTo>
                      <a:pt x="134" y="0"/>
                    </a:lnTo>
                    <a:lnTo>
                      <a:pt x="131" y="0"/>
                    </a:lnTo>
                    <a:lnTo>
                      <a:pt x="129" y="0"/>
                    </a:lnTo>
                    <a:lnTo>
                      <a:pt x="129" y="0"/>
                    </a:lnTo>
                    <a:lnTo>
                      <a:pt x="127" y="0"/>
                    </a:lnTo>
                    <a:lnTo>
                      <a:pt x="125" y="0"/>
                    </a:lnTo>
                    <a:lnTo>
                      <a:pt x="122" y="0"/>
                    </a:lnTo>
                    <a:lnTo>
                      <a:pt x="119" y="0"/>
                    </a:lnTo>
                    <a:lnTo>
                      <a:pt x="116" y="0"/>
                    </a:lnTo>
                    <a:lnTo>
                      <a:pt x="113" y="0"/>
                    </a:lnTo>
                    <a:lnTo>
                      <a:pt x="110" y="1"/>
                    </a:lnTo>
                    <a:lnTo>
                      <a:pt x="107" y="1"/>
                    </a:lnTo>
                    <a:lnTo>
                      <a:pt x="104" y="1"/>
                    </a:lnTo>
                    <a:lnTo>
                      <a:pt x="100" y="1"/>
                    </a:lnTo>
                    <a:lnTo>
                      <a:pt x="97" y="1"/>
                    </a:lnTo>
                    <a:lnTo>
                      <a:pt x="93" y="1"/>
                    </a:lnTo>
                    <a:lnTo>
                      <a:pt x="90" y="1"/>
                    </a:lnTo>
                    <a:lnTo>
                      <a:pt x="86" y="1"/>
                    </a:lnTo>
                    <a:lnTo>
                      <a:pt x="83" y="1"/>
                    </a:lnTo>
                    <a:lnTo>
                      <a:pt x="79" y="1"/>
                    </a:lnTo>
                    <a:lnTo>
                      <a:pt x="75" y="1"/>
                    </a:lnTo>
                    <a:lnTo>
                      <a:pt x="71" y="1"/>
                    </a:lnTo>
                    <a:lnTo>
                      <a:pt x="68" y="1"/>
                    </a:lnTo>
                    <a:lnTo>
                      <a:pt x="64" y="1"/>
                    </a:lnTo>
                    <a:lnTo>
                      <a:pt x="60" y="1"/>
                    </a:lnTo>
                    <a:lnTo>
                      <a:pt x="56" y="1"/>
                    </a:lnTo>
                    <a:lnTo>
                      <a:pt x="53" y="1"/>
                    </a:lnTo>
                    <a:lnTo>
                      <a:pt x="49" y="1"/>
                    </a:lnTo>
                    <a:lnTo>
                      <a:pt x="45" y="2"/>
                    </a:lnTo>
                    <a:lnTo>
                      <a:pt x="42" y="2"/>
                    </a:lnTo>
                    <a:lnTo>
                      <a:pt x="38" y="2"/>
                    </a:lnTo>
                    <a:lnTo>
                      <a:pt x="35" y="2"/>
                    </a:lnTo>
                    <a:lnTo>
                      <a:pt x="32" y="2"/>
                    </a:lnTo>
                    <a:lnTo>
                      <a:pt x="28" y="2"/>
                    </a:lnTo>
                    <a:lnTo>
                      <a:pt x="25" y="2"/>
                    </a:lnTo>
                    <a:lnTo>
                      <a:pt x="22" y="2"/>
                    </a:lnTo>
                    <a:lnTo>
                      <a:pt x="19" y="2"/>
                    </a:lnTo>
                    <a:lnTo>
                      <a:pt x="16" y="3"/>
                    </a:lnTo>
                    <a:lnTo>
                      <a:pt x="14" y="3"/>
                    </a:lnTo>
                    <a:lnTo>
                      <a:pt x="11" y="3"/>
                    </a:lnTo>
                    <a:lnTo>
                      <a:pt x="9" y="3"/>
                    </a:lnTo>
                    <a:lnTo>
                      <a:pt x="6" y="3"/>
                    </a:lnTo>
                    <a:lnTo>
                      <a:pt x="4" y="3"/>
                    </a:lnTo>
                    <a:lnTo>
                      <a:pt x="2" y="4"/>
                    </a:lnTo>
                    <a:lnTo>
                      <a:pt x="2" y="4"/>
                    </a:lnTo>
                    <a:lnTo>
                      <a:pt x="2" y="4"/>
                    </a:lnTo>
                    <a:lnTo>
                      <a:pt x="2" y="6"/>
                    </a:lnTo>
                    <a:lnTo>
                      <a:pt x="2" y="9"/>
                    </a:lnTo>
                    <a:lnTo>
                      <a:pt x="1" y="13"/>
                    </a:lnTo>
                    <a:lnTo>
                      <a:pt x="1" y="17"/>
                    </a:lnTo>
                    <a:lnTo>
                      <a:pt x="0" y="21"/>
                    </a:lnTo>
                    <a:lnTo>
                      <a:pt x="0" y="26"/>
                    </a:lnTo>
                    <a:lnTo>
                      <a:pt x="0" y="30"/>
                    </a:lnTo>
                    <a:lnTo>
                      <a:pt x="0" y="34"/>
                    </a:lnTo>
                    <a:lnTo>
                      <a:pt x="0" y="37"/>
                    </a:lnTo>
                    <a:lnTo>
                      <a:pt x="0" y="37"/>
                    </a:lnTo>
                    <a:lnTo>
                      <a:pt x="1" y="37"/>
                    </a:lnTo>
                    <a:lnTo>
                      <a:pt x="4" y="38"/>
                    </a:lnTo>
                    <a:lnTo>
                      <a:pt x="7" y="40"/>
                    </a:lnTo>
                    <a:lnTo>
                      <a:pt x="8" y="44"/>
                    </a:lnTo>
                    <a:lnTo>
                      <a:pt x="8" y="44"/>
                    </a:lnTo>
                    <a:lnTo>
                      <a:pt x="7" y="46"/>
                    </a:lnTo>
                    <a:lnTo>
                      <a:pt x="7" y="49"/>
                    </a:lnTo>
                    <a:lnTo>
                      <a:pt x="7" y="52"/>
                    </a:lnTo>
                    <a:lnTo>
                      <a:pt x="7" y="55"/>
                    </a:lnTo>
                    <a:lnTo>
                      <a:pt x="7" y="59"/>
                    </a:lnTo>
                    <a:lnTo>
                      <a:pt x="7" y="63"/>
                    </a:lnTo>
                    <a:lnTo>
                      <a:pt x="7" y="68"/>
                    </a:lnTo>
                    <a:lnTo>
                      <a:pt x="7" y="72"/>
                    </a:lnTo>
                    <a:lnTo>
                      <a:pt x="6" y="77"/>
                    </a:lnTo>
                    <a:lnTo>
                      <a:pt x="6" y="81"/>
                    </a:lnTo>
                    <a:lnTo>
                      <a:pt x="6" y="86"/>
                    </a:lnTo>
                    <a:lnTo>
                      <a:pt x="6" y="90"/>
                    </a:lnTo>
                    <a:lnTo>
                      <a:pt x="6" y="94"/>
                    </a:lnTo>
                    <a:lnTo>
                      <a:pt x="6" y="97"/>
                    </a:lnTo>
                    <a:lnTo>
                      <a:pt x="6" y="100"/>
                    </a:lnTo>
                    <a:lnTo>
                      <a:pt x="5" y="103"/>
                    </a:lnTo>
                    <a:lnTo>
                      <a:pt x="5" y="105"/>
                    </a:lnTo>
                    <a:lnTo>
                      <a:pt x="5" y="106"/>
                    </a:lnTo>
                    <a:lnTo>
                      <a:pt x="5" y="106"/>
                    </a:lnTo>
                    <a:lnTo>
                      <a:pt x="5" y="106"/>
                    </a:lnTo>
                    <a:lnTo>
                      <a:pt x="89" y="163"/>
                    </a:lnTo>
                    <a:lnTo>
                      <a:pt x="272" y="222"/>
                    </a:lnTo>
                    <a:lnTo>
                      <a:pt x="272" y="222"/>
                    </a:lnTo>
                    <a:lnTo>
                      <a:pt x="272" y="222"/>
                    </a:lnTo>
                    <a:lnTo>
                      <a:pt x="272" y="222"/>
                    </a:lnTo>
                    <a:lnTo>
                      <a:pt x="272" y="221"/>
                    </a:lnTo>
                    <a:lnTo>
                      <a:pt x="272" y="220"/>
                    </a:lnTo>
                    <a:lnTo>
                      <a:pt x="272" y="218"/>
                    </a:lnTo>
                    <a:lnTo>
                      <a:pt x="272" y="217"/>
                    </a:lnTo>
                    <a:lnTo>
                      <a:pt x="272" y="215"/>
                    </a:lnTo>
                    <a:lnTo>
                      <a:pt x="272" y="213"/>
                    </a:lnTo>
                    <a:lnTo>
                      <a:pt x="272" y="210"/>
                    </a:lnTo>
                    <a:lnTo>
                      <a:pt x="271" y="208"/>
                    </a:lnTo>
                    <a:lnTo>
                      <a:pt x="271" y="205"/>
                    </a:lnTo>
                    <a:lnTo>
                      <a:pt x="271" y="202"/>
                    </a:lnTo>
                    <a:lnTo>
                      <a:pt x="271" y="199"/>
                    </a:lnTo>
                    <a:lnTo>
                      <a:pt x="270" y="195"/>
                    </a:lnTo>
                    <a:lnTo>
                      <a:pt x="270" y="192"/>
                    </a:lnTo>
                    <a:lnTo>
                      <a:pt x="270" y="188"/>
                    </a:lnTo>
                    <a:lnTo>
                      <a:pt x="270" y="184"/>
                    </a:lnTo>
                    <a:lnTo>
                      <a:pt x="269" y="180"/>
                    </a:lnTo>
                    <a:lnTo>
                      <a:pt x="269" y="176"/>
                    </a:lnTo>
                    <a:lnTo>
                      <a:pt x="269" y="172"/>
                    </a:lnTo>
                    <a:lnTo>
                      <a:pt x="269" y="168"/>
                    </a:lnTo>
                    <a:lnTo>
                      <a:pt x="268" y="164"/>
                    </a:lnTo>
                    <a:lnTo>
                      <a:pt x="268" y="159"/>
                    </a:lnTo>
                    <a:lnTo>
                      <a:pt x="268" y="155"/>
                    </a:lnTo>
                    <a:lnTo>
                      <a:pt x="267" y="150"/>
                    </a:lnTo>
                    <a:lnTo>
                      <a:pt x="267" y="146"/>
                    </a:lnTo>
                    <a:lnTo>
                      <a:pt x="267" y="141"/>
                    </a:lnTo>
                    <a:lnTo>
                      <a:pt x="267" y="137"/>
                    </a:lnTo>
                    <a:lnTo>
                      <a:pt x="266" y="132"/>
                    </a:lnTo>
                    <a:lnTo>
                      <a:pt x="266" y="128"/>
                    </a:lnTo>
                    <a:lnTo>
                      <a:pt x="266" y="123"/>
                    </a:lnTo>
                    <a:lnTo>
                      <a:pt x="265" y="119"/>
                    </a:lnTo>
                    <a:lnTo>
                      <a:pt x="265" y="114"/>
                    </a:lnTo>
                    <a:lnTo>
                      <a:pt x="265" y="110"/>
                    </a:lnTo>
                    <a:lnTo>
                      <a:pt x="265" y="106"/>
                    </a:lnTo>
                    <a:lnTo>
                      <a:pt x="264" y="101"/>
                    </a:lnTo>
                    <a:lnTo>
                      <a:pt x="264" y="97"/>
                    </a:lnTo>
                    <a:lnTo>
                      <a:pt x="264" y="93"/>
                    </a:lnTo>
                    <a:lnTo>
                      <a:pt x="264" y="89"/>
                    </a:lnTo>
                    <a:lnTo>
                      <a:pt x="264" y="86"/>
                    </a:lnTo>
                    <a:lnTo>
                      <a:pt x="263" y="82"/>
                    </a:lnTo>
                    <a:lnTo>
                      <a:pt x="263" y="79"/>
                    </a:lnTo>
                    <a:lnTo>
                      <a:pt x="263" y="75"/>
                    </a:lnTo>
                    <a:lnTo>
                      <a:pt x="263" y="72"/>
                    </a:lnTo>
                    <a:lnTo>
                      <a:pt x="263" y="69"/>
                    </a:lnTo>
                    <a:lnTo>
                      <a:pt x="263" y="67"/>
                    </a:lnTo>
                    <a:lnTo>
                      <a:pt x="263" y="64"/>
                    </a:lnTo>
                    <a:lnTo>
                      <a:pt x="263" y="62"/>
                    </a:lnTo>
                    <a:lnTo>
                      <a:pt x="263" y="60"/>
                    </a:lnTo>
                    <a:lnTo>
                      <a:pt x="263" y="58"/>
                    </a:lnTo>
                    <a:lnTo>
                      <a:pt x="263" y="57"/>
                    </a:lnTo>
                    <a:lnTo>
                      <a:pt x="263" y="55"/>
                    </a:lnTo>
                    <a:lnTo>
                      <a:pt x="263" y="55"/>
                    </a:lnTo>
                    <a:lnTo>
                      <a:pt x="263" y="55"/>
                    </a:lnTo>
                    <a:lnTo>
                      <a:pt x="263" y="49"/>
                    </a:lnTo>
                    <a:lnTo>
                      <a:pt x="264" y="45"/>
                    </a:lnTo>
                    <a:lnTo>
                      <a:pt x="265" y="43"/>
                    </a:lnTo>
                    <a:lnTo>
                      <a:pt x="266" y="43"/>
                    </a:lnTo>
                    <a:lnTo>
                      <a:pt x="268" y="43"/>
                    </a:lnTo>
                    <a:lnTo>
                      <a:pt x="271" y="43"/>
                    </a:lnTo>
                    <a:lnTo>
                      <a:pt x="271" y="43"/>
                    </a:lnTo>
                    <a:lnTo>
                      <a:pt x="274" y="43"/>
                    </a:lnTo>
                    <a:lnTo>
                      <a:pt x="277" y="44"/>
                    </a:lnTo>
                    <a:lnTo>
                      <a:pt x="281" y="46"/>
                    </a:lnTo>
                    <a:lnTo>
                      <a:pt x="285" y="48"/>
                    </a:lnTo>
                    <a:lnTo>
                      <a:pt x="289" y="49"/>
                    </a:lnTo>
                    <a:lnTo>
                      <a:pt x="292" y="51"/>
                    </a:lnTo>
                    <a:lnTo>
                      <a:pt x="294" y="52"/>
                    </a:lnTo>
                    <a:lnTo>
                      <a:pt x="294" y="52"/>
                    </a:lnTo>
                    <a:lnTo>
                      <a:pt x="294" y="17"/>
                    </a:lnTo>
                    <a:lnTo>
                      <a:pt x="294" y="17"/>
                    </a:lnTo>
                    <a:lnTo>
                      <a:pt x="292" y="16"/>
                    </a:lnTo>
                    <a:lnTo>
                      <a:pt x="288" y="14"/>
                    </a:lnTo>
                    <a:lnTo>
                      <a:pt x="283" y="12"/>
                    </a:lnTo>
                    <a:lnTo>
                      <a:pt x="278" y="10"/>
                    </a:lnTo>
                    <a:lnTo>
                      <a:pt x="275" y="9"/>
                    </a:lnTo>
                    <a:lnTo>
                      <a:pt x="275" y="9"/>
                    </a:lnTo>
                    <a:lnTo>
                      <a:pt x="275" y="9"/>
                    </a:lnTo>
                  </a:path>
                </a:pathLst>
              </a:custGeom>
              <a:noFill/>
              <a:ln w="1440">
                <a:solidFill>
                  <a:srgbClr val="000000"/>
                </a:solidFill>
                <a:round/>
                <a:headEnd/>
                <a:tailEnd/>
              </a:ln>
              <a:effectLst/>
            </p:spPr>
            <p:txBody>
              <a:bodyPr wrap="none" anchor="ctr"/>
              <a:lstStyle/>
              <a:p>
                <a:endParaRPr lang="en-IN"/>
              </a:p>
            </p:txBody>
          </p:sp>
          <p:sp>
            <p:nvSpPr>
              <p:cNvPr id="4221" name="Freeform 125"/>
              <p:cNvSpPr>
                <a:spLocks noChangeArrowheads="1"/>
              </p:cNvSpPr>
              <p:nvPr/>
            </p:nvSpPr>
            <p:spPr bwMode="auto">
              <a:xfrm>
                <a:off x="5006" y="3462"/>
                <a:ext cx="16" cy="8"/>
              </a:xfrm>
              <a:custGeom>
                <a:avLst/>
                <a:gdLst/>
                <a:ahLst/>
                <a:cxnLst>
                  <a:cxn ang="0">
                    <a:pos x="16" y="5"/>
                  </a:cxn>
                  <a:cxn ang="0">
                    <a:pos x="16" y="0"/>
                  </a:cxn>
                  <a:cxn ang="0">
                    <a:pos x="0" y="0"/>
                  </a:cxn>
                  <a:cxn ang="0">
                    <a:pos x="0" y="8"/>
                  </a:cxn>
                  <a:cxn ang="0">
                    <a:pos x="16" y="5"/>
                  </a:cxn>
                  <a:cxn ang="0">
                    <a:pos x="16" y="5"/>
                  </a:cxn>
                </a:cxnLst>
                <a:rect l="0" t="0" r="r" b="b"/>
                <a:pathLst>
                  <a:path w="16" h="8">
                    <a:moveTo>
                      <a:pt x="16" y="5"/>
                    </a:moveTo>
                    <a:lnTo>
                      <a:pt x="16" y="0"/>
                    </a:lnTo>
                    <a:lnTo>
                      <a:pt x="0" y="0"/>
                    </a:lnTo>
                    <a:lnTo>
                      <a:pt x="0" y="8"/>
                    </a:lnTo>
                    <a:lnTo>
                      <a:pt x="16" y="5"/>
                    </a:lnTo>
                    <a:lnTo>
                      <a:pt x="16" y="5"/>
                    </a:lnTo>
                    <a:close/>
                  </a:path>
                </a:pathLst>
              </a:custGeom>
              <a:solidFill>
                <a:srgbClr val="007F7F"/>
              </a:solidFill>
              <a:ln w="9525">
                <a:noFill/>
                <a:round/>
                <a:headEnd/>
                <a:tailEnd/>
              </a:ln>
              <a:effectLst/>
            </p:spPr>
            <p:txBody>
              <a:bodyPr wrap="none" anchor="ctr"/>
              <a:lstStyle/>
              <a:p>
                <a:endParaRPr lang="en-IN"/>
              </a:p>
            </p:txBody>
          </p:sp>
          <p:sp>
            <p:nvSpPr>
              <p:cNvPr id="4222" name="Freeform 126"/>
              <p:cNvSpPr>
                <a:spLocks noChangeArrowheads="1"/>
              </p:cNvSpPr>
              <p:nvPr/>
            </p:nvSpPr>
            <p:spPr bwMode="auto">
              <a:xfrm>
                <a:off x="5149" y="3380"/>
                <a:ext cx="150" cy="10"/>
              </a:xfrm>
              <a:custGeom>
                <a:avLst/>
                <a:gdLst/>
                <a:ahLst/>
                <a:cxnLst>
                  <a:cxn ang="0">
                    <a:pos x="137" y="10"/>
                  </a:cxn>
                  <a:cxn ang="0">
                    <a:pos x="137" y="10"/>
                  </a:cxn>
                  <a:cxn ang="0">
                    <a:pos x="137" y="9"/>
                  </a:cxn>
                  <a:cxn ang="0">
                    <a:pos x="136" y="9"/>
                  </a:cxn>
                  <a:cxn ang="0">
                    <a:pos x="134" y="9"/>
                  </a:cxn>
                  <a:cxn ang="0">
                    <a:pos x="133" y="9"/>
                  </a:cxn>
                  <a:cxn ang="0">
                    <a:pos x="131" y="9"/>
                  </a:cxn>
                  <a:cxn ang="0">
                    <a:pos x="128" y="9"/>
                  </a:cxn>
                  <a:cxn ang="0">
                    <a:pos x="126" y="9"/>
                  </a:cxn>
                  <a:cxn ang="0">
                    <a:pos x="123" y="8"/>
                  </a:cxn>
                  <a:cxn ang="0">
                    <a:pos x="120" y="8"/>
                  </a:cxn>
                  <a:cxn ang="0">
                    <a:pos x="116" y="8"/>
                  </a:cxn>
                  <a:cxn ang="0">
                    <a:pos x="113" y="8"/>
                  </a:cxn>
                  <a:cxn ang="0">
                    <a:pos x="109" y="7"/>
                  </a:cxn>
                  <a:cxn ang="0">
                    <a:pos x="105" y="7"/>
                  </a:cxn>
                  <a:cxn ang="0">
                    <a:pos x="101" y="7"/>
                  </a:cxn>
                  <a:cxn ang="0">
                    <a:pos x="97" y="7"/>
                  </a:cxn>
                  <a:cxn ang="0">
                    <a:pos x="92" y="6"/>
                  </a:cxn>
                  <a:cxn ang="0">
                    <a:pos x="88" y="6"/>
                  </a:cxn>
                  <a:cxn ang="0">
                    <a:pos x="84" y="6"/>
                  </a:cxn>
                  <a:cxn ang="0">
                    <a:pos x="79" y="5"/>
                  </a:cxn>
                  <a:cxn ang="0">
                    <a:pos x="74" y="5"/>
                  </a:cxn>
                  <a:cxn ang="0">
                    <a:pos x="70" y="5"/>
                  </a:cxn>
                  <a:cxn ang="0">
                    <a:pos x="65" y="4"/>
                  </a:cxn>
                  <a:cxn ang="0">
                    <a:pos x="60" y="4"/>
                  </a:cxn>
                  <a:cxn ang="0">
                    <a:pos x="56" y="4"/>
                  </a:cxn>
                  <a:cxn ang="0">
                    <a:pos x="51" y="3"/>
                  </a:cxn>
                  <a:cxn ang="0">
                    <a:pos x="47" y="3"/>
                  </a:cxn>
                  <a:cxn ang="0">
                    <a:pos x="42" y="3"/>
                  </a:cxn>
                  <a:cxn ang="0">
                    <a:pos x="38" y="2"/>
                  </a:cxn>
                  <a:cxn ang="0">
                    <a:pos x="34" y="2"/>
                  </a:cxn>
                  <a:cxn ang="0">
                    <a:pos x="30" y="2"/>
                  </a:cxn>
                  <a:cxn ang="0">
                    <a:pos x="26" y="2"/>
                  </a:cxn>
                  <a:cxn ang="0">
                    <a:pos x="22" y="1"/>
                  </a:cxn>
                  <a:cxn ang="0">
                    <a:pos x="19" y="1"/>
                  </a:cxn>
                  <a:cxn ang="0">
                    <a:pos x="16" y="1"/>
                  </a:cxn>
                  <a:cxn ang="0">
                    <a:pos x="13" y="1"/>
                  </a:cxn>
                  <a:cxn ang="0">
                    <a:pos x="10" y="1"/>
                  </a:cxn>
                  <a:cxn ang="0">
                    <a:pos x="7" y="1"/>
                  </a:cxn>
                  <a:cxn ang="0">
                    <a:pos x="5" y="0"/>
                  </a:cxn>
                  <a:cxn ang="0">
                    <a:pos x="3" y="0"/>
                  </a:cxn>
                  <a:cxn ang="0">
                    <a:pos x="2" y="0"/>
                  </a:cxn>
                  <a:cxn ang="0">
                    <a:pos x="1" y="0"/>
                  </a:cxn>
                  <a:cxn ang="0">
                    <a:pos x="0" y="0"/>
                  </a:cxn>
                </a:cxnLst>
                <a:rect l="0" t="0" r="r" b="b"/>
                <a:pathLst>
                  <a:path w="137" h="10">
                    <a:moveTo>
                      <a:pt x="137" y="10"/>
                    </a:moveTo>
                    <a:lnTo>
                      <a:pt x="137" y="10"/>
                    </a:lnTo>
                    <a:lnTo>
                      <a:pt x="137" y="9"/>
                    </a:lnTo>
                    <a:lnTo>
                      <a:pt x="136" y="9"/>
                    </a:lnTo>
                    <a:lnTo>
                      <a:pt x="134" y="9"/>
                    </a:lnTo>
                    <a:lnTo>
                      <a:pt x="133" y="9"/>
                    </a:lnTo>
                    <a:lnTo>
                      <a:pt x="131" y="9"/>
                    </a:lnTo>
                    <a:lnTo>
                      <a:pt x="128" y="9"/>
                    </a:lnTo>
                    <a:lnTo>
                      <a:pt x="126" y="9"/>
                    </a:lnTo>
                    <a:lnTo>
                      <a:pt x="123" y="8"/>
                    </a:lnTo>
                    <a:lnTo>
                      <a:pt x="120" y="8"/>
                    </a:lnTo>
                    <a:lnTo>
                      <a:pt x="116" y="8"/>
                    </a:lnTo>
                    <a:lnTo>
                      <a:pt x="113" y="8"/>
                    </a:lnTo>
                    <a:lnTo>
                      <a:pt x="109" y="7"/>
                    </a:lnTo>
                    <a:lnTo>
                      <a:pt x="105" y="7"/>
                    </a:lnTo>
                    <a:lnTo>
                      <a:pt x="101" y="7"/>
                    </a:lnTo>
                    <a:lnTo>
                      <a:pt x="97" y="7"/>
                    </a:lnTo>
                    <a:lnTo>
                      <a:pt x="92" y="6"/>
                    </a:lnTo>
                    <a:lnTo>
                      <a:pt x="88" y="6"/>
                    </a:lnTo>
                    <a:lnTo>
                      <a:pt x="84" y="6"/>
                    </a:lnTo>
                    <a:lnTo>
                      <a:pt x="79" y="5"/>
                    </a:lnTo>
                    <a:lnTo>
                      <a:pt x="74" y="5"/>
                    </a:lnTo>
                    <a:lnTo>
                      <a:pt x="70" y="5"/>
                    </a:lnTo>
                    <a:lnTo>
                      <a:pt x="65" y="4"/>
                    </a:lnTo>
                    <a:lnTo>
                      <a:pt x="60" y="4"/>
                    </a:lnTo>
                    <a:lnTo>
                      <a:pt x="56" y="4"/>
                    </a:lnTo>
                    <a:lnTo>
                      <a:pt x="51" y="3"/>
                    </a:lnTo>
                    <a:lnTo>
                      <a:pt x="47" y="3"/>
                    </a:lnTo>
                    <a:lnTo>
                      <a:pt x="42" y="3"/>
                    </a:lnTo>
                    <a:lnTo>
                      <a:pt x="38" y="2"/>
                    </a:lnTo>
                    <a:lnTo>
                      <a:pt x="34" y="2"/>
                    </a:lnTo>
                    <a:lnTo>
                      <a:pt x="30" y="2"/>
                    </a:lnTo>
                    <a:lnTo>
                      <a:pt x="26" y="2"/>
                    </a:lnTo>
                    <a:lnTo>
                      <a:pt x="22" y="1"/>
                    </a:lnTo>
                    <a:lnTo>
                      <a:pt x="19" y="1"/>
                    </a:lnTo>
                    <a:lnTo>
                      <a:pt x="16" y="1"/>
                    </a:lnTo>
                    <a:lnTo>
                      <a:pt x="13" y="1"/>
                    </a:lnTo>
                    <a:lnTo>
                      <a:pt x="10" y="1"/>
                    </a:lnTo>
                    <a:lnTo>
                      <a:pt x="7" y="1"/>
                    </a:lnTo>
                    <a:lnTo>
                      <a:pt x="5" y="0"/>
                    </a:lnTo>
                    <a:lnTo>
                      <a:pt x="3" y="0"/>
                    </a:lnTo>
                    <a:lnTo>
                      <a:pt x="2" y="0"/>
                    </a:lnTo>
                    <a:lnTo>
                      <a:pt x="1" y="0"/>
                    </a:lnTo>
                    <a:lnTo>
                      <a:pt x="0" y="0"/>
                    </a:lnTo>
                  </a:path>
                </a:pathLst>
              </a:custGeom>
              <a:noFill/>
              <a:ln w="4680">
                <a:solidFill>
                  <a:srgbClr val="7FD8D8"/>
                </a:solidFill>
                <a:round/>
                <a:headEnd/>
                <a:tailEnd/>
              </a:ln>
              <a:effectLst/>
            </p:spPr>
            <p:txBody>
              <a:bodyPr wrap="none" anchor="ctr"/>
              <a:lstStyle/>
              <a:p>
                <a:endParaRPr lang="en-IN"/>
              </a:p>
            </p:txBody>
          </p:sp>
          <p:sp>
            <p:nvSpPr>
              <p:cNvPr id="4223" name="Freeform 127"/>
              <p:cNvSpPr>
                <a:spLocks noChangeArrowheads="1"/>
              </p:cNvSpPr>
              <p:nvPr/>
            </p:nvSpPr>
            <p:spPr bwMode="auto">
              <a:xfrm>
                <a:off x="5002" y="3380"/>
                <a:ext cx="146" cy="4"/>
              </a:xfrm>
              <a:custGeom>
                <a:avLst/>
                <a:gdLst/>
                <a:ahLst/>
                <a:cxnLst>
                  <a:cxn ang="0">
                    <a:pos x="133" y="0"/>
                  </a:cxn>
                  <a:cxn ang="0">
                    <a:pos x="132" y="0"/>
                  </a:cxn>
                  <a:cxn ang="0">
                    <a:pos x="130" y="1"/>
                  </a:cxn>
                  <a:cxn ang="0">
                    <a:pos x="129" y="1"/>
                  </a:cxn>
                  <a:cxn ang="0">
                    <a:pos x="127" y="1"/>
                  </a:cxn>
                  <a:cxn ang="0">
                    <a:pos x="125" y="1"/>
                  </a:cxn>
                  <a:cxn ang="0">
                    <a:pos x="122" y="1"/>
                  </a:cxn>
                  <a:cxn ang="0">
                    <a:pos x="120" y="1"/>
                  </a:cxn>
                  <a:cxn ang="0">
                    <a:pos x="117" y="1"/>
                  </a:cxn>
                  <a:cxn ang="0">
                    <a:pos x="114" y="1"/>
                  </a:cxn>
                  <a:cxn ang="0">
                    <a:pos x="111" y="1"/>
                  </a:cxn>
                  <a:cxn ang="0">
                    <a:pos x="108" y="1"/>
                  </a:cxn>
                  <a:cxn ang="0">
                    <a:pos x="104" y="1"/>
                  </a:cxn>
                  <a:cxn ang="0">
                    <a:pos x="101" y="1"/>
                  </a:cxn>
                  <a:cxn ang="0">
                    <a:pos x="97" y="1"/>
                  </a:cxn>
                  <a:cxn ang="0">
                    <a:pos x="93" y="1"/>
                  </a:cxn>
                  <a:cxn ang="0">
                    <a:pos x="89" y="1"/>
                  </a:cxn>
                  <a:cxn ang="0">
                    <a:pos x="85" y="2"/>
                  </a:cxn>
                  <a:cxn ang="0">
                    <a:pos x="81" y="2"/>
                  </a:cxn>
                  <a:cxn ang="0">
                    <a:pos x="77" y="2"/>
                  </a:cxn>
                  <a:cxn ang="0">
                    <a:pos x="73" y="2"/>
                  </a:cxn>
                  <a:cxn ang="0">
                    <a:pos x="69" y="2"/>
                  </a:cxn>
                  <a:cxn ang="0">
                    <a:pos x="64" y="2"/>
                  </a:cxn>
                  <a:cxn ang="0">
                    <a:pos x="60" y="2"/>
                  </a:cxn>
                  <a:cxn ang="0">
                    <a:pos x="56" y="2"/>
                  </a:cxn>
                  <a:cxn ang="0">
                    <a:pos x="52" y="2"/>
                  </a:cxn>
                  <a:cxn ang="0">
                    <a:pos x="48" y="2"/>
                  </a:cxn>
                  <a:cxn ang="0">
                    <a:pos x="44" y="2"/>
                  </a:cxn>
                  <a:cxn ang="0">
                    <a:pos x="40" y="3"/>
                  </a:cxn>
                  <a:cxn ang="0">
                    <a:pos x="36" y="3"/>
                  </a:cxn>
                  <a:cxn ang="0">
                    <a:pos x="32" y="3"/>
                  </a:cxn>
                  <a:cxn ang="0">
                    <a:pos x="28" y="3"/>
                  </a:cxn>
                  <a:cxn ang="0">
                    <a:pos x="25" y="3"/>
                  </a:cxn>
                  <a:cxn ang="0">
                    <a:pos x="21" y="3"/>
                  </a:cxn>
                  <a:cxn ang="0">
                    <a:pos x="18" y="3"/>
                  </a:cxn>
                  <a:cxn ang="0">
                    <a:pos x="15" y="3"/>
                  </a:cxn>
                  <a:cxn ang="0">
                    <a:pos x="12" y="4"/>
                  </a:cxn>
                  <a:cxn ang="0">
                    <a:pos x="9" y="4"/>
                  </a:cxn>
                  <a:cxn ang="0">
                    <a:pos x="6" y="4"/>
                  </a:cxn>
                  <a:cxn ang="0">
                    <a:pos x="4" y="4"/>
                  </a:cxn>
                  <a:cxn ang="0">
                    <a:pos x="2" y="4"/>
                  </a:cxn>
                  <a:cxn ang="0">
                    <a:pos x="0" y="4"/>
                  </a:cxn>
                </a:cxnLst>
                <a:rect l="0" t="0" r="r" b="b"/>
                <a:pathLst>
                  <a:path w="133" h="4">
                    <a:moveTo>
                      <a:pt x="133" y="0"/>
                    </a:moveTo>
                    <a:lnTo>
                      <a:pt x="132" y="0"/>
                    </a:lnTo>
                    <a:lnTo>
                      <a:pt x="130" y="1"/>
                    </a:lnTo>
                    <a:lnTo>
                      <a:pt x="129" y="1"/>
                    </a:lnTo>
                    <a:lnTo>
                      <a:pt x="127" y="1"/>
                    </a:lnTo>
                    <a:lnTo>
                      <a:pt x="125" y="1"/>
                    </a:lnTo>
                    <a:lnTo>
                      <a:pt x="122" y="1"/>
                    </a:lnTo>
                    <a:lnTo>
                      <a:pt x="120" y="1"/>
                    </a:lnTo>
                    <a:lnTo>
                      <a:pt x="117" y="1"/>
                    </a:lnTo>
                    <a:lnTo>
                      <a:pt x="114" y="1"/>
                    </a:lnTo>
                    <a:lnTo>
                      <a:pt x="111" y="1"/>
                    </a:lnTo>
                    <a:lnTo>
                      <a:pt x="108" y="1"/>
                    </a:lnTo>
                    <a:lnTo>
                      <a:pt x="104" y="1"/>
                    </a:lnTo>
                    <a:lnTo>
                      <a:pt x="101" y="1"/>
                    </a:lnTo>
                    <a:lnTo>
                      <a:pt x="97" y="1"/>
                    </a:lnTo>
                    <a:lnTo>
                      <a:pt x="93" y="1"/>
                    </a:lnTo>
                    <a:lnTo>
                      <a:pt x="89" y="1"/>
                    </a:lnTo>
                    <a:lnTo>
                      <a:pt x="85" y="2"/>
                    </a:lnTo>
                    <a:lnTo>
                      <a:pt x="81" y="2"/>
                    </a:lnTo>
                    <a:lnTo>
                      <a:pt x="77" y="2"/>
                    </a:lnTo>
                    <a:lnTo>
                      <a:pt x="73" y="2"/>
                    </a:lnTo>
                    <a:lnTo>
                      <a:pt x="69" y="2"/>
                    </a:lnTo>
                    <a:lnTo>
                      <a:pt x="64" y="2"/>
                    </a:lnTo>
                    <a:lnTo>
                      <a:pt x="60" y="2"/>
                    </a:lnTo>
                    <a:lnTo>
                      <a:pt x="56" y="2"/>
                    </a:lnTo>
                    <a:lnTo>
                      <a:pt x="52" y="2"/>
                    </a:lnTo>
                    <a:lnTo>
                      <a:pt x="48" y="2"/>
                    </a:lnTo>
                    <a:lnTo>
                      <a:pt x="44" y="2"/>
                    </a:lnTo>
                    <a:lnTo>
                      <a:pt x="40" y="3"/>
                    </a:lnTo>
                    <a:lnTo>
                      <a:pt x="36" y="3"/>
                    </a:lnTo>
                    <a:lnTo>
                      <a:pt x="32" y="3"/>
                    </a:lnTo>
                    <a:lnTo>
                      <a:pt x="28" y="3"/>
                    </a:lnTo>
                    <a:lnTo>
                      <a:pt x="25" y="3"/>
                    </a:lnTo>
                    <a:lnTo>
                      <a:pt x="21" y="3"/>
                    </a:lnTo>
                    <a:lnTo>
                      <a:pt x="18" y="3"/>
                    </a:lnTo>
                    <a:lnTo>
                      <a:pt x="15" y="3"/>
                    </a:lnTo>
                    <a:lnTo>
                      <a:pt x="12" y="4"/>
                    </a:lnTo>
                    <a:lnTo>
                      <a:pt x="9" y="4"/>
                    </a:lnTo>
                    <a:lnTo>
                      <a:pt x="6" y="4"/>
                    </a:lnTo>
                    <a:lnTo>
                      <a:pt x="4" y="4"/>
                    </a:lnTo>
                    <a:lnTo>
                      <a:pt x="2" y="4"/>
                    </a:lnTo>
                    <a:lnTo>
                      <a:pt x="0" y="4"/>
                    </a:lnTo>
                  </a:path>
                </a:pathLst>
              </a:custGeom>
              <a:noFill/>
              <a:ln w="4680">
                <a:solidFill>
                  <a:srgbClr val="7FD8D8"/>
                </a:solidFill>
                <a:round/>
                <a:headEnd/>
                <a:tailEnd/>
              </a:ln>
              <a:effectLst/>
            </p:spPr>
            <p:txBody>
              <a:bodyPr wrap="none" anchor="ctr"/>
              <a:lstStyle/>
              <a:p>
                <a:endParaRPr lang="en-IN"/>
              </a:p>
            </p:txBody>
          </p:sp>
          <p:sp>
            <p:nvSpPr>
              <p:cNvPr id="4224" name="Freeform 128"/>
              <p:cNvSpPr>
                <a:spLocks noChangeArrowheads="1"/>
              </p:cNvSpPr>
              <p:nvPr/>
            </p:nvSpPr>
            <p:spPr bwMode="auto">
              <a:xfrm>
                <a:off x="5288" y="3426"/>
                <a:ext cx="32" cy="10"/>
              </a:xfrm>
              <a:custGeom>
                <a:avLst/>
                <a:gdLst/>
                <a:ahLst/>
                <a:cxnLst>
                  <a:cxn ang="0">
                    <a:pos x="30" y="8"/>
                  </a:cxn>
                  <a:cxn ang="0">
                    <a:pos x="27" y="9"/>
                  </a:cxn>
                  <a:cxn ang="0">
                    <a:pos x="21" y="9"/>
                  </a:cxn>
                  <a:cxn ang="0">
                    <a:pos x="17" y="10"/>
                  </a:cxn>
                  <a:cxn ang="0">
                    <a:pos x="17" y="10"/>
                  </a:cxn>
                  <a:cxn ang="0">
                    <a:pos x="14" y="10"/>
                  </a:cxn>
                  <a:cxn ang="0">
                    <a:pos x="9" y="8"/>
                  </a:cxn>
                  <a:cxn ang="0">
                    <a:pos x="3" y="6"/>
                  </a:cxn>
                  <a:cxn ang="0">
                    <a:pos x="1" y="6"/>
                  </a:cxn>
                  <a:cxn ang="0">
                    <a:pos x="1" y="6"/>
                  </a:cxn>
                  <a:cxn ang="0">
                    <a:pos x="0" y="4"/>
                  </a:cxn>
                  <a:cxn ang="0">
                    <a:pos x="2" y="1"/>
                  </a:cxn>
                  <a:cxn ang="0">
                    <a:pos x="6" y="0"/>
                  </a:cxn>
                  <a:cxn ang="0">
                    <a:pos x="6" y="0"/>
                  </a:cxn>
                  <a:cxn ang="0">
                    <a:pos x="9" y="0"/>
                  </a:cxn>
                  <a:cxn ang="0">
                    <a:pos x="12" y="1"/>
                  </a:cxn>
                  <a:cxn ang="0">
                    <a:pos x="14" y="1"/>
                  </a:cxn>
                  <a:cxn ang="0">
                    <a:pos x="17" y="2"/>
                  </a:cxn>
                  <a:cxn ang="0">
                    <a:pos x="21" y="4"/>
                  </a:cxn>
                  <a:cxn ang="0">
                    <a:pos x="25" y="6"/>
                  </a:cxn>
                  <a:cxn ang="0">
                    <a:pos x="30" y="8"/>
                  </a:cxn>
                  <a:cxn ang="0">
                    <a:pos x="30" y="8"/>
                  </a:cxn>
                </a:cxnLst>
                <a:rect l="0" t="0" r="r" b="b"/>
                <a:pathLst>
                  <a:path w="30" h="10">
                    <a:moveTo>
                      <a:pt x="30" y="8"/>
                    </a:moveTo>
                    <a:lnTo>
                      <a:pt x="27" y="9"/>
                    </a:lnTo>
                    <a:lnTo>
                      <a:pt x="21" y="9"/>
                    </a:lnTo>
                    <a:lnTo>
                      <a:pt x="17" y="10"/>
                    </a:lnTo>
                    <a:lnTo>
                      <a:pt x="17" y="10"/>
                    </a:lnTo>
                    <a:lnTo>
                      <a:pt x="14" y="10"/>
                    </a:lnTo>
                    <a:lnTo>
                      <a:pt x="9" y="8"/>
                    </a:lnTo>
                    <a:lnTo>
                      <a:pt x="3" y="6"/>
                    </a:lnTo>
                    <a:lnTo>
                      <a:pt x="1" y="6"/>
                    </a:lnTo>
                    <a:lnTo>
                      <a:pt x="1" y="6"/>
                    </a:lnTo>
                    <a:lnTo>
                      <a:pt x="0" y="4"/>
                    </a:lnTo>
                    <a:lnTo>
                      <a:pt x="2" y="1"/>
                    </a:lnTo>
                    <a:lnTo>
                      <a:pt x="6" y="0"/>
                    </a:lnTo>
                    <a:lnTo>
                      <a:pt x="6" y="0"/>
                    </a:lnTo>
                    <a:lnTo>
                      <a:pt x="9" y="0"/>
                    </a:lnTo>
                    <a:lnTo>
                      <a:pt x="12" y="1"/>
                    </a:lnTo>
                    <a:lnTo>
                      <a:pt x="14" y="1"/>
                    </a:lnTo>
                    <a:lnTo>
                      <a:pt x="17" y="2"/>
                    </a:lnTo>
                    <a:lnTo>
                      <a:pt x="21" y="4"/>
                    </a:lnTo>
                    <a:lnTo>
                      <a:pt x="25" y="6"/>
                    </a:lnTo>
                    <a:lnTo>
                      <a:pt x="30" y="8"/>
                    </a:lnTo>
                    <a:lnTo>
                      <a:pt x="30" y="8"/>
                    </a:lnTo>
                    <a:close/>
                  </a:path>
                </a:pathLst>
              </a:custGeom>
              <a:solidFill>
                <a:srgbClr val="004C4C"/>
              </a:solidFill>
              <a:ln w="9525">
                <a:noFill/>
                <a:round/>
                <a:headEnd/>
                <a:tailEnd/>
              </a:ln>
              <a:effectLst/>
            </p:spPr>
            <p:txBody>
              <a:bodyPr wrap="none" anchor="ctr"/>
              <a:lstStyle/>
              <a:p>
                <a:endParaRPr lang="en-IN"/>
              </a:p>
            </p:txBody>
          </p:sp>
          <p:sp>
            <p:nvSpPr>
              <p:cNvPr id="4225" name="Freeform 129"/>
              <p:cNvSpPr>
                <a:spLocks noChangeArrowheads="1"/>
              </p:cNvSpPr>
              <p:nvPr/>
            </p:nvSpPr>
            <p:spPr bwMode="auto">
              <a:xfrm>
                <a:off x="5057" y="3462"/>
                <a:ext cx="159" cy="67"/>
              </a:xfrm>
              <a:custGeom>
                <a:avLst/>
                <a:gdLst/>
                <a:ahLst/>
                <a:cxnLst>
                  <a:cxn ang="0">
                    <a:pos x="145" y="3"/>
                  </a:cxn>
                  <a:cxn ang="0">
                    <a:pos x="124" y="4"/>
                  </a:cxn>
                  <a:cxn ang="0">
                    <a:pos x="2" y="0"/>
                  </a:cxn>
                  <a:cxn ang="0">
                    <a:pos x="0" y="50"/>
                  </a:cxn>
                  <a:cxn ang="0">
                    <a:pos x="143" y="62"/>
                  </a:cxn>
                  <a:cxn ang="0">
                    <a:pos x="145" y="3"/>
                  </a:cxn>
                  <a:cxn ang="0">
                    <a:pos x="145" y="3"/>
                  </a:cxn>
                </a:cxnLst>
                <a:rect l="0" t="0" r="r" b="b"/>
                <a:pathLst>
                  <a:path w="145" h="62">
                    <a:moveTo>
                      <a:pt x="145" y="3"/>
                    </a:moveTo>
                    <a:lnTo>
                      <a:pt x="124" y="4"/>
                    </a:lnTo>
                    <a:lnTo>
                      <a:pt x="2" y="0"/>
                    </a:lnTo>
                    <a:lnTo>
                      <a:pt x="0" y="50"/>
                    </a:lnTo>
                    <a:lnTo>
                      <a:pt x="143" y="62"/>
                    </a:lnTo>
                    <a:lnTo>
                      <a:pt x="145" y="3"/>
                    </a:lnTo>
                    <a:lnTo>
                      <a:pt x="145" y="3"/>
                    </a:lnTo>
                    <a:close/>
                  </a:path>
                </a:pathLst>
              </a:custGeom>
              <a:solidFill>
                <a:srgbClr val="CEF7F7"/>
              </a:solidFill>
              <a:ln w="9525">
                <a:noFill/>
                <a:round/>
                <a:headEnd/>
                <a:tailEnd/>
              </a:ln>
              <a:effectLst/>
            </p:spPr>
            <p:txBody>
              <a:bodyPr wrap="none" anchor="ctr"/>
              <a:lstStyle/>
              <a:p>
                <a:endParaRPr lang="en-IN"/>
              </a:p>
            </p:txBody>
          </p:sp>
          <p:sp>
            <p:nvSpPr>
              <p:cNvPr id="4226" name="Freeform 130"/>
              <p:cNvSpPr>
                <a:spLocks noChangeArrowheads="1"/>
              </p:cNvSpPr>
              <p:nvPr/>
            </p:nvSpPr>
            <p:spPr bwMode="auto">
              <a:xfrm>
                <a:off x="5057" y="3462"/>
                <a:ext cx="159" cy="67"/>
              </a:xfrm>
              <a:custGeom>
                <a:avLst/>
                <a:gdLst/>
                <a:ahLst/>
                <a:cxnLst>
                  <a:cxn ang="0">
                    <a:pos x="145" y="3"/>
                  </a:cxn>
                  <a:cxn ang="0">
                    <a:pos x="124" y="4"/>
                  </a:cxn>
                  <a:cxn ang="0">
                    <a:pos x="2" y="0"/>
                  </a:cxn>
                  <a:cxn ang="0">
                    <a:pos x="0" y="50"/>
                  </a:cxn>
                  <a:cxn ang="0">
                    <a:pos x="143" y="62"/>
                  </a:cxn>
                  <a:cxn ang="0">
                    <a:pos x="145" y="3"/>
                  </a:cxn>
                  <a:cxn ang="0">
                    <a:pos x="145" y="3"/>
                  </a:cxn>
                  <a:cxn ang="0">
                    <a:pos x="145" y="3"/>
                  </a:cxn>
                </a:cxnLst>
                <a:rect l="0" t="0" r="r" b="b"/>
                <a:pathLst>
                  <a:path w="145" h="62">
                    <a:moveTo>
                      <a:pt x="145" y="3"/>
                    </a:moveTo>
                    <a:lnTo>
                      <a:pt x="124" y="4"/>
                    </a:lnTo>
                    <a:lnTo>
                      <a:pt x="2" y="0"/>
                    </a:lnTo>
                    <a:lnTo>
                      <a:pt x="0" y="50"/>
                    </a:lnTo>
                    <a:lnTo>
                      <a:pt x="143" y="62"/>
                    </a:lnTo>
                    <a:lnTo>
                      <a:pt x="145" y="3"/>
                    </a:lnTo>
                    <a:lnTo>
                      <a:pt x="145" y="3"/>
                    </a:lnTo>
                    <a:lnTo>
                      <a:pt x="145" y="3"/>
                    </a:lnTo>
                  </a:path>
                </a:pathLst>
              </a:custGeom>
              <a:noFill/>
              <a:ln w="1440">
                <a:solidFill>
                  <a:srgbClr val="000000"/>
                </a:solidFill>
                <a:round/>
                <a:headEnd/>
                <a:tailEnd/>
              </a:ln>
              <a:effectLst/>
            </p:spPr>
            <p:txBody>
              <a:bodyPr wrap="none" anchor="ctr"/>
              <a:lstStyle/>
              <a:p>
                <a:endParaRPr lang="en-IN"/>
              </a:p>
            </p:txBody>
          </p:sp>
          <p:sp>
            <p:nvSpPr>
              <p:cNvPr id="4227" name="Freeform 131"/>
              <p:cNvSpPr>
                <a:spLocks noChangeArrowheads="1"/>
              </p:cNvSpPr>
              <p:nvPr/>
            </p:nvSpPr>
            <p:spPr bwMode="auto">
              <a:xfrm>
                <a:off x="5196" y="3466"/>
                <a:ext cx="20" cy="57"/>
              </a:xfrm>
              <a:custGeom>
                <a:avLst/>
                <a:gdLst/>
                <a:ahLst/>
                <a:cxnLst>
                  <a:cxn ang="0">
                    <a:pos x="2" y="25"/>
                  </a:cxn>
                  <a:cxn ang="0">
                    <a:pos x="0" y="22"/>
                  </a:cxn>
                  <a:cxn ang="0">
                    <a:pos x="0" y="1"/>
                  </a:cxn>
                  <a:cxn ang="0">
                    <a:pos x="19" y="0"/>
                  </a:cxn>
                  <a:cxn ang="0">
                    <a:pos x="17" y="53"/>
                  </a:cxn>
                  <a:cxn ang="0">
                    <a:pos x="0" y="51"/>
                  </a:cxn>
                  <a:cxn ang="0">
                    <a:pos x="2" y="25"/>
                  </a:cxn>
                  <a:cxn ang="0">
                    <a:pos x="2" y="25"/>
                  </a:cxn>
                </a:cxnLst>
                <a:rect l="0" t="0" r="r" b="b"/>
                <a:pathLst>
                  <a:path w="19" h="53">
                    <a:moveTo>
                      <a:pt x="2" y="25"/>
                    </a:moveTo>
                    <a:lnTo>
                      <a:pt x="0" y="22"/>
                    </a:lnTo>
                    <a:lnTo>
                      <a:pt x="0" y="1"/>
                    </a:lnTo>
                    <a:lnTo>
                      <a:pt x="19" y="0"/>
                    </a:lnTo>
                    <a:lnTo>
                      <a:pt x="17" y="53"/>
                    </a:lnTo>
                    <a:lnTo>
                      <a:pt x="0" y="51"/>
                    </a:lnTo>
                    <a:lnTo>
                      <a:pt x="2" y="25"/>
                    </a:lnTo>
                    <a:lnTo>
                      <a:pt x="2" y="25"/>
                    </a:lnTo>
                    <a:close/>
                  </a:path>
                </a:pathLst>
              </a:custGeom>
              <a:solidFill>
                <a:srgbClr val="007F7F"/>
              </a:solidFill>
              <a:ln w="9525">
                <a:noFill/>
                <a:round/>
                <a:headEnd/>
                <a:tailEnd/>
              </a:ln>
              <a:effectLst/>
            </p:spPr>
            <p:txBody>
              <a:bodyPr wrap="none" anchor="ctr"/>
              <a:lstStyle/>
              <a:p>
                <a:endParaRPr lang="en-IN"/>
              </a:p>
            </p:txBody>
          </p:sp>
          <p:sp>
            <p:nvSpPr>
              <p:cNvPr id="4228" name="Freeform 132"/>
              <p:cNvSpPr>
                <a:spLocks noChangeArrowheads="1"/>
              </p:cNvSpPr>
              <p:nvPr/>
            </p:nvSpPr>
            <p:spPr bwMode="auto">
              <a:xfrm>
                <a:off x="5114" y="3468"/>
                <a:ext cx="23" cy="51"/>
              </a:xfrm>
              <a:custGeom>
                <a:avLst/>
                <a:gdLst/>
                <a:ahLst/>
                <a:cxnLst>
                  <a:cxn ang="0">
                    <a:pos x="5" y="47"/>
                  </a:cxn>
                  <a:cxn ang="0">
                    <a:pos x="3" y="46"/>
                  </a:cxn>
                  <a:cxn ang="0">
                    <a:pos x="1" y="44"/>
                  </a:cxn>
                  <a:cxn ang="0">
                    <a:pos x="0" y="42"/>
                  </a:cxn>
                  <a:cxn ang="0">
                    <a:pos x="0" y="42"/>
                  </a:cxn>
                  <a:cxn ang="0">
                    <a:pos x="0" y="5"/>
                  </a:cxn>
                  <a:cxn ang="0">
                    <a:pos x="0" y="5"/>
                  </a:cxn>
                  <a:cxn ang="0">
                    <a:pos x="1" y="3"/>
                  </a:cxn>
                  <a:cxn ang="0">
                    <a:pos x="3" y="1"/>
                  </a:cxn>
                  <a:cxn ang="0">
                    <a:pos x="5" y="0"/>
                  </a:cxn>
                  <a:cxn ang="0">
                    <a:pos x="5" y="0"/>
                  </a:cxn>
                  <a:cxn ang="0">
                    <a:pos x="17" y="0"/>
                  </a:cxn>
                  <a:cxn ang="0">
                    <a:pos x="17" y="0"/>
                  </a:cxn>
                  <a:cxn ang="0">
                    <a:pos x="20" y="1"/>
                  </a:cxn>
                  <a:cxn ang="0">
                    <a:pos x="21" y="3"/>
                  </a:cxn>
                  <a:cxn ang="0">
                    <a:pos x="22" y="5"/>
                  </a:cxn>
                  <a:cxn ang="0">
                    <a:pos x="22" y="5"/>
                  </a:cxn>
                  <a:cxn ang="0">
                    <a:pos x="22" y="42"/>
                  </a:cxn>
                  <a:cxn ang="0">
                    <a:pos x="22" y="42"/>
                  </a:cxn>
                  <a:cxn ang="0">
                    <a:pos x="21" y="44"/>
                  </a:cxn>
                  <a:cxn ang="0">
                    <a:pos x="20" y="46"/>
                  </a:cxn>
                  <a:cxn ang="0">
                    <a:pos x="17" y="47"/>
                  </a:cxn>
                  <a:cxn ang="0">
                    <a:pos x="17" y="47"/>
                  </a:cxn>
                  <a:cxn ang="0">
                    <a:pos x="5" y="47"/>
                  </a:cxn>
                  <a:cxn ang="0">
                    <a:pos x="5" y="47"/>
                  </a:cxn>
                </a:cxnLst>
                <a:rect l="0" t="0" r="r" b="b"/>
                <a:pathLst>
                  <a:path w="22" h="47">
                    <a:moveTo>
                      <a:pt x="5" y="47"/>
                    </a:moveTo>
                    <a:lnTo>
                      <a:pt x="3" y="46"/>
                    </a:lnTo>
                    <a:lnTo>
                      <a:pt x="1" y="44"/>
                    </a:lnTo>
                    <a:lnTo>
                      <a:pt x="0" y="42"/>
                    </a:lnTo>
                    <a:lnTo>
                      <a:pt x="0" y="42"/>
                    </a:lnTo>
                    <a:lnTo>
                      <a:pt x="0" y="5"/>
                    </a:lnTo>
                    <a:lnTo>
                      <a:pt x="0" y="5"/>
                    </a:lnTo>
                    <a:lnTo>
                      <a:pt x="1" y="3"/>
                    </a:lnTo>
                    <a:lnTo>
                      <a:pt x="3" y="1"/>
                    </a:lnTo>
                    <a:lnTo>
                      <a:pt x="5" y="0"/>
                    </a:lnTo>
                    <a:lnTo>
                      <a:pt x="5" y="0"/>
                    </a:lnTo>
                    <a:lnTo>
                      <a:pt x="17" y="0"/>
                    </a:lnTo>
                    <a:lnTo>
                      <a:pt x="17" y="0"/>
                    </a:lnTo>
                    <a:lnTo>
                      <a:pt x="20" y="1"/>
                    </a:lnTo>
                    <a:lnTo>
                      <a:pt x="21" y="3"/>
                    </a:lnTo>
                    <a:lnTo>
                      <a:pt x="22" y="5"/>
                    </a:lnTo>
                    <a:lnTo>
                      <a:pt x="22" y="5"/>
                    </a:lnTo>
                    <a:lnTo>
                      <a:pt x="22" y="42"/>
                    </a:lnTo>
                    <a:lnTo>
                      <a:pt x="22" y="42"/>
                    </a:lnTo>
                    <a:lnTo>
                      <a:pt x="21" y="44"/>
                    </a:lnTo>
                    <a:lnTo>
                      <a:pt x="20" y="46"/>
                    </a:lnTo>
                    <a:lnTo>
                      <a:pt x="17" y="47"/>
                    </a:lnTo>
                    <a:lnTo>
                      <a:pt x="17" y="47"/>
                    </a:lnTo>
                    <a:lnTo>
                      <a:pt x="5" y="47"/>
                    </a:lnTo>
                    <a:lnTo>
                      <a:pt x="5" y="47"/>
                    </a:lnTo>
                    <a:close/>
                  </a:path>
                </a:pathLst>
              </a:custGeom>
              <a:solidFill>
                <a:srgbClr val="C6F4F4"/>
              </a:solidFill>
              <a:ln w="9525">
                <a:noFill/>
                <a:round/>
                <a:headEnd/>
                <a:tailEnd/>
              </a:ln>
              <a:effectLst/>
            </p:spPr>
            <p:txBody>
              <a:bodyPr wrap="none" anchor="ctr"/>
              <a:lstStyle/>
              <a:p>
                <a:endParaRPr lang="en-IN"/>
              </a:p>
            </p:txBody>
          </p:sp>
          <p:sp>
            <p:nvSpPr>
              <p:cNvPr id="4229" name="Freeform 133"/>
              <p:cNvSpPr>
                <a:spLocks noChangeArrowheads="1"/>
              </p:cNvSpPr>
              <p:nvPr/>
            </p:nvSpPr>
            <p:spPr bwMode="auto">
              <a:xfrm>
                <a:off x="5114" y="3468"/>
                <a:ext cx="23" cy="51"/>
              </a:xfrm>
              <a:custGeom>
                <a:avLst/>
                <a:gdLst/>
                <a:ahLst/>
                <a:cxnLst>
                  <a:cxn ang="0">
                    <a:pos x="5" y="47"/>
                  </a:cxn>
                  <a:cxn ang="0">
                    <a:pos x="3" y="46"/>
                  </a:cxn>
                  <a:cxn ang="0">
                    <a:pos x="1" y="44"/>
                  </a:cxn>
                  <a:cxn ang="0">
                    <a:pos x="0" y="42"/>
                  </a:cxn>
                  <a:cxn ang="0">
                    <a:pos x="0" y="42"/>
                  </a:cxn>
                  <a:cxn ang="0">
                    <a:pos x="0" y="5"/>
                  </a:cxn>
                  <a:cxn ang="0">
                    <a:pos x="0" y="5"/>
                  </a:cxn>
                  <a:cxn ang="0">
                    <a:pos x="1" y="3"/>
                  </a:cxn>
                  <a:cxn ang="0">
                    <a:pos x="3" y="1"/>
                  </a:cxn>
                  <a:cxn ang="0">
                    <a:pos x="5" y="0"/>
                  </a:cxn>
                  <a:cxn ang="0">
                    <a:pos x="5" y="0"/>
                  </a:cxn>
                  <a:cxn ang="0">
                    <a:pos x="17" y="0"/>
                  </a:cxn>
                  <a:cxn ang="0">
                    <a:pos x="17" y="0"/>
                  </a:cxn>
                  <a:cxn ang="0">
                    <a:pos x="20" y="1"/>
                  </a:cxn>
                  <a:cxn ang="0">
                    <a:pos x="21" y="3"/>
                  </a:cxn>
                  <a:cxn ang="0">
                    <a:pos x="22" y="5"/>
                  </a:cxn>
                  <a:cxn ang="0">
                    <a:pos x="22" y="5"/>
                  </a:cxn>
                  <a:cxn ang="0">
                    <a:pos x="22" y="42"/>
                  </a:cxn>
                  <a:cxn ang="0">
                    <a:pos x="22" y="42"/>
                  </a:cxn>
                  <a:cxn ang="0">
                    <a:pos x="21" y="44"/>
                  </a:cxn>
                  <a:cxn ang="0">
                    <a:pos x="20" y="46"/>
                  </a:cxn>
                  <a:cxn ang="0">
                    <a:pos x="17" y="47"/>
                  </a:cxn>
                  <a:cxn ang="0">
                    <a:pos x="17" y="47"/>
                  </a:cxn>
                  <a:cxn ang="0">
                    <a:pos x="5" y="47"/>
                  </a:cxn>
                  <a:cxn ang="0">
                    <a:pos x="5" y="47"/>
                  </a:cxn>
                  <a:cxn ang="0">
                    <a:pos x="5" y="47"/>
                  </a:cxn>
                </a:cxnLst>
                <a:rect l="0" t="0" r="r" b="b"/>
                <a:pathLst>
                  <a:path w="22" h="47">
                    <a:moveTo>
                      <a:pt x="5" y="47"/>
                    </a:moveTo>
                    <a:lnTo>
                      <a:pt x="3" y="46"/>
                    </a:lnTo>
                    <a:lnTo>
                      <a:pt x="1" y="44"/>
                    </a:lnTo>
                    <a:lnTo>
                      <a:pt x="0" y="42"/>
                    </a:lnTo>
                    <a:lnTo>
                      <a:pt x="0" y="42"/>
                    </a:lnTo>
                    <a:lnTo>
                      <a:pt x="0" y="5"/>
                    </a:lnTo>
                    <a:lnTo>
                      <a:pt x="0" y="5"/>
                    </a:lnTo>
                    <a:lnTo>
                      <a:pt x="1" y="3"/>
                    </a:lnTo>
                    <a:lnTo>
                      <a:pt x="3" y="1"/>
                    </a:lnTo>
                    <a:lnTo>
                      <a:pt x="5" y="0"/>
                    </a:lnTo>
                    <a:lnTo>
                      <a:pt x="5" y="0"/>
                    </a:lnTo>
                    <a:lnTo>
                      <a:pt x="17" y="0"/>
                    </a:lnTo>
                    <a:lnTo>
                      <a:pt x="17" y="0"/>
                    </a:lnTo>
                    <a:lnTo>
                      <a:pt x="20" y="1"/>
                    </a:lnTo>
                    <a:lnTo>
                      <a:pt x="21" y="3"/>
                    </a:lnTo>
                    <a:lnTo>
                      <a:pt x="22" y="5"/>
                    </a:lnTo>
                    <a:lnTo>
                      <a:pt x="22" y="5"/>
                    </a:lnTo>
                    <a:lnTo>
                      <a:pt x="22" y="42"/>
                    </a:lnTo>
                    <a:lnTo>
                      <a:pt x="22" y="42"/>
                    </a:lnTo>
                    <a:lnTo>
                      <a:pt x="21" y="44"/>
                    </a:lnTo>
                    <a:lnTo>
                      <a:pt x="20" y="46"/>
                    </a:lnTo>
                    <a:lnTo>
                      <a:pt x="17" y="47"/>
                    </a:lnTo>
                    <a:lnTo>
                      <a:pt x="17" y="47"/>
                    </a:lnTo>
                    <a:lnTo>
                      <a:pt x="5" y="47"/>
                    </a:lnTo>
                    <a:lnTo>
                      <a:pt x="5" y="47"/>
                    </a:lnTo>
                    <a:lnTo>
                      <a:pt x="5" y="47"/>
                    </a:lnTo>
                  </a:path>
                </a:pathLst>
              </a:custGeom>
              <a:noFill/>
              <a:ln w="1440">
                <a:solidFill>
                  <a:srgbClr val="66B2B2"/>
                </a:solidFill>
                <a:round/>
                <a:headEnd/>
                <a:tailEnd/>
              </a:ln>
              <a:effectLst/>
            </p:spPr>
            <p:txBody>
              <a:bodyPr wrap="none" anchor="ctr"/>
              <a:lstStyle/>
              <a:p>
                <a:endParaRPr lang="en-IN"/>
              </a:p>
            </p:txBody>
          </p:sp>
          <p:sp>
            <p:nvSpPr>
              <p:cNvPr id="4230" name="Freeform 134"/>
              <p:cNvSpPr>
                <a:spLocks noChangeArrowheads="1"/>
              </p:cNvSpPr>
              <p:nvPr/>
            </p:nvSpPr>
            <p:spPr bwMode="auto">
              <a:xfrm>
                <a:off x="5082" y="3468"/>
                <a:ext cx="23" cy="50"/>
              </a:xfrm>
              <a:custGeom>
                <a:avLst/>
                <a:gdLst/>
                <a:ahLst/>
                <a:cxnLst>
                  <a:cxn ang="0">
                    <a:pos x="4" y="46"/>
                  </a:cxn>
                  <a:cxn ang="0">
                    <a:pos x="2" y="45"/>
                  </a:cxn>
                  <a:cxn ang="0">
                    <a:pos x="1" y="44"/>
                  </a:cxn>
                  <a:cxn ang="0">
                    <a:pos x="0" y="42"/>
                  </a:cxn>
                  <a:cxn ang="0">
                    <a:pos x="0" y="42"/>
                  </a:cxn>
                  <a:cxn ang="0">
                    <a:pos x="0" y="4"/>
                  </a:cxn>
                  <a:cxn ang="0">
                    <a:pos x="0" y="4"/>
                  </a:cxn>
                  <a:cxn ang="0">
                    <a:pos x="1" y="2"/>
                  </a:cxn>
                  <a:cxn ang="0">
                    <a:pos x="2" y="0"/>
                  </a:cxn>
                  <a:cxn ang="0">
                    <a:pos x="4" y="0"/>
                  </a:cxn>
                  <a:cxn ang="0">
                    <a:pos x="4" y="0"/>
                  </a:cxn>
                  <a:cxn ang="0">
                    <a:pos x="17" y="0"/>
                  </a:cxn>
                  <a:cxn ang="0">
                    <a:pos x="17" y="0"/>
                  </a:cxn>
                  <a:cxn ang="0">
                    <a:pos x="19" y="0"/>
                  </a:cxn>
                  <a:cxn ang="0">
                    <a:pos x="21" y="2"/>
                  </a:cxn>
                  <a:cxn ang="0">
                    <a:pos x="22" y="4"/>
                  </a:cxn>
                  <a:cxn ang="0">
                    <a:pos x="22" y="4"/>
                  </a:cxn>
                  <a:cxn ang="0">
                    <a:pos x="22" y="42"/>
                  </a:cxn>
                  <a:cxn ang="0">
                    <a:pos x="22" y="42"/>
                  </a:cxn>
                  <a:cxn ang="0">
                    <a:pos x="21" y="44"/>
                  </a:cxn>
                  <a:cxn ang="0">
                    <a:pos x="19" y="45"/>
                  </a:cxn>
                  <a:cxn ang="0">
                    <a:pos x="17" y="46"/>
                  </a:cxn>
                  <a:cxn ang="0">
                    <a:pos x="17" y="46"/>
                  </a:cxn>
                  <a:cxn ang="0">
                    <a:pos x="4" y="46"/>
                  </a:cxn>
                  <a:cxn ang="0">
                    <a:pos x="4" y="46"/>
                  </a:cxn>
                </a:cxnLst>
                <a:rect l="0" t="0" r="r" b="b"/>
                <a:pathLst>
                  <a:path w="22" h="46">
                    <a:moveTo>
                      <a:pt x="4" y="46"/>
                    </a:moveTo>
                    <a:lnTo>
                      <a:pt x="2" y="45"/>
                    </a:lnTo>
                    <a:lnTo>
                      <a:pt x="1" y="44"/>
                    </a:lnTo>
                    <a:lnTo>
                      <a:pt x="0" y="42"/>
                    </a:lnTo>
                    <a:lnTo>
                      <a:pt x="0" y="42"/>
                    </a:lnTo>
                    <a:lnTo>
                      <a:pt x="0" y="4"/>
                    </a:lnTo>
                    <a:lnTo>
                      <a:pt x="0" y="4"/>
                    </a:lnTo>
                    <a:lnTo>
                      <a:pt x="1" y="2"/>
                    </a:lnTo>
                    <a:lnTo>
                      <a:pt x="2" y="0"/>
                    </a:lnTo>
                    <a:lnTo>
                      <a:pt x="4" y="0"/>
                    </a:lnTo>
                    <a:lnTo>
                      <a:pt x="4" y="0"/>
                    </a:lnTo>
                    <a:lnTo>
                      <a:pt x="17" y="0"/>
                    </a:lnTo>
                    <a:lnTo>
                      <a:pt x="17" y="0"/>
                    </a:lnTo>
                    <a:lnTo>
                      <a:pt x="19" y="0"/>
                    </a:lnTo>
                    <a:lnTo>
                      <a:pt x="21" y="2"/>
                    </a:lnTo>
                    <a:lnTo>
                      <a:pt x="22" y="4"/>
                    </a:lnTo>
                    <a:lnTo>
                      <a:pt x="22" y="4"/>
                    </a:lnTo>
                    <a:lnTo>
                      <a:pt x="22" y="42"/>
                    </a:lnTo>
                    <a:lnTo>
                      <a:pt x="22" y="42"/>
                    </a:lnTo>
                    <a:lnTo>
                      <a:pt x="21" y="44"/>
                    </a:lnTo>
                    <a:lnTo>
                      <a:pt x="19" y="45"/>
                    </a:lnTo>
                    <a:lnTo>
                      <a:pt x="17" y="46"/>
                    </a:lnTo>
                    <a:lnTo>
                      <a:pt x="17" y="46"/>
                    </a:lnTo>
                    <a:lnTo>
                      <a:pt x="4" y="46"/>
                    </a:lnTo>
                    <a:lnTo>
                      <a:pt x="4" y="46"/>
                    </a:lnTo>
                    <a:close/>
                  </a:path>
                </a:pathLst>
              </a:custGeom>
              <a:solidFill>
                <a:srgbClr val="C6F4F4"/>
              </a:solidFill>
              <a:ln w="9525">
                <a:noFill/>
                <a:round/>
                <a:headEnd/>
                <a:tailEnd/>
              </a:ln>
              <a:effectLst/>
            </p:spPr>
            <p:txBody>
              <a:bodyPr wrap="none" anchor="ctr"/>
              <a:lstStyle/>
              <a:p>
                <a:endParaRPr lang="en-IN"/>
              </a:p>
            </p:txBody>
          </p:sp>
          <p:sp>
            <p:nvSpPr>
              <p:cNvPr id="4231" name="Freeform 135"/>
              <p:cNvSpPr>
                <a:spLocks noChangeArrowheads="1"/>
              </p:cNvSpPr>
              <p:nvPr/>
            </p:nvSpPr>
            <p:spPr bwMode="auto">
              <a:xfrm>
                <a:off x="5082" y="3468"/>
                <a:ext cx="23" cy="50"/>
              </a:xfrm>
              <a:custGeom>
                <a:avLst/>
                <a:gdLst/>
                <a:ahLst/>
                <a:cxnLst>
                  <a:cxn ang="0">
                    <a:pos x="4" y="46"/>
                  </a:cxn>
                  <a:cxn ang="0">
                    <a:pos x="2" y="45"/>
                  </a:cxn>
                  <a:cxn ang="0">
                    <a:pos x="1" y="44"/>
                  </a:cxn>
                  <a:cxn ang="0">
                    <a:pos x="0" y="42"/>
                  </a:cxn>
                  <a:cxn ang="0">
                    <a:pos x="0" y="42"/>
                  </a:cxn>
                  <a:cxn ang="0">
                    <a:pos x="0" y="4"/>
                  </a:cxn>
                  <a:cxn ang="0">
                    <a:pos x="0" y="4"/>
                  </a:cxn>
                  <a:cxn ang="0">
                    <a:pos x="1" y="2"/>
                  </a:cxn>
                  <a:cxn ang="0">
                    <a:pos x="2" y="0"/>
                  </a:cxn>
                  <a:cxn ang="0">
                    <a:pos x="4" y="0"/>
                  </a:cxn>
                  <a:cxn ang="0">
                    <a:pos x="4" y="0"/>
                  </a:cxn>
                  <a:cxn ang="0">
                    <a:pos x="17" y="0"/>
                  </a:cxn>
                  <a:cxn ang="0">
                    <a:pos x="17" y="0"/>
                  </a:cxn>
                  <a:cxn ang="0">
                    <a:pos x="19" y="0"/>
                  </a:cxn>
                  <a:cxn ang="0">
                    <a:pos x="21" y="2"/>
                  </a:cxn>
                  <a:cxn ang="0">
                    <a:pos x="22" y="4"/>
                  </a:cxn>
                  <a:cxn ang="0">
                    <a:pos x="22" y="4"/>
                  </a:cxn>
                  <a:cxn ang="0">
                    <a:pos x="22" y="42"/>
                  </a:cxn>
                  <a:cxn ang="0">
                    <a:pos x="22" y="42"/>
                  </a:cxn>
                  <a:cxn ang="0">
                    <a:pos x="21" y="44"/>
                  </a:cxn>
                  <a:cxn ang="0">
                    <a:pos x="19" y="45"/>
                  </a:cxn>
                  <a:cxn ang="0">
                    <a:pos x="17" y="46"/>
                  </a:cxn>
                  <a:cxn ang="0">
                    <a:pos x="17" y="46"/>
                  </a:cxn>
                  <a:cxn ang="0">
                    <a:pos x="4" y="46"/>
                  </a:cxn>
                  <a:cxn ang="0">
                    <a:pos x="4" y="46"/>
                  </a:cxn>
                  <a:cxn ang="0">
                    <a:pos x="4" y="46"/>
                  </a:cxn>
                </a:cxnLst>
                <a:rect l="0" t="0" r="r" b="b"/>
                <a:pathLst>
                  <a:path w="22" h="46">
                    <a:moveTo>
                      <a:pt x="4" y="46"/>
                    </a:moveTo>
                    <a:lnTo>
                      <a:pt x="2" y="45"/>
                    </a:lnTo>
                    <a:lnTo>
                      <a:pt x="1" y="44"/>
                    </a:lnTo>
                    <a:lnTo>
                      <a:pt x="0" y="42"/>
                    </a:lnTo>
                    <a:lnTo>
                      <a:pt x="0" y="42"/>
                    </a:lnTo>
                    <a:lnTo>
                      <a:pt x="0" y="4"/>
                    </a:lnTo>
                    <a:lnTo>
                      <a:pt x="0" y="4"/>
                    </a:lnTo>
                    <a:lnTo>
                      <a:pt x="1" y="2"/>
                    </a:lnTo>
                    <a:lnTo>
                      <a:pt x="2" y="0"/>
                    </a:lnTo>
                    <a:lnTo>
                      <a:pt x="4" y="0"/>
                    </a:lnTo>
                    <a:lnTo>
                      <a:pt x="4" y="0"/>
                    </a:lnTo>
                    <a:lnTo>
                      <a:pt x="17" y="0"/>
                    </a:lnTo>
                    <a:lnTo>
                      <a:pt x="17" y="0"/>
                    </a:lnTo>
                    <a:lnTo>
                      <a:pt x="19" y="0"/>
                    </a:lnTo>
                    <a:lnTo>
                      <a:pt x="21" y="2"/>
                    </a:lnTo>
                    <a:lnTo>
                      <a:pt x="22" y="4"/>
                    </a:lnTo>
                    <a:lnTo>
                      <a:pt x="22" y="4"/>
                    </a:lnTo>
                    <a:lnTo>
                      <a:pt x="22" y="42"/>
                    </a:lnTo>
                    <a:lnTo>
                      <a:pt x="22" y="42"/>
                    </a:lnTo>
                    <a:lnTo>
                      <a:pt x="21" y="44"/>
                    </a:lnTo>
                    <a:lnTo>
                      <a:pt x="19" y="45"/>
                    </a:lnTo>
                    <a:lnTo>
                      <a:pt x="17" y="46"/>
                    </a:lnTo>
                    <a:lnTo>
                      <a:pt x="17" y="46"/>
                    </a:lnTo>
                    <a:lnTo>
                      <a:pt x="4" y="46"/>
                    </a:lnTo>
                    <a:lnTo>
                      <a:pt x="4" y="46"/>
                    </a:lnTo>
                    <a:lnTo>
                      <a:pt x="4" y="46"/>
                    </a:lnTo>
                  </a:path>
                </a:pathLst>
              </a:custGeom>
              <a:noFill/>
              <a:ln w="1440">
                <a:solidFill>
                  <a:srgbClr val="66B2B2"/>
                </a:solidFill>
                <a:round/>
                <a:headEnd/>
                <a:tailEnd/>
              </a:ln>
              <a:effectLst/>
            </p:spPr>
            <p:txBody>
              <a:bodyPr wrap="none" anchor="ctr"/>
              <a:lstStyle/>
              <a:p>
                <a:endParaRPr lang="en-IN"/>
              </a:p>
            </p:txBody>
          </p:sp>
          <p:sp>
            <p:nvSpPr>
              <p:cNvPr id="4232" name="Freeform 136"/>
              <p:cNvSpPr>
                <a:spLocks noChangeArrowheads="1"/>
              </p:cNvSpPr>
              <p:nvPr/>
            </p:nvSpPr>
            <p:spPr bwMode="auto">
              <a:xfrm>
                <a:off x="5092" y="3476"/>
                <a:ext cx="3" cy="3"/>
              </a:xfrm>
              <a:custGeom>
                <a:avLst/>
                <a:gdLst/>
                <a:ahLst/>
                <a:cxnLst>
                  <a:cxn ang="0">
                    <a:pos x="2" y="4"/>
                  </a:cxn>
                  <a:cxn ang="0">
                    <a:pos x="1" y="4"/>
                  </a:cxn>
                  <a:cxn ang="0">
                    <a:pos x="1" y="3"/>
                  </a:cxn>
                  <a:cxn ang="0">
                    <a:pos x="0" y="2"/>
                  </a:cxn>
                  <a:cxn ang="0">
                    <a:pos x="0" y="2"/>
                  </a:cxn>
                  <a:cxn ang="0">
                    <a:pos x="1" y="1"/>
                  </a:cxn>
                  <a:cxn ang="0">
                    <a:pos x="1" y="0"/>
                  </a:cxn>
                  <a:cxn ang="0">
                    <a:pos x="2" y="0"/>
                  </a:cxn>
                  <a:cxn ang="0">
                    <a:pos x="2" y="0"/>
                  </a:cxn>
                  <a:cxn ang="0">
                    <a:pos x="3" y="0"/>
                  </a:cxn>
                  <a:cxn ang="0">
                    <a:pos x="4" y="1"/>
                  </a:cxn>
                  <a:cxn ang="0">
                    <a:pos x="4" y="2"/>
                  </a:cxn>
                  <a:cxn ang="0">
                    <a:pos x="4" y="2"/>
                  </a:cxn>
                  <a:cxn ang="0">
                    <a:pos x="4" y="3"/>
                  </a:cxn>
                  <a:cxn ang="0">
                    <a:pos x="3" y="4"/>
                  </a:cxn>
                  <a:cxn ang="0">
                    <a:pos x="2" y="4"/>
                  </a:cxn>
                  <a:cxn ang="0">
                    <a:pos x="2" y="4"/>
                  </a:cxn>
                </a:cxnLst>
                <a:rect l="0" t="0" r="r" b="b"/>
                <a:pathLst>
                  <a:path w="4" h="4">
                    <a:moveTo>
                      <a:pt x="2" y="4"/>
                    </a:moveTo>
                    <a:lnTo>
                      <a:pt x="1" y="4"/>
                    </a:lnTo>
                    <a:lnTo>
                      <a:pt x="1" y="3"/>
                    </a:lnTo>
                    <a:lnTo>
                      <a:pt x="0" y="2"/>
                    </a:lnTo>
                    <a:lnTo>
                      <a:pt x="0" y="2"/>
                    </a:lnTo>
                    <a:lnTo>
                      <a:pt x="1" y="1"/>
                    </a:lnTo>
                    <a:lnTo>
                      <a:pt x="1" y="0"/>
                    </a:lnTo>
                    <a:lnTo>
                      <a:pt x="2" y="0"/>
                    </a:lnTo>
                    <a:lnTo>
                      <a:pt x="2" y="0"/>
                    </a:lnTo>
                    <a:lnTo>
                      <a:pt x="3" y="0"/>
                    </a:lnTo>
                    <a:lnTo>
                      <a:pt x="4" y="1"/>
                    </a:lnTo>
                    <a:lnTo>
                      <a:pt x="4" y="2"/>
                    </a:lnTo>
                    <a:lnTo>
                      <a:pt x="4" y="2"/>
                    </a:lnTo>
                    <a:lnTo>
                      <a:pt x="4" y="3"/>
                    </a:lnTo>
                    <a:lnTo>
                      <a:pt x="3" y="4"/>
                    </a:lnTo>
                    <a:lnTo>
                      <a:pt x="2" y="4"/>
                    </a:lnTo>
                    <a:lnTo>
                      <a:pt x="2" y="4"/>
                    </a:lnTo>
                    <a:close/>
                  </a:path>
                </a:pathLst>
              </a:custGeom>
              <a:solidFill>
                <a:srgbClr val="98CBCB"/>
              </a:solidFill>
              <a:ln w="9525">
                <a:noFill/>
                <a:round/>
                <a:headEnd/>
                <a:tailEnd/>
              </a:ln>
              <a:effectLst/>
            </p:spPr>
            <p:txBody>
              <a:bodyPr wrap="none" anchor="ctr"/>
              <a:lstStyle/>
              <a:p>
                <a:endParaRPr lang="en-IN"/>
              </a:p>
            </p:txBody>
          </p:sp>
          <p:sp>
            <p:nvSpPr>
              <p:cNvPr id="4233" name="Freeform 137"/>
              <p:cNvSpPr>
                <a:spLocks noChangeArrowheads="1"/>
              </p:cNvSpPr>
              <p:nvPr/>
            </p:nvSpPr>
            <p:spPr bwMode="auto">
              <a:xfrm>
                <a:off x="5076" y="3515"/>
                <a:ext cx="122" cy="64"/>
              </a:xfrm>
              <a:custGeom>
                <a:avLst/>
                <a:gdLst/>
                <a:ahLst/>
                <a:cxnLst>
                  <a:cxn ang="0">
                    <a:pos x="110" y="4"/>
                  </a:cxn>
                  <a:cxn ang="0">
                    <a:pos x="106" y="4"/>
                  </a:cxn>
                  <a:cxn ang="0">
                    <a:pos x="105" y="4"/>
                  </a:cxn>
                  <a:cxn ang="0">
                    <a:pos x="101" y="4"/>
                  </a:cxn>
                  <a:cxn ang="0">
                    <a:pos x="97" y="4"/>
                  </a:cxn>
                  <a:cxn ang="0">
                    <a:pos x="93" y="3"/>
                  </a:cxn>
                  <a:cxn ang="0">
                    <a:pos x="88" y="3"/>
                  </a:cxn>
                  <a:cxn ang="0">
                    <a:pos x="82" y="3"/>
                  </a:cxn>
                  <a:cxn ang="0">
                    <a:pos x="76" y="2"/>
                  </a:cxn>
                  <a:cxn ang="0">
                    <a:pos x="70" y="2"/>
                  </a:cxn>
                  <a:cxn ang="0">
                    <a:pos x="64" y="1"/>
                  </a:cxn>
                  <a:cxn ang="0">
                    <a:pos x="57" y="1"/>
                  </a:cxn>
                  <a:cxn ang="0">
                    <a:pos x="49" y="1"/>
                  </a:cxn>
                  <a:cxn ang="0">
                    <a:pos x="42" y="1"/>
                  </a:cxn>
                  <a:cxn ang="0">
                    <a:pos x="34" y="0"/>
                  </a:cxn>
                  <a:cxn ang="0">
                    <a:pos x="25" y="1"/>
                  </a:cxn>
                  <a:cxn ang="0">
                    <a:pos x="17" y="1"/>
                  </a:cxn>
                  <a:cxn ang="0">
                    <a:pos x="8" y="1"/>
                  </a:cxn>
                  <a:cxn ang="0">
                    <a:pos x="4" y="1"/>
                  </a:cxn>
                  <a:cxn ang="0">
                    <a:pos x="0" y="4"/>
                  </a:cxn>
                  <a:cxn ang="0">
                    <a:pos x="0" y="10"/>
                  </a:cxn>
                  <a:cxn ang="0">
                    <a:pos x="2" y="16"/>
                  </a:cxn>
                  <a:cxn ang="0">
                    <a:pos x="4" y="22"/>
                  </a:cxn>
                  <a:cxn ang="0">
                    <a:pos x="5" y="24"/>
                  </a:cxn>
                  <a:cxn ang="0">
                    <a:pos x="6" y="25"/>
                  </a:cxn>
                  <a:cxn ang="0">
                    <a:pos x="7" y="26"/>
                  </a:cxn>
                  <a:cxn ang="0">
                    <a:pos x="10" y="27"/>
                  </a:cxn>
                  <a:cxn ang="0">
                    <a:pos x="13" y="28"/>
                  </a:cxn>
                  <a:cxn ang="0">
                    <a:pos x="17" y="30"/>
                  </a:cxn>
                  <a:cxn ang="0">
                    <a:pos x="22" y="31"/>
                  </a:cxn>
                  <a:cxn ang="0">
                    <a:pos x="28" y="33"/>
                  </a:cxn>
                  <a:cxn ang="0">
                    <a:pos x="34" y="36"/>
                  </a:cxn>
                  <a:cxn ang="0">
                    <a:pos x="41" y="38"/>
                  </a:cxn>
                  <a:cxn ang="0">
                    <a:pos x="48" y="40"/>
                  </a:cxn>
                  <a:cxn ang="0">
                    <a:pos x="55" y="43"/>
                  </a:cxn>
                  <a:cxn ang="0">
                    <a:pos x="63" y="45"/>
                  </a:cxn>
                  <a:cxn ang="0">
                    <a:pos x="71" y="48"/>
                  </a:cxn>
                  <a:cxn ang="0">
                    <a:pos x="79" y="50"/>
                  </a:cxn>
                  <a:cxn ang="0">
                    <a:pos x="87" y="53"/>
                  </a:cxn>
                  <a:cxn ang="0">
                    <a:pos x="95" y="55"/>
                  </a:cxn>
                  <a:cxn ang="0">
                    <a:pos x="103" y="58"/>
                  </a:cxn>
                  <a:cxn ang="0">
                    <a:pos x="107" y="59"/>
                  </a:cxn>
                  <a:cxn ang="0">
                    <a:pos x="112" y="4"/>
                  </a:cxn>
                </a:cxnLst>
                <a:rect l="0" t="0" r="r" b="b"/>
                <a:pathLst>
                  <a:path w="112" h="59">
                    <a:moveTo>
                      <a:pt x="112" y="4"/>
                    </a:moveTo>
                    <a:lnTo>
                      <a:pt x="110" y="4"/>
                    </a:lnTo>
                    <a:lnTo>
                      <a:pt x="108" y="4"/>
                    </a:lnTo>
                    <a:lnTo>
                      <a:pt x="106" y="4"/>
                    </a:lnTo>
                    <a:lnTo>
                      <a:pt x="106" y="4"/>
                    </a:lnTo>
                    <a:lnTo>
                      <a:pt x="105" y="4"/>
                    </a:lnTo>
                    <a:lnTo>
                      <a:pt x="103" y="4"/>
                    </a:lnTo>
                    <a:lnTo>
                      <a:pt x="101" y="4"/>
                    </a:lnTo>
                    <a:lnTo>
                      <a:pt x="99" y="4"/>
                    </a:lnTo>
                    <a:lnTo>
                      <a:pt x="97" y="4"/>
                    </a:lnTo>
                    <a:lnTo>
                      <a:pt x="95" y="4"/>
                    </a:lnTo>
                    <a:lnTo>
                      <a:pt x="93" y="3"/>
                    </a:lnTo>
                    <a:lnTo>
                      <a:pt x="90" y="3"/>
                    </a:lnTo>
                    <a:lnTo>
                      <a:pt x="88" y="3"/>
                    </a:lnTo>
                    <a:lnTo>
                      <a:pt x="85" y="3"/>
                    </a:lnTo>
                    <a:lnTo>
                      <a:pt x="82" y="3"/>
                    </a:lnTo>
                    <a:lnTo>
                      <a:pt x="79" y="2"/>
                    </a:lnTo>
                    <a:lnTo>
                      <a:pt x="76" y="2"/>
                    </a:lnTo>
                    <a:lnTo>
                      <a:pt x="73" y="2"/>
                    </a:lnTo>
                    <a:lnTo>
                      <a:pt x="70" y="2"/>
                    </a:lnTo>
                    <a:lnTo>
                      <a:pt x="67" y="1"/>
                    </a:lnTo>
                    <a:lnTo>
                      <a:pt x="64" y="1"/>
                    </a:lnTo>
                    <a:lnTo>
                      <a:pt x="60" y="1"/>
                    </a:lnTo>
                    <a:lnTo>
                      <a:pt x="57" y="1"/>
                    </a:lnTo>
                    <a:lnTo>
                      <a:pt x="53" y="1"/>
                    </a:lnTo>
                    <a:lnTo>
                      <a:pt x="49" y="1"/>
                    </a:lnTo>
                    <a:lnTo>
                      <a:pt x="45" y="1"/>
                    </a:lnTo>
                    <a:lnTo>
                      <a:pt x="42" y="1"/>
                    </a:lnTo>
                    <a:lnTo>
                      <a:pt x="38" y="1"/>
                    </a:lnTo>
                    <a:lnTo>
                      <a:pt x="34" y="0"/>
                    </a:lnTo>
                    <a:lnTo>
                      <a:pt x="30" y="1"/>
                    </a:lnTo>
                    <a:lnTo>
                      <a:pt x="25" y="1"/>
                    </a:lnTo>
                    <a:lnTo>
                      <a:pt x="21" y="1"/>
                    </a:lnTo>
                    <a:lnTo>
                      <a:pt x="17" y="1"/>
                    </a:lnTo>
                    <a:lnTo>
                      <a:pt x="13" y="1"/>
                    </a:lnTo>
                    <a:lnTo>
                      <a:pt x="8" y="1"/>
                    </a:lnTo>
                    <a:lnTo>
                      <a:pt x="4" y="1"/>
                    </a:lnTo>
                    <a:lnTo>
                      <a:pt x="4" y="1"/>
                    </a:lnTo>
                    <a:lnTo>
                      <a:pt x="1" y="2"/>
                    </a:lnTo>
                    <a:lnTo>
                      <a:pt x="0" y="4"/>
                    </a:lnTo>
                    <a:lnTo>
                      <a:pt x="0" y="7"/>
                    </a:lnTo>
                    <a:lnTo>
                      <a:pt x="0" y="10"/>
                    </a:lnTo>
                    <a:lnTo>
                      <a:pt x="1" y="13"/>
                    </a:lnTo>
                    <a:lnTo>
                      <a:pt x="2" y="16"/>
                    </a:lnTo>
                    <a:lnTo>
                      <a:pt x="3" y="19"/>
                    </a:lnTo>
                    <a:lnTo>
                      <a:pt x="4" y="22"/>
                    </a:lnTo>
                    <a:lnTo>
                      <a:pt x="5" y="24"/>
                    </a:lnTo>
                    <a:lnTo>
                      <a:pt x="5" y="24"/>
                    </a:lnTo>
                    <a:lnTo>
                      <a:pt x="5" y="24"/>
                    </a:lnTo>
                    <a:lnTo>
                      <a:pt x="6" y="25"/>
                    </a:lnTo>
                    <a:lnTo>
                      <a:pt x="6" y="25"/>
                    </a:lnTo>
                    <a:lnTo>
                      <a:pt x="7" y="26"/>
                    </a:lnTo>
                    <a:lnTo>
                      <a:pt x="8" y="26"/>
                    </a:lnTo>
                    <a:lnTo>
                      <a:pt x="10" y="27"/>
                    </a:lnTo>
                    <a:lnTo>
                      <a:pt x="11" y="27"/>
                    </a:lnTo>
                    <a:lnTo>
                      <a:pt x="13" y="28"/>
                    </a:lnTo>
                    <a:lnTo>
                      <a:pt x="15" y="29"/>
                    </a:lnTo>
                    <a:lnTo>
                      <a:pt x="17" y="30"/>
                    </a:lnTo>
                    <a:lnTo>
                      <a:pt x="20" y="31"/>
                    </a:lnTo>
                    <a:lnTo>
                      <a:pt x="22" y="31"/>
                    </a:lnTo>
                    <a:lnTo>
                      <a:pt x="25" y="32"/>
                    </a:lnTo>
                    <a:lnTo>
                      <a:pt x="28" y="33"/>
                    </a:lnTo>
                    <a:lnTo>
                      <a:pt x="31" y="35"/>
                    </a:lnTo>
                    <a:lnTo>
                      <a:pt x="34" y="36"/>
                    </a:lnTo>
                    <a:lnTo>
                      <a:pt x="37" y="37"/>
                    </a:lnTo>
                    <a:lnTo>
                      <a:pt x="41" y="38"/>
                    </a:lnTo>
                    <a:lnTo>
                      <a:pt x="44" y="39"/>
                    </a:lnTo>
                    <a:lnTo>
                      <a:pt x="48" y="40"/>
                    </a:lnTo>
                    <a:lnTo>
                      <a:pt x="51" y="41"/>
                    </a:lnTo>
                    <a:lnTo>
                      <a:pt x="55" y="43"/>
                    </a:lnTo>
                    <a:lnTo>
                      <a:pt x="59" y="44"/>
                    </a:lnTo>
                    <a:lnTo>
                      <a:pt x="63" y="45"/>
                    </a:lnTo>
                    <a:lnTo>
                      <a:pt x="67" y="46"/>
                    </a:lnTo>
                    <a:lnTo>
                      <a:pt x="71" y="48"/>
                    </a:lnTo>
                    <a:lnTo>
                      <a:pt x="75" y="49"/>
                    </a:lnTo>
                    <a:lnTo>
                      <a:pt x="79" y="50"/>
                    </a:lnTo>
                    <a:lnTo>
                      <a:pt x="83" y="51"/>
                    </a:lnTo>
                    <a:lnTo>
                      <a:pt x="87" y="53"/>
                    </a:lnTo>
                    <a:lnTo>
                      <a:pt x="91" y="54"/>
                    </a:lnTo>
                    <a:lnTo>
                      <a:pt x="95" y="55"/>
                    </a:lnTo>
                    <a:lnTo>
                      <a:pt x="99" y="56"/>
                    </a:lnTo>
                    <a:lnTo>
                      <a:pt x="103" y="58"/>
                    </a:lnTo>
                    <a:lnTo>
                      <a:pt x="107" y="59"/>
                    </a:lnTo>
                    <a:lnTo>
                      <a:pt x="107" y="59"/>
                    </a:lnTo>
                    <a:lnTo>
                      <a:pt x="112" y="4"/>
                    </a:lnTo>
                    <a:lnTo>
                      <a:pt x="112" y="4"/>
                    </a:lnTo>
                    <a:close/>
                  </a:path>
                </a:pathLst>
              </a:custGeom>
              <a:solidFill>
                <a:srgbClr val="CEF7F7"/>
              </a:solidFill>
              <a:ln w="9525">
                <a:noFill/>
                <a:round/>
                <a:headEnd/>
                <a:tailEnd/>
              </a:ln>
              <a:effectLst/>
            </p:spPr>
            <p:txBody>
              <a:bodyPr wrap="none" anchor="ctr"/>
              <a:lstStyle/>
              <a:p>
                <a:endParaRPr lang="en-IN"/>
              </a:p>
            </p:txBody>
          </p:sp>
          <p:sp>
            <p:nvSpPr>
              <p:cNvPr id="4234" name="Freeform 138"/>
              <p:cNvSpPr>
                <a:spLocks noChangeArrowheads="1"/>
              </p:cNvSpPr>
              <p:nvPr/>
            </p:nvSpPr>
            <p:spPr bwMode="auto">
              <a:xfrm>
                <a:off x="5076" y="3515"/>
                <a:ext cx="122" cy="64"/>
              </a:xfrm>
              <a:custGeom>
                <a:avLst/>
                <a:gdLst/>
                <a:ahLst/>
                <a:cxnLst>
                  <a:cxn ang="0">
                    <a:pos x="110" y="4"/>
                  </a:cxn>
                  <a:cxn ang="0">
                    <a:pos x="106" y="4"/>
                  </a:cxn>
                  <a:cxn ang="0">
                    <a:pos x="105" y="4"/>
                  </a:cxn>
                  <a:cxn ang="0">
                    <a:pos x="101" y="4"/>
                  </a:cxn>
                  <a:cxn ang="0">
                    <a:pos x="97" y="4"/>
                  </a:cxn>
                  <a:cxn ang="0">
                    <a:pos x="93" y="3"/>
                  </a:cxn>
                  <a:cxn ang="0">
                    <a:pos x="88" y="3"/>
                  </a:cxn>
                  <a:cxn ang="0">
                    <a:pos x="82" y="3"/>
                  </a:cxn>
                  <a:cxn ang="0">
                    <a:pos x="76" y="2"/>
                  </a:cxn>
                  <a:cxn ang="0">
                    <a:pos x="70" y="2"/>
                  </a:cxn>
                  <a:cxn ang="0">
                    <a:pos x="64" y="1"/>
                  </a:cxn>
                  <a:cxn ang="0">
                    <a:pos x="57" y="1"/>
                  </a:cxn>
                  <a:cxn ang="0">
                    <a:pos x="49" y="1"/>
                  </a:cxn>
                  <a:cxn ang="0">
                    <a:pos x="42" y="1"/>
                  </a:cxn>
                  <a:cxn ang="0">
                    <a:pos x="34" y="0"/>
                  </a:cxn>
                  <a:cxn ang="0">
                    <a:pos x="25" y="1"/>
                  </a:cxn>
                  <a:cxn ang="0">
                    <a:pos x="17" y="1"/>
                  </a:cxn>
                  <a:cxn ang="0">
                    <a:pos x="8" y="1"/>
                  </a:cxn>
                  <a:cxn ang="0">
                    <a:pos x="4" y="1"/>
                  </a:cxn>
                  <a:cxn ang="0">
                    <a:pos x="0" y="4"/>
                  </a:cxn>
                  <a:cxn ang="0">
                    <a:pos x="0" y="10"/>
                  </a:cxn>
                  <a:cxn ang="0">
                    <a:pos x="2" y="16"/>
                  </a:cxn>
                  <a:cxn ang="0">
                    <a:pos x="4" y="22"/>
                  </a:cxn>
                  <a:cxn ang="0">
                    <a:pos x="5" y="24"/>
                  </a:cxn>
                  <a:cxn ang="0">
                    <a:pos x="6" y="25"/>
                  </a:cxn>
                  <a:cxn ang="0">
                    <a:pos x="7" y="26"/>
                  </a:cxn>
                  <a:cxn ang="0">
                    <a:pos x="10" y="27"/>
                  </a:cxn>
                  <a:cxn ang="0">
                    <a:pos x="13" y="28"/>
                  </a:cxn>
                  <a:cxn ang="0">
                    <a:pos x="17" y="30"/>
                  </a:cxn>
                  <a:cxn ang="0">
                    <a:pos x="22" y="31"/>
                  </a:cxn>
                  <a:cxn ang="0">
                    <a:pos x="28" y="33"/>
                  </a:cxn>
                  <a:cxn ang="0">
                    <a:pos x="34" y="36"/>
                  </a:cxn>
                  <a:cxn ang="0">
                    <a:pos x="41" y="38"/>
                  </a:cxn>
                  <a:cxn ang="0">
                    <a:pos x="48" y="40"/>
                  </a:cxn>
                  <a:cxn ang="0">
                    <a:pos x="55" y="43"/>
                  </a:cxn>
                  <a:cxn ang="0">
                    <a:pos x="63" y="45"/>
                  </a:cxn>
                  <a:cxn ang="0">
                    <a:pos x="71" y="48"/>
                  </a:cxn>
                  <a:cxn ang="0">
                    <a:pos x="79" y="50"/>
                  </a:cxn>
                  <a:cxn ang="0">
                    <a:pos x="87" y="53"/>
                  </a:cxn>
                  <a:cxn ang="0">
                    <a:pos x="95" y="55"/>
                  </a:cxn>
                  <a:cxn ang="0">
                    <a:pos x="103" y="58"/>
                  </a:cxn>
                  <a:cxn ang="0">
                    <a:pos x="107" y="59"/>
                  </a:cxn>
                  <a:cxn ang="0">
                    <a:pos x="112" y="4"/>
                  </a:cxn>
                </a:cxnLst>
                <a:rect l="0" t="0" r="r" b="b"/>
                <a:pathLst>
                  <a:path w="112" h="59">
                    <a:moveTo>
                      <a:pt x="112" y="4"/>
                    </a:moveTo>
                    <a:lnTo>
                      <a:pt x="110" y="4"/>
                    </a:lnTo>
                    <a:lnTo>
                      <a:pt x="108" y="4"/>
                    </a:lnTo>
                    <a:lnTo>
                      <a:pt x="106" y="4"/>
                    </a:lnTo>
                    <a:lnTo>
                      <a:pt x="106" y="4"/>
                    </a:lnTo>
                    <a:lnTo>
                      <a:pt x="105" y="4"/>
                    </a:lnTo>
                    <a:lnTo>
                      <a:pt x="103" y="4"/>
                    </a:lnTo>
                    <a:lnTo>
                      <a:pt x="101" y="4"/>
                    </a:lnTo>
                    <a:lnTo>
                      <a:pt x="99" y="4"/>
                    </a:lnTo>
                    <a:lnTo>
                      <a:pt x="97" y="4"/>
                    </a:lnTo>
                    <a:lnTo>
                      <a:pt x="95" y="4"/>
                    </a:lnTo>
                    <a:lnTo>
                      <a:pt x="93" y="3"/>
                    </a:lnTo>
                    <a:lnTo>
                      <a:pt x="90" y="3"/>
                    </a:lnTo>
                    <a:lnTo>
                      <a:pt x="88" y="3"/>
                    </a:lnTo>
                    <a:lnTo>
                      <a:pt x="85" y="3"/>
                    </a:lnTo>
                    <a:lnTo>
                      <a:pt x="82" y="3"/>
                    </a:lnTo>
                    <a:lnTo>
                      <a:pt x="79" y="2"/>
                    </a:lnTo>
                    <a:lnTo>
                      <a:pt x="76" y="2"/>
                    </a:lnTo>
                    <a:lnTo>
                      <a:pt x="73" y="2"/>
                    </a:lnTo>
                    <a:lnTo>
                      <a:pt x="70" y="2"/>
                    </a:lnTo>
                    <a:lnTo>
                      <a:pt x="67" y="1"/>
                    </a:lnTo>
                    <a:lnTo>
                      <a:pt x="64" y="1"/>
                    </a:lnTo>
                    <a:lnTo>
                      <a:pt x="60" y="1"/>
                    </a:lnTo>
                    <a:lnTo>
                      <a:pt x="57" y="1"/>
                    </a:lnTo>
                    <a:lnTo>
                      <a:pt x="53" y="1"/>
                    </a:lnTo>
                    <a:lnTo>
                      <a:pt x="49" y="1"/>
                    </a:lnTo>
                    <a:lnTo>
                      <a:pt x="45" y="1"/>
                    </a:lnTo>
                    <a:lnTo>
                      <a:pt x="42" y="1"/>
                    </a:lnTo>
                    <a:lnTo>
                      <a:pt x="38" y="1"/>
                    </a:lnTo>
                    <a:lnTo>
                      <a:pt x="34" y="0"/>
                    </a:lnTo>
                    <a:lnTo>
                      <a:pt x="30" y="1"/>
                    </a:lnTo>
                    <a:lnTo>
                      <a:pt x="25" y="1"/>
                    </a:lnTo>
                    <a:lnTo>
                      <a:pt x="21" y="1"/>
                    </a:lnTo>
                    <a:lnTo>
                      <a:pt x="17" y="1"/>
                    </a:lnTo>
                    <a:lnTo>
                      <a:pt x="13" y="1"/>
                    </a:lnTo>
                    <a:lnTo>
                      <a:pt x="8" y="1"/>
                    </a:lnTo>
                    <a:lnTo>
                      <a:pt x="4" y="1"/>
                    </a:lnTo>
                    <a:lnTo>
                      <a:pt x="4" y="1"/>
                    </a:lnTo>
                    <a:lnTo>
                      <a:pt x="1" y="2"/>
                    </a:lnTo>
                    <a:lnTo>
                      <a:pt x="0" y="4"/>
                    </a:lnTo>
                    <a:lnTo>
                      <a:pt x="0" y="7"/>
                    </a:lnTo>
                    <a:lnTo>
                      <a:pt x="0" y="10"/>
                    </a:lnTo>
                    <a:lnTo>
                      <a:pt x="1" y="13"/>
                    </a:lnTo>
                    <a:lnTo>
                      <a:pt x="2" y="16"/>
                    </a:lnTo>
                    <a:lnTo>
                      <a:pt x="3" y="19"/>
                    </a:lnTo>
                    <a:lnTo>
                      <a:pt x="4" y="22"/>
                    </a:lnTo>
                    <a:lnTo>
                      <a:pt x="5" y="24"/>
                    </a:lnTo>
                    <a:lnTo>
                      <a:pt x="5" y="24"/>
                    </a:lnTo>
                    <a:lnTo>
                      <a:pt x="5" y="24"/>
                    </a:lnTo>
                    <a:lnTo>
                      <a:pt x="6" y="25"/>
                    </a:lnTo>
                    <a:lnTo>
                      <a:pt x="6" y="25"/>
                    </a:lnTo>
                    <a:lnTo>
                      <a:pt x="7" y="26"/>
                    </a:lnTo>
                    <a:lnTo>
                      <a:pt x="8" y="26"/>
                    </a:lnTo>
                    <a:lnTo>
                      <a:pt x="10" y="27"/>
                    </a:lnTo>
                    <a:lnTo>
                      <a:pt x="11" y="27"/>
                    </a:lnTo>
                    <a:lnTo>
                      <a:pt x="13" y="28"/>
                    </a:lnTo>
                    <a:lnTo>
                      <a:pt x="15" y="29"/>
                    </a:lnTo>
                    <a:lnTo>
                      <a:pt x="17" y="30"/>
                    </a:lnTo>
                    <a:lnTo>
                      <a:pt x="20" y="31"/>
                    </a:lnTo>
                    <a:lnTo>
                      <a:pt x="22" y="31"/>
                    </a:lnTo>
                    <a:lnTo>
                      <a:pt x="25" y="32"/>
                    </a:lnTo>
                    <a:lnTo>
                      <a:pt x="28" y="33"/>
                    </a:lnTo>
                    <a:lnTo>
                      <a:pt x="31" y="35"/>
                    </a:lnTo>
                    <a:lnTo>
                      <a:pt x="34" y="36"/>
                    </a:lnTo>
                    <a:lnTo>
                      <a:pt x="37" y="37"/>
                    </a:lnTo>
                    <a:lnTo>
                      <a:pt x="41" y="38"/>
                    </a:lnTo>
                    <a:lnTo>
                      <a:pt x="44" y="39"/>
                    </a:lnTo>
                    <a:lnTo>
                      <a:pt x="48" y="40"/>
                    </a:lnTo>
                    <a:lnTo>
                      <a:pt x="51" y="41"/>
                    </a:lnTo>
                    <a:lnTo>
                      <a:pt x="55" y="43"/>
                    </a:lnTo>
                    <a:lnTo>
                      <a:pt x="59" y="44"/>
                    </a:lnTo>
                    <a:lnTo>
                      <a:pt x="63" y="45"/>
                    </a:lnTo>
                    <a:lnTo>
                      <a:pt x="67" y="46"/>
                    </a:lnTo>
                    <a:lnTo>
                      <a:pt x="71" y="48"/>
                    </a:lnTo>
                    <a:lnTo>
                      <a:pt x="75" y="49"/>
                    </a:lnTo>
                    <a:lnTo>
                      <a:pt x="79" y="50"/>
                    </a:lnTo>
                    <a:lnTo>
                      <a:pt x="83" y="51"/>
                    </a:lnTo>
                    <a:lnTo>
                      <a:pt x="87" y="53"/>
                    </a:lnTo>
                    <a:lnTo>
                      <a:pt x="91" y="54"/>
                    </a:lnTo>
                    <a:lnTo>
                      <a:pt x="95" y="55"/>
                    </a:lnTo>
                    <a:lnTo>
                      <a:pt x="99" y="56"/>
                    </a:lnTo>
                    <a:lnTo>
                      <a:pt x="103" y="58"/>
                    </a:lnTo>
                    <a:lnTo>
                      <a:pt x="107" y="59"/>
                    </a:lnTo>
                    <a:lnTo>
                      <a:pt x="107" y="59"/>
                    </a:lnTo>
                    <a:lnTo>
                      <a:pt x="112" y="4"/>
                    </a:lnTo>
                    <a:lnTo>
                      <a:pt x="112" y="4"/>
                    </a:lnTo>
                    <a:lnTo>
                      <a:pt x="112" y="4"/>
                    </a:lnTo>
                  </a:path>
                </a:pathLst>
              </a:custGeom>
              <a:noFill/>
              <a:ln w="1440">
                <a:solidFill>
                  <a:srgbClr val="000000"/>
                </a:solidFill>
                <a:round/>
                <a:headEnd/>
                <a:tailEnd/>
              </a:ln>
              <a:effectLst/>
            </p:spPr>
            <p:txBody>
              <a:bodyPr wrap="none" anchor="ctr"/>
              <a:lstStyle/>
              <a:p>
                <a:endParaRPr lang="en-IN"/>
              </a:p>
            </p:txBody>
          </p:sp>
          <p:sp>
            <p:nvSpPr>
              <p:cNvPr id="4235" name="Freeform 139"/>
              <p:cNvSpPr>
                <a:spLocks noChangeArrowheads="1"/>
              </p:cNvSpPr>
              <p:nvPr/>
            </p:nvSpPr>
            <p:spPr bwMode="auto">
              <a:xfrm>
                <a:off x="5254" y="3558"/>
                <a:ext cx="33" cy="49"/>
              </a:xfrm>
              <a:custGeom>
                <a:avLst/>
                <a:gdLst/>
                <a:ahLst/>
                <a:cxnLst>
                  <a:cxn ang="0">
                    <a:pos x="1" y="0"/>
                  </a:cxn>
                  <a:cxn ang="0">
                    <a:pos x="4" y="0"/>
                  </a:cxn>
                  <a:cxn ang="0">
                    <a:pos x="9" y="0"/>
                  </a:cxn>
                  <a:cxn ang="0">
                    <a:pos x="13" y="1"/>
                  </a:cxn>
                  <a:cxn ang="0">
                    <a:pos x="16" y="1"/>
                  </a:cxn>
                  <a:cxn ang="0">
                    <a:pos x="19" y="2"/>
                  </a:cxn>
                  <a:cxn ang="0">
                    <a:pos x="19" y="2"/>
                  </a:cxn>
                  <a:cxn ang="0">
                    <a:pos x="19" y="4"/>
                  </a:cxn>
                  <a:cxn ang="0">
                    <a:pos x="19" y="7"/>
                  </a:cxn>
                  <a:cxn ang="0">
                    <a:pos x="20" y="13"/>
                  </a:cxn>
                  <a:cxn ang="0">
                    <a:pos x="20" y="21"/>
                  </a:cxn>
                  <a:cxn ang="0">
                    <a:pos x="20" y="21"/>
                  </a:cxn>
                  <a:cxn ang="0">
                    <a:pos x="22" y="22"/>
                  </a:cxn>
                  <a:cxn ang="0">
                    <a:pos x="27" y="25"/>
                  </a:cxn>
                  <a:cxn ang="0">
                    <a:pos x="30" y="28"/>
                  </a:cxn>
                  <a:cxn ang="0">
                    <a:pos x="30" y="28"/>
                  </a:cxn>
                  <a:cxn ang="0">
                    <a:pos x="30" y="31"/>
                  </a:cxn>
                  <a:cxn ang="0">
                    <a:pos x="30" y="36"/>
                  </a:cxn>
                  <a:cxn ang="0">
                    <a:pos x="31" y="41"/>
                  </a:cxn>
                  <a:cxn ang="0">
                    <a:pos x="31" y="45"/>
                  </a:cxn>
                  <a:cxn ang="0">
                    <a:pos x="31" y="45"/>
                  </a:cxn>
                  <a:cxn ang="0">
                    <a:pos x="29" y="45"/>
                  </a:cxn>
                  <a:cxn ang="0">
                    <a:pos x="27" y="43"/>
                  </a:cxn>
                  <a:cxn ang="0">
                    <a:pos x="25" y="42"/>
                  </a:cxn>
                  <a:cxn ang="0">
                    <a:pos x="25" y="42"/>
                  </a:cxn>
                  <a:cxn ang="0">
                    <a:pos x="23" y="41"/>
                  </a:cxn>
                  <a:cxn ang="0">
                    <a:pos x="19" y="40"/>
                  </a:cxn>
                  <a:cxn ang="0">
                    <a:pos x="14" y="38"/>
                  </a:cxn>
                  <a:cxn ang="0">
                    <a:pos x="9" y="36"/>
                  </a:cxn>
                  <a:cxn ang="0">
                    <a:pos x="5" y="35"/>
                  </a:cxn>
                  <a:cxn ang="0">
                    <a:pos x="3" y="34"/>
                  </a:cxn>
                  <a:cxn ang="0">
                    <a:pos x="3" y="34"/>
                  </a:cxn>
                  <a:cxn ang="0">
                    <a:pos x="4" y="34"/>
                  </a:cxn>
                  <a:cxn ang="0">
                    <a:pos x="5" y="34"/>
                  </a:cxn>
                  <a:cxn ang="0">
                    <a:pos x="6" y="33"/>
                  </a:cxn>
                  <a:cxn ang="0">
                    <a:pos x="6" y="33"/>
                  </a:cxn>
                  <a:cxn ang="0">
                    <a:pos x="6" y="31"/>
                  </a:cxn>
                  <a:cxn ang="0">
                    <a:pos x="6" y="29"/>
                  </a:cxn>
                  <a:cxn ang="0">
                    <a:pos x="6" y="25"/>
                  </a:cxn>
                  <a:cxn ang="0">
                    <a:pos x="6" y="21"/>
                  </a:cxn>
                  <a:cxn ang="0">
                    <a:pos x="6" y="17"/>
                  </a:cxn>
                  <a:cxn ang="0">
                    <a:pos x="6" y="13"/>
                  </a:cxn>
                  <a:cxn ang="0">
                    <a:pos x="5" y="9"/>
                  </a:cxn>
                  <a:cxn ang="0">
                    <a:pos x="5" y="5"/>
                  </a:cxn>
                  <a:cxn ang="0">
                    <a:pos x="4" y="3"/>
                  </a:cxn>
                  <a:cxn ang="0">
                    <a:pos x="3" y="2"/>
                  </a:cxn>
                  <a:cxn ang="0">
                    <a:pos x="3" y="2"/>
                  </a:cxn>
                  <a:cxn ang="0">
                    <a:pos x="2" y="2"/>
                  </a:cxn>
                  <a:cxn ang="0">
                    <a:pos x="0" y="1"/>
                  </a:cxn>
                  <a:cxn ang="0">
                    <a:pos x="1" y="0"/>
                  </a:cxn>
                  <a:cxn ang="0">
                    <a:pos x="1" y="0"/>
                  </a:cxn>
                </a:cxnLst>
                <a:rect l="0" t="0" r="r" b="b"/>
                <a:pathLst>
                  <a:path w="31" h="45">
                    <a:moveTo>
                      <a:pt x="1" y="0"/>
                    </a:moveTo>
                    <a:lnTo>
                      <a:pt x="4" y="0"/>
                    </a:lnTo>
                    <a:lnTo>
                      <a:pt x="9" y="0"/>
                    </a:lnTo>
                    <a:lnTo>
                      <a:pt x="13" y="1"/>
                    </a:lnTo>
                    <a:lnTo>
                      <a:pt x="16" y="1"/>
                    </a:lnTo>
                    <a:lnTo>
                      <a:pt x="19" y="2"/>
                    </a:lnTo>
                    <a:lnTo>
                      <a:pt x="19" y="2"/>
                    </a:lnTo>
                    <a:lnTo>
                      <a:pt x="19" y="4"/>
                    </a:lnTo>
                    <a:lnTo>
                      <a:pt x="19" y="7"/>
                    </a:lnTo>
                    <a:lnTo>
                      <a:pt x="20" y="13"/>
                    </a:lnTo>
                    <a:lnTo>
                      <a:pt x="20" y="21"/>
                    </a:lnTo>
                    <a:lnTo>
                      <a:pt x="20" y="21"/>
                    </a:lnTo>
                    <a:lnTo>
                      <a:pt x="22" y="22"/>
                    </a:lnTo>
                    <a:lnTo>
                      <a:pt x="27" y="25"/>
                    </a:lnTo>
                    <a:lnTo>
                      <a:pt x="30" y="28"/>
                    </a:lnTo>
                    <a:lnTo>
                      <a:pt x="30" y="28"/>
                    </a:lnTo>
                    <a:lnTo>
                      <a:pt x="30" y="31"/>
                    </a:lnTo>
                    <a:lnTo>
                      <a:pt x="30" y="36"/>
                    </a:lnTo>
                    <a:lnTo>
                      <a:pt x="31" y="41"/>
                    </a:lnTo>
                    <a:lnTo>
                      <a:pt x="31" y="45"/>
                    </a:lnTo>
                    <a:lnTo>
                      <a:pt x="31" y="45"/>
                    </a:lnTo>
                    <a:lnTo>
                      <a:pt x="29" y="45"/>
                    </a:lnTo>
                    <a:lnTo>
                      <a:pt x="27" y="43"/>
                    </a:lnTo>
                    <a:lnTo>
                      <a:pt x="25" y="42"/>
                    </a:lnTo>
                    <a:lnTo>
                      <a:pt x="25" y="42"/>
                    </a:lnTo>
                    <a:lnTo>
                      <a:pt x="23" y="41"/>
                    </a:lnTo>
                    <a:lnTo>
                      <a:pt x="19" y="40"/>
                    </a:lnTo>
                    <a:lnTo>
                      <a:pt x="14" y="38"/>
                    </a:lnTo>
                    <a:lnTo>
                      <a:pt x="9" y="36"/>
                    </a:lnTo>
                    <a:lnTo>
                      <a:pt x="5" y="35"/>
                    </a:lnTo>
                    <a:lnTo>
                      <a:pt x="3" y="34"/>
                    </a:lnTo>
                    <a:lnTo>
                      <a:pt x="3" y="34"/>
                    </a:lnTo>
                    <a:lnTo>
                      <a:pt x="4" y="34"/>
                    </a:lnTo>
                    <a:lnTo>
                      <a:pt x="5" y="34"/>
                    </a:lnTo>
                    <a:lnTo>
                      <a:pt x="6" y="33"/>
                    </a:lnTo>
                    <a:lnTo>
                      <a:pt x="6" y="33"/>
                    </a:lnTo>
                    <a:lnTo>
                      <a:pt x="6" y="31"/>
                    </a:lnTo>
                    <a:lnTo>
                      <a:pt x="6" y="29"/>
                    </a:lnTo>
                    <a:lnTo>
                      <a:pt x="6" y="25"/>
                    </a:lnTo>
                    <a:lnTo>
                      <a:pt x="6" y="21"/>
                    </a:lnTo>
                    <a:lnTo>
                      <a:pt x="6" y="17"/>
                    </a:lnTo>
                    <a:lnTo>
                      <a:pt x="6" y="13"/>
                    </a:lnTo>
                    <a:lnTo>
                      <a:pt x="5" y="9"/>
                    </a:lnTo>
                    <a:lnTo>
                      <a:pt x="5" y="5"/>
                    </a:lnTo>
                    <a:lnTo>
                      <a:pt x="4" y="3"/>
                    </a:lnTo>
                    <a:lnTo>
                      <a:pt x="3" y="2"/>
                    </a:lnTo>
                    <a:lnTo>
                      <a:pt x="3" y="2"/>
                    </a:lnTo>
                    <a:lnTo>
                      <a:pt x="2" y="2"/>
                    </a:lnTo>
                    <a:lnTo>
                      <a:pt x="0" y="1"/>
                    </a:lnTo>
                    <a:lnTo>
                      <a:pt x="1" y="0"/>
                    </a:lnTo>
                    <a:lnTo>
                      <a:pt x="1" y="0"/>
                    </a:lnTo>
                    <a:close/>
                  </a:path>
                </a:pathLst>
              </a:custGeom>
              <a:solidFill>
                <a:srgbClr val="004C4C"/>
              </a:solidFill>
              <a:ln w="9525">
                <a:noFill/>
                <a:round/>
                <a:headEnd/>
                <a:tailEnd/>
              </a:ln>
              <a:effectLst/>
            </p:spPr>
            <p:txBody>
              <a:bodyPr wrap="none" anchor="ctr"/>
              <a:lstStyle/>
              <a:p>
                <a:endParaRPr lang="en-IN"/>
              </a:p>
            </p:txBody>
          </p:sp>
          <p:sp>
            <p:nvSpPr>
              <p:cNvPr id="4236" name="Freeform 140"/>
              <p:cNvSpPr>
                <a:spLocks noChangeArrowheads="1"/>
              </p:cNvSpPr>
              <p:nvPr/>
            </p:nvSpPr>
            <p:spPr bwMode="auto">
              <a:xfrm>
                <a:off x="5082" y="3493"/>
                <a:ext cx="112" cy="4"/>
              </a:xfrm>
              <a:custGeom>
                <a:avLst/>
                <a:gdLst/>
                <a:ahLst/>
                <a:cxnLst>
                  <a:cxn ang="0">
                    <a:pos x="0" y="1"/>
                  </a:cxn>
                  <a:cxn ang="0">
                    <a:pos x="5" y="1"/>
                  </a:cxn>
                  <a:cxn ang="0">
                    <a:pos x="9" y="1"/>
                  </a:cxn>
                  <a:cxn ang="0">
                    <a:pos x="13" y="1"/>
                  </a:cxn>
                  <a:cxn ang="0">
                    <a:pos x="18" y="0"/>
                  </a:cxn>
                  <a:cxn ang="0">
                    <a:pos x="22" y="0"/>
                  </a:cxn>
                  <a:cxn ang="0">
                    <a:pos x="26" y="0"/>
                  </a:cxn>
                  <a:cxn ang="0">
                    <a:pos x="30" y="0"/>
                  </a:cxn>
                  <a:cxn ang="0">
                    <a:pos x="34" y="0"/>
                  </a:cxn>
                  <a:cxn ang="0">
                    <a:pos x="38" y="0"/>
                  </a:cxn>
                  <a:cxn ang="0">
                    <a:pos x="42" y="0"/>
                  </a:cxn>
                  <a:cxn ang="0">
                    <a:pos x="46" y="1"/>
                  </a:cxn>
                  <a:cxn ang="0">
                    <a:pos x="49" y="1"/>
                  </a:cxn>
                  <a:cxn ang="0">
                    <a:pos x="53" y="1"/>
                  </a:cxn>
                  <a:cxn ang="0">
                    <a:pos x="57" y="1"/>
                  </a:cxn>
                  <a:cxn ang="0">
                    <a:pos x="60" y="1"/>
                  </a:cxn>
                  <a:cxn ang="0">
                    <a:pos x="63" y="1"/>
                  </a:cxn>
                  <a:cxn ang="0">
                    <a:pos x="67" y="1"/>
                  </a:cxn>
                  <a:cxn ang="0">
                    <a:pos x="70" y="2"/>
                  </a:cxn>
                  <a:cxn ang="0">
                    <a:pos x="73" y="2"/>
                  </a:cxn>
                  <a:cxn ang="0">
                    <a:pos x="76" y="2"/>
                  </a:cxn>
                  <a:cxn ang="0">
                    <a:pos x="79" y="2"/>
                  </a:cxn>
                  <a:cxn ang="0">
                    <a:pos x="81" y="3"/>
                  </a:cxn>
                  <a:cxn ang="0">
                    <a:pos x="84" y="3"/>
                  </a:cxn>
                  <a:cxn ang="0">
                    <a:pos x="87" y="3"/>
                  </a:cxn>
                  <a:cxn ang="0">
                    <a:pos x="89" y="3"/>
                  </a:cxn>
                  <a:cxn ang="0">
                    <a:pos x="91" y="3"/>
                  </a:cxn>
                  <a:cxn ang="0">
                    <a:pos x="94" y="4"/>
                  </a:cxn>
                  <a:cxn ang="0">
                    <a:pos x="96" y="4"/>
                  </a:cxn>
                  <a:cxn ang="0">
                    <a:pos x="98" y="4"/>
                  </a:cxn>
                  <a:cxn ang="0">
                    <a:pos x="99" y="4"/>
                  </a:cxn>
                  <a:cxn ang="0">
                    <a:pos x="101" y="4"/>
                  </a:cxn>
                  <a:cxn ang="0">
                    <a:pos x="103" y="4"/>
                  </a:cxn>
                </a:cxnLst>
                <a:rect l="0" t="0" r="r" b="b"/>
                <a:pathLst>
                  <a:path w="103" h="4">
                    <a:moveTo>
                      <a:pt x="0" y="1"/>
                    </a:moveTo>
                    <a:lnTo>
                      <a:pt x="5" y="1"/>
                    </a:lnTo>
                    <a:lnTo>
                      <a:pt x="9" y="1"/>
                    </a:lnTo>
                    <a:lnTo>
                      <a:pt x="13" y="1"/>
                    </a:lnTo>
                    <a:lnTo>
                      <a:pt x="18" y="0"/>
                    </a:lnTo>
                    <a:lnTo>
                      <a:pt x="22" y="0"/>
                    </a:lnTo>
                    <a:lnTo>
                      <a:pt x="26" y="0"/>
                    </a:lnTo>
                    <a:lnTo>
                      <a:pt x="30" y="0"/>
                    </a:lnTo>
                    <a:lnTo>
                      <a:pt x="34" y="0"/>
                    </a:lnTo>
                    <a:lnTo>
                      <a:pt x="38" y="0"/>
                    </a:lnTo>
                    <a:lnTo>
                      <a:pt x="42" y="0"/>
                    </a:lnTo>
                    <a:lnTo>
                      <a:pt x="46" y="1"/>
                    </a:lnTo>
                    <a:lnTo>
                      <a:pt x="49" y="1"/>
                    </a:lnTo>
                    <a:lnTo>
                      <a:pt x="53" y="1"/>
                    </a:lnTo>
                    <a:lnTo>
                      <a:pt x="57" y="1"/>
                    </a:lnTo>
                    <a:lnTo>
                      <a:pt x="60" y="1"/>
                    </a:lnTo>
                    <a:lnTo>
                      <a:pt x="63" y="1"/>
                    </a:lnTo>
                    <a:lnTo>
                      <a:pt x="67" y="1"/>
                    </a:lnTo>
                    <a:lnTo>
                      <a:pt x="70" y="2"/>
                    </a:lnTo>
                    <a:lnTo>
                      <a:pt x="73" y="2"/>
                    </a:lnTo>
                    <a:lnTo>
                      <a:pt x="76" y="2"/>
                    </a:lnTo>
                    <a:lnTo>
                      <a:pt x="79" y="2"/>
                    </a:lnTo>
                    <a:lnTo>
                      <a:pt x="81" y="3"/>
                    </a:lnTo>
                    <a:lnTo>
                      <a:pt x="84" y="3"/>
                    </a:lnTo>
                    <a:lnTo>
                      <a:pt x="87" y="3"/>
                    </a:lnTo>
                    <a:lnTo>
                      <a:pt x="89" y="3"/>
                    </a:lnTo>
                    <a:lnTo>
                      <a:pt x="91" y="3"/>
                    </a:lnTo>
                    <a:lnTo>
                      <a:pt x="94" y="4"/>
                    </a:lnTo>
                    <a:lnTo>
                      <a:pt x="96" y="4"/>
                    </a:lnTo>
                    <a:lnTo>
                      <a:pt x="98" y="4"/>
                    </a:lnTo>
                    <a:lnTo>
                      <a:pt x="99" y="4"/>
                    </a:lnTo>
                    <a:lnTo>
                      <a:pt x="101" y="4"/>
                    </a:lnTo>
                    <a:lnTo>
                      <a:pt x="103" y="4"/>
                    </a:lnTo>
                  </a:path>
                </a:pathLst>
              </a:custGeom>
              <a:noFill/>
              <a:ln w="1440">
                <a:solidFill>
                  <a:srgbClr val="66B2B2"/>
                </a:solidFill>
                <a:round/>
                <a:headEnd/>
                <a:tailEnd/>
              </a:ln>
              <a:effectLst/>
            </p:spPr>
            <p:txBody>
              <a:bodyPr wrap="none" anchor="ctr"/>
              <a:lstStyle/>
              <a:p>
                <a:endParaRPr lang="en-IN"/>
              </a:p>
            </p:txBody>
          </p:sp>
          <p:sp>
            <p:nvSpPr>
              <p:cNvPr id="4237" name="Freeform 141"/>
              <p:cNvSpPr>
                <a:spLocks noChangeArrowheads="1"/>
              </p:cNvSpPr>
              <p:nvPr/>
            </p:nvSpPr>
            <p:spPr bwMode="auto">
              <a:xfrm>
                <a:off x="5195" y="3498"/>
                <a:ext cx="6" cy="0"/>
              </a:xfrm>
              <a:custGeom>
                <a:avLst/>
                <a:gdLst/>
                <a:ahLst/>
                <a:cxnLst>
                  <a:cxn ang="0">
                    <a:pos x="0" y="0"/>
                  </a:cxn>
                  <a:cxn ang="0">
                    <a:pos x="2" y="0"/>
                  </a:cxn>
                  <a:cxn ang="0">
                    <a:pos x="4" y="0"/>
                  </a:cxn>
                  <a:cxn ang="0">
                    <a:pos x="6" y="0"/>
                  </a:cxn>
                </a:cxnLst>
                <a:rect l="0" t="0" r="r" b="b"/>
                <a:pathLst>
                  <a:path w="6">
                    <a:moveTo>
                      <a:pt x="0" y="0"/>
                    </a:moveTo>
                    <a:lnTo>
                      <a:pt x="2" y="0"/>
                    </a:lnTo>
                    <a:lnTo>
                      <a:pt x="4" y="0"/>
                    </a:lnTo>
                    <a:lnTo>
                      <a:pt x="6" y="0"/>
                    </a:lnTo>
                  </a:path>
                </a:pathLst>
              </a:custGeom>
              <a:noFill/>
              <a:ln w="1440">
                <a:solidFill>
                  <a:srgbClr val="66B2B2"/>
                </a:solidFill>
                <a:round/>
                <a:headEnd/>
                <a:tailEnd/>
              </a:ln>
              <a:effectLst/>
            </p:spPr>
            <p:txBody>
              <a:bodyPr wrap="none" anchor="ctr"/>
              <a:lstStyle/>
              <a:p>
                <a:endParaRPr lang="en-IN"/>
              </a:p>
            </p:txBody>
          </p:sp>
          <p:sp>
            <p:nvSpPr>
              <p:cNvPr id="4238" name="Freeform 142"/>
              <p:cNvSpPr>
                <a:spLocks noChangeArrowheads="1"/>
              </p:cNvSpPr>
              <p:nvPr/>
            </p:nvSpPr>
            <p:spPr bwMode="auto">
              <a:xfrm>
                <a:off x="5202" y="3498"/>
                <a:ext cx="54" cy="17"/>
              </a:xfrm>
              <a:custGeom>
                <a:avLst/>
                <a:gdLst/>
                <a:ahLst/>
                <a:cxnLst>
                  <a:cxn ang="0">
                    <a:pos x="0" y="0"/>
                  </a:cxn>
                  <a:cxn ang="0">
                    <a:pos x="5" y="1"/>
                  </a:cxn>
                  <a:cxn ang="0">
                    <a:pos x="10" y="2"/>
                  </a:cxn>
                  <a:cxn ang="0">
                    <a:pos x="15" y="3"/>
                  </a:cxn>
                  <a:cxn ang="0">
                    <a:pos x="19" y="4"/>
                  </a:cxn>
                  <a:cxn ang="0">
                    <a:pos x="24" y="5"/>
                  </a:cxn>
                  <a:cxn ang="0">
                    <a:pos x="28" y="6"/>
                  </a:cxn>
                  <a:cxn ang="0">
                    <a:pos x="32" y="8"/>
                  </a:cxn>
                  <a:cxn ang="0">
                    <a:pos x="35" y="9"/>
                  </a:cxn>
                  <a:cxn ang="0">
                    <a:pos x="39" y="10"/>
                  </a:cxn>
                  <a:cxn ang="0">
                    <a:pos x="41" y="11"/>
                  </a:cxn>
                  <a:cxn ang="0">
                    <a:pos x="44" y="13"/>
                  </a:cxn>
                  <a:cxn ang="0">
                    <a:pos x="46" y="14"/>
                  </a:cxn>
                  <a:cxn ang="0">
                    <a:pos x="48" y="14"/>
                  </a:cxn>
                  <a:cxn ang="0">
                    <a:pos x="49" y="15"/>
                  </a:cxn>
                  <a:cxn ang="0">
                    <a:pos x="50" y="16"/>
                  </a:cxn>
                  <a:cxn ang="0">
                    <a:pos x="50" y="16"/>
                  </a:cxn>
                </a:cxnLst>
                <a:rect l="0" t="0" r="r" b="b"/>
                <a:pathLst>
                  <a:path w="50" h="16">
                    <a:moveTo>
                      <a:pt x="0" y="0"/>
                    </a:moveTo>
                    <a:lnTo>
                      <a:pt x="5" y="1"/>
                    </a:lnTo>
                    <a:lnTo>
                      <a:pt x="10" y="2"/>
                    </a:lnTo>
                    <a:lnTo>
                      <a:pt x="15" y="3"/>
                    </a:lnTo>
                    <a:lnTo>
                      <a:pt x="19" y="4"/>
                    </a:lnTo>
                    <a:lnTo>
                      <a:pt x="24" y="5"/>
                    </a:lnTo>
                    <a:lnTo>
                      <a:pt x="28" y="6"/>
                    </a:lnTo>
                    <a:lnTo>
                      <a:pt x="32" y="8"/>
                    </a:lnTo>
                    <a:lnTo>
                      <a:pt x="35" y="9"/>
                    </a:lnTo>
                    <a:lnTo>
                      <a:pt x="39" y="10"/>
                    </a:lnTo>
                    <a:lnTo>
                      <a:pt x="41" y="11"/>
                    </a:lnTo>
                    <a:lnTo>
                      <a:pt x="44" y="13"/>
                    </a:lnTo>
                    <a:lnTo>
                      <a:pt x="46" y="14"/>
                    </a:lnTo>
                    <a:lnTo>
                      <a:pt x="48" y="14"/>
                    </a:lnTo>
                    <a:lnTo>
                      <a:pt x="49" y="15"/>
                    </a:lnTo>
                    <a:lnTo>
                      <a:pt x="50" y="16"/>
                    </a:lnTo>
                    <a:lnTo>
                      <a:pt x="50" y="16"/>
                    </a:lnTo>
                  </a:path>
                </a:pathLst>
              </a:custGeom>
              <a:noFill/>
              <a:ln w="1440">
                <a:solidFill>
                  <a:srgbClr val="66B2B2"/>
                </a:solidFill>
                <a:round/>
                <a:headEnd/>
                <a:tailEnd/>
              </a:ln>
              <a:effectLst/>
            </p:spPr>
            <p:txBody>
              <a:bodyPr wrap="none" anchor="ctr"/>
              <a:lstStyle/>
              <a:p>
                <a:endParaRPr lang="en-IN"/>
              </a:p>
            </p:txBody>
          </p:sp>
          <p:sp>
            <p:nvSpPr>
              <p:cNvPr id="4239" name="Line 143"/>
              <p:cNvSpPr>
                <a:spLocks noChangeShapeType="1"/>
              </p:cNvSpPr>
              <p:nvPr/>
            </p:nvSpPr>
            <p:spPr bwMode="auto">
              <a:xfrm flipH="1">
                <a:off x="5226" y="3503"/>
                <a:ext cx="2" cy="22"/>
              </a:xfrm>
              <a:prstGeom prst="line">
                <a:avLst/>
              </a:prstGeom>
              <a:noFill/>
              <a:ln w="1440">
                <a:solidFill>
                  <a:srgbClr val="66B2B2"/>
                </a:solidFill>
                <a:miter lim="800000"/>
                <a:headEnd/>
                <a:tailEnd/>
              </a:ln>
              <a:effectLst/>
            </p:spPr>
            <p:txBody>
              <a:bodyPr/>
              <a:lstStyle/>
              <a:p>
                <a:endParaRPr lang="en-IN"/>
              </a:p>
            </p:txBody>
          </p:sp>
          <p:sp>
            <p:nvSpPr>
              <p:cNvPr id="4240" name="Line 144"/>
              <p:cNvSpPr>
                <a:spLocks noChangeShapeType="1"/>
              </p:cNvSpPr>
              <p:nvPr/>
            </p:nvSpPr>
            <p:spPr bwMode="auto">
              <a:xfrm>
                <a:off x="5243" y="3509"/>
                <a:ext cx="0" cy="21"/>
              </a:xfrm>
              <a:prstGeom prst="line">
                <a:avLst/>
              </a:prstGeom>
              <a:noFill/>
              <a:ln w="1440">
                <a:solidFill>
                  <a:srgbClr val="66B2B2"/>
                </a:solidFill>
                <a:miter lim="800000"/>
                <a:headEnd/>
                <a:tailEnd/>
              </a:ln>
              <a:effectLst/>
            </p:spPr>
            <p:txBody>
              <a:bodyPr/>
              <a:lstStyle/>
              <a:p>
                <a:endParaRPr lang="en-IN"/>
              </a:p>
            </p:txBody>
          </p:sp>
          <p:sp>
            <p:nvSpPr>
              <p:cNvPr id="4241" name="Line 145"/>
              <p:cNvSpPr>
                <a:spLocks noChangeShapeType="1"/>
              </p:cNvSpPr>
              <p:nvPr/>
            </p:nvSpPr>
            <p:spPr bwMode="auto">
              <a:xfrm>
                <a:off x="5257" y="3515"/>
                <a:ext cx="0" cy="22"/>
              </a:xfrm>
              <a:prstGeom prst="line">
                <a:avLst/>
              </a:prstGeom>
              <a:noFill/>
              <a:ln w="1440">
                <a:solidFill>
                  <a:srgbClr val="66B2B2"/>
                </a:solidFill>
                <a:miter lim="800000"/>
                <a:headEnd/>
                <a:tailEnd/>
              </a:ln>
              <a:effectLst/>
            </p:spPr>
            <p:txBody>
              <a:bodyPr/>
              <a:lstStyle/>
              <a:p>
                <a:endParaRPr lang="en-IN"/>
              </a:p>
            </p:txBody>
          </p:sp>
          <p:sp>
            <p:nvSpPr>
              <p:cNvPr id="4242" name="Freeform 146"/>
              <p:cNvSpPr>
                <a:spLocks noChangeArrowheads="1"/>
              </p:cNvSpPr>
              <p:nvPr/>
            </p:nvSpPr>
            <p:spPr bwMode="auto">
              <a:xfrm>
                <a:off x="5082" y="3501"/>
                <a:ext cx="111" cy="2"/>
              </a:xfrm>
              <a:custGeom>
                <a:avLst/>
                <a:gdLst/>
                <a:ahLst/>
                <a:cxnLst>
                  <a:cxn ang="0">
                    <a:pos x="0" y="1"/>
                  </a:cxn>
                  <a:cxn ang="0">
                    <a:pos x="4" y="0"/>
                  </a:cxn>
                  <a:cxn ang="0">
                    <a:pos x="8" y="0"/>
                  </a:cxn>
                  <a:cxn ang="0">
                    <a:pos x="13" y="0"/>
                  </a:cxn>
                  <a:cxn ang="0">
                    <a:pos x="17" y="0"/>
                  </a:cxn>
                  <a:cxn ang="0">
                    <a:pos x="21" y="0"/>
                  </a:cxn>
                  <a:cxn ang="0">
                    <a:pos x="25" y="0"/>
                  </a:cxn>
                  <a:cxn ang="0">
                    <a:pos x="29" y="0"/>
                  </a:cxn>
                  <a:cxn ang="0">
                    <a:pos x="34" y="0"/>
                  </a:cxn>
                  <a:cxn ang="0">
                    <a:pos x="37" y="0"/>
                  </a:cxn>
                  <a:cxn ang="0">
                    <a:pos x="41" y="0"/>
                  </a:cxn>
                  <a:cxn ang="0">
                    <a:pos x="45" y="0"/>
                  </a:cxn>
                  <a:cxn ang="0">
                    <a:pos x="49" y="0"/>
                  </a:cxn>
                  <a:cxn ang="0">
                    <a:pos x="52" y="0"/>
                  </a:cxn>
                  <a:cxn ang="0">
                    <a:pos x="56" y="0"/>
                  </a:cxn>
                  <a:cxn ang="0">
                    <a:pos x="59" y="0"/>
                  </a:cxn>
                  <a:cxn ang="0">
                    <a:pos x="63" y="1"/>
                  </a:cxn>
                  <a:cxn ang="0">
                    <a:pos x="66" y="1"/>
                  </a:cxn>
                  <a:cxn ang="0">
                    <a:pos x="69" y="1"/>
                  </a:cxn>
                  <a:cxn ang="0">
                    <a:pos x="72" y="1"/>
                  </a:cxn>
                  <a:cxn ang="0">
                    <a:pos x="75" y="1"/>
                  </a:cxn>
                  <a:cxn ang="0">
                    <a:pos x="78" y="2"/>
                  </a:cxn>
                  <a:cxn ang="0">
                    <a:pos x="81" y="2"/>
                  </a:cxn>
                  <a:cxn ang="0">
                    <a:pos x="83" y="2"/>
                  </a:cxn>
                  <a:cxn ang="0">
                    <a:pos x="86" y="2"/>
                  </a:cxn>
                  <a:cxn ang="0">
                    <a:pos x="88" y="3"/>
                  </a:cxn>
                  <a:cxn ang="0">
                    <a:pos x="91" y="3"/>
                  </a:cxn>
                  <a:cxn ang="0">
                    <a:pos x="93" y="3"/>
                  </a:cxn>
                  <a:cxn ang="0">
                    <a:pos x="95" y="3"/>
                  </a:cxn>
                  <a:cxn ang="0">
                    <a:pos x="97" y="3"/>
                  </a:cxn>
                  <a:cxn ang="0">
                    <a:pos x="99" y="3"/>
                  </a:cxn>
                  <a:cxn ang="0">
                    <a:pos x="101" y="3"/>
                  </a:cxn>
                  <a:cxn ang="0">
                    <a:pos x="102" y="3"/>
                  </a:cxn>
                </a:cxnLst>
                <a:rect l="0" t="0" r="r" b="b"/>
                <a:pathLst>
                  <a:path w="102" h="3">
                    <a:moveTo>
                      <a:pt x="0" y="1"/>
                    </a:moveTo>
                    <a:lnTo>
                      <a:pt x="4" y="0"/>
                    </a:lnTo>
                    <a:lnTo>
                      <a:pt x="8" y="0"/>
                    </a:lnTo>
                    <a:lnTo>
                      <a:pt x="13" y="0"/>
                    </a:lnTo>
                    <a:lnTo>
                      <a:pt x="17" y="0"/>
                    </a:lnTo>
                    <a:lnTo>
                      <a:pt x="21" y="0"/>
                    </a:lnTo>
                    <a:lnTo>
                      <a:pt x="25" y="0"/>
                    </a:lnTo>
                    <a:lnTo>
                      <a:pt x="29" y="0"/>
                    </a:lnTo>
                    <a:lnTo>
                      <a:pt x="34" y="0"/>
                    </a:lnTo>
                    <a:lnTo>
                      <a:pt x="37" y="0"/>
                    </a:lnTo>
                    <a:lnTo>
                      <a:pt x="41" y="0"/>
                    </a:lnTo>
                    <a:lnTo>
                      <a:pt x="45" y="0"/>
                    </a:lnTo>
                    <a:lnTo>
                      <a:pt x="49" y="0"/>
                    </a:lnTo>
                    <a:lnTo>
                      <a:pt x="52" y="0"/>
                    </a:lnTo>
                    <a:lnTo>
                      <a:pt x="56" y="0"/>
                    </a:lnTo>
                    <a:lnTo>
                      <a:pt x="59" y="0"/>
                    </a:lnTo>
                    <a:lnTo>
                      <a:pt x="63" y="1"/>
                    </a:lnTo>
                    <a:lnTo>
                      <a:pt x="66" y="1"/>
                    </a:lnTo>
                    <a:lnTo>
                      <a:pt x="69" y="1"/>
                    </a:lnTo>
                    <a:lnTo>
                      <a:pt x="72" y="1"/>
                    </a:lnTo>
                    <a:lnTo>
                      <a:pt x="75" y="1"/>
                    </a:lnTo>
                    <a:lnTo>
                      <a:pt x="78" y="2"/>
                    </a:lnTo>
                    <a:lnTo>
                      <a:pt x="81" y="2"/>
                    </a:lnTo>
                    <a:lnTo>
                      <a:pt x="83" y="2"/>
                    </a:lnTo>
                    <a:lnTo>
                      <a:pt x="86" y="2"/>
                    </a:lnTo>
                    <a:lnTo>
                      <a:pt x="88" y="3"/>
                    </a:lnTo>
                    <a:lnTo>
                      <a:pt x="91" y="3"/>
                    </a:lnTo>
                    <a:lnTo>
                      <a:pt x="93" y="3"/>
                    </a:lnTo>
                    <a:lnTo>
                      <a:pt x="95" y="3"/>
                    </a:lnTo>
                    <a:lnTo>
                      <a:pt x="97" y="3"/>
                    </a:lnTo>
                    <a:lnTo>
                      <a:pt x="99" y="3"/>
                    </a:lnTo>
                    <a:lnTo>
                      <a:pt x="101" y="3"/>
                    </a:lnTo>
                    <a:lnTo>
                      <a:pt x="102" y="3"/>
                    </a:lnTo>
                  </a:path>
                </a:pathLst>
              </a:custGeom>
              <a:noFill/>
              <a:ln w="1440">
                <a:solidFill>
                  <a:srgbClr val="66B2B2"/>
                </a:solidFill>
                <a:round/>
                <a:headEnd/>
                <a:tailEnd/>
              </a:ln>
              <a:effectLst/>
            </p:spPr>
            <p:txBody>
              <a:bodyPr wrap="none" anchor="ctr"/>
              <a:lstStyle/>
              <a:p>
                <a:endParaRPr lang="en-IN"/>
              </a:p>
            </p:txBody>
          </p:sp>
          <p:sp>
            <p:nvSpPr>
              <p:cNvPr id="4243" name="Freeform 147"/>
              <p:cNvSpPr>
                <a:spLocks noChangeArrowheads="1"/>
              </p:cNvSpPr>
              <p:nvPr/>
            </p:nvSpPr>
            <p:spPr bwMode="auto">
              <a:xfrm>
                <a:off x="5194" y="3504"/>
                <a:ext cx="6" cy="0"/>
              </a:xfrm>
              <a:custGeom>
                <a:avLst/>
                <a:gdLst/>
                <a:ahLst/>
                <a:cxnLst>
                  <a:cxn ang="0">
                    <a:pos x="0" y="0"/>
                  </a:cxn>
                  <a:cxn ang="0">
                    <a:pos x="2" y="1"/>
                  </a:cxn>
                  <a:cxn ang="0">
                    <a:pos x="4" y="1"/>
                  </a:cxn>
                  <a:cxn ang="0">
                    <a:pos x="6" y="1"/>
                  </a:cxn>
                </a:cxnLst>
                <a:rect l="0" t="0" r="r" b="b"/>
                <a:pathLst>
                  <a:path w="6" h="1">
                    <a:moveTo>
                      <a:pt x="0" y="0"/>
                    </a:moveTo>
                    <a:lnTo>
                      <a:pt x="2" y="1"/>
                    </a:lnTo>
                    <a:lnTo>
                      <a:pt x="4" y="1"/>
                    </a:lnTo>
                    <a:lnTo>
                      <a:pt x="6" y="1"/>
                    </a:lnTo>
                  </a:path>
                </a:pathLst>
              </a:custGeom>
              <a:noFill/>
              <a:ln w="1440">
                <a:solidFill>
                  <a:srgbClr val="66B2B2"/>
                </a:solidFill>
                <a:round/>
                <a:headEnd/>
                <a:tailEnd/>
              </a:ln>
              <a:effectLst/>
            </p:spPr>
            <p:txBody>
              <a:bodyPr wrap="none" anchor="ctr"/>
              <a:lstStyle/>
              <a:p>
                <a:endParaRPr lang="en-IN"/>
              </a:p>
            </p:txBody>
          </p:sp>
          <p:sp>
            <p:nvSpPr>
              <p:cNvPr id="4244" name="Freeform 148"/>
              <p:cNvSpPr>
                <a:spLocks noChangeArrowheads="1"/>
              </p:cNvSpPr>
              <p:nvPr/>
            </p:nvSpPr>
            <p:spPr bwMode="auto">
              <a:xfrm>
                <a:off x="5201" y="3505"/>
                <a:ext cx="55" cy="16"/>
              </a:xfrm>
              <a:custGeom>
                <a:avLst/>
                <a:gdLst/>
                <a:ahLst/>
                <a:cxnLst>
                  <a:cxn ang="0">
                    <a:pos x="0" y="0"/>
                  </a:cxn>
                  <a:cxn ang="0">
                    <a:pos x="5" y="0"/>
                  </a:cxn>
                  <a:cxn ang="0">
                    <a:pos x="10" y="1"/>
                  </a:cxn>
                  <a:cxn ang="0">
                    <a:pos x="15" y="2"/>
                  </a:cxn>
                  <a:cxn ang="0">
                    <a:pos x="20" y="3"/>
                  </a:cxn>
                  <a:cxn ang="0">
                    <a:pos x="24" y="4"/>
                  </a:cxn>
                  <a:cxn ang="0">
                    <a:pos x="28" y="6"/>
                  </a:cxn>
                  <a:cxn ang="0">
                    <a:pos x="32" y="7"/>
                  </a:cxn>
                  <a:cxn ang="0">
                    <a:pos x="36" y="8"/>
                  </a:cxn>
                  <a:cxn ang="0">
                    <a:pos x="39" y="10"/>
                  </a:cxn>
                  <a:cxn ang="0">
                    <a:pos x="42" y="11"/>
                  </a:cxn>
                  <a:cxn ang="0">
                    <a:pos x="45" y="12"/>
                  </a:cxn>
                  <a:cxn ang="0">
                    <a:pos x="47" y="13"/>
                  </a:cxn>
                  <a:cxn ang="0">
                    <a:pos x="49" y="14"/>
                  </a:cxn>
                  <a:cxn ang="0">
                    <a:pos x="50" y="15"/>
                  </a:cxn>
                  <a:cxn ang="0">
                    <a:pos x="51" y="15"/>
                  </a:cxn>
                  <a:cxn ang="0">
                    <a:pos x="51" y="15"/>
                  </a:cxn>
                </a:cxnLst>
                <a:rect l="0" t="0" r="r" b="b"/>
                <a:pathLst>
                  <a:path w="51" h="15">
                    <a:moveTo>
                      <a:pt x="0" y="0"/>
                    </a:moveTo>
                    <a:lnTo>
                      <a:pt x="5" y="0"/>
                    </a:lnTo>
                    <a:lnTo>
                      <a:pt x="10" y="1"/>
                    </a:lnTo>
                    <a:lnTo>
                      <a:pt x="15" y="2"/>
                    </a:lnTo>
                    <a:lnTo>
                      <a:pt x="20" y="3"/>
                    </a:lnTo>
                    <a:lnTo>
                      <a:pt x="24" y="4"/>
                    </a:lnTo>
                    <a:lnTo>
                      <a:pt x="28" y="6"/>
                    </a:lnTo>
                    <a:lnTo>
                      <a:pt x="32" y="7"/>
                    </a:lnTo>
                    <a:lnTo>
                      <a:pt x="36" y="8"/>
                    </a:lnTo>
                    <a:lnTo>
                      <a:pt x="39" y="10"/>
                    </a:lnTo>
                    <a:lnTo>
                      <a:pt x="42" y="11"/>
                    </a:lnTo>
                    <a:lnTo>
                      <a:pt x="45" y="12"/>
                    </a:lnTo>
                    <a:lnTo>
                      <a:pt x="47" y="13"/>
                    </a:lnTo>
                    <a:lnTo>
                      <a:pt x="49" y="14"/>
                    </a:lnTo>
                    <a:lnTo>
                      <a:pt x="50" y="15"/>
                    </a:lnTo>
                    <a:lnTo>
                      <a:pt x="51" y="15"/>
                    </a:lnTo>
                    <a:lnTo>
                      <a:pt x="51" y="15"/>
                    </a:lnTo>
                  </a:path>
                </a:pathLst>
              </a:custGeom>
              <a:noFill/>
              <a:ln w="1440">
                <a:solidFill>
                  <a:srgbClr val="66B2B2"/>
                </a:solidFill>
                <a:round/>
                <a:headEnd/>
                <a:tailEnd/>
              </a:ln>
              <a:effectLst/>
            </p:spPr>
            <p:txBody>
              <a:bodyPr wrap="none" anchor="ctr"/>
              <a:lstStyle/>
              <a:p>
                <a:endParaRPr lang="en-IN"/>
              </a:p>
            </p:txBody>
          </p:sp>
          <p:sp>
            <p:nvSpPr>
              <p:cNvPr id="4245" name="Freeform 149"/>
              <p:cNvSpPr>
                <a:spLocks noChangeArrowheads="1"/>
              </p:cNvSpPr>
              <p:nvPr/>
            </p:nvSpPr>
            <p:spPr bwMode="auto">
              <a:xfrm>
                <a:off x="5080" y="3509"/>
                <a:ext cx="113" cy="2"/>
              </a:xfrm>
              <a:custGeom>
                <a:avLst/>
                <a:gdLst/>
                <a:ahLst/>
                <a:cxnLst>
                  <a:cxn ang="0">
                    <a:pos x="0" y="1"/>
                  </a:cxn>
                  <a:cxn ang="0">
                    <a:pos x="5" y="0"/>
                  </a:cxn>
                  <a:cxn ang="0">
                    <a:pos x="9" y="0"/>
                  </a:cxn>
                  <a:cxn ang="0">
                    <a:pos x="13" y="0"/>
                  </a:cxn>
                  <a:cxn ang="0">
                    <a:pos x="18" y="0"/>
                  </a:cxn>
                  <a:cxn ang="0">
                    <a:pos x="22" y="0"/>
                  </a:cxn>
                  <a:cxn ang="0">
                    <a:pos x="26" y="0"/>
                  </a:cxn>
                  <a:cxn ang="0">
                    <a:pos x="30" y="0"/>
                  </a:cxn>
                  <a:cxn ang="0">
                    <a:pos x="34" y="0"/>
                  </a:cxn>
                  <a:cxn ang="0">
                    <a:pos x="38" y="0"/>
                  </a:cxn>
                  <a:cxn ang="0">
                    <a:pos x="42" y="0"/>
                  </a:cxn>
                  <a:cxn ang="0">
                    <a:pos x="46" y="0"/>
                  </a:cxn>
                  <a:cxn ang="0">
                    <a:pos x="49" y="0"/>
                  </a:cxn>
                  <a:cxn ang="0">
                    <a:pos x="53" y="0"/>
                  </a:cxn>
                  <a:cxn ang="0">
                    <a:pos x="56" y="0"/>
                  </a:cxn>
                  <a:cxn ang="0">
                    <a:pos x="60" y="0"/>
                  </a:cxn>
                  <a:cxn ang="0">
                    <a:pos x="63" y="1"/>
                  </a:cxn>
                  <a:cxn ang="0">
                    <a:pos x="67" y="1"/>
                  </a:cxn>
                  <a:cxn ang="0">
                    <a:pos x="70" y="1"/>
                  </a:cxn>
                  <a:cxn ang="0">
                    <a:pos x="73" y="1"/>
                  </a:cxn>
                  <a:cxn ang="0">
                    <a:pos x="76" y="1"/>
                  </a:cxn>
                  <a:cxn ang="0">
                    <a:pos x="79" y="2"/>
                  </a:cxn>
                  <a:cxn ang="0">
                    <a:pos x="81" y="2"/>
                  </a:cxn>
                  <a:cxn ang="0">
                    <a:pos x="84" y="2"/>
                  </a:cxn>
                  <a:cxn ang="0">
                    <a:pos x="87" y="2"/>
                  </a:cxn>
                  <a:cxn ang="0">
                    <a:pos x="89" y="3"/>
                  </a:cxn>
                  <a:cxn ang="0">
                    <a:pos x="91" y="3"/>
                  </a:cxn>
                  <a:cxn ang="0">
                    <a:pos x="93" y="3"/>
                  </a:cxn>
                  <a:cxn ang="0">
                    <a:pos x="96" y="3"/>
                  </a:cxn>
                  <a:cxn ang="0">
                    <a:pos x="98" y="3"/>
                  </a:cxn>
                  <a:cxn ang="0">
                    <a:pos x="99" y="3"/>
                  </a:cxn>
                  <a:cxn ang="0">
                    <a:pos x="101" y="3"/>
                  </a:cxn>
                  <a:cxn ang="0">
                    <a:pos x="103" y="3"/>
                  </a:cxn>
                </a:cxnLst>
                <a:rect l="0" t="0" r="r" b="b"/>
                <a:pathLst>
                  <a:path w="103" h="3">
                    <a:moveTo>
                      <a:pt x="0" y="1"/>
                    </a:moveTo>
                    <a:lnTo>
                      <a:pt x="5" y="0"/>
                    </a:lnTo>
                    <a:lnTo>
                      <a:pt x="9" y="0"/>
                    </a:lnTo>
                    <a:lnTo>
                      <a:pt x="13" y="0"/>
                    </a:lnTo>
                    <a:lnTo>
                      <a:pt x="18" y="0"/>
                    </a:lnTo>
                    <a:lnTo>
                      <a:pt x="22" y="0"/>
                    </a:lnTo>
                    <a:lnTo>
                      <a:pt x="26" y="0"/>
                    </a:lnTo>
                    <a:lnTo>
                      <a:pt x="30" y="0"/>
                    </a:lnTo>
                    <a:lnTo>
                      <a:pt x="34" y="0"/>
                    </a:lnTo>
                    <a:lnTo>
                      <a:pt x="38" y="0"/>
                    </a:lnTo>
                    <a:lnTo>
                      <a:pt x="42" y="0"/>
                    </a:lnTo>
                    <a:lnTo>
                      <a:pt x="46" y="0"/>
                    </a:lnTo>
                    <a:lnTo>
                      <a:pt x="49" y="0"/>
                    </a:lnTo>
                    <a:lnTo>
                      <a:pt x="53" y="0"/>
                    </a:lnTo>
                    <a:lnTo>
                      <a:pt x="56" y="0"/>
                    </a:lnTo>
                    <a:lnTo>
                      <a:pt x="60" y="0"/>
                    </a:lnTo>
                    <a:lnTo>
                      <a:pt x="63" y="1"/>
                    </a:lnTo>
                    <a:lnTo>
                      <a:pt x="67" y="1"/>
                    </a:lnTo>
                    <a:lnTo>
                      <a:pt x="70" y="1"/>
                    </a:lnTo>
                    <a:lnTo>
                      <a:pt x="73" y="1"/>
                    </a:lnTo>
                    <a:lnTo>
                      <a:pt x="76" y="1"/>
                    </a:lnTo>
                    <a:lnTo>
                      <a:pt x="79" y="2"/>
                    </a:lnTo>
                    <a:lnTo>
                      <a:pt x="81" y="2"/>
                    </a:lnTo>
                    <a:lnTo>
                      <a:pt x="84" y="2"/>
                    </a:lnTo>
                    <a:lnTo>
                      <a:pt x="87" y="2"/>
                    </a:lnTo>
                    <a:lnTo>
                      <a:pt x="89" y="3"/>
                    </a:lnTo>
                    <a:lnTo>
                      <a:pt x="91" y="3"/>
                    </a:lnTo>
                    <a:lnTo>
                      <a:pt x="93" y="3"/>
                    </a:lnTo>
                    <a:lnTo>
                      <a:pt x="96" y="3"/>
                    </a:lnTo>
                    <a:lnTo>
                      <a:pt x="98" y="3"/>
                    </a:lnTo>
                    <a:lnTo>
                      <a:pt x="99" y="3"/>
                    </a:lnTo>
                    <a:lnTo>
                      <a:pt x="101" y="3"/>
                    </a:lnTo>
                    <a:lnTo>
                      <a:pt x="103" y="3"/>
                    </a:lnTo>
                  </a:path>
                </a:pathLst>
              </a:custGeom>
              <a:noFill/>
              <a:ln w="1440">
                <a:solidFill>
                  <a:srgbClr val="66B2B2"/>
                </a:solidFill>
                <a:round/>
                <a:headEnd/>
                <a:tailEnd/>
              </a:ln>
              <a:effectLst/>
            </p:spPr>
            <p:txBody>
              <a:bodyPr wrap="none" anchor="ctr"/>
              <a:lstStyle/>
              <a:p>
                <a:endParaRPr lang="en-IN"/>
              </a:p>
            </p:txBody>
          </p:sp>
          <p:sp>
            <p:nvSpPr>
              <p:cNvPr id="4246" name="Freeform 150"/>
              <p:cNvSpPr>
                <a:spLocks noChangeArrowheads="1"/>
              </p:cNvSpPr>
              <p:nvPr/>
            </p:nvSpPr>
            <p:spPr bwMode="auto">
              <a:xfrm>
                <a:off x="5194" y="3512"/>
                <a:ext cx="6" cy="0"/>
              </a:xfrm>
              <a:custGeom>
                <a:avLst/>
                <a:gdLst/>
                <a:ahLst/>
                <a:cxnLst>
                  <a:cxn ang="0">
                    <a:pos x="0" y="0"/>
                  </a:cxn>
                  <a:cxn ang="0">
                    <a:pos x="1" y="0"/>
                  </a:cxn>
                  <a:cxn ang="0">
                    <a:pos x="4" y="1"/>
                  </a:cxn>
                  <a:cxn ang="0">
                    <a:pos x="6" y="1"/>
                  </a:cxn>
                </a:cxnLst>
                <a:rect l="0" t="0" r="r" b="b"/>
                <a:pathLst>
                  <a:path w="6" h="1">
                    <a:moveTo>
                      <a:pt x="0" y="0"/>
                    </a:moveTo>
                    <a:lnTo>
                      <a:pt x="1" y="0"/>
                    </a:lnTo>
                    <a:lnTo>
                      <a:pt x="4" y="1"/>
                    </a:lnTo>
                    <a:lnTo>
                      <a:pt x="6" y="1"/>
                    </a:lnTo>
                  </a:path>
                </a:pathLst>
              </a:custGeom>
              <a:noFill/>
              <a:ln w="1440">
                <a:solidFill>
                  <a:srgbClr val="66B2B2"/>
                </a:solidFill>
                <a:round/>
                <a:headEnd/>
                <a:tailEnd/>
              </a:ln>
              <a:effectLst/>
            </p:spPr>
            <p:txBody>
              <a:bodyPr wrap="none" anchor="ctr"/>
              <a:lstStyle/>
              <a:p>
                <a:endParaRPr lang="en-IN"/>
              </a:p>
            </p:txBody>
          </p:sp>
          <p:sp>
            <p:nvSpPr>
              <p:cNvPr id="4247" name="Freeform 151"/>
              <p:cNvSpPr>
                <a:spLocks noChangeArrowheads="1"/>
              </p:cNvSpPr>
              <p:nvPr/>
            </p:nvSpPr>
            <p:spPr bwMode="auto">
              <a:xfrm>
                <a:off x="5201" y="3513"/>
                <a:ext cx="55" cy="16"/>
              </a:xfrm>
              <a:custGeom>
                <a:avLst/>
                <a:gdLst/>
                <a:ahLst/>
                <a:cxnLst>
                  <a:cxn ang="0">
                    <a:pos x="0" y="0"/>
                  </a:cxn>
                  <a:cxn ang="0">
                    <a:pos x="5" y="0"/>
                  </a:cxn>
                  <a:cxn ang="0">
                    <a:pos x="10" y="1"/>
                  </a:cxn>
                  <a:cxn ang="0">
                    <a:pos x="14" y="2"/>
                  </a:cxn>
                  <a:cxn ang="0">
                    <a:pos x="19" y="3"/>
                  </a:cxn>
                  <a:cxn ang="0">
                    <a:pos x="24" y="4"/>
                  </a:cxn>
                  <a:cxn ang="0">
                    <a:pos x="28" y="6"/>
                  </a:cxn>
                  <a:cxn ang="0">
                    <a:pos x="32" y="7"/>
                  </a:cxn>
                  <a:cxn ang="0">
                    <a:pos x="36" y="8"/>
                  </a:cxn>
                  <a:cxn ang="0">
                    <a:pos x="39" y="10"/>
                  </a:cxn>
                  <a:cxn ang="0">
                    <a:pos x="42" y="11"/>
                  </a:cxn>
                  <a:cxn ang="0">
                    <a:pos x="45" y="12"/>
                  </a:cxn>
                  <a:cxn ang="0">
                    <a:pos x="47" y="13"/>
                  </a:cxn>
                  <a:cxn ang="0">
                    <a:pos x="49" y="14"/>
                  </a:cxn>
                  <a:cxn ang="0">
                    <a:pos x="50" y="15"/>
                  </a:cxn>
                  <a:cxn ang="0">
                    <a:pos x="51" y="15"/>
                  </a:cxn>
                  <a:cxn ang="0">
                    <a:pos x="51" y="15"/>
                  </a:cxn>
                </a:cxnLst>
                <a:rect l="0" t="0" r="r" b="b"/>
                <a:pathLst>
                  <a:path w="51" h="15">
                    <a:moveTo>
                      <a:pt x="0" y="0"/>
                    </a:moveTo>
                    <a:lnTo>
                      <a:pt x="5" y="0"/>
                    </a:lnTo>
                    <a:lnTo>
                      <a:pt x="10" y="1"/>
                    </a:lnTo>
                    <a:lnTo>
                      <a:pt x="14" y="2"/>
                    </a:lnTo>
                    <a:lnTo>
                      <a:pt x="19" y="3"/>
                    </a:lnTo>
                    <a:lnTo>
                      <a:pt x="24" y="4"/>
                    </a:lnTo>
                    <a:lnTo>
                      <a:pt x="28" y="6"/>
                    </a:lnTo>
                    <a:lnTo>
                      <a:pt x="32" y="7"/>
                    </a:lnTo>
                    <a:lnTo>
                      <a:pt x="36" y="8"/>
                    </a:lnTo>
                    <a:lnTo>
                      <a:pt x="39" y="10"/>
                    </a:lnTo>
                    <a:lnTo>
                      <a:pt x="42" y="11"/>
                    </a:lnTo>
                    <a:lnTo>
                      <a:pt x="45" y="12"/>
                    </a:lnTo>
                    <a:lnTo>
                      <a:pt x="47" y="13"/>
                    </a:lnTo>
                    <a:lnTo>
                      <a:pt x="49" y="14"/>
                    </a:lnTo>
                    <a:lnTo>
                      <a:pt x="50" y="15"/>
                    </a:lnTo>
                    <a:lnTo>
                      <a:pt x="51" y="15"/>
                    </a:lnTo>
                    <a:lnTo>
                      <a:pt x="51" y="15"/>
                    </a:lnTo>
                  </a:path>
                </a:pathLst>
              </a:custGeom>
              <a:noFill/>
              <a:ln w="1440">
                <a:solidFill>
                  <a:srgbClr val="66B2B2"/>
                </a:solidFill>
                <a:round/>
                <a:headEnd/>
                <a:tailEnd/>
              </a:ln>
              <a:effectLst/>
            </p:spPr>
            <p:txBody>
              <a:bodyPr wrap="none" anchor="ctr"/>
              <a:lstStyle/>
              <a:p>
                <a:endParaRPr lang="en-IN"/>
              </a:p>
            </p:txBody>
          </p:sp>
          <p:sp>
            <p:nvSpPr>
              <p:cNvPr id="4248" name="Line 152"/>
              <p:cNvSpPr>
                <a:spLocks noChangeShapeType="1"/>
              </p:cNvSpPr>
              <p:nvPr/>
            </p:nvSpPr>
            <p:spPr bwMode="auto">
              <a:xfrm flipH="1">
                <a:off x="5212" y="3500"/>
                <a:ext cx="2" cy="22"/>
              </a:xfrm>
              <a:prstGeom prst="line">
                <a:avLst/>
              </a:prstGeom>
              <a:noFill/>
              <a:ln w="1440">
                <a:solidFill>
                  <a:srgbClr val="66B2B2"/>
                </a:solidFill>
                <a:miter lim="800000"/>
                <a:headEnd/>
                <a:tailEnd/>
              </a:ln>
              <a:effectLst/>
            </p:spPr>
            <p:txBody>
              <a:bodyPr/>
              <a:lstStyle/>
              <a:p>
                <a:endParaRPr lang="en-IN"/>
              </a:p>
            </p:txBody>
          </p:sp>
          <p:sp>
            <p:nvSpPr>
              <p:cNvPr id="4249" name="Line 153"/>
              <p:cNvSpPr>
                <a:spLocks noChangeShapeType="1"/>
              </p:cNvSpPr>
              <p:nvPr/>
            </p:nvSpPr>
            <p:spPr bwMode="auto">
              <a:xfrm flipH="1">
                <a:off x="5197" y="3498"/>
                <a:ext cx="2" cy="21"/>
              </a:xfrm>
              <a:prstGeom prst="line">
                <a:avLst/>
              </a:prstGeom>
              <a:noFill/>
              <a:ln w="1440">
                <a:solidFill>
                  <a:srgbClr val="66B2B2"/>
                </a:solidFill>
                <a:miter lim="800000"/>
                <a:headEnd/>
                <a:tailEnd/>
              </a:ln>
              <a:effectLst/>
            </p:spPr>
            <p:txBody>
              <a:bodyPr/>
              <a:lstStyle/>
              <a:p>
                <a:endParaRPr lang="en-IN"/>
              </a:p>
            </p:txBody>
          </p:sp>
          <p:sp>
            <p:nvSpPr>
              <p:cNvPr id="4250" name="Line 154"/>
              <p:cNvSpPr>
                <a:spLocks noChangeShapeType="1"/>
              </p:cNvSpPr>
              <p:nvPr/>
            </p:nvSpPr>
            <p:spPr bwMode="auto">
              <a:xfrm flipH="1">
                <a:off x="5183" y="3498"/>
                <a:ext cx="2" cy="21"/>
              </a:xfrm>
              <a:prstGeom prst="line">
                <a:avLst/>
              </a:prstGeom>
              <a:noFill/>
              <a:ln w="1440">
                <a:solidFill>
                  <a:srgbClr val="66B2B2"/>
                </a:solidFill>
                <a:miter lim="800000"/>
                <a:headEnd/>
                <a:tailEnd/>
              </a:ln>
              <a:effectLst/>
            </p:spPr>
            <p:txBody>
              <a:bodyPr/>
              <a:lstStyle/>
              <a:p>
                <a:endParaRPr lang="en-IN"/>
              </a:p>
            </p:txBody>
          </p:sp>
          <p:sp>
            <p:nvSpPr>
              <p:cNvPr id="4251" name="Line 155"/>
              <p:cNvSpPr>
                <a:spLocks noChangeShapeType="1"/>
              </p:cNvSpPr>
              <p:nvPr/>
            </p:nvSpPr>
            <p:spPr bwMode="auto">
              <a:xfrm>
                <a:off x="5170" y="3497"/>
                <a:ext cx="0" cy="21"/>
              </a:xfrm>
              <a:prstGeom prst="line">
                <a:avLst/>
              </a:prstGeom>
              <a:noFill/>
              <a:ln w="1440">
                <a:solidFill>
                  <a:srgbClr val="66B2B2"/>
                </a:solidFill>
                <a:miter lim="800000"/>
                <a:headEnd/>
                <a:tailEnd/>
              </a:ln>
              <a:effectLst/>
            </p:spPr>
            <p:txBody>
              <a:bodyPr/>
              <a:lstStyle/>
              <a:p>
                <a:endParaRPr lang="en-IN"/>
              </a:p>
            </p:txBody>
          </p:sp>
          <p:sp>
            <p:nvSpPr>
              <p:cNvPr id="4252" name="Line 156"/>
              <p:cNvSpPr>
                <a:spLocks noChangeShapeType="1"/>
              </p:cNvSpPr>
              <p:nvPr/>
            </p:nvSpPr>
            <p:spPr bwMode="auto">
              <a:xfrm flipH="1">
                <a:off x="5153" y="3495"/>
                <a:ext cx="2" cy="21"/>
              </a:xfrm>
              <a:prstGeom prst="line">
                <a:avLst/>
              </a:prstGeom>
              <a:noFill/>
              <a:ln w="1440">
                <a:solidFill>
                  <a:srgbClr val="66B2B2"/>
                </a:solidFill>
                <a:miter lim="800000"/>
                <a:headEnd/>
                <a:tailEnd/>
              </a:ln>
              <a:effectLst/>
            </p:spPr>
            <p:txBody>
              <a:bodyPr/>
              <a:lstStyle/>
              <a:p>
                <a:endParaRPr lang="en-IN"/>
              </a:p>
            </p:txBody>
          </p:sp>
          <p:sp>
            <p:nvSpPr>
              <p:cNvPr id="4253" name="Line 157"/>
              <p:cNvSpPr>
                <a:spLocks noChangeShapeType="1"/>
              </p:cNvSpPr>
              <p:nvPr/>
            </p:nvSpPr>
            <p:spPr bwMode="auto">
              <a:xfrm flipH="1">
                <a:off x="5139" y="3494"/>
                <a:ext cx="2" cy="21"/>
              </a:xfrm>
              <a:prstGeom prst="line">
                <a:avLst/>
              </a:prstGeom>
              <a:noFill/>
              <a:ln w="1440">
                <a:solidFill>
                  <a:srgbClr val="66B2B2"/>
                </a:solidFill>
                <a:miter lim="800000"/>
                <a:headEnd/>
                <a:tailEnd/>
              </a:ln>
              <a:effectLst/>
            </p:spPr>
            <p:txBody>
              <a:bodyPr/>
              <a:lstStyle/>
              <a:p>
                <a:endParaRPr lang="en-IN"/>
              </a:p>
            </p:txBody>
          </p:sp>
          <p:sp>
            <p:nvSpPr>
              <p:cNvPr id="4254" name="Line 158"/>
              <p:cNvSpPr>
                <a:spLocks noChangeShapeType="1"/>
              </p:cNvSpPr>
              <p:nvPr/>
            </p:nvSpPr>
            <p:spPr bwMode="auto">
              <a:xfrm>
                <a:off x="5126" y="3494"/>
                <a:ext cx="0" cy="21"/>
              </a:xfrm>
              <a:prstGeom prst="line">
                <a:avLst/>
              </a:prstGeom>
              <a:noFill/>
              <a:ln w="1440">
                <a:solidFill>
                  <a:srgbClr val="66B2B2"/>
                </a:solidFill>
                <a:miter lim="800000"/>
                <a:headEnd/>
                <a:tailEnd/>
              </a:ln>
              <a:effectLst/>
            </p:spPr>
            <p:txBody>
              <a:bodyPr/>
              <a:lstStyle/>
              <a:p>
                <a:endParaRPr lang="en-IN"/>
              </a:p>
            </p:txBody>
          </p:sp>
          <p:sp>
            <p:nvSpPr>
              <p:cNvPr id="4255" name="Line 159"/>
              <p:cNvSpPr>
                <a:spLocks noChangeShapeType="1"/>
              </p:cNvSpPr>
              <p:nvPr/>
            </p:nvSpPr>
            <p:spPr bwMode="auto">
              <a:xfrm flipH="1">
                <a:off x="5109" y="3493"/>
                <a:ext cx="2" cy="21"/>
              </a:xfrm>
              <a:prstGeom prst="line">
                <a:avLst/>
              </a:prstGeom>
              <a:noFill/>
              <a:ln w="1440">
                <a:solidFill>
                  <a:srgbClr val="66B2B2"/>
                </a:solidFill>
                <a:miter lim="800000"/>
                <a:headEnd/>
                <a:tailEnd/>
              </a:ln>
              <a:effectLst/>
            </p:spPr>
            <p:txBody>
              <a:bodyPr/>
              <a:lstStyle/>
              <a:p>
                <a:endParaRPr lang="en-IN"/>
              </a:p>
            </p:txBody>
          </p:sp>
          <p:sp>
            <p:nvSpPr>
              <p:cNvPr id="4256" name="Line 160"/>
              <p:cNvSpPr>
                <a:spLocks noChangeShapeType="1"/>
              </p:cNvSpPr>
              <p:nvPr/>
            </p:nvSpPr>
            <p:spPr bwMode="auto">
              <a:xfrm>
                <a:off x="5096" y="3494"/>
                <a:ext cx="0" cy="21"/>
              </a:xfrm>
              <a:prstGeom prst="line">
                <a:avLst/>
              </a:prstGeom>
              <a:noFill/>
              <a:ln w="1440">
                <a:solidFill>
                  <a:srgbClr val="66B2B2"/>
                </a:solidFill>
                <a:miter lim="800000"/>
                <a:headEnd/>
                <a:tailEnd/>
              </a:ln>
              <a:effectLst/>
            </p:spPr>
            <p:txBody>
              <a:bodyPr/>
              <a:lstStyle/>
              <a:p>
                <a:endParaRPr lang="en-IN"/>
              </a:p>
            </p:txBody>
          </p:sp>
          <p:sp>
            <p:nvSpPr>
              <p:cNvPr id="4257" name="Freeform 161"/>
              <p:cNvSpPr>
                <a:spLocks noChangeArrowheads="1"/>
              </p:cNvSpPr>
              <p:nvPr/>
            </p:nvSpPr>
            <p:spPr bwMode="auto">
              <a:xfrm>
                <a:off x="5194" y="3521"/>
                <a:ext cx="63" cy="78"/>
              </a:xfrm>
              <a:custGeom>
                <a:avLst/>
                <a:gdLst/>
                <a:ahLst/>
                <a:cxnLst>
                  <a:cxn ang="0">
                    <a:pos x="0" y="54"/>
                  </a:cxn>
                  <a:cxn ang="0">
                    <a:pos x="5" y="56"/>
                  </a:cxn>
                  <a:cxn ang="0">
                    <a:pos x="10" y="57"/>
                  </a:cxn>
                  <a:cxn ang="0">
                    <a:pos x="15" y="59"/>
                  </a:cxn>
                  <a:cxn ang="0">
                    <a:pos x="20" y="60"/>
                  </a:cxn>
                  <a:cxn ang="0">
                    <a:pos x="25" y="62"/>
                  </a:cxn>
                  <a:cxn ang="0">
                    <a:pos x="29" y="63"/>
                  </a:cxn>
                  <a:cxn ang="0">
                    <a:pos x="33" y="64"/>
                  </a:cxn>
                  <a:cxn ang="0">
                    <a:pos x="37" y="65"/>
                  </a:cxn>
                  <a:cxn ang="0">
                    <a:pos x="41" y="67"/>
                  </a:cxn>
                  <a:cxn ang="0">
                    <a:pos x="44" y="67"/>
                  </a:cxn>
                  <a:cxn ang="0">
                    <a:pos x="47" y="68"/>
                  </a:cxn>
                  <a:cxn ang="0">
                    <a:pos x="50" y="69"/>
                  </a:cxn>
                  <a:cxn ang="0">
                    <a:pos x="52" y="70"/>
                  </a:cxn>
                  <a:cxn ang="0">
                    <a:pos x="54" y="71"/>
                  </a:cxn>
                  <a:cxn ang="0">
                    <a:pos x="56" y="71"/>
                  </a:cxn>
                  <a:cxn ang="0">
                    <a:pos x="57" y="71"/>
                  </a:cxn>
                  <a:cxn ang="0">
                    <a:pos x="58" y="72"/>
                  </a:cxn>
                  <a:cxn ang="0">
                    <a:pos x="58" y="72"/>
                  </a:cxn>
                  <a:cxn ang="0">
                    <a:pos x="58" y="72"/>
                  </a:cxn>
                  <a:cxn ang="0">
                    <a:pos x="57" y="16"/>
                  </a:cxn>
                  <a:cxn ang="0">
                    <a:pos x="57" y="16"/>
                  </a:cxn>
                  <a:cxn ang="0">
                    <a:pos x="57" y="15"/>
                  </a:cxn>
                  <a:cxn ang="0">
                    <a:pos x="56" y="15"/>
                  </a:cxn>
                  <a:cxn ang="0">
                    <a:pos x="55" y="15"/>
                  </a:cxn>
                  <a:cxn ang="0">
                    <a:pos x="53" y="14"/>
                  </a:cxn>
                  <a:cxn ang="0">
                    <a:pos x="51" y="13"/>
                  </a:cxn>
                  <a:cxn ang="0">
                    <a:pos x="49" y="12"/>
                  </a:cxn>
                  <a:cxn ang="0">
                    <a:pos x="46" y="10"/>
                  </a:cxn>
                  <a:cxn ang="0">
                    <a:pos x="43" y="9"/>
                  </a:cxn>
                  <a:cxn ang="0">
                    <a:pos x="40" y="8"/>
                  </a:cxn>
                  <a:cxn ang="0">
                    <a:pos x="36" y="6"/>
                  </a:cxn>
                  <a:cxn ang="0">
                    <a:pos x="32" y="5"/>
                  </a:cxn>
                  <a:cxn ang="0">
                    <a:pos x="28" y="4"/>
                  </a:cxn>
                  <a:cxn ang="0">
                    <a:pos x="24" y="3"/>
                  </a:cxn>
                  <a:cxn ang="0">
                    <a:pos x="19" y="2"/>
                  </a:cxn>
                  <a:cxn ang="0">
                    <a:pos x="15" y="1"/>
                  </a:cxn>
                  <a:cxn ang="0">
                    <a:pos x="10" y="0"/>
                  </a:cxn>
                  <a:cxn ang="0">
                    <a:pos x="5" y="0"/>
                  </a:cxn>
                  <a:cxn ang="0">
                    <a:pos x="5" y="0"/>
                  </a:cxn>
                  <a:cxn ang="0">
                    <a:pos x="0" y="54"/>
                  </a:cxn>
                  <a:cxn ang="0">
                    <a:pos x="0" y="54"/>
                  </a:cxn>
                </a:cxnLst>
                <a:rect l="0" t="0" r="r" b="b"/>
                <a:pathLst>
                  <a:path w="58" h="72">
                    <a:moveTo>
                      <a:pt x="0" y="54"/>
                    </a:moveTo>
                    <a:lnTo>
                      <a:pt x="5" y="56"/>
                    </a:lnTo>
                    <a:lnTo>
                      <a:pt x="10" y="57"/>
                    </a:lnTo>
                    <a:lnTo>
                      <a:pt x="15" y="59"/>
                    </a:lnTo>
                    <a:lnTo>
                      <a:pt x="20" y="60"/>
                    </a:lnTo>
                    <a:lnTo>
                      <a:pt x="25" y="62"/>
                    </a:lnTo>
                    <a:lnTo>
                      <a:pt x="29" y="63"/>
                    </a:lnTo>
                    <a:lnTo>
                      <a:pt x="33" y="64"/>
                    </a:lnTo>
                    <a:lnTo>
                      <a:pt x="37" y="65"/>
                    </a:lnTo>
                    <a:lnTo>
                      <a:pt x="41" y="67"/>
                    </a:lnTo>
                    <a:lnTo>
                      <a:pt x="44" y="67"/>
                    </a:lnTo>
                    <a:lnTo>
                      <a:pt x="47" y="68"/>
                    </a:lnTo>
                    <a:lnTo>
                      <a:pt x="50" y="69"/>
                    </a:lnTo>
                    <a:lnTo>
                      <a:pt x="52" y="70"/>
                    </a:lnTo>
                    <a:lnTo>
                      <a:pt x="54" y="71"/>
                    </a:lnTo>
                    <a:lnTo>
                      <a:pt x="56" y="71"/>
                    </a:lnTo>
                    <a:lnTo>
                      <a:pt x="57" y="71"/>
                    </a:lnTo>
                    <a:lnTo>
                      <a:pt x="58" y="72"/>
                    </a:lnTo>
                    <a:lnTo>
                      <a:pt x="58" y="72"/>
                    </a:lnTo>
                    <a:lnTo>
                      <a:pt x="58" y="72"/>
                    </a:lnTo>
                    <a:lnTo>
                      <a:pt x="57" y="16"/>
                    </a:lnTo>
                    <a:lnTo>
                      <a:pt x="57" y="16"/>
                    </a:lnTo>
                    <a:lnTo>
                      <a:pt x="57" y="15"/>
                    </a:lnTo>
                    <a:lnTo>
                      <a:pt x="56" y="15"/>
                    </a:lnTo>
                    <a:lnTo>
                      <a:pt x="55" y="15"/>
                    </a:lnTo>
                    <a:lnTo>
                      <a:pt x="53" y="14"/>
                    </a:lnTo>
                    <a:lnTo>
                      <a:pt x="51" y="13"/>
                    </a:lnTo>
                    <a:lnTo>
                      <a:pt x="49" y="12"/>
                    </a:lnTo>
                    <a:lnTo>
                      <a:pt x="46" y="10"/>
                    </a:lnTo>
                    <a:lnTo>
                      <a:pt x="43" y="9"/>
                    </a:lnTo>
                    <a:lnTo>
                      <a:pt x="40" y="8"/>
                    </a:lnTo>
                    <a:lnTo>
                      <a:pt x="36" y="6"/>
                    </a:lnTo>
                    <a:lnTo>
                      <a:pt x="32" y="5"/>
                    </a:lnTo>
                    <a:lnTo>
                      <a:pt x="28" y="4"/>
                    </a:lnTo>
                    <a:lnTo>
                      <a:pt x="24" y="3"/>
                    </a:lnTo>
                    <a:lnTo>
                      <a:pt x="19" y="2"/>
                    </a:lnTo>
                    <a:lnTo>
                      <a:pt x="15" y="1"/>
                    </a:lnTo>
                    <a:lnTo>
                      <a:pt x="10" y="0"/>
                    </a:lnTo>
                    <a:lnTo>
                      <a:pt x="5" y="0"/>
                    </a:lnTo>
                    <a:lnTo>
                      <a:pt x="5" y="0"/>
                    </a:lnTo>
                    <a:lnTo>
                      <a:pt x="0" y="54"/>
                    </a:lnTo>
                    <a:lnTo>
                      <a:pt x="0" y="54"/>
                    </a:lnTo>
                    <a:close/>
                  </a:path>
                </a:pathLst>
              </a:custGeom>
              <a:solidFill>
                <a:srgbClr val="98E5E5"/>
              </a:solidFill>
              <a:ln w="9525">
                <a:noFill/>
                <a:round/>
                <a:headEnd/>
                <a:tailEnd/>
              </a:ln>
              <a:effectLst/>
            </p:spPr>
            <p:txBody>
              <a:bodyPr wrap="none" anchor="ctr"/>
              <a:lstStyle/>
              <a:p>
                <a:endParaRPr lang="en-IN"/>
              </a:p>
            </p:txBody>
          </p:sp>
          <p:sp>
            <p:nvSpPr>
              <p:cNvPr id="4258" name="Freeform 162"/>
              <p:cNvSpPr>
                <a:spLocks noChangeArrowheads="1"/>
              </p:cNvSpPr>
              <p:nvPr/>
            </p:nvSpPr>
            <p:spPr bwMode="auto">
              <a:xfrm>
                <a:off x="5194" y="3521"/>
                <a:ext cx="63" cy="78"/>
              </a:xfrm>
              <a:custGeom>
                <a:avLst/>
                <a:gdLst/>
                <a:ahLst/>
                <a:cxnLst>
                  <a:cxn ang="0">
                    <a:pos x="0" y="54"/>
                  </a:cxn>
                  <a:cxn ang="0">
                    <a:pos x="5" y="56"/>
                  </a:cxn>
                  <a:cxn ang="0">
                    <a:pos x="10" y="57"/>
                  </a:cxn>
                  <a:cxn ang="0">
                    <a:pos x="15" y="59"/>
                  </a:cxn>
                  <a:cxn ang="0">
                    <a:pos x="20" y="60"/>
                  </a:cxn>
                  <a:cxn ang="0">
                    <a:pos x="25" y="62"/>
                  </a:cxn>
                  <a:cxn ang="0">
                    <a:pos x="29" y="63"/>
                  </a:cxn>
                  <a:cxn ang="0">
                    <a:pos x="33" y="64"/>
                  </a:cxn>
                  <a:cxn ang="0">
                    <a:pos x="37" y="65"/>
                  </a:cxn>
                  <a:cxn ang="0">
                    <a:pos x="41" y="67"/>
                  </a:cxn>
                  <a:cxn ang="0">
                    <a:pos x="44" y="67"/>
                  </a:cxn>
                  <a:cxn ang="0">
                    <a:pos x="47" y="68"/>
                  </a:cxn>
                  <a:cxn ang="0">
                    <a:pos x="50" y="69"/>
                  </a:cxn>
                  <a:cxn ang="0">
                    <a:pos x="52" y="70"/>
                  </a:cxn>
                  <a:cxn ang="0">
                    <a:pos x="54" y="71"/>
                  </a:cxn>
                  <a:cxn ang="0">
                    <a:pos x="56" y="71"/>
                  </a:cxn>
                  <a:cxn ang="0">
                    <a:pos x="57" y="71"/>
                  </a:cxn>
                  <a:cxn ang="0">
                    <a:pos x="58" y="72"/>
                  </a:cxn>
                  <a:cxn ang="0">
                    <a:pos x="58" y="72"/>
                  </a:cxn>
                  <a:cxn ang="0">
                    <a:pos x="58" y="72"/>
                  </a:cxn>
                  <a:cxn ang="0">
                    <a:pos x="57" y="16"/>
                  </a:cxn>
                  <a:cxn ang="0">
                    <a:pos x="57" y="16"/>
                  </a:cxn>
                  <a:cxn ang="0">
                    <a:pos x="57" y="15"/>
                  </a:cxn>
                  <a:cxn ang="0">
                    <a:pos x="56" y="15"/>
                  </a:cxn>
                  <a:cxn ang="0">
                    <a:pos x="55" y="15"/>
                  </a:cxn>
                  <a:cxn ang="0">
                    <a:pos x="53" y="14"/>
                  </a:cxn>
                  <a:cxn ang="0">
                    <a:pos x="51" y="13"/>
                  </a:cxn>
                  <a:cxn ang="0">
                    <a:pos x="49" y="12"/>
                  </a:cxn>
                  <a:cxn ang="0">
                    <a:pos x="46" y="10"/>
                  </a:cxn>
                  <a:cxn ang="0">
                    <a:pos x="43" y="9"/>
                  </a:cxn>
                  <a:cxn ang="0">
                    <a:pos x="40" y="8"/>
                  </a:cxn>
                  <a:cxn ang="0">
                    <a:pos x="36" y="6"/>
                  </a:cxn>
                  <a:cxn ang="0">
                    <a:pos x="32" y="5"/>
                  </a:cxn>
                  <a:cxn ang="0">
                    <a:pos x="28" y="4"/>
                  </a:cxn>
                  <a:cxn ang="0">
                    <a:pos x="24" y="3"/>
                  </a:cxn>
                  <a:cxn ang="0">
                    <a:pos x="19" y="2"/>
                  </a:cxn>
                  <a:cxn ang="0">
                    <a:pos x="15" y="1"/>
                  </a:cxn>
                  <a:cxn ang="0">
                    <a:pos x="10" y="0"/>
                  </a:cxn>
                  <a:cxn ang="0">
                    <a:pos x="5" y="0"/>
                  </a:cxn>
                  <a:cxn ang="0">
                    <a:pos x="5" y="0"/>
                  </a:cxn>
                  <a:cxn ang="0">
                    <a:pos x="0" y="54"/>
                  </a:cxn>
                  <a:cxn ang="0">
                    <a:pos x="0" y="54"/>
                  </a:cxn>
                  <a:cxn ang="0">
                    <a:pos x="0" y="54"/>
                  </a:cxn>
                </a:cxnLst>
                <a:rect l="0" t="0" r="r" b="b"/>
                <a:pathLst>
                  <a:path w="58" h="72">
                    <a:moveTo>
                      <a:pt x="0" y="54"/>
                    </a:moveTo>
                    <a:lnTo>
                      <a:pt x="5" y="56"/>
                    </a:lnTo>
                    <a:lnTo>
                      <a:pt x="10" y="57"/>
                    </a:lnTo>
                    <a:lnTo>
                      <a:pt x="15" y="59"/>
                    </a:lnTo>
                    <a:lnTo>
                      <a:pt x="20" y="60"/>
                    </a:lnTo>
                    <a:lnTo>
                      <a:pt x="25" y="62"/>
                    </a:lnTo>
                    <a:lnTo>
                      <a:pt x="29" y="63"/>
                    </a:lnTo>
                    <a:lnTo>
                      <a:pt x="33" y="64"/>
                    </a:lnTo>
                    <a:lnTo>
                      <a:pt x="37" y="65"/>
                    </a:lnTo>
                    <a:lnTo>
                      <a:pt x="41" y="67"/>
                    </a:lnTo>
                    <a:lnTo>
                      <a:pt x="44" y="67"/>
                    </a:lnTo>
                    <a:lnTo>
                      <a:pt x="47" y="68"/>
                    </a:lnTo>
                    <a:lnTo>
                      <a:pt x="50" y="69"/>
                    </a:lnTo>
                    <a:lnTo>
                      <a:pt x="52" y="70"/>
                    </a:lnTo>
                    <a:lnTo>
                      <a:pt x="54" y="71"/>
                    </a:lnTo>
                    <a:lnTo>
                      <a:pt x="56" y="71"/>
                    </a:lnTo>
                    <a:lnTo>
                      <a:pt x="57" y="71"/>
                    </a:lnTo>
                    <a:lnTo>
                      <a:pt x="58" y="72"/>
                    </a:lnTo>
                    <a:lnTo>
                      <a:pt x="58" y="72"/>
                    </a:lnTo>
                    <a:lnTo>
                      <a:pt x="58" y="72"/>
                    </a:lnTo>
                    <a:lnTo>
                      <a:pt x="57" y="16"/>
                    </a:lnTo>
                    <a:lnTo>
                      <a:pt x="57" y="16"/>
                    </a:lnTo>
                    <a:lnTo>
                      <a:pt x="57" y="15"/>
                    </a:lnTo>
                    <a:lnTo>
                      <a:pt x="56" y="15"/>
                    </a:lnTo>
                    <a:lnTo>
                      <a:pt x="55" y="15"/>
                    </a:lnTo>
                    <a:lnTo>
                      <a:pt x="53" y="14"/>
                    </a:lnTo>
                    <a:lnTo>
                      <a:pt x="51" y="13"/>
                    </a:lnTo>
                    <a:lnTo>
                      <a:pt x="49" y="12"/>
                    </a:lnTo>
                    <a:lnTo>
                      <a:pt x="46" y="10"/>
                    </a:lnTo>
                    <a:lnTo>
                      <a:pt x="43" y="9"/>
                    </a:lnTo>
                    <a:lnTo>
                      <a:pt x="40" y="8"/>
                    </a:lnTo>
                    <a:lnTo>
                      <a:pt x="36" y="6"/>
                    </a:lnTo>
                    <a:lnTo>
                      <a:pt x="32" y="5"/>
                    </a:lnTo>
                    <a:lnTo>
                      <a:pt x="28" y="4"/>
                    </a:lnTo>
                    <a:lnTo>
                      <a:pt x="24" y="3"/>
                    </a:lnTo>
                    <a:lnTo>
                      <a:pt x="19" y="2"/>
                    </a:lnTo>
                    <a:lnTo>
                      <a:pt x="15" y="1"/>
                    </a:lnTo>
                    <a:lnTo>
                      <a:pt x="10" y="0"/>
                    </a:lnTo>
                    <a:lnTo>
                      <a:pt x="5" y="0"/>
                    </a:lnTo>
                    <a:lnTo>
                      <a:pt x="5" y="0"/>
                    </a:lnTo>
                    <a:lnTo>
                      <a:pt x="0" y="54"/>
                    </a:lnTo>
                    <a:lnTo>
                      <a:pt x="0" y="54"/>
                    </a:lnTo>
                    <a:lnTo>
                      <a:pt x="0" y="54"/>
                    </a:lnTo>
                  </a:path>
                </a:pathLst>
              </a:custGeom>
              <a:noFill/>
              <a:ln w="1440">
                <a:solidFill>
                  <a:srgbClr val="000000"/>
                </a:solidFill>
                <a:round/>
                <a:headEnd/>
                <a:tailEnd/>
              </a:ln>
              <a:effectLst/>
            </p:spPr>
            <p:txBody>
              <a:bodyPr wrap="none" anchor="ctr"/>
              <a:lstStyle/>
              <a:p>
                <a:endParaRPr lang="en-IN"/>
              </a:p>
            </p:txBody>
          </p:sp>
          <p:sp>
            <p:nvSpPr>
              <p:cNvPr id="4259" name="Line 163"/>
              <p:cNvSpPr>
                <a:spLocks noChangeShapeType="1"/>
              </p:cNvSpPr>
              <p:nvPr/>
            </p:nvSpPr>
            <p:spPr bwMode="auto">
              <a:xfrm flipV="1">
                <a:off x="5193" y="3520"/>
                <a:ext cx="4" cy="63"/>
              </a:xfrm>
              <a:prstGeom prst="line">
                <a:avLst/>
              </a:prstGeom>
              <a:noFill/>
              <a:ln w="4680">
                <a:solidFill>
                  <a:srgbClr val="C6F4F4"/>
                </a:solidFill>
                <a:miter lim="800000"/>
                <a:headEnd/>
                <a:tailEnd/>
              </a:ln>
              <a:effectLst/>
            </p:spPr>
            <p:txBody>
              <a:bodyPr/>
              <a:lstStyle/>
              <a:p>
                <a:endParaRPr lang="en-IN"/>
              </a:p>
            </p:txBody>
          </p:sp>
          <p:sp>
            <p:nvSpPr>
              <p:cNvPr id="4260" name="Line 164"/>
              <p:cNvSpPr>
                <a:spLocks noChangeShapeType="1"/>
              </p:cNvSpPr>
              <p:nvPr/>
            </p:nvSpPr>
            <p:spPr bwMode="auto">
              <a:xfrm flipV="1">
                <a:off x="5196" y="3520"/>
                <a:ext cx="4" cy="63"/>
              </a:xfrm>
              <a:prstGeom prst="line">
                <a:avLst/>
              </a:prstGeom>
              <a:noFill/>
              <a:ln w="4680">
                <a:solidFill>
                  <a:srgbClr val="BFF2F2"/>
                </a:solidFill>
                <a:miter lim="800000"/>
                <a:headEnd/>
                <a:tailEnd/>
              </a:ln>
              <a:effectLst/>
            </p:spPr>
            <p:txBody>
              <a:bodyPr/>
              <a:lstStyle/>
              <a:p>
                <a:endParaRPr lang="en-IN"/>
              </a:p>
            </p:txBody>
          </p:sp>
          <p:sp>
            <p:nvSpPr>
              <p:cNvPr id="4261" name="Line 165"/>
              <p:cNvSpPr>
                <a:spLocks noChangeShapeType="1"/>
              </p:cNvSpPr>
              <p:nvPr/>
            </p:nvSpPr>
            <p:spPr bwMode="auto">
              <a:xfrm flipV="1">
                <a:off x="5200" y="3521"/>
                <a:ext cx="3" cy="63"/>
              </a:xfrm>
              <a:prstGeom prst="line">
                <a:avLst/>
              </a:prstGeom>
              <a:noFill/>
              <a:ln w="4680">
                <a:solidFill>
                  <a:srgbClr val="B7EFEF"/>
                </a:solidFill>
                <a:miter lim="800000"/>
                <a:headEnd/>
                <a:tailEnd/>
              </a:ln>
              <a:effectLst/>
            </p:spPr>
            <p:txBody>
              <a:bodyPr/>
              <a:lstStyle/>
              <a:p>
                <a:endParaRPr lang="en-IN"/>
              </a:p>
            </p:txBody>
          </p:sp>
          <p:sp>
            <p:nvSpPr>
              <p:cNvPr id="4262" name="Line 166"/>
              <p:cNvSpPr>
                <a:spLocks noChangeShapeType="1"/>
              </p:cNvSpPr>
              <p:nvPr/>
            </p:nvSpPr>
            <p:spPr bwMode="auto">
              <a:xfrm flipV="1">
                <a:off x="5203" y="3522"/>
                <a:ext cx="2" cy="64"/>
              </a:xfrm>
              <a:prstGeom prst="line">
                <a:avLst/>
              </a:prstGeom>
              <a:noFill/>
              <a:ln w="4680">
                <a:solidFill>
                  <a:srgbClr val="AFEDED"/>
                </a:solidFill>
                <a:miter lim="800000"/>
                <a:headEnd/>
                <a:tailEnd/>
              </a:ln>
              <a:effectLst/>
            </p:spPr>
            <p:txBody>
              <a:bodyPr/>
              <a:lstStyle/>
              <a:p>
                <a:endParaRPr lang="en-IN"/>
              </a:p>
            </p:txBody>
          </p:sp>
          <p:sp>
            <p:nvSpPr>
              <p:cNvPr id="4263" name="Line 167"/>
              <p:cNvSpPr>
                <a:spLocks noChangeShapeType="1"/>
              </p:cNvSpPr>
              <p:nvPr/>
            </p:nvSpPr>
            <p:spPr bwMode="auto">
              <a:xfrm flipV="1">
                <a:off x="5206" y="3522"/>
                <a:ext cx="2" cy="65"/>
              </a:xfrm>
              <a:prstGeom prst="line">
                <a:avLst/>
              </a:prstGeom>
              <a:noFill/>
              <a:ln w="4680">
                <a:solidFill>
                  <a:srgbClr val="A8EAEA"/>
                </a:solidFill>
                <a:miter lim="800000"/>
                <a:headEnd/>
                <a:tailEnd/>
              </a:ln>
              <a:effectLst/>
            </p:spPr>
            <p:txBody>
              <a:bodyPr/>
              <a:lstStyle/>
              <a:p>
                <a:endParaRPr lang="en-IN"/>
              </a:p>
            </p:txBody>
          </p:sp>
          <p:sp>
            <p:nvSpPr>
              <p:cNvPr id="4264" name="Line 168"/>
              <p:cNvSpPr>
                <a:spLocks noChangeShapeType="1"/>
              </p:cNvSpPr>
              <p:nvPr/>
            </p:nvSpPr>
            <p:spPr bwMode="auto">
              <a:xfrm flipV="1">
                <a:off x="5209" y="3523"/>
                <a:ext cx="3" cy="64"/>
              </a:xfrm>
              <a:prstGeom prst="line">
                <a:avLst/>
              </a:prstGeom>
              <a:noFill/>
              <a:ln w="4680">
                <a:solidFill>
                  <a:srgbClr val="A0E8E8"/>
                </a:solidFill>
                <a:miter lim="800000"/>
                <a:headEnd/>
                <a:tailEnd/>
              </a:ln>
              <a:effectLst/>
            </p:spPr>
            <p:txBody>
              <a:bodyPr/>
              <a:lstStyle/>
              <a:p>
                <a:endParaRPr lang="en-IN"/>
              </a:p>
            </p:txBody>
          </p:sp>
          <p:sp>
            <p:nvSpPr>
              <p:cNvPr id="4265" name="Freeform 169"/>
              <p:cNvSpPr>
                <a:spLocks noChangeArrowheads="1"/>
              </p:cNvSpPr>
              <p:nvPr/>
            </p:nvSpPr>
            <p:spPr bwMode="auto">
              <a:xfrm>
                <a:off x="5053" y="3458"/>
                <a:ext cx="11" cy="10"/>
              </a:xfrm>
              <a:custGeom>
                <a:avLst/>
                <a:gdLst/>
                <a:ahLst/>
                <a:cxnLst>
                  <a:cxn ang="0">
                    <a:pos x="1" y="2"/>
                  </a:cxn>
                  <a:cxn ang="0">
                    <a:pos x="4" y="0"/>
                  </a:cxn>
                  <a:cxn ang="0">
                    <a:pos x="7" y="0"/>
                  </a:cxn>
                  <a:cxn ang="0">
                    <a:pos x="10" y="2"/>
                  </a:cxn>
                  <a:cxn ang="0">
                    <a:pos x="10" y="2"/>
                  </a:cxn>
                  <a:cxn ang="0">
                    <a:pos x="11" y="10"/>
                  </a:cxn>
                  <a:cxn ang="0">
                    <a:pos x="0" y="10"/>
                  </a:cxn>
                  <a:cxn ang="0">
                    <a:pos x="1" y="2"/>
                  </a:cxn>
                  <a:cxn ang="0">
                    <a:pos x="1" y="2"/>
                  </a:cxn>
                </a:cxnLst>
                <a:rect l="0" t="0" r="r" b="b"/>
                <a:pathLst>
                  <a:path w="11" h="10">
                    <a:moveTo>
                      <a:pt x="1" y="2"/>
                    </a:moveTo>
                    <a:lnTo>
                      <a:pt x="4" y="0"/>
                    </a:lnTo>
                    <a:lnTo>
                      <a:pt x="7" y="0"/>
                    </a:lnTo>
                    <a:lnTo>
                      <a:pt x="10" y="2"/>
                    </a:lnTo>
                    <a:lnTo>
                      <a:pt x="10" y="2"/>
                    </a:lnTo>
                    <a:lnTo>
                      <a:pt x="11" y="10"/>
                    </a:lnTo>
                    <a:lnTo>
                      <a:pt x="0" y="10"/>
                    </a:lnTo>
                    <a:lnTo>
                      <a:pt x="1" y="2"/>
                    </a:lnTo>
                    <a:lnTo>
                      <a:pt x="1" y="2"/>
                    </a:lnTo>
                    <a:close/>
                  </a:path>
                </a:pathLst>
              </a:custGeom>
              <a:solidFill>
                <a:srgbClr val="E2FCFC"/>
              </a:solidFill>
              <a:ln w="9525">
                <a:noFill/>
                <a:round/>
                <a:headEnd/>
                <a:tailEnd/>
              </a:ln>
              <a:effectLst/>
            </p:spPr>
            <p:txBody>
              <a:bodyPr wrap="none" anchor="ctr"/>
              <a:lstStyle/>
              <a:p>
                <a:endParaRPr lang="en-IN"/>
              </a:p>
            </p:txBody>
          </p:sp>
          <p:sp>
            <p:nvSpPr>
              <p:cNvPr id="4266" name="Freeform 170"/>
              <p:cNvSpPr>
                <a:spLocks noChangeArrowheads="1"/>
              </p:cNvSpPr>
              <p:nvPr/>
            </p:nvSpPr>
            <p:spPr bwMode="auto">
              <a:xfrm>
                <a:off x="5053" y="3458"/>
                <a:ext cx="11" cy="10"/>
              </a:xfrm>
              <a:custGeom>
                <a:avLst/>
                <a:gdLst/>
                <a:ahLst/>
                <a:cxnLst>
                  <a:cxn ang="0">
                    <a:pos x="1" y="2"/>
                  </a:cxn>
                  <a:cxn ang="0">
                    <a:pos x="4" y="0"/>
                  </a:cxn>
                  <a:cxn ang="0">
                    <a:pos x="7" y="0"/>
                  </a:cxn>
                  <a:cxn ang="0">
                    <a:pos x="10" y="2"/>
                  </a:cxn>
                  <a:cxn ang="0">
                    <a:pos x="10" y="2"/>
                  </a:cxn>
                  <a:cxn ang="0">
                    <a:pos x="11" y="10"/>
                  </a:cxn>
                  <a:cxn ang="0">
                    <a:pos x="0" y="10"/>
                  </a:cxn>
                  <a:cxn ang="0">
                    <a:pos x="1" y="2"/>
                  </a:cxn>
                  <a:cxn ang="0">
                    <a:pos x="1" y="2"/>
                  </a:cxn>
                  <a:cxn ang="0">
                    <a:pos x="1" y="2"/>
                  </a:cxn>
                </a:cxnLst>
                <a:rect l="0" t="0" r="r" b="b"/>
                <a:pathLst>
                  <a:path w="11" h="10">
                    <a:moveTo>
                      <a:pt x="1" y="2"/>
                    </a:moveTo>
                    <a:lnTo>
                      <a:pt x="4" y="0"/>
                    </a:lnTo>
                    <a:lnTo>
                      <a:pt x="7" y="0"/>
                    </a:lnTo>
                    <a:lnTo>
                      <a:pt x="10" y="2"/>
                    </a:lnTo>
                    <a:lnTo>
                      <a:pt x="10" y="2"/>
                    </a:lnTo>
                    <a:lnTo>
                      <a:pt x="11" y="10"/>
                    </a:lnTo>
                    <a:lnTo>
                      <a:pt x="0" y="10"/>
                    </a:lnTo>
                    <a:lnTo>
                      <a:pt x="1" y="2"/>
                    </a:lnTo>
                    <a:lnTo>
                      <a:pt x="1" y="2"/>
                    </a:lnTo>
                    <a:lnTo>
                      <a:pt x="1" y="2"/>
                    </a:lnTo>
                  </a:path>
                </a:pathLst>
              </a:custGeom>
              <a:noFill/>
              <a:ln w="1440">
                <a:solidFill>
                  <a:srgbClr val="66B2B2"/>
                </a:solidFill>
                <a:round/>
                <a:headEnd/>
                <a:tailEnd/>
              </a:ln>
              <a:effectLst/>
            </p:spPr>
            <p:txBody>
              <a:bodyPr wrap="none" anchor="ctr"/>
              <a:lstStyle/>
              <a:p>
                <a:endParaRPr lang="en-IN"/>
              </a:p>
            </p:txBody>
          </p:sp>
          <p:sp>
            <p:nvSpPr>
              <p:cNvPr id="4267" name="Line 171"/>
              <p:cNvSpPr>
                <a:spLocks noChangeShapeType="1"/>
              </p:cNvSpPr>
              <p:nvPr/>
            </p:nvSpPr>
            <p:spPr bwMode="auto">
              <a:xfrm flipH="1">
                <a:off x="5010" y="3223"/>
                <a:ext cx="25" cy="289"/>
              </a:xfrm>
              <a:prstGeom prst="line">
                <a:avLst/>
              </a:prstGeom>
              <a:noFill/>
              <a:ln w="1440">
                <a:solidFill>
                  <a:srgbClr val="000000"/>
                </a:solidFill>
                <a:miter lim="800000"/>
                <a:headEnd/>
                <a:tailEnd/>
              </a:ln>
              <a:effectLst/>
            </p:spPr>
            <p:txBody>
              <a:bodyPr/>
              <a:lstStyle/>
              <a:p>
                <a:endParaRPr lang="en-IN"/>
              </a:p>
            </p:txBody>
          </p:sp>
          <p:sp>
            <p:nvSpPr>
              <p:cNvPr id="4268" name="Line 172"/>
              <p:cNvSpPr>
                <a:spLocks noChangeShapeType="1"/>
              </p:cNvSpPr>
              <p:nvPr/>
            </p:nvSpPr>
            <p:spPr bwMode="auto">
              <a:xfrm flipH="1">
                <a:off x="5010" y="3223"/>
                <a:ext cx="25" cy="289"/>
              </a:xfrm>
              <a:prstGeom prst="line">
                <a:avLst/>
              </a:prstGeom>
              <a:noFill/>
              <a:ln w="1440">
                <a:solidFill>
                  <a:srgbClr val="66B2B2"/>
                </a:solidFill>
                <a:miter lim="800000"/>
                <a:headEnd/>
                <a:tailEnd/>
              </a:ln>
              <a:effectLst/>
            </p:spPr>
            <p:txBody>
              <a:bodyPr/>
              <a:lstStyle/>
              <a:p>
                <a:endParaRPr lang="en-IN"/>
              </a:p>
            </p:txBody>
          </p:sp>
          <p:sp>
            <p:nvSpPr>
              <p:cNvPr id="4269" name="Freeform 173"/>
              <p:cNvSpPr>
                <a:spLocks noChangeArrowheads="1"/>
              </p:cNvSpPr>
              <p:nvPr/>
            </p:nvSpPr>
            <p:spPr bwMode="auto">
              <a:xfrm>
                <a:off x="5000" y="3467"/>
                <a:ext cx="90" cy="48"/>
              </a:xfrm>
              <a:custGeom>
                <a:avLst/>
                <a:gdLst/>
                <a:ahLst/>
                <a:cxnLst>
                  <a:cxn ang="0">
                    <a:pos x="0" y="21"/>
                  </a:cxn>
                  <a:cxn ang="0">
                    <a:pos x="0" y="13"/>
                  </a:cxn>
                  <a:cxn ang="0">
                    <a:pos x="1" y="6"/>
                  </a:cxn>
                  <a:cxn ang="0">
                    <a:pos x="3" y="4"/>
                  </a:cxn>
                  <a:cxn ang="0">
                    <a:pos x="11" y="1"/>
                  </a:cxn>
                  <a:cxn ang="0">
                    <a:pos x="18" y="0"/>
                  </a:cxn>
                  <a:cxn ang="0">
                    <a:pos x="20" y="0"/>
                  </a:cxn>
                  <a:cxn ang="0">
                    <a:pos x="25" y="0"/>
                  </a:cxn>
                  <a:cxn ang="0">
                    <a:pos x="32" y="0"/>
                  </a:cxn>
                  <a:cxn ang="0">
                    <a:pos x="41" y="0"/>
                  </a:cxn>
                  <a:cxn ang="0">
                    <a:pos x="46" y="0"/>
                  </a:cxn>
                  <a:cxn ang="0">
                    <a:pos x="54" y="0"/>
                  </a:cxn>
                  <a:cxn ang="0">
                    <a:pos x="62" y="0"/>
                  </a:cxn>
                  <a:cxn ang="0">
                    <a:pos x="70" y="1"/>
                  </a:cxn>
                  <a:cxn ang="0">
                    <a:pos x="76" y="2"/>
                  </a:cxn>
                  <a:cxn ang="0">
                    <a:pos x="80" y="3"/>
                  </a:cxn>
                  <a:cxn ang="0">
                    <a:pos x="81" y="4"/>
                  </a:cxn>
                  <a:cxn ang="0">
                    <a:pos x="82" y="8"/>
                  </a:cxn>
                  <a:cxn ang="0">
                    <a:pos x="83" y="15"/>
                  </a:cxn>
                  <a:cxn ang="0">
                    <a:pos x="82" y="24"/>
                  </a:cxn>
                  <a:cxn ang="0">
                    <a:pos x="82" y="33"/>
                  </a:cxn>
                  <a:cxn ang="0">
                    <a:pos x="81" y="40"/>
                  </a:cxn>
                  <a:cxn ang="0">
                    <a:pos x="80" y="45"/>
                  </a:cxn>
                  <a:cxn ang="0">
                    <a:pos x="80" y="45"/>
                  </a:cxn>
                  <a:cxn ang="0">
                    <a:pos x="77" y="45"/>
                  </a:cxn>
                  <a:cxn ang="0">
                    <a:pos x="72" y="44"/>
                  </a:cxn>
                  <a:cxn ang="0">
                    <a:pos x="66" y="43"/>
                  </a:cxn>
                  <a:cxn ang="0">
                    <a:pos x="58" y="41"/>
                  </a:cxn>
                  <a:cxn ang="0">
                    <a:pos x="50" y="39"/>
                  </a:cxn>
                  <a:cxn ang="0">
                    <a:pos x="41" y="36"/>
                  </a:cxn>
                  <a:cxn ang="0">
                    <a:pos x="33" y="33"/>
                  </a:cxn>
                  <a:cxn ang="0">
                    <a:pos x="24" y="31"/>
                  </a:cxn>
                  <a:cxn ang="0">
                    <a:pos x="16" y="28"/>
                  </a:cxn>
                  <a:cxn ang="0">
                    <a:pos x="10" y="26"/>
                  </a:cxn>
                  <a:cxn ang="0">
                    <a:pos x="5" y="25"/>
                  </a:cxn>
                  <a:cxn ang="0">
                    <a:pos x="1" y="23"/>
                  </a:cxn>
                  <a:cxn ang="0">
                    <a:pos x="0" y="23"/>
                  </a:cxn>
                </a:cxnLst>
                <a:rect l="0" t="0" r="r" b="b"/>
                <a:pathLst>
                  <a:path w="83" h="45">
                    <a:moveTo>
                      <a:pt x="0" y="23"/>
                    </a:moveTo>
                    <a:lnTo>
                      <a:pt x="0" y="21"/>
                    </a:lnTo>
                    <a:lnTo>
                      <a:pt x="0" y="17"/>
                    </a:lnTo>
                    <a:lnTo>
                      <a:pt x="0" y="13"/>
                    </a:lnTo>
                    <a:lnTo>
                      <a:pt x="0" y="9"/>
                    </a:lnTo>
                    <a:lnTo>
                      <a:pt x="1" y="6"/>
                    </a:lnTo>
                    <a:lnTo>
                      <a:pt x="3" y="4"/>
                    </a:lnTo>
                    <a:lnTo>
                      <a:pt x="3" y="4"/>
                    </a:lnTo>
                    <a:lnTo>
                      <a:pt x="7" y="2"/>
                    </a:lnTo>
                    <a:lnTo>
                      <a:pt x="11" y="1"/>
                    </a:lnTo>
                    <a:lnTo>
                      <a:pt x="15" y="0"/>
                    </a:lnTo>
                    <a:lnTo>
                      <a:pt x="18" y="0"/>
                    </a:lnTo>
                    <a:lnTo>
                      <a:pt x="18" y="0"/>
                    </a:lnTo>
                    <a:lnTo>
                      <a:pt x="20" y="0"/>
                    </a:lnTo>
                    <a:lnTo>
                      <a:pt x="22" y="0"/>
                    </a:lnTo>
                    <a:lnTo>
                      <a:pt x="25" y="0"/>
                    </a:lnTo>
                    <a:lnTo>
                      <a:pt x="28" y="0"/>
                    </a:lnTo>
                    <a:lnTo>
                      <a:pt x="32" y="0"/>
                    </a:lnTo>
                    <a:lnTo>
                      <a:pt x="36" y="0"/>
                    </a:lnTo>
                    <a:lnTo>
                      <a:pt x="41" y="0"/>
                    </a:lnTo>
                    <a:lnTo>
                      <a:pt x="46" y="0"/>
                    </a:lnTo>
                    <a:lnTo>
                      <a:pt x="46" y="0"/>
                    </a:lnTo>
                    <a:lnTo>
                      <a:pt x="50" y="0"/>
                    </a:lnTo>
                    <a:lnTo>
                      <a:pt x="54" y="0"/>
                    </a:lnTo>
                    <a:lnTo>
                      <a:pt x="58" y="0"/>
                    </a:lnTo>
                    <a:lnTo>
                      <a:pt x="62" y="0"/>
                    </a:lnTo>
                    <a:lnTo>
                      <a:pt x="66" y="1"/>
                    </a:lnTo>
                    <a:lnTo>
                      <a:pt x="70" y="1"/>
                    </a:lnTo>
                    <a:lnTo>
                      <a:pt x="73" y="1"/>
                    </a:lnTo>
                    <a:lnTo>
                      <a:pt x="76" y="2"/>
                    </a:lnTo>
                    <a:lnTo>
                      <a:pt x="78" y="3"/>
                    </a:lnTo>
                    <a:lnTo>
                      <a:pt x="80" y="3"/>
                    </a:lnTo>
                    <a:lnTo>
                      <a:pt x="81" y="4"/>
                    </a:lnTo>
                    <a:lnTo>
                      <a:pt x="81" y="4"/>
                    </a:lnTo>
                    <a:lnTo>
                      <a:pt x="82" y="6"/>
                    </a:lnTo>
                    <a:lnTo>
                      <a:pt x="82" y="8"/>
                    </a:lnTo>
                    <a:lnTo>
                      <a:pt x="82" y="11"/>
                    </a:lnTo>
                    <a:lnTo>
                      <a:pt x="83" y="15"/>
                    </a:lnTo>
                    <a:lnTo>
                      <a:pt x="83" y="20"/>
                    </a:lnTo>
                    <a:lnTo>
                      <a:pt x="82" y="24"/>
                    </a:lnTo>
                    <a:lnTo>
                      <a:pt x="82" y="29"/>
                    </a:lnTo>
                    <a:lnTo>
                      <a:pt x="82" y="33"/>
                    </a:lnTo>
                    <a:lnTo>
                      <a:pt x="82" y="37"/>
                    </a:lnTo>
                    <a:lnTo>
                      <a:pt x="81" y="40"/>
                    </a:lnTo>
                    <a:lnTo>
                      <a:pt x="81" y="43"/>
                    </a:lnTo>
                    <a:lnTo>
                      <a:pt x="80" y="45"/>
                    </a:lnTo>
                    <a:lnTo>
                      <a:pt x="80" y="45"/>
                    </a:lnTo>
                    <a:lnTo>
                      <a:pt x="80" y="45"/>
                    </a:lnTo>
                    <a:lnTo>
                      <a:pt x="78" y="45"/>
                    </a:lnTo>
                    <a:lnTo>
                      <a:pt x="77" y="45"/>
                    </a:lnTo>
                    <a:lnTo>
                      <a:pt x="75" y="45"/>
                    </a:lnTo>
                    <a:lnTo>
                      <a:pt x="72" y="44"/>
                    </a:lnTo>
                    <a:lnTo>
                      <a:pt x="69" y="44"/>
                    </a:lnTo>
                    <a:lnTo>
                      <a:pt x="66" y="43"/>
                    </a:lnTo>
                    <a:lnTo>
                      <a:pt x="62" y="42"/>
                    </a:lnTo>
                    <a:lnTo>
                      <a:pt x="58" y="41"/>
                    </a:lnTo>
                    <a:lnTo>
                      <a:pt x="54" y="40"/>
                    </a:lnTo>
                    <a:lnTo>
                      <a:pt x="50" y="39"/>
                    </a:lnTo>
                    <a:lnTo>
                      <a:pt x="46" y="37"/>
                    </a:lnTo>
                    <a:lnTo>
                      <a:pt x="41" y="36"/>
                    </a:lnTo>
                    <a:lnTo>
                      <a:pt x="37" y="35"/>
                    </a:lnTo>
                    <a:lnTo>
                      <a:pt x="33" y="33"/>
                    </a:lnTo>
                    <a:lnTo>
                      <a:pt x="28" y="32"/>
                    </a:lnTo>
                    <a:lnTo>
                      <a:pt x="24" y="31"/>
                    </a:lnTo>
                    <a:lnTo>
                      <a:pt x="20" y="30"/>
                    </a:lnTo>
                    <a:lnTo>
                      <a:pt x="16" y="28"/>
                    </a:lnTo>
                    <a:lnTo>
                      <a:pt x="13" y="27"/>
                    </a:lnTo>
                    <a:lnTo>
                      <a:pt x="10" y="26"/>
                    </a:lnTo>
                    <a:lnTo>
                      <a:pt x="7" y="25"/>
                    </a:lnTo>
                    <a:lnTo>
                      <a:pt x="5" y="25"/>
                    </a:lnTo>
                    <a:lnTo>
                      <a:pt x="3" y="24"/>
                    </a:lnTo>
                    <a:lnTo>
                      <a:pt x="1" y="23"/>
                    </a:lnTo>
                    <a:lnTo>
                      <a:pt x="0" y="23"/>
                    </a:lnTo>
                    <a:lnTo>
                      <a:pt x="0" y="23"/>
                    </a:lnTo>
                    <a:lnTo>
                      <a:pt x="0" y="23"/>
                    </a:lnTo>
                    <a:close/>
                  </a:path>
                </a:pathLst>
              </a:custGeom>
              <a:solidFill>
                <a:srgbClr val="E2FCFC"/>
              </a:solidFill>
              <a:ln w="9525">
                <a:noFill/>
                <a:round/>
                <a:headEnd/>
                <a:tailEnd/>
              </a:ln>
              <a:effectLst/>
            </p:spPr>
            <p:txBody>
              <a:bodyPr wrap="none" anchor="ctr"/>
              <a:lstStyle/>
              <a:p>
                <a:endParaRPr lang="en-IN"/>
              </a:p>
            </p:txBody>
          </p:sp>
          <p:sp>
            <p:nvSpPr>
              <p:cNvPr id="4270" name="Freeform 174"/>
              <p:cNvSpPr>
                <a:spLocks noChangeArrowheads="1"/>
              </p:cNvSpPr>
              <p:nvPr/>
            </p:nvSpPr>
            <p:spPr bwMode="auto">
              <a:xfrm>
                <a:off x="5000" y="3467"/>
                <a:ext cx="90" cy="48"/>
              </a:xfrm>
              <a:custGeom>
                <a:avLst/>
                <a:gdLst/>
                <a:ahLst/>
                <a:cxnLst>
                  <a:cxn ang="0">
                    <a:pos x="0" y="21"/>
                  </a:cxn>
                  <a:cxn ang="0">
                    <a:pos x="0" y="13"/>
                  </a:cxn>
                  <a:cxn ang="0">
                    <a:pos x="1" y="6"/>
                  </a:cxn>
                  <a:cxn ang="0">
                    <a:pos x="3" y="4"/>
                  </a:cxn>
                  <a:cxn ang="0">
                    <a:pos x="11" y="1"/>
                  </a:cxn>
                  <a:cxn ang="0">
                    <a:pos x="18" y="0"/>
                  </a:cxn>
                  <a:cxn ang="0">
                    <a:pos x="20" y="0"/>
                  </a:cxn>
                  <a:cxn ang="0">
                    <a:pos x="25" y="0"/>
                  </a:cxn>
                  <a:cxn ang="0">
                    <a:pos x="32" y="0"/>
                  </a:cxn>
                  <a:cxn ang="0">
                    <a:pos x="41" y="0"/>
                  </a:cxn>
                  <a:cxn ang="0">
                    <a:pos x="46" y="0"/>
                  </a:cxn>
                  <a:cxn ang="0">
                    <a:pos x="54" y="0"/>
                  </a:cxn>
                  <a:cxn ang="0">
                    <a:pos x="62" y="0"/>
                  </a:cxn>
                  <a:cxn ang="0">
                    <a:pos x="70" y="1"/>
                  </a:cxn>
                  <a:cxn ang="0">
                    <a:pos x="76" y="2"/>
                  </a:cxn>
                  <a:cxn ang="0">
                    <a:pos x="80" y="3"/>
                  </a:cxn>
                  <a:cxn ang="0">
                    <a:pos x="81" y="4"/>
                  </a:cxn>
                  <a:cxn ang="0">
                    <a:pos x="82" y="8"/>
                  </a:cxn>
                  <a:cxn ang="0">
                    <a:pos x="83" y="15"/>
                  </a:cxn>
                  <a:cxn ang="0">
                    <a:pos x="82" y="24"/>
                  </a:cxn>
                  <a:cxn ang="0">
                    <a:pos x="82" y="33"/>
                  </a:cxn>
                  <a:cxn ang="0">
                    <a:pos x="81" y="40"/>
                  </a:cxn>
                  <a:cxn ang="0">
                    <a:pos x="80" y="45"/>
                  </a:cxn>
                  <a:cxn ang="0">
                    <a:pos x="80" y="45"/>
                  </a:cxn>
                  <a:cxn ang="0">
                    <a:pos x="77" y="45"/>
                  </a:cxn>
                  <a:cxn ang="0">
                    <a:pos x="72" y="44"/>
                  </a:cxn>
                  <a:cxn ang="0">
                    <a:pos x="66" y="43"/>
                  </a:cxn>
                  <a:cxn ang="0">
                    <a:pos x="58" y="41"/>
                  </a:cxn>
                  <a:cxn ang="0">
                    <a:pos x="50" y="39"/>
                  </a:cxn>
                  <a:cxn ang="0">
                    <a:pos x="41" y="36"/>
                  </a:cxn>
                  <a:cxn ang="0">
                    <a:pos x="33" y="33"/>
                  </a:cxn>
                  <a:cxn ang="0">
                    <a:pos x="24" y="31"/>
                  </a:cxn>
                  <a:cxn ang="0">
                    <a:pos x="16" y="28"/>
                  </a:cxn>
                  <a:cxn ang="0">
                    <a:pos x="10" y="26"/>
                  </a:cxn>
                  <a:cxn ang="0">
                    <a:pos x="5" y="25"/>
                  </a:cxn>
                  <a:cxn ang="0">
                    <a:pos x="1" y="23"/>
                  </a:cxn>
                  <a:cxn ang="0">
                    <a:pos x="0" y="23"/>
                  </a:cxn>
                  <a:cxn ang="0">
                    <a:pos x="0" y="23"/>
                  </a:cxn>
                </a:cxnLst>
                <a:rect l="0" t="0" r="r" b="b"/>
                <a:pathLst>
                  <a:path w="83" h="45">
                    <a:moveTo>
                      <a:pt x="0" y="23"/>
                    </a:moveTo>
                    <a:lnTo>
                      <a:pt x="0" y="21"/>
                    </a:lnTo>
                    <a:lnTo>
                      <a:pt x="0" y="17"/>
                    </a:lnTo>
                    <a:lnTo>
                      <a:pt x="0" y="13"/>
                    </a:lnTo>
                    <a:lnTo>
                      <a:pt x="0" y="9"/>
                    </a:lnTo>
                    <a:lnTo>
                      <a:pt x="1" y="6"/>
                    </a:lnTo>
                    <a:lnTo>
                      <a:pt x="3" y="4"/>
                    </a:lnTo>
                    <a:lnTo>
                      <a:pt x="3" y="4"/>
                    </a:lnTo>
                    <a:lnTo>
                      <a:pt x="7" y="2"/>
                    </a:lnTo>
                    <a:lnTo>
                      <a:pt x="11" y="1"/>
                    </a:lnTo>
                    <a:lnTo>
                      <a:pt x="15" y="0"/>
                    </a:lnTo>
                    <a:lnTo>
                      <a:pt x="18" y="0"/>
                    </a:lnTo>
                    <a:lnTo>
                      <a:pt x="18" y="0"/>
                    </a:lnTo>
                    <a:lnTo>
                      <a:pt x="20" y="0"/>
                    </a:lnTo>
                    <a:lnTo>
                      <a:pt x="22" y="0"/>
                    </a:lnTo>
                    <a:lnTo>
                      <a:pt x="25" y="0"/>
                    </a:lnTo>
                    <a:lnTo>
                      <a:pt x="28" y="0"/>
                    </a:lnTo>
                    <a:lnTo>
                      <a:pt x="32" y="0"/>
                    </a:lnTo>
                    <a:lnTo>
                      <a:pt x="36" y="0"/>
                    </a:lnTo>
                    <a:lnTo>
                      <a:pt x="41" y="0"/>
                    </a:lnTo>
                    <a:lnTo>
                      <a:pt x="46" y="0"/>
                    </a:lnTo>
                    <a:lnTo>
                      <a:pt x="46" y="0"/>
                    </a:lnTo>
                    <a:lnTo>
                      <a:pt x="50" y="0"/>
                    </a:lnTo>
                    <a:lnTo>
                      <a:pt x="54" y="0"/>
                    </a:lnTo>
                    <a:lnTo>
                      <a:pt x="58" y="0"/>
                    </a:lnTo>
                    <a:lnTo>
                      <a:pt x="62" y="0"/>
                    </a:lnTo>
                    <a:lnTo>
                      <a:pt x="66" y="1"/>
                    </a:lnTo>
                    <a:lnTo>
                      <a:pt x="70" y="1"/>
                    </a:lnTo>
                    <a:lnTo>
                      <a:pt x="73" y="1"/>
                    </a:lnTo>
                    <a:lnTo>
                      <a:pt x="76" y="2"/>
                    </a:lnTo>
                    <a:lnTo>
                      <a:pt x="78" y="3"/>
                    </a:lnTo>
                    <a:lnTo>
                      <a:pt x="80" y="3"/>
                    </a:lnTo>
                    <a:lnTo>
                      <a:pt x="81" y="4"/>
                    </a:lnTo>
                    <a:lnTo>
                      <a:pt x="81" y="4"/>
                    </a:lnTo>
                    <a:lnTo>
                      <a:pt x="82" y="6"/>
                    </a:lnTo>
                    <a:lnTo>
                      <a:pt x="82" y="8"/>
                    </a:lnTo>
                    <a:lnTo>
                      <a:pt x="82" y="11"/>
                    </a:lnTo>
                    <a:lnTo>
                      <a:pt x="83" y="15"/>
                    </a:lnTo>
                    <a:lnTo>
                      <a:pt x="83" y="20"/>
                    </a:lnTo>
                    <a:lnTo>
                      <a:pt x="82" y="24"/>
                    </a:lnTo>
                    <a:lnTo>
                      <a:pt x="82" y="29"/>
                    </a:lnTo>
                    <a:lnTo>
                      <a:pt x="82" y="33"/>
                    </a:lnTo>
                    <a:lnTo>
                      <a:pt x="82" y="37"/>
                    </a:lnTo>
                    <a:lnTo>
                      <a:pt x="81" y="40"/>
                    </a:lnTo>
                    <a:lnTo>
                      <a:pt x="81" y="43"/>
                    </a:lnTo>
                    <a:lnTo>
                      <a:pt x="80" y="45"/>
                    </a:lnTo>
                    <a:lnTo>
                      <a:pt x="80" y="45"/>
                    </a:lnTo>
                    <a:lnTo>
                      <a:pt x="80" y="45"/>
                    </a:lnTo>
                    <a:lnTo>
                      <a:pt x="78" y="45"/>
                    </a:lnTo>
                    <a:lnTo>
                      <a:pt x="77" y="45"/>
                    </a:lnTo>
                    <a:lnTo>
                      <a:pt x="75" y="45"/>
                    </a:lnTo>
                    <a:lnTo>
                      <a:pt x="72" y="44"/>
                    </a:lnTo>
                    <a:lnTo>
                      <a:pt x="69" y="44"/>
                    </a:lnTo>
                    <a:lnTo>
                      <a:pt x="66" y="43"/>
                    </a:lnTo>
                    <a:lnTo>
                      <a:pt x="62" y="42"/>
                    </a:lnTo>
                    <a:lnTo>
                      <a:pt x="58" y="41"/>
                    </a:lnTo>
                    <a:lnTo>
                      <a:pt x="54" y="40"/>
                    </a:lnTo>
                    <a:lnTo>
                      <a:pt x="50" y="39"/>
                    </a:lnTo>
                    <a:lnTo>
                      <a:pt x="46" y="37"/>
                    </a:lnTo>
                    <a:lnTo>
                      <a:pt x="41" y="36"/>
                    </a:lnTo>
                    <a:lnTo>
                      <a:pt x="37" y="35"/>
                    </a:lnTo>
                    <a:lnTo>
                      <a:pt x="33" y="33"/>
                    </a:lnTo>
                    <a:lnTo>
                      <a:pt x="28" y="32"/>
                    </a:lnTo>
                    <a:lnTo>
                      <a:pt x="24" y="31"/>
                    </a:lnTo>
                    <a:lnTo>
                      <a:pt x="20" y="30"/>
                    </a:lnTo>
                    <a:lnTo>
                      <a:pt x="16" y="28"/>
                    </a:lnTo>
                    <a:lnTo>
                      <a:pt x="13" y="27"/>
                    </a:lnTo>
                    <a:lnTo>
                      <a:pt x="10" y="26"/>
                    </a:lnTo>
                    <a:lnTo>
                      <a:pt x="7" y="25"/>
                    </a:lnTo>
                    <a:lnTo>
                      <a:pt x="5" y="25"/>
                    </a:lnTo>
                    <a:lnTo>
                      <a:pt x="3" y="24"/>
                    </a:lnTo>
                    <a:lnTo>
                      <a:pt x="1" y="23"/>
                    </a:lnTo>
                    <a:lnTo>
                      <a:pt x="0" y="23"/>
                    </a:lnTo>
                    <a:lnTo>
                      <a:pt x="0" y="23"/>
                    </a:lnTo>
                    <a:lnTo>
                      <a:pt x="0" y="23"/>
                    </a:lnTo>
                    <a:lnTo>
                      <a:pt x="0" y="23"/>
                    </a:lnTo>
                  </a:path>
                </a:pathLst>
              </a:custGeom>
              <a:noFill/>
              <a:ln w="1440">
                <a:solidFill>
                  <a:srgbClr val="000000"/>
                </a:solidFill>
                <a:round/>
                <a:headEnd/>
                <a:tailEnd/>
              </a:ln>
              <a:effectLst/>
            </p:spPr>
            <p:txBody>
              <a:bodyPr wrap="none" anchor="ctr"/>
              <a:lstStyle/>
              <a:p>
                <a:endParaRPr lang="en-IN"/>
              </a:p>
            </p:txBody>
          </p:sp>
          <p:sp>
            <p:nvSpPr>
              <p:cNvPr id="4271" name="Freeform 175"/>
              <p:cNvSpPr>
                <a:spLocks noChangeArrowheads="1"/>
              </p:cNvSpPr>
              <p:nvPr/>
            </p:nvSpPr>
            <p:spPr bwMode="auto">
              <a:xfrm>
                <a:off x="5063" y="3472"/>
                <a:ext cx="27" cy="42"/>
              </a:xfrm>
              <a:custGeom>
                <a:avLst/>
                <a:gdLst/>
                <a:ahLst/>
                <a:cxnLst>
                  <a:cxn ang="0">
                    <a:pos x="24" y="0"/>
                  </a:cxn>
                  <a:cxn ang="0">
                    <a:pos x="14" y="9"/>
                  </a:cxn>
                  <a:cxn ang="0">
                    <a:pos x="13" y="34"/>
                  </a:cxn>
                  <a:cxn ang="0">
                    <a:pos x="13" y="34"/>
                  </a:cxn>
                  <a:cxn ang="0">
                    <a:pos x="10" y="33"/>
                  </a:cxn>
                  <a:cxn ang="0">
                    <a:pos x="4" y="33"/>
                  </a:cxn>
                  <a:cxn ang="0">
                    <a:pos x="0" y="33"/>
                  </a:cxn>
                  <a:cxn ang="0">
                    <a:pos x="0" y="33"/>
                  </a:cxn>
                  <a:cxn ang="0">
                    <a:pos x="1" y="33"/>
                  </a:cxn>
                  <a:cxn ang="0">
                    <a:pos x="5" y="34"/>
                  </a:cxn>
                  <a:cxn ang="0">
                    <a:pos x="9" y="36"/>
                  </a:cxn>
                  <a:cxn ang="0">
                    <a:pos x="14" y="37"/>
                  </a:cxn>
                  <a:cxn ang="0">
                    <a:pos x="18" y="38"/>
                  </a:cxn>
                  <a:cxn ang="0">
                    <a:pos x="20" y="39"/>
                  </a:cxn>
                  <a:cxn ang="0">
                    <a:pos x="20" y="39"/>
                  </a:cxn>
                  <a:cxn ang="0">
                    <a:pos x="21" y="39"/>
                  </a:cxn>
                  <a:cxn ang="0">
                    <a:pos x="22" y="39"/>
                  </a:cxn>
                  <a:cxn ang="0">
                    <a:pos x="24" y="35"/>
                  </a:cxn>
                  <a:cxn ang="0">
                    <a:pos x="24" y="35"/>
                  </a:cxn>
                  <a:cxn ang="0">
                    <a:pos x="24" y="33"/>
                  </a:cxn>
                  <a:cxn ang="0">
                    <a:pos x="24" y="30"/>
                  </a:cxn>
                  <a:cxn ang="0">
                    <a:pos x="24" y="26"/>
                  </a:cxn>
                  <a:cxn ang="0">
                    <a:pos x="25" y="22"/>
                  </a:cxn>
                  <a:cxn ang="0">
                    <a:pos x="25" y="17"/>
                  </a:cxn>
                  <a:cxn ang="0">
                    <a:pos x="25" y="13"/>
                  </a:cxn>
                  <a:cxn ang="0">
                    <a:pos x="25" y="9"/>
                  </a:cxn>
                  <a:cxn ang="0">
                    <a:pos x="25" y="5"/>
                  </a:cxn>
                  <a:cxn ang="0">
                    <a:pos x="25" y="2"/>
                  </a:cxn>
                  <a:cxn ang="0">
                    <a:pos x="24" y="0"/>
                  </a:cxn>
                  <a:cxn ang="0">
                    <a:pos x="24" y="0"/>
                  </a:cxn>
                </a:cxnLst>
                <a:rect l="0" t="0" r="r" b="b"/>
                <a:pathLst>
                  <a:path w="25" h="39">
                    <a:moveTo>
                      <a:pt x="24" y="0"/>
                    </a:moveTo>
                    <a:lnTo>
                      <a:pt x="14" y="9"/>
                    </a:lnTo>
                    <a:lnTo>
                      <a:pt x="13" y="34"/>
                    </a:lnTo>
                    <a:lnTo>
                      <a:pt x="13" y="34"/>
                    </a:lnTo>
                    <a:lnTo>
                      <a:pt x="10" y="33"/>
                    </a:lnTo>
                    <a:lnTo>
                      <a:pt x="4" y="33"/>
                    </a:lnTo>
                    <a:lnTo>
                      <a:pt x="0" y="33"/>
                    </a:lnTo>
                    <a:lnTo>
                      <a:pt x="0" y="33"/>
                    </a:lnTo>
                    <a:lnTo>
                      <a:pt x="1" y="33"/>
                    </a:lnTo>
                    <a:lnTo>
                      <a:pt x="5" y="34"/>
                    </a:lnTo>
                    <a:lnTo>
                      <a:pt x="9" y="36"/>
                    </a:lnTo>
                    <a:lnTo>
                      <a:pt x="14" y="37"/>
                    </a:lnTo>
                    <a:lnTo>
                      <a:pt x="18" y="38"/>
                    </a:lnTo>
                    <a:lnTo>
                      <a:pt x="20" y="39"/>
                    </a:lnTo>
                    <a:lnTo>
                      <a:pt x="20" y="39"/>
                    </a:lnTo>
                    <a:lnTo>
                      <a:pt x="21" y="39"/>
                    </a:lnTo>
                    <a:lnTo>
                      <a:pt x="22" y="39"/>
                    </a:lnTo>
                    <a:lnTo>
                      <a:pt x="24" y="35"/>
                    </a:lnTo>
                    <a:lnTo>
                      <a:pt x="24" y="35"/>
                    </a:lnTo>
                    <a:lnTo>
                      <a:pt x="24" y="33"/>
                    </a:lnTo>
                    <a:lnTo>
                      <a:pt x="24" y="30"/>
                    </a:lnTo>
                    <a:lnTo>
                      <a:pt x="24" y="26"/>
                    </a:lnTo>
                    <a:lnTo>
                      <a:pt x="25" y="22"/>
                    </a:lnTo>
                    <a:lnTo>
                      <a:pt x="25" y="17"/>
                    </a:lnTo>
                    <a:lnTo>
                      <a:pt x="25" y="13"/>
                    </a:lnTo>
                    <a:lnTo>
                      <a:pt x="25" y="9"/>
                    </a:lnTo>
                    <a:lnTo>
                      <a:pt x="25" y="5"/>
                    </a:lnTo>
                    <a:lnTo>
                      <a:pt x="25" y="2"/>
                    </a:lnTo>
                    <a:lnTo>
                      <a:pt x="24" y="0"/>
                    </a:lnTo>
                    <a:lnTo>
                      <a:pt x="24" y="0"/>
                    </a:lnTo>
                    <a:close/>
                  </a:path>
                </a:pathLst>
              </a:custGeom>
              <a:solidFill>
                <a:srgbClr val="CBF2F2"/>
              </a:solidFill>
              <a:ln w="9525">
                <a:noFill/>
                <a:round/>
                <a:headEnd/>
                <a:tailEnd/>
              </a:ln>
              <a:effectLst/>
            </p:spPr>
            <p:txBody>
              <a:bodyPr wrap="none" anchor="ctr"/>
              <a:lstStyle/>
              <a:p>
                <a:endParaRPr lang="en-IN"/>
              </a:p>
            </p:txBody>
          </p:sp>
          <p:sp>
            <p:nvSpPr>
              <p:cNvPr id="4272" name="Freeform 176"/>
              <p:cNvSpPr>
                <a:spLocks noChangeArrowheads="1"/>
              </p:cNvSpPr>
              <p:nvPr/>
            </p:nvSpPr>
            <p:spPr bwMode="auto">
              <a:xfrm>
                <a:off x="5000" y="3472"/>
                <a:ext cx="34" cy="28"/>
              </a:xfrm>
              <a:custGeom>
                <a:avLst/>
                <a:gdLst/>
                <a:ahLst/>
                <a:cxnLst>
                  <a:cxn ang="0">
                    <a:pos x="32" y="1"/>
                  </a:cxn>
                  <a:cxn ang="0">
                    <a:pos x="31" y="1"/>
                  </a:cxn>
                  <a:cxn ang="0">
                    <a:pos x="28" y="1"/>
                  </a:cxn>
                  <a:cxn ang="0">
                    <a:pos x="24" y="1"/>
                  </a:cxn>
                  <a:cxn ang="0">
                    <a:pos x="19" y="1"/>
                  </a:cxn>
                  <a:cxn ang="0">
                    <a:pos x="14" y="0"/>
                  </a:cxn>
                  <a:cxn ang="0">
                    <a:pos x="9" y="0"/>
                  </a:cxn>
                  <a:cxn ang="0">
                    <a:pos x="5" y="0"/>
                  </a:cxn>
                  <a:cxn ang="0">
                    <a:pos x="3" y="0"/>
                  </a:cxn>
                  <a:cxn ang="0">
                    <a:pos x="3" y="0"/>
                  </a:cxn>
                  <a:cxn ang="0">
                    <a:pos x="2" y="2"/>
                  </a:cxn>
                  <a:cxn ang="0">
                    <a:pos x="1" y="5"/>
                  </a:cxn>
                  <a:cxn ang="0">
                    <a:pos x="0" y="9"/>
                  </a:cxn>
                  <a:cxn ang="0">
                    <a:pos x="0" y="13"/>
                  </a:cxn>
                  <a:cxn ang="0">
                    <a:pos x="1" y="17"/>
                  </a:cxn>
                  <a:cxn ang="0">
                    <a:pos x="1" y="17"/>
                  </a:cxn>
                  <a:cxn ang="0">
                    <a:pos x="30" y="26"/>
                  </a:cxn>
                  <a:cxn ang="0">
                    <a:pos x="32" y="1"/>
                  </a:cxn>
                  <a:cxn ang="0">
                    <a:pos x="32" y="1"/>
                  </a:cxn>
                </a:cxnLst>
                <a:rect l="0" t="0" r="r" b="b"/>
                <a:pathLst>
                  <a:path w="32" h="26">
                    <a:moveTo>
                      <a:pt x="32" y="1"/>
                    </a:moveTo>
                    <a:lnTo>
                      <a:pt x="31" y="1"/>
                    </a:lnTo>
                    <a:lnTo>
                      <a:pt x="28" y="1"/>
                    </a:lnTo>
                    <a:lnTo>
                      <a:pt x="24" y="1"/>
                    </a:lnTo>
                    <a:lnTo>
                      <a:pt x="19" y="1"/>
                    </a:lnTo>
                    <a:lnTo>
                      <a:pt x="14" y="0"/>
                    </a:lnTo>
                    <a:lnTo>
                      <a:pt x="9" y="0"/>
                    </a:lnTo>
                    <a:lnTo>
                      <a:pt x="5" y="0"/>
                    </a:lnTo>
                    <a:lnTo>
                      <a:pt x="3" y="0"/>
                    </a:lnTo>
                    <a:lnTo>
                      <a:pt x="3" y="0"/>
                    </a:lnTo>
                    <a:lnTo>
                      <a:pt x="2" y="2"/>
                    </a:lnTo>
                    <a:lnTo>
                      <a:pt x="1" y="5"/>
                    </a:lnTo>
                    <a:lnTo>
                      <a:pt x="0" y="9"/>
                    </a:lnTo>
                    <a:lnTo>
                      <a:pt x="0" y="13"/>
                    </a:lnTo>
                    <a:lnTo>
                      <a:pt x="1" y="17"/>
                    </a:lnTo>
                    <a:lnTo>
                      <a:pt x="1" y="17"/>
                    </a:lnTo>
                    <a:lnTo>
                      <a:pt x="30" y="26"/>
                    </a:lnTo>
                    <a:lnTo>
                      <a:pt x="32" y="1"/>
                    </a:lnTo>
                    <a:lnTo>
                      <a:pt x="32" y="1"/>
                    </a:lnTo>
                    <a:close/>
                  </a:path>
                </a:pathLst>
              </a:custGeom>
              <a:solidFill>
                <a:srgbClr val="CBF2F2"/>
              </a:solidFill>
              <a:ln w="9525">
                <a:noFill/>
                <a:round/>
                <a:headEnd/>
                <a:tailEnd/>
              </a:ln>
              <a:effectLst/>
            </p:spPr>
            <p:txBody>
              <a:bodyPr wrap="none" anchor="ctr"/>
              <a:lstStyle/>
              <a:p>
                <a:endParaRPr lang="en-IN"/>
              </a:p>
            </p:txBody>
          </p:sp>
          <p:sp>
            <p:nvSpPr>
              <p:cNvPr id="4273" name="Freeform 177"/>
              <p:cNvSpPr>
                <a:spLocks noChangeArrowheads="1"/>
              </p:cNvSpPr>
              <p:nvPr/>
            </p:nvSpPr>
            <p:spPr bwMode="auto">
              <a:xfrm>
                <a:off x="5032" y="3470"/>
                <a:ext cx="20" cy="35"/>
              </a:xfrm>
              <a:custGeom>
                <a:avLst/>
                <a:gdLst/>
                <a:ahLst/>
                <a:cxnLst>
                  <a:cxn ang="0">
                    <a:pos x="19" y="1"/>
                  </a:cxn>
                  <a:cxn ang="0">
                    <a:pos x="18" y="1"/>
                  </a:cxn>
                  <a:cxn ang="0">
                    <a:pos x="15" y="1"/>
                  </a:cxn>
                  <a:cxn ang="0">
                    <a:pos x="11" y="0"/>
                  </a:cxn>
                  <a:cxn ang="0">
                    <a:pos x="7" y="1"/>
                  </a:cxn>
                  <a:cxn ang="0">
                    <a:pos x="4" y="2"/>
                  </a:cxn>
                  <a:cxn ang="0">
                    <a:pos x="2" y="4"/>
                  </a:cxn>
                  <a:cxn ang="0">
                    <a:pos x="2" y="4"/>
                  </a:cxn>
                  <a:cxn ang="0">
                    <a:pos x="1" y="8"/>
                  </a:cxn>
                  <a:cxn ang="0">
                    <a:pos x="1" y="13"/>
                  </a:cxn>
                  <a:cxn ang="0">
                    <a:pos x="0" y="19"/>
                  </a:cxn>
                  <a:cxn ang="0">
                    <a:pos x="0" y="24"/>
                  </a:cxn>
                  <a:cxn ang="0">
                    <a:pos x="0" y="27"/>
                  </a:cxn>
                  <a:cxn ang="0">
                    <a:pos x="0" y="28"/>
                  </a:cxn>
                  <a:cxn ang="0">
                    <a:pos x="0" y="28"/>
                  </a:cxn>
                  <a:cxn ang="0">
                    <a:pos x="11" y="33"/>
                  </a:cxn>
                  <a:cxn ang="0">
                    <a:pos x="11" y="33"/>
                  </a:cxn>
                  <a:cxn ang="0">
                    <a:pos x="11" y="31"/>
                  </a:cxn>
                  <a:cxn ang="0">
                    <a:pos x="12" y="27"/>
                  </a:cxn>
                  <a:cxn ang="0">
                    <a:pos x="12" y="22"/>
                  </a:cxn>
                  <a:cxn ang="0">
                    <a:pos x="13" y="17"/>
                  </a:cxn>
                  <a:cxn ang="0">
                    <a:pos x="13" y="12"/>
                  </a:cxn>
                  <a:cxn ang="0">
                    <a:pos x="14" y="9"/>
                  </a:cxn>
                  <a:cxn ang="0">
                    <a:pos x="14" y="9"/>
                  </a:cxn>
                  <a:cxn ang="0">
                    <a:pos x="14" y="6"/>
                  </a:cxn>
                  <a:cxn ang="0">
                    <a:pos x="15" y="3"/>
                  </a:cxn>
                  <a:cxn ang="0">
                    <a:pos x="19" y="1"/>
                  </a:cxn>
                  <a:cxn ang="0">
                    <a:pos x="19" y="1"/>
                  </a:cxn>
                </a:cxnLst>
                <a:rect l="0" t="0" r="r" b="b"/>
                <a:pathLst>
                  <a:path w="19" h="33">
                    <a:moveTo>
                      <a:pt x="19" y="1"/>
                    </a:moveTo>
                    <a:lnTo>
                      <a:pt x="18" y="1"/>
                    </a:lnTo>
                    <a:lnTo>
                      <a:pt x="15" y="1"/>
                    </a:lnTo>
                    <a:lnTo>
                      <a:pt x="11" y="0"/>
                    </a:lnTo>
                    <a:lnTo>
                      <a:pt x="7" y="1"/>
                    </a:lnTo>
                    <a:lnTo>
                      <a:pt x="4" y="2"/>
                    </a:lnTo>
                    <a:lnTo>
                      <a:pt x="2" y="4"/>
                    </a:lnTo>
                    <a:lnTo>
                      <a:pt x="2" y="4"/>
                    </a:lnTo>
                    <a:lnTo>
                      <a:pt x="1" y="8"/>
                    </a:lnTo>
                    <a:lnTo>
                      <a:pt x="1" y="13"/>
                    </a:lnTo>
                    <a:lnTo>
                      <a:pt x="0" y="19"/>
                    </a:lnTo>
                    <a:lnTo>
                      <a:pt x="0" y="24"/>
                    </a:lnTo>
                    <a:lnTo>
                      <a:pt x="0" y="27"/>
                    </a:lnTo>
                    <a:lnTo>
                      <a:pt x="0" y="28"/>
                    </a:lnTo>
                    <a:lnTo>
                      <a:pt x="0" y="28"/>
                    </a:lnTo>
                    <a:lnTo>
                      <a:pt x="11" y="33"/>
                    </a:lnTo>
                    <a:lnTo>
                      <a:pt x="11" y="33"/>
                    </a:lnTo>
                    <a:lnTo>
                      <a:pt x="11" y="31"/>
                    </a:lnTo>
                    <a:lnTo>
                      <a:pt x="12" y="27"/>
                    </a:lnTo>
                    <a:lnTo>
                      <a:pt x="12" y="22"/>
                    </a:lnTo>
                    <a:lnTo>
                      <a:pt x="13" y="17"/>
                    </a:lnTo>
                    <a:lnTo>
                      <a:pt x="13" y="12"/>
                    </a:lnTo>
                    <a:lnTo>
                      <a:pt x="14" y="9"/>
                    </a:lnTo>
                    <a:lnTo>
                      <a:pt x="14" y="9"/>
                    </a:lnTo>
                    <a:lnTo>
                      <a:pt x="14" y="6"/>
                    </a:lnTo>
                    <a:lnTo>
                      <a:pt x="15" y="3"/>
                    </a:lnTo>
                    <a:lnTo>
                      <a:pt x="19" y="1"/>
                    </a:lnTo>
                    <a:lnTo>
                      <a:pt x="19" y="1"/>
                    </a:lnTo>
                    <a:close/>
                  </a:path>
                </a:pathLst>
              </a:custGeom>
              <a:solidFill>
                <a:srgbClr val="004C4C"/>
              </a:solidFill>
              <a:ln w="9525">
                <a:noFill/>
                <a:round/>
                <a:headEnd/>
                <a:tailEnd/>
              </a:ln>
              <a:effectLst/>
            </p:spPr>
            <p:txBody>
              <a:bodyPr wrap="none" anchor="ctr"/>
              <a:lstStyle/>
              <a:p>
                <a:endParaRPr lang="en-IN"/>
              </a:p>
            </p:txBody>
          </p:sp>
          <p:sp>
            <p:nvSpPr>
              <p:cNvPr id="4274" name="Freeform 178"/>
              <p:cNvSpPr>
                <a:spLocks noChangeArrowheads="1"/>
              </p:cNvSpPr>
              <p:nvPr/>
            </p:nvSpPr>
            <p:spPr bwMode="auto">
              <a:xfrm>
                <a:off x="5033" y="3477"/>
                <a:ext cx="13" cy="24"/>
              </a:xfrm>
              <a:custGeom>
                <a:avLst/>
                <a:gdLst/>
                <a:ahLst/>
                <a:cxnLst>
                  <a:cxn ang="0">
                    <a:pos x="13" y="0"/>
                  </a:cxn>
                  <a:cxn ang="0">
                    <a:pos x="8" y="0"/>
                  </a:cxn>
                  <a:cxn ang="0">
                    <a:pos x="4" y="0"/>
                  </a:cxn>
                  <a:cxn ang="0">
                    <a:pos x="2" y="0"/>
                  </a:cxn>
                  <a:cxn ang="0">
                    <a:pos x="2" y="0"/>
                  </a:cxn>
                  <a:cxn ang="0">
                    <a:pos x="2" y="1"/>
                  </a:cxn>
                  <a:cxn ang="0">
                    <a:pos x="1" y="4"/>
                  </a:cxn>
                  <a:cxn ang="0">
                    <a:pos x="1" y="9"/>
                  </a:cxn>
                  <a:cxn ang="0">
                    <a:pos x="0" y="15"/>
                  </a:cxn>
                  <a:cxn ang="0">
                    <a:pos x="0" y="20"/>
                  </a:cxn>
                  <a:cxn ang="0">
                    <a:pos x="0" y="20"/>
                  </a:cxn>
                  <a:cxn ang="0">
                    <a:pos x="10" y="23"/>
                  </a:cxn>
                  <a:cxn ang="0">
                    <a:pos x="10" y="23"/>
                  </a:cxn>
                  <a:cxn ang="0">
                    <a:pos x="11" y="22"/>
                  </a:cxn>
                  <a:cxn ang="0">
                    <a:pos x="11" y="18"/>
                  </a:cxn>
                  <a:cxn ang="0">
                    <a:pos x="11" y="13"/>
                  </a:cxn>
                  <a:cxn ang="0">
                    <a:pos x="12" y="7"/>
                  </a:cxn>
                  <a:cxn ang="0">
                    <a:pos x="12" y="3"/>
                  </a:cxn>
                  <a:cxn ang="0">
                    <a:pos x="13" y="0"/>
                  </a:cxn>
                  <a:cxn ang="0">
                    <a:pos x="13" y="0"/>
                  </a:cxn>
                </a:cxnLst>
                <a:rect l="0" t="0" r="r" b="b"/>
                <a:pathLst>
                  <a:path w="13" h="23">
                    <a:moveTo>
                      <a:pt x="13" y="0"/>
                    </a:moveTo>
                    <a:lnTo>
                      <a:pt x="8" y="0"/>
                    </a:lnTo>
                    <a:lnTo>
                      <a:pt x="4" y="0"/>
                    </a:lnTo>
                    <a:lnTo>
                      <a:pt x="2" y="0"/>
                    </a:lnTo>
                    <a:lnTo>
                      <a:pt x="2" y="0"/>
                    </a:lnTo>
                    <a:lnTo>
                      <a:pt x="2" y="1"/>
                    </a:lnTo>
                    <a:lnTo>
                      <a:pt x="1" y="4"/>
                    </a:lnTo>
                    <a:lnTo>
                      <a:pt x="1" y="9"/>
                    </a:lnTo>
                    <a:lnTo>
                      <a:pt x="0" y="15"/>
                    </a:lnTo>
                    <a:lnTo>
                      <a:pt x="0" y="20"/>
                    </a:lnTo>
                    <a:lnTo>
                      <a:pt x="0" y="20"/>
                    </a:lnTo>
                    <a:lnTo>
                      <a:pt x="10" y="23"/>
                    </a:lnTo>
                    <a:lnTo>
                      <a:pt x="10" y="23"/>
                    </a:lnTo>
                    <a:lnTo>
                      <a:pt x="11" y="22"/>
                    </a:lnTo>
                    <a:lnTo>
                      <a:pt x="11" y="18"/>
                    </a:lnTo>
                    <a:lnTo>
                      <a:pt x="11" y="13"/>
                    </a:lnTo>
                    <a:lnTo>
                      <a:pt x="12" y="7"/>
                    </a:lnTo>
                    <a:lnTo>
                      <a:pt x="12" y="3"/>
                    </a:lnTo>
                    <a:lnTo>
                      <a:pt x="13" y="0"/>
                    </a:lnTo>
                    <a:lnTo>
                      <a:pt x="13" y="0"/>
                    </a:lnTo>
                    <a:close/>
                  </a:path>
                </a:pathLst>
              </a:custGeom>
              <a:solidFill>
                <a:srgbClr val="197F7F"/>
              </a:solidFill>
              <a:ln w="9525">
                <a:noFill/>
                <a:round/>
                <a:headEnd/>
                <a:tailEnd/>
              </a:ln>
              <a:effectLst/>
            </p:spPr>
            <p:txBody>
              <a:bodyPr wrap="none" anchor="ctr"/>
              <a:lstStyle/>
              <a:p>
                <a:endParaRPr lang="en-IN"/>
              </a:p>
            </p:txBody>
          </p:sp>
          <p:sp>
            <p:nvSpPr>
              <p:cNvPr id="4275" name="Freeform 179"/>
              <p:cNvSpPr>
                <a:spLocks noChangeArrowheads="1"/>
              </p:cNvSpPr>
              <p:nvPr/>
            </p:nvSpPr>
            <p:spPr bwMode="auto">
              <a:xfrm>
                <a:off x="5075" y="3470"/>
                <a:ext cx="8" cy="10"/>
              </a:xfrm>
              <a:custGeom>
                <a:avLst/>
                <a:gdLst/>
                <a:ahLst/>
                <a:cxnLst>
                  <a:cxn ang="0">
                    <a:pos x="8" y="0"/>
                  </a:cxn>
                  <a:cxn ang="0">
                    <a:pos x="5" y="2"/>
                  </a:cxn>
                  <a:cxn ang="0">
                    <a:pos x="1" y="6"/>
                  </a:cxn>
                  <a:cxn ang="0">
                    <a:pos x="0" y="10"/>
                  </a:cxn>
                </a:cxnLst>
                <a:rect l="0" t="0" r="r" b="b"/>
                <a:pathLst>
                  <a:path w="8" h="10">
                    <a:moveTo>
                      <a:pt x="8" y="0"/>
                    </a:moveTo>
                    <a:lnTo>
                      <a:pt x="5" y="2"/>
                    </a:lnTo>
                    <a:lnTo>
                      <a:pt x="1" y="6"/>
                    </a:lnTo>
                    <a:lnTo>
                      <a:pt x="0" y="10"/>
                    </a:lnTo>
                  </a:path>
                </a:pathLst>
              </a:custGeom>
              <a:noFill/>
              <a:ln w="3240">
                <a:solidFill>
                  <a:srgbClr val="DDF9F9"/>
                </a:solidFill>
                <a:round/>
                <a:headEnd/>
                <a:tailEnd/>
              </a:ln>
              <a:effectLst/>
            </p:spPr>
            <p:txBody>
              <a:bodyPr wrap="none" anchor="ctr"/>
              <a:lstStyle/>
              <a:p>
                <a:endParaRPr lang="en-IN"/>
              </a:p>
            </p:txBody>
          </p:sp>
          <p:sp>
            <p:nvSpPr>
              <p:cNvPr id="4276" name="Freeform 180"/>
              <p:cNvSpPr>
                <a:spLocks noChangeArrowheads="1"/>
              </p:cNvSpPr>
              <p:nvPr/>
            </p:nvSpPr>
            <p:spPr bwMode="auto">
              <a:xfrm>
                <a:off x="5073" y="3481"/>
                <a:ext cx="1" cy="28"/>
              </a:xfrm>
              <a:custGeom>
                <a:avLst/>
                <a:gdLst/>
                <a:ahLst/>
                <a:cxnLst>
                  <a:cxn ang="0">
                    <a:pos x="2" y="0"/>
                  </a:cxn>
                  <a:cxn ang="0">
                    <a:pos x="2" y="1"/>
                  </a:cxn>
                  <a:cxn ang="0">
                    <a:pos x="1" y="4"/>
                  </a:cxn>
                  <a:cxn ang="0">
                    <a:pos x="1" y="8"/>
                  </a:cxn>
                  <a:cxn ang="0">
                    <a:pos x="0" y="13"/>
                  </a:cxn>
                  <a:cxn ang="0">
                    <a:pos x="0" y="18"/>
                  </a:cxn>
                  <a:cxn ang="0">
                    <a:pos x="0" y="22"/>
                  </a:cxn>
                  <a:cxn ang="0">
                    <a:pos x="1" y="25"/>
                  </a:cxn>
                  <a:cxn ang="0">
                    <a:pos x="2" y="26"/>
                  </a:cxn>
                </a:cxnLst>
                <a:rect l="0" t="0" r="r" b="b"/>
                <a:pathLst>
                  <a:path w="2" h="26">
                    <a:moveTo>
                      <a:pt x="2" y="0"/>
                    </a:moveTo>
                    <a:lnTo>
                      <a:pt x="2" y="1"/>
                    </a:lnTo>
                    <a:lnTo>
                      <a:pt x="1" y="4"/>
                    </a:lnTo>
                    <a:lnTo>
                      <a:pt x="1" y="8"/>
                    </a:lnTo>
                    <a:lnTo>
                      <a:pt x="0" y="13"/>
                    </a:lnTo>
                    <a:lnTo>
                      <a:pt x="0" y="18"/>
                    </a:lnTo>
                    <a:lnTo>
                      <a:pt x="0" y="22"/>
                    </a:lnTo>
                    <a:lnTo>
                      <a:pt x="1" y="25"/>
                    </a:lnTo>
                    <a:lnTo>
                      <a:pt x="2" y="26"/>
                    </a:lnTo>
                  </a:path>
                </a:pathLst>
              </a:custGeom>
              <a:noFill/>
              <a:ln w="3240">
                <a:solidFill>
                  <a:srgbClr val="DDF9F9"/>
                </a:solidFill>
                <a:round/>
                <a:headEnd/>
                <a:tailEnd/>
              </a:ln>
              <a:effectLst/>
            </p:spPr>
            <p:txBody>
              <a:bodyPr wrap="none" anchor="ctr"/>
              <a:lstStyle/>
              <a:p>
                <a:endParaRPr lang="en-IN"/>
              </a:p>
            </p:txBody>
          </p:sp>
          <p:sp>
            <p:nvSpPr>
              <p:cNvPr id="4277" name="Freeform 181"/>
              <p:cNvSpPr>
                <a:spLocks noChangeArrowheads="1"/>
              </p:cNvSpPr>
              <p:nvPr/>
            </p:nvSpPr>
            <p:spPr bwMode="auto">
              <a:xfrm>
                <a:off x="5076" y="3470"/>
                <a:ext cx="8" cy="10"/>
              </a:xfrm>
              <a:custGeom>
                <a:avLst/>
                <a:gdLst/>
                <a:ahLst/>
                <a:cxnLst>
                  <a:cxn ang="0">
                    <a:pos x="8" y="0"/>
                  </a:cxn>
                  <a:cxn ang="0">
                    <a:pos x="6" y="3"/>
                  </a:cxn>
                  <a:cxn ang="0">
                    <a:pos x="2" y="7"/>
                  </a:cxn>
                  <a:cxn ang="0">
                    <a:pos x="0" y="10"/>
                  </a:cxn>
                </a:cxnLst>
                <a:rect l="0" t="0" r="r" b="b"/>
                <a:pathLst>
                  <a:path w="8" h="10">
                    <a:moveTo>
                      <a:pt x="8" y="0"/>
                    </a:moveTo>
                    <a:lnTo>
                      <a:pt x="6" y="3"/>
                    </a:lnTo>
                    <a:lnTo>
                      <a:pt x="2" y="7"/>
                    </a:lnTo>
                    <a:lnTo>
                      <a:pt x="0" y="10"/>
                    </a:lnTo>
                  </a:path>
                </a:pathLst>
              </a:custGeom>
              <a:noFill/>
              <a:ln w="3240">
                <a:solidFill>
                  <a:srgbClr val="D8F7F7"/>
                </a:solidFill>
                <a:round/>
                <a:headEnd/>
                <a:tailEnd/>
              </a:ln>
              <a:effectLst/>
            </p:spPr>
            <p:txBody>
              <a:bodyPr wrap="none" anchor="ctr"/>
              <a:lstStyle/>
              <a:p>
                <a:endParaRPr lang="en-IN"/>
              </a:p>
            </p:txBody>
          </p:sp>
          <p:sp>
            <p:nvSpPr>
              <p:cNvPr id="4278" name="Freeform 182"/>
              <p:cNvSpPr>
                <a:spLocks noChangeArrowheads="1"/>
              </p:cNvSpPr>
              <p:nvPr/>
            </p:nvSpPr>
            <p:spPr bwMode="auto">
              <a:xfrm>
                <a:off x="5074" y="3481"/>
                <a:ext cx="1" cy="28"/>
              </a:xfrm>
              <a:custGeom>
                <a:avLst/>
                <a:gdLst/>
                <a:ahLst/>
                <a:cxnLst>
                  <a:cxn ang="0">
                    <a:pos x="2" y="0"/>
                  </a:cxn>
                  <a:cxn ang="0">
                    <a:pos x="2" y="2"/>
                  </a:cxn>
                  <a:cxn ang="0">
                    <a:pos x="1" y="5"/>
                  </a:cxn>
                  <a:cxn ang="0">
                    <a:pos x="1" y="9"/>
                  </a:cxn>
                  <a:cxn ang="0">
                    <a:pos x="1" y="13"/>
                  </a:cxn>
                  <a:cxn ang="0">
                    <a:pos x="0" y="18"/>
                  </a:cxn>
                  <a:cxn ang="0">
                    <a:pos x="0" y="22"/>
                  </a:cxn>
                  <a:cxn ang="0">
                    <a:pos x="1" y="25"/>
                  </a:cxn>
                  <a:cxn ang="0">
                    <a:pos x="2" y="26"/>
                  </a:cxn>
                </a:cxnLst>
                <a:rect l="0" t="0" r="r" b="b"/>
                <a:pathLst>
                  <a:path w="2" h="26">
                    <a:moveTo>
                      <a:pt x="2" y="0"/>
                    </a:moveTo>
                    <a:lnTo>
                      <a:pt x="2" y="2"/>
                    </a:lnTo>
                    <a:lnTo>
                      <a:pt x="1" y="5"/>
                    </a:lnTo>
                    <a:lnTo>
                      <a:pt x="1" y="9"/>
                    </a:lnTo>
                    <a:lnTo>
                      <a:pt x="1" y="13"/>
                    </a:lnTo>
                    <a:lnTo>
                      <a:pt x="0" y="18"/>
                    </a:lnTo>
                    <a:lnTo>
                      <a:pt x="0" y="22"/>
                    </a:lnTo>
                    <a:lnTo>
                      <a:pt x="1" y="25"/>
                    </a:lnTo>
                    <a:lnTo>
                      <a:pt x="2" y="26"/>
                    </a:lnTo>
                  </a:path>
                </a:pathLst>
              </a:custGeom>
              <a:noFill/>
              <a:ln w="3240">
                <a:solidFill>
                  <a:srgbClr val="D8F7F7"/>
                </a:solidFill>
                <a:round/>
                <a:headEnd/>
                <a:tailEnd/>
              </a:ln>
              <a:effectLst/>
            </p:spPr>
            <p:txBody>
              <a:bodyPr wrap="none" anchor="ctr"/>
              <a:lstStyle/>
              <a:p>
                <a:endParaRPr lang="en-IN"/>
              </a:p>
            </p:txBody>
          </p:sp>
          <p:sp>
            <p:nvSpPr>
              <p:cNvPr id="4279" name="Freeform 183"/>
              <p:cNvSpPr>
                <a:spLocks noChangeArrowheads="1"/>
              </p:cNvSpPr>
              <p:nvPr/>
            </p:nvSpPr>
            <p:spPr bwMode="auto">
              <a:xfrm>
                <a:off x="5077" y="3471"/>
                <a:ext cx="9" cy="10"/>
              </a:xfrm>
              <a:custGeom>
                <a:avLst/>
                <a:gdLst/>
                <a:ahLst/>
                <a:cxnLst>
                  <a:cxn ang="0">
                    <a:pos x="9" y="0"/>
                  </a:cxn>
                  <a:cxn ang="0">
                    <a:pos x="7" y="3"/>
                  </a:cxn>
                  <a:cxn ang="0">
                    <a:pos x="2" y="7"/>
                  </a:cxn>
                  <a:cxn ang="0">
                    <a:pos x="0" y="10"/>
                  </a:cxn>
                </a:cxnLst>
                <a:rect l="0" t="0" r="r" b="b"/>
                <a:pathLst>
                  <a:path w="9" h="10">
                    <a:moveTo>
                      <a:pt x="9" y="0"/>
                    </a:moveTo>
                    <a:lnTo>
                      <a:pt x="7" y="3"/>
                    </a:lnTo>
                    <a:lnTo>
                      <a:pt x="2" y="7"/>
                    </a:lnTo>
                    <a:lnTo>
                      <a:pt x="0" y="10"/>
                    </a:lnTo>
                  </a:path>
                </a:pathLst>
              </a:custGeom>
              <a:noFill/>
              <a:ln w="3240">
                <a:solidFill>
                  <a:srgbClr val="D6F7F7"/>
                </a:solidFill>
                <a:round/>
                <a:headEnd/>
                <a:tailEnd/>
              </a:ln>
              <a:effectLst/>
            </p:spPr>
            <p:txBody>
              <a:bodyPr wrap="none" anchor="ctr"/>
              <a:lstStyle/>
              <a:p>
                <a:endParaRPr lang="en-IN"/>
              </a:p>
            </p:txBody>
          </p:sp>
          <p:sp>
            <p:nvSpPr>
              <p:cNvPr id="4280" name="Freeform 184"/>
              <p:cNvSpPr>
                <a:spLocks noChangeArrowheads="1"/>
              </p:cNvSpPr>
              <p:nvPr/>
            </p:nvSpPr>
            <p:spPr bwMode="auto">
              <a:xfrm>
                <a:off x="5075" y="3482"/>
                <a:ext cx="1" cy="27"/>
              </a:xfrm>
              <a:custGeom>
                <a:avLst/>
                <a:gdLst/>
                <a:ahLst/>
                <a:cxnLst>
                  <a:cxn ang="0">
                    <a:pos x="2" y="0"/>
                  </a:cxn>
                  <a:cxn ang="0">
                    <a:pos x="2" y="1"/>
                  </a:cxn>
                  <a:cxn ang="0">
                    <a:pos x="1" y="5"/>
                  </a:cxn>
                  <a:cxn ang="0">
                    <a:pos x="1" y="10"/>
                  </a:cxn>
                  <a:cxn ang="0">
                    <a:pos x="1" y="15"/>
                  </a:cxn>
                  <a:cxn ang="0">
                    <a:pos x="0" y="20"/>
                  </a:cxn>
                  <a:cxn ang="0">
                    <a:pos x="1" y="24"/>
                  </a:cxn>
                  <a:cxn ang="0">
                    <a:pos x="1" y="25"/>
                  </a:cxn>
                </a:cxnLst>
                <a:rect l="0" t="0" r="r" b="b"/>
                <a:pathLst>
                  <a:path w="2" h="25">
                    <a:moveTo>
                      <a:pt x="2" y="0"/>
                    </a:moveTo>
                    <a:lnTo>
                      <a:pt x="2" y="1"/>
                    </a:lnTo>
                    <a:lnTo>
                      <a:pt x="1" y="5"/>
                    </a:lnTo>
                    <a:lnTo>
                      <a:pt x="1" y="10"/>
                    </a:lnTo>
                    <a:lnTo>
                      <a:pt x="1" y="15"/>
                    </a:lnTo>
                    <a:lnTo>
                      <a:pt x="0" y="20"/>
                    </a:lnTo>
                    <a:lnTo>
                      <a:pt x="1" y="24"/>
                    </a:lnTo>
                    <a:lnTo>
                      <a:pt x="1" y="25"/>
                    </a:lnTo>
                  </a:path>
                </a:pathLst>
              </a:custGeom>
              <a:noFill/>
              <a:ln w="3240">
                <a:solidFill>
                  <a:srgbClr val="D6F7F7"/>
                </a:solidFill>
                <a:round/>
                <a:headEnd/>
                <a:tailEnd/>
              </a:ln>
              <a:effectLst/>
            </p:spPr>
            <p:txBody>
              <a:bodyPr wrap="none" anchor="ctr"/>
              <a:lstStyle/>
              <a:p>
                <a:endParaRPr lang="en-IN"/>
              </a:p>
            </p:txBody>
          </p:sp>
          <p:sp>
            <p:nvSpPr>
              <p:cNvPr id="4281" name="Freeform 185"/>
              <p:cNvSpPr>
                <a:spLocks noChangeArrowheads="1"/>
              </p:cNvSpPr>
              <p:nvPr/>
            </p:nvSpPr>
            <p:spPr bwMode="auto">
              <a:xfrm>
                <a:off x="5079" y="3472"/>
                <a:ext cx="10" cy="9"/>
              </a:xfrm>
              <a:custGeom>
                <a:avLst/>
                <a:gdLst/>
                <a:ahLst/>
                <a:cxnLst>
                  <a:cxn ang="0">
                    <a:pos x="10" y="0"/>
                  </a:cxn>
                  <a:cxn ang="0">
                    <a:pos x="7" y="2"/>
                  </a:cxn>
                  <a:cxn ang="0">
                    <a:pos x="2" y="7"/>
                  </a:cxn>
                  <a:cxn ang="0">
                    <a:pos x="0" y="9"/>
                  </a:cxn>
                </a:cxnLst>
                <a:rect l="0" t="0" r="r" b="b"/>
                <a:pathLst>
                  <a:path w="10" h="9">
                    <a:moveTo>
                      <a:pt x="10" y="0"/>
                    </a:moveTo>
                    <a:lnTo>
                      <a:pt x="7" y="2"/>
                    </a:lnTo>
                    <a:lnTo>
                      <a:pt x="2" y="7"/>
                    </a:lnTo>
                    <a:lnTo>
                      <a:pt x="0" y="9"/>
                    </a:lnTo>
                  </a:path>
                </a:pathLst>
              </a:custGeom>
              <a:noFill/>
              <a:ln w="3240">
                <a:solidFill>
                  <a:srgbClr val="D1F4F4"/>
                </a:solidFill>
                <a:round/>
                <a:headEnd/>
                <a:tailEnd/>
              </a:ln>
              <a:effectLst/>
            </p:spPr>
            <p:txBody>
              <a:bodyPr wrap="none" anchor="ctr"/>
              <a:lstStyle/>
              <a:p>
                <a:endParaRPr lang="en-IN"/>
              </a:p>
            </p:txBody>
          </p:sp>
          <p:sp>
            <p:nvSpPr>
              <p:cNvPr id="4282" name="Freeform 186"/>
              <p:cNvSpPr>
                <a:spLocks noChangeArrowheads="1"/>
              </p:cNvSpPr>
              <p:nvPr/>
            </p:nvSpPr>
            <p:spPr bwMode="auto">
              <a:xfrm>
                <a:off x="5076" y="3482"/>
                <a:ext cx="1" cy="27"/>
              </a:xfrm>
              <a:custGeom>
                <a:avLst/>
                <a:gdLst/>
                <a:ahLst/>
                <a:cxnLst>
                  <a:cxn ang="0">
                    <a:pos x="2" y="0"/>
                  </a:cxn>
                  <a:cxn ang="0">
                    <a:pos x="2" y="2"/>
                  </a:cxn>
                  <a:cxn ang="0">
                    <a:pos x="2" y="5"/>
                  </a:cxn>
                  <a:cxn ang="0">
                    <a:pos x="1" y="10"/>
                  </a:cxn>
                  <a:cxn ang="0">
                    <a:pos x="1" y="15"/>
                  </a:cxn>
                  <a:cxn ang="0">
                    <a:pos x="0" y="20"/>
                  </a:cxn>
                  <a:cxn ang="0">
                    <a:pos x="0" y="24"/>
                  </a:cxn>
                  <a:cxn ang="0">
                    <a:pos x="1" y="25"/>
                  </a:cxn>
                </a:cxnLst>
                <a:rect l="0" t="0" r="r" b="b"/>
                <a:pathLst>
                  <a:path w="2" h="25">
                    <a:moveTo>
                      <a:pt x="2" y="0"/>
                    </a:moveTo>
                    <a:lnTo>
                      <a:pt x="2" y="2"/>
                    </a:lnTo>
                    <a:lnTo>
                      <a:pt x="2" y="5"/>
                    </a:lnTo>
                    <a:lnTo>
                      <a:pt x="1" y="10"/>
                    </a:lnTo>
                    <a:lnTo>
                      <a:pt x="1" y="15"/>
                    </a:lnTo>
                    <a:lnTo>
                      <a:pt x="0" y="20"/>
                    </a:lnTo>
                    <a:lnTo>
                      <a:pt x="0" y="24"/>
                    </a:lnTo>
                    <a:lnTo>
                      <a:pt x="1" y="25"/>
                    </a:lnTo>
                  </a:path>
                </a:pathLst>
              </a:custGeom>
              <a:noFill/>
              <a:ln w="3240">
                <a:solidFill>
                  <a:srgbClr val="D1F4F4"/>
                </a:solidFill>
                <a:round/>
                <a:headEnd/>
                <a:tailEnd/>
              </a:ln>
              <a:effectLst/>
            </p:spPr>
            <p:txBody>
              <a:bodyPr wrap="none" anchor="ctr"/>
              <a:lstStyle/>
              <a:p>
                <a:endParaRPr lang="en-IN"/>
              </a:p>
            </p:txBody>
          </p:sp>
          <p:sp>
            <p:nvSpPr>
              <p:cNvPr id="4283" name="Freeform 187"/>
              <p:cNvSpPr>
                <a:spLocks noChangeArrowheads="1"/>
              </p:cNvSpPr>
              <p:nvPr/>
            </p:nvSpPr>
            <p:spPr bwMode="auto">
              <a:xfrm>
                <a:off x="5088" y="3516"/>
                <a:ext cx="206" cy="72"/>
              </a:xfrm>
              <a:custGeom>
                <a:avLst/>
                <a:gdLst/>
                <a:ahLst/>
                <a:cxnLst>
                  <a:cxn ang="0">
                    <a:pos x="1" y="1"/>
                  </a:cxn>
                  <a:cxn ang="0">
                    <a:pos x="3" y="1"/>
                  </a:cxn>
                  <a:cxn ang="0">
                    <a:pos x="5" y="2"/>
                  </a:cxn>
                  <a:cxn ang="0">
                    <a:pos x="9" y="3"/>
                  </a:cxn>
                  <a:cxn ang="0">
                    <a:pos x="13" y="4"/>
                  </a:cxn>
                  <a:cxn ang="0">
                    <a:pos x="18" y="6"/>
                  </a:cxn>
                  <a:cxn ang="0">
                    <a:pos x="23" y="7"/>
                  </a:cxn>
                  <a:cxn ang="0">
                    <a:pos x="28" y="9"/>
                  </a:cxn>
                  <a:cxn ang="0">
                    <a:pos x="35" y="11"/>
                  </a:cxn>
                  <a:cxn ang="0">
                    <a:pos x="41" y="13"/>
                  </a:cxn>
                  <a:cxn ang="0">
                    <a:pos x="48" y="15"/>
                  </a:cxn>
                  <a:cxn ang="0">
                    <a:pos x="55" y="18"/>
                  </a:cxn>
                  <a:cxn ang="0">
                    <a:pos x="63" y="20"/>
                  </a:cxn>
                  <a:cxn ang="0">
                    <a:pos x="70" y="22"/>
                  </a:cxn>
                  <a:cxn ang="0">
                    <a:pos x="78" y="25"/>
                  </a:cxn>
                  <a:cxn ang="0">
                    <a:pos x="86" y="28"/>
                  </a:cxn>
                  <a:cxn ang="0">
                    <a:pos x="94" y="30"/>
                  </a:cxn>
                  <a:cxn ang="0">
                    <a:pos x="102" y="33"/>
                  </a:cxn>
                  <a:cxn ang="0">
                    <a:pos x="110" y="36"/>
                  </a:cxn>
                  <a:cxn ang="0">
                    <a:pos x="118" y="38"/>
                  </a:cxn>
                  <a:cxn ang="0">
                    <a:pos x="125" y="41"/>
                  </a:cxn>
                  <a:cxn ang="0">
                    <a:pos x="133" y="44"/>
                  </a:cxn>
                  <a:cxn ang="0">
                    <a:pos x="140" y="46"/>
                  </a:cxn>
                  <a:cxn ang="0">
                    <a:pos x="147" y="49"/>
                  </a:cxn>
                  <a:cxn ang="0">
                    <a:pos x="154" y="51"/>
                  </a:cxn>
                  <a:cxn ang="0">
                    <a:pos x="160" y="54"/>
                  </a:cxn>
                  <a:cxn ang="0">
                    <a:pos x="166" y="56"/>
                  </a:cxn>
                  <a:cxn ang="0">
                    <a:pos x="172" y="58"/>
                  </a:cxn>
                  <a:cxn ang="0">
                    <a:pos x="176" y="61"/>
                  </a:cxn>
                  <a:cxn ang="0">
                    <a:pos x="181" y="63"/>
                  </a:cxn>
                  <a:cxn ang="0">
                    <a:pos x="184" y="64"/>
                  </a:cxn>
                  <a:cxn ang="0">
                    <a:pos x="188" y="66"/>
                  </a:cxn>
                </a:cxnLst>
                <a:rect l="0" t="0" r="r" b="b"/>
                <a:pathLst>
                  <a:path w="188" h="66">
                    <a:moveTo>
                      <a:pt x="0" y="0"/>
                    </a:moveTo>
                    <a:lnTo>
                      <a:pt x="1" y="1"/>
                    </a:lnTo>
                    <a:lnTo>
                      <a:pt x="2" y="1"/>
                    </a:lnTo>
                    <a:lnTo>
                      <a:pt x="3" y="1"/>
                    </a:lnTo>
                    <a:lnTo>
                      <a:pt x="4" y="2"/>
                    </a:lnTo>
                    <a:lnTo>
                      <a:pt x="5" y="2"/>
                    </a:lnTo>
                    <a:lnTo>
                      <a:pt x="7" y="3"/>
                    </a:lnTo>
                    <a:lnTo>
                      <a:pt x="9" y="3"/>
                    </a:lnTo>
                    <a:lnTo>
                      <a:pt x="11" y="4"/>
                    </a:lnTo>
                    <a:lnTo>
                      <a:pt x="13" y="4"/>
                    </a:lnTo>
                    <a:lnTo>
                      <a:pt x="15" y="5"/>
                    </a:lnTo>
                    <a:lnTo>
                      <a:pt x="18" y="6"/>
                    </a:lnTo>
                    <a:lnTo>
                      <a:pt x="20" y="7"/>
                    </a:lnTo>
                    <a:lnTo>
                      <a:pt x="23" y="7"/>
                    </a:lnTo>
                    <a:lnTo>
                      <a:pt x="26" y="8"/>
                    </a:lnTo>
                    <a:lnTo>
                      <a:pt x="28" y="9"/>
                    </a:lnTo>
                    <a:lnTo>
                      <a:pt x="32" y="10"/>
                    </a:lnTo>
                    <a:lnTo>
                      <a:pt x="35" y="11"/>
                    </a:lnTo>
                    <a:lnTo>
                      <a:pt x="38" y="12"/>
                    </a:lnTo>
                    <a:lnTo>
                      <a:pt x="41" y="13"/>
                    </a:lnTo>
                    <a:lnTo>
                      <a:pt x="45" y="14"/>
                    </a:lnTo>
                    <a:lnTo>
                      <a:pt x="48" y="15"/>
                    </a:lnTo>
                    <a:lnTo>
                      <a:pt x="52" y="16"/>
                    </a:lnTo>
                    <a:lnTo>
                      <a:pt x="55" y="18"/>
                    </a:lnTo>
                    <a:lnTo>
                      <a:pt x="59" y="19"/>
                    </a:lnTo>
                    <a:lnTo>
                      <a:pt x="63" y="20"/>
                    </a:lnTo>
                    <a:lnTo>
                      <a:pt x="66" y="21"/>
                    </a:lnTo>
                    <a:lnTo>
                      <a:pt x="70" y="22"/>
                    </a:lnTo>
                    <a:lnTo>
                      <a:pt x="74" y="24"/>
                    </a:lnTo>
                    <a:lnTo>
                      <a:pt x="78" y="25"/>
                    </a:lnTo>
                    <a:lnTo>
                      <a:pt x="82" y="26"/>
                    </a:lnTo>
                    <a:lnTo>
                      <a:pt x="86" y="28"/>
                    </a:lnTo>
                    <a:lnTo>
                      <a:pt x="90" y="29"/>
                    </a:lnTo>
                    <a:lnTo>
                      <a:pt x="94" y="30"/>
                    </a:lnTo>
                    <a:lnTo>
                      <a:pt x="98" y="32"/>
                    </a:lnTo>
                    <a:lnTo>
                      <a:pt x="102" y="33"/>
                    </a:lnTo>
                    <a:lnTo>
                      <a:pt x="106" y="34"/>
                    </a:lnTo>
                    <a:lnTo>
                      <a:pt x="110" y="36"/>
                    </a:lnTo>
                    <a:lnTo>
                      <a:pt x="114" y="37"/>
                    </a:lnTo>
                    <a:lnTo>
                      <a:pt x="118" y="38"/>
                    </a:lnTo>
                    <a:lnTo>
                      <a:pt x="122" y="40"/>
                    </a:lnTo>
                    <a:lnTo>
                      <a:pt x="125" y="41"/>
                    </a:lnTo>
                    <a:lnTo>
                      <a:pt x="129" y="42"/>
                    </a:lnTo>
                    <a:lnTo>
                      <a:pt x="133" y="44"/>
                    </a:lnTo>
                    <a:lnTo>
                      <a:pt x="137" y="45"/>
                    </a:lnTo>
                    <a:lnTo>
                      <a:pt x="140" y="46"/>
                    </a:lnTo>
                    <a:lnTo>
                      <a:pt x="144" y="48"/>
                    </a:lnTo>
                    <a:lnTo>
                      <a:pt x="147" y="49"/>
                    </a:lnTo>
                    <a:lnTo>
                      <a:pt x="151" y="50"/>
                    </a:lnTo>
                    <a:lnTo>
                      <a:pt x="154" y="51"/>
                    </a:lnTo>
                    <a:lnTo>
                      <a:pt x="157" y="53"/>
                    </a:lnTo>
                    <a:lnTo>
                      <a:pt x="160" y="54"/>
                    </a:lnTo>
                    <a:lnTo>
                      <a:pt x="163" y="55"/>
                    </a:lnTo>
                    <a:lnTo>
                      <a:pt x="166" y="56"/>
                    </a:lnTo>
                    <a:lnTo>
                      <a:pt x="169" y="57"/>
                    </a:lnTo>
                    <a:lnTo>
                      <a:pt x="172" y="58"/>
                    </a:lnTo>
                    <a:lnTo>
                      <a:pt x="174" y="59"/>
                    </a:lnTo>
                    <a:lnTo>
                      <a:pt x="176" y="61"/>
                    </a:lnTo>
                    <a:lnTo>
                      <a:pt x="179" y="62"/>
                    </a:lnTo>
                    <a:lnTo>
                      <a:pt x="181" y="63"/>
                    </a:lnTo>
                    <a:lnTo>
                      <a:pt x="183" y="64"/>
                    </a:lnTo>
                    <a:lnTo>
                      <a:pt x="184" y="64"/>
                    </a:lnTo>
                    <a:lnTo>
                      <a:pt x="186" y="65"/>
                    </a:lnTo>
                    <a:lnTo>
                      <a:pt x="188" y="66"/>
                    </a:lnTo>
                  </a:path>
                </a:pathLst>
              </a:custGeom>
              <a:noFill/>
              <a:ln w="1440">
                <a:solidFill>
                  <a:srgbClr val="66B2B2"/>
                </a:solidFill>
                <a:round/>
                <a:headEnd/>
                <a:tailEnd/>
              </a:ln>
              <a:effectLst/>
            </p:spPr>
            <p:txBody>
              <a:bodyPr wrap="none" anchor="ctr"/>
              <a:lstStyle/>
              <a:p>
                <a:endParaRPr lang="en-IN"/>
              </a:p>
            </p:txBody>
          </p:sp>
          <p:sp>
            <p:nvSpPr>
              <p:cNvPr id="4284" name="Freeform 188"/>
              <p:cNvSpPr>
                <a:spLocks noChangeArrowheads="1"/>
              </p:cNvSpPr>
              <p:nvPr/>
            </p:nvSpPr>
            <p:spPr bwMode="auto">
              <a:xfrm>
                <a:off x="5085" y="3532"/>
                <a:ext cx="211" cy="72"/>
              </a:xfrm>
              <a:custGeom>
                <a:avLst/>
                <a:gdLst/>
                <a:ahLst/>
                <a:cxnLst>
                  <a:cxn ang="0">
                    <a:pos x="1" y="0"/>
                  </a:cxn>
                  <a:cxn ang="0">
                    <a:pos x="3" y="0"/>
                  </a:cxn>
                  <a:cxn ang="0">
                    <a:pos x="5" y="1"/>
                  </a:cxn>
                  <a:cxn ang="0">
                    <a:pos x="9" y="2"/>
                  </a:cxn>
                  <a:cxn ang="0">
                    <a:pos x="13" y="4"/>
                  </a:cxn>
                  <a:cxn ang="0">
                    <a:pos x="17" y="5"/>
                  </a:cxn>
                  <a:cxn ang="0">
                    <a:pos x="22" y="6"/>
                  </a:cxn>
                  <a:cxn ang="0">
                    <a:pos x="28" y="8"/>
                  </a:cxn>
                  <a:cxn ang="0">
                    <a:pos x="34" y="10"/>
                  </a:cxn>
                  <a:cxn ang="0">
                    <a:pos x="41" y="12"/>
                  </a:cxn>
                  <a:cxn ang="0">
                    <a:pos x="47" y="14"/>
                  </a:cxn>
                  <a:cxn ang="0">
                    <a:pos x="55" y="16"/>
                  </a:cxn>
                  <a:cxn ang="0">
                    <a:pos x="62" y="19"/>
                  </a:cxn>
                  <a:cxn ang="0">
                    <a:pos x="70" y="21"/>
                  </a:cxn>
                  <a:cxn ang="0">
                    <a:pos x="77" y="24"/>
                  </a:cxn>
                  <a:cxn ang="0">
                    <a:pos x="85" y="26"/>
                  </a:cxn>
                  <a:cxn ang="0">
                    <a:pos x="93" y="29"/>
                  </a:cxn>
                  <a:cxn ang="0">
                    <a:pos x="101" y="31"/>
                  </a:cxn>
                  <a:cxn ang="0">
                    <a:pos x="109" y="34"/>
                  </a:cxn>
                  <a:cxn ang="0">
                    <a:pos x="117" y="37"/>
                  </a:cxn>
                  <a:cxn ang="0">
                    <a:pos x="125" y="39"/>
                  </a:cxn>
                  <a:cxn ang="0">
                    <a:pos x="132" y="42"/>
                  </a:cxn>
                  <a:cxn ang="0">
                    <a:pos x="140" y="45"/>
                  </a:cxn>
                  <a:cxn ang="0">
                    <a:pos x="147" y="47"/>
                  </a:cxn>
                  <a:cxn ang="0">
                    <a:pos x="154" y="50"/>
                  </a:cxn>
                  <a:cxn ang="0">
                    <a:pos x="161" y="52"/>
                  </a:cxn>
                  <a:cxn ang="0">
                    <a:pos x="167" y="55"/>
                  </a:cxn>
                  <a:cxn ang="0">
                    <a:pos x="172" y="57"/>
                  </a:cxn>
                  <a:cxn ang="0">
                    <a:pos x="178" y="59"/>
                  </a:cxn>
                  <a:cxn ang="0">
                    <a:pos x="182" y="62"/>
                  </a:cxn>
                  <a:cxn ang="0">
                    <a:pos x="187" y="64"/>
                  </a:cxn>
                  <a:cxn ang="0">
                    <a:pos x="190" y="65"/>
                  </a:cxn>
                </a:cxnLst>
                <a:rect l="0" t="0" r="r" b="b"/>
                <a:pathLst>
                  <a:path w="192" h="66">
                    <a:moveTo>
                      <a:pt x="0" y="0"/>
                    </a:moveTo>
                    <a:lnTo>
                      <a:pt x="1" y="0"/>
                    </a:lnTo>
                    <a:lnTo>
                      <a:pt x="2" y="0"/>
                    </a:lnTo>
                    <a:lnTo>
                      <a:pt x="3" y="0"/>
                    </a:lnTo>
                    <a:lnTo>
                      <a:pt x="4" y="1"/>
                    </a:lnTo>
                    <a:lnTo>
                      <a:pt x="5" y="1"/>
                    </a:lnTo>
                    <a:lnTo>
                      <a:pt x="7" y="2"/>
                    </a:lnTo>
                    <a:lnTo>
                      <a:pt x="9" y="2"/>
                    </a:lnTo>
                    <a:lnTo>
                      <a:pt x="11" y="3"/>
                    </a:lnTo>
                    <a:lnTo>
                      <a:pt x="13" y="4"/>
                    </a:lnTo>
                    <a:lnTo>
                      <a:pt x="15" y="4"/>
                    </a:lnTo>
                    <a:lnTo>
                      <a:pt x="17" y="5"/>
                    </a:lnTo>
                    <a:lnTo>
                      <a:pt x="20" y="6"/>
                    </a:lnTo>
                    <a:lnTo>
                      <a:pt x="22" y="6"/>
                    </a:lnTo>
                    <a:lnTo>
                      <a:pt x="25" y="7"/>
                    </a:lnTo>
                    <a:lnTo>
                      <a:pt x="28" y="8"/>
                    </a:lnTo>
                    <a:lnTo>
                      <a:pt x="31" y="9"/>
                    </a:lnTo>
                    <a:lnTo>
                      <a:pt x="34" y="10"/>
                    </a:lnTo>
                    <a:lnTo>
                      <a:pt x="37" y="11"/>
                    </a:lnTo>
                    <a:lnTo>
                      <a:pt x="41" y="12"/>
                    </a:lnTo>
                    <a:lnTo>
                      <a:pt x="44" y="13"/>
                    </a:lnTo>
                    <a:lnTo>
                      <a:pt x="47" y="14"/>
                    </a:lnTo>
                    <a:lnTo>
                      <a:pt x="51" y="15"/>
                    </a:lnTo>
                    <a:lnTo>
                      <a:pt x="55" y="16"/>
                    </a:lnTo>
                    <a:lnTo>
                      <a:pt x="58" y="18"/>
                    </a:lnTo>
                    <a:lnTo>
                      <a:pt x="62" y="19"/>
                    </a:lnTo>
                    <a:lnTo>
                      <a:pt x="66" y="20"/>
                    </a:lnTo>
                    <a:lnTo>
                      <a:pt x="70" y="21"/>
                    </a:lnTo>
                    <a:lnTo>
                      <a:pt x="73" y="22"/>
                    </a:lnTo>
                    <a:lnTo>
                      <a:pt x="77" y="24"/>
                    </a:lnTo>
                    <a:lnTo>
                      <a:pt x="81" y="25"/>
                    </a:lnTo>
                    <a:lnTo>
                      <a:pt x="85" y="26"/>
                    </a:lnTo>
                    <a:lnTo>
                      <a:pt x="89" y="28"/>
                    </a:lnTo>
                    <a:lnTo>
                      <a:pt x="93" y="29"/>
                    </a:lnTo>
                    <a:lnTo>
                      <a:pt x="97" y="30"/>
                    </a:lnTo>
                    <a:lnTo>
                      <a:pt x="101" y="31"/>
                    </a:lnTo>
                    <a:lnTo>
                      <a:pt x="105" y="33"/>
                    </a:lnTo>
                    <a:lnTo>
                      <a:pt x="109" y="34"/>
                    </a:lnTo>
                    <a:lnTo>
                      <a:pt x="113" y="36"/>
                    </a:lnTo>
                    <a:lnTo>
                      <a:pt x="117" y="37"/>
                    </a:lnTo>
                    <a:lnTo>
                      <a:pt x="121" y="38"/>
                    </a:lnTo>
                    <a:lnTo>
                      <a:pt x="125" y="39"/>
                    </a:lnTo>
                    <a:lnTo>
                      <a:pt x="129" y="41"/>
                    </a:lnTo>
                    <a:lnTo>
                      <a:pt x="132" y="42"/>
                    </a:lnTo>
                    <a:lnTo>
                      <a:pt x="136" y="43"/>
                    </a:lnTo>
                    <a:lnTo>
                      <a:pt x="140" y="45"/>
                    </a:lnTo>
                    <a:lnTo>
                      <a:pt x="143" y="46"/>
                    </a:lnTo>
                    <a:lnTo>
                      <a:pt x="147" y="47"/>
                    </a:lnTo>
                    <a:lnTo>
                      <a:pt x="150" y="49"/>
                    </a:lnTo>
                    <a:lnTo>
                      <a:pt x="154" y="50"/>
                    </a:lnTo>
                    <a:lnTo>
                      <a:pt x="157" y="51"/>
                    </a:lnTo>
                    <a:lnTo>
                      <a:pt x="161" y="52"/>
                    </a:lnTo>
                    <a:lnTo>
                      <a:pt x="164" y="54"/>
                    </a:lnTo>
                    <a:lnTo>
                      <a:pt x="167" y="55"/>
                    </a:lnTo>
                    <a:lnTo>
                      <a:pt x="170" y="56"/>
                    </a:lnTo>
                    <a:lnTo>
                      <a:pt x="172" y="57"/>
                    </a:lnTo>
                    <a:lnTo>
                      <a:pt x="175" y="58"/>
                    </a:lnTo>
                    <a:lnTo>
                      <a:pt x="178" y="59"/>
                    </a:lnTo>
                    <a:lnTo>
                      <a:pt x="180" y="61"/>
                    </a:lnTo>
                    <a:lnTo>
                      <a:pt x="182" y="62"/>
                    </a:lnTo>
                    <a:lnTo>
                      <a:pt x="185" y="63"/>
                    </a:lnTo>
                    <a:lnTo>
                      <a:pt x="187" y="64"/>
                    </a:lnTo>
                    <a:lnTo>
                      <a:pt x="188" y="65"/>
                    </a:lnTo>
                    <a:lnTo>
                      <a:pt x="190" y="65"/>
                    </a:lnTo>
                    <a:lnTo>
                      <a:pt x="192" y="66"/>
                    </a:lnTo>
                  </a:path>
                </a:pathLst>
              </a:custGeom>
              <a:noFill/>
              <a:ln w="1440">
                <a:solidFill>
                  <a:srgbClr val="66B2B2"/>
                </a:solidFill>
                <a:round/>
                <a:headEnd/>
                <a:tailEnd/>
              </a:ln>
              <a:effectLst/>
            </p:spPr>
            <p:txBody>
              <a:bodyPr wrap="none" anchor="ctr"/>
              <a:lstStyle/>
              <a:p>
                <a:endParaRPr lang="en-IN"/>
              </a:p>
            </p:txBody>
          </p:sp>
          <p:sp>
            <p:nvSpPr>
              <p:cNvPr id="4285" name="Freeform 189"/>
              <p:cNvSpPr>
                <a:spLocks noChangeArrowheads="1"/>
              </p:cNvSpPr>
              <p:nvPr/>
            </p:nvSpPr>
            <p:spPr bwMode="auto">
              <a:xfrm>
                <a:off x="5087" y="3524"/>
                <a:ext cx="207" cy="73"/>
              </a:xfrm>
              <a:custGeom>
                <a:avLst/>
                <a:gdLst/>
                <a:ahLst/>
                <a:cxnLst>
                  <a:cxn ang="0">
                    <a:pos x="0" y="0"/>
                  </a:cxn>
                  <a:cxn ang="0">
                    <a:pos x="2" y="1"/>
                  </a:cxn>
                  <a:cxn ang="0">
                    <a:pos x="5" y="2"/>
                  </a:cxn>
                  <a:cxn ang="0">
                    <a:pos x="8" y="3"/>
                  </a:cxn>
                  <a:cxn ang="0">
                    <a:pos x="12" y="4"/>
                  </a:cxn>
                  <a:cxn ang="0">
                    <a:pos x="17" y="5"/>
                  </a:cxn>
                  <a:cxn ang="0">
                    <a:pos x="22" y="7"/>
                  </a:cxn>
                  <a:cxn ang="0">
                    <a:pos x="28" y="9"/>
                  </a:cxn>
                  <a:cxn ang="0">
                    <a:pos x="34" y="11"/>
                  </a:cxn>
                  <a:cxn ang="0">
                    <a:pos x="40" y="13"/>
                  </a:cxn>
                  <a:cxn ang="0">
                    <a:pos x="47" y="15"/>
                  </a:cxn>
                  <a:cxn ang="0">
                    <a:pos x="54" y="17"/>
                  </a:cxn>
                  <a:cxn ang="0">
                    <a:pos x="61" y="19"/>
                  </a:cxn>
                  <a:cxn ang="0">
                    <a:pos x="69" y="22"/>
                  </a:cxn>
                  <a:cxn ang="0">
                    <a:pos x="77" y="24"/>
                  </a:cxn>
                  <a:cxn ang="0">
                    <a:pos x="85" y="27"/>
                  </a:cxn>
                  <a:cxn ang="0">
                    <a:pos x="93" y="30"/>
                  </a:cxn>
                  <a:cxn ang="0">
                    <a:pos x="101" y="32"/>
                  </a:cxn>
                  <a:cxn ang="0">
                    <a:pos x="108" y="35"/>
                  </a:cxn>
                  <a:cxn ang="0">
                    <a:pos x="116" y="38"/>
                  </a:cxn>
                  <a:cxn ang="0">
                    <a:pos x="124" y="40"/>
                  </a:cxn>
                  <a:cxn ang="0">
                    <a:pos x="132" y="43"/>
                  </a:cxn>
                  <a:cxn ang="0">
                    <a:pos x="139" y="46"/>
                  </a:cxn>
                  <a:cxn ang="0">
                    <a:pos x="146" y="48"/>
                  </a:cxn>
                  <a:cxn ang="0">
                    <a:pos x="153" y="51"/>
                  </a:cxn>
                  <a:cxn ang="0">
                    <a:pos x="159" y="53"/>
                  </a:cxn>
                  <a:cxn ang="0">
                    <a:pos x="165" y="56"/>
                  </a:cxn>
                  <a:cxn ang="0">
                    <a:pos x="171" y="58"/>
                  </a:cxn>
                  <a:cxn ang="0">
                    <a:pos x="176" y="60"/>
                  </a:cxn>
                  <a:cxn ang="0">
                    <a:pos x="180" y="62"/>
                  </a:cxn>
                  <a:cxn ang="0">
                    <a:pos x="184" y="64"/>
                  </a:cxn>
                  <a:cxn ang="0">
                    <a:pos x="188" y="66"/>
                  </a:cxn>
                </a:cxnLst>
                <a:rect l="0" t="0" r="r" b="b"/>
                <a:pathLst>
                  <a:path w="189" h="67">
                    <a:moveTo>
                      <a:pt x="0" y="0"/>
                    </a:moveTo>
                    <a:lnTo>
                      <a:pt x="0" y="0"/>
                    </a:lnTo>
                    <a:lnTo>
                      <a:pt x="1" y="1"/>
                    </a:lnTo>
                    <a:lnTo>
                      <a:pt x="2" y="1"/>
                    </a:lnTo>
                    <a:lnTo>
                      <a:pt x="4" y="1"/>
                    </a:lnTo>
                    <a:lnTo>
                      <a:pt x="5" y="2"/>
                    </a:lnTo>
                    <a:lnTo>
                      <a:pt x="7" y="2"/>
                    </a:lnTo>
                    <a:lnTo>
                      <a:pt x="8" y="3"/>
                    </a:lnTo>
                    <a:lnTo>
                      <a:pt x="10" y="3"/>
                    </a:lnTo>
                    <a:lnTo>
                      <a:pt x="12" y="4"/>
                    </a:lnTo>
                    <a:lnTo>
                      <a:pt x="15" y="5"/>
                    </a:lnTo>
                    <a:lnTo>
                      <a:pt x="17" y="5"/>
                    </a:lnTo>
                    <a:lnTo>
                      <a:pt x="19" y="6"/>
                    </a:lnTo>
                    <a:lnTo>
                      <a:pt x="22" y="7"/>
                    </a:lnTo>
                    <a:lnTo>
                      <a:pt x="25" y="8"/>
                    </a:lnTo>
                    <a:lnTo>
                      <a:pt x="28" y="9"/>
                    </a:lnTo>
                    <a:lnTo>
                      <a:pt x="31" y="10"/>
                    </a:lnTo>
                    <a:lnTo>
                      <a:pt x="34" y="11"/>
                    </a:lnTo>
                    <a:lnTo>
                      <a:pt x="37" y="12"/>
                    </a:lnTo>
                    <a:lnTo>
                      <a:pt x="40" y="13"/>
                    </a:lnTo>
                    <a:lnTo>
                      <a:pt x="43" y="14"/>
                    </a:lnTo>
                    <a:lnTo>
                      <a:pt x="47" y="15"/>
                    </a:lnTo>
                    <a:lnTo>
                      <a:pt x="50" y="16"/>
                    </a:lnTo>
                    <a:lnTo>
                      <a:pt x="54" y="17"/>
                    </a:lnTo>
                    <a:lnTo>
                      <a:pt x="58" y="18"/>
                    </a:lnTo>
                    <a:lnTo>
                      <a:pt x="61" y="19"/>
                    </a:lnTo>
                    <a:lnTo>
                      <a:pt x="65" y="21"/>
                    </a:lnTo>
                    <a:lnTo>
                      <a:pt x="69" y="22"/>
                    </a:lnTo>
                    <a:lnTo>
                      <a:pt x="73" y="23"/>
                    </a:lnTo>
                    <a:lnTo>
                      <a:pt x="77" y="24"/>
                    </a:lnTo>
                    <a:lnTo>
                      <a:pt x="81" y="26"/>
                    </a:lnTo>
                    <a:lnTo>
                      <a:pt x="85" y="27"/>
                    </a:lnTo>
                    <a:lnTo>
                      <a:pt x="89" y="28"/>
                    </a:lnTo>
                    <a:lnTo>
                      <a:pt x="93" y="30"/>
                    </a:lnTo>
                    <a:lnTo>
                      <a:pt x="97" y="31"/>
                    </a:lnTo>
                    <a:lnTo>
                      <a:pt x="101" y="32"/>
                    </a:lnTo>
                    <a:lnTo>
                      <a:pt x="105" y="34"/>
                    </a:lnTo>
                    <a:lnTo>
                      <a:pt x="108" y="35"/>
                    </a:lnTo>
                    <a:lnTo>
                      <a:pt x="112" y="36"/>
                    </a:lnTo>
                    <a:lnTo>
                      <a:pt x="116" y="38"/>
                    </a:lnTo>
                    <a:lnTo>
                      <a:pt x="120" y="39"/>
                    </a:lnTo>
                    <a:lnTo>
                      <a:pt x="124" y="40"/>
                    </a:lnTo>
                    <a:lnTo>
                      <a:pt x="128" y="42"/>
                    </a:lnTo>
                    <a:lnTo>
                      <a:pt x="132" y="43"/>
                    </a:lnTo>
                    <a:lnTo>
                      <a:pt x="135" y="44"/>
                    </a:lnTo>
                    <a:lnTo>
                      <a:pt x="139" y="46"/>
                    </a:lnTo>
                    <a:lnTo>
                      <a:pt x="143" y="47"/>
                    </a:lnTo>
                    <a:lnTo>
                      <a:pt x="146" y="48"/>
                    </a:lnTo>
                    <a:lnTo>
                      <a:pt x="150" y="50"/>
                    </a:lnTo>
                    <a:lnTo>
                      <a:pt x="153" y="51"/>
                    </a:lnTo>
                    <a:lnTo>
                      <a:pt x="156" y="52"/>
                    </a:lnTo>
                    <a:lnTo>
                      <a:pt x="159" y="53"/>
                    </a:lnTo>
                    <a:lnTo>
                      <a:pt x="162" y="55"/>
                    </a:lnTo>
                    <a:lnTo>
                      <a:pt x="165" y="56"/>
                    </a:lnTo>
                    <a:lnTo>
                      <a:pt x="168" y="57"/>
                    </a:lnTo>
                    <a:lnTo>
                      <a:pt x="171" y="58"/>
                    </a:lnTo>
                    <a:lnTo>
                      <a:pt x="173" y="59"/>
                    </a:lnTo>
                    <a:lnTo>
                      <a:pt x="176" y="60"/>
                    </a:lnTo>
                    <a:lnTo>
                      <a:pt x="178" y="61"/>
                    </a:lnTo>
                    <a:lnTo>
                      <a:pt x="180" y="62"/>
                    </a:lnTo>
                    <a:lnTo>
                      <a:pt x="183" y="63"/>
                    </a:lnTo>
                    <a:lnTo>
                      <a:pt x="184" y="64"/>
                    </a:lnTo>
                    <a:lnTo>
                      <a:pt x="186" y="65"/>
                    </a:lnTo>
                    <a:lnTo>
                      <a:pt x="188" y="66"/>
                    </a:lnTo>
                    <a:lnTo>
                      <a:pt x="189" y="67"/>
                    </a:lnTo>
                  </a:path>
                </a:pathLst>
              </a:custGeom>
              <a:noFill/>
              <a:ln w="1440">
                <a:solidFill>
                  <a:srgbClr val="66B2B2"/>
                </a:solidFill>
                <a:round/>
                <a:headEnd/>
                <a:tailEnd/>
              </a:ln>
              <a:effectLst/>
            </p:spPr>
            <p:txBody>
              <a:bodyPr wrap="none" anchor="ctr"/>
              <a:lstStyle/>
              <a:p>
                <a:endParaRPr lang="en-IN"/>
              </a:p>
            </p:txBody>
          </p:sp>
          <p:sp>
            <p:nvSpPr>
              <p:cNvPr id="4286" name="Line 190"/>
              <p:cNvSpPr>
                <a:spLocks noChangeShapeType="1"/>
              </p:cNvSpPr>
              <p:nvPr/>
            </p:nvSpPr>
            <p:spPr bwMode="auto">
              <a:xfrm flipH="1">
                <a:off x="5100" y="3522"/>
                <a:ext cx="7" cy="22"/>
              </a:xfrm>
              <a:prstGeom prst="line">
                <a:avLst/>
              </a:prstGeom>
              <a:noFill/>
              <a:ln w="1440">
                <a:solidFill>
                  <a:srgbClr val="66B2B2"/>
                </a:solidFill>
                <a:miter lim="800000"/>
                <a:headEnd/>
                <a:tailEnd/>
              </a:ln>
              <a:effectLst/>
            </p:spPr>
            <p:txBody>
              <a:bodyPr/>
              <a:lstStyle/>
              <a:p>
                <a:endParaRPr lang="en-IN"/>
              </a:p>
            </p:txBody>
          </p:sp>
          <p:sp>
            <p:nvSpPr>
              <p:cNvPr id="4287" name="Line 191"/>
              <p:cNvSpPr>
                <a:spLocks noChangeShapeType="1"/>
              </p:cNvSpPr>
              <p:nvPr/>
            </p:nvSpPr>
            <p:spPr bwMode="auto">
              <a:xfrm flipH="1">
                <a:off x="5120" y="3529"/>
                <a:ext cx="7" cy="22"/>
              </a:xfrm>
              <a:prstGeom prst="line">
                <a:avLst/>
              </a:prstGeom>
              <a:noFill/>
              <a:ln w="1440">
                <a:solidFill>
                  <a:srgbClr val="66B2B2"/>
                </a:solidFill>
                <a:miter lim="800000"/>
                <a:headEnd/>
                <a:tailEnd/>
              </a:ln>
              <a:effectLst/>
            </p:spPr>
            <p:txBody>
              <a:bodyPr/>
              <a:lstStyle/>
              <a:p>
                <a:endParaRPr lang="en-IN"/>
              </a:p>
            </p:txBody>
          </p:sp>
          <p:sp>
            <p:nvSpPr>
              <p:cNvPr id="4288" name="Line 192"/>
              <p:cNvSpPr>
                <a:spLocks noChangeShapeType="1"/>
              </p:cNvSpPr>
              <p:nvPr/>
            </p:nvSpPr>
            <p:spPr bwMode="auto">
              <a:xfrm flipH="1">
                <a:off x="5140" y="3535"/>
                <a:ext cx="7" cy="21"/>
              </a:xfrm>
              <a:prstGeom prst="line">
                <a:avLst/>
              </a:prstGeom>
              <a:noFill/>
              <a:ln w="1440">
                <a:solidFill>
                  <a:srgbClr val="66B2B2"/>
                </a:solidFill>
                <a:miter lim="800000"/>
                <a:headEnd/>
                <a:tailEnd/>
              </a:ln>
              <a:effectLst/>
            </p:spPr>
            <p:txBody>
              <a:bodyPr/>
              <a:lstStyle/>
              <a:p>
                <a:endParaRPr lang="en-IN"/>
              </a:p>
            </p:txBody>
          </p:sp>
          <p:sp>
            <p:nvSpPr>
              <p:cNvPr id="4289" name="Line 193"/>
              <p:cNvSpPr>
                <a:spLocks noChangeShapeType="1"/>
              </p:cNvSpPr>
              <p:nvPr/>
            </p:nvSpPr>
            <p:spPr bwMode="auto">
              <a:xfrm flipH="1">
                <a:off x="5161" y="3542"/>
                <a:ext cx="5" cy="21"/>
              </a:xfrm>
              <a:prstGeom prst="line">
                <a:avLst/>
              </a:prstGeom>
              <a:noFill/>
              <a:ln w="1440">
                <a:solidFill>
                  <a:srgbClr val="66B2B2"/>
                </a:solidFill>
                <a:miter lim="800000"/>
                <a:headEnd/>
                <a:tailEnd/>
              </a:ln>
              <a:effectLst/>
            </p:spPr>
            <p:txBody>
              <a:bodyPr/>
              <a:lstStyle/>
              <a:p>
                <a:endParaRPr lang="en-IN"/>
              </a:p>
            </p:txBody>
          </p:sp>
          <p:sp>
            <p:nvSpPr>
              <p:cNvPr id="4290" name="Line 194"/>
              <p:cNvSpPr>
                <a:spLocks noChangeShapeType="1"/>
              </p:cNvSpPr>
              <p:nvPr/>
            </p:nvSpPr>
            <p:spPr bwMode="auto">
              <a:xfrm flipH="1">
                <a:off x="5181" y="3547"/>
                <a:ext cx="4" cy="22"/>
              </a:xfrm>
              <a:prstGeom prst="line">
                <a:avLst/>
              </a:prstGeom>
              <a:noFill/>
              <a:ln w="1440">
                <a:solidFill>
                  <a:srgbClr val="66B2B2"/>
                </a:solidFill>
                <a:miter lim="800000"/>
                <a:headEnd/>
                <a:tailEnd/>
              </a:ln>
              <a:effectLst/>
            </p:spPr>
            <p:txBody>
              <a:bodyPr/>
              <a:lstStyle/>
              <a:p>
                <a:endParaRPr lang="en-IN"/>
              </a:p>
            </p:txBody>
          </p:sp>
          <p:sp>
            <p:nvSpPr>
              <p:cNvPr id="4291" name="Line 195"/>
              <p:cNvSpPr>
                <a:spLocks noChangeShapeType="1"/>
              </p:cNvSpPr>
              <p:nvPr/>
            </p:nvSpPr>
            <p:spPr bwMode="auto">
              <a:xfrm flipH="1">
                <a:off x="5202" y="3555"/>
                <a:ext cx="3" cy="21"/>
              </a:xfrm>
              <a:prstGeom prst="line">
                <a:avLst/>
              </a:prstGeom>
              <a:noFill/>
              <a:ln w="1440">
                <a:solidFill>
                  <a:srgbClr val="66B2B2"/>
                </a:solidFill>
                <a:miter lim="800000"/>
                <a:headEnd/>
                <a:tailEnd/>
              </a:ln>
              <a:effectLst/>
            </p:spPr>
            <p:txBody>
              <a:bodyPr/>
              <a:lstStyle/>
              <a:p>
                <a:endParaRPr lang="en-IN"/>
              </a:p>
            </p:txBody>
          </p:sp>
          <p:sp>
            <p:nvSpPr>
              <p:cNvPr id="4292" name="Line 196"/>
              <p:cNvSpPr>
                <a:spLocks noChangeShapeType="1"/>
              </p:cNvSpPr>
              <p:nvPr/>
            </p:nvSpPr>
            <p:spPr bwMode="auto">
              <a:xfrm flipH="1">
                <a:off x="5222" y="3562"/>
                <a:ext cx="3" cy="22"/>
              </a:xfrm>
              <a:prstGeom prst="line">
                <a:avLst/>
              </a:prstGeom>
              <a:noFill/>
              <a:ln w="1440">
                <a:solidFill>
                  <a:srgbClr val="66B2B2"/>
                </a:solidFill>
                <a:miter lim="800000"/>
                <a:headEnd/>
                <a:tailEnd/>
              </a:ln>
              <a:effectLst/>
            </p:spPr>
            <p:txBody>
              <a:bodyPr/>
              <a:lstStyle/>
              <a:p>
                <a:endParaRPr lang="en-IN"/>
              </a:p>
            </p:txBody>
          </p:sp>
          <p:sp>
            <p:nvSpPr>
              <p:cNvPr id="4293" name="Line 197"/>
              <p:cNvSpPr>
                <a:spLocks noChangeShapeType="1"/>
              </p:cNvSpPr>
              <p:nvPr/>
            </p:nvSpPr>
            <p:spPr bwMode="auto">
              <a:xfrm flipH="1">
                <a:off x="5243" y="3568"/>
                <a:ext cx="2" cy="23"/>
              </a:xfrm>
              <a:prstGeom prst="line">
                <a:avLst/>
              </a:prstGeom>
              <a:noFill/>
              <a:ln w="1440">
                <a:solidFill>
                  <a:srgbClr val="66B2B2"/>
                </a:solidFill>
                <a:miter lim="800000"/>
                <a:headEnd/>
                <a:tailEnd/>
              </a:ln>
              <a:effectLst/>
            </p:spPr>
            <p:txBody>
              <a:bodyPr/>
              <a:lstStyle/>
              <a:p>
                <a:endParaRPr lang="en-IN"/>
              </a:p>
            </p:txBody>
          </p:sp>
          <p:sp>
            <p:nvSpPr>
              <p:cNvPr id="4294" name="Line 198"/>
              <p:cNvSpPr>
                <a:spLocks noChangeShapeType="1"/>
              </p:cNvSpPr>
              <p:nvPr/>
            </p:nvSpPr>
            <p:spPr bwMode="auto">
              <a:xfrm>
                <a:off x="5265" y="3576"/>
                <a:ext cx="0" cy="23"/>
              </a:xfrm>
              <a:prstGeom prst="line">
                <a:avLst/>
              </a:prstGeom>
              <a:noFill/>
              <a:ln w="1440">
                <a:solidFill>
                  <a:srgbClr val="66B2B2"/>
                </a:solidFill>
                <a:miter lim="800000"/>
                <a:headEnd/>
                <a:tailEnd/>
              </a:ln>
              <a:effectLst/>
            </p:spPr>
            <p:txBody>
              <a:bodyPr/>
              <a:lstStyle/>
              <a:p>
                <a:endParaRPr lang="en-IN"/>
              </a:p>
            </p:txBody>
          </p:sp>
          <p:sp>
            <p:nvSpPr>
              <p:cNvPr id="4295" name="Line 199"/>
              <p:cNvSpPr>
                <a:spLocks noChangeShapeType="1"/>
              </p:cNvSpPr>
              <p:nvPr/>
            </p:nvSpPr>
            <p:spPr bwMode="auto">
              <a:xfrm>
                <a:off x="5284" y="3584"/>
                <a:ext cx="0" cy="22"/>
              </a:xfrm>
              <a:prstGeom prst="line">
                <a:avLst/>
              </a:prstGeom>
              <a:noFill/>
              <a:ln w="1440">
                <a:solidFill>
                  <a:srgbClr val="66B2B2"/>
                </a:solidFill>
                <a:miter lim="800000"/>
                <a:headEnd/>
                <a:tailEnd/>
              </a:ln>
              <a:effectLst/>
            </p:spPr>
            <p:txBody>
              <a:bodyPr/>
              <a:lstStyle/>
              <a:p>
                <a:endParaRPr lang="en-IN"/>
              </a:p>
            </p:txBody>
          </p:sp>
          <p:sp>
            <p:nvSpPr>
              <p:cNvPr id="4296" name="Freeform 200"/>
              <p:cNvSpPr>
                <a:spLocks noChangeArrowheads="1"/>
              </p:cNvSpPr>
              <p:nvPr/>
            </p:nvSpPr>
            <p:spPr bwMode="auto">
              <a:xfrm>
                <a:off x="4912" y="3466"/>
                <a:ext cx="569" cy="265"/>
              </a:xfrm>
              <a:custGeom>
                <a:avLst/>
                <a:gdLst/>
                <a:ahLst/>
                <a:cxnLst>
                  <a:cxn ang="0">
                    <a:pos x="35" y="219"/>
                  </a:cxn>
                  <a:cxn ang="0">
                    <a:pos x="45" y="225"/>
                  </a:cxn>
                  <a:cxn ang="0">
                    <a:pos x="57" y="226"/>
                  </a:cxn>
                  <a:cxn ang="0">
                    <a:pos x="71" y="227"/>
                  </a:cxn>
                  <a:cxn ang="0">
                    <a:pos x="88" y="228"/>
                  </a:cxn>
                  <a:cxn ang="0">
                    <a:pos x="106" y="229"/>
                  </a:cxn>
                  <a:cxn ang="0">
                    <a:pos x="128" y="230"/>
                  </a:cxn>
                  <a:cxn ang="0">
                    <a:pos x="152" y="231"/>
                  </a:cxn>
                  <a:cxn ang="0">
                    <a:pos x="178" y="232"/>
                  </a:cxn>
                  <a:cxn ang="0">
                    <a:pos x="208" y="234"/>
                  </a:cxn>
                  <a:cxn ang="0">
                    <a:pos x="240" y="235"/>
                  </a:cxn>
                  <a:cxn ang="0">
                    <a:pos x="269" y="238"/>
                  </a:cxn>
                  <a:cxn ang="0">
                    <a:pos x="303" y="240"/>
                  </a:cxn>
                  <a:cxn ang="0">
                    <a:pos x="336" y="241"/>
                  </a:cxn>
                  <a:cxn ang="0">
                    <a:pos x="368" y="241"/>
                  </a:cxn>
                  <a:cxn ang="0">
                    <a:pos x="397" y="240"/>
                  </a:cxn>
                  <a:cxn ang="0">
                    <a:pos x="424" y="239"/>
                  </a:cxn>
                  <a:cxn ang="0">
                    <a:pos x="448" y="237"/>
                  </a:cxn>
                  <a:cxn ang="0">
                    <a:pos x="469" y="236"/>
                  </a:cxn>
                  <a:cxn ang="0">
                    <a:pos x="486" y="234"/>
                  </a:cxn>
                  <a:cxn ang="0">
                    <a:pos x="498" y="233"/>
                  </a:cxn>
                  <a:cxn ang="0">
                    <a:pos x="505" y="232"/>
                  </a:cxn>
                  <a:cxn ang="0">
                    <a:pos x="507" y="232"/>
                  </a:cxn>
                  <a:cxn ang="0">
                    <a:pos x="513" y="208"/>
                  </a:cxn>
                  <a:cxn ang="0">
                    <a:pos x="516" y="184"/>
                  </a:cxn>
                  <a:cxn ang="0">
                    <a:pos x="514" y="170"/>
                  </a:cxn>
                  <a:cxn ang="0">
                    <a:pos x="492" y="171"/>
                  </a:cxn>
                  <a:cxn ang="0">
                    <a:pos x="469" y="168"/>
                  </a:cxn>
                  <a:cxn ang="0">
                    <a:pos x="447" y="164"/>
                  </a:cxn>
                  <a:cxn ang="0">
                    <a:pos x="425" y="158"/>
                  </a:cxn>
                  <a:cxn ang="0">
                    <a:pos x="409" y="154"/>
                  </a:cxn>
                  <a:cxn ang="0">
                    <a:pos x="390" y="147"/>
                  </a:cxn>
                  <a:cxn ang="0">
                    <a:pos x="367" y="139"/>
                  </a:cxn>
                  <a:cxn ang="0">
                    <a:pos x="342" y="129"/>
                  </a:cxn>
                  <a:cxn ang="0">
                    <a:pos x="317" y="120"/>
                  </a:cxn>
                  <a:cxn ang="0">
                    <a:pos x="294" y="111"/>
                  </a:cxn>
                  <a:cxn ang="0">
                    <a:pos x="274" y="104"/>
                  </a:cxn>
                  <a:cxn ang="0">
                    <a:pos x="260" y="99"/>
                  </a:cxn>
                  <a:cxn ang="0">
                    <a:pos x="245" y="94"/>
                  </a:cxn>
                  <a:cxn ang="0">
                    <a:pos x="219" y="86"/>
                  </a:cxn>
                  <a:cxn ang="0">
                    <a:pos x="191" y="77"/>
                  </a:cxn>
                  <a:cxn ang="0">
                    <a:pos x="171" y="71"/>
                  </a:cxn>
                  <a:cxn ang="0">
                    <a:pos x="157" y="66"/>
                  </a:cxn>
                  <a:cxn ang="0">
                    <a:pos x="163" y="45"/>
                  </a:cxn>
                  <a:cxn ang="0">
                    <a:pos x="135" y="37"/>
                  </a:cxn>
                  <a:cxn ang="0">
                    <a:pos x="100" y="28"/>
                  </a:cxn>
                  <a:cxn ang="0">
                    <a:pos x="71" y="19"/>
                  </a:cxn>
                  <a:cxn ang="0">
                    <a:pos x="46" y="12"/>
                  </a:cxn>
                  <a:cxn ang="0">
                    <a:pos x="27" y="7"/>
                  </a:cxn>
                  <a:cxn ang="0">
                    <a:pos x="12" y="3"/>
                  </a:cxn>
                  <a:cxn ang="0">
                    <a:pos x="3" y="0"/>
                  </a:cxn>
                  <a:cxn ang="0">
                    <a:pos x="0" y="0"/>
                  </a:cxn>
                  <a:cxn ang="0">
                    <a:pos x="2" y="10"/>
                  </a:cxn>
                  <a:cxn ang="0">
                    <a:pos x="5" y="28"/>
                  </a:cxn>
                  <a:cxn ang="0">
                    <a:pos x="9" y="52"/>
                  </a:cxn>
                  <a:cxn ang="0">
                    <a:pos x="14" y="79"/>
                  </a:cxn>
                  <a:cxn ang="0">
                    <a:pos x="18" y="108"/>
                  </a:cxn>
                  <a:cxn ang="0">
                    <a:pos x="23" y="136"/>
                  </a:cxn>
                  <a:cxn ang="0">
                    <a:pos x="27" y="162"/>
                  </a:cxn>
                  <a:cxn ang="0">
                    <a:pos x="29" y="182"/>
                  </a:cxn>
                  <a:cxn ang="0">
                    <a:pos x="31" y="196"/>
                  </a:cxn>
                </a:cxnLst>
                <a:rect l="0" t="0" r="r" b="b"/>
                <a:pathLst>
                  <a:path w="517" h="241">
                    <a:moveTo>
                      <a:pt x="31" y="197"/>
                    </a:moveTo>
                    <a:lnTo>
                      <a:pt x="32" y="203"/>
                    </a:lnTo>
                    <a:lnTo>
                      <a:pt x="33" y="207"/>
                    </a:lnTo>
                    <a:lnTo>
                      <a:pt x="34" y="211"/>
                    </a:lnTo>
                    <a:lnTo>
                      <a:pt x="34" y="213"/>
                    </a:lnTo>
                    <a:lnTo>
                      <a:pt x="34" y="213"/>
                    </a:lnTo>
                    <a:lnTo>
                      <a:pt x="35" y="219"/>
                    </a:lnTo>
                    <a:lnTo>
                      <a:pt x="36" y="222"/>
                    </a:lnTo>
                    <a:lnTo>
                      <a:pt x="39" y="224"/>
                    </a:lnTo>
                    <a:lnTo>
                      <a:pt x="39" y="224"/>
                    </a:lnTo>
                    <a:lnTo>
                      <a:pt x="41" y="224"/>
                    </a:lnTo>
                    <a:lnTo>
                      <a:pt x="42" y="224"/>
                    </a:lnTo>
                    <a:lnTo>
                      <a:pt x="43" y="224"/>
                    </a:lnTo>
                    <a:lnTo>
                      <a:pt x="45" y="225"/>
                    </a:lnTo>
                    <a:lnTo>
                      <a:pt x="47" y="225"/>
                    </a:lnTo>
                    <a:lnTo>
                      <a:pt x="48" y="225"/>
                    </a:lnTo>
                    <a:lnTo>
                      <a:pt x="50" y="225"/>
                    </a:lnTo>
                    <a:lnTo>
                      <a:pt x="51" y="225"/>
                    </a:lnTo>
                    <a:lnTo>
                      <a:pt x="53" y="226"/>
                    </a:lnTo>
                    <a:lnTo>
                      <a:pt x="55" y="226"/>
                    </a:lnTo>
                    <a:lnTo>
                      <a:pt x="57" y="226"/>
                    </a:lnTo>
                    <a:lnTo>
                      <a:pt x="59" y="226"/>
                    </a:lnTo>
                    <a:lnTo>
                      <a:pt x="61" y="226"/>
                    </a:lnTo>
                    <a:lnTo>
                      <a:pt x="63" y="227"/>
                    </a:lnTo>
                    <a:lnTo>
                      <a:pt x="65" y="227"/>
                    </a:lnTo>
                    <a:lnTo>
                      <a:pt x="67" y="227"/>
                    </a:lnTo>
                    <a:lnTo>
                      <a:pt x="69" y="227"/>
                    </a:lnTo>
                    <a:lnTo>
                      <a:pt x="71" y="227"/>
                    </a:lnTo>
                    <a:lnTo>
                      <a:pt x="73" y="227"/>
                    </a:lnTo>
                    <a:lnTo>
                      <a:pt x="76" y="227"/>
                    </a:lnTo>
                    <a:lnTo>
                      <a:pt x="78" y="228"/>
                    </a:lnTo>
                    <a:lnTo>
                      <a:pt x="80" y="228"/>
                    </a:lnTo>
                    <a:lnTo>
                      <a:pt x="83" y="228"/>
                    </a:lnTo>
                    <a:lnTo>
                      <a:pt x="85" y="228"/>
                    </a:lnTo>
                    <a:lnTo>
                      <a:pt x="88" y="228"/>
                    </a:lnTo>
                    <a:lnTo>
                      <a:pt x="90" y="228"/>
                    </a:lnTo>
                    <a:lnTo>
                      <a:pt x="93" y="228"/>
                    </a:lnTo>
                    <a:lnTo>
                      <a:pt x="95" y="228"/>
                    </a:lnTo>
                    <a:lnTo>
                      <a:pt x="98" y="229"/>
                    </a:lnTo>
                    <a:lnTo>
                      <a:pt x="101" y="229"/>
                    </a:lnTo>
                    <a:lnTo>
                      <a:pt x="104" y="229"/>
                    </a:lnTo>
                    <a:lnTo>
                      <a:pt x="106" y="229"/>
                    </a:lnTo>
                    <a:lnTo>
                      <a:pt x="109" y="229"/>
                    </a:lnTo>
                    <a:lnTo>
                      <a:pt x="112" y="229"/>
                    </a:lnTo>
                    <a:lnTo>
                      <a:pt x="115" y="229"/>
                    </a:lnTo>
                    <a:lnTo>
                      <a:pt x="118" y="229"/>
                    </a:lnTo>
                    <a:lnTo>
                      <a:pt x="121" y="230"/>
                    </a:lnTo>
                    <a:lnTo>
                      <a:pt x="125" y="230"/>
                    </a:lnTo>
                    <a:lnTo>
                      <a:pt x="128" y="230"/>
                    </a:lnTo>
                    <a:lnTo>
                      <a:pt x="131" y="230"/>
                    </a:lnTo>
                    <a:lnTo>
                      <a:pt x="134" y="230"/>
                    </a:lnTo>
                    <a:lnTo>
                      <a:pt x="138" y="230"/>
                    </a:lnTo>
                    <a:lnTo>
                      <a:pt x="141" y="230"/>
                    </a:lnTo>
                    <a:lnTo>
                      <a:pt x="145" y="230"/>
                    </a:lnTo>
                    <a:lnTo>
                      <a:pt x="148" y="231"/>
                    </a:lnTo>
                    <a:lnTo>
                      <a:pt x="152" y="231"/>
                    </a:lnTo>
                    <a:lnTo>
                      <a:pt x="155" y="231"/>
                    </a:lnTo>
                    <a:lnTo>
                      <a:pt x="159" y="231"/>
                    </a:lnTo>
                    <a:lnTo>
                      <a:pt x="163" y="231"/>
                    </a:lnTo>
                    <a:lnTo>
                      <a:pt x="167" y="231"/>
                    </a:lnTo>
                    <a:lnTo>
                      <a:pt x="171" y="232"/>
                    </a:lnTo>
                    <a:lnTo>
                      <a:pt x="174" y="232"/>
                    </a:lnTo>
                    <a:lnTo>
                      <a:pt x="178" y="232"/>
                    </a:lnTo>
                    <a:lnTo>
                      <a:pt x="182" y="232"/>
                    </a:lnTo>
                    <a:lnTo>
                      <a:pt x="186" y="232"/>
                    </a:lnTo>
                    <a:lnTo>
                      <a:pt x="191" y="233"/>
                    </a:lnTo>
                    <a:lnTo>
                      <a:pt x="195" y="233"/>
                    </a:lnTo>
                    <a:lnTo>
                      <a:pt x="199" y="233"/>
                    </a:lnTo>
                    <a:lnTo>
                      <a:pt x="203" y="233"/>
                    </a:lnTo>
                    <a:lnTo>
                      <a:pt x="208" y="234"/>
                    </a:lnTo>
                    <a:lnTo>
                      <a:pt x="212" y="234"/>
                    </a:lnTo>
                    <a:lnTo>
                      <a:pt x="216" y="234"/>
                    </a:lnTo>
                    <a:lnTo>
                      <a:pt x="221" y="234"/>
                    </a:lnTo>
                    <a:lnTo>
                      <a:pt x="226" y="235"/>
                    </a:lnTo>
                    <a:lnTo>
                      <a:pt x="230" y="235"/>
                    </a:lnTo>
                    <a:lnTo>
                      <a:pt x="235" y="235"/>
                    </a:lnTo>
                    <a:lnTo>
                      <a:pt x="240" y="235"/>
                    </a:lnTo>
                    <a:lnTo>
                      <a:pt x="244" y="236"/>
                    </a:lnTo>
                    <a:lnTo>
                      <a:pt x="249" y="236"/>
                    </a:lnTo>
                    <a:lnTo>
                      <a:pt x="254" y="237"/>
                    </a:lnTo>
                    <a:lnTo>
                      <a:pt x="259" y="237"/>
                    </a:lnTo>
                    <a:lnTo>
                      <a:pt x="264" y="237"/>
                    </a:lnTo>
                    <a:lnTo>
                      <a:pt x="269" y="238"/>
                    </a:lnTo>
                    <a:lnTo>
                      <a:pt x="269" y="238"/>
                    </a:lnTo>
                    <a:lnTo>
                      <a:pt x="274" y="238"/>
                    </a:lnTo>
                    <a:lnTo>
                      <a:pt x="279" y="238"/>
                    </a:lnTo>
                    <a:lnTo>
                      <a:pt x="284" y="239"/>
                    </a:lnTo>
                    <a:lnTo>
                      <a:pt x="289" y="239"/>
                    </a:lnTo>
                    <a:lnTo>
                      <a:pt x="294" y="239"/>
                    </a:lnTo>
                    <a:lnTo>
                      <a:pt x="299" y="239"/>
                    </a:lnTo>
                    <a:lnTo>
                      <a:pt x="303" y="240"/>
                    </a:lnTo>
                    <a:lnTo>
                      <a:pt x="308" y="240"/>
                    </a:lnTo>
                    <a:lnTo>
                      <a:pt x="313" y="240"/>
                    </a:lnTo>
                    <a:lnTo>
                      <a:pt x="318" y="240"/>
                    </a:lnTo>
                    <a:lnTo>
                      <a:pt x="322" y="240"/>
                    </a:lnTo>
                    <a:lnTo>
                      <a:pt x="327" y="240"/>
                    </a:lnTo>
                    <a:lnTo>
                      <a:pt x="332" y="241"/>
                    </a:lnTo>
                    <a:lnTo>
                      <a:pt x="336" y="241"/>
                    </a:lnTo>
                    <a:lnTo>
                      <a:pt x="341" y="241"/>
                    </a:lnTo>
                    <a:lnTo>
                      <a:pt x="346" y="241"/>
                    </a:lnTo>
                    <a:lnTo>
                      <a:pt x="350" y="241"/>
                    </a:lnTo>
                    <a:lnTo>
                      <a:pt x="355" y="241"/>
                    </a:lnTo>
                    <a:lnTo>
                      <a:pt x="359" y="241"/>
                    </a:lnTo>
                    <a:lnTo>
                      <a:pt x="364" y="241"/>
                    </a:lnTo>
                    <a:lnTo>
                      <a:pt x="368" y="241"/>
                    </a:lnTo>
                    <a:lnTo>
                      <a:pt x="372" y="241"/>
                    </a:lnTo>
                    <a:lnTo>
                      <a:pt x="377" y="241"/>
                    </a:lnTo>
                    <a:lnTo>
                      <a:pt x="381" y="241"/>
                    </a:lnTo>
                    <a:lnTo>
                      <a:pt x="385" y="240"/>
                    </a:lnTo>
                    <a:lnTo>
                      <a:pt x="389" y="240"/>
                    </a:lnTo>
                    <a:lnTo>
                      <a:pt x="393" y="240"/>
                    </a:lnTo>
                    <a:lnTo>
                      <a:pt x="397" y="240"/>
                    </a:lnTo>
                    <a:lnTo>
                      <a:pt x="401" y="240"/>
                    </a:lnTo>
                    <a:lnTo>
                      <a:pt x="405" y="240"/>
                    </a:lnTo>
                    <a:lnTo>
                      <a:pt x="409" y="240"/>
                    </a:lnTo>
                    <a:lnTo>
                      <a:pt x="413" y="239"/>
                    </a:lnTo>
                    <a:lnTo>
                      <a:pt x="417" y="239"/>
                    </a:lnTo>
                    <a:lnTo>
                      <a:pt x="421" y="239"/>
                    </a:lnTo>
                    <a:lnTo>
                      <a:pt x="424" y="239"/>
                    </a:lnTo>
                    <a:lnTo>
                      <a:pt x="428" y="239"/>
                    </a:lnTo>
                    <a:lnTo>
                      <a:pt x="432" y="238"/>
                    </a:lnTo>
                    <a:lnTo>
                      <a:pt x="435" y="238"/>
                    </a:lnTo>
                    <a:lnTo>
                      <a:pt x="439" y="238"/>
                    </a:lnTo>
                    <a:lnTo>
                      <a:pt x="442" y="238"/>
                    </a:lnTo>
                    <a:lnTo>
                      <a:pt x="445" y="238"/>
                    </a:lnTo>
                    <a:lnTo>
                      <a:pt x="448" y="237"/>
                    </a:lnTo>
                    <a:lnTo>
                      <a:pt x="452" y="237"/>
                    </a:lnTo>
                    <a:lnTo>
                      <a:pt x="455" y="237"/>
                    </a:lnTo>
                    <a:lnTo>
                      <a:pt x="458" y="237"/>
                    </a:lnTo>
                    <a:lnTo>
                      <a:pt x="461" y="236"/>
                    </a:lnTo>
                    <a:lnTo>
                      <a:pt x="464" y="236"/>
                    </a:lnTo>
                    <a:lnTo>
                      <a:pt x="466" y="236"/>
                    </a:lnTo>
                    <a:lnTo>
                      <a:pt x="469" y="236"/>
                    </a:lnTo>
                    <a:lnTo>
                      <a:pt x="472" y="235"/>
                    </a:lnTo>
                    <a:lnTo>
                      <a:pt x="474" y="235"/>
                    </a:lnTo>
                    <a:lnTo>
                      <a:pt x="477" y="235"/>
                    </a:lnTo>
                    <a:lnTo>
                      <a:pt x="479" y="235"/>
                    </a:lnTo>
                    <a:lnTo>
                      <a:pt x="481" y="235"/>
                    </a:lnTo>
                    <a:lnTo>
                      <a:pt x="484" y="234"/>
                    </a:lnTo>
                    <a:lnTo>
                      <a:pt x="486" y="234"/>
                    </a:lnTo>
                    <a:lnTo>
                      <a:pt x="488" y="234"/>
                    </a:lnTo>
                    <a:lnTo>
                      <a:pt x="490" y="234"/>
                    </a:lnTo>
                    <a:lnTo>
                      <a:pt x="492" y="234"/>
                    </a:lnTo>
                    <a:lnTo>
                      <a:pt x="493" y="233"/>
                    </a:lnTo>
                    <a:lnTo>
                      <a:pt x="495" y="233"/>
                    </a:lnTo>
                    <a:lnTo>
                      <a:pt x="497" y="233"/>
                    </a:lnTo>
                    <a:lnTo>
                      <a:pt x="498" y="233"/>
                    </a:lnTo>
                    <a:lnTo>
                      <a:pt x="499" y="233"/>
                    </a:lnTo>
                    <a:lnTo>
                      <a:pt x="501" y="233"/>
                    </a:lnTo>
                    <a:lnTo>
                      <a:pt x="502" y="232"/>
                    </a:lnTo>
                    <a:lnTo>
                      <a:pt x="503" y="232"/>
                    </a:lnTo>
                    <a:lnTo>
                      <a:pt x="504" y="232"/>
                    </a:lnTo>
                    <a:lnTo>
                      <a:pt x="505" y="232"/>
                    </a:lnTo>
                    <a:lnTo>
                      <a:pt x="505" y="232"/>
                    </a:lnTo>
                    <a:lnTo>
                      <a:pt x="506" y="232"/>
                    </a:lnTo>
                    <a:lnTo>
                      <a:pt x="507" y="232"/>
                    </a:lnTo>
                    <a:lnTo>
                      <a:pt x="507" y="232"/>
                    </a:lnTo>
                    <a:lnTo>
                      <a:pt x="507" y="232"/>
                    </a:lnTo>
                    <a:lnTo>
                      <a:pt x="507" y="232"/>
                    </a:lnTo>
                    <a:lnTo>
                      <a:pt x="507" y="232"/>
                    </a:lnTo>
                    <a:lnTo>
                      <a:pt x="507" y="232"/>
                    </a:lnTo>
                    <a:lnTo>
                      <a:pt x="509" y="229"/>
                    </a:lnTo>
                    <a:lnTo>
                      <a:pt x="509" y="225"/>
                    </a:lnTo>
                    <a:lnTo>
                      <a:pt x="510" y="222"/>
                    </a:lnTo>
                    <a:lnTo>
                      <a:pt x="511" y="219"/>
                    </a:lnTo>
                    <a:lnTo>
                      <a:pt x="512" y="215"/>
                    </a:lnTo>
                    <a:lnTo>
                      <a:pt x="512" y="212"/>
                    </a:lnTo>
                    <a:lnTo>
                      <a:pt x="513" y="208"/>
                    </a:lnTo>
                    <a:lnTo>
                      <a:pt x="514" y="205"/>
                    </a:lnTo>
                    <a:lnTo>
                      <a:pt x="514" y="201"/>
                    </a:lnTo>
                    <a:lnTo>
                      <a:pt x="514" y="198"/>
                    </a:lnTo>
                    <a:lnTo>
                      <a:pt x="515" y="194"/>
                    </a:lnTo>
                    <a:lnTo>
                      <a:pt x="515" y="191"/>
                    </a:lnTo>
                    <a:lnTo>
                      <a:pt x="516" y="187"/>
                    </a:lnTo>
                    <a:lnTo>
                      <a:pt x="516" y="184"/>
                    </a:lnTo>
                    <a:lnTo>
                      <a:pt x="516" y="181"/>
                    </a:lnTo>
                    <a:lnTo>
                      <a:pt x="516" y="178"/>
                    </a:lnTo>
                    <a:lnTo>
                      <a:pt x="517" y="175"/>
                    </a:lnTo>
                    <a:lnTo>
                      <a:pt x="517" y="172"/>
                    </a:lnTo>
                    <a:lnTo>
                      <a:pt x="517" y="170"/>
                    </a:lnTo>
                    <a:lnTo>
                      <a:pt x="517" y="170"/>
                    </a:lnTo>
                    <a:lnTo>
                      <a:pt x="514" y="170"/>
                    </a:lnTo>
                    <a:lnTo>
                      <a:pt x="511" y="170"/>
                    </a:lnTo>
                    <a:lnTo>
                      <a:pt x="508" y="171"/>
                    </a:lnTo>
                    <a:lnTo>
                      <a:pt x="504" y="171"/>
                    </a:lnTo>
                    <a:lnTo>
                      <a:pt x="501" y="171"/>
                    </a:lnTo>
                    <a:lnTo>
                      <a:pt x="498" y="171"/>
                    </a:lnTo>
                    <a:lnTo>
                      <a:pt x="495" y="171"/>
                    </a:lnTo>
                    <a:lnTo>
                      <a:pt x="492" y="171"/>
                    </a:lnTo>
                    <a:lnTo>
                      <a:pt x="488" y="170"/>
                    </a:lnTo>
                    <a:lnTo>
                      <a:pt x="485" y="170"/>
                    </a:lnTo>
                    <a:lnTo>
                      <a:pt x="482" y="170"/>
                    </a:lnTo>
                    <a:lnTo>
                      <a:pt x="479" y="170"/>
                    </a:lnTo>
                    <a:lnTo>
                      <a:pt x="476" y="169"/>
                    </a:lnTo>
                    <a:lnTo>
                      <a:pt x="472" y="169"/>
                    </a:lnTo>
                    <a:lnTo>
                      <a:pt x="469" y="168"/>
                    </a:lnTo>
                    <a:lnTo>
                      <a:pt x="466" y="168"/>
                    </a:lnTo>
                    <a:lnTo>
                      <a:pt x="463" y="167"/>
                    </a:lnTo>
                    <a:lnTo>
                      <a:pt x="459" y="167"/>
                    </a:lnTo>
                    <a:lnTo>
                      <a:pt x="456" y="166"/>
                    </a:lnTo>
                    <a:lnTo>
                      <a:pt x="453" y="166"/>
                    </a:lnTo>
                    <a:lnTo>
                      <a:pt x="450" y="165"/>
                    </a:lnTo>
                    <a:lnTo>
                      <a:pt x="447" y="164"/>
                    </a:lnTo>
                    <a:lnTo>
                      <a:pt x="443" y="164"/>
                    </a:lnTo>
                    <a:lnTo>
                      <a:pt x="440" y="163"/>
                    </a:lnTo>
                    <a:lnTo>
                      <a:pt x="437" y="162"/>
                    </a:lnTo>
                    <a:lnTo>
                      <a:pt x="434" y="161"/>
                    </a:lnTo>
                    <a:lnTo>
                      <a:pt x="431" y="160"/>
                    </a:lnTo>
                    <a:lnTo>
                      <a:pt x="428" y="159"/>
                    </a:lnTo>
                    <a:lnTo>
                      <a:pt x="425" y="158"/>
                    </a:lnTo>
                    <a:lnTo>
                      <a:pt x="421" y="158"/>
                    </a:lnTo>
                    <a:lnTo>
                      <a:pt x="418" y="157"/>
                    </a:lnTo>
                    <a:lnTo>
                      <a:pt x="415" y="156"/>
                    </a:lnTo>
                    <a:lnTo>
                      <a:pt x="415" y="156"/>
                    </a:lnTo>
                    <a:lnTo>
                      <a:pt x="413" y="155"/>
                    </a:lnTo>
                    <a:lnTo>
                      <a:pt x="411" y="154"/>
                    </a:lnTo>
                    <a:lnTo>
                      <a:pt x="409" y="154"/>
                    </a:lnTo>
                    <a:lnTo>
                      <a:pt x="407" y="153"/>
                    </a:lnTo>
                    <a:lnTo>
                      <a:pt x="404" y="152"/>
                    </a:lnTo>
                    <a:lnTo>
                      <a:pt x="402" y="151"/>
                    </a:lnTo>
                    <a:lnTo>
                      <a:pt x="399" y="150"/>
                    </a:lnTo>
                    <a:lnTo>
                      <a:pt x="396" y="149"/>
                    </a:lnTo>
                    <a:lnTo>
                      <a:pt x="393" y="148"/>
                    </a:lnTo>
                    <a:lnTo>
                      <a:pt x="390" y="147"/>
                    </a:lnTo>
                    <a:lnTo>
                      <a:pt x="387" y="146"/>
                    </a:lnTo>
                    <a:lnTo>
                      <a:pt x="384" y="145"/>
                    </a:lnTo>
                    <a:lnTo>
                      <a:pt x="381" y="144"/>
                    </a:lnTo>
                    <a:lnTo>
                      <a:pt x="378" y="142"/>
                    </a:lnTo>
                    <a:lnTo>
                      <a:pt x="374" y="141"/>
                    </a:lnTo>
                    <a:lnTo>
                      <a:pt x="371" y="140"/>
                    </a:lnTo>
                    <a:lnTo>
                      <a:pt x="367" y="139"/>
                    </a:lnTo>
                    <a:lnTo>
                      <a:pt x="364" y="137"/>
                    </a:lnTo>
                    <a:lnTo>
                      <a:pt x="360" y="136"/>
                    </a:lnTo>
                    <a:lnTo>
                      <a:pt x="357" y="135"/>
                    </a:lnTo>
                    <a:lnTo>
                      <a:pt x="353" y="133"/>
                    </a:lnTo>
                    <a:lnTo>
                      <a:pt x="350" y="132"/>
                    </a:lnTo>
                    <a:lnTo>
                      <a:pt x="346" y="130"/>
                    </a:lnTo>
                    <a:lnTo>
                      <a:pt x="342" y="129"/>
                    </a:lnTo>
                    <a:lnTo>
                      <a:pt x="339" y="128"/>
                    </a:lnTo>
                    <a:lnTo>
                      <a:pt x="335" y="126"/>
                    </a:lnTo>
                    <a:lnTo>
                      <a:pt x="331" y="125"/>
                    </a:lnTo>
                    <a:lnTo>
                      <a:pt x="328" y="124"/>
                    </a:lnTo>
                    <a:lnTo>
                      <a:pt x="324" y="122"/>
                    </a:lnTo>
                    <a:lnTo>
                      <a:pt x="321" y="121"/>
                    </a:lnTo>
                    <a:lnTo>
                      <a:pt x="317" y="120"/>
                    </a:lnTo>
                    <a:lnTo>
                      <a:pt x="314" y="118"/>
                    </a:lnTo>
                    <a:lnTo>
                      <a:pt x="310" y="117"/>
                    </a:lnTo>
                    <a:lnTo>
                      <a:pt x="307" y="116"/>
                    </a:lnTo>
                    <a:lnTo>
                      <a:pt x="303" y="114"/>
                    </a:lnTo>
                    <a:lnTo>
                      <a:pt x="300" y="113"/>
                    </a:lnTo>
                    <a:lnTo>
                      <a:pt x="297" y="112"/>
                    </a:lnTo>
                    <a:lnTo>
                      <a:pt x="294" y="111"/>
                    </a:lnTo>
                    <a:lnTo>
                      <a:pt x="291" y="110"/>
                    </a:lnTo>
                    <a:lnTo>
                      <a:pt x="288" y="108"/>
                    </a:lnTo>
                    <a:lnTo>
                      <a:pt x="285" y="107"/>
                    </a:lnTo>
                    <a:lnTo>
                      <a:pt x="282" y="106"/>
                    </a:lnTo>
                    <a:lnTo>
                      <a:pt x="279" y="105"/>
                    </a:lnTo>
                    <a:lnTo>
                      <a:pt x="277" y="104"/>
                    </a:lnTo>
                    <a:lnTo>
                      <a:pt x="274" y="104"/>
                    </a:lnTo>
                    <a:lnTo>
                      <a:pt x="272" y="103"/>
                    </a:lnTo>
                    <a:lnTo>
                      <a:pt x="270" y="102"/>
                    </a:lnTo>
                    <a:lnTo>
                      <a:pt x="267" y="101"/>
                    </a:lnTo>
                    <a:lnTo>
                      <a:pt x="265" y="101"/>
                    </a:lnTo>
                    <a:lnTo>
                      <a:pt x="264" y="100"/>
                    </a:lnTo>
                    <a:lnTo>
                      <a:pt x="262" y="99"/>
                    </a:lnTo>
                    <a:lnTo>
                      <a:pt x="260" y="99"/>
                    </a:lnTo>
                    <a:lnTo>
                      <a:pt x="260" y="99"/>
                    </a:lnTo>
                    <a:lnTo>
                      <a:pt x="259" y="98"/>
                    </a:lnTo>
                    <a:lnTo>
                      <a:pt x="256" y="98"/>
                    </a:lnTo>
                    <a:lnTo>
                      <a:pt x="254" y="97"/>
                    </a:lnTo>
                    <a:lnTo>
                      <a:pt x="251" y="96"/>
                    </a:lnTo>
                    <a:lnTo>
                      <a:pt x="248" y="95"/>
                    </a:lnTo>
                    <a:lnTo>
                      <a:pt x="245" y="94"/>
                    </a:lnTo>
                    <a:lnTo>
                      <a:pt x="242" y="93"/>
                    </a:lnTo>
                    <a:lnTo>
                      <a:pt x="238" y="92"/>
                    </a:lnTo>
                    <a:lnTo>
                      <a:pt x="234" y="91"/>
                    </a:lnTo>
                    <a:lnTo>
                      <a:pt x="231" y="90"/>
                    </a:lnTo>
                    <a:lnTo>
                      <a:pt x="227" y="88"/>
                    </a:lnTo>
                    <a:lnTo>
                      <a:pt x="223" y="87"/>
                    </a:lnTo>
                    <a:lnTo>
                      <a:pt x="219" y="86"/>
                    </a:lnTo>
                    <a:lnTo>
                      <a:pt x="215" y="85"/>
                    </a:lnTo>
                    <a:lnTo>
                      <a:pt x="211" y="83"/>
                    </a:lnTo>
                    <a:lnTo>
                      <a:pt x="206" y="82"/>
                    </a:lnTo>
                    <a:lnTo>
                      <a:pt x="202" y="81"/>
                    </a:lnTo>
                    <a:lnTo>
                      <a:pt x="199" y="80"/>
                    </a:lnTo>
                    <a:lnTo>
                      <a:pt x="195" y="78"/>
                    </a:lnTo>
                    <a:lnTo>
                      <a:pt x="191" y="77"/>
                    </a:lnTo>
                    <a:lnTo>
                      <a:pt x="187" y="76"/>
                    </a:lnTo>
                    <a:lnTo>
                      <a:pt x="184" y="75"/>
                    </a:lnTo>
                    <a:lnTo>
                      <a:pt x="181" y="74"/>
                    </a:lnTo>
                    <a:lnTo>
                      <a:pt x="178" y="73"/>
                    </a:lnTo>
                    <a:lnTo>
                      <a:pt x="175" y="72"/>
                    </a:lnTo>
                    <a:lnTo>
                      <a:pt x="173" y="72"/>
                    </a:lnTo>
                    <a:lnTo>
                      <a:pt x="171" y="71"/>
                    </a:lnTo>
                    <a:lnTo>
                      <a:pt x="169" y="70"/>
                    </a:lnTo>
                    <a:lnTo>
                      <a:pt x="167" y="70"/>
                    </a:lnTo>
                    <a:lnTo>
                      <a:pt x="166" y="69"/>
                    </a:lnTo>
                    <a:lnTo>
                      <a:pt x="165" y="69"/>
                    </a:lnTo>
                    <a:lnTo>
                      <a:pt x="165" y="69"/>
                    </a:lnTo>
                    <a:lnTo>
                      <a:pt x="159" y="67"/>
                    </a:lnTo>
                    <a:lnTo>
                      <a:pt x="157" y="66"/>
                    </a:lnTo>
                    <a:lnTo>
                      <a:pt x="157" y="66"/>
                    </a:lnTo>
                    <a:lnTo>
                      <a:pt x="157" y="66"/>
                    </a:lnTo>
                    <a:lnTo>
                      <a:pt x="158" y="59"/>
                    </a:lnTo>
                    <a:lnTo>
                      <a:pt x="159" y="53"/>
                    </a:lnTo>
                    <a:lnTo>
                      <a:pt x="161" y="49"/>
                    </a:lnTo>
                    <a:lnTo>
                      <a:pt x="162" y="47"/>
                    </a:lnTo>
                    <a:lnTo>
                      <a:pt x="163" y="45"/>
                    </a:lnTo>
                    <a:lnTo>
                      <a:pt x="163" y="45"/>
                    </a:lnTo>
                    <a:lnTo>
                      <a:pt x="163" y="45"/>
                    </a:lnTo>
                    <a:lnTo>
                      <a:pt x="157" y="43"/>
                    </a:lnTo>
                    <a:lnTo>
                      <a:pt x="152" y="42"/>
                    </a:lnTo>
                    <a:lnTo>
                      <a:pt x="146" y="40"/>
                    </a:lnTo>
                    <a:lnTo>
                      <a:pt x="141" y="39"/>
                    </a:lnTo>
                    <a:lnTo>
                      <a:pt x="135" y="37"/>
                    </a:lnTo>
                    <a:lnTo>
                      <a:pt x="130" y="36"/>
                    </a:lnTo>
                    <a:lnTo>
                      <a:pt x="125" y="35"/>
                    </a:lnTo>
                    <a:lnTo>
                      <a:pt x="120" y="33"/>
                    </a:lnTo>
                    <a:lnTo>
                      <a:pt x="115" y="32"/>
                    </a:lnTo>
                    <a:lnTo>
                      <a:pt x="110" y="30"/>
                    </a:lnTo>
                    <a:lnTo>
                      <a:pt x="105" y="29"/>
                    </a:lnTo>
                    <a:lnTo>
                      <a:pt x="100" y="28"/>
                    </a:lnTo>
                    <a:lnTo>
                      <a:pt x="96" y="27"/>
                    </a:lnTo>
                    <a:lnTo>
                      <a:pt x="92" y="25"/>
                    </a:lnTo>
                    <a:lnTo>
                      <a:pt x="87" y="24"/>
                    </a:lnTo>
                    <a:lnTo>
                      <a:pt x="83" y="23"/>
                    </a:lnTo>
                    <a:lnTo>
                      <a:pt x="79" y="22"/>
                    </a:lnTo>
                    <a:lnTo>
                      <a:pt x="75" y="21"/>
                    </a:lnTo>
                    <a:lnTo>
                      <a:pt x="71" y="19"/>
                    </a:lnTo>
                    <a:lnTo>
                      <a:pt x="67" y="18"/>
                    </a:lnTo>
                    <a:lnTo>
                      <a:pt x="63" y="17"/>
                    </a:lnTo>
                    <a:lnTo>
                      <a:pt x="60" y="16"/>
                    </a:lnTo>
                    <a:lnTo>
                      <a:pt x="56" y="15"/>
                    </a:lnTo>
                    <a:lnTo>
                      <a:pt x="53" y="14"/>
                    </a:lnTo>
                    <a:lnTo>
                      <a:pt x="49" y="13"/>
                    </a:lnTo>
                    <a:lnTo>
                      <a:pt x="46" y="12"/>
                    </a:lnTo>
                    <a:lnTo>
                      <a:pt x="43" y="12"/>
                    </a:lnTo>
                    <a:lnTo>
                      <a:pt x="40" y="11"/>
                    </a:lnTo>
                    <a:lnTo>
                      <a:pt x="37" y="10"/>
                    </a:lnTo>
                    <a:lnTo>
                      <a:pt x="34" y="9"/>
                    </a:lnTo>
                    <a:lnTo>
                      <a:pt x="32" y="8"/>
                    </a:lnTo>
                    <a:lnTo>
                      <a:pt x="29" y="7"/>
                    </a:lnTo>
                    <a:lnTo>
                      <a:pt x="27" y="7"/>
                    </a:lnTo>
                    <a:lnTo>
                      <a:pt x="24" y="6"/>
                    </a:lnTo>
                    <a:lnTo>
                      <a:pt x="22" y="5"/>
                    </a:lnTo>
                    <a:lnTo>
                      <a:pt x="20" y="5"/>
                    </a:lnTo>
                    <a:lnTo>
                      <a:pt x="18" y="4"/>
                    </a:lnTo>
                    <a:lnTo>
                      <a:pt x="16" y="4"/>
                    </a:lnTo>
                    <a:lnTo>
                      <a:pt x="14" y="3"/>
                    </a:lnTo>
                    <a:lnTo>
                      <a:pt x="12" y="3"/>
                    </a:lnTo>
                    <a:lnTo>
                      <a:pt x="11" y="2"/>
                    </a:lnTo>
                    <a:lnTo>
                      <a:pt x="9" y="2"/>
                    </a:lnTo>
                    <a:lnTo>
                      <a:pt x="8" y="2"/>
                    </a:lnTo>
                    <a:lnTo>
                      <a:pt x="7" y="1"/>
                    </a:lnTo>
                    <a:lnTo>
                      <a:pt x="6" y="1"/>
                    </a:lnTo>
                    <a:lnTo>
                      <a:pt x="4" y="1"/>
                    </a:lnTo>
                    <a:lnTo>
                      <a:pt x="3" y="0"/>
                    </a:lnTo>
                    <a:lnTo>
                      <a:pt x="3" y="0"/>
                    </a:lnTo>
                    <a:lnTo>
                      <a:pt x="2" y="0"/>
                    </a:lnTo>
                    <a:lnTo>
                      <a:pt x="1" y="0"/>
                    </a:lnTo>
                    <a:lnTo>
                      <a:pt x="1" y="0"/>
                    </a:lnTo>
                    <a:lnTo>
                      <a:pt x="0" y="0"/>
                    </a:lnTo>
                    <a:lnTo>
                      <a:pt x="0" y="0"/>
                    </a:lnTo>
                    <a:lnTo>
                      <a:pt x="0" y="0"/>
                    </a:lnTo>
                    <a:lnTo>
                      <a:pt x="0" y="0"/>
                    </a:lnTo>
                    <a:lnTo>
                      <a:pt x="0" y="1"/>
                    </a:lnTo>
                    <a:lnTo>
                      <a:pt x="0" y="2"/>
                    </a:lnTo>
                    <a:lnTo>
                      <a:pt x="1" y="4"/>
                    </a:lnTo>
                    <a:lnTo>
                      <a:pt x="1" y="6"/>
                    </a:lnTo>
                    <a:lnTo>
                      <a:pt x="1" y="8"/>
                    </a:lnTo>
                    <a:lnTo>
                      <a:pt x="2" y="10"/>
                    </a:lnTo>
                    <a:lnTo>
                      <a:pt x="2" y="12"/>
                    </a:lnTo>
                    <a:lnTo>
                      <a:pt x="2" y="14"/>
                    </a:lnTo>
                    <a:lnTo>
                      <a:pt x="3" y="17"/>
                    </a:lnTo>
                    <a:lnTo>
                      <a:pt x="3" y="19"/>
                    </a:lnTo>
                    <a:lnTo>
                      <a:pt x="4" y="22"/>
                    </a:lnTo>
                    <a:lnTo>
                      <a:pt x="4" y="25"/>
                    </a:lnTo>
                    <a:lnTo>
                      <a:pt x="5" y="28"/>
                    </a:lnTo>
                    <a:lnTo>
                      <a:pt x="5" y="31"/>
                    </a:lnTo>
                    <a:lnTo>
                      <a:pt x="6" y="34"/>
                    </a:lnTo>
                    <a:lnTo>
                      <a:pt x="7" y="38"/>
                    </a:lnTo>
                    <a:lnTo>
                      <a:pt x="7" y="41"/>
                    </a:lnTo>
                    <a:lnTo>
                      <a:pt x="8" y="44"/>
                    </a:lnTo>
                    <a:lnTo>
                      <a:pt x="8" y="48"/>
                    </a:lnTo>
                    <a:lnTo>
                      <a:pt x="9" y="52"/>
                    </a:lnTo>
                    <a:lnTo>
                      <a:pt x="10" y="56"/>
                    </a:lnTo>
                    <a:lnTo>
                      <a:pt x="10" y="59"/>
                    </a:lnTo>
                    <a:lnTo>
                      <a:pt x="11" y="63"/>
                    </a:lnTo>
                    <a:lnTo>
                      <a:pt x="12" y="67"/>
                    </a:lnTo>
                    <a:lnTo>
                      <a:pt x="12" y="71"/>
                    </a:lnTo>
                    <a:lnTo>
                      <a:pt x="13" y="75"/>
                    </a:lnTo>
                    <a:lnTo>
                      <a:pt x="14" y="79"/>
                    </a:lnTo>
                    <a:lnTo>
                      <a:pt x="14" y="83"/>
                    </a:lnTo>
                    <a:lnTo>
                      <a:pt x="15" y="87"/>
                    </a:lnTo>
                    <a:lnTo>
                      <a:pt x="16" y="92"/>
                    </a:lnTo>
                    <a:lnTo>
                      <a:pt x="16" y="96"/>
                    </a:lnTo>
                    <a:lnTo>
                      <a:pt x="17" y="100"/>
                    </a:lnTo>
                    <a:lnTo>
                      <a:pt x="18" y="104"/>
                    </a:lnTo>
                    <a:lnTo>
                      <a:pt x="18" y="108"/>
                    </a:lnTo>
                    <a:lnTo>
                      <a:pt x="19" y="112"/>
                    </a:lnTo>
                    <a:lnTo>
                      <a:pt x="20" y="116"/>
                    </a:lnTo>
                    <a:lnTo>
                      <a:pt x="20" y="120"/>
                    </a:lnTo>
                    <a:lnTo>
                      <a:pt x="21" y="124"/>
                    </a:lnTo>
                    <a:lnTo>
                      <a:pt x="21" y="128"/>
                    </a:lnTo>
                    <a:lnTo>
                      <a:pt x="22" y="132"/>
                    </a:lnTo>
                    <a:lnTo>
                      <a:pt x="23" y="136"/>
                    </a:lnTo>
                    <a:lnTo>
                      <a:pt x="23" y="140"/>
                    </a:lnTo>
                    <a:lnTo>
                      <a:pt x="24" y="144"/>
                    </a:lnTo>
                    <a:lnTo>
                      <a:pt x="24" y="148"/>
                    </a:lnTo>
                    <a:lnTo>
                      <a:pt x="25" y="151"/>
                    </a:lnTo>
                    <a:lnTo>
                      <a:pt x="26" y="155"/>
                    </a:lnTo>
                    <a:lnTo>
                      <a:pt x="26" y="158"/>
                    </a:lnTo>
                    <a:lnTo>
                      <a:pt x="27" y="162"/>
                    </a:lnTo>
                    <a:lnTo>
                      <a:pt x="27" y="165"/>
                    </a:lnTo>
                    <a:lnTo>
                      <a:pt x="27" y="168"/>
                    </a:lnTo>
                    <a:lnTo>
                      <a:pt x="28" y="171"/>
                    </a:lnTo>
                    <a:lnTo>
                      <a:pt x="28" y="174"/>
                    </a:lnTo>
                    <a:lnTo>
                      <a:pt x="29" y="177"/>
                    </a:lnTo>
                    <a:lnTo>
                      <a:pt x="29" y="180"/>
                    </a:lnTo>
                    <a:lnTo>
                      <a:pt x="29" y="182"/>
                    </a:lnTo>
                    <a:lnTo>
                      <a:pt x="30" y="185"/>
                    </a:lnTo>
                    <a:lnTo>
                      <a:pt x="30" y="187"/>
                    </a:lnTo>
                    <a:lnTo>
                      <a:pt x="30" y="189"/>
                    </a:lnTo>
                    <a:lnTo>
                      <a:pt x="30" y="191"/>
                    </a:lnTo>
                    <a:lnTo>
                      <a:pt x="30" y="193"/>
                    </a:lnTo>
                    <a:lnTo>
                      <a:pt x="30" y="194"/>
                    </a:lnTo>
                    <a:lnTo>
                      <a:pt x="31" y="196"/>
                    </a:lnTo>
                    <a:lnTo>
                      <a:pt x="31" y="197"/>
                    </a:lnTo>
                    <a:lnTo>
                      <a:pt x="31" y="197"/>
                    </a:lnTo>
                    <a:close/>
                  </a:path>
                </a:pathLst>
              </a:custGeom>
              <a:solidFill>
                <a:srgbClr val="72D8D8"/>
              </a:solidFill>
              <a:ln w="9525">
                <a:noFill/>
                <a:round/>
                <a:headEnd/>
                <a:tailEnd/>
              </a:ln>
              <a:effectLst/>
            </p:spPr>
            <p:txBody>
              <a:bodyPr wrap="none" anchor="ctr"/>
              <a:lstStyle/>
              <a:p>
                <a:endParaRPr lang="en-IN"/>
              </a:p>
            </p:txBody>
          </p:sp>
          <p:sp>
            <p:nvSpPr>
              <p:cNvPr id="4297" name="Freeform 201"/>
              <p:cNvSpPr>
                <a:spLocks noChangeArrowheads="1"/>
              </p:cNvSpPr>
              <p:nvPr/>
            </p:nvSpPr>
            <p:spPr bwMode="auto">
              <a:xfrm>
                <a:off x="4912" y="3466"/>
                <a:ext cx="569" cy="265"/>
              </a:xfrm>
              <a:custGeom>
                <a:avLst/>
                <a:gdLst/>
                <a:ahLst/>
                <a:cxnLst>
                  <a:cxn ang="0">
                    <a:pos x="35" y="219"/>
                  </a:cxn>
                  <a:cxn ang="0">
                    <a:pos x="45" y="225"/>
                  </a:cxn>
                  <a:cxn ang="0">
                    <a:pos x="57" y="226"/>
                  </a:cxn>
                  <a:cxn ang="0">
                    <a:pos x="71" y="227"/>
                  </a:cxn>
                  <a:cxn ang="0">
                    <a:pos x="88" y="228"/>
                  </a:cxn>
                  <a:cxn ang="0">
                    <a:pos x="106" y="229"/>
                  </a:cxn>
                  <a:cxn ang="0">
                    <a:pos x="128" y="230"/>
                  </a:cxn>
                  <a:cxn ang="0">
                    <a:pos x="152" y="231"/>
                  </a:cxn>
                  <a:cxn ang="0">
                    <a:pos x="178" y="232"/>
                  </a:cxn>
                  <a:cxn ang="0">
                    <a:pos x="208" y="234"/>
                  </a:cxn>
                  <a:cxn ang="0">
                    <a:pos x="240" y="235"/>
                  </a:cxn>
                  <a:cxn ang="0">
                    <a:pos x="269" y="238"/>
                  </a:cxn>
                  <a:cxn ang="0">
                    <a:pos x="303" y="240"/>
                  </a:cxn>
                  <a:cxn ang="0">
                    <a:pos x="336" y="241"/>
                  </a:cxn>
                  <a:cxn ang="0">
                    <a:pos x="368" y="241"/>
                  </a:cxn>
                  <a:cxn ang="0">
                    <a:pos x="397" y="240"/>
                  </a:cxn>
                  <a:cxn ang="0">
                    <a:pos x="424" y="239"/>
                  </a:cxn>
                  <a:cxn ang="0">
                    <a:pos x="448" y="237"/>
                  </a:cxn>
                  <a:cxn ang="0">
                    <a:pos x="469" y="236"/>
                  </a:cxn>
                  <a:cxn ang="0">
                    <a:pos x="486" y="234"/>
                  </a:cxn>
                  <a:cxn ang="0">
                    <a:pos x="498" y="233"/>
                  </a:cxn>
                  <a:cxn ang="0">
                    <a:pos x="505" y="232"/>
                  </a:cxn>
                  <a:cxn ang="0">
                    <a:pos x="507" y="232"/>
                  </a:cxn>
                  <a:cxn ang="0">
                    <a:pos x="513" y="208"/>
                  </a:cxn>
                  <a:cxn ang="0">
                    <a:pos x="516" y="184"/>
                  </a:cxn>
                  <a:cxn ang="0">
                    <a:pos x="514" y="170"/>
                  </a:cxn>
                  <a:cxn ang="0">
                    <a:pos x="492" y="171"/>
                  </a:cxn>
                  <a:cxn ang="0">
                    <a:pos x="469" y="168"/>
                  </a:cxn>
                  <a:cxn ang="0">
                    <a:pos x="447" y="164"/>
                  </a:cxn>
                  <a:cxn ang="0">
                    <a:pos x="425" y="158"/>
                  </a:cxn>
                  <a:cxn ang="0">
                    <a:pos x="409" y="154"/>
                  </a:cxn>
                  <a:cxn ang="0">
                    <a:pos x="390" y="147"/>
                  </a:cxn>
                  <a:cxn ang="0">
                    <a:pos x="367" y="139"/>
                  </a:cxn>
                  <a:cxn ang="0">
                    <a:pos x="342" y="129"/>
                  </a:cxn>
                  <a:cxn ang="0">
                    <a:pos x="317" y="120"/>
                  </a:cxn>
                  <a:cxn ang="0">
                    <a:pos x="294" y="111"/>
                  </a:cxn>
                  <a:cxn ang="0">
                    <a:pos x="274" y="104"/>
                  </a:cxn>
                  <a:cxn ang="0">
                    <a:pos x="260" y="99"/>
                  </a:cxn>
                  <a:cxn ang="0">
                    <a:pos x="245" y="94"/>
                  </a:cxn>
                  <a:cxn ang="0">
                    <a:pos x="219" y="86"/>
                  </a:cxn>
                  <a:cxn ang="0">
                    <a:pos x="191" y="77"/>
                  </a:cxn>
                  <a:cxn ang="0">
                    <a:pos x="171" y="71"/>
                  </a:cxn>
                  <a:cxn ang="0">
                    <a:pos x="157" y="66"/>
                  </a:cxn>
                  <a:cxn ang="0">
                    <a:pos x="163" y="45"/>
                  </a:cxn>
                  <a:cxn ang="0">
                    <a:pos x="135" y="37"/>
                  </a:cxn>
                  <a:cxn ang="0">
                    <a:pos x="100" y="28"/>
                  </a:cxn>
                  <a:cxn ang="0">
                    <a:pos x="71" y="19"/>
                  </a:cxn>
                  <a:cxn ang="0">
                    <a:pos x="46" y="12"/>
                  </a:cxn>
                  <a:cxn ang="0">
                    <a:pos x="27" y="7"/>
                  </a:cxn>
                  <a:cxn ang="0">
                    <a:pos x="12" y="3"/>
                  </a:cxn>
                  <a:cxn ang="0">
                    <a:pos x="3" y="0"/>
                  </a:cxn>
                  <a:cxn ang="0">
                    <a:pos x="0" y="0"/>
                  </a:cxn>
                  <a:cxn ang="0">
                    <a:pos x="2" y="10"/>
                  </a:cxn>
                  <a:cxn ang="0">
                    <a:pos x="5" y="28"/>
                  </a:cxn>
                  <a:cxn ang="0">
                    <a:pos x="9" y="52"/>
                  </a:cxn>
                  <a:cxn ang="0">
                    <a:pos x="14" y="79"/>
                  </a:cxn>
                  <a:cxn ang="0">
                    <a:pos x="18" y="108"/>
                  </a:cxn>
                  <a:cxn ang="0">
                    <a:pos x="23" y="136"/>
                  </a:cxn>
                  <a:cxn ang="0">
                    <a:pos x="27" y="162"/>
                  </a:cxn>
                  <a:cxn ang="0">
                    <a:pos x="29" y="182"/>
                  </a:cxn>
                  <a:cxn ang="0">
                    <a:pos x="31" y="196"/>
                  </a:cxn>
                </a:cxnLst>
                <a:rect l="0" t="0" r="r" b="b"/>
                <a:pathLst>
                  <a:path w="517" h="241">
                    <a:moveTo>
                      <a:pt x="31" y="197"/>
                    </a:moveTo>
                    <a:lnTo>
                      <a:pt x="32" y="203"/>
                    </a:lnTo>
                    <a:lnTo>
                      <a:pt x="33" y="207"/>
                    </a:lnTo>
                    <a:lnTo>
                      <a:pt x="34" y="211"/>
                    </a:lnTo>
                    <a:lnTo>
                      <a:pt x="34" y="213"/>
                    </a:lnTo>
                    <a:lnTo>
                      <a:pt x="34" y="213"/>
                    </a:lnTo>
                    <a:lnTo>
                      <a:pt x="35" y="219"/>
                    </a:lnTo>
                    <a:lnTo>
                      <a:pt x="36" y="222"/>
                    </a:lnTo>
                    <a:lnTo>
                      <a:pt x="39" y="224"/>
                    </a:lnTo>
                    <a:lnTo>
                      <a:pt x="39" y="224"/>
                    </a:lnTo>
                    <a:lnTo>
                      <a:pt x="41" y="224"/>
                    </a:lnTo>
                    <a:lnTo>
                      <a:pt x="42" y="224"/>
                    </a:lnTo>
                    <a:lnTo>
                      <a:pt x="43" y="224"/>
                    </a:lnTo>
                    <a:lnTo>
                      <a:pt x="45" y="225"/>
                    </a:lnTo>
                    <a:lnTo>
                      <a:pt x="47" y="225"/>
                    </a:lnTo>
                    <a:lnTo>
                      <a:pt x="48" y="225"/>
                    </a:lnTo>
                    <a:lnTo>
                      <a:pt x="50" y="225"/>
                    </a:lnTo>
                    <a:lnTo>
                      <a:pt x="51" y="225"/>
                    </a:lnTo>
                    <a:lnTo>
                      <a:pt x="53" y="226"/>
                    </a:lnTo>
                    <a:lnTo>
                      <a:pt x="55" y="226"/>
                    </a:lnTo>
                    <a:lnTo>
                      <a:pt x="57" y="226"/>
                    </a:lnTo>
                    <a:lnTo>
                      <a:pt x="59" y="226"/>
                    </a:lnTo>
                    <a:lnTo>
                      <a:pt x="61" y="226"/>
                    </a:lnTo>
                    <a:lnTo>
                      <a:pt x="63" y="227"/>
                    </a:lnTo>
                    <a:lnTo>
                      <a:pt x="65" y="227"/>
                    </a:lnTo>
                    <a:lnTo>
                      <a:pt x="67" y="227"/>
                    </a:lnTo>
                    <a:lnTo>
                      <a:pt x="69" y="227"/>
                    </a:lnTo>
                    <a:lnTo>
                      <a:pt x="71" y="227"/>
                    </a:lnTo>
                    <a:lnTo>
                      <a:pt x="73" y="227"/>
                    </a:lnTo>
                    <a:lnTo>
                      <a:pt x="76" y="227"/>
                    </a:lnTo>
                    <a:lnTo>
                      <a:pt x="78" y="228"/>
                    </a:lnTo>
                    <a:lnTo>
                      <a:pt x="80" y="228"/>
                    </a:lnTo>
                    <a:lnTo>
                      <a:pt x="83" y="228"/>
                    </a:lnTo>
                    <a:lnTo>
                      <a:pt x="85" y="228"/>
                    </a:lnTo>
                    <a:lnTo>
                      <a:pt x="88" y="228"/>
                    </a:lnTo>
                    <a:lnTo>
                      <a:pt x="90" y="228"/>
                    </a:lnTo>
                    <a:lnTo>
                      <a:pt x="93" y="228"/>
                    </a:lnTo>
                    <a:lnTo>
                      <a:pt x="95" y="228"/>
                    </a:lnTo>
                    <a:lnTo>
                      <a:pt x="98" y="229"/>
                    </a:lnTo>
                    <a:lnTo>
                      <a:pt x="101" y="229"/>
                    </a:lnTo>
                    <a:lnTo>
                      <a:pt x="104" y="229"/>
                    </a:lnTo>
                    <a:lnTo>
                      <a:pt x="106" y="229"/>
                    </a:lnTo>
                    <a:lnTo>
                      <a:pt x="109" y="229"/>
                    </a:lnTo>
                    <a:lnTo>
                      <a:pt x="112" y="229"/>
                    </a:lnTo>
                    <a:lnTo>
                      <a:pt x="115" y="229"/>
                    </a:lnTo>
                    <a:lnTo>
                      <a:pt x="118" y="229"/>
                    </a:lnTo>
                    <a:lnTo>
                      <a:pt x="121" y="230"/>
                    </a:lnTo>
                    <a:lnTo>
                      <a:pt x="125" y="230"/>
                    </a:lnTo>
                    <a:lnTo>
                      <a:pt x="128" y="230"/>
                    </a:lnTo>
                    <a:lnTo>
                      <a:pt x="131" y="230"/>
                    </a:lnTo>
                    <a:lnTo>
                      <a:pt x="134" y="230"/>
                    </a:lnTo>
                    <a:lnTo>
                      <a:pt x="138" y="230"/>
                    </a:lnTo>
                    <a:lnTo>
                      <a:pt x="141" y="230"/>
                    </a:lnTo>
                    <a:lnTo>
                      <a:pt x="145" y="230"/>
                    </a:lnTo>
                    <a:lnTo>
                      <a:pt x="148" y="231"/>
                    </a:lnTo>
                    <a:lnTo>
                      <a:pt x="152" y="231"/>
                    </a:lnTo>
                    <a:lnTo>
                      <a:pt x="155" y="231"/>
                    </a:lnTo>
                    <a:lnTo>
                      <a:pt x="159" y="231"/>
                    </a:lnTo>
                    <a:lnTo>
                      <a:pt x="163" y="231"/>
                    </a:lnTo>
                    <a:lnTo>
                      <a:pt x="167" y="231"/>
                    </a:lnTo>
                    <a:lnTo>
                      <a:pt x="171" y="232"/>
                    </a:lnTo>
                    <a:lnTo>
                      <a:pt x="174" y="232"/>
                    </a:lnTo>
                    <a:lnTo>
                      <a:pt x="178" y="232"/>
                    </a:lnTo>
                    <a:lnTo>
                      <a:pt x="182" y="232"/>
                    </a:lnTo>
                    <a:lnTo>
                      <a:pt x="186" y="232"/>
                    </a:lnTo>
                    <a:lnTo>
                      <a:pt x="191" y="233"/>
                    </a:lnTo>
                    <a:lnTo>
                      <a:pt x="195" y="233"/>
                    </a:lnTo>
                    <a:lnTo>
                      <a:pt x="199" y="233"/>
                    </a:lnTo>
                    <a:lnTo>
                      <a:pt x="203" y="233"/>
                    </a:lnTo>
                    <a:lnTo>
                      <a:pt x="208" y="234"/>
                    </a:lnTo>
                    <a:lnTo>
                      <a:pt x="212" y="234"/>
                    </a:lnTo>
                    <a:lnTo>
                      <a:pt x="216" y="234"/>
                    </a:lnTo>
                    <a:lnTo>
                      <a:pt x="221" y="234"/>
                    </a:lnTo>
                    <a:lnTo>
                      <a:pt x="226" y="235"/>
                    </a:lnTo>
                    <a:lnTo>
                      <a:pt x="230" y="235"/>
                    </a:lnTo>
                    <a:lnTo>
                      <a:pt x="235" y="235"/>
                    </a:lnTo>
                    <a:lnTo>
                      <a:pt x="240" y="235"/>
                    </a:lnTo>
                    <a:lnTo>
                      <a:pt x="244" y="236"/>
                    </a:lnTo>
                    <a:lnTo>
                      <a:pt x="249" y="236"/>
                    </a:lnTo>
                    <a:lnTo>
                      <a:pt x="254" y="237"/>
                    </a:lnTo>
                    <a:lnTo>
                      <a:pt x="259" y="237"/>
                    </a:lnTo>
                    <a:lnTo>
                      <a:pt x="264" y="237"/>
                    </a:lnTo>
                    <a:lnTo>
                      <a:pt x="269" y="238"/>
                    </a:lnTo>
                    <a:lnTo>
                      <a:pt x="269" y="238"/>
                    </a:lnTo>
                    <a:lnTo>
                      <a:pt x="274" y="238"/>
                    </a:lnTo>
                    <a:lnTo>
                      <a:pt x="279" y="238"/>
                    </a:lnTo>
                    <a:lnTo>
                      <a:pt x="284" y="239"/>
                    </a:lnTo>
                    <a:lnTo>
                      <a:pt x="289" y="239"/>
                    </a:lnTo>
                    <a:lnTo>
                      <a:pt x="294" y="239"/>
                    </a:lnTo>
                    <a:lnTo>
                      <a:pt x="299" y="239"/>
                    </a:lnTo>
                    <a:lnTo>
                      <a:pt x="303" y="240"/>
                    </a:lnTo>
                    <a:lnTo>
                      <a:pt x="308" y="240"/>
                    </a:lnTo>
                    <a:lnTo>
                      <a:pt x="313" y="240"/>
                    </a:lnTo>
                    <a:lnTo>
                      <a:pt x="318" y="240"/>
                    </a:lnTo>
                    <a:lnTo>
                      <a:pt x="322" y="240"/>
                    </a:lnTo>
                    <a:lnTo>
                      <a:pt x="327" y="240"/>
                    </a:lnTo>
                    <a:lnTo>
                      <a:pt x="332" y="241"/>
                    </a:lnTo>
                    <a:lnTo>
                      <a:pt x="336" y="241"/>
                    </a:lnTo>
                    <a:lnTo>
                      <a:pt x="341" y="241"/>
                    </a:lnTo>
                    <a:lnTo>
                      <a:pt x="346" y="241"/>
                    </a:lnTo>
                    <a:lnTo>
                      <a:pt x="350" y="241"/>
                    </a:lnTo>
                    <a:lnTo>
                      <a:pt x="355" y="241"/>
                    </a:lnTo>
                    <a:lnTo>
                      <a:pt x="359" y="241"/>
                    </a:lnTo>
                    <a:lnTo>
                      <a:pt x="364" y="241"/>
                    </a:lnTo>
                    <a:lnTo>
                      <a:pt x="368" y="241"/>
                    </a:lnTo>
                    <a:lnTo>
                      <a:pt x="372" y="241"/>
                    </a:lnTo>
                    <a:lnTo>
                      <a:pt x="377" y="241"/>
                    </a:lnTo>
                    <a:lnTo>
                      <a:pt x="381" y="241"/>
                    </a:lnTo>
                    <a:lnTo>
                      <a:pt x="385" y="240"/>
                    </a:lnTo>
                    <a:lnTo>
                      <a:pt x="389" y="240"/>
                    </a:lnTo>
                    <a:lnTo>
                      <a:pt x="393" y="240"/>
                    </a:lnTo>
                    <a:lnTo>
                      <a:pt x="397" y="240"/>
                    </a:lnTo>
                    <a:lnTo>
                      <a:pt x="401" y="240"/>
                    </a:lnTo>
                    <a:lnTo>
                      <a:pt x="405" y="240"/>
                    </a:lnTo>
                    <a:lnTo>
                      <a:pt x="409" y="240"/>
                    </a:lnTo>
                    <a:lnTo>
                      <a:pt x="413" y="239"/>
                    </a:lnTo>
                    <a:lnTo>
                      <a:pt x="417" y="239"/>
                    </a:lnTo>
                    <a:lnTo>
                      <a:pt x="421" y="239"/>
                    </a:lnTo>
                    <a:lnTo>
                      <a:pt x="424" y="239"/>
                    </a:lnTo>
                    <a:lnTo>
                      <a:pt x="428" y="239"/>
                    </a:lnTo>
                    <a:lnTo>
                      <a:pt x="432" y="238"/>
                    </a:lnTo>
                    <a:lnTo>
                      <a:pt x="435" y="238"/>
                    </a:lnTo>
                    <a:lnTo>
                      <a:pt x="439" y="238"/>
                    </a:lnTo>
                    <a:lnTo>
                      <a:pt x="442" y="238"/>
                    </a:lnTo>
                    <a:lnTo>
                      <a:pt x="445" y="238"/>
                    </a:lnTo>
                    <a:lnTo>
                      <a:pt x="448" y="237"/>
                    </a:lnTo>
                    <a:lnTo>
                      <a:pt x="452" y="237"/>
                    </a:lnTo>
                    <a:lnTo>
                      <a:pt x="455" y="237"/>
                    </a:lnTo>
                    <a:lnTo>
                      <a:pt x="458" y="237"/>
                    </a:lnTo>
                    <a:lnTo>
                      <a:pt x="461" y="236"/>
                    </a:lnTo>
                    <a:lnTo>
                      <a:pt x="464" y="236"/>
                    </a:lnTo>
                    <a:lnTo>
                      <a:pt x="466" y="236"/>
                    </a:lnTo>
                    <a:lnTo>
                      <a:pt x="469" y="236"/>
                    </a:lnTo>
                    <a:lnTo>
                      <a:pt x="472" y="235"/>
                    </a:lnTo>
                    <a:lnTo>
                      <a:pt x="474" y="235"/>
                    </a:lnTo>
                    <a:lnTo>
                      <a:pt x="477" y="235"/>
                    </a:lnTo>
                    <a:lnTo>
                      <a:pt x="479" y="235"/>
                    </a:lnTo>
                    <a:lnTo>
                      <a:pt x="481" y="235"/>
                    </a:lnTo>
                    <a:lnTo>
                      <a:pt x="484" y="234"/>
                    </a:lnTo>
                    <a:lnTo>
                      <a:pt x="486" y="234"/>
                    </a:lnTo>
                    <a:lnTo>
                      <a:pt x="488" y="234"/>
                    </a:lnTo>
                    <a:lnTo>
                      <a:pt x="490" y="234"/>
                    </a:lnTo>
                    <a:lnTo>
                      <a:pt x="492" y="234"/>
                    </a:lnTo>
                    <a:lnTo>
                      <a:pt x="493" y="233"/>
                    </a:lnTo>
                    <a:lnTo>
                      <a:pt x="495" y="233"/>
                    </a:lnTo>
                    <a:lnTo>
                      <a:pt x="497" y="233"/>
                    </a:lnTo>
                    <a:lnTo>
                      <a:pt x="498" y="233"/>
                    </a:lnTo>
                    <a:lnTo>
                      <a:pt x="499" y="233"/>
                    </a:lnTo>
                    <a:lnTo>
                      <a:pt x="501" y="233"/>
                    </a:lnTo>
                    <a:lnTo>
                      <a:pt x="502" y="232"/>
                    </a:lnTo>
                    <a:lnTo>
                      <a:pt x="503" y="232"/>
                    </a:lnTo>
                    <a:lnTo>
                      <a:pt x="504" y="232"/>
                    </a:lnTo>
                    <a:lnTo>
                      <a:pt x="505" y="232"/>
                    </a:lnTo>
                    <a:lnTo>
                      <a:pt x="505" y="232"/>
                    </a:lnTo>
                    <a:lnTo>
                      <a:pt x="506" y="232"/>
                    </a:lnTo>
                    <a:lnTo>
                      <a:pt x="507" y="232"/>
                    </a:lnTo>
                    <a:lnTo>
                      <a:pt x="507" y="232"/>
                    </a:lnTo>
                    <a:lnTo>
                      <a:pt x="507" y="232"/>
                    </a:lnTo>
                    <a:lnTo>
                      <a:pt x="507" y="232"/>
                    </a:lnTo>
                    <a:lnTo>
                      <a:pt x="507" y="232"/>
                    </a:lnTo>
                    <a:lnTo>
                      <a:pt x="507" y="232"/>
                    </a:lnTo>
                    <a:lnTo>
                      <a:pt x="509" y="229"/>
                    </a:lnTo>
                    <a:lnTo>
                      <a:pt x="509" y="225"/>
                    </a:lnTo>
                    <a:lnTo>
                      <a:pt x="510" y="222"/>
                    </a:lnTo>
                    <a:lnTo>
                      <a:pt x="511" y="219"/>
                    </a:lnTo>
                    <a:lnTo>
                      <a:pt x="512" y="215"/>
                    </a:lnTo>
                    <a:lnTo>
                      <a:pt x="512" y="212"/>
                    </a:lnTo>
                    <a:lnTo>
                      <a:pt x="513" y="208"/>
                    </a:lnTo>
                    <a:lnTo>
                      <a:pt x="514" y="205"/>
                    </a:lnTo>
                    <a:lnTo>
                      <a:pt x="514" y="201"/>
                    </a:lnTo>
                    <a:lnTo>
                      <a:pt x="514" y="198"/>
                    </a:lnTo>
                    <a:lnTo>
                      <a:pt x="515" y="194"/>
                    </a:lnTo>
                    <a:lnTo>
                      <a:pt x="515" y="191"/>
                    </a:lnTo>
                    <a:lnTo>
                      <a:pt x="516" y="187"/>
                    </a:lnTo>
                    <a:lnTo>
                      <a:pt x="516" y="184"/>
                    </a:lnTo>
                    <a:lnTo>
                      <a:pt x="516" y="181"/>
                    </a:lnTo>
                    <a:lnTo>
                      <a:pt x="516" y="178"/>
                    </a:lnTo>
                    <a:lnTo>
                      <a:pt x="517" y="175"/>
                    </a:lnTo>
                    <a:lnTo>
                      <a:pt x="517" y="172"/>
                    </a:lnTo>
                    <a:lnTo>
                      <a:pt x="517" y="170"/>
                    </a:lnTo>
                    <a:lnTo>
                      <a:pt x="517" y="170"/>
                    </a:lnTo>
                    <a:lnTo>
                      <a:pt x="514" y="170"/>
                    </a:lnTo>
                    <a:lnTo>
                      <a:pt x="511" y="170"/>
                    </a:lnTo>
                    <a:lnTo>
                      <a:pt x="508" y="171"/>
                    </a:lnTo>
                    <a:lnTo>
                      <a:pt x="504" y="171"/>
                    </a:lnTo>
                    <a:lnTo>
                      <a:pt x="501" y="171"/>
                    </a:lnTo>
                    <a:lnTo>
                      <a:pt x="498" y="171"/>
                    </a:lnTo>
                    <a:lnTo>
                      <a:pt x="495" y="171"/>
                    </a:lnTo>
                    <a:lnTo>
                      <a:pt x="492" y="171"/>
                    </a:lnTo>
                    <a:lnTo>
                      <a:pt x="488" y="170"/>
                    </a:lnTo>
                    <a:lnTo>
                      <a:pt x="485" y="170"/>
                    </a:lnTo>
                    <a:lnTo>
                      <a:pt x="482" y="170"/>
                    </a:lnTo>
                    <a:lnTo>
                      <a:pt x="479" y="170"/>
                    </a:lnTo>
                    <a:lnTo>
                      <a:pt x="476" y="169"/>
                    </a:lnTo>
                    <a:lnTo>
                      <a:pt x="472" y="169"/>
                    </a:lnTo>
                    <a:lnTo>
                      <a:pt x="469" y="168"/>
                    </a:lnTo>
                    <a:lnTo>
                      <a:pt x="466" y="168"/>
                    </a:lnTo>
                    <a:lnTo>
                      <a:pt x="463" y="167"/>
                    </a:lnTo>
                    <a:lnTo>
                      <a:pt x="459" y="167"/>
                    </a:lnTo>
                    <a:lnTo>
                      <a:pt x="456" y="166"/>
                    </a:lnTo>
                    <a:lnTo>
                      <a:pt x="453" y="166"/>
                    </a:lnTo>
                    <a:lnTo>
                      <a:pt x="450" y="165"/>
                    </a:lnTo>
                    <a:lnTo>
                      <a:pt x="447" y="164"/>
                    </a:lnTo>
                    <a:lnTo>
                      <a:pt x="443" y="164"/>
                    </a:lnTo>
                    <a:lnTo>
                      <a:pt x="440" y="163"/>
                    </a:lnTo>
                    <a:lnTo>
                      <a:pt x="437" y="162"/>
                    </a:lnTo>
                    <a:lnTo>
                      <a:pt x="434" y="161"/>
                    </a:lnTo>
                    <a:lnTo>
                      <a:pt x="431" y="160"/>
                    </a:lnTo>
                    <a:lnTo>
                      <a:pt x="428" y="159"/>
                    </a:lnTo>
                    <a:lnTo>
                      <a:pt x="425" y="158"/>
                    </a:lnTo>
                    <a:lnTo>
                      <a:pt x="421" y="158"/>
                    </a:lnTo>
                    <a:lnTo>
                      <a:pt x="418" y="157"/>
                    </a:lnTo>
                    <a:lnTo>
                      <a:pt x="415" y="156"/>
                    </a:lnTo>
                    <a:lnTo>
                      <a:pt x="415" y="156"/>
                    </a:lnTo>
                    <a:lnTo>
                      <a:pt x="413" y="155"/>
                    </a:lnTo>
                    <a:lnTo>
                      <a:pt x="411" y="154"/>
                    </a:lnTo>
                    <a:lnTo>
                      <a:pt x="409" y="154"/>
                    </a:lnTo>
                    <a:lnTo>
                      <a:pt x="407" y="153"/>
                    </a:lnTo>
                    <a:lnTo>
                      <a:pt x="404" y="152"/>
                    </a:lnTo>
                    <a:lnTo>
                      <a:pt x="402" y="151"/>
                    </a:lnTo>
                    <a:lnTo>
                      <a:pt x="399" y="150"/>
                    </a:lnTo>
                    <a:lnTo>
                      <a:pt x="396" y="149"/>
                    </a:lnTo>
                    <a:lnTo>
                      <a:pt x="393" y="148"/>
                    </a:lnTo>
                    <a:lnTo>
                      <a:pt x="390" y="147"/>
                    </a:lnTo>
                    <a:lnTo>
                      <a:pt x="387" y="146"/>
                    </a:lnTo>
                    <a:lnTo>
                      <a:pt x="384" y="145"/>
                    </a:lnTo>
                    <a:lnTo>
                      <a:pt x="381" y="144"/>
                    </a:lnTo>
                    <a:lnTo>
                      <a:pt x="378" y="142"/>
                    </a:lnTo>
                    <a:lnTo>
                      <a:pt x="374" y="141"/>
                    </a:lnTo>
                    <a:lnTo>
                      <a:pt x="371" y="140"/>
                    </a:lnTo>
                    <a:lnTo>
                      <a:pt x="367" y="139"/>
                    </a:lnTo>
                    <a:lnTo>
                      <a:pt x="364" y="137"/>
                    </a:lnTo>
                    <a:lnTo>
                      <a:pt x="360" y="136"/>
                    </a:lnTo>
                    <a:lnTo>
                      <a:pt x="357" y="135"/>
                    </a:lnTo>
                    <a:lnTo>
                      <a:pt x="353" y="133"/>
                    </a:lnTo>
                    <a:lnTo>
                      <a:pt x="350" y="132"/>
                    </a:lnTo>
                    <a:lnTo>
                      <a:pt x="346" y="130"/>
                    </a:lnTo>
                    <a:lnTo>
                      <a:pt x="342" y="129"/>
                    </a:lnTo>
                    <a:lnTo>
                      <a:pt x="339" y="128"/>
                    </a:lnTo>
                    <a:lnTo>
                      <a:pt x="335" y="126"/>
                    </a:lnTo>
                    <a:lnTo>
                      <a:pt x="331" y="125"/>
                    </a:lnTo>
                    <a:lnTo>
                      <a:pt x="328" y="124"/>
                    </a:lnTo>
                    <a:lnTo>
                      <a:pt x="324" y="122"/>
                    </a:lnTo>
                    <a:lnTo>
                      <a:pt x="321" y="121"/>
                    </a:lnTo>
                    <a:lnTo>
                      <a:pt x="317" y="120"/>
                    </a:lnTo>
                    <a:lnTo>
                      <a:pt x="314" y="118"/>
                    </a:lnTo>
                    <a:lnTo>
                      <a:pt x="310" y="117"/>
                    </a:lnTo>
                    <a:lnTo>
                      <a:pt x="307" y="116"/>
                    </a:lnTo>
                    <a:lnTo>
                      <a:pt x="303" y="114"/>
                    </a:lnTo>
                    <a:lnTo>
                      <a:pt x="300" y="113"/>
                    </a:lnTo>
                    <a:lnTo>
                      <a:pt x="297" y="112"/>
                    </a:lnTo>
                    <a:lnTo>
                      <a:pt x="294" y="111"/>
                    </a:lnTo>
                    <a:lnTo>
                      <a:pt x="291" y="110"/>
                    </a:lnTo>
                    <a:lnTo>
                      <a:pt x="288" y="108"/>
                    </a:lnTo>
                    <a:lnTo>
                      <a:pt x="285" y="107"/>
                    </a:lnTo>
                    <a:lnTo>
                      <a:pt x="282" y="106"/>
                    </a:lnTo>
                    <a:lnTo>
                      <a:pt x="279" y="105"/>
                    </a:lnTo>
                    <a:lnTo>
                      <a:pt x="277" y="104"/>
                    </a:lnTo>
                    <a:lnTo>
                      <a:pt x="274" y="104"/>
                    </a:lnTo>
                    <a:lnTo>
                      <a:pt x="272" y="103"/>
                    </a:lnTo>
                    <a:lnTo>
                      <a:pt x="270" y="102"/>
                    </a:lnTo>
                    <a:lnTo>
                      <a:pt x="267" y="101"/>
                    </a:lnTo>
                    <a:lnTo>
                      <a:pt x="265" y="101"/>
                    </a:lnTo>
                    <a:lnTo>
                      <a:pt x="264" y="100"/>
                    </a:lnTo>
                    <a:lnTo>
                      <a:pt x="262" y="99"/>
                    </a:lnTo>
                    <a:lnTo>
                      <a:pt x="260" y="99"/>
                    </a:lnTo>
                    <a:lnTo>
                      <a:pt x="260" y="99"/>
                    </a:lnTo>
                    <a:lnTo>
                      <a:pt x="259" y="98"/>
                    </a:lnTo>
                    <a:lnTo>
                      <a:pt x="256" y="98"/>
                    </a:lnTo>
                    <a:lnTo>
                      <a:pt x="254" y="97"/>
                    </a:lnTo>
                    <a:lnTo>
                      <a:pt x="251" y="96"/>
                    </a:lnTo>
                    <a:lnTo>
                      <a:pt x="248" y="95"/>
                    </a:lnTo>
                    <a:lnTo>
                      <a:pt x="245" y="94"/>
                    </a:lnTo>
                    <a:lnTo>
                      <a:pt x="242" y="93"/>
                    </a:lnTo>
                    <a:lnTo>
                      <a:pt x="238" y="92"/>
                    </a:lnTo>
                    <a:lnTo>
                      <a:pt x="234" y="91"/>
                    </a:lnTo>
                    <a:lnTo>
                      <a:pt x="231" y="90"/>
                    </a:lnTo>
                    <a:lnTo>
                      <a:pt x="227" y="88"/>
                    </a:lnTo>
                    <a:lnTo>
                      <a:pt x="223" y="87"/>
                    </a:lnTo>
                    <a:lnTo>
                      <a:pt x="219" y="86"/>
                    </a:lnTo>
                    <a:lnTo>
                      <a:pt x="215" y="85"/>
                    </a:lnTo>
                    <a:lnTo>
                      <a:pt x="211" y="83"/>
                    </a:lnTo>
                    <a:lnTo>
                      <a:pt x="206" y="82"/>
                    </a:lnTo>
                    <a:lnTo>
                      <a:pt x="202" y="81"/>
                    </a:lnTo>
                    <a:lnTo>
                      <a:pt x="199" y="80"/>
                    </a:lnTo>
                    <a:lnTo>
                      <a:pt x="195" y="78"/>
                    </a:lnTo>
                    <a:lnTo>
                      <a:pt x="191" y="77"/>
                    </a:lnTo>
                    <a:lnTo>
                      <a:pt x="187" y="76"/>
                    </a:lnTo>
                    <a:lnTo>
                      <a:pt x="184" y="75"/>
                    </a:lnTo>
                    <a:lnTo>
                      <a:pt x="181" y="74"/>
                    </a:lnTo>
                    <a:lnTo>
                      <a:pt x="178" y="73"/>
                    </a:lnTo>
                    <a:lnTo>
                      <a:pt x="175" y="72"/>
                    </a:lnTo>
                    <a:lnTo>
                      <a:pt x="173" y="72"/>
                    </a:lnTo>
                    <a:lnTo>
                      <a:pt x="171" y="71"/>
                    </a:lnTo>
                    <a:lnTo>
                      <a:pt x="169" y="70"/>
                    </a:lnTo>
                    <a:lnTo>
                      <a:pt x="167" y="70"/>
                    </a:lnTo>
                    <a:lnTo>
                      <a:pt x="166" y="69"/>
                    </a:lnTo>
                    <a:lnTo>
                      <a:pt x="165" y="69"/>
                    </a:lnTo>
                    <a:lnTo>
                      <a:pt x="165" y="69"/>
                    </a:lnTo>
                    <a:lnTo>
                      <a:pt x="159" y="67"/>
                    </a:lnTo>
                    <a:lnTo>
                      <a:pt x="157" y="66"/>
                    </a:lnTo>
                    <a:lnTo>
                      <a:pt x="157" y="66"/>
                    </a:lnTo>
                    <a:lnTo>
                      <a:pt x="157" y="66"/>
                    </a:lnTo>
                    <a:lnTo>
                      <a:pt x="158" y="59"/>
                    </a:lnTo>
                    <a:lnTo>
                      <a:pt x="159" y="53"/>
                    </a:lnTo>
                    <a:lnTo>
                      <a:pt x="161" y="49"/>
                    </a:lnTo>
                    <a:lnTo>
                      <a:pt x="162" y="47"/>
                    </a:lnTo>
                    <a:lnTo>
                      <a:pt x="163" y="45"/>
                    </a:lnTo>
                    <a:lnTo>
                      <a:pt x="163" y="45"/>
                    </a:lnTo>
                    <a:lnTo>
                      <a:pt x="163" y="45"/>
                    </a:lnTo>
                    <a:lnTo>
                      <a:pt x="157" y="43"/>
                    </a:lnTo>
                    <a:lnTo>
                      <a:pt x="152" y="42"/>
                    </a:lnTo>
                    <a:lnTo>
                      <a:pt x="146" y="40"/>
                    </a:lnTo>
                    <a:lnTo>
                      <a:pt x="141" y="39"/>
                    </a:lnTo>
                    <a:lnTo>
                      <a:pt x="135" y="37"/>
                    </a:lnTo>
                    <a:lnTo>
                      <a:pt x="130" y="36"/>
                    </a:lnTo>
                    <a:lnTo>
                      <a:pt x="125" y="35"/>
                    </a:lnTo>
                    <a:lnTo>
                      <a:pt x="120" y="33"/>
                    </a:lnTo>
                    <a:lnTo>
                      <a:pt x="115" y="32"/>
                    </a:lnTo>
                    <a:lnTo>
                      <a:pt x="110" y="30"/>
                    </a:lnTo>
                    <a:lnTo>
                      <a:pt x="105" y="29"/>
                    </a:lnTo>
                    <a:lnTo>
                      <a:pt x="100" y="28"/>
                    </a:lnTo>
                    <a:lnTo>
                      <a:pt x="96" y="27"/>
                    </a:lnTo>
                    <a:lnTo>
                      <a:pt x="92" y="25"/>
                    </a:lnTo>
                    <a:lnTo>
                      <a:pt x="87" y="24"/>
                    </a:lnTo>
                    <a:lnTo>
                      <a:pt x="83" y="23"/>
                    </a:lnTo>
                    <a:lnTo>
                      <a:pt x="79" y="22"/>
                    </a:lnTo>
                    <a:lnTo>
                      <a:pt x="75" y="21"/>
                    </a:lnTo>
                    <a:lnTo>
                      <a:pt x="71" y="19"/>
                    </a:lnTo>
                    <a:lnTo>
                      <a:pt x="67" y="18"/>
                    </a:lnTo>
                    <a:lnTo>
                      <a:pt x="63" y="17"/>
                    </a:lnTo>
                    <a:lnTo>
                      <a:pt x="60" y="16"/>
                    </a:lnTo>
                    <a:lnTo>
                      <a:pt x="56" y="15"/>
                    </a:lnTo>
                    <a:lnTo>
                      <a:pt x="53" y="14"/>
                    </a:lnTo>
                    <a:lnTo>
                      <a:pt x="49" y="13"/>
                    </a:lnTo>
                    <a:lnTo>
                      <a:pt x="46" y="12"/>
                    </a:lnTo>
                    <a:lnTo>
                      <a:pt x="43" y="12"/>
                    </a:lnTo>
                    <a:lnTo>
                      <a:pt x="40" y="11"/>
                    </a:lnTo>
                    <a:lnTo>
                      <a:pt x="37" y="10"/>
                    </a:lnTo>
                    <a:lnTo>
                      <a:pt x="34" y="9"/>
                    </a:lnTo>
                    <a:lnTo>
                      <a:pt x="32" y="8"/>
                    </a:lnTo>
                    <a:lnTo>
                      <a:pt x="29" y="7"/>
                    </a:lnTo>
                    <a:lnTo>
                      <a:pt x="27" y="7"/>
                    </a:lnTo>
                    <a:lnTo>
                      <a:pt x="24" y="6"/>
                    </a:lnTo>
                    <a:lnTo>
                      <a:pt x="22" y="5"/>
                    </a:lnTo>
                    <a:lnTo>
                      <a:pt x="20" y="5"/>
                    </a:lnTo>
                    <a:lnTo>
                      <a:pt x="18" y="4"/>
                    </a:lnTo>
                    <a:lnTo>
                      <a:pt x="16" y="4"/>
                    </a:lnTo>
                    <a:lnTo>
                      <a:pt x="14" y="3"/>
                    </a:lnTo>
                    <a:lnTo>
                      <a:pt x="12" y="3"/>
                    </a:lnTo>
                    <a:lnTo>
                      <a:pt x="11" y="2"/>
                    </a:lnTo>
                    <a:lnTo>
                      <a:pt x="9" y="2"/>
                    </a:lnTo>
                    <a:lnTo>
                      <a:pt x="8" y="2"/>
                    </a:lnTo>
                    <a:lnTo>
                      <a:pt x="7" y="1"/>
                    </a:lnTo>
                    <a:lnTo>
                      <a:pt x="6" y="1"/>
                    </a:lnTo>
                    <a:lnTo>
                      <a:pt x="4" y="1"/>
                    </a:lnTo>
                    <a:lnTo>
                      <a:pt x="3" y="0"/>
                    </a:lnTo>
                    <a:lnTo>
                      <a:pt x="3" y="0"/>
                    </a:lnTo>
                    <a:lnTo>
                      <a:pt x="2" y="0"/>
                    </a:lnTo>
                    <a:lnTo>
                      <a:pt x="1" y="0"/>
                    </a:lnTo>
                    <a:lnTo>
                      <a:pt x="1" y="0"/>
                    </a:lnTo>
                    <a:lnTo>
                      <a:pt x="0" y="0"/>
                    </a:lnTo>
                    <a:lnTo>
                      <a:pt x="0" y="0"/>
                    </a:lnTo>
                    <a:lnTo>
                      <a:pt x="0" y="0"/>
                    </a:lnTo>
                    <a:lnTo>
                      <a:pt x="0" y="0"/>
                    </a:lnTo>
                    <a:lnTo>
                      <a:pt x="0" y="1"/>
                    </a:lnTo>
                    <a:lnTo>
                      <a:pt x="0" y="2"/>
                    </a:lnTo>
                    <a:lnTo>
                      <a:pt x="1" y="4"/>
                    </a:lnTo>
                    <a:lnTo>
                      <a:pt x="1" y="6"/>
                    </a:lnTo>
                    <a:lnTo>
                      <a:pt x="1" y="8"/>
                    </a:lnTo>
                    <a:lnTo>
                      <a:pt x="2" y="10"/>
                    </a:lnTo>
                    <a:lnTo>
                      <a:pt x="2" y="12"/>
                    </a:lnTo>
                    <a:lnTo>
                      <a:pt x="2" y="14"/>
                    </a:lnTo>
                    <a:lnTo>
                      <a:pt x="3" y="17"/>
                    </a:lnTo>
                    <a:lnTo>
                      <a:pt x="3" y="19"/>
                    </a:lnTo>
                    <a:lnTo>
                      <a:pt x="4" y="22"/>
                    </a:lnTo>
                    <a:lnTo>
                      <a:pt x="4" y="25"/>
                    </a:lnTo>
                    <a:lnTo>
                      <a:pt x="5" y="28"/>
                    </a:lnTo>
                    <a:lnTo>
                      <a:pt x="5" y="31"/>
                    </a:lnTo>
                    <a:lnTo>
                      <a:pt x="6" y="34"/>
                    </a:lnTo>
                    <a:lnTo>
                      <a:pt x="7" y="38"/>
                    </a:lnTo>
                    <a:lnTo>
                      <a:pt x="7" y="41"/>
                    </a:lnTo>
                    <a:lnTo>
                      <a:pt x="8" y="44"/>
                    </a:lnTo>
                    <a:lnTo>
                      <a:pt x="8" y="48"/>
                    </a:lnTo>
                    <a:lnTo>
                      <a:pt x="9" y="52"/>
                    </a:lnTo>
                    <a:lnTo>
                      <a:pt x="10" y="56"/>
                    </a:lnTo>
                    <a:lnTo>
                      <a:pt x="10" y="59"/>
                    </a:lnTo>
                    <a:lnTo>
                      <a:pt x="11" y="63"/>
                    </a:lnTo>
                    <a:lnTo>
                      <a:pt x="12" y="67"/>
                    </a:lnTo>
                    <a:lnTo>
                      <a:pt x="12" y="71"/>
                    </a:lnTo>
                    <a:lnTo>
                      <a:pt x="13" y="75"/>
                    </a:lnTo>
                    <a:lnTo>
                      <a:pt x="14" y="79"/>
                    </a:lnTo>
                    <a:lnTo>
                      <a:pt x="14" y="83"/>
                    </a:lnTo>
                    <a:lnTo>
                      <a:pt x="15" y="87"/>
                    </a:lnTo>
                    <a:lnTo>
                      <a:pt x="16" y="92"/>
                    </a:lnTo>
                    <a:lnTo>
                      <a:pt x="16" y="96"/>
                    </a:lnTo>
                    <a:lnTo>
                      <a:pt x="17" y="100"/>
                    </a:lnTo>
                    <a:lnTo>
                      <a:pt x="18" y="104"/>
                    </a:lnTo>
                    <a:lnTo>
                      <a:pt x="18" y="108"/>
                    </a:lnTo>
                    <a:lnTo>
                      <a:pt x="19" y="112"/>
                    </a:lnTo>
                    <a:lnTo>
                      <a:pt x="20" y="116"/>
                    </a:lnTo>
                    <a:lnTo>
                      <a:pt x="20" y="120"/>
                    </a:lnTo>
                    <a:lnTo>
                      <a:pt x="21" y="124"/>
                    </a:lnTo>
                    <a:lnTo>
                      <a:pt x="21" y="128"/>
                    </a:lnTo>
                    <a:lnTo>
                      <a:pt x="22" y="132"/>
                    </a:lnTo>
                    <a:lnTo>
                      <a:pt x="23" y="136"/>
                    </a:lnTo>
                    <a:lnTo>
                      <a:pt x="23" y="140"/>
                    </a:lnTo>
                    <a:lnTo>
                      <a:pt x="24" y="144"/>
                    </a:lnTo>
                    <a:lnTo>
                      <a:pt x="24" y="148"/>
                    </a:lnTo>
                    <a:lnTo>
                      <a:pt x="25" y="151"/>
                    </a:lnTo>
                    <a:lnTo>
                      <a:pt x="26" y="155"/>
                    </a:lnTo>
                    <a:lnTo>
                      <a:pt x="26" y="158"/>
                    </a:lnTo>
                    <a:lnTo>
                      <a:pt x="27" y="162"/>
                    </a:lnTo>
                    <a:lnTo>
                      <a:pt x="27" y="165"/>
                    </a:lnTo>
                    <a:lnTo>
                      <a:pt x="27" y="168"/>
                    </a:lnTo>
                    <a:lnTo>
                      <a:pt x="28" y="171"/>
                    </a:lnTo>
                    <a:lnTo>
                      <a:pt x="28" y="174"/>
                    </a:lnTo>
                    <a:lnTo>
                      <a:pt x="29" y="177"/>
                    </a:lnTo>
                    <a:lnTo>
                      <a:pt x="29" y="180"/>
                    </a:lnTo>
                    <a:lnTo>
                      <a:pt x="29" y="182"/>
                    </a:lnTo>
                    <a:lnTo>
                      <a:pt x="30" y="185"/>
                    </a:lnTo>
                    <a:lnTo>
                      <a:pt x="30" y="187"/>
                    </a:lnTo>
                    <a:lnTo>
                      <a:pt x="30" y="189"/>
                    </a:lnTo>
                    <a:lnTo>
                      <a:pt x="30" y="191"/>
                    </a:lnTo>
                    <a:lnTo>
                      <a:pt x="30" y="193"/>
                    </a:lnTo>
                    <a:lnTo>
                      <a:pt x="30" y="194"/>
                    </a:lnTo>
                    <a:lnTo>
                      <a:pt x="31" y="196"/>
                    </a:lnTo>
                    <a:lnTo>
                      <a:pt x="31" y="197"/>
                    </a:lnTo>
                    <a:lnTo>
                      <a:pt x="31" y="197"/>
                    </a:lnTo>
                    <a:lnTo>
                      <a:pt x="31" y="197"/>
                    </a:lnTo>
                  </a:path>
                </a:pathLst>
              </a:custGeom>
              <a:noFill/>
              <a:ln w="1440">
                <a:solidFill>
                  <a:srgbClr val="000000"/>
                </a:solidFill>
                <a:round/>
                <a:headEnd/>
                <a:tailEnd/>
              </a:ln>
              <a:effectLst/>
            </p:spPr>
            <p:txBody>
              <a:bodyPr wrap="none" anchor="ctr"/>
              <a:lstStyle/>
              <a:p>
                <a:endParaRPr lang="en-IN"/>
              </a:p>
            </p:txBody>
          </p:sp>
          <p:sp>
            <p:nvSpPr>
              <p:cNvPr id="4298" name="Freeform 202"/>
              <p:cNvSpPr>
                <a:spLocks noChangeArrowheads="1"/>
              </p:cNvSpPr>
              <p:nvPr/>
            </p:nvSpPr>
            <p:spPr bwMode="auto">
              <a:xfrm>
                <a:off x="5257" y="3611"/>
                <a:ext cx="222" cy="113"/>
              </a:xfrm>
              <a:custGeom>
                <a:avLst/>
                <a:gdLst/>
                <a:ahLst/>
                <a:cxnLst>
                  <a:cxn ang="0">
                    <a:pos x="58" y="10"/>
                  </a:cxn>
                  <a:cxn ang="0">
                    <a:pos x="76" y="17"/>
                  </a:cxn>
                  <a:cxn ang="0">
                    <a:pos x="94" y="23"/>
                  </a:cxn>
                  <a:cxn ang="0">
                    <a:pos x="110" y="28"/>
                  </a:cxn>
                  <a:cxn ang="0">
                    <a:pos x="125" y="32"/>
                  </a:cxn>
                  <a:cxn ang="0">
                    <a:pos x="139" y="35"/>
                  </a:cxn>
                  <a:cxn ang="0">
                    <a:pos x="152" y="37"/>
                  </a:cxn>
                  <a:cxn ang="0">
                    <a:pos x="163" y="39"/>
                  </a:cxn>
                  <a:cxn ang="0">
                    <a:pos x="173" y="40"/>
                  </a:cxn>
                  <a:cxn ang="0">
                    <a:pos x="182" y="41"/>
                  </a:cxn>
                  <a:cxn ang="0">
                    <a:pos x="190" y="41"/>
                  </a:cxn>
                  <a:cxn ang="0">
                    <a:pos x="196" y="41"/>
                  </a:cxn>
                  <a:cxn ang="0">
                    <a:pos x="201" y="40"/>
                  </a:cxn>
                  <a:cxn ang="0">
                    <a:pos x="201" y="49"/>
                  </a:cxn>
                  <a:cxn ang="0">
                    <a:pos x="199" y="66"/>
                  </a:cxn>
                  <a:cxn ang="0">
                    <a:pos x="197" y="81"/>
                  </a:cxn>
                  <a:cxn ang="0">
                    <a:pos x="194" y="93"/>
                  </a:cxn>
                  <a:cxn ang="0">
                    <a:pos x="191" y="100"/>
                  </a:cxn>
                  <a:cxn ang="0">
                    <a:pos x="189" y="102"/>
                  </a:cxn>
                  <a:cxn ang="0">
                    <a:pos x="181" y="102"/>
                  </a:cxn>
                  <a:cxn ang="0">
                    <a:pos x="169" y="102"/>
                  </a:cxn>
                  <a:cxn ang="0">
                    <a:pos x="155" y="102"/>
                  </a:cxn>
                  <a:cxn ang="0">
                    <a:pos x="139" y="103"/>
                  </a:cxn>
                  <a:cxn ang="0">
                    <a:pos x="122" y="103"/>
                  </a:cxn>
                  <a:cxn ang="0">
                    <a:pos x="107" y="103"/>
                  </a:cxn>
                  <a:cxn ang="0">
                    <a:pos x="93" y="103"/>
                  </a:cxn>
                  <a:cxn ang="0">
                    <a:pos x="83" y="102"/>
                  </a:cxn>
                  <a:cxn ang="0">
                    <a:pos x="75" y="101"/>
                  </a:cxn>
                  <a:cxn ang="0">
                    <a:pos x="63" y="98"/>
                  </a:cxn>
                  <a:cxn ang="0">
                    <a:pos x="52" y="94"/>
                  </a:cxn>
                  <a:cxn ang="0">
                    <a:pos x="43" y="89"/>
                  </a:cxn>
                  <a:cxn ang="0">
                    <a:pos x="34" y="84"/>
                  </a:cxn>
                  <a:cxn ang="0">
                    <a:pos x="26" y="78"/>
                  </a:cxn>
                  <a:cxn ang="0">
                    <a:pos x="19" y="71"/>
                  </a:cxn>
                  <a:cxn ang="0">
                    <a:pos x="14" y="64"/>
                  </a:cxn>
                  <a:cxn ang="0">
                    <a:pos x="9" y="57"/>
                  </a:cxn>
                  <a:cxn ang="0">
                    <a:pos x="5" y="50"/>
                  </a:cxn>
                  <a:cxn ang="0">
                    <a:pos x="2" y="43"/>
                  </a:cxn>
                  <a:cxn ang="0">
                    <a:pos x="0" y="36"/>
                  </a:cxn>
                  <a:cxn ang="0">
                    <a:pos x="0" y="29"/>
                  </a:cxn>
                  <a:cxn ang="0">
                    <a:pos x="0" y="23"/>
                  </a:cxn>
                  <a:cxn ang="0">
                    <a:pos x="1" y="17"/>
                  </a:cxn>
                  <a:cxn ang="0">
                    <a:pos x="3" y="12"/>
                  </a:cxn>
                  <a:cxn ang="0">
                    <a:pos x="6" y="7"/>
                  </a:cxn>
                  <a:cxn ang="0">
                    <a:pos x="10" y="4"/>
                  </a:cxn>
                  <a:cxn ang="0">
                    <a:pos x="15" y="1"/>
                  </a:cxn>
                  <a:cxn ang="0">
                    <a:pos x="21" y="0"/>
                  </a:cxn>
                  <a:cxn ang="0">
                    <a:pos x="28" y="0"/>
                  </a:cxn>
                  <a:cxn ang="0">
                    <a:pos x="37" y="2"/>
                  </a:cxn>
                  <a:cxn ang="0">
                    <a:pos x="43" y="4"/>
                  </a:cxn>
                </a:cxnLst>
                <a:rect l="0" t="0" r="r" b="b"/>
                <a:pathLst>
                  <a:path w="202" h="103">
                    <a:moveTo>
                      <a:pt x="43" y="4"/>
                    </a:moveTo>
                    <a:lnTo>
                      <a:pt x="48" y="6"/>
                    </a:lnTo>
                    <a:lnTo>
                      <a:pt x="53" y="8"/>
                    </a:lnTo>
                    <a:lnTo>
                      <a:pt x="58" y="10"/>
                    </a:lnTo>
                    <a:lnTo>
                      <a:pt x="63" y="12"/>
                    </a:lnTo>
                    <a:lnTo>
                      <a:pt x="67" y="14"/>
                    </a:lnTo>
                    <a:lnTo>
                      <a:pt x="72" y="16"/>
                    </a:lnTo>
                    <a:lnTo>
                      <a:pt x="76" y="17"/>
                    </a:lnTo>
                    <a:lnTo>
                      <a:pt x="81" y="19"/>
                    </a:lnTo>
                    <a:lnTo>
                      <a:pt x="85" y="21"/>
                    </a:lnTo>
                    <a:lnTo>
                      <a:pt x="89" y="22"/>
                    </a:lnTo>
                    <a:lnTo>
                      <a:pt x="94" y="23"/>
                    </a:lnTo>
                    <a:lnTo>
                      <a:pt x="98" y="25"/>
                    </a:lnTo>
                    <a:lnTo>
                      <a:pt x="102" y="26"/>
                    </a:lnTo>
                    <a:lnTo>
                      <a:pt x="106" y="27"/>
                    </a:lnTo>
                    <a:lnTo>
                      <a:pt x="110" y="28"/>
                    </a:lnTo>
                    <a:lnTo>
                      <a:pt x="114" y="29"/>
                    </a:lnTo>
                    <a:lnTo>
                      <a:pt x="118" y="30"/>
                    </a:lnTo>
                    <a:lnTo>
                      <a:pt x="121" y="31"/>
                    </a:lnTo>
                    <a:lnTo>
                      <a:pt x="125" y="32"/>
                    </a:lnTo>
                    <a:lnTo>
                      <a:pt x="129" y="33"/>
                    </a:lnTo>
                    <a:lnTo>
                      <a:pt x="132" y="34"/>
                    </a:lnTo>
                    <a:lnTo>
                      <a:pt x="136" y="35"/>
                    </a:lnTo>
                    <a:lnTo>
                      <a:pt x="139" y="35"/>
                    </a:lnTo>
                    <a:lnTo>
                      <a:pt x="142" y="36"/>
                    </a:lnTo>
                    <a:lnTo>
                      <a:pt x="145" y="36"/>
                    </a:lnTo>
                    <a:lnTo>
                      <a:pt x="149" y="37"/>
                    </a:lnTo>
                    <a:lnTo>
                      <a:pt x="152" y="37"/>
                    </a:lnTo>
                    <a:lnTo>
                      <a:pt x="155" y="38"/>
                    </a:lnTo>
                    <a:lnTo>
                      <a:pt x="158" y="38"/>
                    </a:lnTo>
                    <a:lnTo>
                      <a:pt x="160" y="39"/>
                    </a:lnTo>
                    <a:lnTo>
                      <a:pt x="163" y="39"/>
                    </a:lnTo>
                    <a:lnTo>
                      <a:pt x="166" y="39"/>
                    </a:lnTo>
                    <a:lnTo>
                      <a:pt x="168" y="40"/>
                    </a:lnTo>
                    <a:lnTo>
                      <a:pt x="171" y="40"/>
                    </a:lnTo>
                    <a:lnTo>
                      <a:pt x="173" y="40"/>
                    </a:lnTo>
                    <a:lnTo>
                      <a:pt x="176" y="40"/>
                    </a:lnTo>
                    <a:lnTo>
                      <a:pt x="178" y="41"/>
                    </a:lnTo>
                    <a:lnTo>
                      <a:pt x="180" y="41"/>
                    </a:lnTo>
                    <a:lnTo>
                      <a:pt x="182" y="41"/>
                    </a:lnTo>
                    <a:lnTo>
                      <a:pt x="184" y="41"/>
                    </a:lnTo>
                    <a:lnTo>
                      <a:pt x="186" y="41"/>
                    </a:lnTo>
                    <a:lnTo>
                      <a:pt x="188" y="41"/>
                    </a:lnTo>
                    <a:lnTo>
                      <a:pt x="190" y="41"/>
                    </a:lnTo>
                    <a:lnTo>
                      <a:pt x="191" y="41"/>
                    </a:lnTo>
                    <a:lnTo>
                      <a:pt x="193" y="41"/>
                    </a:lnTo>
                    <a:lnTo>
                      <a:pt x="195" y="41"/>
                    </a:lnTo>
                    <a:lnTo>
                      <a:pt x="196" y="41"/>
                    </a:lnTo>
                    <a:lnTo>
                      <a:pt x="197" y="41"/>
                    </a:lnTo>
                    <a:lnTo>
                      <a:pt x="199" y="41"/>
                    </a:lnTo>
                    <a:lnTo>
                      <a:pt x="200" y="41"/>
                    </a:lnTo>
                    <a:lnTo>
                      <a:pt x="201" y="40"/>
                    </a:lnTo>
                    <a:lnTo>
                      <a:pt x="202" y="40"/>
                    </a:lnTo>
                    <a:lnTo>
                      <a:pt x="202" y="40"/>
                    </a:lnTo>
                    <a:lnTo>
                      <a:pt x="201" y="45"/>
                    </a:lnTo>
                    <a:lnTo>
                      <a:pt x="201" y="49"/>
                    </a:lnTo>
                    <a:lnTo>
                      <a:pt x="201" y="53"/>
                    </a:lnTo>
                    <a:lnTo>
                      <a:pt x="200" y="58"/>
                    </a:lnTo>
                    <a:lnTo>
                      <a:pt x="200" y="62"/>
                    </a:lnTo>
                    <a:lnTo>
                      <a:pt x="199" y="66"/>
                    </a:lnTo>
                    <a:lnTo>
                      <a:pt x="199" y="70"/>
                    </a:lnTo>
                    <a:lnTo>
                      <a:pt x="198" y="74"/>
                    </a:lnTo>
                    <a:lnTo>
                      <a:pt x="198" y="78"/>
                    </a:lnTo>
                    <a:lnTo>
                      <a:pt x="197" y="81"/>
                    </a:lnTo>
                    <a:lnTo>
                      <a:pt x="197" y="85"/>
                    </a:lnTo>
                    <a:lnTo>
                      <a:pt x="196" y="88"/>
                    </a:lnTo>
                    <a:lnTo>
                      <a:pt x="195" y="91"/>
                    </a:lnTo>
                    <a:lnTo>
                      <a:pt x="194" y="93"/>
                    </a:lnTo>
                    <a:lnTo>
                      <a:pt x="194" y="95"/>
                    </a:lnTo>
                    <a:lnTo>
                      <a:pt x="193" y="97"/>
                    </a:lnTo>
                    <a:lnTo>
                      <a:pt x="192" y="99"/>
                    </a:lnTo>
                    <a:lnTo>
                      <a:pt x="191" y="100"/>
                    </a:lnTo>
                    <a:lnTo>
                      <a:pt x="191" y="101"/>
                    </a:lnTo>
                    <a:lnTo>
                      <a:pt x="190" y="102"/>
                    </a:lnTo>
                    <a:lnTo>
                      <a:pt x="190" y="102"/>
                    </a:lnTo>
                    <a:lnTo>
                      <a:pt x="189" y="102"/>
                    </a:lnTo>
                    <a:lnTo>
                      <a:pt x="187" y="102"/>
                    </a:lnTo>
                    <a:lnTo>
                      <a:pt x="185" y="102"/>
                    </a:lnTo>
                    <a:lnTo>
                      <a:pt x="183" y="102"/>
                    </a:lnTo>
                    <a:lnTo>
                      <a:pt x="181" y="102"/>
                    </a:lnTo>
                    <a:lnTo>
                      <a:pt x="178" y="102"/>
                    </a:lnTo>
                    <a:lnTo>
                      <a:pt x="175" y="102"/>
                    </a:lnTo>
                    <a:lnTo>
                      <a:pt x="172" y="102"/>
                    </a:lnTo>
                    <a:lnTo>
                      <a:pt x="169" y="102"/>
                    </a:lnTo>
                    <a:lnTo>
                      <a:pt x="166" y="102"/>
                    </a:lnTo>
                    <a:lnTo>
                      <a:pt x="162" y="102"/>
                    </a:lnTo>
                    <a:lnTo>
                      <a:pt x="159" y="102"/>
                    </a:lnTo>
                    <a:lnTo>
                      <a:pt x="155" y="102"/>
                    </a:lnTo>
                    <a:lnTo>
                      <a:pt x="151" y="102"/>
                    </a:lnTo>
                    <a:lnTo>
                      <a:pt x="147" y="103"/>
                    </a:lnTo>
                    <a:lnTo>
                      <a:pt x="143" y="103"/>
                    </a:lnTo>
                    <a:lnTo>
                      <a:pt x="139" y="103"/>
                    </a:lnTo>
                    <a:lnTo>
                      <a:pt x="135" y="103"/>
                    </a:lnTo>
                    <a:lnTo>
                      <a:pt x="131" y="103"/>
                    </a:lnTo>
                    <a:lnTo>
                      <a:pt x="126" y="103"/>
                    </a:lnTo>
                    <a:lnTo>
                      <a:pt x="122" y="103"/>
                    </a:lnTo>
                    <a:lnTo>
                      <a:pt x="118" y="103"/>
                    </a:lnTo>
                    <a:lnTo>
                      <a:pt x="114" y="103"/>
                    </a:lnTo>
                    <a:lnTo>
                      <a:pt x="110" y="103"/>
                    </a:lnTo>
                    <a:lnTo>
                      <a:pt x="107" y="103"/>
                    </a:lnTo>
                    <a:lnTo>
                      <a:pt x="103" y="103"/>
                    </a:lnTo>
                    <a:lnTo>
                      <a:pt x="100" y="103"/>
                    </a:lnTo>
                    <a:lnTo>
                      <a:pt x="96" y="103"/>
                    </a:lnTo>
                    <a:lnTo>
                      <a:pt x="93" y="103"/>
                    </a:lnTo>
                    <a:lnTo>
                      <a:pt x="90" y="103"/>
                    </a:lnTo>
                    <a:lnTo>
                      <a:pt x="87" y="103"/>
                    </a:lnTo>
                    <a:lnTo>
                      <a:pt x="85" y="102"/>
                    </a:lnTo>
                    <a:lnTo>
                      <a:pt x="83" y="102"/>
                    </a:lnTo>
                    <a:lnTo>
                      <a:pt x="81" y="102"/>
                    </a:lnTo>
                    <a:lnTo>
                      <a:pt x="81" y="102"/>
                    </a:lnTo>
                    <a:lnTo>
                      <a:pt x="78" y="101"/>
                    </a:lnTo>
                    <a:lnTo>
                      <a:pt x="75" y="101"/>
                    </a:lnTo>
                    <a:lnTo>
                      <a:pt x="72" y="100"/>
                    </a:lnTo>
                    <a:lnTo>
                      <a:pt x="69" y="100"/>
                    </a:lnTo>
                    <a:lnTo>
                      <a:pt x="66" y="99"/>
                    </a:lnTo>
                    <a:lnTo>
                      <a:pt x="63" y="98"/>
                    </a:lnTo>
                    <a:lnTo>
                      <a:pt x="60" y="97"/>
                    </a:lnTo>
                    <a:lnTo>
                      <a:pt x="58" y="96"/>
                    </a:lnTo>
                    <a:lnTo>
                      <a:pt x="55" y="95"/>
                    </a:lnTo>
                    <a:lnTo>
                      <a:pt x="52" y="94"/>
                    </a:lnTo>
                    <a:lnTo>
                      <a:pt x="50" y="93"/>
                    </a:lnTo>
                    <a:lnTo>
                      <a:pt x="47" y="92"/>
                    </a:lnTo>
                    <a:lnTo>
                      <a:pt x="45" y="91"/>
                    </a:lnTo>
                    <a:lnTo>
                      <a:pt x="43" y="89"/>
                    </a:lnTo>
                    <a:lnTo>
                      <a:pt x="40" y="88"/>
                    </a:lnTo>
                    <a:lnTo>
                      <a:pt x="38" y="87"/>
                    </a:lnTo>
                    <a:lnTo>
                      <a:pt x="36" y="85"/>
                    </a:lnTo>
                    <a:lnTo>
                      <a:pt x="34" y="84"/>
                    </a:lnTo>
                    <a:lnTo>
                      <a:pt x="32" y="83"/>
                    </a:lnTo>
                    <a:lnTo>
                      <a:pt x="30" y="81"/>
                    </a:lnTo>
                    <a:lnTo>
                      <a:pt x="28" y="79"/>
                    </a:lnTo>
                    <a:lnTo>
                      <a:pt x="26" y="78"/>
                    </a:lnTo>
                    <a:lnTo>
                      <a:pt x="24" y="76"/>
                    </a:lnTo>
                    <a:lnTo>
                      <a:pt x="23" y="75"/>
                    </a:lnTo>
                    <a:lnTo>
                      <a:pt x="21" y="73"/>
                    </a:lnTo>
                    <a:lnTo>
                      <a:pt x="19" y="71"/>
                    </a:lnTo>
                    <a:lnTo>
                      <a:pt x="18" y="70"/>
                    </a:lnTo>
                    <a:lnTo>
                      <a:pt x="16" y="68"/>
                    </a:lnTo>
                    <a:lnTo>
                      <a:pt x="15" y="66"/>
                    </a:lnTo>
                    <a:lnTo>
                      <a:pt x="14" y="64"/>
                    </a:lnTo>
                    <a:lnTo>
                      <a:pt x="12" y="63"/>
                    </a:lnTo>
                    <a:lnTo>
                      <a:pt x="11" y="61"/>
                    </a:lnTo>
                    <a:lnTo>
                      <a:pt x="10" y="59"/>
                    </a:lnTo>
                    <a:lnTo>
                      <a:pt x="9" y="57"/>
                    </a:lnTo>
                    <a:lnTo>
                      <a:pt x="8" y="55"/>
                    </a:lnTo>
                    <a:lnTo>
                      <a:pt x="7" y="54"/>
                    </a:lnTo>
                    <a:lnTo>
                      <a:pt x="6" y="52"/>
                    </a:lnTo>
                    <a:lnTo>
                      <a:pt x="5" y="50"/>
                    </a:lnTo>
                    <a:lnTo>
                      <a:pt x="4" y="48"/>
                    </a:lnTo>
                    <a:lnTo>
                      <a:pt x="3" y="46"/>
                    </a:lnTo>
                    <a:lnTo>
                      <a:pt x="3" y="45"/>
                    </a:lnTo>
                    <a:lnTo>
                      <a:pt x="2" y="43"/>
                    </a:lnTo>
                    <a:lnTo>
                      <a:pt x="2" y="41"/>
                    </a:lnTo>
                    <a:lnTo>
                      <a:pt x="1" y="39"/>
                    </a:lnTo>
                    <a:lnTo>
                      <a:pt x="1" y="37"/>
                    </a:lnTo>
                    <a:lnTo>
                      <a:pt x="0" y="36"/>
                    </a:lnTo>
                    <a:lnTo>
                      <a:pt x="0" y="34"/>
                    </a:lnTo>
                    <a:lnTo>
                      <a:pt x="0" y="32"/>
                    </a:lnTo>
                    <a:lnTo>
                      <a:pt x="0" y="31"/>
                    </a:lnTo>
                    <a:lnTo>
                      <a:pt x="0" y="29"/>
                    </a:lnTo>
                    <a:lnTo>
                      <a:pt x="0" y="27"/>
                    </a:lnTo>
                    <a:lnTo>
                      <a:pt x="0" y="26"/>
                    </a:lnTo>
                    <a:lnTo>
                      <a:pt x="0" y="24"/>
                    </a:lnTo>
                    <a:lnTo>
                      <a:pt x="0" y="23"/>
                    </a:lnTo>
                    <a:lnTo>
                      <a:pt x="0" y="21"/>
                    </a:lnTo>
                    <a:lnTo>
                      <a:pt x="0" y="20"/>
                    </a:lnTo>
                    <a:lnTo>
                      <a:pt x="0" y="18"/>
                    </a:lnTo>
                    <a:lnTo>
                      <a:pt x="1" y="17"/>
                    </a:lnTo>
                    <a:lnTo>
                      <a:pt x="1" y="15"/>
                    </a:lnTo>
                    <a:lnTo>
                      <a:pt x="2" y="14"/>
                    </a:lnTo>
                    <a:lnTo>
                      <a:pt x="2" y="13"/>
                    </a:lnTo>
                    <a:lnTo>
                      <a:pt x="3" y="12"/>
                    </a:lnTo>
                    <a:lnTo>
                      <a:pt x="4" y="10"/>
                    </a:lnTo>
                    <a:lnTo>
                      <a:pt x="4" y="9"/>
                    </a:lnTo>
                    <a:lnTo>
                      <a:pt x="5" y="8"/>
                    </a:lnTo>
                    <a:lnTo>
                      <a:pt x="6" y="7"/>
                    </a:lnTo>
                    <a:lnTo>
                      <a:pt x="7" y="6"/>
                    </a:lnTo>
                    <a:lnTo>
                      <a:pt x="8" y="5"/>
                    </a:lnTo>
                    <a:lnTo>
                      <a:pt x="9" y="5"/>
                    </a:lnTo>
                    <a:lnTo>
                      <a:pt x="10" y="4"/>
                    </a:lnTo>
                    <a:lnTo>
                      <a:pt x="11" y="3"/>
                    </a:lnTo>
                    <a:lnTo>
                      <a:pt x="13" y="3"/>
                    </a:lnTo>
                    <a:lnTo>
                      <a:pt x="14" y="2"/>
                    </a:lnTo>
                    <a:lnTo>
                      <a:pt x="15" y="1"/>
                    </a:lnTo>
                    <a:lnTo>
                      <a:pt x="17" y="1"/>
                    </a:lnTo>
                    <a:lnTo>
                      <a:pt x="18" y="1"/>
                    </a:lnTo>
                    <a:lnTo>
                      <a:pt x="20" y="0"/>
                    </a:lnTo>
                    <a:lnTo>
                      <a:pt x="21" y="0"/>
                    </a:lnTo>
                    <a:lnTo>
                      <a:pt x="23" y="0"/>
                    </a:lnTo>
                    <a:lnTo>
                      <a:pt x="25" y="0"/>
                    </a:lnTo>
                    <a:lnTo>
                      <a:pt x="27" y="0"/>
                    </a:lnTo>
                    <a:lnTo>
                      <a:pt x="28" y="0"/>
                    </a:lnTo>
                    <a:lnTo>
                      <a:pt x="30" y="1"/>
                    </a:lnTo>
                    <a:lnTo>
                      <a:pt x="32" y="1"/>
                    </a:lnTo>
                    <a:lnTo>
                      <a:pt x="34" y="1"/>
                    </a:lnTo>
                    <a:lnTo>
                      <a:pt x="37" y="2"/>
                    </a:lnTo>
                    <a:lnTo>
                      <a:pt x="39" y="3"/>
                    </a:lnTo>
                    <a:lnTo>
                      <a:pt x="41" y="3"/>
                    </a:lnTo>
                    <a:lnTo>
                      <a:pt x="43" y="4"/>
                    </a:lnTo>
                    <a:lnTo>
                      <a:pt x="43" y="4"/>
                    </a:lnTo>
                    <a:close/>
                  </a:path>
                </a:pathLst>
              </a:custGeom>
              <a:solidFill>
                <a:srgbClr val="84DDDD"/>
              </a:solidFill>
              <a:ln w="9525">
                <a:noFill/>
                <a:round/>
                <a:headEnd/>
                <a:tailEnd/>
              </a:ln>
              <a:effectLst/>
            </p:spPr>
            <p:txBody>
              <a:bodyPr wrap="none" anchor="ctr"/>
              <a:lstStyle/>
              <a:p>
                <a:endParaRPr lang="en-IN"/>
              </a:p>
            </p:txBody>
          </p:sp>
          <p:sp>
            <p:nvSpPr>
              <p:cNvPr id="4299" name="Freeform 203"/>
              <p:cNvSpPr>
                <a:spLocks noChangeArrowheads="1"/>
              </p:cNvSpPr>
              <p:nvPr/>
            </p:nvSpPr>
            <p:spPr bwMode="auto">
              <a:xfrm>
                <a:off x="5257" y="3611"/>
                <a:ext cx="222" cy="113"/>
              </a:xfrm>
              <a:custGeom>
                <a:avLst/>
                <a:gdLst/>
                <a:ahLst/>
                <a:cxnLst>
                  <a:cxn ang="0">
                    <a:pos x="58" y="10"/>
                  </a:cxn>
                  <a:cxn ang="0">
                    <a:pos x="76" y="17"/>
                  </a:cxn>
                  <a:cxn ang="0">
                    <a:pos x="94" y="23"/>
                  </a:cxn>
                  <a:cxn ang="0">
                    <a:pos x="110" y="28"/>
                  </a:cxn>
                  <a:cxn ang="0">
                    <a:pos x="125" y="32"/>
                  </a:cxn>
                  <a:cxn ang="0">
                    <a:pos x="139" y="35"/>
                  </a:cxn>
                  <a:cxn ang="0">
                    <a:pos x="152" y="37"/>
                  </a:cxn>
                  <a:cxn ang="0">
                    <a:pos x="163" y="39"/>
                  </a:cxn>
                  <a:cxn ang="0">
                    <a:pos x="173" y="40"/>
                  </a:cxn>
                  <a:cxn ang="0">
                    <a:pos x="182" y="41"/>
                  </a:cxn>
                  <a:cxn ang="0">
                    <a:pos x="190" y="41"/>
                  </a:cxn>
                  <a:cxn ang="0">
                    <a:pos x="196" y="41"/>
                  </a:cxn>
                  <a:cxn ang="0">
                    <a:pos x="201" y="40"/>
                  </a:cxn>
                  <a:cxn ang="0">
                    <a:pos x="201" y="49"/>
                  </a:cxn>
                  <a:cxn ang="0">
                    <a:pos x="199" y="66"/>
                  </a:cxn>
                  <a:cxn ang="0">
                    <a:pos x="197" y="81"/>
                  </a:cxn>
                  <a:cxn ang="0">
                    <a:pos x="194" y="93"/>
                  </a:cxn>
                  <a:cxn ang="0">
                    <a:pos x="191" y="100"/>
                  </a:cxn>
                  <a:cxn ang="0">
                    <a:pos x="189" y="102"/>
                  </a:cxn>
                  <a:cxn ang="0">
                    <a:pos x="181" y="102"/>
                  </a:cxn>
                  <a:cxn ang="0">
                    <a:pos x="169" y="102"/>
                  </a:cxn>
                  <a:cxn ang="0">
                    <a:pos x="155" y="102"/>
                  </a:cxn>
                  <a:cxn ang="0">
                    <a:pos x="139" y="103"/>
                  </a:cxn>
                  <a:cxn ang="0">
                    <a:pos x="122" y="103"/>
                  </a:cxn>
                  <a:cxn ang="0">
                    <a:pos x="107" y="103"/>
                  </a:cxn>
                  <a:cxn ang="0">
                    <a:pos x="93" y="103"/>
                  </a:cxn>
                  <a:cxn ang="0">
                    <a:pos x="83" y="102"/>
                  </a:cxn>
                  <a:cxn ang="0">
                    <a:pos x="75" y="101"/>
                  </a:cxn>
                  <a:cxn ang="0">
                    <a:pos x="63" y="98"/>
                  </a:cxn>
                  <a:cxn ang="0">
                    <a:pos x="52" y="94"/>
                  </a:cxn>
                  <a:cxn ang="0">
                    <a:pos x="43" y="89"/>
                  </a:cxn>
                  <a:cxn ang="0">
                    <a:pos x="34" y="84"/>
                  </a:cxn>
                  <a:cxn ang="0">
                    <a:pos x="26" y="78"/>
                  </a:cxn>
                  <a:cxn ang="0">
                    <a:pos x="19" y="71"/>
                  </a:cxn>
                  <a:cxn ang="0">
                    <a:pos x="14" y="64"/>
                  </a:cxn>
                  <a:cxn ang="0">
                    <a:pos x="9" y="57"/>
                  </a:cxn>
                  <a:cxn ang="0">
                    <a:pos x="5" y="50"/>
                  </a:cxn>
                  <a:cxn ang="0">
                    <a:pos x="2" y="43"/>
                  </a:cxn>
                  <a:cxn ang="0">
                    <a:pos x="0" y="36"/>
                  </a:cxn>
                  <a:cxn ang="0">
                    <a:pos x="0" y="29"/>
                  </a:cxn>
                  <a:cxn ang="0">
                    <a:pos x="0" y="23"/>
                  </a:cxn>
                  <a:cxn ang="0">
                    <a:pos x="1" y="17"/>
                  </a:cxn>
                  <a:cxn ang="0">
                    <a:pos x="3" y="12"/>
                  </a:cxn>
                  <a:cxn ang="0">
                    <a:pos x="6" y="7"/>
                  </a:cxn>
                  <a:cxn ang="0">
                    <a:pos x="10" y="4"/>
                  </a:cxn>
                  <a:cxn ang="0">
                    <a:pos x="15" y="1"/>
                  </a:cxn>
                  <a:cxn ang="0">
                    <a:pos x="21" y="0"/>
                  </a:cxn>
                  <a:cxn ang="0">
                    <a:pos x="28" y="0"/>
                  </a:cxn>
                  <a:cxn ang="0">
                    <a:pos x="37" y="2"/>
                  </a:cxn>
                  <a:cxn ang="0">
                    <a:pos x="43" y="4"/>
                  </a:cxn>
                </a:cxnLst>
                <a:rect l="0" t="0" r="r" b="b"/>
                <a:pathLst>
                  <a:path w="202" h="103">
                    <a:moveTo>
                      <a:pt x="43" y="4"/>
                    </a:moveTo>
                    <a:lnTo>
                      <a:pt x="48" y="6"/>
                    </a:lnTo>
                    <a:lnTo>
                      <a:pt x="53" y="8"/>
                    </a:lnTo>
                    <a:lnTo>
                      <a:pt x="58" y="10"/>
                    </a:lnTo>
                    <a:lnTo>
                      <a:pt x="63" y="12"/>
                    </a:lnTo>
                    <a:lnTo>
                      <a:pt x="67" y="14"/>
                    </a:lnTo>
                    <a:lnTo>
                      <a:pt x="72" y="16"/>
                    </a:lnTo>
                    <a:lnTo>
                      <a:pt x="76" y="17"/>
                    </a:lnTo>
                    <a:lnTo>
                      <a:pt x="81" y="19"/>
                    </a:lnTo>
                    <a:lnTo>
                      <a:pt x="85" y="21"/>
                    </a:lnTo>
                    <a:lnTo>
                      <a:pt x="89" y="22"/>
                    </a:lnTo>
                    <a:lnTo>
                      <a:pt x="94" y="23"/>
                    </a:lnTo>
                    <a:lnTo>
                      <a:pt x="98" y="25"/>
                    </a:lnTo>
                    <a:lnTo>
                      <a:pt x="102" y="26"/>
                    </a:lnTo>
                    <a:lnTo>
                      <a:pt x="106" y="27"/>
                    </a:lnTo>
                    <a:lnTo>
                      <a:pt x="110" y="28"/>
                    </a:lnTo>
                    <a:lnTo>
                      <a:pt x="114" y="29"/>
                    </a:lnTo>
                    <a:lnTo>
                      <a:pt x="118" y="30"/>
                    </a:lnTo>
                    <a:lnTo>
                      <a:pt x="121" y="31"/>
                    </a:lnTo>
                    <a:lnTo>
                      <a:pt x="125" y="32"/>
                    </a:lnTo>
                    <a:lnTo>
                      <a:pt x="129" y="33"/>
                    </a:lnTo>
                    <a:lnTo>
                      <a:pt x="132" y="34"/>
                    </a:lnTo>
                    <a:lnTo>
                      <a:pt x="136" y="35"/>
                    </a:lnTo>
                    <a:lnTo>
                      <a:pt x="139" y="35"/>
                    </a:lnTo>
                    <a:lnTo>
                      <a:pt x="142" y="36"/>
                    </a:lnTo>
                    <a:lnTo>
                      <a:pt x="145" y="36"/>
                    </a:lnTo>
                    <a:lnTo>
                      <a:pt x="149" y="37"/>
                    </a:lnTo>
                    <a:lnTo>
                      <a:pt x="152" y="37"/>
                    </a:lnTo>
                    <a:lnTo>
                      <a:pt x="155" y="38"/>
                    </a:lnTo>
                    <a:lnTo>
                      <a:pt x="158" y="38"/>
                    </a:lnTo>
                    <a:lnTo>
                      <a:pt x="160" y="39"/>
                    </a:lnTo>
                    <a:lnTo>
                      <a:pt x="163" y="39"/>
                    </a:lnTo>
                    <a:lnTo>
                      <a:pt x="166" y="39"/>
                    </a:lnTo>
                    <a:lnTo>
                      <a:pt x="168" y="40"/>
                    </a:lnTo>
                    <a:lnTo>
                      <a:pt x="171" y="40"/>
                    </a:lnTo>
                    <a:lnTo>
                      <a:pt x="173" y="40"/>
                    </a:lnTo>
                    <a:lnTo>
                      <a:pt x="176" y="40"/>
                    </a:lnTo>
                    <a:lnTo>
                      <a:pt x="178" y="41"/>
                    </a:lnTo>
                    <a:lnTo>
                      <a:pt x="180" y="41"/>
                    </a:lnTo>
                    <a:lnTo>
                      <a:pt x="182" y="41"/>
                    </a:lnTo>
                    <a:lnTo>
                      <a:pt x="184" y="41"/>
                    </a:lnTo>
                    <a:lnTo>
                      <a:pt x="186" y="41"/>
                    </a:lnTo>
                    <a:lnTo>
                      <a:pt x="188" y="41"/>
                    </a:lnTo>
                    <a:lnTo>
                      <a:pt x="190" y="41"/>
                    </a:lnTo>
                    <a:lnTo>
                      <a:pt x="191" y="41"/>
                    </a:lnTo>
                    <a:lnTo>
                      <a:pt x="193" y="41"/>
                    </a:lnTo>
                    <a:lnTo>
                      <a:pt x="195" y="41"/>
                    </a:lnTo>
                    <a:lnTo>
                      <a:pt x="196" y="41"/>
                    </a:lnTo>
                    <a:lnTo>
                      <a:pt x="197" y="41"/>
                    </a:lnTo>
                    <a:lnTo>
                      <a:pt x="199" y="41"/>
                    </a:lnTo>
                    <a:lnTo>
                      <a:pt x="200" y="41"/>
                    </a:lnTo>
                    <a:lnTo>
                      <a:pt x="201" y="40"/>
                    </a:lnTo>
                    <a:lnTo>
                      <a:pt x="202" y="40"/>
                    </a:lnTo>
                    <a:lnTo>
                      <a:pt x="202" y="40"/>
                    </a:lnTo>
                    <a:lnTo>
                      <a:pt x="201" y="45"/>
                    </a:lnTo>
                    <a:lnTo>
                      <a:pt x="201" y="49"/>
                    </a:lnTo>
                    <a:lnTo>
                      <a:pt x="201" y="53"/>
                    </a:lnTo>
                    <a:lnTo>
                      <a:pt x="200" y="58"/>
                    </a:lnTo>
                    <a:lnTo>
                      <a:pt x="200" y="62"/>
                    </a:lnTo>
                    <a:lnTo>
                      <a:pt x="199" y="66"/>
                    </a:lnTo>
                    <a:lnTo>
                      <a:pt x="199" y="70"/>
                    </a:lnTo>
                    <a:lnTo>
                      <a:pt x="198" y="74"/>
                    </a:lnTo>
                    <a:lnTo>
                      <a:pt x="198" y="78"/>
                    </a:lnTo>
                    <a:lnTo>
                      <a:pt x="197" y="81"/>
                    </a:lnTo>
                    <a:lnTo>
                      <a:pt x="197" y="85"/>
                    </a:lnTo>
                    <a:lnTo>
                      <a:pt x="196" y="88"/>
                    </a:lnTo>
                    <a:lnTo>
                      <a:pt x="195" y="91"/>
                    </a:lnTo>
                    <a:lnTo>
                      <a:pt x="194" y="93"/>
                    </a:lnTo>
                    <a:lnTo>
                      <a:pt x="194" y="95"/>
                    </a:lnTo>
                    <a:lnTo>
                      <a:pt x="193" y="97"/>
                    </a:lnTo>
                    <a:lnTo>
                      <a:pt x="192" y="99"/>
                    </a:lnTo>
                    <a:lnTo>
                      <a:pt x="191" y="100"/>
                    </a:lnTo>
                    <a:lnTo>
                      <a:pt x="191" y="101"/>
                    </a:lnTo>
                    <a:lnTo>
                      <a:pt x="190" y="102"/>
                    </a:lnTo>
                    <a:lnTo>
                      <a:pt x="190" y="102"/>
                    </a:lnTo>
                    <a:lnTo>
                      <a:pt x="189" y="102"/>
                    </a:lnTo>
                    <a:lnTo>
                      <a:pt x="187" y="102"/>
                    </a:lnTo>
                    <a:lnTo>
                      <a:pt x="185" y="102"/>
                    </a:lnTo>
                    <a:lnTo>
                      <a:pt x="183" y="102"/>
                    </a:lnTo>
                    <a:lnTo>
                      <a:pt x="181" y="102"/>
                    </a:lnTo>
                    <a:lnTo>
                      <a:pt x="178" y="102"/>
                    </a:lnTo>
                    <a:lnTo>
                      <a:pt x="175" y="102"/>
                    </a:lnTo>
                    <a:lnTo>
                      <a:pt x="172" y="102"/>
                    </a:lnTo>
                    <a:lnTo>
                      <a:pt x="169" y="102"/>
                    </a:lnTo>
                    <a:lnTo>
                      <a:pt x="166" y="102"/>
                    </a:lnTo>
                    <a:lnTo>
                      <a:pt x="162" y="102"/>
                    </a:lnTo>
                    <a:lnTo>
                      <a:pt x="159" y="102"/>
                    </a:lnTo>
                    <a:lnTo>
                      <a:pt x="155" y="102"/>
                    </a:lnTo>
                    <a:lnTo>
                      <a:pt x="151" y="102"/>
                    </a:lnTo>
                    <a:lnTo>
                      <a:pt x="147" y="103"/>
                    </a:lnTo>
                    <a:lnTo>
                      <a:pt x="143" y="103"/>
                    </a:lnTo>
                    <a:lnTo>
                      <a:pt x="139" y="103"/>
                    </a:lnTo>
                    <a:lnTo>
                      <a:pt x="135" y="103"/>
                    </a:lnTo>
                    <a:lnTo>
                      <a:pt x="131" y="103"/>
                    </a:lnTo>
                    <a:lnTo>
                      <a:pt x="126" y="103"/>
                    </a:lnTo>
                    <a:lnTo>
                      <a:pt x="122" y="103"/>
                    </a:lnTo>
                    <a:lnTo>
                      <a:pt x="118" y="103"/>
                    </a:lnTo>
                    <a:lnTo>
                      <a:pt x="114" y="103"/>
                    </a:lnTo>
                    <a:lnTo>
                      <a:pt x="110" y="103"/>
                    </a:lnTo>
                    <a:lnTo>
                      <a:pt x="107" y="103"/>
                    </a:lnTo>
                    <a:lnTo>
                      <a:pt x="103" y="103"/>
                    </a:lnTo>
                    <a:lnTo>
                      <a:pt x="100" y="103"/>
                    </a:lnTo>
                    <a:lnTo>
                      <a:pt x="96" y="103"/>
                    </a:lnTo>
                    <a:lnTo>
                      <a:pt x="93" y="103"/>
                    </a:lnTo>
                    <a:lnTo>
                      <a:pt x="90" y="103"/>
                    </a:lnTo>
                    <a:lnTo>
                      <a:pt x="87" y="103"/>
                    </a:lnTo>
                    <a:lnTo>
                      <a:pt x="85" y="102"/>
                    </a:lnTo>
                    <a:lnTo>
                      <a:pt x="83" y="102"/>
                    </a:lnTo>
                    <a:lnTo>
                      <a:pt x="81" y="102"/>
                    </a:lnTo>
                    <a:lnTo>
                      <a:pt x="81" y="102"/>
                    </a:lnTo>
                    <a:lnTo>
                      <a:pt x="78" y="101"/>
                    </a:lnTo>
                    <a:lnTo>
                      <a:pt x="75" y="101"/>
                    </a:lnTo>
                    <a:lnTo>
                      <a:pt x="72" y="100"/>
                    </a:lnTo>
                    <a:lnTo>
                      <a:pt x="69" y="100"/>
                    </a:lnTo>
                    <a:lnTo>
                      <a:pt x="66" y="99"/>
                    </a:lnTo>
                    <a:lnTo>
                      <a:pt x="63" y="98"/>
                    </a:lnTo>
                    <a:lnTo>
                      <a:pt x="60" y="97"/>
                    </a:lnTo>
                    <a:lnTo>
                      <a:pt x="58" y="96"/>
                    </a:lnTo>
                    <a:lnTo>
                      <a:pt x="55" y="95"/>
                    </a:lnTo>
                    <a:lnTo>
                      <a:pt x="52" y="94"/>
                    </a:lnTo>
                    <a:lnTo>
                      <a:pt x="50" y="93"/>
                    </a:lnTo>
                    <a:lnTo>
                      <a:pt x="47" y="92"/>
                    </a:lnTo>
                    <a:lnTo>
                      <a:pt x="45" y="91"/>
                    </a:lnTo>
                    <a:lnTo>
                      <a:pt x="43" y="89"/>
                    </a:lnTo>
                    <a:lnTo>
                      <a:pt x="40" y="88"/>
                    </a:lnTo>
                    <a:lnTo>
                      <a:pt x="38" y="87"/>
                    </a:lnTo>
                    <a:lnTo>
                      <a:pt x="36" y="85"/>
                    </a:lnTo>
                    <a:lnTo>
                      <a:pt x="34" y="84"/>
                    </a:lnTo>
                    <a:lnTo>
                      <a:pt x="32" y="83"/>
                    </a:lnTo>
                    <a:lnTo>
                      <a:pt x="30" y="81"/>
                    </a:lnTo>
                    <a:lnTo>
                      <a:pt x="28" y="79"/>
                    </a:lnTo>
                    <a:lnTo>
                      <a:pt x="26" y="78"/>
                    </a:lnTo>
                    <a:lnTo>
                      <a:pt x="24" y="76"/>
                    </a:lnTo>
                    <a:lnTo>
                      <a:pt x="23" y="75"/>
                    </a:lnTo>
                    <a:lnTo>
                      <a:pt x="21" y="73"/>
                    </a:lnTo>
                    <a:lnTo>
                      <a:pt x="19" y="71"/>
                    </a:lnTo>
                    <a:lnTo>
                      <a:pt x="18" y="70"/>
                    </a:lnTo>
                    <a:lnTo>
                      <a:pt x="16" y="68"/>
                    </a:lnTo>
                    <a:lnTo>
                      <a:pt x="15" y="66"/>
                    </a:lnTo>
                    <a:lnTo>
                      <a:pt x="14" y="64"/>
                    </a:lnTo>
                    <a:lnTo>
                      <a:pt x="12" y="63"/>
                    </a:lnTo>
                    <a:lnTo>
                      <a:pt x="11" y="61"/>
                    </a:lnTo>
                    <a:lnTo>
                      <a:pt x="10" y="59"/>
                    </a:lnTo>
                    <a:lnTo>
                      <a:pt x="9" y="57"/>
                    </a:lnTo>
                    <a:lnTo>
                      <a:pt x="8" y="55"/>
                    </a:lnTo>
                    <a:lnTo>
                      <a:pt x="7" y="54"/>
                    </a:lnTo>
                    <a:lnTo>
                      <a:pt x="6" y="52"/>
                    </a:lnTo>
                    <a:lnTo>
                      <a:pt x="5" y="50"/>
                    </a:lnTo>
                    <a:lnTo>
                      <a:pt x="4" y="48"/>
                    </a:lnTo>
                    <a:lnTo>
                      <a:pt x="3" y="46"/>
                    </a:lnTo>
                    <a:lnTo>
                      <a:pt x="3" y="45"/>
                    </a:lnTo>
                    <a:lnTo>
                      <a:pt x="2" y="43"/>
                    </a:lnTo>
                    <a:lnTo>
                      <a:pt x="2" y="41"/>
                    </a:lnTo>
                    <a:lnTo>
                      <a:pt x="1" y="39"/>
                    </a:lnTo>
                    <a:lnTo>
                      <a:pt x="1" y="37"/>
                    </a:lnTo>
                    <a:lnTo>
                      <a:pt x="0" y="36"/>
                    </a:lnTo>
                    <a:lnTo>
                      <a:pt x="0" y="34"/>
                    </a:lnTo>
                    <a:lnTo>
                      <a:pt x="0" y="32"/>
                    </a:lnTo>
                    <a:lnTo>
                      <a:pt x="0" y="31"/>
                    </a:lnTo>
                    <a:lnTo>
                      <a:pt x="0" y="29"/>
                    </a:lnTo>
                    <a:lnTo>
                      <a:pt x="0" y="27"/>
                    </a:lnTo>
                    <a:lnTo>
                      <a:pt x="0" y="26"/>
                    </a:lnTo>
                    <a:lnTo>
                      <a:pt x="0" y="24"/>
                    </a:lnTo>
                    <a:lnTo>
                      <a:pt x="0" y="23"/>
                    </a:lnTo>
                    <a:lnTo>
                      <a:pt x="0" y="21"/>
                    </a:lnTo>
                    <a:lnTo>
                      <a:pt x="0" y="20"/>
                    </a:lnTo>
                    <a:lnTo>
                      <a:pt x="0" y="18"/>
                    </a:lnTo>
                    <a:lnTo>
                      <a:pt x="1" y="17"/>
                    </a:lnTo>
                    <a:lnTo>
                      <a:pt x="1" y="15"/>
                    </a:lnTo>
                    <a:lnTo>
                      <a:pt x="2" y="14"/>
                    </a:lnTo>
                    <a:lnTo>
                      <a:pt x="2" y="13"/>
                    </a:lnTo>
                    <a:lnTo>
                      <a:pt x="3" y="12"/>
                    </a:lnTo>
                    <a:lnTo>
                      <a:pt x="4" y="10"/>
                    </a:lnTo>
                    <a:lnTo>
                      <a:pt x="4" y="9"/>
                    </a:lnTo>
                    <a:lnTo>
                      <a:pt x="5" y="8"/>
                    </a:lnTo>
                    <a:lnTo>
                      <a:pt x="6" y="7"/>
                    </a:lnTo>
                    <a:lnTo>
                      <a:pt x="7" y="6"/>
                    </a:lnTo>
                    <a:lnTo>
                      <a:pt x="8" y="5"/>
                    </a:lnTo>
                    <a:lnTo>
                      <a:pt x="9" y="5"/>
                    </a:lnTo>
                    <a:lnTo>
                      <a:pt x="10" y="4"/>
                    </a:lnTo>
                    <a:lnTo>
                      <a:pt x="11" y="3"/>
                    </a:lnTo>
                    <a:lnTo>
                      <a:pt x="13" y="3"/>
                    </a:lnTo>
                    <a:lnTo>
                      <a:pt x="14" y="2"/>
                    </a:lnTo>
                    <a:lnTo>
                      <a:pt x="15" y="1"/>
                    </a:lnTo>
                    <a:lnTo>
                      <a:pt x="17" y="1"/>
                    </a:lnTo>
                    <a:lnTo>
                      <a:pt x="18" y="1"/>
                    </a:lnTo>
                    <a:lnTo>
                      <a:pt x="20" y="0"/>
                    </a:lnTo>
                    <a:lnTo>
                      <a:pt x="21" y="0"/>
                    </a:lnTo>
                    <a:lnTo>
                      <a:pt x="23" y="0"/>
                    </a:lnTo>
                    <a:lnTo>
                      <a:pt x="25" y="0"/>
                    </a:lnTo>
                    <a:lnTo>
                      <a:pt x="27" y="0"/>
                    </a:lnTo>
                    <a:lnTo>
                      <a:pt x="28" y="0"/>
                    </a:lnTo>
                    <a:lnTo>
                      <a:pt x="30" y="1"/>
                    </a:lnTo>
                    <a:lnTo>
                      <a:pt x="32" y="1"/>
                    </a:lnTo>
                    <a:lnTo>
                      <a:pt x="34" y="1"/>
                    </a:lnTo>
                    <a:lnTo>
                      <a:pt x="37" y="2"/>
                    </a:lnTo>
                    <a:lnTo>
                      <a:pt x="39" y="3"/>
                    </a:lnTo>
                    <a:lnTo>
                      <a:pt x="41" y="3"/>
                    </a:lnTo>
                    <a:lnTo>
                      <a:pt x="43" y="4"/>
                    </a:lnTo>
                    <a:lnTo>
                      <a:pt x="43" y="4"/>
                    </a:lnTo>
                    <a:lnTo>
                      <a:pt x="43" y="4"/>
                    </a:lnTo>
                  </a:path>
                </a:pathLst>
              </a:custGeom>
              <a:noFill/>
              <a:ln w="1440">
                <a:solidFill>
                  <a:srgbClr val="7ADBDB"/>
                </a:solidFill>
                <a:round/>
                <a:headEnd/>
                <a:tailEnd/>
              </a:ln>
              <a:effectLst/>
            </p:spPr>
            <p:txBody>
              <a:bodyPr wrap="none" anchor="ctr"/>
              <a:lstStyle/>
              <a:p>
                <a:endParaRPr lang="en-IN"/>
              </a:p>
            </p:txBody>
          </p:sp>
        </p:grpSp>
        <p:grpSp>
          <p:nvGrpSpPr>
            <p:cNvPr id="4" name="Group 204"/>
            <p:cNvGrpSpPr>
              <a:grpSpLocks/>
            </p:cNvGrpSpPr>
            <p:nvPr/>
          </p:nvGrpSpPr>
          <p:grpSpPr bwMode="auto">
            <a:xfrm>
              <a:off x="4883" y="3032"/>
              <a:ext cx="588" cy="699"/>
              <a:chOff x="4883" y="3032"/>
              <a:chExt cx="588" cy="699"/>
            </a:xfrm>
          </p:grpSpPr>
          <p:sp>
            <p:nvSpPr>
              <p:cNvPr id="4301" name="Freeform 205"/>
              <p:cNvSpPr>
                <a:spLocks noChangeArrowheads="1"/>
              </p:cNvSpPr>
              <p:nvPr/>
            </p:nvSpPr>
            <p:spPr bwMode="auto">
              <a:xfrm>
                <a:off x="5145" y="3567"/>
                <a:ext cx="34" cy="148"/>
              </a:xfrm>
              <a:custGeom>
                <a:avLst/>
                <a:gdLst/>
                <a:ahLst/>
                <a:cxnLst>
                  <a:cxn ang="0">
                    <a:pos x="32" y="2"/>
                  </a:cxn>
                  <a:cxn ang="0">
                    <a:pos x="31" y="3"/>
                  </a:cxn>
                  <a:cxn ang="0">
                    <a:pos x="31" y="4"/>
                  </a:cxn>
                  <a:cxn ang="0">
                    <a:pos x="31" y="6"/>
                  </a:cxn>
                  <a:cxn ang="0">
                    <a:pos x="30" y="9"/>
                  </a:cxn>
                  <a:cxn ang="0">
                    <a:pos x="29" y="12"/>
                  </a:cxn>
                  <a:cxn ang="0">
                    <a:pos x="28" y="16"/>
                  </a:cxn>
                  <a:cxn ang="0">
                    <a:pos x="27" y="21"/>
                  </a:cxn>
                  <a:cxn ang="0">
                    <a:pos x="26" y="26"/>
                  </a:cxn>
                  <a:cxn ang="0">
                    <a:pos x="25" y="32"/>
                  </a:cxn>
                  <a:cxn ang="0">
                    <a:pos x="24" y="38"/>
                  </a:cxn>
                  <a:cxn ang="0">
                    <a:pos x="23" y="45"/>
                  </a:cxn>
                  <a:cxn ang="0">
                    <a:pos x="21" y="52"/>
                  </a:cxn>
                  <a:cxn ang="0">
                    <a:pos x="20" y="60"/>
                  </a:cxn>
                  <a:cxn ang="0">
                    <a:pos x="18" y="68"/>
                  </a:cxn>
                  <a:cxn ang="0">
                    <a:pos x="16" y="77"/>
                  </a:cxn>
                  <a:cxn ang="0">
                    <a:pos x="15" y="86"/>
                  </a:cxn>
                  <a:cxn ang="0">
                    <a:pos x="13" y="95"/>
                  </a:cxn>
                  <a:cxn ang="0">
                    <a:pos x="11" y="105"/>
                  </a:cxn>
                  <a:cxn ang="0">
                    <a:pos x="10" y="115"/>
                  </a:cxn>
                  <a:cxn ang="0">
                    <a:pos x="8" y="125"/>
                  </a:cxn>
                  <a:cxn ang="0">
                    <a:pos x="6" y="135"/>
                  </a:cxn>
                  <a:cxn ang="0">
                    <a:pos x="0" y="135"/>
                  </a:cxn>
                  <a:cxn ang="0">
                    <a:pos x="0" y="135"/>
                  </a:cxn>
                  <a:cxn ang="0">
                    <a:pos x="0" y="134"/>
                  </a:cxn>
                  <a:cxn ang="0">
                    <a:pos x="1" y="132"/>
                  </a:cxn>
                  <a:cxn ang="0">
                    <a:pos x="1" y="129"/>
                  </a:cxn>
                  <a:cxn ang="0">
                    <a:pos x="2" y="125"/>
                  </a:cxn>
                  <a:cxn ang="0">
                    <a:pos x="2" y="121"/>
                  </a:cxn>
                  <a:cxn ang="0">
                    <a:pos x="3" y="116"/>
                  </a:cxn>
                  <a:cxn ang="0">
                    <a:pos x="4" y="110"/>
                  </a:cxn>
                  <a:cxn ang="0">
                    <a:pos x="5" y="104"/>
                  </a:cxn>
                  <a:cxn ang="0">
                    <a:pos x="6" y="97"/>
                  </a:cxn>
                  <a:cxn ang="0">
                    <a:pos x="7" y="90"/>
                  </a:cxn>
                  <a:cxn ang="0">
                    <a:pos x="8" y="82"/>
                  </a:cxn>
                  <a:cxn ang="0">
                    <a:pos x="10" y="74"/>
                  </a:cxn>
                  <a:cxn ang="0">
                    <a:pos x="11" y="66"/>
                  </a:cxn>
                  <a:cxn ang="0">
                    <a:pos x="13" y="58"/>
                  </a:cxn>
                  <a:cxn ang="0">
                    <a:pos x="14" y="49"/>
                  </a:cxn>
                  <a:cxn ang="0">
                    <a:pos x="16" y="41"/>
                  </a:cxn>
                  <a:cxn ang="0">
                    <a:pos x="18" y="32"/>
                  </a:cxn>
                  <a:cxn ang="0">
                    <a:pos x="20" y="24"/>
                  </a:cxn>
                  <a:cxn ang="0">
                    <a:pos x="22" y="16"/>
                  </a:cxn>
                  <a:cxn ang="0">
                    <a:pos x="24" y="8"/>
                  </a:cxn>
                  <a:cxn ang="0">
                    <a:pos x="26" y="0"/>
                  </a:cxn>
                  <a:cxn ang="0">
                    <a:pos x="32" y="2"/>
                  </a:cxn>
                </a:cxnLst>
                <a:rect l="0" t="0" r="r" b="b"/>
                <a:pathLst>
                  <a:path w="32" h="135">
                    <a:moveTo>
                      <a:pt x="32" y="2"/>
                    </a:moveTo>
                    <a:lnTo>
                      <a:pt x="32" y="2"/>
                    </a:lnTo>
                    <a:lnTo>
                      <a:pt x="32" y="2"/>
                    </a:lnTo>
                    <a:lnTo>
                      <a:pt x="31" y="3"/>
                    </a:lnTo>
                    <a:lnTo>
                      <a:pt x="31" y="3"/>
                    </a:lnTo>
                    <a:lnTo>
                      <a:pt x="31" y="4"/>
                    </a:lnTo>
                    <a:lnTo>
                      <a:pt x="31" y="5"/>
                    </a:lnTo>
                    <a:lnTo>
                      <a:pt x="31" y="6"/>
                    </a:lnTo>
                    <a:lnTo>
                      <a:pt x="30" y="7"/>
                    </a:lnTo>
                    <a:lnTo>
                      <a:pt x="30" y="9"/>
                    </a:lnTo>
                    <a:lnTo>
                      <a:pt x="30" y="11"/>
                    </a:lnTo>
                    <a:lnTo>
                      <a:pt x="29" y="12"/>
                    </a:lnTo>
                    <a:lnTo>
                      <a:pt x="29" y="14"/>
                    </a:lnTo>
                    <a:lnTo>
                      <a:pt x="28" y="16"/>
                    </a:lnTo>
                    <a:lnTo>
                      <a:pt x="28" y="19"/>
                    </a:lnTo>
                    <a:lnTo>
                      <a:pt x="27" y="21"/>
                    </a:lnTo>
                    <a:lnTo>
                      <a:pt x="27" y="23"/>
                    </a:lnTo>
                    <a:lnTo>
                      <a:pt x="26" y="26"/>
                    </a:lnTo>
                    <a:lnTo>
                      <a:pt x="26" y="29"/>
                    </a:lnTo>
                    <a:lnTo>
                      <a:pt x="25" y="32"/>
                    </a:lnTo>
                    <a:lnTo>
                      <a:pt x="25" y="35"/>
                    </a:lnTo>
                    <a:lnTo>
                      <a:pt x="24" y="38"/>
                    </a:lnTo>
                    <a:lnTo>
                      <a:pt x="23" y="41"/>
                    </a:lnTo>
                    <a:lnTo>
                      <a:pt x="23" y="45"/>
                    </a:lnTo>
                    <a:lnTo>
                      <a:pt x="22" y="49"/>
                    </a:lnTo>
                    <a:lnTo>
                      <a:pt x="21" y="52"/>
                    </a:lnTo>
                    <a:lnTo>
                      <a:pt x="20" y="56"/>
                    </a:lnTo>
                    <a:lnTo>
                      <a:pt x="20" y="60"/>
                    </a:lnTo>
                    <a:lnTo>
                      <a:pt x="19" y="64"/>
                    </a:lnTo>
                    <a:lnTo>
                      <a:pt x="18" y="68"/>
                    </a:lnTo>
                    <a:lnTo>
                      <a:pt x="17" y="72"/>
                    </a:lnTo>
                    <a:lnTo>
                      <a:pt x="16" y="77"/>
                    </a:lnTo>
                    <a:lnTo>
                      <a:pt x="16" y="81"/>
                    </a:lnTo>
                    <a:lnTo>
                      <a:pt x="15" y="86"/>
                    </a:lnTo>
                    <a:lnTo>
                      <a:pt x="14" y="90"/>
                    </a:lnTo>
                    <a:lnTo>
                      <a:pt x="13" y="95"/>
                    </a:lnTo>
                    <a:lnTo>
                      <a:pt x="12" y="100"/>
                    </a:lnTo>
                    <a:lnTo>
                      <a:pt x="11" y="105"/>
                    </a:lnTo>
                    <a:lnTo>
                      <a:pt x="11" y="109"/>
                    </a:lnTo>
                    <a:lnTo>
                      <a:pt x="10" y="115"/>
                    </a:lnTo>
                    <a:lnTo>
                      <a:pt x="9" y="120"/>
                    </a:lnTo>
                    <a:lnTo>
                      <a:pt x="8" y="125"/>
                    </a:lnTo>
                    <a:lnTo>
                      <a:pt x="7" y="130"/>
                    </a:lnTo>
                    <a:lnTo>
                      <a:pt x="6" y="135"/>
                    </a:lnTo>
                    <a:lnTo>
                      <a:pt x="6" y="135"/>
                    </a:lnTo>
                    <a:lnTo>
                      <a:pt x="0" y="135"/>
                    </a:lnTo>
                    <a:lnTo>
                      <a:pt x="0" y="135"/>
                    </a:lnTo>
                    <a:lnTo>
                      <a:pt x="0" y="135"/>
                    </a:lnTo>
                    <a:lnTo>
                      <a:pt x="0" y="134"/>
                    </a:lnTo>
                    <a:lnTo>
                      <a:pt x="0" y="134"/>
                    </a:lnTo>
                    <a:lnTo>
                      <a:pt x="1" y="133"/>
                    </a:lnTo>
                    <a:lnTo>
                      <a:pt x="1" y="132"/>
                    </a:lnTo>
                    <a:lnTo>
                      <a:pt x="1" y="130"/>
                    </a:lnTo>
                    <a:lnTo>
                      <a:pt x="1" y="129"/>
                    </a:lnTo>
                    <a:lnTo>
                      <a:pt x="1" y="127"/>
                    </a:lnTo>
                    <a:lnTo>
                      <a:pt x="2" y="125"/>
                    </a:lnTo>
                    <a:lnTo>
                      <a:pt x="2" y="123"/>
                    </a:lnTo>
                    <a:lnTo>
                      <a:pt x="2" y="121"/>
                    </a:lnTo>
                    <a:lnTo>
                      <a:pt x="3" y="118"/>
                    </a:lnTo>
                    <a:lnTo>
                      <a:pt x="3" y="116"/>
                    </a:lnTo>
                    <a:lnTo>
                      <a:pt x="3" y="113"/>
                    </a:lnTo>
                    <a:lnTo>
                      <a:pt x="4" y="110"/>
                    </a:lnTo>
                    <a:lnTo>
                      <a:pt x="4" y="107"/>
                    </a:lnTo>
                    <a:lnTo>
                      <a:pt x="5" y="104"/>
                    </a:lnTo>
                    <a:lnTo>
                      <a:pt x="5" y="100"/>
                    </a:lnTo>
                    <a:lnTo>
                      <a:pt x="6" y="97"/>
                    </a:lnTo>
                    <a:lnTo>
                      <a:pt x="6" y="93"/>
                    </a:lnTo>
                    <a:lnTo>
                      <a:pt x="7" y="90"/>
                    </a:lnTo>
                    <a:lnTo>
                      <a:pt x="8" y="86"/>
                    </a:lnTo>
                    <a:lnTo>
                      <a:pt x="8" y="82"/>
                    </a:lnTo>
                    <a:lnTo>
                      <a:pt x="9" y="78"/>
                    </a:lnTo>
                    <a:lnTo>
                      <a:pt x="10" y="74"/>
                    </a:lnTo>
                    <a:lnTo>
                      <a:pt x="10" y="70"/>
                    </a:lnTo>
                    <a:lnTo>
                      <a:pt x="11" y="66"/>
                    </a:lnTo>
                    <a:lnTo>
                      <a:pt x="12" y="62"/>
                    </a:lnTo>
                    <a:lnTo>
                      <a:pt x="13" y="58"/>
                    </a:lnTo>
                    <a:lnTo>
                      <a:pt x="13" y="54"/>
                    </a:lnTo>
                    <a:lnTo>
                      <a:pt x="14" y="49"/>
                    </a:lnTo>
                    <a:lnTo>
                      <a:pt x="15" y="45"/>
                    </a:lnTo>
                    <a:lnTo>
                      <a:pt x="16" y="41"/>
                    </a:lnTo>
                    <a:lnTo>
                      <a:pt x="17" y="37"/>
                    </a:lnTo>
                    <a:lnTo>
                      <a:pt x="18" y="32"/>
                    </a:lnTo>
                    <a:lnTo>
                      <a:pt x="19" y="28"/>
                    </a:lnTo>
                    <a:lnTo>
                      <a:pt x="20" y="24"/>
                    </a:lnTo>
                    <a:lnTo>
                      <a:pt x="21" y="20"/>
                    </a:lnTo>
                    <a:lnTo>
                      <a:pt x="22" y="16"/>
                    </a:lnTo>
                    <a:lnTo>
                      <a:pt x="23" y="12"/>
                    </a:lnTo>
                    <a:lnTo>
                      <a:pt x="24" y="8"/>
                    </a:lnTo>
                    <a:lnTo>
                      <a:pt x="25" y="4"/>
                    </a:lnTo>
                    <a:lnTo>
                      <a:pt x="26" y="0"/>
                    </a:lnTo>
                    <a:lnTo>
                      <a:pt x="26" y="0"/>
                    </a:lnTo>
                    <a:lnTo>
                      <a:pt x="32" y="2"/>
                    </a:lnTo>
                    <a:lnTo>
                      <a:pt x="32" y="2"/>
                    </a:lnTo>
                    <a:close/>
                  </a:path>
                </a:pathLst>
              </a:custGeom>
              <a:solidFill>
                <a:srgbClr val="268CA5"/>
              </a:solidFill>
              <a:ln w="9525">
                <a:noFill/>
                <a:round/>
                <a:headEnd/>
                <a:tailEnd/>
              </a:ln>
              <a:effectLst/>
            </p:spPr>
            <p:txBody>
              <a:bodyPr wrap="none" anchor="ctr"/>
              <a:lstStyle/>
              <a:p>
                <a:endParaRPr lang="en-IN"/>
              </a:p>
            </p:txBody>
          </p:sp>
          <p:sp>
            <p:nvSpPr>
              <p:cNvPr id="4302" name="Freeform 206"/>
              <p:cNvSpPr>
                <a:spLocks noChangeArrowheads="1"/>
              </p:cNvSpPr>
              <p:nvPr/>
            </p:nvSpPr>
            <p:spPr bwMode="auto">
              <a:xfrm>
                <a:off x="5083" y="3547"/>
                <a:ext cx="83" cy="168"/>
              </a:xfrm>
              <a:custGeom>
                <a:avLst/>
                <a:gdLst/>
                <a:ahLst/>
                <a:cxnLst>
                  <a:cxn ang="0">
                    <a:pos x="76" y="16"/>
                  </a:cxn>
                  <a:cxn ang="0">
                    <a:pos x="76" y="17"/>
                  </a:cxn>
                  <a:cxn ang="0">
                    <a:pos x="75" y="19"/>
                  </a:cxn>
                  <a:cxn ang="0">
                    <a:pos x="75" y="21"/>
                  </a:cxn>
                  <a:cxn ang="0">
                    <a:pos x="74" y="24"/>
                  </a:cxn>
                  <a:cxn ang="0">
                    <a:pos x="73" y="28"/>
                  </a:cxn>
                  <a:cxn ang="0">
                    <a:pos x="72" y="32"/>
                  </a:cxn>
                  <a:cxn ang="0">
                    <a:pos x="71" y="37"/>
                  </a:cxn>
                  <a:cxn ang="0">
                    <a:pos x="70" y="43"/>
                  </a:cxn>
                  <a:cxn ang="0">
                    <a:pos x="68" y="49"/>
                  </a:cxn>
                  <a:cxn ang="0">
                    <a:pos x="67" y="55"/>
                  </a:cxn>
                  <a:cxn ang="0">
                    <a:pos x="66" y="62"/>
                  </a:cxn>
                  <a:cxn ang="0">
                    <a:pos x="64" y="70"/>
                  </a:cxn>
                  <a:cxn ang="0">
                    <a:pos x="63" y="78"/>
                  </a:cxn>
                  <a:cxn ang="0">
                    <a:pos x="61" y="86"/>
                  </a:cxn>
                  <a:cxn ang="0">
                    <a:pos x="59" y="95"/>
                  </a:cxn>
                  <a:cxn ang="0">
                    <a:pos x="58" y="104"/>
                  </a:cxn>
                  <a:cxn ang="0">
                    <a:pos x="56" y="113"/>
                  </a:cxn>
                  <a:cxn ang="0">
                    <a:pos x="55" y="123"/>
                  </a:cxn>
                  <a:cxn ang="0">
                    <a:pos x="53" y="133"/>
                  </a:cxn>
                  <a:cxn ang="0">
                    <a:pos x="52" y="142"/>
                  </a:cxn>
                  <a:cxn ang="0">
                    <a:pos x="51" y="153"/>
                  </a:cxn>
                  <a:cxn ang="0">
                    <a:pos x="0" y="151"/>
                  </a:cxn>
                  <a:cxn ang="0">
                    <a:pos x="0" y="151"/>
                  </a:cxn>
                  <a:cxn ang="0">
                    <a:pos x="0" y="150"/>
                  </a:cxn>
                  <a:cxn ang="0">
                    <a:pos x="0" y="148"/>
                  </a:cxn>
                  <a:cxn ang="0">
                    <a:pos x="1" y="144"/>
                  </a:cxn>
                  <a:cxn ang="0">
                    <a:pos x="1" y="140"/>
                  </a:cxn>
                  <a:cxn ang="0">
                    <a:pos x="2" y="135"/>
                  </a:cxn>
                  <a:cxn ang="0">
                    <a:pos x="2" y="129"/>
                  </a:cxn>
                  <a:cxn ang="0">
                    <a:pos x="3" y="122"/>
                  </a:cxn>
                  <a:cxn ang="0">
                    <a:pos x="4" y="115"/>
                  </a:cxn>
                  <a:cxn ang="0">
                    <a:pos x="5" y="108"/>
                  </a:cxn>
                  <a:cxn ang="0">
                    <a:pos x="5" y="100"/>
                  </a:cxn>
                  <a:cxn ang="0">
                    <a:pos x="7" y="91"/>
                  </a:cxn>
                  <a:cxn ang="0">
                    <a:pos x="8" y="83"/>
                  </a:cxn>
                  <a:cxn ang="0">
                    <a:pos x="9" y="74"/>
                  </a:cxn>
                  <a:cxn ang="0">
                    <a:pos x="10" y="66"/>
                  </a:cxn>
                  <a:cxn ang="0">
                    <a:pos x="11" y="57"/>
                  </a:cxn>
                  <a:cxn ang="0">
                    <a:pos x="13" y="49"/>
                  </a:cxn>
                  <a:cxn ang="0">
                    <a:pos x="14" y="41"/>
                  </a:cxn>
                  <a:cxn ang="0">
                    <a:pos x="16" y="33"/>
                  </a:cxn>
                  <a:cxn ang="0">
                    <a:pos x="17" y="26"/>
                  </a:cxn>
                  <a:cxn ang="0">
                    <a:pos x="19" y="19"/>
                  </a:cxn>
                  <a:cxn ang="0">
                    <a:pos x="20" y="13"/>
                  </a:cxn>
                  <a:cxn ang="0">
                    <a:pos x="22" y="8"/>
                  </a:cxn>
                  <a:cxn ang="0">
                    <a:pos x="24" y="4"/>
                  </a:cxn>
                  <a:cxn ang="0">
                    <a:pos x="26" y="0"/>
                  </a:cxn>
                  <a:cxn ang="0">
                    <a:pos x="26" y="0"/>
                  </a:cxn>
                  <a:cxn ang="0">
                    <a:pos x="29" y="2"/>
                  </a:cxn>
                  <a:cxn ang="0">
                    <a:pos x="35" y="3"/>
                  </a:cxn>
                  <a:cxn ang="0">
                    <a:pos x="43" y="6"/>
                  </a:cxn>
                  <a:cxn ang="0">
                    <a:pos x="52" y="9"/>
                  </a:cxn>
                  <a:cxn ang="0">
                    <a:pos x="60" y="11"/>
                  </a:cxn>
                  <a:cxn ang="0">
                    <a:pos x="68" y="14"/>
                  </a:cxn>
                  <a:cxn ang="0">
                    <a:pos x="74" y="15"/>
                  </a:cxn>
                  <a:cxn ang="0">
                    <a:pos x="76" y="16"/>
                  </a:cxn>
                </a:cxnLst>
                <a:rect l="0" t="0" r="r" b="b"/>
                <a:pathLst>
                  <a:path w="76" h="153">
                    <a:moveTo>
                      <a:pt x="76" y="16"/>
                    </a:moveTo>
                    <a:lnTo>
                      <a:pt x="76" y="16"/>
                    </a:lnTo>
                    <a:lnTo>
                      <a:pt x="76" y="16"/>
                    </a:lnTo>
                    <a:lnTo>
                      <a:pt x="76" y="17"/>
                    </a:lnTo>
                    <a:lnTo>
                      <a:pt x="75" y="18"/>
                    </a:lnTo>
                    <a:lnTo>
                      <a:pt x="75" y="19"/>
                    </a:lnTo>
                    <a:lnTo>
                      <a:pt x="75" y="20"/>
                    </a:lnTo>
                    <a:lnTo>
                      <a:pt x="75" y="21"/>
                    </a:lnTo>
                    <a:lnTo>
                      <a:pt x="74" y="22"/>
                    </a:lnTo>
                    <a:lnTo>
                      <a:pt x="74" y="24"/>
                    </a:lnTo>
                    <a:lnTo>
                      <a:pt x="74" y="26"/>
                    </a:lnTo>
                    <a:lnTo>
                      <a:pt x="73" y="28"/>
                    </a:lnTo>
                    <a:lnTo>
                      <a:pt x="73" y="30"/>
                    </a:lnTo>
                    <a:lnTo>
                      <a:pt x="72" y="32"/>
                    </a:lnTo>
                    <a:lnTo>
                      <a:pt x="72" y="34"/>
                    </a:lnTo>
                    <a:lnTo>
                      <a:pt x="71" y="37"/>
                    </a:lnTo>
                    <a:lnTo>
                      <a:pt x="70" y="40"/>
                    </a:lnTo>
                    <a:lnTo>
                      <a:pt x="70" y="43"/>
                    </a:lnTo>
                    <a:lnTo>
                      <a:pt x="69" y="46"/>
                    </a:lnTo>
                    <a:lnTo>
                      <a:pt x="68" y="49"/>
                    </a:lnTo>
                    <a:lnTo>
                      <a:pt x="68" y="52"/>
                    </a:lnTo>
                    <a:lnTo>
                      <a:pt x="67" y="55"/>
                    </a:lnTo>
                    <a:lnTo>
                      <a:pt x="66" y="59"/>
                    </a:lnTo>
                    <a:lnTo>
                      <a:pt x="66" y="62"/>
                    </a:lnTo>
                    <a:lnTo>
                      <a:pt x="65" y="66"/>
                    </a:lnTo>
                    <a:lnTo>
                      <a:pt x="64" y="70"/>
                    </a:lnTo>
                    <a:lnTo>
                      <a:pt x="63" y="74"/>
                    </a:lnTo>
                    <a:lnTo>
                      <a:pt x="63" y="78"/>
                    </a:lnTo>
                    <a:lnTo>
                      <a:pt x="62" y="82"/>
                    </a:lnTo>
                    <a:lnTo>
                      <a:pt x="61" y="86"/>
                    </a:lnTo>
                    <a:lnTo>
                      <a:pt x="60" y="91"/>
                    </a:lnTo>
                    <a:lnTo>
                      <a:pt x="59" y="95"/>
                    </a:lnTo>
                    <a:lnTo>
                      <a:pt x="59" y="99"/>
                    </a:lnTo>
                    <a:lnTo>
                      <a:pt x="58" y="104"/>
                    </a:lnTo>
                    <a:lnTo>
                      <a:pt x="57" y="109"/>
                    </a:lnTo>
                    <a:lnTo>
                      <a:pt x="56" y="113"/>
                    </a:lnTo>
                    <a:lnTo>
                      <a:pt x="55" y="118"/>
                    </a:lnTo>
                    <a:lnTo>
                      <a:pt x="55" y="123"/>
                    </a:lnTo>
                    <a:lnTo>
                      <a:pt x="54" y="128"/>
                    </a:lnTo>
                    <a:lnTo>
                      <a:pt x="53" y="133"/>
                    </a:lnTo>
                    <a:lnTo>
                      <a:pt x="52" y="138"/>
                    </a:lnTo>
                    <a:lnTo>
                      <a:pt x="52" y="142"/>
                    </a:lnTo>
                    <a:lnTo>
                      <a:pt x="51" y="148"/>
                    </a:lnTo>
                    <a:lnTo>
                      <a:pt x="51" y="153"/>
                    </a:lnTo>
                    <a:lnTo>
                      <a:pt x="51" y="153"/>
                    </a:lnTo>
                    <a:lnTo>
                      <a:pt x="0" y="151"/>
                    </a:lnTo>
                    <a:lnTo>
                      <a:pt x="0" y="151"/>
                    </a:lnTo>
                    <a:lnTo>
                      <a:pt x="0" y="151"/>
                    </a:lnTo>
                    <a:lnTo>
                      <a:pt x="0" y="151"/>
                    </a:lnTo>
                    <a:lnTo>
                      <a:pt x="0" y="150"/>
                    </a:lnTo>
                    <a:lnTo>
                      <a:pt x="0" y="149"/>
                    </a:lnTo>
                    <a:lnTo>
                      <a:pt x="0" y="148"/>
                    </a:lnTo>
                    <a:lnTo>
                      <a:pt x="0" y="146"/>
                    </a:lnTo>
                    <a:lnTo>
                      <a:pt x="1" y="144"/>
                    </a:lnTo>
                    <a:lnTo>
                      <a:pt x="1" y="142"/>
                    </a:lnTo>
                    <a:lnTo>
                      <a:pt x="1" y="140"/>
                    </a:lnTo>
                    <a:lnTo>
                      <a:pt x="1" y="138"/>
                    </a:lnTo>
                    <a:lnTo>
                      <a:pt x="2" y="135"/>
                    </a:lnTo>
                    <a:lnTo>
                      <a:pt x="2" y="132"/>
                    </a:lnTo>
                    <a:lnTo>
                      <a:pt x="2" y="129"/>
                    </a:lnTo>
                    <a:lnTo>
                      <a:pt x="3" y="126"/>
                    </a:lnTo>
                    <a:lnTo>
                      <a:pt x="3" y="122"/>
                    </a:lnTo>
                    <a:lnTo>
                      <a:pt x="3" y="119"/>
                    </a:lnTo>
                    <a:lnTo>
                      <a:pt x="4" y="115"/>
                    </a:lnTo>
                    <a:lnTo>
                      <a:pt x="4" y="111"/>
                    </a:lnTo>
                    <a:lnTo>
                      <a:pt x="5" y="108"/>
                    </a:lnTo>
                    <a:lnTo>
                      <a:pt x="5" y="104"/>
                    </a:lnTo>
                    <a:lnTo>
                      <a:pt x="5" y="100"/>
                    </a:lnTo>
                    <a:lnTo>
                      <a:pt x="6" y="96"/>
                    </a:lnTo>
                    <a:lnTo>
                      <a:pt x="7" y="91"/>
                    </a:lnTo>
                    <a:lnTo>
                      <a:pt x="7" y="87"/>
                    </a:lnTo>
                    <a:lnTo>
                      <a:pt x="8" y="83"/>
                    </a:lnTo>
                    <a:lnTo>
                      <a:pt x="8" y="79"/>
                    </a:lnTo>
                    <a:lnTo>
                      <a:pt x="9" y="74"/>
                    </a:lnTo>
                    <a:lnTo>
                      <a:pt x="9" y="70"/>
                    </a:lnTo>
                    <a:lnTo>
                      <a:pt x="10" y="66"/>
                    </a:lnTo>
                    <a:lnTo>
                      <a:pt x="11" y="61"/>
                    </a:lnTo>
                    <a:lnTo>
                      <a:pt x="11" y="57"/>
                    </a:lnTo>
                    <a:lnTo>
                      <a:pt x="12" y="53"/>
                    </a:lnTo>
                    <a:lnTo>
                      <a:pt x="13" y="49"/>
                    </a:lnTo>
                    <a:lnTo>
                      <a:pt x="14" y="45"/>
                    </a:lnTo>
                    <a:lnTo>
                      <a:pt x="14" y="41"/>
                    </a:lnTo>
                    <a:lnTo>
                      <a:pt x="15" y="37"/>
                    </a:lnTo>
                    <a:lnTo>
                      <a:pt x="16" y="33"/>
                    </a:lnTo>
                    <a:lnTo>
                      <a:pt x="16" y="30"/>
                    </a:lnTo>
                    <a:lnTo>
                      <a:pt x="17" y="26"/>
                    </a:lnTo>
                    <a:lnTo>
                      <a:pt x="18" y="23"/>
                    </a:lnTo>
                    <a:lnTo>
                      <a:pt x="19" y="19"/>
                    </a:lnTo>
                    <a:lnTo>
                      <a:pt x="20" y="16"/>
                    </a:lnTo>
                    <a:lnTo>
                      <a:pt x="20" y="13"/>
                    </a:lnTo>
                    <a:lnTo>
                      <a:pt x="21" y="11"/>
                    </a:lnTo>
                    <a:lnTo>
                      <a:pt x="22" y="8"/>
                    </a:lnTo>
                    <a:lnTo>
                      <a:pt x="23" y="6"/>
                    </a:lnTo>
                    <a:lnTo>
                      <a:pt x="24" y="4"/>
                    </a:lnTo>
                    <a:lnTo>
                      <a:pt x="25" y="2"/>
                    </a:lnTo>
                    <a:lnTo>
                      <a:pt x="26" y="0"/>
                    </a:lnTo>
                    <a:lnTo>
                      <a:pt x="26" y="0"/>
                    </a:lnTo>
                    <a:lnTo>
                      <a:pt x="26" y="0"/>
                    </a:lnTo>
                    <a:lnTo>
                      <a:pt x="27" y="1"/>
                    </a:lnTo>
                    <a:lnTo>
                      <a:pt x="29" y="2"/>
                    </a:lnTo>
                    <a:lnTo>
                      <a:pt x="32" y="2"/>
                    </a:lnTo>
                    <a:lnTo>
                      <a:pt x="35" y="3"/>
                    </a:lnTo>
                    <a:lnTo>
                      <a:pt x="39" y="5"/>
                    </a:lnTo>
                    <a:lnTo>
                      <a:pt x="43" y="6"/>
                    </a:lnTo>
                    <a:lnTo>
                      <a:pt x="47" y="7"/>
                    </a:lnTo>
                    <a:lnTo>
                      <a:pt x="52" y="9"/>
                    </a:lnTo>
                    <a:lnTo>
                      <a:pt x="56" y="10"/>
                    </a:lnTo>
                    <a:lnTo>
                      <a:pt x="60" y="11"/>
                    </a:lnTo>
                    <a:lnTo>
                      <a:pt x="64" y="12"/>
                    </a:lnTo>
                    <a:lnTo>
                      <a:pt x="68" y="14"/>
                    </a:lnTo>
                    <a:lnTo>
                      <a:pt x="71" y="15"/>
                    </a:lnTo>
                    <a:lnTo>
                      <a:pt x="74" y="15"/>
                    </a:lnTo>
                    <a:lnTo>
                      <a:pt x="76" y="16"/>
                    </a:lnTo>
                    <a:lnTo>
                      <a:pt x="76" y="16"/>
                    </a:lnTo>
                    <a:close/>
                  </a:path>
                </a:pathLst>
              </a:custGeom>
              <a:solidFill>
                <a:srgbClr val="660000"/>
              </a:solidFill>
              <a:ln w="9525">
                <a:noFill/>
                <a:round/>
                <a:headEnd/>
                <a:tailEnd/>
              </a:ln>
              <a:effectLst/>
            </p:spPr>
            <p:txBody>
              <a:bodyPr wrap="none" anchor="ctr"/>
              <a:lstStyle/>
              <a:p>
                <a:endParaRPr lang="en-IN"/>
              </a:p>
            </p:txBody>
          </p:sp>
          <p:sp>
            <p:nvSpPr>
              <p:cNvPr id="4303" name="Freeform 207"/>
              <p:cNvSpPr>
                <a:spLocks noChangeArrowheads="1"/>
              </p:cNvSpPr>
              <p:nvPr/>
            </p:nvSpPr>
            <p:spPr bwMode="auto">
              <a:xfrm>
                <a:off x="4950" y="3707"/>
                <a:ext cx="521" cy="24"/>
              </a:xfrm>
              <a:custGeom>
                <a:avLst/>
                <a:gdLst/>
                <a:ahLst/>
                <a:cxnLst>
                  <a:cxn ang="0">
                    <a:pos x="1" y="14"/>
                  </a:cxn>
                  <a:cxn ang="0">
                    <a:pos x="8" y="14"/>
                  </a:cxn>
                  <a:cxn ang="0">
                    <a:pos x="30" y="13"/>
                  </a:cxn>
                  <a:cxn ang="0">
                    <a:pos x="45" y="14"/>
                  </a:cxn>
                  <a:cxn ang="0">
                    <a:pos x="55" y="14"/>
                  </a:cxn>
                  <a:cxn ang="0">
                    <a:pos x="66" y="15"/>
                  </a:cxn>
                  <a:cxn ang="0">
                    <a:pos x="78" y="15"/>
                  </a:cxn>
                  <a:cxn ang="0">
                    <a:pos x="91" y="16"/>
                  </a:cxn>
                  <a:cxn ang="0">
                    <a:pos x="104" y="17"/>
                  </a:cxn>
                  <a:cxn ang="0">
                    <a:pos x="118" y="17"/>
                  </a:cxn>
                  <a:cxn ang="0">
                    <a:pos x="132" y="18"/>
                  </a:cxn>
                  <a:cxn ang="0">
                    <a:pos x="147" y="19"/>
                  </a:cxn>
                  <a:cxn ang="0">
                    <a:pos x="163" y="19"/>
                  </a:cxn>
                  <a:cxn ang="0">
                    <a:pos x="179" y="20"/>
                  </a:cxn>
                  <a:cxn ang="0">
                    <a:pos x="195" y="21"/>
                  </a:cxn>
                  <a:cxn ang="0">
                    <a:pos x="212" y="21"/>
                  </a:cxn>
                  <a:cxn ang="0">
                    <a:pos x="229" y="22"/>
                  </a:cxn>
                  <a:cxn ang="0">
                    <a:pos x="246" y="22"/>
                  </a:cxn>
                  <a:cxn ang="0">
                    <a:pos x="263" y="23"/>
                  </a:cxn>
                  <a:cxn ang="0">
                    <a:pos x="281" y="23"/>
                  </a:cxn>
                  <a:cxn ang="0">
                    <a:pos x="299" y="23"/>
                  </a:cxn>
                  <a:cxn ang="0">
                    <a:pos x="316" y="23"/>
                  </a:cxn>
                  <a:cxn ang="0">
                    <a:pos x="334" y="23"/>
                  </a:cxn>
                  <a:cxn ang="0">
                    <a:pos x="352" y="23"/>
                  </a:cxn>
                  <a:cxn ang="0">
                    <a:pos x="369" y="23"/>
                  </a:cxn>
                  <a:cxn ang="0">
                    <a:pos x="387" y="22"/>
                  </a:cxn>
                  <a:cxn ang="0">
                    <a:pos x="404" y="22"/>
                  </a:cxn>
                  <a:cxn ang="0">
                    <a:pos x="421" y="21"/>
                  </a:cxn>
                  <a:cxn ang="0">
                    <a:pos x="437" y="20"/>
                  </a:cxn>
                  <a:cxn ang="0">
                    <a:pos x="453" y="19"/>
                  </a:cxn>
                  <a:cxn ang="0">
                    <a:pos x="469" y="18"/>
                  </a:cxn>
                  <a:cxn ang="0">
                    <a:pos x="474" y="13"/>
                  </a:cxn>
                  <a:cxn ang="0">
                    <a:pos x="471" y="13"/>
                  </a:cxn>
                  <a:cxn ang="0">
                    <a:pos x="462" y="13"/>
                  </a:cxn>
                  <a:cxn ang="0">
                    <a:pos x="447" y="13"/>
                  </a:cxn>
                  <a:cxn ang="0">
                    <a:pos x="429" y="12"/>
                  </a:cxn>
                  <a:cxn ang="0">
                    <a:pos x="408" y="12"/>
                  </a:cxn>
                  <a:cxn ang="0">
                    <a:pos x="386" y="11"/>
                  </a:cxn>
                  <a:cxn ang="0">
                    <a:pos x="365" y="11"/>
                  </a:cxn>
                  <a:cxn ang="0">
                    <a:pos x="353" y="10"/>
                  </a:cxn>
                  <a:cxn ang="0">
                    <a:pos x="343" y="10"/>
                  </a:cxn>
                  <a:cxn ang="0">
                    <a:pos x="331" y="10"/>
                  </a:cxn>
                  <a:cxn ang="0">
                    <a:pos x="317" y="9"/>
                  </a:cxn>
                  <a:cxn ang="0">
                    <a:pos x="302" y="9"/>
                  </a:cxn>
                  <a:cxn ang="0">
                    <a:pos x="285" y="9"/>
                  </a:cxn>
                  <a:cxn ang="0">
                    <a:pos x="268" y="8"/>
                  </a:cxn>
                  <a:cxn ang="0">
                    <a:pos x="249" y="8"/>
                  </a:cxn>
                  <a:cxn ang="0">
                    <a:pos x="230" y="7"/>
                  </a:cxn>
                  <a:cxn ang="0">
                    <a:pos x="210" y="7"/>
                  </a:cxn>
                  <a:cxn ang="0">
                    <a:pos x="190" y="7"/>
                  </a:cxn>
                  <a:cxn ang="0">
                    <a:pos x="170" y="6"/>
                  </a:cxn>
                  <a:cxn ang="0">
                    <a:pos x="150" y="6"/>
                  </a:cxn>
                  <a:cxn ang="0">
                    <a:pos x="131" y="5"/>
                  </a:cxn>
                  <a:cxn ang="0">
                    <a:pos x="112" y="5"/>
                  </a:cxn>
                  <a:cxn ang="0">
                    <a:pos x="93" y="4"/>
                  </a:cxn>
                  <a:cxn ang="0">
                    <a:pos x="76" y="4"/>
                  </a:cxn>
                  <a:cxn ang="0">
                    <a:pos x="60" y="3"/>
                  </a:cxn>
                  <a:cxn ang="0">
                    <a:pos x="45" y="3"/>
                  </a:cxn>
                  <a:cxn ang="0">
                    <a:pos x="31" y="2"/>
                  </a:cxn>
                  <a:cxn ang="0">
                    <a:pos x="20" y="2"/>
                  </a:cxn>
                  <a:cxn ang="0">
                    <a:pos x="10" y="1"/>
                  </a:cxn>
                  <a:cxn ang="0">
                    <a:pos x="2" y="0"/>
                  </a:cxn>
                </a:cxnLst>
                <a:rect l="0" t="0" r="r" b="b"/>
                <a:pathLst>
                  <a:path w="474" h="23">
                    <a:moveTo>
                      <a:pt x="0" y="0"/>
                    </a:moveTo>
                    <a:lnTo>
                      <a:pt x="0" y="3"/>
                    </a:lnTo>
                    <a:lnTo>
                      <a:pt x="1" y="8"/>
                    </a:lnTo>
                    <a:lnTo>
                      <a:pt x="1" y="14"/>
                    </a:lnTo>
                    <a:lnTo>
                      <a:pt x="1" y="14"/>
                    </a:lnTo>
                    <a:lnTo>
                      <a:pt x="1" y="14"/>
                    </a:lnTo>
                    <a:lnTo>
                      <a:pt x="2" y="14"/>
                    </a:lnTo>
                    <a:lnTo>
                      <a:pt x="4" y="14"/>
                    </a:lnTo>
                    <a:lnTo>
                      <a:pt x="6" y="14"/>
                    </a:lnTo>
                    <a:lnTo>
                      <a:pt x="8" y="14"/>
                    </a:lnTo>
                    <a:lnTo>
                      <a:pt x="12" y="13"/>
                    </a:lnTo>
                    <a:lnTo>
                      <a:pt x="15" y="13"/>
                    </a:lnTo>
                    <a:lnTo>
                      <a:pt x="20" y="13"/>
                    </a:lnTo>
                    <a:lnTo>
                      <a:pt x="25" y="13"/>
                    </a:lnTo>
                    <a:lnTo>
                      <a:pt x="30" y="13"/>
                    </a:lnTo>
                    <a:lnTo>
                      <a:pt x="35" y="13"/>
                    </a:lnTo>
                    <a:lnTo>
                      <a:pt x="42" y="13"/>
                    </a:lnTo>
                    <a:lnTo>
                      <a:pt x="42" y="13"/>
                    </a:lnTo>
                    <a:lnTo>
                      <a:pt x="43" y="13"/>
                    </a:lnTo>
                    <a:lnTo>
                      <a:pt x="45" y="14"/>
                    </a:lnTo>
                    <a:lnTo>
                      <a:pt x="47" y="14"/>
                    </a:lnTo>
                    <a:lnTo>
                      <a:pt x="49" y="14"/>
                    </a:lnTo>
                    <a:lnTo>
                      <a:pt x="51" y="14"/>
                    </a:lnTo>
                    <a:lnTo>
                      <a:pt x="53" y="14"/>
                    </a:lnTo>
                    <a:lnTo>
                      <a:pt x="55" y="14"/>
                    </a:lnTo>
                    <a:lnTo>
                      <a:pt x="57" y="14"/>
                    </a:lnTo>
                    <a:lnTo>
                      <a:pt x="60" y="14"/>
                    </a:lnTo>
                    <a:lnTo>
                      <a:pt x="62" y="15"/>
                    </a:lnTo>
                    <a:lnTo>
                      <a:pt x="64" y="15"/>
                    </a:lnTo>
                    <a:lnTo>
                      <a:pt x="66" y="15"/>
                    </a:lnTo>
                    <a:lnTo>
                      <a:pt x="69" y="15"/>
                    </a:lnTo>
                    <a:lnTo>
                      <a:pt x="71" y="15"/>
                    </a:lnTo>
                    <a:lnTo>
                      <a:pt x="73" y="15"/>
                    </a:lnTo>
                    <a:lnTo>
                      <a:pt x="76" y="15"/>
                    </a:lnTo>
                    <a:lnTo>
                      <a:pt x="78" y="15"/>
                    </a:lnTo>
                    <a:lnTo>
                      <a:pt x="80" y="16"/>
                    </a:lnTo>
                    <a:lnTo>
                      <a:pt x="83" y="16"/>
                    </a:lnTo>
                    <a:lnTo>
                      <a:pt x="85" y="16"/>
                    </a:lnTo>
                    <a:lnTo>
                      <a:pt x="88" y="16"/>
                    </a:lnTo>
                    <a:lnTo>
                      <a:pt x="91" y="16"/>
                    </a:lnTo>
                    <a:lnTo>
                      <a:pt x="93" y="16"/>
                    </a:lnTo>
                    <a:lnTo>
                      <a:pt x="96" y="16"/>
                    </a:lnTo>
                    <a:lnTo>
                      <a:pt x="98" y="16"/>
                    </a:lnTo>
                    <a:lnTo>
                      <a:pt x="101" y="17"/>
                    </a:lnTo>
                    <a:lnTo>
                      <a:pt x="104" y="17"/>
                    </a:lnTo>
                    <a:lnTo>
                      <a:pt x="106" y="17"/>
                    </a:lnTo>
                    <a:lnTo>
                      <a:pt x="109" y="17"/>
                    </a:lnTo>
                    <a:lnTo>
                      <a:pt x="112" y="17"/>
                    </a:lnTo>
                    <a:lnTo>
                      <a:pt x="115" y="17"/>
                    </a:lnTo>
                    <a:lnTo>
                      <a:pt x="118" y="17"/>
                    </a:lnTo>
                    <a:lnTo>
                      <a:pt x="120" y="18"/>
                    </a:lnTo>
                    <a:lnTo>
                      <a:pt x="123" y="18"/>
                    </a:lnTo>
                    <a:lnTo>
                      <a:pt x="126" y="18"/>
                    </a:lnTo>
                    <a:lnTo>
                      <a:pt x="129" y="18"/>
                    </a:lnTo>
                    <a:lnTo>
                      <a:pt x="132" y="18"/>
                    </a:lnTo>
                    <a:lnTo>
                      <a:pt x="135" y="18"/>
                    </a:lnTo>
                    <a:lnTo>
                      <a:pt x="138" y="18"/>
                    </a:lnTo>
                    <a:lnTo>
                      <a:pt x="141" y="18"/>
                    </a:lnTo>
                    <a:lnTo>
                      <a:pt x="144" y="19"/>
                    </a:lnTo>
                    <a:lnTo>
                      <a:pt x="147" y="19"/>
                    </a:lnTo>
                    <a:lnTo>
                      <a:pt x="150" y="19"/>
                    </a:lnTo>
                    <a:lnTo>
                      <a:pt x="153" y="19"/>
                    </a:lnTo>
                    <a:lnTo>
                      <a:pt x="156" y="19"/>
                    </a:lnTo>
                    <a:lnTo>
                      <a:pt x="159" y="19"/>
                    </a:lnTo>
                    <a:lnTo>
                      <a:pt x="163" y="19"/>
                    </a:lnTo>
                    <a:lnTo>
                      <a:pt x="166" y="20"/>
                    </a:lnTo>
                    <a:lnTo>
                      <a:pt x="169" y="20"/>
                    </a:lnTo>
                    <a:lnTo>
                      <a:pt x="172" y="20"/>
                    </a:lnTo>
                    <a:lnTo>
                      <a:pt x="175" y="20"/>
                    </a:lnTo>
                    <a:lnTo>
                      <a:pt x="179" y="20"/>
                    </a:lnTo>
                    <a:lnTo>
                      <a:pt x="182" y="20"/>
                    </a:lnTo>
                    <a:lnTo>
                      <a:pt x="185" y="20"/>
                    </a:lnTo>
                    <a:lnTo>
                      <a:pt x="188" y="20"/>
                    </a:lnTo>
                    <a:lnTo>
                      <a:pt x="192" y="21"/>
                    </a:lnTo>
                    <a:lnTo>
                      <a:pt x="195" y="21"/>
                    </a:lnTo>
                    <a:lnTo>
                      <a:pt x="198" y="21"/>
                    </a:lnTo>
                    <a:lnTo>
                      <a:pt x="202" y="21"/>
                    </a:lnTo>
                    <a:lnTo>
                      <a:pt x="205" y="21"/>
                    </a:lnTo>
                    <a:lnTo>
                      <a:pt x="208" y="21"/>
                    </a:lnTo>
                    <a:lnTo>
                      <a:pt x="212" y="21"/>
                    </a:lnTo>
                    <a:lnTo>
                      <a:pt x="215" y="21"/>
                    </a:lnTo>
                    <a:lnTo>
                      <a:pt x="218" y="21"/>
                    </a:lnTo>
                    <a:lnTo>
                      <a:pt x="222" y="22"/>
                    </a:lnTo>
                    <a:lnTo>
                      <a:pt x="225" y="22"/>
                    </a:lnTo>
                    <a:lnTo>
                      <a:pt x="229" y="22"/>
                    </a:lnTo>
                    <a:lnTo>
                      <a:pt x="232" y="22"/>
                    </a:lnTo>
                    <a:lnTo>
                      <a:pt x="236" y="22"/>
                    </a:lnTo>
                    <a:lnTo>
                      <a:pt x="239" y="22"/>
                    </a:lnTo>
                    <a:lnTo>
                      <a:pt x="242" y="22"/>
                    </a:lnTo>
                    <a:lnTo>
                      <a:pt x="246" y="22"/>
                    </a:lnTo>
                    <a:lnTo>
                      <a:pt x="249" y="22"/>
                    </a:lnTo>
                    <a:lnTo>
                      <a:pt x="253" y="22"/>
                    </a:lnTo>
                    <a:lnTo>
                      <a:pt x="256" y="22"/>
                    </a:lnTo>
                    <a:lnTo>
                      <a:pt x="260" y="22"/>
                    </a:lnTo>
                    <a:lnTo>
                      <a:pt x="263" y="23"/>
                    </a:lnTo>
                    <a:lnTo>
                      <a:pt x="267" y="23"/>
                    </a:lnTo>
                    <a:lnTo>
                      <a:pt x="270" y="23"/>
                    </a:lnTo>
                    <a:lnTo>
                      <a:pt x="274" y="23"/>
                    </a:lnTo>
                    <a:lnTo>
                      <a:pt x="277" y="23"/>
                    </a:lnTo>
                    <a:lnTo>
                      <a:pt x="281" y="23"/>
                    </a:lnTo>
                    <a:lnTo>
                      <a:pt x="284" y="23"/>
                    </a:lnTo>
                    <a:lnTo>
                      <a:pt x="288" y="23"/>
                    </a:lnTo>
                    <a:lnTo>
                      <a:pt x="292" y="23"/>
                    </a:lnTo>
                    <a:lnTo>
                      <a:pt x="295" y="23"/>
                    </a:lnTo>
                    <a:lnTo>
                      <a:pt x="299" y="23"/>
                    </a:lnTo>
                    <a:lnTo>
                      <a:pt x="302" y="23"/>
                    </a:lnTo>
                    <a:lnTo>
                      <a:pt x="306" y="23"/>
                    </a:lnTo>
                    <a:lnTo>
                      <a:pt x="309" y="23"/>
                    </a:lnTo>
                    <a:lnTo>
                      <a:pt x="313" y="23"/>
                    </a:lnTo>
                    <a:lnTo>
                      <a:pt x="316" y="23"/>
                    </a:lnTo>
                    <a:lnTo>
                      <a:pt x="320" y="23"/>
                    </a:lnTo>
                    <a:lnTo>
                      <a:pt x="323" y="23"/>
                    </a:lnTo>
                    <a:lnTo>
                      <a:pt x="327" y="23"/>
                    </a:lnTo>
                    <a:lnTo>
                      <a:pt x="330" y="23"/>
                    </a:lnTo>
                    <a:lnTo>
                      <a:pt x="334" y="23"/>
                    </a:lnTo>
                    <a:lnTo>
                      <a:pt x="338" y="23"/>
                    </a:lnTo>
                    <a:lnTo>
                      <a:pt x="341" y="23"/>
                    </a:lnTo>
                    <a:lnTo>
                      <a:pt x="345" y="23"/>
                    </a:lnTo>
                    <a:lnTo>
                      <a:pt x="348" y="23"/>
                    </a:lnTo>
                    <a:lnTo>
                      <a:pt x="352" y="23"/>
                    </a:lnTo>
                    <a:lnTo>
                      <a:pt x="355" y="23"/>
                    </a:lnTo>
                    <a:lnTo>
                      <a:pt x="359" y="23"/>
                    </a:lnTo>
                    <a:lnTo>
                      <a:pt x="362" y="23"/>
                    </a:lnTo>
                    <a:lnTo>
                      <a:pt x="366" y="23"/>
                    </a:lnTo>
                    <a:lnTo>
                      <a:pt x="369" y="23"/>
                    </a:lnTo>
                    <a:lnTo>
                      <a:pt x="373" y="23"/>
                    </a:lnTo>
                    <a:lnTo>
                      <a:pt x="376" y="23"/>
                    </a:lnTo>
                    <a:lnTo>
                      <a:pt x="380" y="23"/>
                    </a:lnTo>
                    <a:lnTo>
                      <a:pt x="383" y="22"/>
                    </a:lnTo>
                    <a:lnTo>
                      <a:pt x="387" y="22"/>
                    </a:lnTo>
                    <a:lnTo>
                      <a:pt x="390" y="22"/>
                    </a:lnTo>
                    <a:lnTo>
                      <a:pt x="393" y="22"/>
                    </a:lnTo>
                    <a:lnTo>
                      <a:pt x="397" y="22"/>
                    </a:lnTo>
                    <a:lnTo>
                      <a:pt x="400" y="22"/>
                    </a:lnTo>
                    <a:lnTo>
                      <a:pt x="404" y="22"/>
                    </a:lnTo>
                    <a:lnTo>
                      <a:pt x="407" y="22"/>
                    </a:lnTo>
                    <a:lnTo>
                      <a:pt x="410" y="22"/>
                    </a:lnTo>
                    <a:lnTo>
                      <a:pt x="414" y="22"/>
                    </a:lnTo>
                    <a:lnTo>
                      <a:pt x="417" y="21"/>
                    </a:lnTo>
                    <a:lnTo>
                      <a:pt x="421" y="21"/>
                    </a:lnTo>
                    <a:lnTo>
                      <a:pt x="424" y="21"/>
                    </a:lnTo>
                    <a:lnTo>
                      <a:pt x="427" y="21"/>
                    </a:lnTo>
                    <a:lnTo>
                      <a:pt x="431" y="21"/>
                    </a:lnTo>
                    <a:lnTo>
                      <a:pt x="434" y="21"/>
                    </a:lnTo>
                    <a:lnTo>
                      <a:pt x="437" y="20"/>
                    </a:lnTo>
                    <a:lnTo>
                      <a:pt x="440" y="20"/>
                    </a:lnTo>
                    <a:lnTo>
                      <a:pt x="444" y="20"/>
                    </a:lnTo>
                    <a:lnTo>
                      <a:pt x="447" y="20"/>
                    </a:lnTo>
                    <a:lnTo>
                      <a:pt x="450" y="20"/>
                    </a:lnTo>
                    <a:lnTo>
                      <a:pt x="453" y="19"/>
                    </a:lnTo>
                    <a:lnTo>
                      <a:pt x="457" y="19"/>
                    </a:lnTo>
                    <a:lnTo>
                      <a:pt x="460" y="19"/>
                    </a:lnTo>
                    <a:lnTo>
                      <a:pt x="463" y="19"/>
                    </a:lnTo>
                    <a:lnTo>
                      <a:pt x="466" y="18"/>
                    </a:lnTo>
                    <a:lnTo>
                      <a:pt x="469" y="18"/>
                    </a:lnTo>
                    <a:lnTo>
                      <a:pt x="472" y="18"/>
                    </a:lnTo>
                    <a:lnTo>
                      <a:pt x="472" y="18"/>
                    </a:lnTo>
                    <a:lnTo>
                      <a:pt x="473" y="15"/>
                    </a:lnTo>
                    <a:lnTo>
                      <a:pt x="473" y="13"/>
                    </a:lnTo>
                    <a:lnTo>
                      <a:pt x="474" y="13"/>
                    </a:lnTo>
                    <a:lnTo>
                      <a:pt x="474" y="13"/>
                    </a:lnTo>
                    <a:lnTo>
                      <a:pt x="473" y="13"/>
                    </a:lnTo>
                    <a:lnTo>
                      <a:pt x="473" y="13"/>
                    </a:lnTo>
                    <a:lnTo>
                      <a:pt x="472" y="13"/>
                    </a:lnTo>
                    <a:lnTo>
                      <a:pt x="471" y="13"/>
                    </a:lnTo>
                    <a:lnTo>
                      <a:pt x="470" y="13"/>
                    </a:lnTo>
                    <a:lnTo>
                      <a:pt x="468" y="13"/>
                    </a:lnTo>
                    <a:lnTo>
                      <a:pt x="466" y="13"/>
                    </a:lnTo>
                    <a:lnTo>
                      <a:pt x="464" y="13"/>
                    </a:lnTo>
                    <a:lnTo>
                      <a:pt x="462" y="13"/>
                    </a:lnTo>
                    <a:lnTo>
                      <a:pt x="459" y="13"/>
                    </a:lnTo>
                    <a:lnTo>
                      <a:pt x="457" y="13"/>
                    </a:lnTo>
                    <a:lnTo>
                      <a:pt x="454" y="13"/>
                    </a:lnTo>
                    <a:lnTo>
                      <a:pt x="451" y="13"/>
                    </a:lnTo>
                    <a:lnTo>
                      <a:pt x="447" y="13"/>
                    </a:lnTo>
                    <a:lnTo>
                      <a:pt x="444" y="12"/>
                    </a:lnTo>
                    <a:lnTo>
                      <a:pt x="440" y="12"/>
                    </a:lnTo>
                    <a:lnTo>
                      <a:pt x="437" y="12"/>
                    </a:lnTo>
                    <a:lnTo>
                      <a:pt x="433" y="12"/>
                    </a:lnTo>
                    <a:lnTo>
                      <a:pt x="429" y="12"/>
                    </a:lnTo>
                    <a:lnTo>
                      <a:pt x="425" y="12"/>
                    </a:lnTo>
                    <a:lnTo>
                      <a:pt x="421" y="12"/>
                    </a:lnTo>
                    <a:lnTo>
                      <a:pt x="417" y="12"/>
                    </a:lnTo>
                    <a:lnTo>
                      <a:pt x="412" y="12"/>
                    </a:lnTo>
                    <a:lnTo>
                      <a:pt x="408" y="12"/>
                    </a:lnTo>
                    <a:lnTo>
                      <a:pt x="404" y="12"/>
                    </a:lnTo>
                    <a:lnTo>
                      <a:pt x="399" y="12"/>
                    </a:lnTo>
                    <a:lnTo>
                      <a:pt x="395" y="12"/>
                    </a:lnTo>
                    <a:lnTo>
                      <a:pt x="391" y="11"/>
                    </a:lnTo>
                    <a:lnTo>
                      <a:pt x="386" y="11"/>
                    </a:lnTo>
                    <a:lnTo>
                      <a:pt x="382" y="11"/>
                    </a:lnTo>
                    <a:lnTo>
                      <a:pt x="378" y="11"/>
                    </a:lnTo>
                    <a:lnTo>
                      <a:pt x="373" y="11"/>
                    </a:lnTo>
                    <a:lnTo>
                      <a:pt x="369" y="11"/>
                    </a:lnTo>
                    <a:lnTo>
                      <a:pt x="365" y="11"/>
                    </a:lnTo>
                    <a:lnTo>
                      <a:pt x="361" y="11"/>
                    </a:lnTo>
                    <a:lnTo>
                      <a:pt x="357" y="11"/>
                    </a:lnTo>
                    <a:lnTo>
                      <a:pt x="357" y="11"/>
                    </a:lnTo>
                    <a:lnTo>
                      <a:pt x="355" y="10"/>
                    </a:lnTo>
                    <a:lnTo>
                      <a:pt x="353" y="10"/>
                    </a:lnTo>
                    <a:lnTo>
                      <a:pt x="352" y="10"/>
                    </a:lnTo>
                    <a:lnTo>
                      <a:pt x="350" y="10"/>
                    </a:lnTo>
                    <a:lnTo>
                      <a:pt x="348" y="10"/>
                    </a:lnTo>
                    <a:lnTo>
                      <a:pt x="345" y="10"/>
                    </a:lnTo>
                    <a:lnTo>
                      <a:pt x="343" y="10"/>
                    </a:lnTo>
                    <a:lnTo>
                      <a:pt x="341" y="10"/>
                    </a:lnTo>
                    <a:lnTo>
                      <a:pt x="339" y="10"/>
                    </a:lnTo>
                    <a:lnTo>
                      <a:pt x="336" y="10"/>
                    </a:lnTo>
                    <a:lnTo>
                      <a:pt x="334" y="10"/>
                    </a:lnTo>
                    <a:lnTo>
                      <a:pt x="331" y="10"/>
                    </a:lnTo>
                    <a:lnTo>
                      <a:pt x="328" y="10"/>
                    </a:lnTo>
                    <a:lnTo>
                      <a:pt x="326" y="10"/>
                    </a:lnTo>
                    <a:lnTo>
                      <a:pt x="323" y="10"/>
                    </a:lnTo>
                    <a:lnTo>
                      <a:pt x="320" y="9"/>
                    </a:lnTo>
                    <a:lnTo>
                      <a:pt x="317" y="9"/>
                    </a:lnTo>
                    <a:lnTo>
                      <a:pt x="314" y="9"/>
                    </a:lnTo>
                    <a:lnTo>
                      <a:pt x="311" y="9"/>
                    </a:lnTo>
                    <a:lnTo>
                      <a:pt x="308" y="9"/>
                    </a:lnTo>
                    <a:lnTo>
                      <a:pt x="305" y="9"/>
                    </a:lnTo>
                    <a:lnTo>
                      <a:pt x="302" y="9"/>
                    </a:lnTo>
                    <a:lnTo>
                      <a:pt x="299" y="9"/>
                    </a:lnTo>
                    <a:lnTo>
                      <a:pt x="296" y="9"/>
                    </a:lnTo>
                    <a:lnTo>
                      <a:pt x="292" y="9"/>
                    </a:lnTo>
                    <a:lnTo>
                      <a:pt x="289" y="9"/>
                    </a:lnTo>
                    <a:lnTo>
                      <a:pt x="285" y="9"/>
                    </a:lnTo>
                    <a:lnTo>
                      <a:pt x="282" y="9"/>
                    </a:lnTo>
                    <a:lnTo>
                      <a:pt x="279" y="9"/>
                    </a:lnTo>
                    <a:lnTo>
                      <a:pt x="275" y="8"/>
                    </a:lnTo>
                    <a:lnTo>
                      <a:pt x="271" y="8"/>
                    </a:lnTo>
                    <a:lnTo>
                      <a:pt x="268" y="8"/>
                    </a:lnTo>
                    <a:lnTo>
                      <a:pt x="264" y="8"/>
                    </a:lnTo>
                    <a:lnTo>
                      <a:pt x="260" y="8"/>
                    </a:lnTo>
                    <a:lnTo>
                      <a:pt x="257" y="8"/>
                    </a:lnTo>
                    <a:lnTo>
                      <a:pt x="253" y="8"/>
                    </a:lnTo>
                    <a:lnTo>
                      <a:pt x="249" y="8"/>
                    </a:lnTo>
                    <a:lnTo>
                      <a:pt x="245" y="8"/>
                    </a:lnTo>
                    <a:lnTo>
                      <a:pt x="242" y="8"/>
                    </a:lnTo>
                    <a:lnTo>
                      <a:pt x="238" y="8"/>
                    </a:lnTo>
                    <a:lnTo>
                      <a:pt x="234" y="8"/>
                    </a:lnTo>
                    <a:lnTo>
                      <a:pt x="230" y="7"/>
                    </a:lnTo>
                    <a:lnTo>
                      <a:pt x="226" y="7"/>
                    </a:lnTo>
                    <a:lnTo>
                      <a:pt x="222" y="7"/>
                    </a:lnTo>
                    <a:lnTo>
                      <a:pt x="218" y="7"/>
                    </a:lnTo>
                    <a:lnTo>
                      <a:pt x="214" y="7"/>
                    </a:lnTo>
                    <a:lnTo>
                      <a:pt x="210" y="7"/>
                    </a:lnTo>
                    <a:lnTo>
                      <a:pt x="206" y="7"/>
                    </a:lnTo>
                    <a:lnTo>
                      <a:pt x="202" y="7"/>
                    </a:lnTo>
                    <a:lnTo>
                      <a:pt x="198" y="7"/>
                    </a:lnTo>
                    <a:lnTo>
                      <a:pt x="194" y="7"/>
                    </a:lnTo>
                    <a:lnTo>
                      <a:pt x="190" y="7"/>
                    </a:lnTo>
                    <a:lnTo>
                      <a:pt x="186" y="7"/>
                    </a:lnTo>
                    <a:lnTo>
                      <a:pt x="182" y="6"/>
                    </a:lnTo>
                    <a:lnTo>
                      <a:pt x="178" y="6"/>
                    </a:lnTo>
                    <a:lnTo>
                      <a:pt x="174" y="6"/>
                    </a:lnTo>
                    <a:lnTo>
                      <a:pt x="170" y="6"/>
                    </a:lnTo>
                    <a:lnTo>
                      <a:pt x="166" y="6"/>
                    </a:lnTo>
                    <a:lnTo>
                      <a:pt x="162" y="6"/>
                    </a:lnTo>
                    <a:lnTo>
                      <a:pt x="158" y="6"/>
                    </a:lnTo>
                    <a:lnTo>
                      <a:pt x="154" y="6"/>
                    </a:lnTo>
                    <a:lnTo>
                      <a:pt x="150" y="6"/>
                    </a:lnTo>
                    <a:lnTo>
                      <a:pt x="146" y="6"/>
                    </a:lnTo>
                    <a:lnTo>
                      <a:pt x="142" y="6"/>
                    </a:lnTo>
                    <a:lnTo>
                      <a:pt x="138" y="5"/>
                    </a:lnTo>
                    <a:lnTo>
                      <a:pt x="135" y="5"/>
                    </a:lnTo>
                    <a:lnTo>
                      <a:pt x="131" y="5"/>
                    </a:lnTo>
                    <a:lnTo>
                      <a:pt x="127" y="5"/>
                    </a:lnTo>
                    <a:lnTo>
                      <a:pt x="123" y="5"/>
                    </a:lnTo>
                    <a:lnTo>
                      <a:pt x="119" y="5"/>
                    </a:lnTo>
                    <a:lnTo>
                      <a:pt x="115" y="5"/>
                    </a:lnTo>
                    <a:lnTo>
                      <a:pt x="112" y="5"/>
                    </a:lnTo>
                    <a:lnTo>
                      <a:pt x="108" y="5"/>
                    </a:lnTo>
                    <a:lnTo>
                      <a:pt x="104" y="5"/>
                    </a:lnTo>
                    <a:lnTo>
                      <a:pt x="100" y="4"/>
                    </a:lnTo>
                    <a:lnTo>
                      <a:pt x="97" y="4"/>
                    </a:lnTo>
                    <a:lnTo>
                      <a:pt x="93" y="4"/>
                    </a:lnTo>
                    <a:lnTo>
                      <a:pt x="90" y="4"/>
                    </a:lnTo>
                    <a:lnTo>
                      <a:pt x="86" y="4"/>
                    </a:lnTo>
                    <a:lnTo>
                      <a:pt x="83" y="4"/>
                    </a:lnTo>
                    <a:lnTo>
                      <a:pt x="79" y="4"/>
                    </a:lnTo>
                    <a:lnTo>
                      <a:pt x="76" y="4"/>
                    </a:lnTo>
                    <a:lnTo>
                      <a:pt x="72" y="4"/>
                    </a:lnTo>
                    <a:lnTo>
                      <a:pt x="69" y="4"/>
                    </a:lnTo>
                    <a:lnTo>
                      <a:pt x="66" y="3"/>
                    </a:lnTo>
                    <a:lnTo>
                      <a:pt x="63" y="3"/>
                    </a:lnTo>
                    <a:lnTo>
                      <a:pt x="60" y="3"/>
                    </a:lnTo>
                    <a:lnTo>
                      <a:pt x="56" y="3"/>
                    </a:lnTo>
                    <a:lnTo>
                      <a:pt x="53" y="3"/>
                    </a:lnTo>
                    <a:lnTo>
                      <a:pt x="50" y="3"/>
                    </a:lnTo>
                    <a:lnTo>
                      <a:pt x="47" y="3"/>
                    </a:lnTo>
                    <a:lnTo>
                      <a:pt x="45" y="3"/>
                    </a:lnTo>
                    <a:lnTo>
                      <a:pt x="42" y="3"/>
                    </a:lnTo>
                    <a:lnTo>
                      <a:pt x="39" y="2"/>
                    </a:lnTo>
                    <a:lnTo>
                      <a:pt x="36" y="2"/>
                    </a:lnTo>
                    <a:lnTo>
                      <a:pt x="34" y="2"/>
                    </a:lnTo>
                    <a:lnTo>
                      <a:pt x="31" y="2"/>
                    </a:lnTo>
                    <a:lnTo>
                      <a:pt x="29" y="2"/>
                    </a:lnTo>
                    <a:lnTo>
                      <a:pt x="26" y="2"/>
                    </a:lnTo>
                    <a:lnTo>
                      <a:pt x="24" y="2"/>
                    </a:lnTo>
                    <a:lnTo>
                      <a:pt x="22" y="2"/>
                    </a:lnTo>
                    <a:lnTo>
                      <a:pt x="20" y="2"/>
                    </a:lnTo>
                    <a:lnTo>
                      <a:pt x="17" y="2"/>
                    </a:lnTo>
                    <a:lnTo>
                      <a:pt x="15" y="1"/>
                    </a:lnTo>
                    <a:lnTo>
                      <a:pt x="14" y="1"/>
                    </a:lnTo>
                    <a:lnTo>
                      <a:pt x="12" y="1"/>
                    </a:lnTo>
                    <a:lnTo>
                      <a:pt x="10" y="1"/>
                    </a:lnTo>
                    <a:lnTo>
                      <a:pt x="8" y="1"/>
                    </a:lnTo>
                    <a:lnTo>
                      <a:pt x="7" y="1"/>
                    </a:lnTo>
                    <a:lnTo>
                      <a:pt x="5" y="1"/>
                    </a:lnTo>
                    <a:lnTo>
                      <a:pt x="4" y="1"/>
                    </a:lnTo>
                    <a:lnTo>
                      <a:pt x="2" y="0"/>
                    </a:lnTo>
                    <a:lnTo>
                      <a:pt x="1" y="0"/>
                    </a:lnTo>
                    <a:lnTo>
                      <a:pt x="0" y="0"/>
                    </a:lnTo>
                    <a:lnTo>
                      <a:pt x="0" y="0"/>
                    </a:lnTo>
                    <a:close/>
                  </a:path>
                </a:pathLst>
              </a:custGeom>
              <a:solidFill>
                <a:srgbClr val="020202"/>
              </a:solidFill>
              <a:ln w="9525">
                <a:noFill/>
                <a:round/>
                <a:headEnd/>
                <a:tailEnd/>
              </a:ln>
              <a:effectLst/>
            </p:spPr>
            <p:txBody>
              <a:bodyPr wrap="none" anchor="ctr"/>
              <a:lstStyle/>
              <a:p>
                <a:endParaRPr lang="en-IN"/>
              </a:p>
            </p:txBody>
          </p:sp>
          <p:sp>
            <p:nvSpPr>
              <p:cNvPr id="4304" name="Freeform 208"/>
              <p:cNvSpPr>
                <a:spLocks noChangeArrowheads="1"/>
              </p:cNvSpPr>
              <p:nvPr/>
            </p:nvSpPr>
            <p:spPr bwMode="auto">
              <a:xfrm>
                <a:off x="5255" y="3430"/>
                <a:ext cx="10" cy="10"/>
              </a:xfrm>
              <a:custGeom>
                <a:avLst/>
                <a:gdLst/>
                <a:ahLst/>
                <a:cxnLst>
                  <a:cxn ang="0">
                    <a:pos x="5" y="0"/>
                  </a:cxn>
                  <a:cxn ang="0">
                    <a:pos x="3" y="0"/>
                  </a:cxn>
                  <a:cxn ang="0">
                    <a:pos x="1" y="2"/>
                  </a:cxn>
                  <a:cxn ang="0">
                    <a:pos x="0" y="4"/>
                  </a:cxn>
                  <a:cxn ang="0">
                    <a:pos x="1" y="7"/>
                  </a:cxn>
                  <a:cxn ang="0">
                    <a:pos x="2" y="9"/>
                  </a:cxn>
                  <a:cxn ang="0">
                    <a:pos x="5" y="10"/>
                  </a:cxn>
                  <a:cxn ang="0">
                    <a:pos x="5" y="10"/>
                  </a:cxn>
                  <a:cxn ang="0">
                    <a:pos x="8" y="9"/>
                  </a:cxn>
                  <a:cxn ang="0">
                    <a:pos x="9" y="7"/>
                  </a:cxn>
                  <a:cxn ang="0">
                    <a:pos x="10" y="5"/>
                  </a:cxn>
                  <a:cxn ang="0">
                    <a:pos x="10" y="3"/>
                  </a:cxn>
                  <a:cxn ang="0">
                    <a:pos x="8" y="1"/>
                  </a:cxn>
                  <a:cxn ang="0">
                    <a:pos x="5" y="0"/>
                  </a:cxn>
                  <a:cxn ang="0">
                    <a:pos x="5" y="0"/>
                  </a:cxn>
                </a:cxnLst>
                <a:rect l="0" t="0" r="r" b="b"/>
                <a:pathLst>
                  <a:path w="10" h="10">
                    <a:moveTo>
                      <a:pt x="5" y="0"/>
                    </a:moveTo>
                    <a:lnTo>
                      <a:pt x="3" y="0"/>
                    </a:lnTo>
                    <a:lnTo>
                      <a:pt x="1" y="2"/>
                    </a:lnTo>
                    <a:lnTo>
                      <a:pt x="0" y="4"/>
                    </a:lnTo>
                    <a:lnTo>
                      <a:pt x="1" y="7"/>
                    </a:lnTo>
                    <a:lnTo>
                      <a:pt x="2" y="9"/>
                    </a:lnTo>
                    <a:lnTo>
                      <a:pt x="5" y="10"/>
                    </a:lnTo>
                    <a:lnTo>
                      <a:pt x="5" y="10"/>
                    </a:lnTo>
                    <a:lnTo>
                      <a:pt x="8" y="9"/>
                    </a:lnTo>
                    <a:lnTo>
                      <a:pt x="9" y="7"/>
                    </a:lnTo>
                    <a:lnTo>
                      <a:pt x="10" y="5"/>
                    </a:lnTo>
                    <a:lnTo>
                      <a:pt x="10" y="3"/>
                    </a:lnTo>
                    <a:lnTo>
                      <a:pt x="8" y="1"/>
                    </a:lnTo>
                    <a:lnTo>
                      <a:pt x="5" y="0"/>
                    </a:lnTo>
                    <a:lnTo>
                      <a:pt x="5" y="0"/>
                    </a:lnTo>
                    <a:close/>
                  </a:path>
                </a:pathLst>
              </a:custGeom>
              <a:solidFill>
                <a:srgbClr val="004C4C"/>
              </a:solidFill>
              <a:ln w="9525">
                <a:noFill/>
                <a:round/>
                <a:headEnd/>
                <a:tailEnd/>
              </a:ln>
              <a:effectLst/>
            </p:spPr>
            <p:txBody>
              <a:bodyPr wrap="none" anchor="ctr"/>
              <a:lstStyle/>
              <a:p>
                <a:endParaRPr lang="en-IN"/>
              </a:p>
            </p:txBody>
          </p:sp>
          <p:sp>
            <p:nvSpPr>
              <p:cNvPr id="4305" name="Freeform 209"/>
              <p:cNvSpPr>
                <a:spLocks noChangeArrowheads="1"/>
              </p:cNvSpPr>
              <p:nvPr/>
            </p:nvSpPr>
            <p:spPr bwMode="auto">
              <a:xfrm>
                <a:off x="5255" y="3430"/>
                <a:ext cx="10" cy="10"/>
              </a:xfrm>
              <a:custGeom>
                <a:avLst/>
                <a:gdLst/>
                <a:ahLst/>
                <a:cxnLst>
                  <a:cxn ang="0">
                    <a:pos x="5" y="0"/>
                  </a:cxn>
                  <a:cxn ang="0">
                    <a:pos x="3" y="0"/>
                  </a:cxn>
                  <a:cxn ang="0">
                    <a:pos x="1" y="2"/>
                  </a:cxn>
                  <a:cxn ang="0">
                    <a:pos x="0" y="4"/>
                  </a:cxn>
                  <a:cxn ang="0">
                    <a:pos x="1" y="7"/>
                  </a:cxn>
                  <a:cxn ang="0">
                    <a:pos x="2" y="9"/>
                  </a:cxn>
                  <a:cxn ang="0">
                    <a:pos x="5" y="10"/>
                  </a:cxn>
                  <a:cxn ang="0">
                    <a:pos x="5" y="10"/>
                  </a:cxn>
                  <a:cxn ang="0">
                    <a:pos x="8" y="9"/>
                  </a:cxn>
                  <a:cxn ang="0">
                    <a:pos x="9" y="7"/>
                  </a:cxn>
                  <a:cxn ang="0">
                    <a:pos x="10" y="5"/>
                  </a:cxn>
                  <a:cxn ang="0">
                    <a:pos x="10" y="3"/>
                  </a:cxn>
                  <a:cxn ang="0">
                    <a:pos x="8" y="1"/>
                  </a:cxn>
                  <a:cxn ang="0">
                    <a:pos x="5" y="0"/>
                  </a:cxn>
                  <a:cxn ang="0">
                    <a:pos x="5" y="0"/>
                  </a:cxn>
                  <a:cxn ang="0">
                    <a:pos x="5" y="0"/>
                  </a:cxn>
                </a:cxnLst>
                <a:rect l="0" t="0" r="r" b="b"/>
                <a:pathLst>
                  <a:path w="10" h="10">
                    <a:moveTo>
                      <a:pt x="5" y="0"/>
                    </a:moveTo>
                    <a:lnTo>
                      <a:pt x="3" y="0"/>
                    </a:lnTo>
                    <a:lnTo>
                      <a:pt x="1" y="2"/>
                    </a:lnTo>
                    <a:lnTo>
                      <a:pt x="0" y="4"/>
                    </a:lnTo>
                    <a:lnTo>
                      <a:pt x="1" y="7"/>
                    </a:lnTo>
                    <a:lnTo>
                      <a:pt x="2" y="9"/>
                    </a:lnTo>
                    <a:lnTo>
                      <a:pt x="5" y="10"/>
                    </a:lnTo>
                    <a:lnTo>
                      <a:pt x="5" y="10"/>
                    </a:lnTo>
                    <a:lnTo>
                      <a:pt x="8" y="9"/>
                    </a:lnTo>
                    <a:lnTo>
                      <a:pt x="9" y="7"/>
                    </a:lnTo>
                    <a:lnTo>
                      <a:pt x="10" y="5"/>
                    </a:lnTo>
                    <a:lnTo>
                      <a:pt x="10" y="3"/>
                    </a:lnTo>
                    <a:lnTo>
                      <a:pt x="8" y="1"/>
                    </a:lnTo>
                    <a:lnTo>
                      <a:pt x="5" y="0"/>
                    </a:lnTo>
                    <a:lnTo>
                      <a:pt x="5" y="0"/>
                    </a:lnTo>
                    <a:lnTo>
                      <a:pt x="5" y="0"/>
                    </a:lnTo>
                  </a:path>
                </a:pathLst>
              </a:custGeom>
              <a:noFill/>
              <a:ln w="1440">
                <a:solidFill>
                  <a:srgbClr val="000000"/>
                </a:solidFill>
                <a:round/>
                <a:headEnd/>
                <a:tailEnd/>
              </a:ln>
              <a:effectLst/>
            </p:spPr>
            <p:txBody>
              <a:bodyPr wrap="none" anchor="ctr"/>
              <a:lstStyle/>
              <a:p>
                <a:endParaRPr lang="en-IN"/>
              </a:p>
            </p:txBody>
          </p:sp>
          <p:sp>
            <p:nvSpPr>
              <p:cNvPr id="4306" name="Freeform 210"/>
              <p:cNvSpPr>
                <a:spLocks noChangeArrowheads="1"/>
              </p:cNvSpPr>
              <p:nvPr/>
            </p:nvSpPr>
            <p:spPr bwMode="auto">
              <a:xfrm>
                <a:off x="5184" y="3425"/>
                <a:ext cx="10" cy="9"/>
              </a:xfrm>
              <a:custGeom>
                <a:avLst/>
                <a:gdLst/>
                <a:ahLst/>
                <a:cxnLst>
                  <a:cxn ang="0">
                    <a:pos x="5" y="0"/>
                  </a:cxn>
                  <a:cxn ang="0">
                    <a:pos x="2" y="0"/>
                  </a:cxn>
                  <a:cxn ang="0">
                    <a:pos x="1" y="2"/>
                  </a:cxn>
                  <a:cxn ang="0">
                    <a:pos x="0" y="4"/>
                  </a:cxn>
                  <a:cxn ang="0">
                    <a:pos x="1" y="7"/>
                  </a:cxn>
                  <a:cxn ang="0">
                    <a:pos x="2" y="9"/>
                  </a:cxn>
                  <a:cxn ang="0">
                    <a:pos x="5" y="9"/>
                  </a:cxn>
                  <a:cxn ang="0">
                    <a:pos x="5" y="9"/>
                  </a:cxn>
                  <a:cxn ang="0">
                    <a:pos x="8" y="9"/>
                  </a:cxn>
                  <a:cxn ang="0">
                    <a:pos x="9" y="7"/>
                  </a:cxn>
                  <a:cxn ang="0">
                    <a:pos x="10" y="5"/>
                  </a:cxn>
                  <a:cxn ang="0">
                    <a:pos x="9" y="2"/>
                  </a:cxn>
                  <a:cxn ang="0">
                    <a:pos x="8" y="0"/>
                  </a:cxn>
                  <a:cxn ang="0">
                    <a:pos x="5" y="0"/>
                  </a:cxn>
                  <a:cxn ang="0">
                    <a:pos x="5" y="0"/>
                  </a:cxn>
                </a:cxnLst>
                <a:rect l="0" t="0" r="r" b="b"/>
                <a:pathLst>
                  <a:path w="10" h="9">
                    <a:moveTo>
                      <a:pt x="5" y="0"/>
                    </a:moveTo>
                    <a:lnTo>
                      <a:pt x="2" y="0"/>
                    </a:lnTo>
                    <a:lnTo>
                      <a:pt x="1" y="2"/>
                    </a:lnTo>
                    <a:lnTo>
                      <a:pt x="0" y="4"/>
                    </a:lnTo>
                    <a:lnTo>
                      <a:pt x="1" y="7"/>
                    </a:lnTo>
                    <a:lnTo>
                      <a:pt x="2" y="9"/>
                    </a:lnTo>
                    <a:lnTo>
                      <a:pt x="5" y="9"/>
                    </a:lnTo>
                    <a:lnTo>
                      <a:pt x="5" y="9"/>
                    </a:lnTo>
                    <a:lnTo>
                      <a:pt x="8" y="9"/>
                    </a:lnTo>
                    <a:lnTo>
                      <a:pt x="9" y="7"/>
                    </a:lnTo>
                    <a:lnTo>
                      <a:pt x="10" y="5"/>
                    </a:lnTo>
                    <a:lnTo>
                      <a:pt x="9" y="2"/>
                    </a:lnTo>
                    <a:lnTo>
                      <a:pt x="8" y="0"/>
                    </a:lnTo>
                    <a:lnTo>
                      <a:pt x="5" y="0"/>
                    </a:lnTo>
                    <a:lnTo>
                      <a:pt x="5" y="0"/>
                    </a:lnTo>
                    <a:close/>
                  </a:path>
                </a:pathLst>
              </a:custGeom>
              <a:solidFill>
                <a:srgbClr val="004C4C"/>
              </a:solidFill>
              <a:ln w="9525">
                <a:noFill/>
                <a:round/>
                <a:headEnd/>
                <a:tailEnd/>
              </a:ln>
              <a:effectLst/>
            </p:spPr>
            <p:txBody>
              <a:bodyPr wrap="none" anchor="ctr"/>
              <a:lstStyle/>
              <a:p>
                <a:endParaRPr lang="en-IN"/>
              </a:p>
            </p:txBody>
          </p:sp>
          <p:sp>
            <p:nvSpPr>
              <p:cNvPr id="4307" name="Freeform 211"/>
              <p:cNvSpPr>
                <a:spLocks noChangeArrowheads="1"/>
              </p:cNvSpPr>
              <p:nvPr/>
            </p:nvSpPr>
            <p:spPr bwMode="auto">
              <a:xfrm>
                <a:off x="5184" y="3425"/>
                <a:ext cx="10" cy="9"/>
              </a:xfrm>
              <a:custGeom>
                <a:avLst/>
                <a:gdLst/>
                <a:ahLst/>
                <a:cxnLst>
                  <a:cxn ang="0">
                    <a:pos x="5" y="0"/>
                  </a:cxn>
                  <a:cxn ang="0">
                    <a:pos x="2" y="0"/>
                  </a:cxn>
                  <a:cxn ang="0">
                    <a:pos x="1" y="2"/>
                  </a:cxn>
                  <a:cxn ang="0">
                    <a:pos x="0" y="4"/>
                  </a:cxn>
                  <a:cxn ang="0">
                    <a:pos x="1" y="7"/>
                  </a:cxn>
                  <a:cxn ang="0">
                    <a:pos x="2" y="9"/>
                  </a:cxn>
                  <a:cxn ang="0">
                    <a:pos x="5" y="9"/>
                  </a:cxn>
                  <a:cxn ang="0">
                    <a:pos x="5" y="9"/>
                  </a:cxn>
                  <a:cxn ang="0">
                    <a:pos x="8" y="9"/>
                  </a:cxn>
                  <a:cxn ang="0">
                    <a:pos x="9" y="7"/>
                  </a:cxn>
                  <a:cxn ang="0">
                    <a:pos x="10" y="5"/>
                  </a:cxn>
                  <a:cxn ang="0">
                    <a:pos x="9" y="2"/>
                  </a:cxn>
                  <a:cxn ang="0">
                    <a:pos x="8" y="0"/>
                  </a:cxn>
                  <a:cxn ang="0">
                    <a:pos x="5" y="0"/>
                  </a:cxn>
                  <a:cxn ang="0">
                    <a:pos x="5" y="0"/>
                  </a:cxn>
                  <a:cxn ang="0">
                    <a:pos x="5" y="0"/>
                  </a:cxn>
                </a:cxnLst>
                <a:rect l="0" t="0" r="r" b="b"/>
                <a:pathLst>
                  <a:path w="10" h="9">
                    <a:moveTo>
                      <a:pt x="5" y="0"/>
                    </a:moveTo>
                    <a:lnTo>
                      <a:pt x="2" y="0"/>
                    </a:lnTo>
                    <a:lnTo>
                      <a:pt x="1" y="2"/>
                    </a:lnTo>
                    <a:lnTo>
                      <a:pt x="0" y="4"/>
                    </a:lnTo>
                    <a:lnTo>
                      <a:pt x="1" y="7"/>
                    </a:lnTo>
                    <a:lnTo>
                      <a:pt x="2" y="9"/>
                    </a:lnTo>
                    <a:lnTo>
                      <a:pt x="5" y="9"/>
                    </a:lnTo>
                    <a:lnTo>
                      <a:pt x="5" y="9"/>
                    </a:lnTo>
                    <a:lnTo>
                      <a:pt x="8" y="9"/>
                    </a:lnTo>
                    <a:lnTo>
                      <a:pt x="9" y="7"/>
                    </a:lnTo>
                    <a:lnTo>
                      <a:pt x="10" y="5"/>
                    </a:lnTo>
                    <a:lnTo>
                      <a:pt x="9" y="2"/>
                    </a:lnTo>
                    <a:lnTo>
                      <a:pt x="8" y="0"/>
                    </a:lnTo>
                    <a:lnTo>
                      <a:pt x="5" y="0"/>
                    </a:lnTo>
                    <a:lnTo>
                      <a:pt x="5" y="0"/>
                    </a:lnTo>
                    <a:lnTo>
                      <a:pt x="5" y="0"/>
                    </a:lnTo>
                  </a:path>
                </a:pathLst>
              </a:custGeom>
              <a:noFill/>
              <a:ln w="1440">
                <a:solidFill>
                  <a:srgbClr val="000000"/>
                </a:solidFill>
                <a:round/>
                <a:headEnd/>
                <a:tailEnd/>
              </a:ln>
              <a:effectLst/>
            </p:spPr>
            <p:txBody>
              <a:bodyPr wrap="none" anchor="ctr"/>
              <a:lstStyle/>
              <a:p>
                <a:endParaRPr lang="en-IN"/>
              </a:p>
            </p:txBody>
          </p:sp>
          <p:sp>
            <p:nvSpPr>
              <p:cNvPr id="4308" name="Freeform 212"/>
              <p:cNvSpPr>
                <a:spLocks noChangeArrowheads="1"/>
              </p:cNvSpPr>
              <p:nvPr/>
            </p:nvSpPr>
            <p:spPr bwMode="auto">
              <a:xfrm>
                <a:off x="5088" y="3422"/>
                <a:ext cx="10" cy="10"/>
              </a:xfrm>
              <a:custGeom>
                <a:avLst/>
                <a:gdLst/>
                <a:ahLst/>
                <a:cxnLst>
                  <a:cxn ang="0">
                    <a:pos x="5" y="0"/>
                  </a:cxn>
                  <a:cxn ang="0">
                    <a:pos x="2" y="1"/>
                  </a:cxn>
                  <a:cxn ang="0">
                    <a:pos x="1" y="3"/>
                  </a:cxn>
                  <a:cxn ang="0">
                    <a:pos x="0" y="5"/>
                  </a:cxn>
                  <a:cxn ang="0">
                    <a:pos x="1" y="8"/>
                  </a:cxn>
                  <a:cxn ang="0">
                    <a:pos x="2" y="9"/>
                  </a:cxn>
                  <a:cxn ang="0">
                    <a:pos x="5" y="10"/>
                  </a:cxn>
                  <a:cxn ang="0">
                    <a:pos x="5" y="10"/>
                  </a:cxn>
                  <a:cxn ang="0">
                    <a:pos x="8" y="10"/>
                  </a:cxn>
                  <a:cxn ang="0">
                    <a:pos x="9" y="8"/>
                  </a:cxn>
                  <a:cxn ang="0">
                    <a:pos x="10" y="6"/>
                  </a:cxn>
                  <a:cxn ang="0">
                    <a:pos x="9" y="3"/>
                  </a:cxn>
                  <a:cxn ang="0">
                    <a:pos x="8" y="1"/>
                  </a:cxn>
                  <a:cxn ang="0">
                    <a:pos x="5" y="0"/>
                  </a:cxn>
                  <a:cxn ang="0">
                    <a:pos x="5" y="0"/>
                  </a:cxn>
                </a:cxnLst>
                <a:rect l="0" t="0" r="r" b="b"/>
                <a:pathLst>
                  <a:path w="10" h="10">
                    <a:moveTo>
                      <a:pt x="5" y="0"/>
                    </a:moveTo>
                    <a:lnTo>
                      <a:pt x="2" y="1"/>
                    </a:lnTo>
                    <a:lnTo>
                      <a:pt x="1" y="3"/>
                    </a:lnTo>
                    <a:lnTo>
                      <a:pt x="0" y="5"/>
                    </a:lnTo>
                    <a:lnTo>
                      <a:pt x="1" y="8"/>
                    </a:lnTo>
                    <a:lnTo>
                      <a:pt x="2" y="9"/>
                    </a:lnTo>
                    <a:lnTo>
                      <a:pt x="5" y="10"/>
                    </a:lnTo>
                    <a:lnTo>
                      <a:pt x="5" y="10"/>
                    </a:lnTo>
                    <a:lnTo>
                      <a:pt x="8" y="10"/>
                    </a:lnTo>
                    <a:lnTo>
                      <a:pt x="9" y="8"/>
                    </a:lnTo>
                    <a:lnTo>
                      <a:pt x="10" y="6"/>
                    </a:lnTo>
                    <a:lnTo>
                      <a:pt x="9" y="3"/>
                    </a:lnTo>
                    <a:lnTo>
                      <a:pt x="8" y="1"/>
                    </a:lnTo>
                    <a:lnTo>
                      <a:pt x="5" y="0"/>
                    </a:lnTo>
                    <a:lnTo>
                      <a:pt x="5" y="0"/>
                    </a:lnTo>
                    <a:close/>
                  </a:path>
                </a:pathLst>
              </a:custGeom>
              <a:solidFill>
                <a:srgbClr val="004C4C"/>
              </a:solidFill>
              <a:ln w="9525">
                <a:noFill/>
                <a:round/>
                <a:headEnd/>
                <a:tailEnd/>
              </a:ln>
              <a:effectLst/>
            </p:spPr>
            <p:txBody>
              <a:bodyPr wrap="none" anchor="ctr"/>
              <a:lstStyle/>
              <a:p>
                <a:endParaRPr lang="en-IN"/>
              </a:p>
            </p:txBody>
          </p:sp>
          <p:sp>
            <p:nvSpPr>
              <p:cNvPr id="4309" name="Freeform 213"/>
              <p:cNvSpPr>
                <a:spLocks noChangeArrowheads="1"/>
              </p:cNvSpPr>
              <p:nvPr/>
            </p:nvSpPr>
            <p:spPr bwMode="auto">
              <a:xfrm>
                <a:off x="5088" y="3422"/>
                <a:ext cx="10" cy="10"/>
              </a:xfrm>
              <a:custGeom>
                <a:avLst/>
                <a:gdLst/>
                <a:ahLst/>
                <a:cxnLst>
                  <a:cxn ang="0">
                    <a:pos x="5" y="0"/>
                  </a:cxn>
                  <a:cxn ang="0">
                    <a:pos x="2" y="1"/>
                  </a:cxn>
                  <a:cxn ang="0">
                    <a:pos x="1" y="3"/>
                  </a:cxn>
                  <a:cxn ang="0">
                    <a:pos x="0" y="5"/>
                  </a:cxn>
                  <a:cxn ang="0">
                    <a:pos x="1" y="8"/>
                  </a:cxn>
                  <a:cxn ang="0">
                    <a:pos x="2" y="9"/>
                  </a:cxn>
                  <a:cxn ang="0">
                    <a:pos x="5" y="10"/>
                  </a:cxn>
                  <a:cxn ang="0">
                    <a:pos x="5" y="10"/>
                  </a:cxn>
                  <a:cxn ang="0">
                    <a:pos x="8" y="10"/>
                  </a:cxn>
                  <a:cxn ang="0">
                    <a:pos x="9" y="8"/>
                  </a:cxn>
                  <a:cxn ang="0">
                    <a:pos x="10" y="6"/>
                  </a:cxn>
                  <a:cxn ang="0">
                    <a:pos x="9" y="3"/>
                  </a:cxn>
                  <a:cxn ang="0">
                    <a:pos x="8" y="1"/>
                  </a:cxn>
                  <a:cxn ang="0">
                    <a:pos x="5" y="0"/>
                  </a:cxn>
                  <a:cxn ang="0">
                    <a:pos x="5" y="0"/>
                  </a:cxn>
                  <a:cxn ang="0">
                    <a:pos x="5" y="0"/>
                  </a:cxn>
                </a:cxnLst>
                <a:rect l="0" t="0" r="r" b="b"/>
                <a:pathLst>
                  <a:path w="10" h="10">
                    <a:moveTo>
                      <a:pt x="5" y="0"/>
                    </a:moveTo>
                    <a:lnTo>
                      <a:pt x="2" y="1"/>
                    </a:lnTo>
                    <a:lnTo>
                      <a:pt x="1" y="3"/>
                    </a:lnTo>
                    <a:lnTo>
                      <a:pt x="0" y="5"/>
                    </a:lnTo>
                    <a:lnTo>
                      <a:pt x="1" y="8"/>
                    </a:lnTo>
                    <a:lnTo>
                      <a:pt x="2" y="9"/>
                    </a:lnTo>
                    <a:lnTo>
                      <a:pt x="5" y="10"/>
                    </a:lnTo>
                    <a:lnTo>
                      <a:pt x="5" y="10"/>
                    </a:lnTo>
                    <a:lnTo>
                      <a:pt x="8" y="10"/>
                    </a:lnTo>
                    <a:lnTo>
                      <a:pt x="9" y="8"/>
                    </a:lnTo>
                    <a:lnTo>
                      <a:pt x="10" y="6"/>
                    </a:lnTo>
                    <a:lnTo>
                      <a:pt x="9" y="3"/>
                    </a:lnTo>
                    <a:lnTo>
                      <a:pt x="8" y="1"/>
                    </a:lnTo>
                    <a:lnTo>
                      <a:pt x="5" y="0"/>
                    </a:lnTo>
                    <a:lnTo>
                      <a:pt x="5" y="0"/>
                    </a:lnTo>
                    <a:lnTo>
                      <a:pt x="5" y="0"/>
                    </a:lnTo>
                  </a:path>
                </a:pathLst>
              </a:custGeom>
              <a:noFill/>
              <a:ln w="1440">
                <a:solidFill>
                  <a:srgbClr val="000000"/>
                </a:solidFill>
                <a:round/>
                <a:headEnd/>
                <a:tailEnd/>
              </a:ln>
              <a:effectLst/>
            </p:spPr>
            <p:txBody>
              <a:bodyPr wrap="none" anchor="ctr"/>
              <a:lstStyle/>
              <a:p>
                <a:endParaRPr lang="en-IN"/>
              </a:p>
            </p:txBody>
          </p:sp>
          <p:sp>
            <p:nvSpPr>
              <p:cNvPr id="4310" name="Freeform 214"/>
              <p:cNvSpPr>
                <a:spLocks noChangeArrowheads="1"/>
              </p:cNvSpPr>
              <p:nvPr/>
            </p:nvSpPr>
            <p:spPr bwMode="auto">
              <a:xfrm>
                <a:off x="5026" y="3425"/>
                <a:ext cx="10" cy="10"/>
              </a:xfrm>
              <a:custGeom>
                <a:avLst/>
                <a:gdLst/>
                <a:ahLst/>
                <a:cxnLst>
                  <a:cxn ang="0">
                    <a:pos x="5" y="0"/>
                  </a:cxn>
                  <a:cxn ang="0">
                    <a:pos x="2" y="1"/>
                  </a:cxn>
                  <a:cxn ang="0">
                    <a:pos x="1" y="3"/>
                  </a:cxn>
                  <a:cxn ang="0">
                    <a:pos x="0" y="5"/>
                  </a:cxn>
                  <a:cxn ang="0">
                    <a:pos x="1" y="8"/>
                  </a:cxn>
                  <a:cxn ang="0">
                    <a:pos x="2" y="9"/>
                  </a:cxn>
                  <a:cxn ang="0">
                    <a:pos x="5" y="10"/>
                  </a:cxn>
                  <a:cxn ang="0">
                    <a:pos x="5" y="10"/>
                  </a:cxn>
                  <a:cxn ang="0">
                    <a:pos x="8" y="10"/>
                  </a:cxn>
                  <a:cxn ang="0">
                    <a:pos x="9" y="8"/>
                  </a:cxn>
                  <a:cxn ang="0">
                    <a:pos x="10" y="6"/>
                  </a:cxn>
                  <a:cxn ang="0">
                    <a:pos x="9" y="3"/>
                  </a:cxn>
                  <a:cxn ang="0">
                    <a:pos x="8" y="1"/>
                  </a:cxn>
                  <a:cxn ang="0">
                    <a:pos x="5" y="0"/>
                  </a:cxn>
                  <a:cxn ang="0">
                    <a:pos x="5" y="0"/>
                  </a:cxn>
                </a:cxnLst>
                <a:rect l="0" t="0" r="r" b="b"/>
                <a:pathLst>
                  <a:path w="10" h="10">
                    <a:moveTo>
                      <a:pt x="5" y="0"/>
                    </a:moveTo>
                    <a:lnTo>
                      <a:pt x="2" y="1"/>
                    </a:lnTo>
                    <a:lnTo>
                      <a:pt x="1" y="3"/>
                    </a:lnTo>
                    <a:lnTo>
                      <a:pt x="0" y="5"/>
                    </a:lnTo>
                    <a:lnTo>
                      <a:pt x="1" y="8"/>
                    </a:lnTo>
                    <a:lnTo>
                      <a:pt x="2" y="9"/>
                    </a:lnTo>
                    <a:lnTo>
                      <a:pt x="5" y="10"/>
                    </a:lnTo>
                    <a:lnTo>
                      <a:pt x="5" y="10"/>
                    </a:lnTo>
                    <a:lnTo>
                      <a:pt x="8" y="10"/>
                    </a:lnTo>
                    <a:lnTo>
                      <a:pt x="9" y="8"/>
                    </a:lnTo>
                    <a:lnTo>
                      <a:pt x="10" y="6"/>
                    </a:lnTo>
                    <a:lnTo>
                      <a:pt x="9" y="3"/>
                    </a:lnTo>
                    <a:lnTo>
                      <a:pt x="8" y="1"/>
                    </a:lnTo>
                    <a:lnTo>
                      <a:pt x="5" y="0"/>
                    </a:lnTo>
                    <a:lnTo>
                      <a:pt x="5" y="0"/>
                    </a:lnTo>
                    <a:close/>
                  </a:path>
                </a:pathLst>
              </a:custGeom>
              <a:solidFill>
                <a:srgbClr val="004C4C"/>
              </a:solidFill>
              <a:ln w="9525">
                <a:noFill/>
                <a:round/>
                <a:headEnd/>
                <a:tailEnd/>
              </a:ln>
              <a:effectLst/>
            </p:spPr>
            <p:txBody>
              <a:bodyPr wrap="none" anchor="ctr"/>
              <a:lstStyle/>
              <a:p>
                <a:endParaRPr lang="en-IN"/>
              </a:p>
            </p:txBody>
          </p:sp>
          <p:sp>
            <p:nvSpPr>
              <p:cNvPr id="4311" name="Freeform 215"/>
              <p:cNvSpPr>
                <a:spLocks noChangeArrowheads="1"/>
              </p:cNvSpPr>
              <p:nvPr/>
            </p:nvSpPr>
            <p:spPr bwMode="auto">
              <a:xfrm>
                <a:off x="5026" y="3425"/>
                <a:ext cx="10" cy="10"/>
              </a:xfrm>
              <a:custGeom>
                <a:avLst/>
                <a:gdLst/>
                <a:ahLst/>
                <a:cxnLst>
                  <a:cxn ang="0">
                    <a:pos x="5" y="0"/>
                  </a:cxn>
                  <a:cxn ang="0">
                    <a:pos x="2" y="1"/>
                  </a:cxn>
                  <a:cxn ang="0">
                    <a:pos x="1" y="3"/>
                  </a:cxn>
                  <a:cxn ang="0">
                    <a:pos x="0" y="5"/>
                  </a:cxn>
                  <a:cxn ang="0">
                    <a:pos x="1" y="8"/>
                  </a:cxn>
                  <a:cxn ang="0">
                    <a:pos x="2" y="9"/>
                  </a:cxn>
                  <a:cxn ang="0">
                    <a:pos x="5" y="10"/>
                  </a:cxn>
                  <a:cxn ang="0">
                    <a:pos x="5" y="10"/>
                  </a:cxn>
                  <a:cxn ang="0">
                    <a:pos x="8" y="10"/>
                  </a:cxn>
                  <a:cxn ang="0">
                    <a:pos x="9" y="8"/>
                  </a:cxn>
                  <a:cxn ang="0">
                    <a:pos x="10" y="6"/>
                  </a:cxn>
                  <a:cxn ang="0">
                    <a:pos x="9" y="3"/>
                  </a:cxn>
                  <a:cxn ang="0">
                    <a:pos x="8" y="1"/>
                  </a:cxn>
                  <a:cxn ang="0">
                    <a:pos x="5" y="0"/>
                  </a:cxn>
                  <a:cxn ang="0">
                    <a:pos x="5" y="0"/>
                  </a:cxn>
                  <a:cxn ang="0">
                    <a:pos x="5" y="0"/>
                  </a:cxn>
                </a:cxnLst>
                <a:rect l="0" t="0" r="r" b="b"/>
                <a:pathLst>
                  <a:path w="10" h="10">
                    <a:moveTo>
                      <a:pt x="5" y="0"/>
                    </a:moveTo>
                    <a:lnTo>
                      <a:pt x="2" y="1"/>
                    </a:lnTo>
                    <a:lnTo>
                      <a:pt x="1" y="3"/>
                    </a:lnTo>
                    <a:lnTo>
                      <a:pt x="0" y="5"/>
                    </a:lnTo>
                    <a:lnTo>
                      <a:pt x="1" y="8"/>
                    </a:lnTo>
                    <a:lnTo>
                      <a:pt x="2" y="9"/>
                    </a:lnTo>
                    <a:lnTo>
                      <a:pt x="5" y="10"/>
                    </a:lnTo>
                    <a:lnTo>
                      <a:pt x="5" y="10"/>
                    </a:lnTo>
                    <a:lnTo>
                      <a:pt x="8" y="10"/>
                    </a:lnTo>
                    <a:lnTo>
                      <a:pt x="9" y="8"/>
                    </a:lnTo>
                    <a:lnTo>
                      <a:pt x="10" y="6"/>
                    </a:lnTo>
                    <a:lnTo>
                      <a:pt x="9" y="3"/>
                    </a:lnTo>
                    <a:lnTo>
                      <a:pt x="8" y="1"/>
                    </a:lnTo>
                    <a:lnTo>
                      <a:pt x="5" y="0"/>
                    </a:lnTo>
                    <a:lnTo>
                      <a:pt x="5" y="0"/>
                    </a:lnTo>
                    <a:lnTo>
                      <a:pt x="5" y="0"/>
                    </a:lnTo>
                  </a:path>
                </a:pathLst>
              </a:custGeom>
              <a:noFill/>
              <a:ln w="1440">
                <a:solidFill>
                  <a:srgbClr val="000000"/>
                </a:solidFill>
                <a:round/>
                <a:headEnd/>
                <a:tailEnd/>
              </a:ln>
              <a:effectLst/>
            </p:spPr>
            <p:txBody>
              <a:bodyPr wrap="none" anchor="ctr"/>
              <a:lstStyle/>
              <a:p>
                <a:endParaRPr lang="en-IN"/>
              </a:p>
            </p:txBody>
          </p:sp>
          <p:sp>
            <p:nvSpPr>
              <p:cNvPr id="4312" name="Freeform 216"/>
              <p:cNvSpPr>
                <a:spLocks noChangeArrowheads="1"/>
              </p:cNvSpPr>
              <p:nvPr/>
            </p:nvSpPr>
            <p:spPr bwMode="auto">
              <a:xfrm>
                <a:off x="5348" y="3398"/>
                <a:ext cx="35" cy="16"/>
              </a:xfrm>
              <a:custGeom>
                <a:avLst/>
                <a:gdLst/>
                <a:ahLst/>
                <a:cxnLst>
                  <a:cxn ang="0">
                    <a:pos x="0" y="12"/>
                  </a:cxn>
                  <a:cxn ang="0">
                    <a:pos x="0" y="9"/>
                  </a:cxn>
                  <a:cxn ang="0">
                    <a:pos x="0" y="5"/>
                  </a:cxn>
                  <a:cxn ang="0">
                    <a:pos x="1" y="1"/>
                  </a:cxn>
                  <a:cxn ang="0">
                    <a:pos x="1" y="1"/>
                  </a:cxn>
                  <a:cxn ang="0">
                    <a:pos x="3" y="1"/>
                  </a:cxn>
                  <a:cxn ang="0">
                    <a:pos x="5" y="0"/>
                  </a:cxn>
                  <a:cxn ang="0">
                    <a:pos x="9" y="0"/>
                  </a:cxn>
                  <a:cxn ang="0">
                    <a:pos x="13" y="0"/>
                  </a:cxn>
                  <a:cxn ang="0">
                    <a:pos x="18" y="0"/>
                  </a:cxn>
                  <a:cxn ang="0">
                    <a:pos x="22" y="0"/>
                  </a:cxn>
                  <a:cxn ang="0">
                    <a:pos x="26" y="1"/>
                  </a:cxn>
                  <a:cxn ang="0">
                    <a:pos x="29" y="2"/>
                  </a:cxn>
                  <a:cxn ang="0">
                    <a:pos x="29" y="2"/>
                  </a:cxn>
                  <a:cxn ang="0">
                    <a:pos x="32" y="5"/>
                  </a:cxn>
                  <a:cxn ang="0">
                    <a:pos x="33" y="9"/>
                  </a:cxn>
                  <a:cxn ang="0">
                    <a:pos x="33" y="12"/>
                  </a:cxn>
                  <a:cxn ang="0">
                    <a:pos x="33" y="15"/>
                  </a:cxn>
                  <a:cxn ang="0">
                    <a:pos x="33" y="15"/>
                  </a:cxn>
                  <a:cxn ang="0">
                    <a:pos x="31" y="14"/>
                  </a:cxn>
                  <a:cxn ang="0">
                    <a:pos x="28" y="13"/>
                  </a:cxn>
                  <a:cxn ang="0">
                    <a:pos x="25" y="13"/>
                  </a:cxn>
                  <a:cxn ang="0">
                    <a:pos x="22" y="12"/>
                  </a:cxn>
                  <a:cxn ang="0">
                    <a:pos x="19" y="11"/>
                  </a:cxn>
                  <a:cxn ang="0">
                    <a:pos x="15" y="11"/>
                  </a:cxn>
                  <a:cxn ang="0">
                    <a:pos x="10" y="11"/>
                  </a:cxn>
                  <a:cxn ang="0">
                    <a:pos x="5" y="11"/>
                  </a:cxn>
                  <a:cxn ang="0">
                    <a:pos x="0" y="12"/>
                  </a:cxn>
                  <a:cxn ang="0">
                    <a:pos x="0" y="12"/>
                  </a:cxn>
                </a:cxnLst>
                <a:rect l="0" t="0" r="r" b="b"/>
                <a:pathLst>
                  <a:path w="33" h="15">
                    <a:moveTo>
                      <a:pt x="0" y="12"/>
                    </a:moveTo>
                    <a:lnTo>
                      <a:pt x="0" y="9"/>
                    </a:lnTo>
                    <a:lnTo>
                      <a:pt x="0" y="5"/>
                    </a:lnTo>
                    <a:lnTo>
                      <a:pt x="1" y="1"/>
                    </a:lnTo>
                    <a:lnTo>
                      <a:pt x="1" y="1"/>
                    </a:lnTo>
                    <a:lnTo>
                      <a:pt x="3" y="1"/>
                    </a:lnTo>
                    <a:lnTo>
                      <a:pt x="5" y="0"/>
                    </a:lnTo>
                    <a:lnTo>
                      <a:pt x="9" y="0"/>
                    </a:lnTo>
                    <a:lnTo>
                      <a:pt x="13" y="0"/>
                    </a:lnTo>
                    <a:lnTo>
                      <a:pt x="18" y="0"/>
                    </a:lnTo>
                    <a:lnTo>
                      <a:pt x="22" y="0"/>
                    </a:lnTo>
                    <a:lnTo>
                      <a:pt x="26" y="1"/>
                    </a:lnTo>
                    <a:lnTo>
                      <a:pt x="29" y="2"/>
                    </a:lnTo>
                    <a:lnTo>
                      <a:pt x="29" y="2"/>
                    </a:lnTo>
                    <a:lnTo>
                      <a:pt x="32" y="5"/>
                    </a:lnTo>
                    <a:lnTo>
                      <a:pt x="33" y="9"/>
                    </a:lnTo>
                    <a:lnTo>
                      <a:pt x="33" y="12"/>
                    </a:lnTo>
                    <a:lnTo>
                      <a:pt x="33" y="15"/>
                    </a:lnTo>
                    <a:lnTo>
                      <a:pt x="33" y="15"/>
                    </a:lnTo>
                    <a:lnTo>
                      <a:pt x="31" y="14"/>
                    </a:lnTo>
                    <a:lnTo>
                      <a:pt x="28" y="13"/>
                    </a:lnTo>
                    <a:lnTo>
                      <a:pt x="25" y="13"/>
                    </a:lnTo>
                    <a:lnTo>
                      <a:pt x="22" y="12"/>
                    </a:lnTo>
                    <a:lnTo>
                      <a:pt x="19" y="11"/>
                    </a:lnTo>
                    <a:lnTo>
                      <a:pt x="15" y="11"/>
                    </a:lnTo>
                    <a:lnTo>
                      <a:pt x="10" y="11"/>
                    </a:lnTo>
                    <a:lnTo>
                      <a:pt x="5" y="11"/>
                    </a:lnTo>
                    <a:lnTo>
                      <a:pt x="0" y="12"/>
                    </a:lnTo>
                    <a:lnTo>
                      <a:pt x="0" y="12"/>
                    </a:lnTo>
                    <a:close/>
                  </a:path>
                </a:pathLst>
              </a:custGeom>
              <a:solidFill>
                <a:srgbClr val="003F3F"/>
              </a:solidFill>
              <a:ln w="9525">
                <a:noFill/>
                <a:round/>
                <a:headEnd/>
                <a:tailEnd/>
              </a:ln>
              <a:effectLst/>
            </p:spPr>
            <p:txBody>
              <a:bodyPr wrap="none" anchor="ctr"/>
              <a:lstStyle/>
              <a:p>
                <a:endParaRPr lang="en-IN"/>
              </a:p>
            </p:txBody>
          </p:sp>
          <p:sp>
            <p:nvSpPr>
              <p:cNvPr id="4313" name="Freeform 217"/>
              <p:cNvSpPr>
                <a:spLocks noChangeArrowheads="1"/>
              </p:cNvSpPr>
              <p:nvPr/>
            </p:nvSpPr>
            <p:spPr bwMode="auto">
              <a:xfrm>
                <a:off x="5348" y="3398"/>
                <a:ext cx="35" cy="16"/>
              </a:xfrm>
              <a:custGeom>
                <a:avLst/>
                <a:gdLst/>
                <a:ahLst/>
                <a:cxnLst>
                  <a:cxn ang="0">
                    <a:pos x="0" y="12"/>
                  </a:cxn>
                  <a:cxn ang="0">
                    <a:pos x="0" y="9"/>
                  </a:cxn>
                  <a:cxn ang="0">
                    <a:pos x="0" y="5"/>
                  </a:cxn>
                  <a:cxn ang="0">
                    <a:pos x="1" y="1"/>
                  </a:cxn>
                  <a:cxn ang="0">
                    <a:pos x="1" y="1"/>
                  </a:cxn>
                  <a:cxn ang="0">
                    <a:pos x="3" y="1"/>
                  </a:cxn>
                  <a:cxn ang="0">
                    <a:pos x="5" y="0"/>
                  </a:cxn>
                  <a:cxn ang="0">
                    <a:pos x="9" y="0"/>
                  </a:cxn>
                  <a:cxn ang="0">
                    <a:pos x="13" y="0"/>
                  </a:cxn>
                  <a:cxn ang="0">
                    <a:pos x="18" y="0"/>
                  </a:cxn>
                  <a:cxn ang="0">
                    <a:pos x="22" y="0"/>
                  </a:cxn>
                  <a:cxn ang="0">
                    <a:pos x="26" y="1"/>
                  </a:cxn>
                  <a:cxn ang="0">
                    <a:pos x="29" y="2"/>
                  </a:cxn>
                  <a:cxn ang="0">
                    <a:pos x="29" y="2"/>
                  </a:cxn>
                  <a:cxn ang="0">
                    <a:pos x="32" y="5"/>
                  </a:cxn>
                  <a:cxn ang="0">
                    <a:pos x="33" y="9"/>
                  </a:cxn>
                  <a:cxn ang="0">
                    <a:pos x="33" y="12"/>
                  </a:cxn>
                  <a:cxn ang="0">
                    <a:pos x="33" y="15"/>
                  </a:cxn>
                  <a:cxn ang="0">
                    <a:pos x="33" y="15"/>
                  </a:cxn>
                  <a:cxn ang="0">
                    <a:pos x="31" y="14"/>
                  </a:cxn>
                  <a:cxn ang="0">
                    <a:pos x="28" y="13"/>
                  </a:cxn>
                  <a:cxn ang="0">
                    <a:pos x="25" y="13"/>
                  </a:cxn>
                  <a:cxn ang="0">
                    <a:pos x="22" y="12"/>
                  </a:cxn>
                  <a:cxn ang="0">
                    <a:pos x="19" y="11"/>
                  </a:cxn>
                  <a:cxn ang="0">
                    <a:pos x="15" y="11"/>
                  </a:cxn>
                  <a:cxn ang="0">
                    <a:pos x="10" y="11"/>
                  </a:cxn>
                  <a:cxn ang="0">
                    <a:pos x="5" y="11"/>
                  </a:cxn>
                  <a:cxn ang="0">
                    <a:pos x="0" y="12"/>
                  </a:cxn>
                  <a:cxn ang="0">
                    <a:pos x="0" y="12"/>
                  </a:cxn>
                  <a:cxn ang="0">
                    <a:pos x="0" y="12"/>
                  </a:cxn>
                </a:cxnLst>
                <a:rect l="0" t="0" r="r" b="b"/>
                <a:pathLst>
                  <a:path w="33" h="15">
                    <a:moveTo>
                      <a:pt x="0" y="12"/>
                    </a:moveTo>
                    <a:lnTo>
                      <a:pt x="0" y="9"/>
                    </a:lnTo>
                    <a:lnTo>
                      <a:pt x="0" y="5"/>
                    </a:lnTo>
                    <a:lnTo>
                      <a:pt x="1" y="1"/>
                    </a:lnTo>
                    <a:lnTo>
                      <a:pt x="1" y="1"/>
                    </a:lnTo>
                    <a:lnTo>
                      <a:pt x="3" y="1"/>
                    </a:lnTo>
                    <a:lnTo>
                      <a:pt x="5" y="0"/>
                    </a:lnTo>
                    <a:lnTo>
                      <a:pt x="9" y="0"/>
                    </a:lnTo>
                    <a:lnTo>
                      <a:pt x="13" y="0"/>
                    </a:lnTo>
                    <a:lnTo>
                      <a:pt x="18" y="0"/>
                    </a:lnTo>
                    <a:lnTo>
                      <a:pt x="22" y="0"/>
                    </a:lnTo>
                    <a:lnTo>
                      <a:pt x="26" y="1"/>
                    </a:lnTo>
                    <a:lnTo>
                      <a:pt x="29" y="2"/>
                    </a:lnTo>
                    <a:lnTo>
                      <a:pt x="29" y="2"/>
                    </a:lnTo>
                    <a:lnTo>
                      <a:pt x="32" y="5"/>
                    </a:lnTo>
                    <a:lnTo>
                      <a:pt x="33" y="9"/>
                    </a:lnTo>
                    <a:lnTo>
                      <a:pt x="33" y="12"/>
                    </a:lnTo>
                    <a:lnTo>
                      <a:pt x="33" y="15"/>
                    </a:lnTo>
                    <a:lnTo>
                      <a:pt x="33" y="15"/>
                    </a:lnTo>
                    <a:lnTo>
                      <a:pt x="31" y="14"/>
                    </a:lnTo>
                    <a:lnTo>
                      <a:pt x="28" y="13"/>
                    </a:lnTo>
                    <a:lnTo>
                      <a:pt x="25" y="13"/>
                    </a:lnTo>
                    <a:lnTo>
                      <a:pt x="22" y="12"/>
                    </a:lnTo>
                    <a:lnTo>
                      <a:pt x="19" y="11"/>
                    </a:lnTo>
                    <a:lnTo>
                      <a:pt x="15" y="11"/>
                    </a:lnTo>
                    <a:lnTo>
                      <a:pt x="10" y="11"/>
                    </a:lnTo>
                    <a:lnTo>
                      <a:pt x="5" y="11"/>
                    </a:lnTo>
                    <a:lnTo>
                      <a:pt x="0" y="12"/>
                    </a:lnTo>
                    <a:lnTo>
                      <a:pt x="0" y="12"/>
                    </a:lnTo>
                    <a:lnTo>
                      <a:pt x="0" y="12"/>
                    </a:lnTo>
                  </a:path>
                </a:pathLst>
              </a:custGeom>
              <a:noFill/>
              <a:ln w="1440">
                <a:solidFill>
                  <a:srgbClr val="000000"/>
                </a:solidFill>
                <a:round/>
                <a:headEnd/>
                <a:tailEnd/>
              </a:ln>
              <a:effectLst/>
            </p:spPr>
            <p:txBody>
              <a:bodyPr wrap="none" anchor="ctr"/>
              <a:lstStyle/>
              <a:p>
                <a:endParaRPr lang="en-IN"/>
              </a:p>
            </p:txBody>
          </p:sp>
          <p:sp>
            <p:nvSpPr>
              <p:cNvPr id="4314" name="Freeform 218"/>
              <p:cNvSpPr>
                <a:spLocks noChangeArrowheads="1"/>
              </p:cNvSpPr>
              <p:nvPr/>
            </p:nvSpPr>
            <p:spPr bwMode="auto">
              <a:xfrm>
                <a:off x="5348" y="3398"/>
                <a:ext cx="17" cy="11"/>
              </a:xfrm>
              <a:custGeom>
                <a:avLst/>
                <a:gdLst/>
                <a:ahLst/>
                <a:cxnLst>
                  <a:cxn ang="0">
                    <a:pos x="1" y="2"/>
                  </a:cxn>
                  <a:cxn ang="0">
                    <a:pos x="4" y="0"/>
                  </a:cxn>
                  <a:cxn ang="0">
                    <a:pos x="8" y="1"/>
                  </a:cxn>
                  <a:cxn ang="0">
                    <a:pos x="11" y="3"/>
                  </a:cxn>
                  <a:cxn ang="0">
                    <a:pos x="11" y="3"/>
                  </a:cxn>
                  <a:cxn ang="0">
                    <a:pos x="15" y="5"/>
                  </a:cxn>
                  <a:cxn ang="0">
                    <a:pos x="16" y="9"/>
                  </a:cxn>
                  <a:cxn ang="0">
                    <a:pos x="16" y="10"/>
                  </a:cxn>
                  <a:cxn ang="0">
                    <a:pos x="16" y="10"/>
                  </a:cxn>
                  <a:cxn ang="0">
                    <a:pos x="12" y="10"/>
                  </a:cxn>
                  <a:cxn ang="0">
                    <a:pos x="7" y="10"/>
                  </a:cxn>
                  <a:cxn ang="0">
                    <a:pos x="2" y="11"/>
                  </a:cxn>
                  <a:cxn ang="0">
                    <a:pos x="0" y="11"/>
                  </a:cxn>
                  <a:cxn ang="0">
                    <a:pos x="0" y="11"/>
                  </a:cxn>
                  <a:cxn ang="0">
                    <a:pos x="0" y="9"/>
                  </a:cxn>
                  <a:cxn ang="0">
                    <a:pos x="0" y="5"/>
                  </a:cxn>
                  <a:cxn ang="0">
                    <a:pos x="1" y="2"/>
                  </a:cxn>
                  <a:cxn ang="0">
                    <a:pos x="1" y="2"/>
                  </a:cxn>
                </a:cxnLst>
                <a:rect l="0" t="0" r="r" b="b"/>
                <a:pathLst>
                  <a:path w="16" h="11">
                    <a:moveTo>
                      <a:pt x="1" y="2"/>
                    </a:moveTo>
                    <a:lnTo>
                      <a:pt x="4" y="0"/>
                    </a:lnTo>
                    <a:lnTo>
                      <a:pt x="8" y="1"/>
                    </a:lnTo>
                    <a:lnTo>
                      <a:pt x="11" y="3"/>
                    </a:lnTo>
                    <a:lnTo>
                      <a:pt x="11" y="3"/>
                    </a:lnTo>
                    <a:lnTo>
                      <a:pt x="15" y="5"/>
                    </a:lnTo>
                    <a:lnTo>
                      <a:pt x="16" y="9"/>
                    </a:lnTo>
                    <a:lnTo>
                      <a:pt x="16" y="10"/>
                    </a:lnTo>
                    <a:lnTo>
                      <a:pt x="16" y="10"/>
                    </a:lnTo>
                    <a:lnTo>
                      <a:pt x="12" y="10"/>
                    </a:lnTo>
                    <a:lnTo>
                      <a:pt x="7" y="10"/>
                    </a:lnTo>
                    <a:lnTo>
                      <a:pt x="2" y="11"/>
                    </a:lnTo>
                    <a:lnTo>
                      <a:pt x="0" y="11"/>
                    </a:lnTo>
                    <a:lnTo>
                      <a:pt x="0" y="11"/>
                    </a:lnTo>
                    <a:lnTo>
                      <a:pt x="0" y="9"/>
                    </a:lnTo>
                    <a:lnTo>
                      <a:pt x="0" y="5"/>
                    </a:lnTo>
                    <a:lnTo>
                      <a:pt x="1" y="2"/>
                    </a:lnTo>
                    <a:lnTo>
                      <a:pt x="1" y="2"/>
                    </a:lnTo>
                    <a:close/>
                  </a:path>
                </a:pathLst>
              </a:custGeom>
              <a:solidFill>
                <a:srgbClr val="8CCBCB"/>
              </a:solidFill>
              <a:ln w="9525">
                <a:noFill/>
                <a:round/>
                <a:headEnd/>
                <a:tailEnd/>
              </a:ln>
              <a:effectLst/>
            </p:spPr>
            <p:txBody>
              <a:bodyPr wrap="none" anchor="ctr"/>
              <a:lstStyle/>
              <a:p>
                <a:endParaRPr lang="en-IN"/>
              </a:p>
            </p:txBody>
          </p:sp>
          <p:sp>
            <p:nvSpPr>
              <p:cNvPr id="4315" name="Freeform 219"/>
              <p:cNvSpPr>
                <a:spLocks noChangeArrowheads="1"/>
              </p:cNvSpPr>
              <p:nvPr/>
            </p:nvSpPr>
            <p:spPr bwMode="auto">
              <a:xfrm>
                <a:off x="5379" y="3412"/>
                <a:ext cx="17" cy="40"/>
              </a:xfrm>
              <a:custGeom>
                <a:avLst/>
                <a:gdLst/>
                <a:ahLst/>
                <a:cxnLst>
                  <a:cxn ang="0">
                    <a:pos x="0" y="19"/>
                  </a:cxn>
                  <a:cxn ang="0">
                    <a:pos x="16" y="37"/>
                  </a:cxn>
                  <a:cxn ang="0">
                    <a:pos x="15" y="12"/>
                  </a:cxn>
                  <a:cxn ang="0">
                    <a:pos x="3" y="0"/>
                  </a:cxn>
                  <a:cxn ang="0">
                    <a:pos x="0" y="19"/>
                  </a:cxn>
                  <a:cxn ang="0">
                    <a:pos x="0" y="19"/>
                  </a:cxn>
                </a:cxnLst>
                <a:rect l="0" t="0" r="r" b="b"/>
                <a:pathLst>
                  <a:path w="16" h="37">
                    <a:moveTo>
                      <a:pt x="0" y="19"/>
                    </a:moveTo>
                    <a:lnTo>
                      <a:pt x="16" y="37"/>
                    </a:lnTo>
                    <a:lnTo>
                      <a:pt x="15" y="12"/>
                    </a:lnTo>
                    <a:lnTo>
                      <a:pt x="3" y="0"/>
                    </a:lnTo>
                    <a:lnTo>
                      <a:pt x="0" y="19"/>
                    </a:lnTo>
                    <a:lnTo>
                      <a:pt x="0" y="19"/>
                    </a:lnTo>
                    <a:close/>
                  </a:path>
                </a:pathLst>
              </a:custGeom>
              <a:solidFill>
                <a:srgbClr val="004C4C"/>
              </a:solidFill>
              <a:ln w="9525">
                <a:noFill/>
                <a:round/>
                <a:headEnd/>
                <a:tailEnd/>
              </a:ln>
              <a:effectLst/>
            </p:spPr>
            <p:txBody>
              <a:bodyPr wrap="none" anchor="ctr"/>
              <a:lstStyle/>
              <a:p>
                <a:endParaRPr lang="en-IN"/>
              </a:p>
            </p:txBody>
          </p:sp>
          <p:sp>
            <p:nvSpPr>
              <p:cNvPr id="4316" name="Freeform 220"/>
              <p:cNvSpPr>
                <a:spLocks noChangeArrowheads="1"/>
              </p:cNvSpPr>
              <p:nvPr/>
            </p:nvSpPr>
            <p:spPr bwMode="auto">
              <a:xfrm>
                <a:off x="5379" y="3412"/>
                <a:ext cx="17" cy="40"/>
              </a:xfrm>
              <a:custGeom>
                <a:avLst/>
                <a:gdLst/>
                <a:ahLst/>
                <a:cxnLst>
                  <a:cxn ang="0">
                    <a:pos x="0" y="19"/>
                  </a:cxn>
                  <a:cxn ang="0">
                    <a:pos x="16" y="37"/>
                  </a:cxn>
                  <a:cxn ang="0">
                    <a:pos x="15" y="12"/>
                  </a:cxn>
                  <a:cxn ang="0">
                    <a:pos x="3" y="0"/>
                  </a:cxn>
                  <a:cxn ang="0">
                    <a:pos x="0" y="19"/>
                  </a:cxn>
                  <a:cxn ang="0">
                    <a:pos x="0" y="19"/>
                  </a:cxn>
                  <a:cxn ang="0">
                    <a:pos x="0" y="19"/>
                  </a:cxn>
                </a:cxnLst>
                <a:rect l="0" t="0" r="r" b="b"/>
                <a:pathLst>
                  <a:path w="16" h="37">
                    <a:moveTo>
                      <a:pt x="0" y="19"/>
                    </a:moveTo>
                    <a:lnTo>
                      <a:pt x="16" y="37"/>
                    </a:lnTo>
                    <a:lnTo>
                      <a:pt x="15" y="12"/>
                    </a:lnTo>
                    <a:lnTo>
                      <a:pt x="3" y="0"/>
                    </a:lnTo>
                    <a:lnTo>
                      <a:pt x="0" y="19"/>
                    </a:lnTo>
                    <a:lnTo>
                      <a:pt x="0" y="19"/>
                    </a:lnTo>
                    <a:lnTo>
                      <a:pt x="0" y="19"/>
                    </a:lnTo>
                  </a:path>
                </a:pathLst>
              </a:custGeom>
              <a:noFill/>
              <a:ln w="1440">
                <a:solidFill>
                  <a:srgbClr val="000000"/>
                </a:solidFill>
                <a:round/>
                <a:headEnd/>
                <a:tailEnd/>
              </a:ln>
              <a:effectLst/>
            </p:spPr>
            <p:txBody>
              <a:bodyPr wrap="none" anchor="ctr"/>
              <a:lstStyle/>
              <a:p>
                <a:endParaRPr lang="en-IN"/>
              </a:p>
            </p:txBody>
          </p:sp>
          <p:sp>
            <p:nvSpPr>
              <p:cNvPr id="4317" name="Freeform 221"/>
              <p:cNvSpPr>
                <a:spLocks noChangeArrowheads="1"/>
              </p:cNvSpPr>
              <p:nvPr/>
            </p:nvSpPr>
            <p:spPr bwMode="auto">
              <a:xfrm>
                <a:off x="5332" y="3408"/>
                <a:ext cx="51" cy="26"/>
              </a:xfrm>
              <a:custGeom>
                <a:avLst/>
                <a:gdLst/>
                <a:ahLst/>
                <a:cxnLst>
                  <a:cxn ang="0">
                    <a:pos x="47" y="3"/>
                  </a:cxn>
                  <a:cxn ang="0">
                    <a:pos x="45" y="3"/>
                  </a:cxn>
                  <a:cxn ang="0">
                    <a:pos x="42" y="2"/>
                  </a:cxn>
                  <a:cxn ang="0">
                    <a:pos x="40" y="2"/>
                  </a:cxn>
                  <a:cxn ang="0">
                    <a:pos x="37" y="1"/>
                  </a:cxn>
                  <a:cxn ang="0">
                    <a:pos x="34" y="1"/>
                  </a:cxn>
                  <a:cxn ang="0">
                    <a:pos x="31" y="0"/>
                  </a:cxn>
                  <a:cxn ang="0">
                    <a:pos x="28" y="0"/>
                  </a:cxn>
                  <a:cxn ang="0">
                    <a:pos x="25" y="0"/>
                  </a:cxn>
                  <a:cxn ang="0">
                    <a:pos x="21" y="0"/>
                  </a:cxn>
                  <a:cxn ang="0">
                    <a:pos x="17" y="0"/>
                  </a:cxn>
                  <a:cxn ang="0">
                    <a:pos x="13" y="1"/>
                  </a:cxn>
                  <a:cxn ang="0">
                    <a:pos x="8" y="1"/>
                  </a:cxn>
                  <a:cxn ang="0">
                    <a:pos x="3" y="2"/>
                  </a:cxn>
                  <a:cxn ang="0">
                    <a:pos x="3" y="2"/>
                  </a:cxn>
                  <a:cxn ang="0">
                    <a:pos x="3" y="4"/>
                  </a:cxn>
                  <a:cxn ang="0">
                    <a:pos x="2" y="7"/>
                  </a:cxn>
                  <a:cxn ang="0">
                    <a:pos x="1" y="11"/>
                  </a:cxn>
                  <a:cxn ang="0">
                    <a:pos x="1" y="15"/>
                  </a:cxn>
                  <a:cxn ang="0">
                    <a:pos x="0" y="20"/>
                  </a:cxn>
                  <a:cxn ang="0">
                    <a:pos x="0" y="23"/>
                  </a:cxn>
                  <a:cxn ang="0">
                    <a:pos x="0" y="23"/>
                  </a:cxn>
                  <a:cxn ang="0">
                    <a:pos x="2" y="23"/>
                  </a:cxn>
                  <a:cxn ang="0">
                    <a:pos x="5" y="23"/>
                  </a:cxn>
                  <a:cxn ang="0">
                    <a:pos x="8" y="23"/>
                  </a:cxn>
                  <a:cxn ang="0">
                    <a:pos x="12" y="23"/>
                  </a:cxn>
                  <a:cxn ang="0">
                    <a:pos x="16" y="23"/>
                  </a:cxn>
                  <a:cxn ang="0">
                    <a:pos x="20" y="23"/>
                  </a:cxn>
                  <a:cxn ang="0">
                    <a:pos x="25" y="23"/>
                  </a:cxn>
                  <a:cxn ang="0">
                    <a:pos x="29" y="23"/>
                  </a:cxn>
                  <a:cxn ang="0">
                    <a:pos x="33" y="23"/>
                  </a:cxn>
                  <a:cxn ang="0">
                    <a:pos x="37" y="23"/>
                  </a:cxn>
                  <a:cxn ang="0">
                    <a:pos x="40" y="24"/>
                  </a:cxn>
                  <a:cxn ang="0">
                    <a:pos x="43" y="24"/>
                  </a:cxn>
                  <a:cxn ang="0">
                    <a:pos x="45" y="24"/>
                  </a:cxn>
                  <a:cxn ang="0">
                    <a:pos x="46" y="24"/>
                  </a:cxn>
                  <a:cxn ang="0">
                    <a:pos x="46" y="24"/>
                  </a:cxn>
                  <a:cxn ang="0">
                    <a:pos x="47" y="3"/>
                  </a:cxn>
                  <a:cxn ang="0">
                    <a:pos x="47" y="3"/>
                  </a:cxn>
                </a:cxnLst>
                <a:rect l="0" t="0" r="r" b="b"/>
                <a:pathLst>
                  <a:path w="47" h="24">
                    <a:moveTo>
                      <a:pt x="47" y="3"/>
                    </a:moveTo>
                    <a:lnTo>
                      <a:pt x="45" y="3"/>
                    </a:lnTo>
                    <a:lnTo>
                      <a:pt x="42" y="2"/>
                    </a:lnTo>
                    <a:lnTo>
                      <a:pt x="40" y="2"/>
                    </a:lnTo>
                    <a:lnTo>
                      <a:pt x="37" y="1"/>
                    </a:lnTo>
                    <a:lnTo>
                      <a:pt x="34" y="1"/>
                    </a:lnTo>
                    <a:lnTo>
                      <a:pt x="31" y="0"/>
                    </a:lnTo>
                    <a:lnTo>
                      <a:pt x="28" y="0"/>
                    </a:lnTo>
                    <a:lnTo>
                      <a:pt x="25" y="0"/>
                    </a:lnTo>
                    <a:lnTo>
                      <a:pt x="21" y="0"/>
                    </a:lnTo>
                    <a:lnTo>
                      <a:pt x="17" y="0"/>
                    </a:lnTo>
                    <a:lnTo>
                      <a:pt x="13" y="1"/>
                    </a:lnTo>
                    <a:lnTo>
                      <a:pt x="8" y="1"/>
                    </a:lnTo>
                    <a:lnTo>
                      <a:pt x="3" y="2"/>
                    </a:lnTo>
                    <a:lnTo>
                      <a:pt x="3" y="2"/>
                    </a:lnTo>
                    <a:lnTo>
                      <a:pt x="3" y="4"/>
                    </a:lnTo>
                    <a:lnTo>
                      <a:pt x="2" y="7"/>
                    </a:lnTo>
                    <a:lnTo>
                      <a:pt x="1" y="11"/>
                    </a:lnTo>
                    <a:lnTo>
                      <a:pt x="1" y="15"/>
                    </a:lnTo>
                    <a:lnTo>
                      <a:pt x="0" y="20"/>
                    </a:lnTo>
                    <a:lnTo>
                      <a:pt x="0" y="23"/>
                    </a:lnTo>
                    <a:lnTo>
                      <a:pt x="0" y="23"/>
                    </a:lnTo>
                    <a:lnTo>
                      <a:pt x="2" y="23"/>
                    </a:lnTo>
                    <a:lnTo>
                      <a:pt x="5" y="23"/>
                    </a:lnTo>
                    <a:lnTo>
                      <a:pt x="8" y="23"/>
                    </a:lnTo>
                    <a:lnTo>
                      <a:pt x="12" y="23"/>
                    </a:lnTo>
                    <a:lnTo>
                      <a:pt x="16" y="23"/>
                    </a:lnTo>
                    <a:lnTo>
                      <a:pt x="20" y="23"/>
                    </a:lnTo>
                    <a:lnTo>
                      <a:pt x="25" y="23"/>
                    </a:lnTo>
                    <a:lnTo>
                      <a:pt x="29" y="23"/>
                    </a:lnTo>
                    <a:lnTo>
                      <a:pt x="33" y="23"/>
                    </a:lnTo>
                    <a:lnTo>
                      <a:pt x="37" y="23"/>
                    </a:lnTo>
                    <a:lnTo>
                      <a:pt x="40" y="24"/>
                    </a:lnTo>
                    <a:lnTo>
                      <a:pt x="43" y="24"/>
                    </a:lnTo>
                    <a:lnTo>
                      <a:pt x="45" y="24"/>
                    </a:lnTo>
                    <a:lnTo>
                      <a:pt x="46" y="24"/>
                    </a:lnTo>
                    <a:lnTo>
                      <a:pt x="46" y="24"/>
                    </a:lnTo>
                    <a:lnTo>
                      <a:pt x="47" y="3"/>
                    </a:lnTo>
                    <a:lnTo>
                      <a:pt x="47" y="3"/>
                    </a:lnTo>
                    <a:close/>
                  </a:path>
                </a:pathLst>
              </a:custGeom>
              <a:solidFill>
                <a:srgbClr val="001919"/>
              </a:solidFill>
              <a:ln w="9525">
                <a:noFill/>
                <a:round/>
                <a:headEnd/>
                <a:tailEnd/>
              </a:ln>
              <a:effectLst/>
            </p:spPr>
            <p:txBody>
              <a:bodyPr wrap="none" anchor="ctr"/>
              <a:lstStyle/>
              <a:p>
                <a:endParaRPr lang="en-IN"/>
              </a:p>
            </p:txBody>
          </p:sp>
          <p:sp>
            <p:nvSpPr>
              <p:cNvPr id="4318" name="Freeform 222"/>
              <p:cNvSpPr>
                <a:spLocks noChangeArrowheads="1"/>
              </p:cNvSpPr>
              <p:nvPr/>
            </p:nvSpPr>
            <p:spPr bwMode="auto">
              <a:xfrm>
                <a:off x="5369" y="3524"/>
                <a:ext cx="13" cy="9"/>
              </a:xfrm>
              <a:custGeom>
                <a:avLst/>
                <a:gdLst/>
                <a:ahLst/>
                <a:cxnLst>
                  <a:cxn ang="0">
                    <a:pos x="13" y="1"/>
                  </a:cxn>
                  <a:cxn ang="0">
                    <a:pos x="0" y="0"/>
                  </a:cxn>
                  <a:cxn ang="0">
                    <a:pos x="0" y="0"/>
                  </a:cxn>
                  <a:cxn ang="0">
                    <a:pos x="1" y="2"/>
                  </a:cxn>
                  <a:cxn ang="0">
                    <a:pos x="1" y="6"/>
                  </a:cxn>
                  <a:cxn ang="0">
                    <a:pos x="1" y="9"/>
                  </a:cxn>
                  <a:cxn ang="0">
                    <a:pos x="1" y="9"/>
                  </a:cxn>
                  <a:cxn ang="0">
                    <a:pos x="13" y="9"/>
                  </a:cxn>
                  <a:cxn ang="0">
                    <a:pos x="13" y="9"/>
                  </a:cxn>
                  <a:cxn ang="0">
                    <a:pos x="13" y="6"/>
                  </a:cxn>
                  <a:cxn ang="0">
                    <a:pos x="13" y="3"/>
                  </a:cxn>
                  <a:cxn ang="0">
                    <a:pos x="13" y="1"/>
                  </a:cxn>
                  <a:cxn ang="0">
                    <a:pos x="13" y="1"/>
                  </a:cxn>
                </a:cxnLst>
                <a:rect l="0" t="0" r="r" b="b"/>
                <a:pathLst>
                  <a:path w="13" h="9">
                    <a:moveTo>
                      <a:pt x="13" y="1"/>
                    </a:moveTo>
                    <a:lnTo>
                      <a:pt x="0" y="0"/>
                    </a:lnTo>
                    <a:lnTo>
                      <a:pt x="0" y="0"/>
                    </a:lnTo>
                    <a:lnTo>
                      <a:pt x="1" y="2"/>
                    </a:lnTo>
                    <a:lnTo>
                      <a:pt x="1" y="6"/>
                    </a:lnTo>
                    <a:lnTo>
                      <a:pt x="1" y="9"/>
                    </a:lnTo>
                    <a:lnTo>
                      <a:pt x="1" y="9"/>
                    </a:lnTo>
                    <a:lnTo>
                      <a:pt x="13" y="9"/>
                    </a:lnTo>
                    <a:lnTo>
                      <a:pt x="13" y="9"/>
                    </a:lnTo>
                    <a:lnTo>
                      <a:pt x="13" y="6"/>
                    </a:lnTo>
                    <a:lnTo>
                      <a:pt x="13" y="3"/>
                    </a:lnTo>
                    <a:lnTo>
                      <a:pt x="13" y="1"/>
                    </a:lnTo>
                    <a:lnTo>
                      <a:pt x="13" y="1"/>
                    </a:lnTo>
                    <a:close/>
                  </a:path>
                </a:pathLst>
              </a:custGeom>
              <a:solidFill>
                <a:srgbClr val="8CE0E0"/>
              </a:solidFill>
              <a:ln w="9525">
                <a:noFill/>
                <a:round/>
                <a:headEnd/>
                <a:tailEnd/>
              </a:ln>
              <a:effectLst/>
            </p:spPr>
            <p:txBody>
              <a:bodyPr wrap="none" anchor="ctr"/>
              <a:lstStyle/>
              <a:p>
                <a:endParaRPr lang="en-IN"/>
              </a:p>
            </p:txBody>
          </p:sp>
          <p:sp>
            <p:nvSpPr>
              <p:cNvPr id="4319" name="Line 223"/>
              <p:cNvSpPr>
                <a:spLocks noChangeShapeType="1"/>
              </p:cNvSpPr>
              <p:nvPr/>
            </p:nvSpPr>
            <p:spPr bwMode="auto">
              <a:xfrm flipH="1">
                <a:off x="5071" y="3116"/>
                <a:ext cx="248" cy="0"/>
              </a:xfrm>
              <a:prstGeom prst="line">
                <a:avLst/>
              </a:prstGeom>
              <a:noFill/>
              <a:ln w="9360">
                <a:solidFill>
                  <a:srgbClr val="001919"/>
                </a:solidFill>
                <a:miter lim="800000"/>
                <a:headEnd/>
                <a:tailEnd/>
              </a:ln>
              <a:effectLst/>
            </p:spPr>
            <p:txBody>
              <a:bodyPr/>
              <a:lstStyle/>
              <a:p>
                <a:endParaRPr lang="en-IN"/>
              </a:p>
            </p:txBody>
          </p:sp>
          <p:sp>
            <p:nvSpPr>
              <p:cNvPr id="4320" name="Freeform 224"/>
              <p:cNvSpPr>
                <a:spLocks noChangeArrowheads="1"/>
              </p:cNvSpPr>
              <p:nvPr/>
            </p:nvSpPr>
            <p:spPr bwMode="auto">
              <a:xfrm>
                <a:off x="5150" y="3244"/>
                <a:ext cx="32" cy="34"/>
              </a:xfrm>
              <a:custGeom>
                <a:avLst/>
                <a:gdLst/>
                <a:ahLst/>
                <a:cxnLst>
                  <a:cxn ang="0">
                    <a:pos x="23" y="0"/>
                  </a:cxn>
                  <a:cxn ang="0">
                    <a:pos x="5" y="0"/>
                  </a:cxn>
                  <a:cxn ang="0">
                    <a:pos x="0" y="32"/>
                  </a:cxn>
                  <a:cxn ang="0">
                    <a:pos x="30" y="32"/>
                  </a:cxn>
                  <a:cxn ang="0">
                    <a:pos x="23" y="0"/>
                  </a:cxn>
                  <a:cxn ang="0">
                    <a:pos x="23" y="0"/>
                  </a:cxn>
                </a:cxnLst>
                <a:rect l="0" t="0" r="r" b="b"/>
                <a:pathLst>
                  <a:path w="30" h="32">
                    <a:moveTo>
                      <a:pt x="23" y="0"/>
                    </a:moveTo>
                    <a:lnTo>
                      <a:pt x="5" y="0"/>
                    </a:lnTo>
                    <a:lnTo>
                      <a:pt x="0" y="32"/>
                    </a:lnTo>
                    <a:lnTo>
                      <a:pt x="30" y="32"/>
                    </a:lnTo>
                    <a:lnTo>
                      <a:pt x="23" y="0"/>
                    </a:lnTo>
                    <a:lnTo>
                      <a:pt x="23" y="0"/>
                    </a:lnTo>
                    <a:close/>
                  </a:path>
                </a:pathLst>
              </a:custGeom>
              <a:solidFill>
                <a:srgbClr val="004C4C"/>
              </a:solidFill>
              <a:ln w="9525">
                <a:noFill/>
                <a:round/>
                <a:headEnd/>
                <a:tailEnd/>
              </a:ln>
              <a:effectLst/>
            </p:spPr>
            <p:txBody>
              <a:bodyPr wrap="none" anchor="ctr"/>
              <a:lstStyle/>
              <a:p>
                <a:endParaRPr lang="en-IN"/>
              </a:p>
            </p:txBody>
          </p:sp>
          <p:sp>
            <p:nvSpPr>
              <p:cNvPr id="4321" name="Freeform 225"/>
              <p:cNvSpPr>
                <a:spLocks noChangeArrowheads="1"/>
              </p:cNvSpPr>
              <p:nvPr/>
            </p:nvSpPr>
            <p:spPr bwMode="auto">
              <a:xfrm>
                <a:off x="5150" y="3244"/>
                <a:ext cx="32" cy="34"/>
              </a:xfrm>
              <a:custGeom>
                <a:avLst/>
                <a:gdLst/>
                <a:ahLst/>
                <a:cxnLst>
                  <a:cxn ang="0">
                    <a:pos x="23" y="0"/>
                  </a:cxn>
                  <a:cxn ang="0">
                    <a:pos x="5" y="0"/>
                  </a:cxn>
                  <a:cxn ang="0">
                    <a:pos x="0" y="32"/>
                  </a:cxn>
                  <a:cxn ang="0">
                    <a:pos x="30" y="32"/>
                  </a:cxn>
                  <a:cxn ang="0">
                    <a:pos x="23" y="0"/>
                  </a:cxn>
                  <a:cxn ang="0">
                    <a:pos x="23" y="0"/>
                  </a:cxn>
                  <a:cxn ang="0">
                    <a:pos x="23" y="0"/>
                  </a:cxn>
                </a:cxnLst>
                <a:rect l="0" t="0" r="r" b="b"/>
                <a:pathLst>
                  <a:path w="30" h="32">
                    <a:moveTo>
                      <a:pt x="23" y="0"/>
                    </a:moveTo>
                    <a:lnTo>
                      <a:pt x="5" y="0"/>
                    </a:lnTo>
                    <a:lnTo>
                      <a:pt x="0" y="32"/>
                    </a:lnTo>
                    <a:lnTo>
                      <a:pt x="30" y="32"/>
                    </a:lnTo>
                    <a:lnTo>
                      <a:pt x="23" y="0"/>
                    </a:lnTo>
                    <a:lnTo>
                      <a:pt x="23" y="0"/>
                    </a:lnTo>
                    <a:lnTo>
                      <a:pt x="23" y="0"/>
                    </a:lnTo>
                  </a:path>
                </a:pathLst>
              </a:custGeom>
              <a:noFill/>
              <a:ln w="1440">
                <a:solidFill>
                  <a:srgbClr val="000000"/>
                </a:solidFill>
                <a:round/>
                <a:headEnd/>
                <a:tailEnd/>
              </a:ln>
              <a:effectLst/>
            </p:spPr>
            <p:txBody>
              <a:bodyPr wrap="none" anchor="ctr"/>
              <a:lstStyle/>
              <a:p>
                <a:endParaRPr lang="en-IN"/>
              </a:p>
            </p:txBody>
          </p:sp>
          <p:sp>
            <p:nvSpPr>
              <p:cNvPr id="4322" name="Line 226"/>
              <p:cNvSpPr>
                <a:spLocks noChangeShapeType="1"/>
              </p:cNvSpPr>
              <p:nvPr/>
            </p:nvSpPr>
            <p:spPr bwMode="auto">
              <a:xfrm flipH="1">
                <a:off x="5193" y="3060"/>
                <a:ext cx="3" cy="52"/>
              </a:xfrm>
              <a:prstGeom prst="line">
                <a:avLst/>
              </a:prstGeom>
              <a:noFill/>
              <a:ln w="14400">
                <a:solidFill>
                  <a:srgbClr val="000000"/>
                </a:solidFill>
                <a:miter lim="800000"/>
                <a:headEnd/>
                <a:tailEnd/>
              </a:ln>
              <a:effectLst/>
            </p:spPr>
            <p:txBody>
              <a:bodyPr/>
              <a:lstStyle/>
              <a:p>
                <a:endParaRPr lang="en-IN"/>
              </a:p>
            </p:txBody>
          </p:sp>
          <p:sp>
            <p:nvSpPr>
              <p:cNvPr id="4323" name="Line 227"/>
              <p:cNvSpPr>
                <a:spLocks noChangeShapeType="1"/>
              </p:cNvSpPr>
              <p:nvPr/>
            </p:nvSpPr>
            <p:spPr bwMode="auto">
              <a:xfrm flipV="1">
                <a:off x="5206" y="3031"/>
                <a:ext cx="0" cy="79"/>
              </a:xfrm>
              <a:prstGeom prst="line">
                <a:avLst/>
              </a:prstGeom>
              <a:noFill/>
              <a:ln w="7920">
                <a:solidFill>
                  <a:srgbClr val="000000"/>
                </a:solidFill>
                <a:miter lim="800000"/>
                <a:headEnd/>
                <a:tailEnd/>
              </a:ln>
              <a:effectLst/>
            </p:spPr>
            <p:txBody>
              <a:bodyPr/>
              <a:lstStyle/>
              <a:p>
                <a:endParaRPr lang="en-IN"/>
              </a:p>
            </p:txBody>
          </p:sp>
          <p:sp>
            <p:nvSpPr>
              <p:cNvPr id="4324" name="Freeform 228"/>
              <p:cNvSpPr>
                <a:spLocks noChangeArrowheads="1"/>
              </p:cNvSpPr>
              <p:nvPr/>
            </p:nvSpPr>
            <p:spPr bwMode="auto">
              <a:xfrm>
                <a:off x="5170" y="3106"/>
                <a:ext cx="38" cy="175"/>
              </a:xfrm>
              <a:custGeom>
                <a:avLst/>
                <a:gdLst/>
                <a:ahLst/>
                <a:cxnLst>
                  <a:cxn ang="0">
                    <a:pos x="35" y="160"/>
                  </a:cxn>
                  <a:cxn ang="0">
                    <a:pos x="35" y="1"/>
                  </a:cxn>
                  <a:cxn ang="0">
                    <a:pos x="35" y="1"/>
                  </a:cxn>
                  <a:cxn ang="0">
                    <a:pos x="33" y="1"/>
                  </a:cxn>
                  <a:cxn ang="0">
                    <a:pos x="30" y="0"/>
                  </a:cxn>
                  <a:cxn ang="0">
                    <a:pos x="26" y="0"/>
                  </a:cxn>
                  <a:cxn ang="0">
                    <a:pos x="21" y="0"/>
                  </a:cxn>
                  <a:cxn ang="0">
                    <a:pos x="15" y="2"/>
                  </a:cxn>
                  <a:cxn ang="0">
                    <a:pos x="15" y="2"/>
                  </a:cxn>
                  <a:cxn ang="0">
                    <a:pos x="0" y="160"/>
                  </a:cxn>
                  <a:cxn ang="0">
                    <a:pos x="35" y="160"/>
                  </a:cxn>
                  <a:cxn ang="0">
                    <a:pos x="35" y="160"/>
                  </a:cxn>
                </a:cxnLst>
                <a:rect l="0" t="0" r="r" b="b"/>
                <a:pathLst>
                  <a:path w="35" h="160">
                    <a:moveTo>
                      <a:pt x="35" y="160"/>
                    </a:moveTo>
                    <a:lnTo>
                      <a:pt x="35" y="1"/>
                    </a:lnTo>
                    <a:lnTo>
                      <a:pt x="35" y="1"/>
                    </a:lnTo>
                    <a:lnTo>
                      <a:pt x="33" y="1"/>
                    </a:lnTo>
                    <a:lnTo>
                      <a:pt x="30" y="0"/>
                    </a:lnTo>
                    <a:lnTo>
                      <a:pt x="26" y="0"/>
                    </a:lnTo>
                    <a:lnTo>
                      <a:pt x="21" y="0"/>
                    </a:lnTo>
                    <a:lnTo>
                      <a:pt x="15" y="2"/>
                    </a:lnTo>
                    <a:lnTo>
                      <a:pt x="15" y="2"/>
                    </a:lnTo>
                    <a:lnTo>
                      <a:pt x="0" y="160"/>
                    </a:lnTo>
                    <a:lnTo>
                      <a:pt x="35" y="160"/>
                    </a:lnTo>
                    <a:lnTo>
                      <a:pt x="35" y="160"/>
                    </a:lnTo>
                    <a:close/>
                  </a:path>
                </a:pathLst>
              </a:custGeom>
              <a:solidFill>
                <a:srgbClr val="003232"/>
              </a:solidFill>
              <a:ln w="9525">
                <a:noFill/>
                <a:round/>
                <a:headEnd/>
                <a:tailEnd/>
              </a:ln>
              <a:effectLst/>
            </p:spPr>
            <p:txBody>
              <a:bodyPr wrap="none" anchor="ctr"/>
              <a:lstStyle/>
              <a:p>
                <a:endParaRPr lang="en-IN"/>
              </a:p>
            </p:txBody>
          </p:sp>
          <p:sp>
            <p:nvSpPr>
              <p:cNvPr id="4325" name="Freeform 229"/>
              <p:cNvSpPr>
                <a:spLocks noChangeArrowheads="1"/>
              </p:cNvSpPr>
              <p:nvPr/>
            </p:nvSpPr>
            <p:spPr bwMode="auto">
              <a:xfrm>
                <a:off x="5170" y="3106"/>
                <a:ext cx="38" cy="175"/>
              </a:xfrm>
              <a:custGeom>
                <a:avLst/>
                <a:gdLst/>
                <a:ahLst/>
                <a:cxnLst>
                  <a:cxn ang="0">
                    <a:pos x="35" y="160"/>
                  </a:cxn>
                  <a:cxn ang="0">
                    <a:pos x="35" y="1"/>
                  </a:cxn>
                  <a:cxn ang="0">
                    <a:pos x="35" y="1"/>
                  </a:cxn>
                  <a:cxn ang="0">
                    <a:pos x="33" y="1"/>
                  </a:cxn>
                  <a:cxn ang="0">
                    <a:pos x="30" y="0"/>
                  </a:cxn>
                  <a:cxn ang="0">
                    <a:pos x="26" y="0"/>
                  </a:cxn>
                  <a:cxn ang="0">
                    <a:pos x="21" y="0"/>
                  </a:cxn>
                  <a:cxn ang="0">
                    <a:pos x="15" y="2"/>
                  </a:cxn>
                  <a:cxn ang="0">
                    <a:pos x="15" y="2"/>
                  </a:cxn>
                  <a:cxn ang="0">
                    <a:pos x="0" y="160"/>
                  </a:cxn>
                  <a:cxn ang="0">
                    <a:pos x="35" y="160"/>
                  </a:cxn>
                  <a:cxn ang="0">
                    <a:pos x="35" y="160"/>
                  </a:cxn>
                  <a:cxn ang="0">
                    <a:pos x="35" y="160"/>
                  </a:cxn>
                </a:cxnLst>
                <a:rect l="0" t="0" r="r" b="b"/>
                <a:pathLst>
                  <a:path w="35" h="160">
                    <a:moveTo>
                      <a:pt x="35" y="160"/>
                    </a:moveTo>
                    <a:lnTo>
                      <a:pt x="35" y="1"/>
                    </a:lnTo>
                    <a:lnTo>
                      <a:pt x="35" y="1"/>
                    </a:lnTo>
                    <a:lnTo>
                      <a:pt x="33" y="1"/>
                    </a:lnTo>
                    <a:lnTo>
                      <a:pt x="30" y="0"/>
                    </a:lnTo>
                    <a:lnTo>
                      <a:pt x="26" y="0"/>
                    </a:lnTo>
                    <a:lnTo>
                      <a:pt x="21" y="0"/>
                    </a:lnTo>
                    <a:lnTo>
                      <a:pt x="15" y="2"/>
                    </a:lnTo>
                    <a:lnTo>
                      <a:pt x="15" y="2"/>
                    </a:lnTo>
                    <a:lnTo>
                      <a:pt x="0" y="160"/>
                    </a:lnTo>
                    <a:lnTo>
                      <a:pt x="35" y="160"/>
                    </a:lnTo>
                    <a:lnTo>
                      <a:pt x="35" y="160"/>
                    </a:lnTo>
                    <a:lnTo>
                      <a:pt x="35" y="160"/>
                    </a:lnTo>
                  </a:path>
                </a:pathLst>
              </a:custGeom>
              <a:noFill/>
              <a:ln w="1440">
                <a:solidFill>
                  <a:srgbClr val="000000"/>
                </a:solidFill>
                <a:round/>
                <a:headEnd/>
                <a:tailEnd/>
              </a:ln>
              <a:effectLst/>
            </p:spPr>
            <p:txBody>
              <a:bodyPr wrap="none" anchor="ctr"/>
              <a:lstStyle/>
              <a:p>
                <a:endParaRPr lang="en-IN"/>
              </a:p>
            </p:txBody>
          </p:sp>
          <p:sp>
            <p:nvSpPr>
              <p:cNvPr id="4326" name="Freeform 230"/>
              <p:cNvSpPr>
                <a:spLocks noChangeArrowheads="1"/>
              </p:cNvSpPr>
              <p:nvPr/>
            </p:nvSpPr>
            <p:spPr bwMode="auto">
              <a:xfrm>
                <a:off x="5042" y="3343"/>
                <a:ext cx="214" cy="12"/>
              </a:xfrm>
              <a:custGeom>
                <a:avLst/>
                <a:gdLst/>
                <a:ahLst/>
                <a:cxnLst>
                  <a:cxn ang="0">
                    <a:pos x="20" y="0"/>
                  </a:cxn>
                  <a:cxn ang="0">
                    <a:pos x="0" y="11"/>
                  </a:cxn>
                  <a:cxn ang="0">
                    <a:pos x="1" y="11"/>
                  </a:cxn>
                  <a:cxn ang="0">
                    <a:pos x="4" y="11"/>
                  </a:cxn>
                  <a:cxn ang="0">
                    <a:pos x="9" y="11"/>
                  </a:cxn>
                  <a:cxn ang="0">
                    <a:pos x="15" y="11"/>
                  </a:cxn>
                  <a:cxn ang="0">
                    <a:pos x="23" y="11"/>
                  </a:cxn>
                  <a:cxn ang="0">
                    <a:pos x="31" y="10"/>
                  </a:cxn>
                  <a:cxn ang="0">
                    <a:pos x="40" y="10"/>
                  </a:cxn>
                  <a:cxn ang="0">
                    <a:pos x="49" y="10"/>
                  </a:cxn>
                  <a:cxn ang="0">
                    <a:pos x="58" y="10"/>
                  </a:cxn>
                  <a:cxn ang="0">
                    <a:pos x="66" y="9"/>
                  </a:cxn>
                  <a:cxn ang="0">
                    <a:pos x="74" y="9"/>
                  </a:cxn>
                  <a:cxn ang="0">
                    <a:pos x="81" y="9"/>
                  </a:cxn>
                  <a:cxn ang="0">
                    <a:pos x="87" y="9"/>
                  </a:cxn>
                  <a:cxn ang="0">
                    <a:pos x="92" y="9"/>
                  </a:cxn>
                  <a:cxn ang="0">
                    <a:pos x="92" y="9"/>
                  </a:cxn>
                  <a:cxn ang="0">
                    <a:pos x="94" y="9"/>
                  </a:cxn>
                  <a:cxn ang="0">
                    <a:pos x="98" y="9"/>
                  </a:cxn>
                  <a:cxn ang="0">
                    <a:pos x="103" y="9"/>
                  </a:cxn>
                  <a:cxn ang="0">
                    <a:pos x="110" y="9"/>
                  </a:cxn>
                  <a:cxn ang="0">
                    <a:pos x="117" y="9"/>
                  </a:cxn>
                  <a:cxn ang="0">
                    <a:pos x="125" y="10"/>
                  </a:cxn>
                  <a:cxn ang="0">
                    <a:pos x="134" y="10"/>
                  </a:cxn>
                  <a:cxn ang="0">
                    <a:pos x="143" y="10"/>
                  </a:cxn>
                  <a:cxn ang="0">
                    <a:pos x="152" y="10"/>
                  </a:cxn>
                  <a:cxn ang="0">
                    <a:pos x="161" y="10"/>
                  </a:cxn>
                  <a:cxn ang="0">
                    <a:pos x="170" y="11"/>
                  </a:cxn>
                  <a:cxn ang="0">
                    <a:pos x="177" y="11"/>
                  </a:cxn>
                  <a:cxn ang="0">
                    <a:pos x="184" y="11"/>
                  </a:cxn>
                  <a:cxn ang="0">
                    <a:pos x="189" y="11"/>
                  </a:cxn>
                  <a:cxn ang="0">
                    <a:pos x="194" y="12"/>
                  </a:cxn>
                  <a:cxn ang="0">
                    <a:pos x="195" y="12"/>
                  </a:cxn>
                  <a:cxn ang="0">
                    <a:pos x="180" y="0"/>
                  </a:cxn>
                </a:cxnLst>
                <a:rect l="0" t="0" r="r" b="b"/>
                <a:pathLst>
                  <a:path w="195" h="12">
                    <a:moveTo>
                      <a:pt x="180" y="0"/>
                    </a:moveTo>
                    <a:lnTo>
                      <a:pt x="20" y="0"/>
                    </a:lnTo>
                    <a:lnTo>
                      <a:pt x="0" y="11"/>
                    </a:lnTo>
                    <a:lnTo>
                      <a:pt x="0" y="11"/>
                    </a:lnTo>
                    <a:lnTo>
                      <a:pt x="0" y="11"/>
                    </a:lnTo>
                    <a:lnTo>
                      <a:pt x="1" y="11"/>
                    </a:lnTo>
                    <a:lnTo>
                      <a:pt x="2" y="11"/>
                    </a:lnTo>
                    <a:lnTo>
                      <a:pt x="4" y="11"/>
                    </a:lnTo>
                    <a:lnTo>
                      <a:pt x="6" y="11"/>
                    </a:lnTo>
                    <a:lnTo>
                      <a:pt x="9" y="11"/>
                    </a:lnTo>
                    <a:lnTo>
                      <a:pt x="12" y="11"/>
                    </a:lnTo>
                    <a:lnTo>
                      <a:pt x="15" y="11"/>
                    </a:lnTo>
                    <a:lnTo>
                      <a:pt x="19" y="11"/>
                    </a:lnTo>
                    <a:lnTo>
                      <a:pt x="23" y="11"/>
                    </a:lnTo>
                    <a:lnTo>
                      <a:pt x="27" y="10"/>
                    </a:lnTo>
                    <a:lnTo>
                      <a:pt x="31" y="10"/>
                    </a:lnTo>
                    <a:lnTo>
                      <a:pt x="35" y="10"/>
                    </a:lnTo>
                    <a:lnTo>
                      <a:pt x="40" y="10"/>
                    </a:lnTo>
                    <a:lnTo>
                      <a:pt x="44" y="10"/>
                    </a:lnTo>
                    <a:lnTo>
                      <a:pt x="49" y="10"/>
                    </a:lnTo>
                    <a:lnTo>
                      <a:pt x="53" y="10"/>
                    </a:lnTo>
                    <a:lnTo>
                      <a:pt x="58" y="10"/>
                    </a:lnTo>
                    <a:lnTo>
                      <a:pt x="62" y="10"/>
                    </a:lnTo>
                    <a:lnTo>
                      <a:pt x="66" y="9"/>
                    </a:lnTo>
                    <a:lnTo>
                      <a:pt x="70" y="9"/>
                    </a:lnTo>
                    <a:lnTo>
                      <a:pt x="74" y="9"/>
                    </a:lnTo>
                    <a:lnTo>
                      <a:pt x="78" y="9"/>
                    </a:lnTo>
                    <a:lnTo>
                      <a:pt x="81" y="9"/>
                    </a:lnTo>
                    <a:lnTo>
                      <a:pt x="85" y="9"/>
                    </a:lnTo>
                    <a:lnTo>
                      <a:pt x="87" y="9"/>
                    </a:lnTo>
                    <a:lnTo>
                      <a:pt x="90" y="9"/>
                    </a:lnTo>
                    <a:lnTo>
                      <a:pt x="92" y="9"/>
                    </a:lnTo>
                    <a:lnTo>
                      <a:pt x="92" y="9"/>
                    </a:lnTo>
                    <a:lnTo>
                      <a:pt x="92" y="9"/>
                    </a:lnTo>
                    <a:lnTo>
                      <a:pt x="93" y="9"/>
                    </a:lnTo>
                    <a:lnTo>
                      <a:pt x="94" y="9"/>
                    </a:lnTo>
                    <a:lnTo>
                      <a:pt x="96" y="9"/>
                    </a:lnTo>
                    <a:lnTo>
                      <a:pt x="98" y="9"/>
                    </a:lnTo>
                    <a:lnTo>
                      <a:pt x="100" y="9"/>
                    </a:lnTo>
                    <a:lnTo>
                      <a:pt x="103" y="9"/>
                    </a:lnTo>
                    <a:lnTo>
                      <a:pt x="106" y="9"/>
                    </a:lnTo>
                    <a:lnTo>
                      <a:pt x="110" y="9"/>
                    </a:lnTo>
                    <a:lnTo>
                      <a:pt x="113" y="9"/>
                    </a:lnTo>
                    <a:lnTo>
                      <a:pt x="117" y="9"/>
                    </a:lnTo>
                    <a:lnTo>
                      <a:pt x="121" y="9"/>
                    </a:lnTo>
                    <a:lnTo>
                      <a:pt x="125" y="10"/>
                    </a:lnTo>
                    <a:lnTo>
                      <a:pt x="130" y="10"/>
                    </a:lnTo>
                    <a:lnTo>
                      <a:pt x="134" y="10"/>
                    </a:lnTo>
                    <a:lnTo>
                      <a:pt x="139" y="10"/>
                    </a:lnTo>
                    <a:lnTo>
                      <a:pt x="143" y="10"/>
                    </a:lnTo>
                    <a:lnTo>
                      <a:pt x="148" y="10"/>
                    </a:lnTo>
                    <a:lnTo>
                      <a:pt x="152" y="10"/>
                    </a:lnTo>
                    <a:lnTo>
                      <a:pt x="157" y="10"/>
                    </a:lnTo>
                    <a:lnTo>
                      <a:pt x="161" y="10"/>
                    </a:lnTo>
                    <a:lnTo>
                      <a:pt x="166" y="11"/>
                    </a:lnTo>
                    <a:lnTo>
                      <a:pt x="170" y="11"/>
                    </a:lnTo>
                    <a:lnTo>
                      <a:pt x="174" y="11"/>
                    </a:lnTo>
                    <a:lnTo>
                      <a:pt x="177" y="11"/>
                    </a:lnTo>
                    <a:lnTo>
                      <a:pt x="181" y="11"/>
                    </a:lnTo>
                    <a:lnTo>
                      <a:pt x="184" y="11"/>
                    </a:lnTo>
                    <a:lnTo>
                      <a:pt x="187" y="11"/>
                    </a:lnTo>
                    <a:lnTo>
                      <a:pt x="189" y="11"/>
                    </a:lnTo>
                    <a:lnTo>
                      <a:pt x="192" y="12"/>
                    </a:lnTo>
                    <a:lnTo>
                      <a:pt x="194" y="12"/>
                    </a:lnTo>
                    <a:lnTo>
                      <a:pt x="195" y="12"/>
                    </a:lnTo>
                    <a:lnTo>
                      <a:pt x="195" y="12"/>
                    </a:lnTo>
                    <a:lnTo>
                      <a:pt x="180" y="0"/>
                    </a:lnTo>
                    <a:lnTo>
                      <a:pt x="180" y="0"/>
                    </a:lnTo>
                    <a:close/>
                  </a:path>
                </a:pathLst>
              </a:custGeom>
              <a:solidFill>
                <a:srgbClr val="E2FCFC"/>
              </a:solidFill>
              <a:ln w="9525">
                <a:noFill/>
                <a:round/>
                <a:headEnd/>
                <a:tailEnd/>
              </a:ln>
              <a:effectLst/>
            </p:spPr>
            <p:txBody>
              <a:bodyPr wrap="none" anchor="ctr"/>
              <a:lstStyle/>
              <a:p>
                <a:endParaRPr lang="en-IN"/>
              </a:p>
            </p:txBody>
          </p:sp>
          <p:sp>
            <p:nvSpPr>
              <p:cNvPr id="4327" name="Freeform 231"/>
              <p:cNvSpPr>
                <a:spLocks noChangeArrowheads="1"/>
              </p:cNvSpPr>
              <p:nvPr/>
            </p:nvSpPr>
            <p:spPr bwMode="auto">
              <a:xfrm>
                <a:off x="5042" y="3343"/>
                <a:ext cx="214" cy="12"/>
              </a:xfrm>
              <a:custGeom>
                <a:avLst/>
                <a:gdLst/>
                <a:ahLst/>
                <a:cxnLst>
                  <a:cxn ang="0">
                    <a:pos x="20" y="0"/>
                  </a:cxn>
                  <a:cxn ang="0">
                    <a:pos x="0" y="11"/>
                  </a:cxn>
                  <a:cxn ang="0">
                    <a:pos x="1" y="11"/>
                  </a:cxn>
                  <a:cxn ang="0">
                    <a:pos x="4" y="11"/>
                  </a:cxn>
                  <a:cxn ang="0">
                    <a:pos x="9" y="11"/>
                  </a:cxn>
                  <a:cxn ang="0">
                    <a:pos x="15" y="11"/>
                  </a:cxn>
                  <a:cxn ang="0">
                    <a:pos x="23" y="11"/>
                  </a:cxn>
                  <a:cxn ang="0">
                    <a:pos x="31" y="10"/>
                  </a:cxn>
                  <a:cxn ang="0">
                    <a:pos x="40" y="10"/>
                  </a:cxn>
                  <a:cxn ang="0">
                    <a:pos x="49" y="10"/>
                  </a:cxn>
                  <a:cxn ang="0">
                    <a:pos x="58" y="10"/>
                  </a:cxn>
                  <a:cxn ang="0">
                    <a:pos x="66" y="9"/>
                  </a:cxn>
                  <a:cxn ang="0">
                    <a:pos x="74" y="9"/>
                  </a:cxn>
                  <a:cxn ang="0">
                    <a:pos x="81" y="9"/>
                  </a:cxn>
                  <a:cxn ang="0">
                    <a:pos x="87" y="9"/>
                  </a:cxn>
                  <a:cxn ang="0">
                    <a:pos x="92" y="9"/>
                  </a:cxn>
                  <a:cxn ang="0">
                    <a:pos x="92" y="9"/>
                  </a:cxn>
                  <a:cxn ang="0">
                    <a:pos x="94" y="9"/>
                  </a:cxn>
                  <a:cxn ang="0">
                    <a:pos x="98" y="9"/>
                  </a:cxn>
                  <a:cxn ang="0">
                    <a:pos x="103" y="9"/>
                  </a:cxn>
                  <a:cxn ang="0">
                    <a:pos x="110" y="9"/>
                  </a:cxn>
                  <a:cxn ang="0">
                    <a:pos x="117" y="9"/>
                  </a:cxn>
                  <a:cxn ang="0">
                    <a:pos x="125" y="10"/>
                  </a:cxn>
                  <a:cxn ang="0">
                    <a:pos x="134" y="10"/>
                  </a:cxn>
                  <a:cxn ang="0">
                    <a:pos x="143" y="10"/>
                  </a:cxn>
                  <a:cxn ang="0">
                    <a:pos x="152" y="10"/>
                  </a:cxn>
                  <a:cxn ang="0">
                    <a:pos x="161" y="10"/>
                  </a:cxn>
                  <a:cxn ang="0">
                    <a:pos x="170" y="11"/>
                  </a:cxn>
                  <a:cxn ang="0">
                    <a:pos x="177" y="11"/>
                  </a:cxn>
                  <a:cxn ang="0">
                    <a:pos x="184" y="11"/>
                  </a:cxn>
                  <a:cxn ang="0">
                    <a:pos x="189" y="11"/>
                  </a:cxn>
                  <a:cxn ang="0">
                    <a:pos x="194" y="12"/>
                  </a:cxn>
                  <a:cxn ang="0">
                    <a:pos x="195" y="12"/>
                  </a:cxn>
                  <a:cxn ang="0">
                    <a:pos x="180" y="0"/>
                  </a:cxn>
                </a:cxnLst>
                <a:rect l="0" t="0" r="r" b="b"/>
                <a:pathLst>
                  <a:path w="195" h="12">
                    <a:moveTo>
                      <a:pt x="180" y="0"/>
                    </a:moveTo>
                    <a:lnTo>
                      <a:pt x="20" y="0"/>
                    </a:lnTo>
                    <a:lnTo>
                      <a:pt x="0" y="11"/>
                    </a:lnTo>
                    <a:lnTo>
                      <a:pt x="0" y="11"/>
                    </a:lnTo>
                    <a:lnTo>
                      <a:pt x="0" y="11"/>
                    </a:lnTo>
                    <a:lnTo>
                      <a:pt x="1" y="11"/>
                    </a:lnTo>
                    <a:lnTo>
                      <a:pt x="2" y="11"/>
                    </a:lnTo>
                    <a:lnTo>
                      <a:pt x="4" y="11"/>
                    </a:lnTo>
                    <a:lnTo>
                      <a:pt x="6" y="11"/>
                    </a:lnTo>
                    <a:lnTo>
                      <a:pt x="9" y="11"/>
                    </a:lnTo>
                    <a:lnTo>
                      <a:pt x="12" y="11"/>
                    </a:lnTo>
                    <a:lnTo>
                      <a:pt x="15" y="11"/>
                    </a:lnTo>
                    <a:lnTo>
                      <a:pt x="19" y="11"/>
                    </a:lnTo>
                    <a:lnTo>
                      <a:pt x="23" y="11"/>
                    </a:lnTo>
                    <a:lnTo>
                      <a:pt x="27" y="10"/>
                    </a:lnTo>
                    <a:lnTo>
                      <a:pt x="31" y="10"/>
                    </a:lnTo>
                    <a:lnTo>
                      <a:pt x="35" y="10"/>
                    </a:lnTo>
                    <a:lnTo>
                      <a:pt x="40" y="10"/>
                    </a:lnTo>
                    <a:lnTo>
                      <a:pt x="44" y="10"/>
                    </a:lnTo>
                    <a:lnTo>
                      <a:pt x="49" y="10"/>
                    </a:lnTo>
                    <a:lnTo>
                      <a:pt x="53" y="10"/>
                    </a:lnTo>
                    <a:lnTo>
                      <a:pt x="58" y="10"/>
                    </a:lnTo>
                    <a:lnTo>
                      <a:pt x="62" y="10"/>
                    </a:lnTo>
                    <a:lnTo>
                      <a:pt x="66" y="9"/>
                    </a:lnTo>
                    <a:lnTo>
                      <a:pt x="70" y="9"/>
                    </a:lnTo>
                    <a:lnTo>
                      <a:pt x="74" y="9"/>
                    </a:lnTo>
                    <a:lnTo>
                      <a:pt x="78" y="9"/>
                    </a:lnTo>
                    <a:lnTo>
                      <a:pt x="81" y="9"/>
                    </a:lnTo>
                    <a:lnTo>
                      <a:pt x="85" y="9"/>
                    </a:lnTo>
                    <a:lnTo>
                      <a:pt x="87" y="9"/>
                    </a:lnTo>
                    <a:lnTo>
                      <a:pt x="90" y="9"/>
                    </a:lnTo>
                    <a:lnTo>
                      <a:pt x="92" y="9"/>
                    </a:lnTo>
                    <a:lnTo>
                      <a:pt x="92" y="9"/>
                    </a:lnTo>
                    <a:lnTo>
                      <a:pt x="92" y="9"/>
                    </a:lnTo>
                    <a:lnTo>
                      <a:pt x="93" y="9"/>
                    </a:lnTo>
                    <a:lnTo>
                      <a:pt x="94" y="9"/>
                    </a:lnTo>
                    <a:lnTo>
                      <a:pt x="96" y="9"/>
                    </a:lnTo>
                    <a:lnTo>
                      <a:pt x="98" y="9"/>
                    </a:lnTo>
                    <a:lnTo>
                      <a:pt x="100" y="9"/>
                    </a:lnTo>
                    <a:lnTo>
                      <a:pt x="103" y="9"/>
                    </a:lnTo>
                    <a:lnTo>
                      <a:pt x="106" y="9"/>
                    </a:lnTo>
                    <a:lnTo>
                      <a:pt x="110" y="9"/>
                    </a:lnTo>
                    <a:lnTo>
                      <a:pt x="113" y="9"/>
                    </a:lnTo>
                    <a:lnTo>
                      <a:pt x="117" y="9"/>
                    </a:lnTo>
                    <a:lnTo>
                      <a:pt x="121" y="9"/>
                    </a:lnTo>
                    <a:lnTo>
                      <a:pt x="125" y="10"/>
                    </a:lnTo>
                    <a:lnTo>
                      <a:pt x="130" y="10"/>
                    </a:lnTo>
                    <a:lnTo>
                      <a:pt x="134" y="10"/>
                    </a:lnTo>
                    <a:lnTo>
                      <a:pt x="139" y="10"/>
                    </a:lnTo>
                    <a:lnTo>
                      <a:pt x="143" y="10"/>
                    </a:lnTo>
                    <a:lnTo>
                      <a:pt x="148" y="10"/>
                    </a:lnTo>
                    <a:lnTo>
                      <a:pt x="152" y="10"/>
                    </a:lnTo>
                    <a:lnTo>
                      <a:pt x="157" y="10"/>
                    </a:lnTo>
                    <a:lnTo>
                      <a:pt x="161" y="10"/>
                    </a:lnTo>
                    <a:lnTo>
                      <a:pt x="166" y="11"/>
                    </a:lnTo>
                    <a:lnTo>
                      <a:pt x="170" y="11"/>
                    </a:lnTo>
                    <a:lnTo>
                      <a:pt x="174" y="11"/>
                    </a:lnTo>
                    <a:lnTo>
                      <a:pt x="177" y="11"/>
                    </a:lnTo>
                    <a:lnTo>
                      <a:pt x="181" y="11"/>
                    </a:lnTo>
                    <a:lnTo>
                      <a:pt x="184" y="11"/>
                    </a:lnTo>
                    <a:lnTo>
                      <a:pt x="187" y="11"/>
                    </a:lnTo>
                    <a:lnTo>
                      <a:pt x="189" y="11"/>
                    </a:lnTo>
                    <a:lnTo>
                      <a:pt x="192" y="12"/>
                    </a:lnTo>
                    <a:lnTo>
                      <a:pt x="194" y="12"/>
                    </a:lnTo>
                    <a:lnTo>
                      <a:pt x="195" y="12"/>
                    </a:lnTo>
                    <a:lnTo>
                      <a:pt x="195" y="12"/>
                    </a:lnTo>
                    <a:lnTo>
                      <a:pt x="180" y="0"/>
                    </a:lnTo>
                    <a:lnTo>
                      <a:pt x="180" y="0"/>
                    </a:lnTo>
                    <a:lnTo>
                      <a:pt x="180" y="0"/>
                    </a:lnTo>
                  </a:path>
                </a:pathLst>
              </a:custGeom>
              <a:noFill/>
              <a:ln w="1440">
                <a:solidFill>
                  <a:srgbClr val="000000"/>
                </a:solidFill>
                <a:round/>
                <a:headEnd/>
                <a:tailEnd/>
              </a:ln>
              <a:effectLst/>
            </p:spPr>
            <p:txBody>
              <a:bodyPr wrap="none" anchor="ctr"/>
              <a:lstStyle/>
              <a:p>
                <a:endParaRPr lang="en-IN"/>
              </a:p>
            </p:txBody>
          </p:sp>
          <p:sp>
            <p:nvSpPr>
              <p:cNvPr id="4328" name="Freeform 232"/>
              <p:cNvSpPr>
                <a:spLocks noChangeArrowheads="1"/>
              </p:cNvSpPr>
              <p:nvPr/>
            </p:nvSpPr>
            <p:spPr bwMode="auto">
              <a:xfrm>
                <a:off x="5131" y="3277"/>
                <a:ext cx="88" cy="34"/>
              </a:xfrm>
              <a:custGeom>
                <a:avLst/>
                <a:gdLst/>
                <a:ahLst/>
                <a:cxnLst>
                  <a:cxn ang="0">
                    <a:pos x="81" y="4"/>
                  </a:cxn>
                  <a:cxn ang="0">
                    <a:pos x="80" y="3"/>
                  </a:cxn>
                  <a:cxn ang="0">
                    <a:pos x="79" y="3"/>
                  </a:cxn>
                  <a:cxn ang="0">
                    <a:pos x="78" y="2"/>
                  </a:cxn>
                  <a:cxn ang="0">
                    <a:pos x="76" y="2"/>
                  </a:cxn>
                  <a:cxn ang="0">
                    <a:pos x="73" y="1"/>
                  </a:cxn>
                  <a:cxn ang="0">
                    <a:pos x="70" y="1"/>
                  </a:cxn>
                  <a:cxn ang="0">
                    <a:pos x="67" y="1"/>
                  </a:cxn>
                  <a:cxn ang="0">
                    <a:pos x="63" y="0"/>
                  </a:cxn>
                  <a:cxn ang="0">
                    <a:pos x="60" y="0"/>
                  </a:cxn>
                  <a:cxn ang="0">
                    <a:pos x="56" y="0"/>
                  </a:cxn>
                  <a:cxn ang="0">
                    <a:pos x="51" y="0"/>
                  </a:cxn>
                  <a:cxn ang="0">
                    <a:pos x="47" y="0"/>
                  </a:cxn>
                  <a:cxn ang="0">
                    <a:pos x="43" y="0"/>
                  </a:cxn>
                  <a:cxn ang="0">
                    <a:pos x="38" y="0"/>
                  </a:cxn>
                  <a:cxn ang="0">
                    <a:pos x="34" y="0"/>
                  </a:cxn>
                  <a:cxn ang="0">
                    <a:pos x="30" y="0"/>
                  </a:cxn>
                  <a:cxn ang="0">
                    <a:pos x="25" y="0"/>
                  </a:cxn>
                  <a:cxn ang="0">
                    <a:pos x="21" y="0"/>
                  </a:cxn>
                  <a:cxn ang="0">
                    <a:pos x="17" y="0"/>
                  </a:cxn>
                  <a:cxn ang="0">
                    <a:pos x="14" y="0"/>
                  </a:cxn>
                  <a:cxn ang="0">
                    <a:pos x="11" y="1"/>
                  </a:cxn>
                  <a:cxn ang="0">
                    <a:pos x="8" y="1"/>
                  </a:cxn>
                  <a:cxn ang="0">
                    <a:pos x="5" y="1"/>
                  </a:cxn>
                  <a:cxn ang="0">
                    <a:pos x="3" y="2"/>
                  </a:cxn>
                  <a:cxn ang="0">
                    <a:pos x="2" y="2"/>
                  </a:cxn>
                  <a:cxn ang="0">
                    <a:pos x="1" y="3"/>
                  </a:cxn>
                  <a:cxn ang="0">
                    <a:pos x="0" y="3"/>
                  </a:cxn>
                  <a:cxn ang="0">
                    <a:pos x="0" y="3"/>
                  </a:cxn>
                  <a:cxn ang="0">
                    <a:pos x="0" y="31"/>
                  </a:cxn>
                  <a:cxn ang="0">
                    <a:pos x="77" y="32"/>
                  </a:cxn>
                  <a:cxn ang="0">
                    <a:pos x="80" y="31"/>
                  </a:cxn>
                  <a:cxn ang="0">
                    <a:pos x="81" y="4"/>
                  </a:cxn>
                  <a:cxn ang="0">
                    <a:pos x="81" y="4"/>
                  </a:cxn>
                </a:cxnLst>
                <a:rect l="0" t="0" r="r" b="b"/>
                <a:pathLst>
                  <a:path w="81" h="32">
                    <a:moveTo>
                      <a:pt x="81" y="4"/>
                    </a:moveTo>
                    <a:lnTo>
                      <a:pt x="80" y="3"/>
                    </a:lnTo>
                    <a:lnTo>
                      <a:pt x="79" y="3"/>
                    </a:lnTo>
                    <a:lnTo>
                      <a:pt x="78" y="2"/>
                    </a:lnTo>
                    <a:lnTo>
                      <a:pt x="76" y="2"/>
                    </a:lnTo>
                    <a:lnTo>
                      <a:pt x="73" y="1"/>
                    </a:lnTo>
                    <a:lnTo>
                      <a:pt x="70" y="1"/>
                    </a:lnTo>
                    <a:lnTo>
                      <a:pt x="67" y="1"/>
                    </a:lnTo>
                    <a:lnTo>
                      <a:pt x="63" y="0"/>
                    </a:lnTo>
                    <a:lnTo>
                      <a:pt x="60" y="0"/>
                    </a:lnTo>
                    <a:lnTo>
                      <a:pt x="56" y="0"/>
                    </a:lnTo>
                    <a:lnTo>
                      <a:pt x="51" y="0"/>
                    </a:lnTo>
                    <a:lnTo>
                      <a:pt x="47" y="0"/>
                    </a:lnTo>
                    <a:lnTo>
                      <a:pt x="43" y="0"/>
                    </a:lnTo>
                    <a:lnTo>
                      <a:pt x="38" y="0"/>
                    </a:lnTo>
                    <a:lnTo>
                      <a:pt x="34" y="0"/>
                    </a:lnTo>
                    <a:lnTo>
                      <a:pt x="30" y="0"/>
                    </a:lnTo>
                    <a:lnTo>
                      <a:pt x="25" y="0"/>
                    </a:lnTo>
                    <a:lnTo>
                      <a:pt x="21" y="0"/>
                    </a:lnTo>
                    <a:lnTo>
                      <a:pt x="17" y="0"/>
                    </a:lnTo>
                    <a:lnTo>
                      <a:pt x="14" y="0"/>
                    </a:lnTo>
                    <a:lnTo>
                      <a:pt x="11" y="1"/>
                    </a:lnTo>
                    <a:lnTo>
                      <a:pt x="8" y="1"/>
                    </a:lnTo>
                    <a:lnTo>
                      <a:pt x="5" y="1"/>
                    </a:lnTo>
                    <a:lnTo>
                      <a:pt x="3" y="2"/>
                    </a:lnTo>
                    <a:lnTo>
                      <a:pt x="2" y="2"/>
                    </a:lnTo>
                    <a:lnTo>
                      <a:pt x="1" y="3"/>
                    </a:lnTo>
                    <a:lnTo>
                      <a:pt x="0" y="3"/>
                    </a:lnTo>
                    <a:lnTo>
                      <a:pt x="0" y="3"/>
                    </a:lnTo>
                    <a:lnTo>
                      <a:pt x="0" y="31"/>
                    </a:lnTo>
                    <a:lnTo>
                      <a:pt x="77" y="32"/>
                    </a:lnTo>
                    <a:lnTo>
                      <a:pt x="80" y="31"/>
                    </a:lnTo>
                    <a:lnTo>
                      <a:pt x="81" y="4"/>
                    </a:lnTo>
                    <a:lnTo>
                      <a:pt x="81" y="4"/>
                    </a:lnTo>
                    <a:close/>
                  </a:path>
                </a:pathLst>
              </a:custGeom>
              <a:solidFill>
                <a:srgbClr val="004C4C"/>
              </a:solidFill>
              <a:ln w="9525">
                <a:noFill/>
                <a:round/>
                <a:headEnd/>
                <a:tailEnd/>
              </a:ln>
              <a:effectLst/>
            </p:spPr>
            <p:txBody>
              <a:bodyPr wrap="none" anchor="ctr"/>
              <a:lstStyle/>
              <a:p>
                <a:endParaRPr lang="en-IN"/>
              </a:p>
            </p:txBody>
          </p:sp>
          <p:sp>
            <p:nvSpPr>
              <p:cNvPr id="4329" name="Freeform 233"/>
              <p:cNvSpPr>
                <a:spLocks noChangeArrowheads="1"/>
              </p:cNvSpPr>
              <p:nvPr/>
            </p:nvSpPr>
            <p:spPr bwMode="auto">
              <a:xfrm>
                <a:off x="5131" y="3277"/>
                <a:ext cx="88" cy="34"/>
              </a:xfrm>
              <a:custGeom>
                <a:avLst/>
                <a:gdLst/>
                <a:ahLst/>
                <a:cxnLst>
                  <a:cxn ang="0">
                    <a:pos x="81" y="4"/>
                  </a:cxn>
                  <a:cxn ang="0">
                    <a:pos x="80" y="3"/>
                  </a:cxn>
                  <a:cxn ang="0">
                    <a:pos x="79" y="3"/>
                  </a:cxn>
                  <a:cxn ang="0">
                    <a:pos x="78" y="2"/>
                  </a:cxn>
                  <a:cxn ang="0">
                    <a:pos x="76" y="2"/>
                  </a:cxn>
                  <a:cxn ang="0">
                    <a:pos x="73" y="1"/>
                  </a:cxn>
                  <a:cxn ang="0">
                    <a:pos x="70" y="1"/>
                  </a:cxn>
                  <a:cxn ang="0">
                    <a:pos x="67" y="1"/>
                  </a:cxn>
                  <a:cxn ang="0">
                    <a:pos x="63" y="0"/>
                  </a:cxn>
                  <a:cxn ang="0">
                    <a:pos x="60" y="0"/>
                  </a:cxn>
                  <a:cxn ang="0">
                    <a:pos x="56" y="0"/>
                  </a:cxn>
                  <a:cxn ang="0">
                    <a:pos x="51" y="0"/>
                  </a:cxn>
                  <a:cxn ang="0">
                    <a:pos x="47" y="0"/>
                  </a:cxn>
                  <a:cxn ang="0">
                    <a:pos x="43" y="0"/>
                  </a:cxn>
                  <a:cxn ang="0">
                    <a:pos x="38" y="0"/>
                  </a:cxn>
                  <a:cxn ang="0">
                    <a:pos x="34" y="0"/>
                  </a:cxn>
                  <a:cxn ang="0">
                    <a:pos x="30" y="0"/>
                  </a:cxn>
                  <a:cxn ang="0">
                    <a:pos x="25" y="0"/>
                  </a:cxn>
                  <a:cxn ang="0">
                    <a:pos x="21" y="0"/>
                  </a:cxn>
                  <a:cxn ang="0">
                    <a:pos x="17" y="0"/>
                  </a:cxn>
                  <a:cxn ang="0">
                    <a:pos x="14" y="0"/>
                  </a:cxn>
                  <a:cxn ang="0">
                    <a:pos x="11" y="1"/>
                  </a:cxn>
                  <a:cxn ang="0">
                    <a:pos x="8" y="1"/>
                  </a:cxn>
                  <a:cxn ang="0">
                    <a:pos x="5" y="1"/>
                  </a:cxn>
                  <a:cxn ang="0">
                    <a:pos x="3" y="2"/>
                  </a:cxn>
                  <a:cxn ang="0">
                    <a:pos x="2" y="2"/>
                  </a:cxn>
                  <a:cxn ang="0">
                    <a:pos x="1" y="3"/>
                  </a:cxn>
                  <a:cxn ang="0">
                    <a:pos x="0" y="3"/>
                  </a:cxn>
                  <a:cxn ang="0">
                    <a:pos x="0" y="3"/>
                  </a:cxn>
                  <a:cxn ang="0">
                    <a:pos x="0" y="31"/>
                  </a:cxn>
                  <a:cxn ang="0">
                    <a:pos x="77" y="32"/>
                  </a:cxn>
                  <a:cxn ang="0">
                    <a:pos x="80" y="31"/>
                  </a:cxn>
                  <a:cxn ang="0">
                    <a:pos x="81" y="4"/>
                  </a:cxn>
                  <a:cxn ang="0">
                    <a:pos x="81" y="4"/>
                  </a:cxn>
                  <a:cxn ang="0">
                    <a:pos x="81" y="4"/>
                  </a:cxn>
                </a:cxnLst>
                <a:rect l="0" t="0" r="r" b="b"/>
                <a:pathLst>
                  <a:path w="81" h="32">
                    <a:moveTo>
                      <a:pt x="81" y="4"/>
                    </a:moveTo>
                    <a:lnTo>
                      <a:pt x="80" y="3"/>
                    </a:lnTo>
                    <a:lnTo>
                      <a:pt x="79" y="3"/>
                    </a:lnTo>
                    <a:lnTo>
                      <a:pt x="78" y="2"/>
                    </a:lnTo>
                    <a:lnTo>
                      <a:pt x="76" y="2"/>
                    </a:lnTo>
                    <a:lnTo>
                      <a:pt x="73" y="1"/>
                    </a:lnTo>
                    <a:lnTo>
                      <a:pt x="70" y="1"/>
                    </a:lnTo>
                    <a:lnTo>
                      <a:pt x="67" y="1"/>
                    </a:lnTo>
                    <a:lnTo>
                      <a:pt x="63" y="0"/>
                    </a:lnTo>
                    <a:lnTo>
                      <a:pt x="60" y="0"/>
                    </a:lnTo>
                    <a:lnTo>
                      <a:pt x="56" y="0"/>
                    </a:lnTo>
                    <a:lnTo>
                      <a:pt x="51" y="0"/>
                    </a:lnTo>
                    <a:lnTo>
                      <a:pt x="47" y="0"/>
                    </a:lnTo>
                    <a:lnTo>
                      <a:pt x="43" y="0"/>
                    </a:lnTo>
                    <a:lnTo>
                      <a:pt x="38" y="0"/>
                    </a:lnTo>
                    <a:lnTo>
                      <a:pt x="34" y="0"/>
                    </a:lnTo>
                    <a:lnTo>
                      <a:pt x="30" y="0"/>
                    </a:lnTo>
                    <a:lnTo>
                      <a:pt x="25" y="0"/>
                    </a:lnTo>
                    <a:lnTo>
                      <a:pt x="21" y="0"/>
                    </a:lnTo>
                    <a:lnTo>
                      <a:pt x="17" y="0"/>
                    </a:lnTo>
                    <a:lnTo>
                      <a:pt x="14" y="0"/>
                    </a:lnTo>
                    <a:lnTo>
                      <a:pt x="11" y="1"/>
                    </a:lnTo>
                    <a:lnTo>
                      <a:pt x="8" y="1"/>
                    </a:lnTo>
                    <a:lnTo>
                      <a:pt x="5" y="1"/>
                    </a:lnTo>
                    <a:lnTo>
                      <a:pt x="3" y="2"/>
                    </a:lnTo>
                    <a:lnTo>
                      <a:pt x="2" y="2"/>
                    </a:lnTo>
                    <a:lnTo>
                      <a:pt x="1" y="3"/>
                    </a:lnTo>
                    <a:lnTo>
                      <a:pt x="0" y="3"/>
                    </a:lnTo>
                    <a:lnTo>
                      <a:pt x="0" y="3"/>
                    </a:lnTo>
                    <a:lnTo>
                      <a:pt x="0" y="31"/>
                    </a:lnTo>
                    <a:lnTo>
                      <a:pt x="77" y="32"/>
                    </a:lnTo>
                    <a:lnTo>
                      <a:pt x="80" y="31"/>
                    </a:lnTo>
                    <a:lnTo>
                      <a:pt x="81" y="4"/>
                    </a:lnTo>
                    <a:lnTo>
                      <a:pt x="81" y="4"/>
                    </a:lnTo>
                    <a:lnTo>
                      <a:pt x="81" y="4"/>
                    </a:lnTo>
                  </a:path>
                </a:pathLst>
              </a:custGeom>
              <a:noFill/>
              <a:ln w="1440">
                <a:solidFill>
                  <a:srgbClr val="000000"/>
                </a:solidFill>
                <a:round/>
                <a:headEnd/>
                <a:tailEnd/>
              </a:ln>
              <a:effectLst/>
            </p:spPr>
            <p:txBody>
              <a:bodyPr wrap="none" anchor="ctr"/>
              <a:lstStyle/>
              <a:p>
                <a:endParaRPr lang="en-IN"/>
              </a:p>
            </p:txBody>
          </p:sp>
          <p:sp>
            <p:nvSpPr>
              <p:cNvPr id="4330" name="Freeform 234"/>
              <p:cNvSpPr>
                <a:spLocks noChangeArrowheads="1"/>
              </p:cNvSpPr>
              <p:nvPr/>
            </p:nvSpPr>
            <p:spPr bwMode="auto">
              <a:xfrm>
                <a:off x="5131" y="3307"/>
                <a:ext cx="87" cy="4"/>
              </a:xfrm>
              <a:custGeom>
                <a:avLst/>
                <a:gdLst/>
                <a:ahLst/>
                <a:cxnLst>
                  <a:cxn ang="0">
                    <a:pos x="1" y="2"/>
                  </a:cxn>
                  <a:cxn ang="0">
                    <a:pos x="1" y="1"/>
                  </a:cxn>
                  <a:cxn ang="0">
                    <a:pos x="3" y="1"/>
                  </a:cxn>
                  <a:cxn ang="0">
                    <a:pos x="4" y="1"/>
                  </a:cxn>
                  <a:cxn ang="0">
                    <a:pos x="6" y="0"/>
                  </a:cxn>
                  <a:cxn ang="0">
                    <a:pos x="9" y="0"/>
                  </a:cxn>
                  <a:cxn ang="0">
                    <a:pos x="13" y="0"/>
                  </a:cxn>
                  <a:cxn ang="0">
                    <a:pos x="19" y="0"/>
                  </a:cxn>
                  <a:cxn ang="0">
                    <a:pos x="25" y="0"/>
                  </a:cxn>
                  <a:cxn ang="0">
                    <a:pos x="33" y="0"/>
                  </a:cxn>
                  <a:cxn ang="0">
                    <a:pos x="33" y="0"/>
                  </a:cxn>
                  <a:cxn ang="0">
                    <a:pos x="38" y="0"/>
                  </a:cxn>
                  <a:cxn ang="0">
                    <a:pos x="43" y="0"/>
                  </a:cxn>
                  <a:cxn ang="0">
                    <a:pos x="48" y="0"/>
                  </a:cxn>
                  <a:cxn ang="0">
                    <a:pos x="53" y="0"/>
                  </a:cxn>
                  <a:cxn ang="0">
                    <a:pos x="57" y="0"/>
                  </a:cxn>
                  <a:cxn ang="0">
                    <a:pos x="61" y="0"/>
                  </a:cxn>
                  <a:cxn ang="0">
                    <a:pos x="65" y="0"/>
                  </a:cxn>
                  <a:cxn ang="0">
                    <a:pos x="68" y="0"/>
                  </a:cxn>
                  <a:cxn ang="0">
                    <a:pos x="71" y="1"/>
                  </a:cxn>
                  <a:cxn ang="0">
                    <a:pos x="74" y="1"/>
                  </a:cxn>
                  <a:cxn ang="0">
                    <a:pos x="76" y="1"/>
                  </a:cxn>
                  <a:cxn ang="0">
                    <a:pos x="78" y="2"/>
                  </a:cxn>
                  <a:cxn ang="0">
                    <a:pos x="79" y="2"/>
                  </a:cxn>
                  <a:cxn ang="0">
                    <a:pos x="80" y="2"/>
                  </a:cxn>
                  <a:cxn ang="0">
                    <a:pos x="80" y="3"/>
                  </a:cxn>
                  <a:cxn ang="0">
                    <a:pos x="80" y="3"/>
                  </a:cxn>
                  <a:cxn ang="0">
                    <a:pos x="79" y="3"/>
                  </a:cxn>
                  <a:cxn ang="0">
                    <a:pos x="78" y="4"/>
                  </a:cxn>
                  <a:cxn ang="0">
                    <a:pos x="76" y="4"/>
                  </a:cxn>
                  <a:cxn ang="0">
                    <a:pos x="74" y="5"/>
                  </a:cxn>
                  <a:cxn ang="0">
                    <a:pos x="70" y="5"/>
                  </a:cxn>
                  <a:cxn ang="0">
                    <a:pos x="67" y="5"/>
                  </a:cxn>
                  <a:cxn ang="0">
                    <a:pos x="63" y="5"/>
                  </a:cxn>
                  <a:cxn ang="0">
                    <a:pos x="59" y="5"/>
                  </a:cxn>
                  <a:cxn ang="0">
                    <a:pos x="54" y="5"/>
                  </a:cxn>
                  <a:cxn ang="0">
                    <a:pos x="50" y="5"/>
                  </a:cxn>
                  <a:cxn ang="0">
                    <a:pos x="45" y="5"/>
                  </a:cxn>
                  <a:cxn ang="0">
                    <a:pos x="41" y="5"/>
                  </a:cxn>
                  <a:cxn ang="0">
                    <a:pos x="37" y="5"/>
                  </a:cxn>
                  <a:cxn ang="0">
                    <a:pos x="33" y="5"/>
                  </a:cxn>
                  <a:cxn ang="0">
                    <a:pos x="33" y="5"/>
                  </a:cxn>
                  <a:cxn ang="0">
                    <a:pos x="32" y="5"/>
                  </a:cxn>
                  <a:cxn ang="0">
                    <a:pos x="29" y="5"/>
                  </a:cxn>
                  <a:cxn ang="0">
                    <a:pos x="26" y="5"/>
                  </a:cxn>
                  <a:cxn ang="0">
                    <a:pos x="23" y="5"/>
                  </a:cxn>
                  <a:cxn ang="0">
                    <a:pos x="19" y="5"/>
                  </a:cxn>
                  <a:cxn ang="0">
                    <a:pos x="15" y="5"/>
                  </a:cxn>
                  <a:cxn ang="0">
                    <a:pos x="11" y="4"/>
                  </a:cxn>
                  <a:cxn ang="0">
                    <a:pos x="8" y="4"/>
                  </a:cxn>
                  <a:cxn ang="0">
                    <a:pos x="5" y="4"/>
                  </a:cxn>
                  <a:cxn ang="0">
                    <a:pos x="2" y="3"/>
                  </a:cxn>
                  <a:cxn ang="0">
                    <a:pos x="1" y="3"/>
                  </a:cxn>
                  <a:cxn ang="0">
                    <a:pos x="0" y="2"/>
                  </a:cxn>
                  <a:cxn ang="0">
                    <a:pos x="1" y="2"/>
                  </a:cxn>
                  <a:cxn ang="0">
                    <a:pos x="1" y="2"/>
                  </a:cxn>
                </a:cxnLst>
                <a:rect l="0" t="0" r="r" b="b"/>
                <a:pathLst>
                  <a:path w="80" h="5">
                    <a:moveTo>
                      <a:pt x="1" y="2"/>
                    </a:moveTo>
                    <a:lnTo>
                      <a:pt x="1" y="1"/>
                    </a:lnTo>
                    <a:lnTo>
                      <a:pt x="3" y="1"/>
                    </a:lnTo>
                    <a:lnTo>
                      <a:pt x="4" y="1"/>
                    </a:lnTo>
                    <a:lnTo>
                      <a:pt x="6" y="0"/>
                    </a:lnTo>
                    <a:lnTo>
                      <a:pt x="9" y="0"/>
                    </a:lnTo>
                    <a:lnTo>
                      <a:pt x="13" y="0"/>
                    </a:lnTo>
                    <a:lnTo>
                      <a:pt x="19" y="0"/>
                    </a:lnTo>
                    <a:lnTo>
                      <a:pt x="25" y="0"/>
                    </a:lnTo>
                    <a:lnTo>
                      <a:pt x="33" y="0"/>
                    </a:lnTo>
                    <a:lnTo>
                      <a:pt x="33" y="0"/>
                    </a:lnTo>
                    <a:lnTo>
                      <a:pt x="38" y="0"/>
                    </a:lnTo>
                    <a:lnTo>
                      <a:pt x="43" y="0"/>
                    </a:lnTo>
                    <a:lnTo>
                      <a:pt x="48" y="0"/>
                    </a:lnTo>
                    <a:lnTo>
                      <a:pt x="53" y="0"/>
                    </a:lnTo>
                    <a:lnTo>
                      <a:pt x="57" y="0"/>
                    </a:lnTo>
                    <a:lnTo>
                      <a:pt x="61" y="0"/>
                    </a:lnTo>
                    <a:lnTo>
                      <a:pt x="65" y="0"/>
                    </a:lnTo>
                    <a:lnTo>
                      <a:pt x="68" y="0"/>
                    </a:lnTo>
                    <a:lnTo>
                      <a:pt x="71" y="1"/>
                    </a:lnTo>
                    <a:lnTo>
                      <a:pt x="74" y="1"/>
                    </a:lnTo>
                    <a:lnTo>
                      <a:pt x="76" y="1"/>
                    </a:lnTo>
                    <a:lnTo>
                      <a:pt x="78" y="2"/>
                    </a:lnTo>
                    <a:lnTo>
                      <a:pt x="79" y="2"/>
                    </a:lnTo>
                    <a:lnTo>
                      <a:pt x="80" y="2"/>
                    </a:lnTo>
                    <a:lnTo>
                      <a:pt x="80" y="3"/>
                    </a:lnTo>
                    <a:lnTo>
                      <a:pt x="80" y="3"/>
                    </a:lnTo>
                    <a:lnTo>
                      <a:pt x="79" y="3"/>
                    </a:lnTo>
                    <a:lnTo>
                      <a:pt x="78" y="4"/>
                    </a:lnTo>
                    <a:lnTo>
                      <a:pt x="76" y="4"/>
                    </a:lnTo>
                    <a:lnTo>
                      <a:pt x="74" y="5"/>
                    </a:lnTo>
                    <a:lnTo>
                      <a:pt x="70" y="5"/>
                    </a:lnTo>
                    <a:lnTo>
                      <a:pt x="67" y="5"/>
                    </a:lnTo>
                    <a:lnTo>
                      <a:pt x="63" y="5"/>
                    </a:lnTo>
                    <a:lnTo>
                      <a:pt x="59" y="5"/>
                    </a:lnTo>
                    <a:lnTo>
                      <a:pt x="54" y="5"/>
                    </a:lnTo>
                    <a:lnTo>
                      <a:pt x="50" y="5"/>
                    </a:lnTo>
                    <a:lnTo>
                      <a:pt x="45" y="5"/>
                    </a:lnTo>
                    <a:lnTo>
                      <a:pt x="41" y="5"/>
                    </a:lnTo>
                    <a:lnTo>
                      <a:pt x="37" y="5"/>
                    </a:lnTo>
                    <a:lnTo>
                      <a:pt x="33" y="5"/>
                    </a:lnTo>
                    <a:lnTo>
                      <a:pt x="33" y="5"/>
                    </a:lnTo>
                    <a:lnTo>
                      <a:pt x="32" y="5"/>
                    </a:lnTo>
                    <a:lnTo>
                      <a:pt x="29" y="5"/>
                    </a:lnTo>
                    <a:lnTo>
                      <a:pt x="26" y="5"/>
                    </a:lnTo>
                    <a:lnTo>
                      <a:pt x="23" y="5"/>
                    </a:lnTo>
                    <a:lnTo>
                      <a:pt x="19" y="5"/>
                    </a:lnTo>
                    <a:lnTo>
                      <a:pt x="15" y="5"/>
                    </a:lnTo>
                    <a:lnTo>
                      <a:pt x="11" y="4"/>
                    </a:lnTo>
                    <a:lnTo>
                      <a:pt x="8" y="4"/>
                    </a:lnTo>
                    <a:lnTo>
                      <a:pt x="5" y="4"/>
                    </a:lnTo>
                    <a:lnTo>
                      <a:pt x="2" y="3"/>
                    </a:lnTo>
                    <a:lnTo>
                      <a:pt x="1" y="3"/>
                    </a:lnTo>
                    <a:lnTo>
                      <a:pt x="0" y="2"/>
                    </a:lnTo>
                    <a:lnTo>
                      <a:pt x="1" y="2"/>
                    </a:lnTo>
                    <a:lnTo>
                      <a:pt x="1" y="2"/>
                    </a:lnTo>
                    <a:close/>
                  </a:path>
                </a:pathLst>
              </a:custGeom>
              <a:solidFill>
                <a:srgbClr val="001919"/>
              </a:solidFill>
              <a:ln w="9525">
                <a:noFill/>
                <a:round/>
                <a:headEnd/>
                <a:tailEnd/>
              </a:ln>
              <a:effectLst/>
            </p:spPr>
            <p:txBody>
              <a:bodyPr wrap="none" anchor="ctr"/>
              <a:lstStyle/>
              <a:p>
                <a:endParaRPr lang="en-IN"/>
              </a:p>
            </p:txBody>
          </p:sp>
          <p:sp>
            <p:nvSpPr>
              <p:cNvPr id="4331" name="Freeform 235"/>
              <p:cNvSpPr>
                <a:spLocks noChangeArrowheads="1"/>
              </p:cNvSpPr>
              <p:nvPr/>
            </p:nvSpPr>
            <p:spPr bwMode="auto">
              <a:xfrm>
                <a:off x="5197" y="3310"/>
                <a:ext cx="20" cy="9"/>
              </a:xfrm>
              <a:custGeom>
                <a:avLst/>
                <a:gdLst/>
                <a:ahLst/>
                <a:cxnLst>
                  <a:cxn ang="0">
                    <a:pos x="0" y="0"/>
                  </a:cxn>
                  <a:cxn ang="0">
                    <a:pos x="19" y="2"/>
                  </a:cxn>
                  <a:cxn ang="0">
                    <a:pos x="19" y="2"/>
                  </a:cxn>
                  <a:cxn ang="0">
                    <a:pos x="19" y="3"/>
                  </a:cxn>
                  <a:cxn ang="0">
                    <a:pos x="18" y="6"/>
                  </a:cxn>
                  <a:cxn ang="0">
                    <a:pos x="17" y="9"/>
                  </a:cxn>
                  <a:cxn ang="0">
                    <a:pos x="17" y="9"/>
                  </a:cxn>
                  <a:cxn ang="0">
                    <a:pos x="0" y="9"/>
                  </a:cxn>
                  <a:cxn ang="0">
                    <a:pos x="0" y="0"/>
                  </a:cxn>
                  <a:cxn ang="0">
                    <a:pos x="0" y="0"/>
                  </a:cxn>
                </a:cxnLst>
                <a:rect l="0" t="0" r="r" b="b"/>
                <a:pathLst>
                  <a:path w="19" h="9">
                    <a:moveTo>
                      <a:pt x="0" y="0"/>
                    </a:moveTo>
                    <a:lnTo>
                      <a:pt x="19" y="2"/>
                    </a:lnTo>
                    <a:lnTo>
                      <a:pt x="19" y="2"/>
                    </a:lnTo>
                    <a:lnTo>
                      <a:pt x="19" y="3"/>
                    </a:lnTo>
                    <a:lnTo>
                      <a:pt x="18" y="6"/>
                    </a:lnTo>
                    <a:lnTo>
                      <a:pt x="17" y="9"/>
                    </a:lnTo>
                    <a:lnTo>
                      <a:pt x="17" y="9"/>
                    </a:lnTo>
                    <a:lnTo>
                      <a:pt x="0" y="9"/>
                    </a:lnTo>
                    <a:lnTo>
                      <a:pt x="0" y="0"/>
                    </a:lnTo>
                    <a:lnTo>
                      <a:pt x="0" y="0"/>
                    </a:lnTo>
                    <a:close/>
                  </a:path>
                </a:pathLst>
              </a:custGeom>
              <a:solidFill>
                <a:srgbClr val="7FD8D8"/>
              </a:solidFill>
              <a:ln w="9525">
                <a:noFill/>
                <a:round/>
                <a:headEnd/>
                <a:tailEnd/>
              </a:ln>
              <a:effectLst/>
            </p:spPr>
            <p:txBody>
              <a:bodyPr wrap="none" anchor="ctr"/>
              <a:lstStyle/>
              <a:p>
                <a:endParaRPr lang="en-IN"/>
              </a:p>
            </p:txBody>
          </p:sp>
          <p:sp>
            <p:nvSpPr>
              <p:cNvPr id="4332" name="Freeform 236"/>
              <p:cNvSpPr>
                <a:spLocks noChangeArrowheads="1"/>
              </p:cNvSpPr>
              <p:nvPr/>
            </p:nvSpPr>
            <p:spPr bwMode="auto">
              <a:xfrm>
                <a:off x="5092" y="3309"/>
                <a:ext cx="105" cy="10"/>
              </a:xfrm>
              <a:custGeom>
                <a:avLst/>
                <a:gdLst/>
                <a:ahLst/>
                <a:cxnLst>
                  <a:cxn ang="0">
                    <a:pos x="96" y="1"/>
                  </a:cxn>
                  <a:cxn ang="0">
                    <a:pos x="96" y="10"/>
                  </a:cxn>
                  <a:cxn ang="0">
                    <a:pos x="4" y="9"/>
                  </a:cxn>
                  <a:cxn ang="0">
                    <a:pos x="4" y="9"/>
                  </a:cxn>
                  <a:cxn ang="0">
                    <a:pos x="3" y="7"/>
                  </a:cxn>
                  <a:cxn ang="0">
                    <a:pos x="2" y="3"/>
                  </a:cxn>
                  <a:cxn ang="0">
                    <a:pos x="0" y="1"/>
                  </a:cxn>
                  <a:cxn ang="0">
                    <a:pos x="0" y="1"/>
                  </a:cxn>
                  <a:cxn ang="0">
                    <a:pos x="1" y="1"/>
                  </a:cxn>
                  <a:cxn ang="0">
                    <a:pos x="2" y="1"/>
                  </a:cxn>
                  <a:cxn ang="0">
                    <a:pos x="3" y="1"/>
                  </a:cxn>
                  <a:cxn ang="0">
                    <a:pos x="5" y="1"/>
                  </a:cxn>
                  <a:cxn ang="0">
                    <a:pos x="7" y="1"/>
                  </a:cxn>
                  <a:cxn ang="0">
                    <a:pos x="10" y="1"/>
                  </a:cxn>
                  <a:cxn ang="0">
                    <a:pos x="12" y="1"/>
                  </a:cxn>
                  <a:cxn ang="0">
                    <a:pos x="15" y="1"/>
                  </a:cxn>
                  <a:cxn ang="0">
                    <a:pos x="18" y="0"/>
                  </a:cxn>
                  <a:cxn ang="0">
                    <a:pos x="22" y="0"/>
                  </a:cxn>
                  <a:cxn ang="0">
                    <a:pos x="25" y="0"/>
                  </a:cxn>
                  <a:cxn ang="0">
                    <a:pos x="29" y="0"/>
                  </a:cxn>
                  <a:cxn ang="0">
                    <a:pos x="33" y="0"/>
                  </a:cxn>
                  <a:cxn ang="0">
                    <a:pos x="36" y="0"/>
                  </a:cxn>
                  <a:cxn ang="0">
                    <a:pos x="40" y="0"/>
                  </a:cxn>
                  <a:cxn ang="0">
                    <a:pos x="44" y="0"/>
                  </a:cxn>
                  <a:cxn ang="0">
                    <a:pos x="49" y="0"/>
                  </a:cxn>
                  <a:cxn ang="0">
                    <a:pos x="53" y="0"/>
                  </a:cxn>
                  <a:cxn ang="0">
                    <a:pos x="57" y="0"/>
                  </a:cxn>
                  <a:cxn ang="0">
                    <a:pos x="61" y="0"/>
                  </a:cxn>
                  <a:cxn ang="0">
                    <a:pos x="65" y="0"/>
                  </a:cxn>
                  <a:cxn ang="0">
                    <a:pos x="69" y="0"/>
                  </a:cxn>
                  <a:cxn ang="0">
                    <a:pos x="73" y="0"/>
                  </a:cxn>
                  <a:cxn ang="0">
                    <a:pos x="77" y="0"/>
                  </a:cxn>
                  <a:cxn ang="0">
                    <a:pos x="81" y="0"/>
                  </a:cxn>
                  <a:cxn ang="0">
                    <a:pos x="84" y="0"/>
                  </a:cxn>
                  <a:cxn ang="0">
                    <a:pos x="87" y="0"/>
                  </a:cxn>
                  <a:cxn ang="0">
                    <a:pos x="91" y="1"/>
                  </a:cxn>
                  <a:cxn ang="0">
                    <a:pos x="94" y="1"/>
                  </a:cxn>
                  <a:cxn ang="0">
                    <a:pos x="96" y="1"/>
                  </a:cxn>
                  <a:cxn ang="0">
                    <a:pos x="96" y="1"/>
                  </a:cxn>
                </a:cxnLst>
                <a:rect l="0" t="0" r="r" b="b"/>
                <a:pathLst>
                  <a:path w="96" h="10">
                    <a:moveTo>
                      <a:pt x="96" y="1"/>
                    </a:moveTo>
                    <a:lnTo>
                      <a:pt x="96" y="10"/>
                    </a:lnTo>
                    <a:lnTo>
                      <a:pt x="4" y="9"/>
                    </a:lnTo>
                    <a:lnTo>
                      <a:pt x="4" y="9"/>
                    </a:lnTo>
                    <a:lnTo>
                      <a:pt x="3" y="7"/>
                    </a:lnTo>
                    <a:lnTo>
                      <a:pt x="2" y="3"/>
                    </a:lnTo>
                    <a:lnTo>
                      <a:pt x="0" y="1"/>
                    </a:lnTo>
                    <a:lnTo>
                      <a:pt x="0" y="1"/>
                    </a:lnTo>
                    <a:lnTo>
                      <a:pt x="1" y="1"/>
                    </a:lnTo>
                    <a:lnTo>
                      <a:pt x="2" y="1"/>
                    </a:lnTo>
                    <a:lnTo>
                      <a:pt x="3" y="1"/>
                    </a:lnTo>
                    <a:lnTo>
                      <a:pt x="5" y="1"/>
                    </a:lnTo>
                    <a:lnTo>
                      <a:pt x="7" y="1"/>
                    </a:lnTo>
                    <a:lnTo>
                      <a:pt x="10" y="1"/>
                    </a:lnTo>
                    <a:lnTo>
                      <a:pt x="12" y="1"/>
                    </a:lnTo>
                    <a:lnTo>
                      <a:pt x="15" y="1"/>
                    </a:lnTo>
                    <a:lnTo>
                      <a:pt x="18" y="0"/>
                    </a:lnTo>
                    <a:lnTo>
                      <a:pt x="22" y="0"/>
                    </a:lnTo>
                    <a:lnTo>
                      <a:pt x="25" y="0"/>
                    </a:lnTo>
                    <a:lnTo>
                      <a:pt x="29" y="0"/>
                    </a:lnTo>
                    <a:lnTo>
                      <a:pt x="33" y="0"/>
                    </a:lnTo>
                    <a:lnTo>
                      <a:pt x="36" y="0"/>
                    </a:lnTo>
                    <a:lnTo>
                      <a:pt x="40" y="0"/>
                    </a:lnTo>
                    <a:lnTo>
                      <a:pt x="44" y="0"/>
                    </a:lnTo>
                    <a:lnTo>
                      <a:pt x="49" y="0"/>
                    </a:lnTo>
                    <a:lnTo>
                      <a:pt x="53" y="0"/>
                    </a:lnTo>
                    <a:lnTo>
                      <a:pt x="57" y="0"/>
                    </a:lnTo>
                    <a:lnTo>
                      <a:pt x="61" y="0"/>
                    </a:lnTo>
                    <a:lnTo>
                      <a:pt x="65" y="0"/>
                    </a:lnTo>
                    <a:lnTo>
                      <a:pt x="69" y="0"/>
                    </a:lnTo>
                    <a:lnTo>
                      <a:pt x="73" y="0"/>
                    </a:lnTo>
                    <a:lnTo>
                      <a:pt x="77" y="0"/>
                    </a:lnTo>
                    <a:lnTo>
                      <a:pt x="81" y="0"/>
                    </a:lnTo>
                    <a:lnTo>
                      <a:pt x="84" y="0"/>
                    </a:lnTo>
                    <a:lnTo>
                      <a:pt x="87" y="0"/>
                    </a:lnTo>
                    <a:lnTo>
                      <a:pt x="91" y="1"/>
                    </a:lnTo>
                    <a:lnTo>
                      <a:pt x="94" y="1"/>
                    </a:lnTo>
                    <a:lnTo>
                      <a:pt x="96" y="1"/>
                    </a:lnTo>
                    <a:lnTo>
                      <a:pt x="96" y="1"/>
                    </a:lnTo>
                    <a:close/>
                  </a:path>
                </a:pathLst>
              </a:custGeom>
              <a:solidFill>
                <a:srgbClr val="BFF2F2"/>
              </a:solidFill>
              <a:ln w="9525">
                <a:noFill/>
                <a:round/>
                <a:headEnd/>
                <a:tailEnd/>
              </a:ln>
              <a:effectLst/>
            </p:spPr>
            <p:txBody>
              <a:bodyPr wrap="none" anchor="ctr"/>
              <a:lstStyle/>
              <a:p>
                <a:endParaRPr lang="en-IN"/>
              </a:p>
            </p:txBody>
          </p:sp>
          <p:sp>
            <p:nvSpPr>
              <p:cNvPr id="4333" name="Line 237"/>
              <p:cNvSpPr>
                <a:spLocks noChangeShapeType="1"/>
              </p:cNvSpPr>
              <p:nvPr/>
            </p:nvSpPr>
            <p:spPr bwMode="auto">
              <a:xfrm flipV="1">
                <a:off x="5216" y="3311"/>
                <a:ext cx="1" cy="10"/>
              </a:xfrm>
              <a:prstGeom prst="line">
                <a:avLst/>
              </a:prstGeom>
              <a:noFill/>
              <a:ln w="1440">
                <a:solidFill>
                  <a:srgbClr val="000000"/>
                </a:solidFill>
                <a:miter lim="800000"/>
                <a:headEnd/>
                <a:tailEnd/>
              </a:ln>
              <a:effectLst/>
            </p:spPr>
            <p:txBody>
              <a:bodyPr/>
              <a:lstStyle/>
              <a:p>
                <a:endParaRPr lang="en-IN"/>
              </a:p>
            </p:txBody>
          </p:sp>
          <p:sp>
            <p:nvSpPr>
              <p:cNvPr id="4334" name="Freeform 238"/>
              <p:cNvSpPr>
                <a:spLocks noChangeArrowheads="1"/>
              </p:cNvSpPr>
              <p:nvPr/>
            </p:nvSpPr>
            <p:spPr bwMode="auto">
              <a:xfrm>
                <a:off x="5197" y="3310"/>
                <a:ext cx="20" cy="1"/>
              </a:xfrm>
              <a:custGeom>
                <a:avLst/>
                <a:gdLst/>
                <a:ahLst/>
                <a:cxnLst>
                  <a:cxn ang="0">
                    <a:pos x="19" y="2"/>
                  </a:cxn>
                  <a:cxn ang="0">
                    <a:pos x="17" y="2"/>
                  </a:cxn>
                  <a:cxn ang="0">
                    <a:pos x="13" y="1"/>
                  </a:cxn>
                  <a:cxn ang="0">
                    <a:pos x="8" y="1"/>
                  </a:cxn>
                  <a:cxn ang="0">
                    <a:pos x="3" y="1"/>
                  </a:cxn>
                  <a:cxn ang="0">
                    <a:pos x="0" y="0"/>
                  </a:cxn>
                </a:cxnLst>
                <a:rect l="0" t="0" r="r" b="b"/>
                <a:pathLst>
                  <a:path w="19" h="2">
                    <a:moveTo>
                      <a:pt x="19" y="2"/>
                    </a:moveTo>
                    <a:lnTo>
                      <a:pt x="17" y="2"/>
                    </a:lnTo>
                    <a:lnTo>
                      <a:pt x="13" y="1"/>
                    </a:lnTo>
                    <a:lnTo>
                      <a:pt x="8" y="1"/>
                    </a:lnTo>
                    <a:lnTo>
                      <a:pt x="3" y="1"/>
                    </a:lnTo>
                    <a:lnTo>
                      <a:pt x="0" y="0"/>
                    </a:lnTo>
                  </a:path>
                </a:pathLst>
              </a:custGeom>
              <a:noFill/>
              <a:ln w="1440">
                <a:solidFill>
                  <a:srgbClr val="000000"/>
                </a:solidFill>
                <a:round/>
                <a:headEnd/>
                <a:tailEnd/>
              </a:ln>
              <a:effectLst/>
            </p:spPr>
            <p:txBody>
              <a:bodyPr wrap="none" anchor="ctr"/>
              <a:lstStyle/>
              <a:p>
                <a:endParaRPr lang="en-IN"/>
              </a:p>
            </p:txBody>
          </p:sp>
          <p:sp>
            <p:nvSpPr>
              <p:cNvPr id="4335" name="Freeform 239"/>
              <p:cNvSpPr>
                <a:spLocks noChangeArrowheads="1"/>
              </p:cNvSpPr>
              <p:nvPr/>
            </p:nvSpPr>
            <p:spPr bwMode="auto">
              <a:xfrm>
                <a:off x="5092" y="3309"/>
                <a:ext cx="105" cy="0"/>
              </a:xfrm>
              <a:custGeom>
                <a:avLst/>
                <a:gdLst/>
                <a:ahLst/>
                <a:cxnLst>
                  <a:cxn ang="0">
                    <a:pos x="96" y="1"/>
                  </a:cxn>
                  <a:cxn ang="0">
                    <a:pos x="96" y="1"/>
                  </a:cxn>
                  <a:cxn ang="0">
                    <a:pos x="95" y="1"/>
                  </a:cxn>
                  <a:cxn ang="0">
                    <a:pos x="95" y="1"/>
                  </a:cxn>
                  <a:cxn ang="0">
                    <a:pos x="94" y="1"/>
                  </a:cxn>
                  <a:cxn ang="0">
                    <a:pos x="92" y="1"/>
                  </a:cxn>
                  <a:cxn ang="0">
                    <a:pos x="91" y="1"/>
                  </a:cxn>
                  <a:cxn ang="0">
                    <a:pos x="89" y="1"/>
                  </a:cxn>
                  <a:cxn ang="0">
                    <a:pos x="87" y="1"/>
                  </a:cxn>
                  <a:cxn ang="0">
                    <a:pos x="85" y="1"/>
                  </a:cxn>
                  <a:cxn ang="0">
                    <a:pos x="83" y="0"/>
                  </a:cxn>
                  <a:cxn ang="0">
                    <a:pos x="80" y="0"/>
                  </a:cxn>
                  <a:cxn ang="0">
                    <a:pos x="78" y="0"/>
                  </a:cxn>
                  <a:cxn ang="0">
                    <a:pos x="75" y="0"/>
                  </a:cxn>
                  <a:cxn ang="0">
                    <a:pos x="72" y="0"/>
                  </a:cxn>
                  <a:cxn ang="0">
                    <a:pos x="69" y="0"/>
                  </a:cxn>
                  <a:cxn ang="0">
                    <a:pos x="65" y="0"/>
                  </a:cxn>
                  <a:cxn ang="0">
                    <a:pos x="62" y="0"/>
                  </a:cxn>
                  <a:cxn ang="0">
                    <a:pos x="58" y="0"/>
                  </a:cxn>
                  <a:cxn ang="0">
                    <a:pos x="54" y="0"/>
                  </a:cxn>
                  <a:cxn ang="0">
                    <a:pos x="50" y="0"/>
                  </a:cxn>
                  <a:cxn ang="0">
                    <a:pos x="46" y="0"/>
                  </a:cxn>
                  <a:cxn ang="0">
                    <a:pos x="41" y="0"/>
                  </a:cxn>
                  <a:cxn ang="0">
                    <a:pos x="37" y="0"/>
                  </a:cxn>
                  <a:cxn ang="0">
                    <a:pos x="32" y="0"/>
                  </a:cxn>
                  <a:cxn ang="0">
                    <a:pos x="27" y="0"/>
                  </a:cxn>
                  <a:cxn ang="0">
                    <a:pos x="22" y="0"/>
                  </a:cxn>
                  <a:cxn ang="0">
                    <a:pos x="17" y="0"/>
                  </a:cxn>
                  <a:cxn ang="0">
                    <a:pos x="11" y="1"/>
                  </a:cxn>
                  <a:cxn ang="0">
                    <a:pos x="6" y="1"/>
                  </a:cxn>
                  <a:cxn ang="0">
                    <a:pos x="0" y="1"/>
                  </a:cxn>
                </a:cxnLst>
                <a:rect l="0" t="0" r="r" b="b"/>
                <a:pathLst>
                  <a:path w="96" h="1">
                    <a:moveTo>
                      <a:pt x="96" y="1"/>
                    </a:moveTo>
                    <a:lnTo>
                      <a:pt x="96" y="1"/>
                    </a:lnTo>
                    <a:lnTo>
                      <a:pt x="95" y="1"/>
                    </a:lnTo>
                    <a:lnTo>
                      <a:pt x="95" y="1"/>
                    </a:lnTo>
                    <a:lnTo>
                      <a:pt x="94" y="1"/>
                    </a:lnTo>
                    <a:lnTo>
                      <a:pt x="92" y="1"/>
                    </a:lnTo>
                    <a:lnTo>
                      <a:pt x="91" y="1"/>
                    </a:lnTo>
                    <a:lnTo>
                      <a:pt x="89" y="1"/>
                    </a:lnTo>
                    <a:lnTo>
                      <a:pt x="87" y="1"/>
                    </a:lnTo>
                    <a:lnTo>
                      <a:pt x="85" y="1"/>
                    </a:lnTo>
                    <a:lnTo>
                      <a:pt x="83" y="0"/>
                    </a:lnTo>
                    <a:lnTo>
                      <a:pt x="80" y="0"/>
                    </a:lnTo>
                    <a:lnTo>
                      <a:pt x="78" y="0"/>
                    </a:lnTo>
                    <a:lnTo>
                      <a:pt x="75" y="0"/>
                    </a:lnTo>
                    <a:lnTo>
                      <a:pt x="72" y="0"/>
                    </a:lnTo>
                    <a:lnTo>
                      <a:pt x="69" y="0"/>
                    </a:lnTo>
                    <a:lnTo>
                      <a:pt x="65" y="0"/>
                    </a:lnTo>
                    <a:lnTo>
                      <a:pt x="62" y="0"/>
                    </a:lnTo>
                    <a:lnTo>
                      <a:pt x="58" y="0"/>
                    </a:lnTo>
                    <a:lnTo>
                      <a:pt x="54" y="0"/>
                    </a:lnTo>
                    <a:lnTo>
                      <a:pt x="50" y="0"/>
                    </a:lnTo>
                    <a:lnTo>
                      <a:pt x="46" y="0"/>
                    </a:lnTo>
                    <a:lnTo>
                      <a:pt x="41" y="0"/>
                    </a:lnTo>
                    <a:lnTo>
                      <a:pt x="37" y="0"/>
                    </a:lnTo>
                    <a:lnTo>
                      <a:pt x="32" y="0"/>
                    </a:lnTo>
                    <a:lnTo>
                      <a:pt x="27" y="0"/>
                    </a:lnTo>
                    <a:lnTo>
                      <a:pt x="22" y="0"/>
                    </a:lnTo>
                    <a:lnTo>
                      <a:pt x="17" y="0"/>
                    </a:lnTo>
                    <a:lnTo>
                      <a:pt x="11" y="1"/>
                    </a:lnTo>
                    <a:lnTo>
                      <a:pt x="6" y="1"/>
                    </a:lnTo>
                    <a:lnTo>
                      <a:pt x="0" y="1"/>
                    </a:lnTo>
                  </a:path>
                </a:pathLst>
              </a:custGeom>
              <a:noFill/>
              <a:ln w="1440">
                <a:solidFill>
                  <a:srgbClr val="000000"/>
                </a:solidFill>
                <a:round/>
                <a:headEnd/>
                <a:tailEnd/>
              </a:ln>
              <a:effectLst/>
            </p:spPr>
            <p:txBody>
              <a:bodyPr wrap="none" anchor="ctr"/>
              <a:lstStyle/>
              <a:p>
                <a:endParaRPr lang="en-IN"/>
              </a:p>
            </p:txBody>
          </p:sp>
          <p:sp>
            <p:nvSpPr>
              <p:cNvPr id="4336" name="Freeform 240"/>
              <p:cNvSpPr>
                <a:spLocks noChangeArrowheads="1"/>
              </p:cNvSpPr>
              <p:nvPr/>
            </p:nvSpPr>
            <p:spPr bwMode="auto">
              <a:xfrm>
                <a:off x="5092" y="3310"/>
                <a:ext cx="3" cy="8"/>
              </a:xfrm>
              <a:custGeom>
                <a:avLst/>
                <a:gdLst/>
                <a:ahLst/>
                <a:cxnLst>
                  <a:cxn ang="0">
                    <a:pos x="0" y="0"/>
                  </a:cxn>
                  <a:cxn ang="0">
                    <a:pos x="1" y="1"/>
                  </a:cxn>
                  <a:cxn ang="0">
                    <a:pos x="2" y="3"/>
                  </a:cxn>
                  <a:cxn ang="0">
                    <a:pos x="4" y="8"/>
                  </a:cxn>
                </a:cxnLst>
                <a:rect l="0" t="0" r="r" b="b"/>
                <a:pathLst>
                  <a:path w="4" h="8">
                    <a:moveTo>
                      <a:pt x="0" y="0"/>
                    </a:moveTo>
                    <a:lnTo>
                      <a:pt x="1" y="1"/>
                    </a:lnTo>
                    <a:lnTo>
                      <a:pt x="2" y="3"/>
                    </a:lnTo>
                    <a:lnTo>
                      <a:pt x="4" y="8"/>
                    </a:lnTo>
                  </a:path>
                </a:pathLst>
              </a:custGeom>
              <a:noFill/>
              <a:ln w="1440">
                <a:solidFill>
                  <a:srgbClr val="000000"/>
                </a:solidFill>
                <a:round/>
                <a:headEnd/>
                <a:tailEnd/>
              </a:ln>
              <a:effectLst/>
            </p:spPr>
            <p:txBody>
              <a:bodyPr wrap="none" anchor="ctr"/>
              <a:lstStyle/>
              <a:p>
                <a:endParaRPr lang="en-IN"/>
              </a:p>
            </p:txBody>
          </p:sp>
          <p:sp>
            <p:nvSpPr>
              <p:cNvPr id="4337" name="Freeform 241"/>
              <p:cNvSpPr>
                <a:spLocks noChangeArrowheads="1"/>
              </p:cNvSpPr>
              <p:nvPr/>
            </p:nvSpPr>
            <p:spPr bwMode="auto">
              <a:xfrm>
                <a:off x="5064" y="3316"/>
                <a:ext cx="178" cy="29"/>
              </a:xfrm>
              <a:custGeom>
                <a:avLst/>
                <a:gdLst/>
                <a:ahLst/>
                <a:cxnLst>
                  <a:cxn ang="0">
                    <a:pos x="157" y="4"/>
                  </a:cxn>
                  <a:cxn ang="0">
                    <a:pos x="162" y="10"/>
                  </a:cxn>
                  <a:cxn ang="0">
                    <a:pos x="162" y="27"/>
                  </a:cxn>
                  <a:cxn ang="0">
                    <a:pos x="160" y="25"/>
                  </a:cxn>
                  <a:cxn ang="0">
                    <a:pos x="0" y="25"/>
                  </a:cxn>
                  <a:cxn ang="0">
                    <a:pos x="0" y="4"/>
                  </a:cxn>
                  <a:cxn ang="0">
                    <a:pos x="77" y="0"/>
                  </a:cxn>
                  <a:cxn ang="0">
                    <a:pos x="157" y="4"/>
                  </a:cxn>
                  <a:cxn ang="0">
                    <a:pos x="157" y="4"/>
                  </a:cxn>
                </a:cxnLst>
                <a:rect l="0" t="0" r="r" b="b"/>
                <a:pathLst>
                  <a:path w="162" h="27">
                    <a:moveTo>
                      <a:pt x="157" y="4"/>
                    </a:moveTo>
                    <a:lnTo>
                      <a:pt x="162" y="10"/>
                    </a:lnTo>
                    <a:lnTo>
                      <a:pt x="162" y="27"/>
                    </a:lnTo>
                    <a:lnTo>
                      <a:pt x="160" y="25"/>
                    </a:lnTo>
                    <a:lnTo>
                      <a:pt x="0" y="25"/>
                    </a:lnTo>
                    <a:lnTo>
                      <a:pt x="0" y="4"/>
                    </a:lnTo>
                    <a:lnTo>
                      <a:pt x="77" y="0"/>
                    </a:lnTo>
                    <a:lnTo>
                      <a:pt x="157" y="4"/>
                    </a:lnTo>
                    <a:lnTo>
                      <a:pt x="157" y="4"/>
                    </a:lnTo>
                    <a:close/>
                  </a:path>
                </a:pathLst>
              </a:custGeom>
              <a:solidFill>
                <a:srgbClr val="004C4C"/>
              </a:solidFill>
              <a:ln w="9525">
                <a:noFill/>
                <a:round/>
                <a:headEnd/>
                <a:tailEnd/>
              </a:ln>
              <a:effectLst/>
            </p:spPr>
            <p:txBody>
              <a:bodyPr wrap="none" anchor="ctr"/>
              <a:lstStyle/>
              <a:p>
                <a:endParaRPr lang="en-IN"/>
              </a:p>
            </p:txBody>
          </p:sp>
          <p:sp>
            <p:nvSpPr>
              <p:cNvPr id="4338" name="Freeform 242"/>
              <p:cNvSpPr>
                <a:spLocks noChangeArrowheads="1"/>
              </p:cNvSpPr>
              <p:nvPr/>
            </p:nvSpPr>
            <p:spPr bwMode="auto">
              <a:xfrm>
                <a:off x="5064" y="3316"/>
                <a:ext cx="178" cy="29"/>
              </a:xfrm>
              <a:custGeom>
                <a:avLst/>
                <a:gdLst/>
                <a:ahLst/>
                <a:cxnLst>
                  <a:cxn ang="0">
                    <a:pos x="157" y="4"/>
                  </a:cxn>
                  <a:cxn ang="0">
                    <a:pos x="162" y="10"/>
                  </a:cxn>
                  <a:cxn ang="0">
                    <a:pos x="162" y="27"/>
                  </a:cxn>
                  <a:cxn ang="0">
                    <a:pos x="160" y="25"/>
                  </a:cxn>
                  <a:cxn ang="0">
                    <a:pos x="0" y="25"/>
                  </a:cxn>
                  <a:cxn ang="0">
                    <a:pos x="0" y="4"/>
                  </a:cxn>
                  <a:cxn ang="0">
                    <a:pos x="77" y="0"/>
                  </a:cxn>
                  <a:cxn ang="0">
                    <a:pos x="157" y="4"/>
                  </a:cxn>
                  <a:cxn ang="0">
                    <a:pos x="157" y="4"/>
                  </a:cxn>
                  <a:cxn ang="0">
                    <a:pos x="157" y="4"/>
                  </a:cxn>
                </a:cxnLst>
                <a:rect l="0" t="0" r="r" b="b"/>
                <a:pathLst>
                  <a:path w="162" h="27">
                    <a:moveTo>
                      <a:pt x="157" y="4"/>
                    </a:moveTo>
                    <a:lnTo>
                      <a:pt x="162" y="10"/>
                    </a:lnTo>
                    <a:lnTo>
                      <a:pt x="162" y="27"/>
                    </a:lnTo>
                    <a:lnTo>
                      <a:pt x="160" y="25"/>
                    </a:lnTo>
                    <a:lnTo>
                      <a:pt x="0" y="25"/>
                    </a:lnTo>
                    <a:lnTo>
                      <a:pt x="0" y="4"/>
                    </a:lnTo>
                    <a:lnTo>
                      <a:pt x="77" y="0"/>
                    </a:lnTo>
                    <a:lnTo>
                      <a:pt x="157" y="4"/>
                    </a:lnTo>
                    <a:lnTo>
                      <a:pt x="157" y="4"/>
                    </a:lnTo>
                    <a:lnTo>
                      <a:pt x="157" y="4"/>
                    </a:lnTo>
                  </a:path>
                </a:pathLst>
              </a:custGeom>
              <a:noFill/>
              <a:ln w="1440">
                <a:solidFill>
                  <a:srgbClr val="000000"/>
                </a:solidFill>
                <a:round/>
                <a:headEnd/>
                <a:tailEnd/>
              </a:ln>
              <a:effectLst/>
            </p:spPr>
            <p:txBody>
              <a:bodyPr wrap="none" anchor="ctr"/>
              <a:lstStyle/>
              <a:p>
                <a:endParaRPr lang="en-IN"/>
              </a:p>
            </p:txBody>
          </p:sp>
          <p:sp>
            <p:nvSpPr>
              <p:cNvPr id="4339" name="Freeform 243"/>
              <p:cNvSpPr>
                <a:spLocks noChangeArrowheads="1"/>
              </p:cNvSpPr>
              <p:nvPr/>
            </p:nvSpPr>
            <p:spPr bwMode="auto">
              <a:xfrm>
                <a:off x="5164" y="3244"/>
                <a:ext cx="32" cy="32"/>
              </a:xfrm>
              <a:custGeom>
                <a:avLst/>
                <a:gdLst/>
                <a:ahLst/>
                <a:cxnLst>
                  <a:cxn ang="0">
                    <a:pos x="15" y="0"/>
                  </a:cxn>
                  <a:cxn ang="0">
                    <a:pos x="13" y="0"/>
                  </a:cxn>
                  <a:cxn ang="0">
                    <a:pos x="10" y="1"/>
                  </a:cxn>
                  <a:cxn ang="0">
                    <a:pos x="8" y="2"/>
                  </a:cxn>
                  <a:cxn ang="0">
                    <a:pos x="7" y="3"/>
                  </a:cxn>
                  <a:cxn ang="0">
                    <a:pos x="5" y="4"/>
                  </a:cxn>
                  <a:cxn ang="0">
                    <a:pos x="4" y="6"/>
                  </a:cxn>
                  <a:cxn ang="0">
                    <a:pos x="3" y="7"/>
                  </a:cxn>
                  <a:cxn ang="0">
                    <a:pos x="2" y="9"/>
                  </a:cxn>
                  <a:cxn ang="0">
                    <a:pos x="1" y="11"/>
                  </a:cxn>
                  <a:cxn ang="0">
                    <a:pos x="1" y="13"/>
                  </a:cxn>
                  <a:cxn ang="0">
                    <a:pos x="0" y="15"/>
                  </a:cxn>
                  <a:cxn ang="0">
                    <a:pos x="1" y="18"/>
                  </a:cxn>
                  <a:cxn ang="0">
                    <a:pos x="1" y="20"/>
                  </a:cxn>
                  <a:cxn ang="0">
                    <a:pos x="2" y="22"/>
                  </a:cxn>
                  <a:cxn ang="0">
                    <a:pos x="3" y="23"/>
                  </a:cxn>
                  <a:cxn ang="0">
                    <a:pos x="4" y="25"/>
                  </a:cxn>
                  <a:cxn ang="0">
                    <a:pos x="5" y="27"/>
                  </a:cxn>
                  <a:cxn ang="0">
                    <a:pos x="7" y="28"/>
                  </a:cxn>
                  <a:cxn ang="0">
                    <a:pos x="9" y="29"/>
                  </a:cxn>
                  <a:cxn ang="0">
                    <a:pos x="12" y="30"/>
                  </a:cxn>
                  <a:cxn ang="0">
                    <a:pos x="15" y="30"/>
                  </a:cxn>
                  <a:cxn ang="0">
                    <a:pos x="15" y="30"/>
                  </a:cxn>
                  <a:cxn ang="0">
                    <a:pos x="17" y="30"/>
                  </a:cxn>
                  <a:cxn ang="0">
                    <a:pos x="20" y="29"/>
                  </a:cxn>
                  <a:cxn ang="0">
                    <a:pos x="22" y="29"/>
                  </a:cxn>
                  <a:cxn ang="0">
                    <a:pos x="24" y="27"/>
                  </a:cxn>
                  <a:cxn ang="0">
                    <a:pos x="25" y="26"/>
                  </a:cxn>
                  <a:cxn ang="0">
                    <a:pos x="27" y="25"/>
                  </a:cxn>
                  <a:cxn ang="0">
                    <a:pos x="28" y="23"/>
                  </a:cxn>
                  <a:cxn ang="0">
                    <a:pos x="29" y="21"/>
                  </a:cxn>
                  <a:cxn ang="0">
                    <a:pos x="29" y="19"/>
                  </a:cxn>
                  <a:cxn ang="0">
                    <a:pos x="30" y="17"/>
                  </a:cxn>
                  <a:cxn ang="0">
                    <a:pos x="30" y="15"/>
                  </a:cxn>
                  <a:cxn ang="0">
                    <a:pos x="30" y="13"/>
                  </a:cxn>
                  <a:cxn ang="0">
                    <a:pos x="29" y="11"/>
                  </a:cxn>
                  <a:cxn ang="0">
                    <a:pos x="29" y="9"/>
                  </a:cxn>
                  <a:cxn ang="0">
                    <a:pos x="28" y="7"/>
                  </a:cxn>
                  <a:cxn ang="0">
                    <a:pos x="26" y="5"/>
                  </a:cxn>
                  <a:cxn ang="0">
                    <a:pos x="25" y="3"/>
                  </a:cxn>
                  <a:cxn ang="0">
                    <a:pos x="23" y="2"/>
                  </a:cxn>
                  <a:cxn ang="0">
                    <a:pos x="20" y="1"/>
                  </a:cxn>
                  <a:cxn ang="0">
                    <a:pos x="18" y="1"/>
                  </a:cxn>
                  <a:cxn ang="0">
                    <a:pos x="15" y="0"/>
                  </a:cxn>
                  <a:cxn ang="0">
                    <a:pos x="15" y="0"/>
                  </a:cxn>
                </a:cxnLst>
                <a:rect l="0" t="0" r="r" b="b"/>
                <a:pathLst>
                  <a:path w="30" h="30">
                    <a:moveTo>
                      <a:pt x="15" y="0"/>
                    </a:moveTo>
                    <a:lnTo>
                      <a:pt x="13" y="0"/>
                    </a:lnTo>
                    <a:lnTo>
                      <a:pt x="10" y="1"/>
                    </a:lnTo>
                    <a:lnTo>
                      <a:pt x="8" y="2"/>
                    </a:lnTo>
                    <a:lnTo>
                      <a:pt x="7" y="3"/>
                    </a:lnTo>
                    <a:lnTo>
                      <a:pt x="5" y="4"/>
                    </a:lnTo>
                    <a:lnTo>
                      <a:pt x="4" y="6"/>
                    </a:lnTo>
                    <a:lnTo>
                      <a:pt x="3" y="7"/>
                    </a:lnTo>
                    <a:lnTo>
                      <a:pt x="2" y="9"/>
                    </a:lnTo>
                    <a:lnTo>
                      <a:pt x="1" y="11"/>
                    </a:lnTo>
                    <a:lnTo>
                      <a:pt x="1" y="13"/>
                    </a:lnTo>
                    <a:lnTo>
                      <a:pt x="0" y="15"/>
                    </a:lnTo>
                    <a:lnTo>
                      <a:pt x="1" y="18"/>
                    </a:lnTo>
                    <a:lnTo>
                      <a:pt x="1" y="20"/>
                    </a:lnTo>
                    <a:lnTo>
                      <a:pt x="2" y="22"/>
                    </a:lnTo>
                    <a:lnTo>
                      <a:pt x="3" y="23"/>
                    </a:lnTo>
                    <a:lnTo>
                      <a:pt x="4" y="25"/>
                    </a:lnTo>
                    <a:lnTo>
                      <a:pt x="5" y="27"/>
                    </a:lnTo>
                    <a:lnTo>
                      <a:pt x="7" y="28"/>
                    </a:lnTo>
                    <a:lnTo>
                      <a:pt x="9" y="29"/>
                    </a:lnTo>
                    <a:lnTo>
                      <a:pt x="12" y="30"/>
                    </a:lnTo>
                    <a:lnTo>
                      <a:pt x="15" y="30"/>
                    </a:lnTo>
                    <a:lnTo>
                      <a:pt x="15" y="30"/>
                    </a:lnTo>
                    <a:lnTo>
                      <a:pt x="17" y="30"/>
                    </a:lnTo>
                    <a:lnTo>
                      <a:pt x="20" y="29"/>
                    </a:lnTo>
                    <a:lnTo>
                      <a:pt x="22" y="29"/>
                    </a:lnTo>
                    <a:lnTo>
                      <a:pt x="24" y="27"/>
                    </a:lnTo>
                    <a:lnTo>
                      <a:pt x="25" y="26"/>
                    </a:lnTo>
                    <a:lnTo>
                      <a:pt x="27" y="25"/>
                    </a:lnTo>
                    <a:lnTo>
                      <a:pt x="28" y="23"/>
                    </a:lnTo>
                    <a:lnTo>
                      <a:pt x="29" y="21"/>
                    </a:lnTo>
                    <a:lnTo>
                      <a:pt x="29" y="19"/>
                    </a:lnTo>
                    <a:lnTo>
                      <a:pt x="30" y="17"/>
                    </a:lnTo>
                    <a:lnTo>
                      <a:pt x="30" y="15"/>
                    </a:lnTo>
                    <a:lnTo>
                      <a:pt x="30" y="13"/>
                    </a:lnTo>
                    <a:lnTo>
                      <a:pt x="29" y="11"/>
                    </a:lnTo>
                    <a:lnTo>
                      <a:pt x="29" y="9"/>
                    </a:lnTo>
                    <a:lnTo>
                      <a:pt x="28" y="7"/>
                    </a:lnTo>
                    <a:lnTo>
                      <a:pt x="26" y="5"/>
                    </a:lnTo>
                    <a:lnTo>
                      <a:pt x="25" y="3"/>
                    </a:lnTo>
                    <a:lnTo>
                      <a:pt x="23" y="2"/>
                    </a:lnTo>
                    <a:lnTo>
                      <a:pt x="20" y="1"/>
                    </a:lnTo>
                    <a:lnTo>
                      <a:pt x="18" y="1"/>
                    </a:lnTo>
                    <a:lnTo>
                      <a:pt x="15" y="0"/>
                    </a:lnTo>
                    <a:lnTo>
                      <a:pt x="15" y="0"/>
                    </a:lnTo>
                    <a:close/>
                  </a:path>
                </a:pathLst>
              </a:custGeom>
              <a:solidFill>
                <a:srgbClr val="007F7F"/>
              </a:solidFill>
              <a:ln w="9525">
                <a:noFill/>
                <a:round/>
                <a:headEnd/>
                <a:tailEnd/>
              </a:ln>
              <a:effectLst/>
            </p:spPr>
            <p:txBody>
              <a:bodyPr wrap="none" anchor="ctr"/>
              <a:lstStyle/>
              <a:p>
                <a:endParaRPr lang="en-IN"/>
              </a:p>
            </p:txBody>
          </p:sp>
          <p:sp>
            <p:nvSpPr>
              <p:cNvPr id="4340" name="Freeform 244"/>
              <p:cNvSpPr>
                <a:spLocks noChangeArrowheads="1"/>
              </p:cNvSpPr>
              <p:nvPr/>
            </p:nvSpPr>
            <p:spPr bwMode="auto">
              <a:xfrm>
                <a:off x="5245" y="3309"/>
                <a:ext cx="17" cy="24"/>
              </a:xfrm>
              <a:custGeom>
                <a:avLst/>
                <a:gdLst/>
                <a:ahLst/>
                <a:cxnLst>
                  <a:cxn ang="0">
                    <a:pos x="6" y="15"/>
                  </a:cxn>
                  <a:cxn ang="0">
                    <a:pos x="5" y="14"/>
                  </a:cxn>
                  <a:cxn ang="0">
                    <a:pos x="1" y="12"/>
                  </a:cxn>
                  <a:cxn ang="0">
                    <a:pos x="0" y="11"/>
                  </a:cxn>
                  <a:cxn ang="0">
                    <a:pos x="0" y="11"/>
                  </a:cxn>
                  <a:cxn ang="0">
                    <a:pos x="0" y="8"/>
                  </a:cxn>
                  <a:cxn ang="0">
                    <a:pos x="0" y="5"/>
                  </a:cxn>
                  <a:cxn ang="0">
                    <a:pos x="1" y="2"/>
                  </a:cxn>
                  <a:cxn ang="0">
                    <a:pos x="5" y="0"/>
                  </a:cxn>
                  <a:cxn ang="0">
                    <a:pos x="5" y="0"/>
                  </a:cxn>
                  <a:cxn ang="0">
                    <a:pos x="10" y="0"/>
                  </a:cxn>
                  <a:cxn ang="0">
                    <a:pos x="12" y="2"/>
                  </a:cxn>
                  <a:cxn ang="0">
                    <a:pos x="13" y="5"/>
                  </a:cxn>
                  <a:cxn ang="0">
                    <a:pos x="13" y="5"/>
                  </a:cxn>
                  <a:cxn ang="0">
                    <a:pos x="13" y="6"/>
                  </a:cxn>
                  <a:cxn ang="0">
                    <a:pos x="13" y="5"/>
                  </a:cxn>
                  <a:cxn ang="0">
                    <a:pos x="14" y="4"/>
                  </a:cxn>
                  <a:cxn ang="0">
                    <a:pos x="14" y="4"/>
                  </a:cxn>
                  <a:cxn ang="0">
                    <a:pos x="14" y="4"/>
                  </a:cxn>
                  <a:cxn ang="0">
                    <a:pos x="16" y="5"/>
                  </a:cxn>
                  <a:cxn ang="0">
                    <a:pos x="16" y="8"/>
                  </a:cxn>
                  <a:cxn ang="0">
                    <a:pos x="16" y="8"/>
                  </a:cxn>
                  <a:cxn ang="0">
                    <a:pos x="15" y="10"/>
                  </a:cxn>
                  <a:cxn ang="0">
                    <a:pos x="13" y="12"/>
                  </a:cxn>
                  <a:cxn ang="0">
                    <a:pos x="11" y="16"/>
                  </a:cxn>
                  <a:cxn ang="0">
                    <a:pos x="11" y="16"/>
                  </a:cxn>
                  <a:cxn ang="0">
                    <a:pos x="11" y="22"/>
                  </a:cxn>
                  <a:cxn ang="0">
                    <a:pos x="11" y="22"/>
                  </a:cxn>
                  <a:cxn ang="0">
                    <a:pos x="11" y="23"/>
                  </a:cxn>
                  <a:cxn ang="0">
                    <a:pos x="9" y="23"/>
                  </a:cxn>
                  <a:cxn ang="0">
                    <a:pos x="6" y="23"/>
                  </a:cxn>
                  <a:cxn ang="0">
                    <a:pos x="6" y="23"/>
                  </a:cxn>
                  <a:cxn ang="0">
                    <a:pos x="6" y="15"/>
                  </a:cxn>
                  <a:cxn ang="0">
                    <a:pos x="6" y="15"/>
                  </a:cxn>
                </a:cxnLst>
                <a:rect l="0" t="0" r="r" b="b"/>
                <a:pathLst>
                  <a:path w="16" h="23">
                    <a:moveTo>
                      <a:pt x="6" y="15"/>
                    </a:moveTo>
                    <a:lnTo>
                      <a:pt x="5" y="14"/>
                    </a:lnTo>
                    <a:lnTo>
                      <a:pt x="1" y="12"/>
                    </a:lnTo>
                    <a:lnTo>
                      <a:pt x="0" y="11"/>
                    </a:lnTo>
                    <a:lnTo>
                      <a:pt x="0" y="11"/>
                    </a:lnTo>
                    <a:lnTo>
                      <a:pt x="0" y="8"/>
                    </a:lnTo>
                    <a:lnTo>
                      <a:pt x="0" y="5"/>
                    </a:lnTo>
                    <a:lnTo>
                      <a:pt x="1" y="2"/>
                    </a:lnTo>
                    <a:lnTo>
                      <a:pt x="5" y="0"/>
                    </a:lnTo>
                    <a:lnTo>
                      <a:pt x="5" y="0"/>
                    </a:lnTo>
                    <a:lnTo>
                      <a:pt x="10" y="0"/>
                    </a:lnTo>
                    <a:lnTo>
                      <a:pt x="12" y="2"/>
                    </a:lnTo>
                    <a:lnTo>
                      <a:pt x="13" y="5"/>
                    </a:lnTo>
                    <a:lnTo>
                      <a:pt x="13" y="5"/>
                    </a:lnTo>
                    <a:lnTo>
                      <a:pt x="13" y="6"/>
                    </a:lnTo>
                    <a:lnTo>
                      <a:pt x="13" y="5"/>
                    </a:lnTo>
                    <a:lnTo>
                      <a:pt x="14" y="4"/>
                    </a:lnTo>
                    <a:lnTo>
                      <a:pt x="14" y="4"/>
                    </a:lnTo>
                    <a:lnTo>
                      <a:pt x="14" y="4"/>
                    </a:lnTo>
                    <a:lnTo>
                      <a:pt x="16" y="5"/>
                    </a:lnTo>
                    <a:lnTo>
                      <a:pt x="16" y="8"/>
                    </a:lnTo>
                    <a:lnTo>
                      <a:pt x="16" y="8"/>
                    </a:lnTo>
                    <a:lnTo>
                      <a:pt x="15" y="10"/>
                    </a:lnTo>
                    <a:lnTo>
                      <a:pt x="13" y="12"/>
                    </a:lnTo>
                    <a:lnTo>
                      <a:pt x="11" y="16"/>
                    </a:lnTo>
                    <a:lnTo>
                      <a:pt x="11" y="16"/>
                    </a:lnTo>
                    <a:lnTo>
                      <a:pt x="11" y="22"/>
                    </a:lnTo>
                    <a:lnTo>
                      <a:pt x="11" y="22"/>
                    </a:lnTo>
                    <a:lnTo>
                      <a:pt x="11" y="23"/>
                    </a:lnTo>
                    <a:lnTo>
                      <a:pt x="9" y="23"/>
                    </a:lnTo>
                    <a:lnTo>
                      <a:pt x="6" y="23"/>
                    </a:lnTo>
                    <a:lnTo>
                      <a:pt x="6" y="23"/>
                    </a:lnTo>
                    <a:lnTo>
                      <a:pt x="6" y="15"/>
                    </a:lnTo>
                    <a:lnTo>
                      <a:pt x="6" y="15"/>
                    </a:lnTo>
                    <a:close/>
                  </a:path>
                </a:pathLst>
              </a:custGeom>
              <a:solidFill>
                <a:srgbClr val="003232"/>
              </a:solidFill>
              <a:ln w="9525">
                <a:noFill/>
                <a:round/>
                <a:headEnd/>
                <a:tailEnd/>
              </a:ln>
              <a:effectLst/>
            </p:spPr>
            <p:txBody>
              <a:bodyPr wrap="none" anchor="ctr"/>
              <a:lstStyle/>
              <a:p>
                <a:endParaRPr lang="en-IN"/>
              </a:p>
            </p:txBody>
          </p:sp>
          <p:sp>
            <p:nvSpPr>
              <p:cNvPr id="4341" name="Freeform 245"/>
              <p:cNvSpPr>
                <a:spLocks noChangeArrowheads="1"/>
              </p:cNvSpPr>
              <p:nvPr/>
            </p:nvSpPr>
            <p:spPr bwMode="auto">
              <a:xfrm>
                <a:off x="5245" y="3309"/>
                <a:ext cx="17" cy="24"/>
              </a:xfrm>
              <a:custGeom>
                <a:avLst/>
                <a:gdLst/>
                <a:ahLst/>
                <a:cxnLst>
                  <a:cxn ang="0">
                    <a:pos x="6" y="15"/>
                  </a:cxn>
                  <a:cxn ang="0">
                    <a:pos x="5" y="14"/>
                  </a:cxn>
                  <a:cxn ang="0">
                    <a:pos x="1" y="12"/>
                  </a:cxn>
                  <a:cxn ang="0">
                    <a:pos x="0" y="11"/>
                  </a:cxn>
                  <a:cxn ang="0">
                    <a:pos x="0" y="11"/>
                  </a:cxn>
                  <a:cxn ang="0">
                    <a:pos x="0" y="8"/>
                  </a:cxn>
                  <a:cxn ang="0">
                    <a:pos x="0" y="5"/>
                  </a:cxn>
                  <a:cxn ang="0">
                    <a:pos x="1" y="2"/>
                  </a:cxn>
                  <a:cxn ang="0">
                    <a:pos x="5" y="0"/>
                  </a:cxn>
                  <a:cxn ang="0">
                    <a:pos x="5" y="0"/>
                  </a:cxn>
                  <a:cxn ang="0">
                    <a:pos x="10" y="0"/>
                  </a:cxn>
                  <a:cxn ang="0">
                    <a:pos x="12" y="2"/>
                  </a:cxn>
                  <a:cxn ang="0">
                    <a:pos x="13" y="5"/>
                  </a:cxn>
                  <a:cxn ang="0">
                    <a:pos x="13" y="5"/>
                  </a:cxn>
                  <a:cxn ang="0">
                    <a:pos x="13" y="6"/>
                  </a:cxn>
                  <a:cxn ang="0">
                    <a:pos x="13" y="5"/>
                  </a:cxn>
                  <a:cxn ang="0">
                    <a:pos x="14" y="4"/>
                  </a:cxn>
                  <a:cxn ang="0">
                    <a:pos x="14" y="4"/>
                  </a:cxn>
                  <a:cxn ang="0">
                    <a:pos x="14" y="4"/>
                  </a:cxn>
                  <a:cxn ang="0">
                    <a:pos x="16" y="5"/>
                  </a:cxn>
                  <a:cxn ang="0">
                    <a:pos x="16" y="8"/>
                  </a:cxn>
                  <a:cxn ang="0">
                    <a:pos x="16" y="8"/>
                  </a:cxn>
                  <a:cxn ang="0">
                    <a:pos x="15" y="10"/>
                  </a:cxn>
                  <a:cxn ang="0">
                    <a:pos x="13" y="12"/>
                  </a:cxn>
                  <a:cxn ang="0">
                    <a:pos x="11" y="16"/>
                  </a:cxn>
                  <a:cxn ang="0">
                    <a:pos x="11" y="16"/>
                  </a:cxn>
                  <a:cxn ang="0">
                    <a:pos x="11" y="22"/>
                  </a:cxn>
                  <a:cxn ang="0">
                    <a:pos x="11" y="22"/>
                  </a:cxn>
                  <a:cxn ang="0">
                    <a:pos x="11" y="23"/>
                  </a:cxn>
                  <a:cxn ang="0">
                    <a:pos x="9" y="23"/>
                  </a:cxn>
                  <a:cxn ang="0">
                    <a:pos x="6" y="23"/>
                  </a:cxn>
                  <a:cxn ang="0">
                    <a:pos x="6" y="23"/>
                  </a:cxn>
                  <a:cxn ang="0">
                    <a:pos x="6" y="15"/>
                  </a:cxn>
                  <a:cxn ang="0">
                    <a:pos x="6" y="15"/>
                  </a:cxn>
                  <a:cxn ang="0">
                    <a:pos x="6" y="15"/>
                  </a:cxn>
                </a:cxnLst>
                <a:rect l="0" t="0" r="r" b="b"/>
                <a:pathLst>
                  <a:path w="16" h="23">
                    <a:moveTo>
                      <a:pt x="6" y="15"/>
                    </a:moveTo>
                    <a:lnTo>
                      <a:pt x="5" y="14"/>
                    </a:lnTo>
                    <a:lnTo>
                      <a:pt x="1" y="12"/>
                    </a:lnTo>
                    <a:lnTo>
                      <a:pt x="0" y="11"/>
                    </a:lnTo>
                    <a:lnTo>
                      <a:pt x="0" y="11"/>
                    </a:lnTo>
                    <a:lnTo>
                      <a:pt x="0" y="8"/>
                    </a:lnTo>
                    <a:lnTo>
                      <a:pt x="0" y="5"/>
                    </a:lnTo>
                    <a:lnTo>
                      <a:pt x="1" y="2"/>
                    </a:lnTo>
                    <a:lnTo>
                      <a:pt x="5" y="0"/>
                    </a:lnTo>
                    <a:lnTo>
                      <a:pt x="5" y="0"/>
                    </a:lnTo>
                    <a:lnTo>
                      <a:pt x="10" y="0"/>
                    </a:lnTo>
                    <a:lnTo>
                      <a:pt x="12" y="2"/>
                    </a:lnTo>
                    <a:lnTo>
                      <a:pt x="13" y="5"/>
                    </a:lnTo>
                    <a:lnTo>
                      <a:pt x="13" y="5"/>
                    </a:lnTo>
                    <a:lnTo>
                      <a:pt x="13" y="6"/>
                    </a:lnTo>
                    <a:lnTo>
                      <a:pt x="13" y="5"/>
                    </a:lnTo>
                    <a:lnTo>
                      <a:pt x="14" y="4"/>
                    </a:lnTo>
                    <a:lnTo>
                      <a:pt x="14" y="4"/>
                    </a:lnTo>
                    <a:lnTo>
                      <a:pt x="14" y="4"/>
                    </a:lnTo>
                    <a:lnTo>
                      <a:pt x="16" y="5"/>
                    </a:lnTo>
                    <a:lnTo>
                      <a:pt x="16" y="8"/>
                    </a:lnTo>
                    <a:lnTo>
                      <a:pt x="16" y="8"/>
                    </a:lnTo>
                    <a:lnTo>
                      <a:pt x="15" y="10"/>
                    </a:lnTo>
                    <a:lnTo>
                      <a:pt x="13" y="12"/>
                    </a:lnTo>
                    <a:lnTo>
                      <a:pt x="11" y="16"/>
                    </a:lnTo>
                    <a:lnTo>
                      <a:pt x="11" y="16"/>
                    </a:lnTo>
                    <a:lnTo>
                      <a:pt x="11" y="22"/>
                    </a:lnTo>
                    <a:lnTo>
                      <a:pt x="11" y="22"/>
                    </a:lnTo>
                    <a:lnTo>
                      <a:pt x="11" y="23"/>
                    </a:lnTo>
                    <a:lnTo>
                      <a:pt x="9" y="23"/>
                    </a:lnTo>
                    <a:lnTo>
                      <a:pt x="6" y="23"/>
                    </a:lnTo>
                    <a:lnTo>
                      <a:pt x="6" y="23"/>
                    </a:lnTo>
                    <a:lnTo>
                      <a:pt x="6" y="15"/>
                    </a:lnTo>
                    <a:lnTo>
                      <a:pt x="6" y="15"/>
                    </a:lnTo>
                    <a:lnTo>
                      <a:pt x="6" y="15"/>
                    </a:lnTo>
                  </a:path>
                </a:pathLst>
              </a:custGeom>
              <a:noFill/>
              <a:ln w="1440">
                <a:solidFill>
                  <a:srgbClr val="000000"/>
                </a:solidFill>
                <a:round/>
                <a:headEnd/>
                <a:tailEnd/>
              </a:ln>
              <a:effectLst/>
            </p:spPr>
            <p:txBody>
              <a:bodyPr wrap="none" anchor="ctr"/>
              <a:lstStyle/>
              <a:p>
                <a:endParaRPr lang="en-IN"/>
              </a:p>
            </p:txBody>
          </p:sp>
          <p:sp>
            <p:nvSpPr>
              <p:cNvPr id="4342" name="Freeform 246"/>
              <p:cNvSpPr>
                <a:spLocks noChangeArrowheads="1"/>
              </p:cNvSpPr>
              <p:nvPr/>
            </p:nvSpPr>
            <p:spPr bwMode="auto">
              <a:xfrm>
                <a:off x="5243" y="3325"/>
                <a:ext cx="4" cy="23"/>
              </a:xfrm>
              <a:custGeom>
                <a:avLst/>
                <a:gdLst/>
                <a:ahLst/>
                <a:cxnLst>
                  <a:cxn ang="0">
                    <a:pos x="4" y="0"/>
                  </a:cxn>
                  <a:cxn ang="0">
                    <a:pos x="0" y="0"/>
                  </a:cxn>
                  <a:cxn ang="0">
                    <a:pos x="0" y="19"/>
                  </a:cxn>
                  <a:cxn ang="0">
                    <a:pos x="5" y="22"/>
                  </a:cxn>
                  <a:cxn ang="0">
                    <a:pos x="5" y="22"/>
                  </a:cxn>
                  <a:cxn ang="0">
                    <a:pos x="4" y="21"/>
                  </a:cxn>
                  <a:cxn ang="0">
                    <a:pos x="4" y="18"/>
                  </a:cxn>
                  <a:cxn ang="0">
                    <a:pos x="3" y="16"/>
                  </a:cxn>
                  <a:cxn ang="0">
                    <a:pos x="3" y="16"/>
                  </a:cxn>
                  <a:cxn ang="0">
                    <a:pos x="3" y="13"/>
                  </a:cxn>
                  <a:cxn ang="0">
                    <a:pos x="3" y="7"/>
                  </a:cxn>
                  <a:cxn ang="0">
                    <a:pos x="3" y="2"/>
                  </a:cxn>
                  <a:cxn ang="0">
                    <a:pos x="4" y="0"/>
                  </a:cxn>
                  <a:cxn ang="0">
                    <a:pos x="4" y="0"/>
                  </a:cxn>
                </a:cxnLst>
                <a:rect l="0" t="0" r="r" b="b"/>
                <a:pathLst>
                  <a:path w="5" h="22">
                    <a:moveTo>
                      <a:pt x="4" y="0"/>
                    </a:moveTo>
                    <a:lnTo>
                      <a:pt x="0" y="0"/>
                    </a:lnTo>
                    <a:lnTo>
                      <a:pt x="0" y="19"/>
                    </a:lnTo>
                    <a:lnTo>
                      <a:pt x="5" y="22"/>
                    </a:lnTo>
                    <a:lnTo>
                      <a:pt x="5" y="22"/>
                    </a:lnTo>
                    <a:lnTo>
                      <a:pt x="4" y="21"/>
                    </a:lnTo>
                    <a:lnTo>
                      <a:pt x="4" y="18"/>
                    </a:lnTo>
                    <a:lnTo>
                      <a:pt x="3" y="16"/>
                    </a:lnTo>
                    <a:lnTo>
                      <a:pt x="3" y="16"/>
                    </a:lnTo>
                    <a:lnTo>
                      <a:pt x="3" y="13"/>
                    </a:lnTo>
                    <a:lnTo>
                      <a:pt x="3" y="7"/>
                    </a:lnTo>
                    <a:lnTo>
                      <a:pt x="3" y="2"/>
                    </a:lnTo>
                    <a:lnTo>
                      <a:pt x="4" y="0"/>
                    </a:lnTo>
                    <a:lnTo>
                      <a:pt x="4" y="0"/>
                    </a:lnTo>
                    <a:close/>
                  </a:path>
                </a:pathLst>
              </a:custGeom>
              <a:solidFill>
                <a:srgbClr val="003232"/>
              </a:solidFill>
              <a:ln w="9525">
                <a:noFill/>
                <a:round/>
                <a:headEnd/>
                <a:tailEnd/>
              </a:ln>
              <a:effectLst/>
            </p:spPr>
            <p:txBody>
              <a:bodyPr wrap="none" anchor="ctr"/>
              <a:lstStyle/>
              <a:p>
                <a:endParaRPr lang="en-IN"/>
              </a:p>
            </p:txBody>
          </p:sp>
          <p:sp>
            <p:nvSpPr>
              <p:cNvPr id="4343" name="Line 247"/>
              <p:cNvSpPr>
                <a:spLocks noChangeShapeType="1"/>
              </p:cNvSpPr>
              <p:nvPr/>
            </p:nvSpPr>
            <p:spPr bwMode="auto">
              <a:xfrm flipH="1">
                <a:off x="5217" y="3233"/>
                <a:ext cx="26" cy="289"/>
              </a:xfrm>
              <a:prstGeom prst="line">
                <a:avLst/>
              </a:prstGeom>
              <a:noFill/>
              <a:ln w="1440">
                <a:solidFill>
                  <a:srgbClr val="000000"/>
                </a:solidFill>
                <a:miter lim="800000"/>
                <a:headEnd/>
                <a:tailEnd/>
              </a:ln>
              <a:effectLst/>
            </p:spPr>
            <p:txBody>
              <a:bodyPr/>
              <a:lstStyle/>
              <a:p>
                <a:endParaRPr lang="en-IN"/>
              </a:p>
            </p:txBody>
          </p:sp>
          <p:sp>
            <p:nvSpPr>
              <p:cNvPr id="4344" name="Line 248"/>
              <p:cNvSpPr>
                <a:spLocks noChangeShapeType="1"/>
              </p:cNvSpPr>
              <p:nvPr/>
            </p:nvSpPr>
            <p:spPr bwMode="auto">
              <a:xfrm flipH="1">
                <a:off x="5217" y="3233"/>
                <a:ext cx="26" cy="289"/>
              </a:xfrm>
              <a:prstGeom prst="line">
                <a:avLst/>
              </a:prstGeom>
              <a:noFill/>
              <a:ln w="1440">
                <a:solidFill>
                  <a:srgbClr val="66B2B2"/>
                </a:solidFill>
                <a:miter lim="800000"/>
                <a:headEnd/>
                <a:tailEnd/>
              </a:ln>
              <a:effectLst/>
            </p:spPr>
            <p:txBody>
              <a:bodyPr/>
              <a:lstStyle/>
              <a:p>
                <a:endParaRPr lang="en-IN"/>
              </a:p>
            </p:txBody>
          </p:sp>
          <p:sp>
            <p:nvSpPr>
              <p:cNvPr id="4345" name="Freeform 249"/>
              <p:cNvSpPr>
                <a:spLocks noChangeArrowheads="1"/>
              </p:cNvSpPr>
              <p:nvPr/>
            </p:nvSpPr>
            <p:spPr bwMode="auto">
              <a:xfrm>
                <a:off x="5195" y="3520"/>
                <a:ext cx="22" cy="2"/>
              </a:xfrm>
              <a:custGeom>
                <a:avLst/>
                <a:gdLst/>
                <a:ahLst/>
                <a:cxnLst>
                  <a:cxn ang="0">
                    <a:pos x="21" y="3"/>
                  </a:cxn>
                  <a:cxn ang="0">
                    <a:pos x="20" y="3"/>
                  </a:cxn>
                  <a:cxn ang="0">
                    <a:pos x="17" y="2"/>
                  </a:cxn>
                  <a:cxn ang="0">
                    <a:pos x="13" y="2"/>
                  </a:cxn>
                  <a:cxn ang="0">
                    <a:pos x="9" y="1"/>
                  </a:cxn>
                  <a:cxn ang="0">
                    <a:pos x="4" y="1"/>
                  </a:cxn>
                  <a:cxn ang="0">
                    <a:pos x="0" y="0"/>
                  </a:cxn>
                </a:cxnLst>
                <a:rect l="0" t="0" r="r" b="b"/>
                <a:pathLst>
                  <a:path w="21" h="3">
                    <a:moveTo>
                      <a:pt x="21" y="3"/>
                    </a:moveTo>
                    <a:lnTo>
                      <a:pt x="20" y="3"/>
                    </a:lnTo>
                    <a:lnTo>
                      <a:pt x="17" y="2"/>
                    </a:lnTo>
                    <a:lnTo>
                      <a:pt x="13" y="2"/>
                    </a:lnTo>
                    <a:lnTo>
                      <a:pt x="9" y="1"/>
                    </a:lnTo>
                    <a:lnTo>
                      <a:pt x="4" y="1"/>
                    </a:lnTo>
                    <a:lnTo>
                      <a:pt x="0" y="0"/>
                    </a:lnTo>
                  </a:path>
                </a:pathLst>
              </a:custGeom>
              <a:noFill/>
              <a:ln w="1440">
                <a:solidFill>
                  <a:srgbClr val="000000"/>
                </a:solidFill>
                <a:round/>
                <a:headEnd/>
                <a:tailEnd/>
              </a:ln>
              <a:effectLst/>
            </p:spPr>
            <p:txBody>
              <a:bodyPr wrap="none" anchor="ctr"/>
              <a:lstStyle/>
              <a:p>
                <a:endParaRPr lang="en-IN"/>
              </a:p>
            </p:txBody>
          </p:sp>
          <p:sp>
            <p:nvSpPr>
              <p:cNvPr id="4346" name="Freeform 250"/>
              <p:cNvSpPr>
                <a:spLocks noChangeArrowheads="1"/>
              </p:cNvSpPr>
              <p:nvPr/>
            </p:nvSpPr>
            <p:spPr bwMode="auto">
              <a:xfrm>
                <a:off x="5258" y="3323"/>
                <a:ext cx="17" cy="12"/>
              </a:xfrm>
              <a:custGeom>
                <a:avLst/>
                <a:gdLst/>
                <a:ahLst/>
                <a:cxnLst>
                  <a:cxn ang="0">
                    <a:pos x="16" y="0"/>
                  </a:cxn>
                  <a:cxn ang="0">
                    <a:pos x="14" y="1"/>
                  </a:cxn>
                  <a:cxn ang="0">
                    <a:pos x="8" y="3"/>
                  </a:cxn>
                  <a:cxn ang="0">
                    <a:pos x="3" y="4"/>
                  </a:cxn>
                  <a:cxn ang="0">
                    <a:pos x="3" y="4"/>
                  </a:cxn>
                  <a:cxn ang="0">
                    <a:pos x="1" y="6"/>
                  </a:cxn>
                  <a:cxn ang="0">
                    <a:pos x="0" y="8"/>
                  </a:cxn>
                  <a:cxn ang="0">
                    <a:pos x="1" y="10"/>
                  </a:cxn>
                  <a:cxn ang="0">
                    <a:pos x="1" y="10"/>
                  </a:cxn>
                  <a:cxn ang="0">
                    <a:pos x="1" y="11"/>
                  </a:cxn>
                  <a:cxn ang="0">
                    <a:pos x="3" y="12"/>
                  </a:cxn>
                  <a:cxn ang="0">
                    <a:pos x="6" y="10"/>
                  </a:cxn>
                  <a:cxn ang="0">
                    <a:pos x="6" y="10"/>
                  </a:cxn>
                  <a:cxn ang="0">
                    <a:pos x="10" y="8"/>
                  </a:cxn>
                  <a:cxn ang="0">
                    <a:pos x="14" y="6"/>
                  </a:cxn>
                  <a:cxn ang="0">
                    <a:pos x="16" y="5"/>
                  </a:cxn>
                  <a:cxn ang="0">
                    <a:pos x="16" y="5"/>
                  </a:cxn>
                  <a:cxn ang="0">
                    <a:pos x="16" y="4"/>
                  </a:cxn>
                  <a:cxn ang="0">
                    <a:pos x="16" y="1"/>
                  </a:cxn>
                  <a:cxn ang="0">
                    <a:pos x="16" y="0"/>
                  </a:cxn>
                  <a:cxn ang="0">
                    <a:pos x="16" y="0"/>
                  </a:cxn>
                </a:cxnLst>
                <a:rect l="0" t="0" r="r" b="b"/>
                <a:pathLst>
                  <a:path w="16" h="12">
                    <a:moveTo>
                      <a:pt x="16" y="0"/>
                    </a:moveTo>
                    <a:lnTo>
                      <a:pt x="14" y="1"/>
                    </a:lnTo>
                    <a:lnTo>
                      <a:pt x="8" y="3"/>
                    </a:lnTo>
                    <a:lnTo>
                      <a:pt x="3" y="4"/>
                    </a:lnTo>
                    <a:lnTo>
                      <a:pt x="3" y="4"/>
                    </a:lnTo>
                    <a:lnTo>
                      <a:pt x="1" y="6"/>
                    </a:lnTo>
                    <a:lnTo>
                      <a:pt x="0" y="8"/>
                    </a:lnTo>
                    <a:lnTo>
                      <a:pt x="1" y="10"/>
                    </a:lnTo>
                    <a:lnTo>
                      <a:pt x="1" y="10"/>
                    </a:lnTo>
                    <a:lnTo>
                      <a:pt x="1" y="11"/>
                    </a:lnTo>
                    <a:lnTo>
                      <a:pt x="3" y="12"/>
                    </a:lnTo>
                    <a:lnTo>
                      <a:pt x="6" y="10"/>
                    </a:lnTo>
                    <a:lnTo>
                      <a:pt x="6" y="10"/>
                    </a:lnTo>
                    <a:lnTo>
                      <a:pt x="10" y="8"/>
                    </a:lnTo>
                    <a:lnTo>
                      <a:pt x="14" y="6"/>
                    </a:lnTo>
                    <a:lnTo>
                      <a:pt x="16" y="5"/>
                    </a:lnTo>
                    <a:lnTo>
                      <a:pt x="16" y="5"/>
                    </a:lnTo>
                    <a:lnTo>
                      <a:pt x="16" y="4"/>
                    </a:lnTo>
                    <a:lnTo>
                      <a:pt x="16" y="1"/>
                    </a:lnTo>
                    <a:lnTo>
                      <a:pt x="16" y="0"/>
                    </a:lnTo>
                    <a:lnTo>
                      <a:pt x="16" y="0"/>
                    </a:lnTo>
                    <a:close/>
                  </a:path>
                </a:pathLst>
              </a:custGeom>
              <a:solidFill>
                <a:srgbClr val="003232"/>
              </a:solidFill>
              <a:ln w="9525">
                <a:noFill/>
                <a:round/>
                <a:headEnd/>
                <a:tailEnd/>
              </a:ln>
              <a:effectLst/>
            </p:spPr>
            <p:txBody>
              <a:bodyPr wrap="none" anchor="ctr"/>
              <a:lstStyle/>
              <a:p>
                <a:endParaRPr lang="en-IN"/>
              </a:p>
            </p:txBody>
          </p:sp>
          <p:sp>
            <p:nvSpPr>
              <p:cNvPr id="4347" name="Freeform 251"/>
              <p:cNvSpPr>
                <a:spLocks noChangeArrowheads="1"/>
              </p:cNvSpPr>
              <p:nvPr/>
            </p:nvSpPr>
            <p:spPr bwMode="auto">
              <a:xfrm>
                <a:off x="5164" y="3158"/>
                <a:ext cx="60" cy="31"/>
              </a:xfrm>
              <a:custGeom>
                <a:avLst/>
                <a:gdLst/>
                <a:ahLst/>
                <a:cxnLst>
                  <a:cxn ang="0">
                    <a:pos x="40" y="23"/>
                  </a:cxn>
                  <a:cxn ang="0">
                    <a:pos x="37" y="22"/>
                  </a:cxn>
                  <a:cxn ang="0">
                    <a:pos x="34" y="21"/>
                  </a:cxn>
                  <a:cxn ang="0">
                    <a:pos x="31" y="20"/>
                  </a:cxn>
                  <a:cxn ang="0">
                    <a:pos x="28" y="19"/>
                  </a:cxn>
                  <a:cxn ang="0">
                    <a:pos x="23" y="19"/>
                  </a:cxn>
                  <a:cxn ang="0">
                    <a:pos x="19" y="20"/>
                  </a:cxn>
                  <a:cxn ang="0">
                    <a:pos x="13" y="21"/>
                  </a:cxn>
                  <a:cxn ang="0">
                    <a:pos x="13" y="21"/>
                  </a:cxn>
                  <a:cxn ang="0">
                    <a:pos x="0" y="11"/>
                  </a:cxn>
                  <a:cxn ang="0">
                    <a:pos x="0" y="8"/>
                  </a:cxn>
                  <a:cxn ang="0">
                    <a:pos x="0" y="8"/>
                  </a:cxn>
                  <a:cxn ang="0">
                    <a:pos x="0" y="7"/>
                  </a:cxn>
                  <a:cxn ang="0">
                    <a:pos x="1" y="7"/>
                  </a:cxn>
                  <a:cxn ang="0">
                    <a:pos x="1" y="6"/>
                  </a:cxn>
                  <a:cxn ang="0">
                    <a:pos x="3" y="5"/>
                  </a:cxn>
                  <a:cxn ang="0">
                    <a:pos x="5" y="4"/>
                  </a:cxn>
                  <a:cxn ang="0">
                    <a:pos x="7" y="3"/>
                  </a:cxn>
                  <a:cxn ang="0">
                    <a:pos x="10" y="2"/>
                  </a:cxn>
                  <a:cxn ang="0">
                    <a:pos x="13" y="1"/>
                  </a:cxn>
                  <a:cxn ang="0">
                    <a:pos x="18" y="1"/>
                  </a:cxn>
                  <a:cxn ang="0">
                    <a:pos x="23" y="0"/>
                  </a:cxn>
                  <a:cxn ang="0">
                    <a:pos x="29" y="0"/>
                  </a:cxn>
                  <a:cxn ang="0">
                    <a:pos x="36" y="1"/>
                  </a:cxn>
                  <a:cxn ang="0">
                    <a:pos x="36" y="1"/>
                  </a:cxn>
                  <a:cxn ang="0">
                    <a:pos x="37" y="1"/>
                  </a:cxn>
                  <a:cxn ang="0">
                    <a:pos x="39" y="2"/>
                  </a:cxn>
                  <a:cxn ang="0">
                    <a:pos x="43" y="3"/>
                  </a:cxn>
                  <a:cxn ang="0">
                    <a:pos x="47" y="5"/>
                  </a:cxn>
                  <a:cxn ang="0">
                    <a:pos x="52" y="7"/>
                  </a:cxn>
                  <a:cxn ang="0">
                    <a:pos x="55" y="10"/>
                  </a:cxn>
                  <a:cxn ang="0">
                    <a:pos x="55" y="10"/>
                  </a:cxn>
                  <a:cxn ang="0">
                    <a:pos x="55" y="13"/>
                  </a:cxn>
                  <a:cxn ang="0">
                    <a:pos x="44" y="21"/>
                  </a:cxn>
                  <a:cxn ang="0">
                    <a:pos x="44" y="21"/>
                  </a:cxn>
                  <a:cxn ang="0">
                    <a:pos x="43" y="23"/>
                  </a:cxn>
                  <a:cxn ang="0">
                    <a:pos x="42" y="26"/>
                  </a:cxn>
                  <a:cxn ang="0">
                    <a:pos x="40" y="29"/>
                  </a:cxn>
                  <a:cxn ang="0">
                    <a:pos x="40" y="29"/>
                  </a:cxn>
                  <a:cxn ang="0">
                    <a:pos x="40" y="23"/>
                  </a:cxn>
                  <a:cxn ang="0">
                    <a:pos x="40" y="23"/>
                  </a:cxn>
                </a:cxnLst>
                <a:rect l="0" t="0" r="r" b="b"/>
                <a:pathLst>
                  <a:path w="55" h="29">
                    <a:moveTo>
                      <a:pt x="40" y="23"/>
                    </a:moveTo>
                    <a:lnTo>
                      <a:pt x="37" y="22"/>
                    </a:lnTo>
                    <a:lnTo>
                      <a:pt x="34" y="21"/>
                    </a:lnTo>
                    <a:lnTo>
                      <a:pt x="31" y="20"/>
                    </a:lnTo>
                    <a:lnTo>
                      <a:pt x="28" y="19"/>
                    </a:lnTo>
                    <a:lnTo>
                      <a:pt x="23" y="19"/>
                    </a:lnTo>
                    <a:lnTo>
                      <a:pt x="19" y="20"/>
                    </a:lnTo>
                    <a:lnTo>
                      <a:pt x="13" y="21"/>
                    </a:lnTo>
                    <a:lnTo>
                      <a:pt x="13" y="21"/>
                    </a:lnTo>
                    <a:lnTo>
                      <a:pt x="0" y="11"/>
                    </a:lnTo>
                    <a:lnTo>
                      <a:pt x="0" y="8"/>
                    </a:lnTo>
                    <a:lnTo>
                      <a:pt x="0" y="8"/>
                    </a:lnTo>
                    <a:lnTo>
                      <a:pt x="0" y="7"/>
                    </a:lnTo>
                    <a:lnTo>
                      <a:pt x="1" y="7"/>
                    </a:lnTo>
                    <a:lnTo>
                      <a:pt x="1" y="6"/>
                    </a:lnTo>
                    <a:lnTo>
                      <a:pt x="3" y="5"/>
                    </a:lnTo>
                    <a:lnTo>
                      <a:pt x="5" y="4"/>
                    </a:lnTo>
                    <a:lnTo>
                      <a:pt x="7" y="3"/>
                    </a:lnTo>
                    <a:lnTo>
                      <a:pt x="10" y="2"/>
                    </a:lnTo>
                    <a:lnTo>
                      <a:pt x="13" y="1"/>
                    </a:lnTo>
                    <a:lnTo>
                      <a:pt x="18" y="1"/>
                    </a:lnTo>
                    <a:lnTo>
                      <a:pt x="23" y="0"/>
                    </a:lnTo>
                    <a:lnTo>
                      <a:pt x="29" y="0"/>
                    </a:lnTo>
                    <a:lnTo>
                      <a:pt x="36" y="1"/>
                    </a:lnTo>
                    <a:lnTo>
                      <a:pt x="36" y="1"/>
                    </a:lnTo>
                    <a:lnTo>
                      <a:pt x="37" y="1"/>
                    </a:lnTo>
                    <a:lnTo>
                      <a:pt x="39" y="2"/>
                    </a:lnTo>
                    <a:lnTo>
                      <a:pt x="43" y="3"/>
                    </a:lnTo>
                    <a:lnTo>
                      <a:pt x="47" y="5"/>
                    </a:lnTo>
                    <a:lnTo>
                      <a:pt x="52" y="7"/>
                    </a:lnTo>
                    <a:lnTo>
                      <a:pt x="55" y="10"/>
                    </a:lnTo>
                    <a:lnTo>
                      <a:pt x="55" y="10"/>
                    </a:lnTo>
                    <a:lnTo>
                      <a:pt x="55" y="13"/>
                    </a:lnTo>
                    <a:lnTo>
                      <a:pt x="44" y="21"/>
                    </a:lnTo>
                    <a:lnTo>
                      <a:pt x="44" y="21"/>
                    </a:lnTo>
                    <a:lnTo>
                      <a:pt x="43" y="23"/>
                    </a:lnTo>
                    <a:lnTo>
                      <a:pt x="42" y="26"/>
                    </a:lnTo>
                    <a:lnTo>
                      <a:pt x="40" y="29"/>
                    </a:lnTo>
                    <a:lnTo>
                      <a:pt x="40" y="29"/>
                    </a:lnTo>
                    <a:lnTo>
                      <a:pt x="40" y="23"/>
                    </a:lnTo>
                    <a:lnTo>
                      <a:pt x="40" y="23"/>
                    </a:lnTo>
                    <a:close/>
                  </a:path>
                </a:pathLst>
              </a:custGeom>
              <a:solidFill>
                <a:srgbClr val="003232"/>
              </a:solidFill>
              <a:ln w="9525">
                <a:noFill/>
                <a:round/>
                <a:headEnd/>
                <a:tailEnd/>
              </a:ln>
              <a:effectLst/>
            </p:spPr>
            <p:txBody>
              <a:bodyPr wrap="none" anchor="ctr"/>
              <a:lstStyle/>
              <a:p>
                <a:endParaRPr lang="en-IN"/>
              </a:p>
            </p:txBody>
          </p:sp>
          <p:sp>
            <p:nvSpPr>
              <p:cNvPr id="4348" name="Freeform 252"/>
              <p:cNvSpPr>
                <a:spLocks noChangeArrowheads="1"/>
              </p:cNvSpPr>
              <p:nvPr/>
            </p:nvSpPr>
            <p:spPr bwMode="auto">
              <a:xfrm>
                <a:off x="5164" y="3158"/>
                <a:ext cx="60" cy="31"/>
              </a:xfrm>
              <a:custGeom>
                <a:avLst/>
                <a:gdLst/>
                <a:ahLst/>
                <a:cxnLst>
                  <a:cxn ang="0">
                    <a:pos x="40" y="23"/>
                  </a:cxn>
                  <a:cxn ang="0">
                    <a:pos x="37" y="22"/>
                  </a:cxn>
                  <a:cxn ang="0">
                    <a:pos x="34" y="21"/>
                  </a:cxn>
                  <a:cxn ang="0">
                    <a:pos x="31" y="20"/>
                  </a:cxn>
                  <a:cxn ang="0">
                    <a:pos x="28" y="19"/>
                  </a:cxn>
                  <a:cxn ang="0">
                    <a:pos x="23" y="19"/>
                  </a:cxn>
                  <a:cxn ang="0">
                    <a:pos x="19" y="20"/>
                  </a:cxn>
                  <a:cxn ang="0">
                    <a:pos x="13" y="21"/>
                  </a:cxn>
                  <a:cxn ang="0">
                    <a:pos x="13" y="21"/>
                  </a:cxn>
                  <a:cxn ang="0">
                    <a:pos x="0" y="11"/>
                  </a:cxn>
                  <a:cxn ang="0">
                    <a:pos x="0" y="8"/>
                  </a:cxn>
                  <a:cxn ang="0">
                    <a:pos x="0" y="8"/>
                  </a:cxn>
                  <a:cxn ang="0">
                    <a:pos x="0" y="7"/>
                  </a:cxn>
                  <a:cxn ang="0">
                    <a:pos x="1" y="7"/>
                  </a:cxn>
                  <a:cxn ang="0">
                    <a:pos x="1" y="6"/>
                  </a:cxn>
                  <a:cxn ang="0">
                    <a:pos x="3" y="5"/>
                  </a:cxn>
                  <a:cxn ang="0">
                    <a:pos x="5" y="4"/>
                  </a:cxn>
                  <a:cxn ang="0">
                    <a:pos x="7" y="3"/>
                  </a:cxn>
                  <a:cxn ang="0">
                    <a:pos x="10" y="2"/>
                  </a:cxn>
                  <a:cxn ang="0">
                    <a:pos x="13" y="1"/>
                  </a:cxn>
                  <a:cxn ang="0">
                    <a:pos x="18" y="1"/>
                  </a:cxn>
                  <a:cxn ang="0">
                    <a:pos x="23" y="0"/>
                  </a:cxn>
                  <a:cxn ang="0">
                    <a:pos x="29" y="0"/>
                  </a:cxn>
                  <a:cxn ang="0">
                    <a:pos x="36" y="1"/>
                  </a:cxn>
                  <a:cxn ang="0">
                    <a:pos x="36" y="1"/>
                  </a:cxn>
                  <a:cxn ang="0">
                    <a:pos x="37" y="1"/>
                  </a:cxn>
                  <a:cxn ang="0">
                    <a:pos x="39" y="2"/>
                  </a:cxn>
                  <a:cxn ang="0">
                    <a:pos x="43" y="3"/>
                  </a:cxn>
                  <a:cxn ang="0">
                    <a:pos x="47" y="5"/>
                  </a:cxn>
                  <a:cxn ang="0">
                    <a:pos x="52" y="7"/>
                  </a:cxn>
                  <a:cxn ang="0">
                    <a:pos x="55" y="10"/>
                  </a:cxn>
                  <a:cxn ang="0">
                    <a:pos x="55" y="10"/>
                  </a:cxn>
                  <a:cxn ang="0">
                    <a:pos x="55" y="13"/>
                  </a:cxn>
                  <a:cxn ang="0">
                    <a:pos x="44" y="21"/>
                  </a:cxn>
                  <a:cxn ang="0">
                    <a:pos x="44" y="21"/>
                  </a:cxn>
                  <a:cxn ang="0">
                    <a:pos x="43" y="23"/>
                  </a:cxn>
                  <a:cxn ang="0">
                    <a:pos x="42" y="26"/>
                  </a:cxn>
                  <a:cxn ang="0">
                    <a:pos x="40" y="29"/>
                  </a:cxn>
                  <a:cxn ang="0">
                    <a:pos x="40" y="29"/>
                  </a:cxn>
                  <a:cxn ang="0">
                    <a:pos x="40" y="23"/>
                  </a:cxn>
                  <a:cxn ang="0">
                    <a:pos x="40" y="23"/>
                  </a:cxn>
                  <a:cxn ang="0">
                    <a:pos x="40" y="23"/>
                  </a:cxn>
                </a:cxnLst>
                <a:rect l="0" t="0" r="r" b="b"/>
                <a:pathLst>
                  <a:path w="55" h="29">
                    <a:moveTo>
                      <a:pt x="40" y="23"/>
                    </a:moveTo>
                    <a:lnTo>
                      <a:pt x="37" y="22"/>
                    </a:lnTo>
                    <a:lnTo>
                      <a:pt x="34" y="21"/>
                    </a:lnTo>
                    <a:lnTo>
                      <a:pt x="31" y="20"/>
                    </a:lnTo>
                    <a:lnTo>
                      <a:pt x="28" y="19"/>
                    </a:lnTo>
                    <a:lnTo>
                      <a:pt x="23" y="19"/>
                    </a:lnTo>
                    <a:lnTo>
                      <a:pt x="19" y="20"/>
                    </a:lnTo>
                    <a:lnTo>
                      <a:pt x="13" y="21"/>
                    </a:lnTo>
                    <a:lnTo>
                      <a:pt x="13" y="21"/>
                    </a:lnTo>
                    <a:lnTo>
                      <a:pt x="0" y="11"/>
                    </a:lnTo>
                    <a:lnTo>
                      <a:pt x="0" y="8"/>
                    </a:lnTo>
                    <a:lnTo>
                      <a:pt x="0" y="8"/>
                    </a:lnTo>
                    <a:lnTo>
                      <a:pt x="0" y="7"/>
                    </a:lnTo>
                    <a:lnTo>
                      <a:pt x="1" y="7"/>
                    </a:lnTo>
                    <a:lnTo>
                      <a:pt x="1" y="6"/>
                    </a:lnTo>
                    <a:lnTo>
                      <a:pt x="3" y="5"/>
                    </a:lnTo>
                    <a:lnTo>
                      <a:pt x="5" y="4"/>
                    </a:lnTo>
                    <a:lnTo>
                      <a:pt x="7" y="3"/>
                    </a:lnTo>
                    <a:lnTo>
                      <a:pt x="10" y="2"/>
                    </a:lnTo>
                    <a:lnTo>
                      <a:pt x="13" y="1"/>
                    </a:lnTo>
                    <a:lnTo>
                      <a:pt x="18" y="1"/>
                    </a:lnTo>
                    <a:lnTo>
                      <a:pt x="23" y="0"/>
                    </a:lnTo>
                    <a:lnTo>
                      <a:pt x="29" y="0"/>
                    </a:lnTo>
                    <a:lnTo>
                      <a:pt x="36" y="1"/>
                    </a:lnTo>
                    <a:lnTo>
                      <a:pt x="36" y="1"/>
                    </a:lnTo>
                    <a:lnTo>
                      <a:pt x="37" y="1"/>
                    </a:lnTo>
                    <a:lnTo>
                      <a:pt x="39" y="2"/>
                    </a:lnTo>
                    <a:lnTo>
                      <a:pt x="43" y="3"/>
                    </a:lnTo>
                    <a:lnTo>
                      <a:pt x="47" y="5"/>
                    </a:lnTo>
                    <a:lnTo>
                      <a:pt x="52" y="7"/>
                    </a:lnTo>
                    <a:lnTo>
                      <a:pt x="55" y="10"/>
                    </a:lnTo>
                    <a:lnTo>
                      <a:pt x="55" y="10"/>
                    </a:lnTo>
                    <a:lnTo>
                      <a:pt x="55" y="13"/>
                    </a:lnTo>
                    <a:lnTo>
                      <a:pt x="44" y="21"/>
                    </a:lnTo>
                    <a:lnTo>
                      <a:pt x="44" y="21"/>
                    </a:lnTo>
                    <a:lnTo>
                      <a:pt x="43" y="23"/>
                    </a:lnTo>
                    <a:lnTo>
                      <a:pt x="42" y="26"/>
                    </a:lnTo>
                    <a:lnTo>
                      <a:pt x="40" y="29"/>
                    </a:lnTo>
                    <a:lnTo>
                      <a:pt x="40" y="29"/>
                    </a:lnTo>
                    <a:lnTo>
                      <a:pt x="40" y="23"/>
                    </a:lnTo>
                    <a:lnTo>
                      <a:pt x="40" y="23"/>
                    </a:lnTo>
                    <a:lnTo>
                      <a:pt x="40" y="23"/>
                    </a:lnTo>
                  </a:path>
                </a:pathLst>
              </a:custGeom>
              <a:noFill/>
              <a:ln w="1440">
                <a:solidFill>
                  <a:srgbClr val="000000"/>
                </a:solidFill>
                <a:round/>
                <a:headEnd/>
                <a:tailEnd/>
              </a:ln>
              <a:effectLst/>
            </p:spPr>
            <p:txBody>
              <a:bodyPr wrap="none" anchor="ctr"/>
              <a:lstStyle/>
              <a:p>
                <a:endParaRPr lang="en-IN"/>
              </a:p>
            </p:txBody>
          </p:sp>
          <p:sp>
            <p:nvSpPr>
              <p:cNvPr id="4349" name="Freeform 253"/>
              <p:cNvSpPr>
                <a:spLocks noChangeArrowheads="1"/>
              </p:cNvSpPr>
              <p:nvPr/>
            </p:nvSpPr>
            <p:spPr bwMode="auto">
              <a:xfrm>
                <a:off x="5177" y="3481"/>
                <a:ext cx="9" cy="9"/>
              </a:xfrm>
              <a:custGeom>
                <a:avLst/>
                <a:gdLst/>
                <a:ahLst/>
                <a:cxnLst>
                  <a:cxn ang="0">
                    <a:pos x="5" y="0"/>
                  </a:cxn>
                  <a:cxn ang="0">
                    <a:pos x="2" y="1"/>
                  </a:cxn>
                  <a:cxn ang="0">
                    <a:pos x="1" y="3"/>
                  </a:cxn>
                  <a:cxn ang="0">
                    <a:pos x="0" y="6"/>
                  </a:cxn>
                  <a:cxn ang="0">
                    <a:pos x="2" y="8"/>
                  </a:cxn>
                  <a:cxn ang="0">
                    <a:pos x="5" y="9"/>
                  </a:cxn>
                  <a:cxn ang="0">
                    <a:pos x="5" y="9"/>
                  </a:cxn>
                  <a:cxn ang="0">
                    <a:pos x="7" y="8"/>
                  </a:cxn>
                  <a:cxn ang="0">
                    <a:pos x="9" y="6"/>
                  </a:cxn>
                  <a:cxn ang="0">
                    <a:pos x="9" y="3"/>
                  </a:cxn>
                  <a:cxn ang="0">
                    <a:pos x="8" y="1"/>
                  </a:cxn>
                  <a:cxn ang="0">
                    <a:pos x="5" y="0"/>
                  </a:cxn>
                  <a:cxn ang="0">
                    <a:pos x="5" y="0"/>
                  </a:cxn>
                </a:cxnLst>
                <a:rect l="0" t="0" r="r" b="b"/>
                <a:pathLst>
                  <a:path w="9" h="9">
                    <a:moveTo>
                      <a:pt x="5" y="0"/>
                    </a:moveTo>
                    <a:lnTo>
                      <a:pt x="2" y="1"/>
                    </a:lnTo>
                    <a:lnTo>
                      <a:pt x="1" y="3"/>
                    </a:lnTo>
                    <a:lnTo>
                      <a:pt x="0" y="6"/>
                    </a:lnTo>
                    <a:lnTo>
                      <a:pt x="2" y="8"/>
                    </a:lnTo>
                    <a:lnTo>
                      <a:pt x="5" y="9"/>
                    </a:lnTo>
                    <a:lnTo>
                      <a:pt x="5" y="9"/>
                    </a:lnTo>
                    <a:lnTo>
                      <a:pt x="7" y="8"/>
                    </a:lnTo>
                    <a:lnTo>
                      <a:pt x="9" y="6"/>
                    </a:lnTo>
                    <a:lnTo>
                      <a:pt x="9" y="3"/>
                    </a:lnTo>
                    <a:lnTo>
                      <a:pt x="8" y="1"/>
                    </a:lnTo>
                    <a:lnTo>
                      <a:pt x="5" y="0"/>
                    </a:lnTo>
                    <a:lnTo>
                      <a:pt x="5" y="0"/>
                    </a:lnTo>
                    <a:close/>
                  </a:path>
                </a:pathLst>
              </a:custGeom>
              <a:solidFill>
                <a:srgbClr val="004C4C"/>
              </a:solidFill>
              <a:ln w="9525">
                <a:noFill/>
                <a:round/>
                <a:headEnd/>
                <a:tailEnd/>
              </a:ln>
              <a:effectLst/>
            </p:spPr>
            <p:txBody>
              <a:bodyPr wrap="none" anchor="ctr"/>
              <a:lstStyle/>
              <a:p>
                <a:endParaRPr lang="en-IN"/>
              </a:p>
            </p:txBody>
          </p:sp>
          <p:sp>
            <p:nvSpPr>
              <p:cNvPr id="4350" name="Freeform 254"/>
              <p:cNvSpPr>
                <a:spLocks noChangeArrowheads="1"/>
              </p:cNvSpPr>
              <p:nvPr/>
            </p:nvSpPr>
            <p:spPr bwMode="auto">
              <a:xfrm>
                <a:off x="5177" y="3481"/>
                <a:ext cx="9" cy="9"/>
              </a:xfrm>
              <a:custGeom>
                <a:avLst/>
                <a:gdLst/>
                <a:ahLst/>
                <a:cxnLst>
                  <a:cxn ang="0">
                    <a:pos x="5" y="0"/>
                  </a:cxn>
                  <a:cxn ang="0">
                    <a:pos x="2" y="1"/>
                  </a:cxn>
                  <a:cxn ang="0">
                    <a:pos x="1" y="3"/>
                  </a:cxn>
                  <a:cxn ang="0">
                    <a:pos x="0" y="6"/>
                  </a:cxn>
                  <a:cxn ang="0">
                    <a:pos x="2" y="8"/>
                  </a:cxn>
                  <a:cxn ang="0">
                    <a:pos x="5" y="9"/>
                  </a:cxn>
                  <a:cxn ang="0">
                    <a:pos x="5" y="9"/>
                  </a:cxn>
                  <a:cxn ang="0">
                    <a:pos x="7" y="8"/>
                  </a:cxn>
                  <a:cxn ang="0">
                    <a:pos x="9" y="6"/>
                  </a:cxn>
                  <a:cxn ang="0">
                    <a:pos x="9" y="3"/>
                  </a:cxn>
                  <a:cxn ang="0">
                    <a:pos x="8" y="1"/>
                  </a:cxn>
                  <a:cxn ang="0">
                    <a:pos x="5" y="0"/>
                  </a:cxn>
                  <a:cxn ang="0">
                    <a:pos x="5" y="0"/>
                  </a:cxn>
                  <a:cxn ang="0">
                    <a:pos x="5" y="0"/>
                  </a:cxn>
                </a:cxnLst>
                <a:rect l="0" t="0" r="r" b="b"/>
                <a:pathLst>
                  <a:path w="9" h="9">
                    <a:moveTo>
                      <a:pt x="5" y="0"/>
                    </a:moveTo>
                    <a:lnTo>
                      <a:pt x="2" y="1"/>
                    </a:lnTo>
                    <a:lnTo>
                      <a:pt x="1" y="3"/>
                    </a:lnTo>
                    <a:lnTo>
                      <a:pt x="0" y="6"/>
                    </a:lnTo>
                    <a:lnTo>
                      <a:pt x="2" y="8"/>
                    </a:lnTo>
                    <a:lnTo>
                      <a:pt x="5" y="9"/>
                    </a:lnTo>
                    <a:lnTo>
                      <a:pt x="5" y="9"/>
                    </a:lnTo>
                    <a:lnTo>
                      <a:pt x="7" y="8"/>
                    </a:lnTo>
                    <a:lnTo>
                      <a:pt x="9" y="6"/>
                    </a:lnTo>
                    <a:lnTo>
                      <a:pt x="9" y="3"/>
                    </a:lnTo>
                    <a:lnTo>
                      <a:pt x="8" y="1"/>
                    </a:lnTo>
                    <a:lnTo>
                      <a:pt x="5" y="0"/>
                    </a:lnTo>
                    <a:lnTo>
                      <a:pt x="5" y="0"/>
                    </a:lnTo>
                    <a:lnTo>
                      <a:pt x="5" y="0"/>
                    </a:lnTo>
                  </a:path>
                </a:pathLst>
              </a:custGeom>
              <a:noFill/>
              <a:ln w="1440">
                <a:solidFill>
                  <a:srgbClr val="000000"/>
                </a:solidFill>
                <a:round/>
                <a:headEnd/>
                <a:tailEnd/>
              </a:ln>
              <a:effectLst/>
            </p:spPr>
            <p:txBody>
              <a:bodyPr wrap="none" anchor="ctr"/>
              <a:lstStyle/>
              <a:p>
                <a:endParaRPr lang="en-IN"/>
              </a:p>
            </p:txBody>
          </p:sp>
          <p:sp>
            <p:nvSpPr>
              <p:cNvPr id="4351" name="Freeform 255"/>
              <p:cNvSpPr>
                <a:spLocks noChangeArrowheads="1"/>
              </p:cNvSpPr>
              <p:nvPr/>
            </p:nvSpPr>
            <p:spPr bwMode="auto">
              <a:xfrm>
                <a:off x="5083" y="3469"/>
                <a:ext cx="5" cy="0"/>
              </a:xfrm>
              <a:custGeom>
                <a:avLst/>
                <a:gdLst/>
                <a:ahLst/>
                <a:cxnLst>
                  <a:cxn ang="0">
                    <a:pos x="0" y="0"/>
                  </a:cxn>
                  <a:cxn ang="0">
                    <a:pos x="1" y="0"/>
                  </a:cxn>
                  <a:cxn ang="0">
                    <a:pos x="3" y="0"/>
                  </a:cxn>
                  <a:cxn ang="0">
                    <a:pos x="5" y="1"/>
                  </a:cxn>
                </a:cxnLst>
                <a:rect l="0" t="0" r="r" b="b"/>
                <a:pathLst>
                  <a:path w="5" h="1">
                    <a:moveTo>
                      <a:pt x="0" y="0"/>
                    </a:moveTo>
                    <a:lnTo>
                      <a:pt x="1" y="0"/>
                    </a:lnTo>
                    <a:lnTo>
                      <a:pt x="3" y="0"/>
                    </a:lnTo>
                    <a:lnTo>
                      <a:pt x="5" y="1"/>
                    </a:lnTo>
                  </a:path>
                </a:pathLst>
              </a:custGeom>
              <a:noFill/>
              <a:ln w="1440">
                <a:solidFill>
                  <a:srgbClr val="000000"/>
                </a:solidFill>
                <a:round/>
                <a:headEnd/>
                <a:tailEnd/>
              </a:ln>
              <a:effectLst/>
            </p:spPr>
            <p:txBody>
              <a:bodyPr wrap="none" anchor="ctr"/>
              <a:lstStyle/>
              <a:p>
                <a:endParaRPr lang="en-IN"/>
              </a:p>
            </p:txBody>
          </p:sp>
          <p:sp>
            <p:nvSpPr>
              <p:cNvPr id="4352" name="Freeform 256"/>
              <p:cNvSpPr>
                <a:spLocks noChangeArrowheads="1"/>
              </p:cNvSpPr>
              <p:nvPr/>
            </p:nvSpPr>
            <p:spPr bwMode="auto">
              <a:xfrm>
                <a:off x="5088" y="3470"/>
                <a:ext cx="1" cy="2"/>
              </a:xfrm>
              <a:custGeom>
                <a:avLst/>
                <a:gdLst/>
                <a:ahLst/>
                <a:cxnLst>
                  <a:cxn ang="0">
                    <a:pos x="0" y="0"/>
                  </a:cxn>
                  <a:cxn ang="0">
                    <a:pos x="1" y="1"/>
                  </a:cxn>
                  <a:cxn ang="0">
                    <a:pos x="2" y="2"/>
                  </a:cxn>
                  <a:cxn ang="0">
                    <a:pos x="2" y="3"/>
                  </a:cxn>
                </a:cxnLst>
                <a:rect l="0" t="0" r="r" b="b"/>
                <a:pathLst>
                  <a:path w="2" h="3">
                    <a:moveTo>
                      <a:pt x="0" y="0"/>
                    </a:moveTo>
                    <a:lnTo>
                      <a:pt x="1" y="1"/>
                    </a:lnTo>
                    <a:lnTo>
                      <a:pt x="2" y="2"/>
                    </a:lnTo>
                    <a:lnTo>
                      <a:pt x="2" y="3"/>
                    </a:lnTo>
                  </a:path>
                </a:pathLst>
              </a:custGeom>
              <a:noFill/>
              <a:ln w="1440">
                <a:solidFill>
                  <a:srgbClr val="000000"/>
                </a:solidFill>
                <a:round/>
                <a:headEnd/>
                <a:tailEnd/>
              </a:ln>
              <a:effectLst/>
            </p:spPr>
            <p:txBody>
              <a:bodyPr wrap="none" anchor="ctr"/>
              <a:lstStyle/>
              <a:p>
                <a:endParaRPr lang="en-IN"/>
              </a:p>
            </p:txBody>
          </p:sp>
          <p:sp>
            <p:nvSpPr>
              <p:cNvPr id="4353" name="Freeform 257"/>
              <p:cNvSpPr>
                <a:spLocks noChangeArrowheads="1"/>
              </p:cNvSpPr>
              <p:nvPr/>
            </p:nvSpPr>
            <p:spPr bwMode="auto">
              <a:xfrm>
                <a:off x="5365" y="3638"/>
                <a:ext cx="83" cy="71"/>
              </a:xfrm>
              <a:custGeom>
                <a:avLst/>
                <a:gdLst/>
                <a:ahLst/>
                <a:cxnLst>
                  <a:cxn ang="0">
                    <a:pos x="73" y="15"/>
                  </a:cxn>
                  <a:cxn ang="0">
                    <a:pos x="67" y="15"/>
                  </a:cxn>
                  <a:cxn ang="0">
                    <a:pos x="60" y="14"/>
                  </a:cxn>
                  <a:cxn ang="0">
                    <a:pos x="53" y="13"/>
                  </a:cxn>
                  <a:cxn ang="0">
                    <a:pos x="45" y="11"/>
                  </a:cxn>
                  <a:cxn ang="0">
                    <a:pos x="37" y="10"/>
                  </a:cxn>
                  <a:cxn ang="0">
                    <a:pos x="30" y="8"/>
                  </a:cxn>
                  <a:cxn ang="0">
                    <a:pos x="23" y="6"/>
                  </a:cxn>
                  <a:cxn ang="0">
                    <a:pos x="16" y="4"/>
                  </a:cxn>
                  <a:cxn ang="0">
                    <a:pos x="11" y="3"/>
                  </a:cxn>
                  <a:cxn ang="0">
                    <a:pos x="6" y="1"/>
                  </a:cxn>
                  <a:cxn ang="0">
                    <a:pos x="2" y="0"/>
                  </a:cxn>
                  <a:cxn ang="0">
                    <a:pos x="2" y="2"/>
                  </a:cxn>
                  <a:cxn ang="0">
                    <a:pos x="2" y="6"/>
                  </a:cxn>
                  <a:cxn ang="0">
                    <a:pos x="2" y="10"/>
                  </a:cxn>
                  <a:cxn ang="0">
                    <a:pos x="1" y="14"/>
                  </a:cxn>
                  <a:cxn ang="0">
                    <a:pos x="1" y="19"/>
                  </a:cxn>
                  <a:cxn ang="0">
                    <a:pos x="0" y="23"/>
                  </a:cxn>
                  <a:cxn ang="0">
                    <a:pos x="0" y="28"/>
                  </a:cxn>
                  <a:cxn ang="0">
                    <a:pos x="0" y="33"/>
                  </a:cxn>
                  <a:cxn ang="0">
                    <a:pos x="1" y="38"/>
                  </a:cxn>
                  <a:cxn ang="0">
                    <a:pos x="1" y="42"/>
                  </a:cxn>
                  <a:cxn ang="0">
                    <a:pos x="3" y="46"/>
                  </a:cxn>
                  <a:cxn ang="0">
                    <a:pos x="5" y="50"/>
                  </a:cxn>
                  <a:cxn ang="0">
                    <a:pos x="7" y="54"/>
                  </a:cxn>
                  <a:cxn ang="0">
                    <a:pos x="11" y="57"/>
                  </a:cxn>
                  <a:cxn ang="0">
                    <a:pos x="15" y="60"/>
                  </a:cxn>
                  <a:cxn ang="0">
                    <a:pos x="20" y="62"/>
                  </a:cxn>
                  <a:cxn ang="0">
                    <a:pos x="26" y="64"/>
                  </a:cxn>
                  <a:cxn ang="0">
                    <a:pos x="33" y="65"/>
                  </a:cxn>
                  <a:cxn ang="0">
                    <a:pos x="38" y="65"/>
                  </a:cxn>
                  <a:cxn ang="0">
                    <a:pos x="44" y="65"/>
                  </a:cxn>
                  <a:cxn ang="0">
                    <a:pos x="49" y="64"/>
                  </a:cxn>
                  <a:cxn ang="0">
                    <a:pos x="54" y="63"/>
                  </a:cxn>
                  <a:cxn ang="0">
                    <a:pos x="59" y="60"/>
                  </a:cxn>
                  <a:cxn ang="0">
                    <a:pos x="62" y="57"/>
                  </a:cxn>
                  <a:cxn ang="0">
                    <a:pos x="66" y="53"/>
                  </a:cxn>
                  <a:cxn ang="0">
                    <a:pos x="68" y="49"/>
                  </a:cxn>
                  <a:cxn ang="0">
                    <a:pos x="70" y="44"/>
                  </a:cxn>
                  <a:cxn ang="0">
                    <a:pos x="72" y="38"/>
                  </a:cxn>
                  <a:cxn ang="0">
                    <a:pos x="74" y="32"/>
                  </a:cxn>
                  <a:cxn ang="0">
                    <a:pos x="75" y="26"/>
                  </a:cxn>
                  <a:cxn ang="0">
                    <a:pos x="75" y="19"/>
                  </a:cxn>
                  <a:cxn ang="0">
                    <a:pos x="76" y="15"/>
                  </a:cxn>
                </a:cxnLst>
                <a:rect l="0" t="0" r="r" b="b"/>
                <a:pathLst>
                  <a:path w="76" h="65">
                    <a:moveTo>
                      <a:pt x="76" y="15"/>
                    </a:moveTo>
                    <a:lnTo>
                      <a:pt x="73" y="15"/>
                    </a:lnTo>
                    <a:lnTo>
                      <a:pt x="70" y="15"/>
                    </a:lnTo>
                    <a:lnTo>
                      <a:pt x="67" y="15"/>
                    </a:lnTo>
                    <a:lnTo>
                      <a:pt x="63" y="14"/>
                    </a:lnTo>
                    <a:lnTo>
                      <a:pt x="60" y="14"/>
                    </a:lnTo>
                    <a:lnTo>
                      <a:pt x="56" y="13"/>
                    </a:lnTo>
                    <a:lnTo>
                      <a:pt x="53" y="13"/>
                    </a:lnTo>
                    <a:lnTo>
                      <a:pt x="49" y="12"/>
                    </a:lnTo>
                    <a:lnTo>
                      <a:pt x="45" y="11"/>
                    </a:lnTo>
                    <a:lnTo>
                      <a:pt x="41" y="10"/>
                    </a:lnTo>
                    <a:lnTo>
                      <a:pt x="37" y="10"/>
                    </a:lnTo>
                    <a:lnTo>
                      <a:pt x="34" y="9"/>
                    </a:lnTo>
                    <a:lnTo>
                      <a:pt x="30" y="8"/>
                    </a:lnTo>
                    <a:lnTo>
                      <a:pt x="26" y="7"/>
                    </a:lnTo>
                    <a:lnTo>
                      <a:pt x="23" y="6"/>
                    </a:lnTo>
                    <a:lnTo>
                      <a:pt x="20" y="5"/>
                    </a:lnTo>
                    <a:lnTo>
                      <a:pt x="16" y="4"/>
                    </a:lnTo>
                    <a:lnTo>
                      <a:pt x="14" y="3"/>
                    </a:lnTo>
                    <a:lnTo>
                      <a:pt x="11" y="3"/>
                    </a:lnTo>
                    <a:lnTo>
                      <a:pt x="8" y="2"/>
                    </a:lnTo>
                    <a:lnTo>
                      <a:pt x="6" y="1"/>
                    </a:lnTo>
                    <a:lnTo>
                      <a:pt x="4" y="1"/>
                    </a:lnTo>
                    <a:lnTo>
                      <a:pt x="2" y="0"/>
                    </a:lnTo>
                    <a:lnTo>
                      <a:pt x="2" y="0"/>
                    </a:lnTo>
                    <a:lnTo>
                      <a:pt x="2" y="2"/>
                    </a:lnTo>
                    <a:lnTo>
                      <a:pt x="2" y="4"/>
                    </a:lnTo>
                    <a:lnTo>
                      <a:pt x="2" y="6"/>
                    </a:lnTo>
                    <a:lnTo>
                      <a:pt x="2" y="8"/>
                    </a:lnTo>
                    <a:lnTo>
                      <a:pt x="2" y="10"/>
                    </a:lnTo>
                    <a:lnTo>
                      <a:pt x="2" y="12"/>
                    </a:lnTo>
                    <a:lnTo>
                      <a:pt x="1" y="14"/>
                    </a:lnTo>
                    <a:lnTo>
                      <a:pt x="1" y="16"/>
                    </a:lnTo>
                    <a:lnTo>
                      <a:pt x="1" y="19"/>
                    </a:lnTo>
                    <a:lnTo>
                      <a:pt x="1" y="21"/>
                    </a:lnTo>
                    <a:lnTo>
                      <a:pt x="0" y="23"/>
                    </a:lnTo>
                    <a:lnTo>
                      <a:pt x="0" y="26"/>
                    </a:lnTo>
                    <a:lnTo>
                      <a:pt x="0" y="28"/>
                    </a:lnTo>
                    <a:lnTo>
                      <a:pt x="0" y="30"/>
                    </a:lnTo>
                    <a:lnTo>
                      <a:pt x="0" y="33"/>
                    </a:lnTo>
                    <a:lnTo>
                      <a:pt x="0" y="35"/>
                    </a:lnTo>
                    <a:lnTo>
                      <a:pt x="1" y="38"/>
                    </a:lnTo>
                    <a:lnTo>
                      <a:pt x="1" y="40"/>
                    </a:lnTo>
                    <a:lnTo>
                      <a:pt x="1" y="42"/>
                    </a:lnTo>
                    <a:lnTo>
                      <a:pt x="2" y="44"/>
                    </a:lnTo>
                    <a:lnTo>
                      <a:pt x="3" y="46"/>
                    </a:lnTo>
                    <a:lnTo>
                      <a:pt x="4" y="48"/>
                    </a:lnTo>
                    <a:lnTo>
                      <a:pt x="5" y="50"/>
                    </a:lnTo>
                    <a:lnTo>
                      <a:pt x="6" y="52"/>
                    </a:lnTo>
                    <a:lnTo>
                      <a:pt x="7" y="54"/>
                    </a:lnTo>
                    <a:lnTo>
                      <a:pt x="9" y="56"/>
                    </a:lnTo>
                    <a:lnTo>
                      <a:pt x="11" y="57"/>
                    </a:lnTo>
                    <a:lnTo>
                      <a:pt x="13" y="59"/>
                    </a:lnTo>
                    <a:lnTo>
                      <a:pt x="15" y="60"/>
                    </a:lnTo>
                    <a:lnTo>
                      <a:pt x="17" y="61"/>
                    </a:lnTo>
                    <a:lnTo>
                      <a:pt x="20" y="62"/>
                    </a:lnTo>
                    <a:lnTo>
                      <a:pt x="23" y="63"/>
                    </a:lnTo>
                    <a:lnTo>
                      <a:pt x="26" y="64"/>
                    </a:lnTo>
                    <a:lnTo>
                      <a:pt x="30" y="65"/>
                    </a:lnTo>
                    <a:lnTo>
                      <a:pt x="33" y="65"/>
                    </a:lnTo>
                    <a:lnTo>
                      <a:pt x="38" y="65"/>
                    </a:lnTo>
                    <a:lnTo>
                      <a:pt x="38" y="65"/>
                    </a:lnTo>
                    <a:lnTo>
                      <a:pt x="41" y="65"/>
                    </a:lnTo>
                    <a:lnTo>
                      <a:pt x="44" y="65"/>
                    </a:lnTo>
                    <a:lnTo>
                      <a:pt x="47" y="65"/>
                    </a:lnTo>
                    <a:lnTo>
                      <a:pt x="49" y="64"/>
                    </a:lnTo>
                    <a:lnTo>
                      <a:pt x="52" y="63"/>
                    </a:lnTo>
                    <a:lnTo>
                      <a:pt x="54" y="63"/>
                    </a:lnTo>
                    <a:lnTo>
                      <a:pt x="56" y="61"/>
                    </a:lnTo>
                    <a:lnTo>
                      <a:pt x="59" y="60"/>
                    </a:lnTo>
                    <a:lnTo>
                      <a:pt x="61" y="59"/>
                    </a:lnTo>
                    <a:lnTo>
                      <a:pt x="62" y="57"/>
                    </a:lnTo>
                    <a:lnTo>
                      <a:pt x="64" y="55"/>
                    </a:lnTo>
                    <a:lnTo>
                      <a:pt x="66" y="53"/>
                    </a:lnTo>
                    <a:lnTo>
                      <a:pt x="67" y="51"/>
                    </a:lnTo>
                    <a:lnTo>
                      <a:pt x="68" y="49"/>
                    </a:lnTo>
                    <a:lnTo>
                      <a:pt x="69" y="46"/>
                    </a:lnTo>
                    <a:lnTo>
                      <a:pt x="70" y="44"/>
                    </a:lnTo>
                    <a:lnTo>
                      <a:pt x="71" y="41"/>
                    </a:lnTo>
                    <a:lnTo>
                      <a:pt x="72" y="38"/>
                    </a:lnTo>
                    <a:lnTo>
                      <a:pt x="73" y="35"/>
                    </a:lnTo>
                    <a:lnTo>
                      <a:pt x="74" y="32"/>
                    </a:lnTo>
                    <a:lnTo>
                      <a:pt x="74" y="29"/>
                    </a:lnTo>
                    <a:lnTo>
                      <a:pt x="75" y="26"/>
                    </a:lnTo>
                    <a:lnTo>
                      <a:pt x="75" y="22"/>
                    </a:lnTo>
                    <a:lnTo>
                      <a:pt x="75" y="19"/>
                    </a:lnTo>
                    <a:lnTo>
                      <a:pt x="76" y="15"/>
                    </a:lnTo>
                    <a:lnTo>
                      <a:pt x="76" y="15"/>
                    </a:lnTo>
                    <a:close/>
                  </a:path>
                </a:pathLst>
              </a:custGeom>
              <a:solidFill>
                <a:srgbClr val="7FDBDB"/>
              </a:solidFill>
              <a:ln w="9525">
                <a:noFill/>
                <a:round/>
                <a:headEnd/>
                <a:tailEnd/>
              </a:ln>
              <a:effectLst/>
            </p:spPr>
            <p:txBody>
              <a:bodyPr wrap="none" anchor="ctr"/>
              <a:lstStyle/>
              <a:p>
                <a:endParaRPr lang="en-IN"/>
              </a:p>
            </p:txBody>
          </p:sp>
          <p:sp>
            <p:nvSpPr>
              <p:cNvPr id="4354" name="Freeform 258"/>
              <p:cNvSpPr>
                <a:spLocks noChangeArrowheads="1"/>
              </p:cNvSpPr>
              <p:nvPr/>
            </p:nvSpPr>
            <p:spPr bwMode="auto">
              <a:xfrm>
                <a:off x="5365" y="3638"/>
                <a:ext cx="83" cy="71"/>
              </a:xfrm>
              <a:custGeom>
                <a:avLst/>
                <a:gdLst/>
                <a:ahLst/>
                <a:cxnLst>
                  <a:cxn ang="0">
                    <a:pos x="73" y="15"/>
                  </a:cxn>
                  <a:cxn ang="0">
                    <a:pos x="67" y="15"/>
                  </a:cxn>
                  <a:cxn ang="0">
                    <a:pos x="60" y="14"/>
                  </a:cxn>
                  <a:cxn ang="0">
                    <a:pos x="53" y="13"/>
                  </a:cxn>
                  <a:cxn ang="0">
                    <a:pos x="45" y="11"/>
                  </a:cxn>
                  <a:cxn ang="0">
                    <a:pos x="37" y="10"/>
                  </a:cxn>
                  <a:cxn ang="0">
                    <a:pos x="30" y="8"/>
                  </a:cxn>
                  <a:cxn ang="0">
                    <a:pos x="23" y="6"/>
                  </a:cxn>
                  <a:cxn ang="0">
                    <a:pos x="16" y="4"/>
                  </a:cxn>
                  <a:cxn ang="0">
                    <a:pos x="11" y="3"/>
                  </a:cxn>
                  <a:cxn ang="0">
                    <a:pos x="6" y="1"/>
                  </a:cxn>
                  <a:cxn ang="0">
                    <a:pos x="2" y="0"/>
                  </a:cxn>
                  <a:cxn ang="0">
                    <a:pos x="2" y="2"/>
                  </a:cxn>
                  <a:cxn ang="0">
                    <a:pos x="2" y="6"/>
                  </a:cxn>
                  <a:cxn ang="0">
                    <a:pos x="2" y="10"/>
                  </a:cxn>
                  <a:cxn ang="0">
                    <a:pos x="1" y="14"/>
                  </a:cxn>
                  <a:cxn ang="0">
                    <a:pos x="1" y="19"/>
                  </a:cxn>
                  <a:cxn ang="0">
                    <a:pos x="0" y="23"/>
                  </a:cxn>
                  <a:cxn ang="0">
                    <a:pos x="0" y="28"/>
                  </a:cxn>
                  <a:cxn ang="0">
                    <a:pos x="0" y="33"/>
                  </a:cxn>
                  <a:cxn ang="0">
                    <a:pos x="1" y="38"/>
                  </a:cxn>
                  <a:cxn ang="0">
                    <a:pos x="1" y="42"/>
                  </a:cxn>
                  <a:cxn ang="0">
                    <a:pos x="3" y="46"/>
                  </a:cxn>
                  <a:cxn ang="0">
                    <a:pos x="5" y="50"/>
                  </a:cxn>
                  <a:cxn ang="0">
                    <a:pos x="7" y="54"/>
                  </a:cxn>
                  <a:cxn ang="0">
                    <a:pos x="11" y="57"/>
                  </a:cxn>
                  <a:cxn ang="0">
                    <a:pos x="15" y="60"/>
                  </a:cxn>
                  <a:cxn ang="0">
                    <a:pos x="20" y="62"/>
                  </a:cxn>
                  <a:cxn ang="0">
                    <a:pos x="26" y="64"/>
                  </a:cxn>
                  <a:cxn ang="0">
                    <a:pos x="33" y="65"/>
                  </a:cxn>
                  <a:cxn ang="0">
                    <a:pos x="38" y="65"/>
                  </a:cxn>
                  <a:cxn ang="0">
                    <a:pos x="44" y="65"/>
                  </a:cxn>
                  <a:cxn ang="0">
                    <a:pos x="49" y="64"/>
                  </a:cxn>
                  <a:cxn ang="0">
                    <a:pos x="54" y="63"/>
                  </a:cxn>
                  <a:cxn ang="0">
                    <a:pos x="59" y="60"/>
                  </a:cxn>
                  <a:cxn ang="0">
                    <a:pos x="62" y="57"/>
                  </a:cxn>
                  <a:cxn ang="0">
                    <a:pos x="66" y="53"/>
                  </a:cxn>
                  <a:cxn ang="0">
                    <a:pos x="68" y="49"/>
                  </a:cxn>
                  <a:cxn ang="0">
                    <a:pos x="70" y="44"/>
                  </a:cxn>
                  <a:cxn ang="0">
                    <a:pos x="72" y="38"/>
                  </a:cxn>
                  <a:cxn ang="0">
                    <a:pos x="74" y="32"/>
                  </a:cxn>
                  <a:cxn ang="0">
                    <a:pos x="75" y="26"/>
                  </a:cxn>
                  <a:cxn ang="0">
                    <a:pos x="75" y="19"/>
                  </a:cxn>
                  <a:cxn ang="0">
                    <a:pos x="76" y="15"/>
                  </a:cxn>
                </a:cxnLst>
                <a:rect l="0" t="0" r="r" b="b"/>
                <a:pathLst>
                  <a:path w="76" h="65">
                    <a:moveTo>
                      <a:pt x="76" y="15"/>
                    </a:moveTo>
                    <a:lnTo>
                      <a:pt x="73" y="15"/>
                    </a:lnTo>
                    <a:lnTo>
                      <a:pt x="70" y="15"/>
                    </a:lnTo>
                    <a:lnTo>
                      <a:pt x="67" y="15"/>
                    </a:lnTo>
                    <a:lnTo>
                      <a:pt x="63" y="14"/>
                    </a:lnTo>
                    <a:lnTo>
                      <a:pt x="60" y="14"/>
                    </a:lnTo>
                    <a:lnTo>
                      <a:pt x="56" y="13"/>
                    </a:lnTo>
                    <a:lnTo>
                      <a:pt x="53" y="13"/>
                    </a:lnTo>
                    <a:lnTo>
                      <a:pt x="49" y="12"/>
                    </a:lnTo>
                    <a:lnTo>
                      <a:pt x="45" y="11"/>
                    </a:lnTo>
                    <a:lnTo>
                      <a:pt x="41" y="10"/>
                    </a:lnTo>
                    <a:lnTo>
                      <a:pt x="37" y="10"/>
                    </a:lnTo>
                    <a:lnTo>
                      <a:pt x="34" y="9"/>
                    </a:lnTo>
                    <a:lnTo>
                      <a:pt x="30" y="8"/>
                    </a:lnTo>
                    <a:lnTo>
                      <a:pt x="26" y="7"/>
                    </a:lnTo>
                    <a:lnTo>
                      <a:pt x="23" y="6"/>
                    </a:lnTo>
                    <a:lnTo>
                      <a:pt x="20" y="5"/>
                    </a:lnTo>
                    <a:lnTo>
                      <a:pt x="16" y="4"/>
                    </a:lnTo>
                    <a:lnTo>
                      <a:pt x="14" y="3"/>
                    </a:lnTo>
                    <a:lnTo>
                      <a:pt x="11" y="3"/>
                    </a:lnTo>
                    <a:lnTo>
                      <a:pt x="8" y="2"/>
                    </a:lnTo>
                    <a:lnTo>
                      <a:pt x="6" y="1"/>
                    </a:lnTo>
                    <a:lnTo>
                      <a:pt x="4" y="1"/>
                    </a:lnTo>
                    <a:lnTo>
                      <a:pt x="2" y="0"/>
                    </a:lnTo>
                    <a:lnTo>
                      <a:pt x="2" y="0"/>
                    </a:lnTo>
                    <a:lnTo>
                      <a:pt x="2" y="2"/>
                    </a:lnTo>
                    <a:lnTo>
                      <a:pt x="2" y="4"/>
                    </a:lnTo>
                    <a:lnTo>
                      <a:pt x="2" y="6"/>
                    </a:lnTo>
                    <a:lnTo>
                      <a:pt x="2" y="8"/>
                    </a:lnTo>
                    <a:lnTo>
                      <a:pt x="2" y="10"/>
                    </a:lnTo>
                    <a:lnTo>
                      <a:pt x="2" y="12"/>
                    </a:lnTo>
                    <a:lnTo>
                      <a:pt x="1" y="14"/>
                    </a:lnTo>
                    <a:lnTo>
                      <a:pt x="1" y="16"/>
                    </a:lnTo>
                    <a:lnTo>
                      <a:pt x="1" y="19"/>
                    </a:lnTo>
                    <a:lnTo>
                      <a:pt x="1" y="21"/>
                    </a:lnTo>
                    <a:lnTo>
                      <a:pt x="0" y="23"/>
                    </a:lnTo>
                    <a:lnTo>
                      <a:pt x="0" y="26"/>
                    </a:lnTo>
                    <a:lnTo>
                      <a:pt x="0" y="28"/>
                    </a:lnTo>
                    <a:lnTo>
                      <a:pt x="0" y="30"/>
                    </a:lnTo>
                    <a:lnTo>
                      <a:pt x="0" y="33"/>
                    </a:lnTo>
                    <a:lnTo>
                      <a:pt x="0" y="35"/>
                    </a:lnTo>
                    <a:lnTo>
                      <a:pt x="1" y="38"/>
                    </a:lnTo>
                    <a:lnTo>
                      <a:pt x="1" y="40"/>
                    </a:lnTo>
                    <a:lnTo>
                      <a:pt x="1" y="42"/>
                    </a:lnTo>
                    <a:lnTo>
                      <a:pt x="2" y="44"/>
                    </a:lnTo>
                    <a:lnTo>
                      <a:pt x="3" y="46"/>
                    </a:lnTo>
                    <a:lnTo>
                      <a:pt x="4" y="48"/>
                    </a:lnTo>
                    <a:lnTo>
                      <a:pt x="5" y="50"/>
                    </a:lnTo>
                    <a:lnTo>
                      <a:pt x="6" y="52"/>
                    </a:lnTo>
                    <a:lnTo>
                      <a:pt x="7" y="54"/>
                    </a:lnTo>
                    <a:lnTo>
                      <a:pt x="9" y="56"/>
                    </a:lnTo>
                    <a:lnTo>
                      <a:pt x="11" y="57"/>
                    </a:lnTo>
                    <a:lnTo>
                      <a:pt x="13" y="59"/>
                    </a:lnTo>
                    <a:lnTo>
                      <a:pt x="15" y="60"/>
                    </a:lnTo>
                    <a:lnTo>
                      <a:pt x="17" y="61"/>
                    </a:lnTo>
                    <a:lnTo>
                      <a:pt x="20" y="62"/>
                    </a:lnTo>
                    <a:lnTo>
                      <a:pt x="23" y="63"/>
                    </a:lnTo>
                    <a:lnTo>
                      <a:pt x="26" y="64"/>
                    </a:lnTo>
                    <a:lnTo>
                      <a:pt x="30" y="65"/>
                    </a:lnTo>
                    <a:lnTo>
                      <a:pt x="33" y="65"/>
                    </a:lnTo>
                    <a:lnTo>
                      <a:pt x="38" y="65"/>
                    </a:lnTo>
                    <a:lnTo>
                      <a:pt x="38" y="65"/>
                    </a:lnTo>
                    <a:lnTo>
                      <a:pt x="41" y="65"/>
                    </a:lnTo>
                    <a:lnTo>
                      <a:pt x="44" y="65"/>
                    </a:lnTo>
                    <a:lnTo>
                      <a:pt x="47" y="65"/>
                    </a:lnTo>
                    <a:lnTo>
                      <a:pt x="49" y="64"/>
                    </a:lnTo>
                    <a:lnTo>
                      <a:pt x="52" y="63"/>
                    </a:lnTo>
                    <a:lnTo>
                      <a:pt x="54" y="63"/>
                    </a:lnTo>
                    <a:lnTo>
                      <a:pt x="56" y="61"/>
                    </a:lnTo>
                    <a:lnTo>
                      <a:pt x="59" y="60"/>
                    </a:lnTo>
                    <a:lnTo>
                      <a:pt x="61" y="59"/>
                    </a:lnTo>
                    <a:lnTo>
                      <a:pt x="62" y="57"/>
                    </a:lnTo>
                    <a:lnTo>
                      <a:pt x="64" y="55"/>
                    </a:lnTo>
                    <a:lnTo>
                      <a:pt x="66" y="53"/>
                    </a:lnTo>
                    <a:lnTo>
                      <a:pt x="67" y="51"/>
                    </a:lnTo>
                    <a:lnTo>
                      <a:pt x="68" y="49"/>
                    </a:lnTo>
                    <a:lnTo>
                      <a:pt x="69" y="46"/>
                    </a:lnTo>
                    <a:lnTo>
                      <a:pt x="70" y="44"/>
                    </a:lnTo>
                    <a:lnTo>
                      <a:pt x="71" y="41"/>
                    </a:lnTo>
                    <a:lnTo>
                      <a:pt x="72" y="38"/>
                    </a:lnTo>
                    <a:lnTo>
                      <a:pt x="73" y="35"/>
                    </a:lnTo>
                    <a:lnTo>
                      <a:pt x="74" y="32"/>
                    </a:lnTo>
                    <a:lnTo>
                      <a:pt x="74" y="29"/>
                    </a:lnTo>
                    <a:lnTo>
                      <a:pt x="75" y="26"/>
                    </a:lnTo>
                    <a:lnTo>
                      <a:pt x="75" y="22"/>
                    </a:lnTo>
                    <a:lnTo>
                      <a:pt x="75" y="19"/>
                    </a:lnTo>
                    <a:lnTo>
                      <a:pt x="76" y="15"/>
                    </a:lnTo>
                    <a:lnTo>
                      <a:pt x="76" y="15"/>
                    </a:lnTo>
                    <a:lnTo>
                      <a:pt x="76" y="15"/>
                    </a:lnTo>
                  </a:path>
                </a:pathLst>
              </a:custGeom>
              <a:noFill/>
              <a:ln w="1440">
                <a:solidFill>
                  <a:srgbClr val="82DBDB"/>
                </a:solidFill>
                <a:round/>
                <a:headEnd/>
                <a:tailEnd/>
              </a:ln>
              <a:effectLst/>
            </p:spPr>
            <p:txBody>
              <a:bodyPr wrap="none" anchor="ctr"/>
              <a:lstStyle/>
              <a:p>
                <a:endParaRPr lang="en-IN"/>
              </a:p>
            </p:txBody>
          </p:sp>
          <p:sp>
            <p:nvSpPr>
              <p:cNvPr id="4355" name="Freeform 259"/>
              <p:cNvSpPr>
                <a:spLocks noChangeArrowheads="1"/>
              </p:cNvSpPr>
              <p:nvPr/>
            </p:nvSpPr>
            <p:spPr bwMode="auto">
              <a:xfrm>
                <a:off x="5025" y="3478"/>
                <a:ext cx="17" cy="16"/>
              </a:xfrm>
              <a:custGeom>
                <a:avLst/>
                <a:gdLst/>
                <a:ahLst/>
                <a:cxnLst>
                  <a:cxn ang="0">
                    <a:pos x="16" y="6"/>
                  </a:cxn>
                  <a:cxn ang="0">
                    <a:pos x="7" y="0"/>
                  </a:cxn>
                  <a:cxn ang="0">
                    <a:pos x="7" y="0"/>
                  </a:cxn>
                  <a:cxn ang="0">
                    <a:pos x="4" y="0"/>
                  </a:cxn>
                  <a:cxn ang="0">
                    <a:pos x="2" y="2"/>
                  </a:cxn>
                  <a:cxn ang="0">
                    <a:pos x="0" y="5"/>
                  </a:cxn>
                  <a:cxn ang="0">
                    <a:pos x="2" y="8"/>
                  </a:cxn>
                  <a:cxn ang="0">
                    <a:pos x="2" y="8"/>
                  </a:cxn>
                  <a:cxn ang="0">
                    <a:pos x="5" y="11"/>
                  </a:cxn>
                  <a:cxn ang="0">
                    <a:pos x="9" y="14"/>
                  </a:cxn>
                  <a:cxn ang="0">
                    <a:pos x="11" y="15"/>
                  </a:cxn>
                  <a:cxn ang="0">
                    <a:pos x="11" y="15"/>
                  </a:cxn>
                  <a:cxn ang="0">
                    <a:pos x="14" y="16"/>
                  </a:cxn>
                  <a:cxn ang="0">
                    <a:pos x="16" y="14"/>
                  </a:cxn>
                  <a:cxn ang="0">
                    <a:pos x="17" y="11"/>
                  </a:cxn>
                  <a:cxn ang="0">
                    <a:pos x="17" y="8"/>
                  </a:cxn>
                  <a:cxn ang="0">
                    <a:pos x="16" y="6"/>
                  </a:cxn>
                  <a:cxn ang="0">
                    <a:pos x="16" y="6"/>
                  </a:cxn>
                </a:cxnLst>
                <a:rect l="0" t="0" r="r" b="b"/>
                <a:pathLst>
                  <a:path w="17" h="16">
                    <a:moveTo>
                      <a:pt x="16" y="6"/>
                    </a:moveTo>
                    <a:lnTo>
                      <a:pt x="7" y="0"/>
                    </a:lnTo>
                    <a:lnTo>
                      <a:pt x="7" y="0"/>
                    </a:lnTo>
                    <a:lnTo>
                      <a:pt x="4" y="0"/>
                    </a:lnTo>
                    <a:lnTo>
                      <a:pt x="2" y="2"/>
                    </a:lnTo>
                    <a:lnTo>
                      <a:pt x="0" y="5"/>
                    </a:lnTo>
                    <a:lnTo>
                      <a:pt x="2" y="8"/>
                    </a:lnTo>
                    <a:lnTo>
                      <a:pt x="2" y="8"/>
                    </a:lnTo>
                    <a:lnTo>
                      <a:pt x="5" y="11"/>
                    </a:lnTo>
                    <a:lnTo>
                      <a:pt x="9" y="14"/>
                    </a:lnTo>
                    <a:lnTo>
                      <a:pt x="11" y="15"/>
                    </a:lnTo>
                    <a:lnTo>
                      <a:pt x="11" y="15"/>
                    </a:lnTo>
                    <a:lnTo>
                      <a:pt x="14" y="16"/>
                    </a:lnTo>
                    <a:lnTo>
                      <a:pt x="16" y="14"/>
                    </a:lnTo>
                    <a:lnTo>
                      <a:pt x="17" y="11"/>
                    </a:lnTo>
                    <a:lnTo>
                      <a:pt x="17" y="8"/>
                    </a:lnTo>
                    <a:lnTo>
                      <a:pt x="16" y="6"/>
                    </a:lnTo>
                    <a:lnTo>
                      <a:pt x="16" y="6"/>
                    </a:lnTo>
                    <a:close/>
                  </a:path>
                </a:pathLst>
              </a:custGeom>
              <a:solidFill>
                <a:srgbClr val="004C4C"/>
              </a:solidFill>
              <a:ln w="9525">
                <a:noFill/>
                <a:round/>
                <a:headEnd/>
                <a:tailEnd/>
              </a:ln>
              <a:effectLst/>
            </p:spPr>
            <p:txBody>
              <a:bodyPr wrap="none" anchor="ctr"/>
              <a:lstStyle/>
              <a:p>
                <a:endParaRPr lang="en-IN"/>
              </a:p>
            </p:txBody>
          </p:sp>
          <p:sp>
            <p:nvSpPr>
              <p:cNvPr id="4356" name="Freeform 260"/>
              <p:cNvSpPr>
                <a:spLocks noChangeArrowheads="1"/>
              </p:cNvSpPr>
              <p:nvPr/>
            </p:nvSpPr>
            <p:spPr bwMode="auto">
              <a:xfrm>
                <a:off x="5025" y="3478"/>
                <a:ext cx="17" cy="16"/>
              </a:xfrm>
              <a:custGeom>
                <a:avLst/>
                <a:gdLst/>
                <a:ahLst/>
                <a:cxnLst>
                  <a:cxn ang="0">
                    <a:pos x="16" y="6"/>
                  </a:cxn>
                  <a:cxn ang="0">
                    <a:pos x="7" y="0"/>
                  </a:cxn>
                  <a:cxn ang="0">
                    <a:pos x="7" y="0"/>
                  </a:cxn>
                  <a:cxn ang="0">
                    <a:pos x="4" y="0"/>
                  </a:cxn>
                  <a:cxn ang="0">
                    <a:pos x="2" y="2"/>
                  </a:cxn>
                  <a:cxn ang="0">
                    <a:pos x="0" y="5"/>
                  </a:cxn>
                  <a:cxn ang="0">
                    <a:pos x="2" y="8"/>
                  </a:cxn>
                  <a:cxn ang="0">
                    <a:pos x="2" y="8"/>
                  </a:cxn>
                  <a:cxn ang="0">
                    <a:pos x="5" y="11"/>
                  </a:cxn>
                  <a:cxn ang="0">
                    <a:pos x="9" y="14"/>
                  </a:cxn>
                  <a:cxn ang="0">
                    <a:pos x="11" y="15"/>
                  </a:cxn>
                  <a:cxn ang="0">
                    <a:pos x="11" y="15"/>
                  </a:cxn>
                  <a:cxn ang="0">
                    <a:pos x="14" y="16"/>
                  </a:cxn>
                  <a:cxn ang="0">
                    <a:pos x="16" y="14"/>
                  </a:cxn>
                  <a:cxn ang="0">
                    <a:pos x="17" y="11"/>
                  </a:cxn>
                  <a:cxn ang="0">
                    <a:pos x="17" y="8"/>
                  </a:cxn>
                  <a:cxn ang="0">
                    <a:pos x="16" y="6"/>
                  </a:cxn>
                  <a:cxn ang="0">
                    <a:pos x="16" y="6"/>
                  </a:cxn>
                  <a:cxn ang="0">
                    <a:pos x="16" y="6"/>
                  </a:cxn>
                </a:cxnLst>
                <a:rect l="0" t="0" r="r" b="b"/>
                <a:pathLst>
                  <a:path w="17" h="16">
                    <a:moveTo>
                      <a:pt x="16" y="6"/>
                    </a:moveTo>
                    <a:lnTo>
                      <a:pt x="7" y="0"/>
                    </a:lnTo>
                    <a:lnTo>
                      <a:pt x="7" y="0"/>
                    </a:lnTo>
                    <a:lnTo>
                      <a:pt x="4" y="0"/>
                    </a:lnTo>
                    <a:lnTo>
                      <a:pt x="2" y="2"/>
                    </a:lnTo>
                    <a:lnTo>
                      <a:pt x="0" y="5"/>
                    </a:lnTo>
                    <a:lnTo>
                      <a:pt x="2" y="8"/>
                    </a:lnTo>
                    <a:lnTo>
                      <a:pt x="2" y="8"/>
                    </a:lnTo>
                    <a:lnTo>
                      <a:pt x="5" y="11"/>
                    </a:lnTo>
                    <a:lnTo>
                      <a:pt x="9" y="14"/>
                    </a:lnTo>
                    <a:lnTo>
                      <a:pt x="11" y="15"/>
                    </a:lnTo>
                    <a:lnTo>
                      <a:pt x="11" y="15"/>
                    </a:lnTo>
                    <a:lnTo>
                      <a:pt x="14" y="16"/>
                    </a:lnTo>
                    <a:lnTo>
                      <a:pt x="16" y="14"/>
                    </a:lnTo>
                    <a:lnTo>
                      <a:pt x="17" y="11"/>
                    </a:lnTo>
                    <a:lnTo>
                      <a:pt x="17" y="8"/>
                    </a:lnTo>
                    <a:lnTo>
                      <a:pt x="16" y="6"/>
                    </a:lnTo>
                    <a:lnTo>
                      <a:pt x="16" y="6"/>
                    </a:lnTo>
                    <a:lnTo>
                      <a:pt x="16" y="6"/>
                    </a:lnTo>
                  </a:path>
                </a:pathLst>
              </a:custGeom>
              <a:noFill/>
              <a:ln w="1440">
                <a:solidFill>
                  <a:srgbClr val="000000"/>
                </a:solidFill>
                <a:round/>
                <a:headEnd/>
                <a:tailEnd/>
              </a:ln>
              <a:effectLst/>
            </p:spPr>
            <p:txBody>
              <a:bodyPr wrap="none" anchor="ctr"/>
              <a:lstStyle/>
              <a:p>
                <a:endParaRPr lang="en-IN"/>
              </a:p>
            </p:txBody>
          </p:sp>
          <p:sp>
            <p:nvSpPr>
              <p:cNvPr id="4357" name="Freeform 261"/>
              <p:cNvSpPr>
                <a:spLocks noChangeArrowheads="1"/>
              </p:cNvSpPr>
              <p:nvPr/>
            </p:nvSpPr>
            <p:spPr bwMode="auto">
              <a:xfrm>
                <a:off x="5003" y="3463"/>
                <a:ext cx="28" cy="21"/>
              </a:xfrm>
              <a:custGeom>
                <a:avLst/>
                <a:gdLst/>
                <a:ahLst/>
                <a:cxnLst>
                  <a:cxn ang="0">
                    <a:pos x="25" y="13"/>
                  </a:cxn>
                  <a:cxn ang="0">
                    <a:pos x="4" y="0"/>
                  </a:cxn>
                  <a:cxn ang="0">
                    <a:pos x="4" y="0"/>
                  </a:cxn>
                  <a:cxn ang="0">
                    <a:pos x="2" y="0"/>
                  </a:cxn>
                  <a:cxn ang="0">
                    <a:pos x="0" y="2"/>
                  </a:cxn>
                  <a:cxn ang="0">
                    <a:pos x="0" y="5"/>
                  </a:cxn>
                  <a:cxn ang="0">
                    <a:pos x="0" y="5"/>
                  </a:cxn>
                  <a:cxn ang="0">
                    <a:pos x="2" y="6"/>
                  </a:cxn>
                  <a:cxn ang="0">
                    <a:pos x="5" y="8"/>
                  </a:cxn>
                  <a:cxn ang="0">
                    <a:pos x="8" y="10"/>
                  </a:cxn>
                  <a:cxn ang="0">
                    <a:pos x="12" y="13"/>
                  </a:cxn>
                  <a:cxn ang="0">
                    <a:pos x="16" y="16"/>
                  </a:cxn>
                  <a:cxn ang="0">
                    <a:pos x="19" y="19"/>
                  </a:cxn>
                  <a:cxn ang="0">
                    <a:pos x="21" y="20"/>
                  </a:cxn>
                  <a:cxn ang="0">
                    <a:pos x="21" y="20"/>
                  </a:cxn>
                  <a:cxn ang="0">
                    <a:pos x="24" y="19"/>
                  </a:cxn>
                  <a:cxn ang="0">
                    <a:pos x="26" y="16"/>
                  </a:cxn>
                  <a:cxn ang="0">
                    <a:pos x="25" y="13"/>
                  </a:cxn>
                  <a:cxn ang="0">
                    <a:pos x="25" y="13"/>
                  </a:cxn>
                </a:cxnLst>
                <a:rect l="0" t="0" r="r" b="b"/>
                <a:pathLst>
                  <a:path w="26" h="20">
                    <a:moveTo>
                      <a:pt x="25" y="13"/>
                    </a:moveTo>
                    <a:lnTo>
                      <a:pt x="4" y="0"/>
                    </a:lnTo>
                    <a:lnTo>
                      <a:pt x="4" y="0"/>
                    </a:lnTo>
                    <a:lnTo>
                      <a:pt x="2" y="0"/>
                    </a:lnTo>
                    <a:lnTo>
                      <a:pt x="0" y="2"/>
                    </a:lnTo>
                    <a:lnTo>
                      <a:pt x="0" y="5"/>
                    </a:lnTo>
                    <a:lnTo>
                      <a:pt x="0" y="5"/>
                    </a:lnTo>
                    <a:lnTo>
                      <a:pt x="2" y="6"/>
                    </a:lnTo>
                    <a:lnTo>
                      <a:pt x="5" y="8"/>
                    </a:lnTo>
                    <a:lnTo>
                      <a:pt x="8" y="10"/>
                    </a:lnTo>
                    <a:lnTo>
                      <a:pt x="12" y="13"/>
                    </a:lnTo>
                    <a:lnTo>
                      <a:pt x="16" y="16"/>
                    </a:lnTo>
                    <a:lnTo>
                      <a:pt x="19" y="19"/>
                    </a:lnTo>
                    <a:lnTo>
                      <a:pt x="21" y="20"/>
                    </a:lnTo>
                    <a:lnTo>
                      <a:pt x="21" y="20"/>
                    </a:lnTo>
                    <a:lnTo>
                      <a:pt x="24" y="19"/>
                    </a:lnTo>
                    <a:lnTo>
                      <a:pt x="26" y="16"/>
                    </a:lnTo>
                    <a:lnTo>
                      <a:pt x="25" y="13"/>
                    </a:lnTo>
                    <a:lnTo>
                      <a:pt x="25" y="13"/>
                    </a:lnTo>
                    <a:close/>
                  </a:path>
                </a:pathLst>
              </a:custGeom>
              <a:solidFill>
                <a:srgbClr val="004C4C"/>
              </a:solidFill>
              <a:ln w="9525">
                <a:noFill/>
                <a:round/>
                <a:headEnd/>
                <a:tailEnd/>
              </a:ln>
              <a:effectLst/>
            </p:spPr>
            <p:txBody>
              <a:bodyPr wrap="none" anchor="ctr"/>
              <a:lstStyle/>
              <a:p>
                <a:endParaRPr lang="en-IN"/>
              </a:p>
            </p:txBody>
          </p:sp>
          <p:sp>
            <p:nvSpPr>
              <p:cNvPr id="4358" name="Freeform 262"/>
              <p:cNvSpPr>
                <a:spLocks noChangeArrowheads="1"/>
              </p:cNvSpPr>
              <p:nvPr/>
            </p:nvSpPr>
            <p:spPr bwMode="auto">
              <a:xfrm>
                <a:off x="5003" y="3463"/>
                <a:ext cx="28" cy="21"/>
              </a:xfrm>
              <a:custGeom>
                <a:avLst/>
                <a:gdLst/>
                <a:ahLst/>
                <a:cxnLst>
                  <a:cxn ang="0">
                    <a:pos x="25" y="13"/>
                  </a:cxn>
                  <a:cxn ang="0">
                    <a:pos x="4" y="0"/>
                  </a:cxn>
                  <a:cxn ang="0">
                    <a:pos x="4" y="0"/>
                  </a:cxn>
                  <a:cxn ang="0">
                    <a:pos x="2" y="0"/>
                  </a:cxn>
                  <a:cxn ang="0">
                    <a:pos x="0" y="2"/>
                  </a:cxn>
                  <a:cxn ang="0">
                    <a:pos x="0" y="5"/>
                  </a:cxn>
                  <a:cxn ang="0">
                    <a:pos x="0" y="5"/>
                  </a:cxn>
                  <a:cxn ang="0">
                    <a:pos x="2" y="6"/>
                  </a:cxn>
                  <a:cxn ang="0">
                    <a:pos x="5" y="8"/>
                  </a:cxn>
                  <a:cxn ang="0">
                    <a:pos x="8" y="10"/>
                  </a:cxn>
                  <a:cxn ang="0">
                    <a:pos x="12" y="13"/>
                  </a:cxn>
                  <a:cxn ang="0">
                    <a:pos x="16" y="16"/>
                  </a:cxn>
                  <a:cxn ang="0">
                    <a:pos x="19" y="19"/>
                  </a:cxn>
                  <a:cxn ang="0">
                    <a:pos x="21" y="20"/>
                  </a:cxn>
                  <a:cxn ang="0">
                    <a:pos x="21" y="20"/>
                  </a:cxn>
                  <a:cxn ang="0">
                    <a:pos x="24" y="19"/>
                  </a:cxn>
                  <a:cxn ang="0">
                    <a:pos x="26" y="16"/>
                  </a:cxn>
                  <a:cxn ang="0">
                    <a:pos x="25" y="13"/>
                  </a:cxn>
                  <a:cxn ang="0">
                    <a:pos x="25" y="13"/>
                  </a:cxn>
                  <a:cxn ang="0">
                    <a:pos x="25" y="13"/>
                  </a:cxn>
                </a:cxnLst>
                <a:rect l="0" t="0" r="r" b="b"/>
                <a:pathLst>
                  <a:path w="26" h="20">
                    <a:moveTo>
                      <a:pt x="25" y="13"/>
                    </a:moveTo>
                    <a:lnTo>
                      <a:pt x="4" y="0"/>
                    </a:lnTo>
                    <a:lnTo>
                      <a:pt x="4" y="0"/>
                    </a:lnTo>
                    <a:lnTo>
                      <a:pt x="2" y="0"/>
                    </a:lnTo>
                    <a:lnTo>
                      <a:pt x="0" y="2"/>
                    </a:lnTo>
                    <a:lnTo>
                      <a:pt x="0" y="5"/>
                    </a:lnTo>
                    <a:lnTo>
                      <a:pt x="0" y="5"/>
                    </a:lnTo>
                    <a:lnTo>
                      <a:pt x="2" y="6"/>
                    </a:lnTo>
                    <a:lnTo>
                      <a:pt x="5" y="8"/>
                    </a:lnTo>
                    <a:lnTo>
                      <a:pt x="8" y="10"/>
                    </a:lnTo>
                    <a:lnTo>
                      <a:pt x="12" y="13"/>
                    </a:lnTo>
                    <a:lnTo>
                      <a:pt x="16" y="16"/>
                    </a:lnTo>
                    <a:lnTo>
                      <a:pt x="19" y="19"/>
                    </a:lnTo>
                    <a:lnTo>
                      <a:pt x="21" y="20"/>
                    </a:lnTo>
                    <a:lnTo>
                      <a:pt x="21" y="20"/>
                    </a:lnTo>
                    <a:lnTo>
                      <a:pt x="24" y="19"/>
                    </a:lnTo>
                    <a:lnTo>
                      <a:pt x="26" y="16"/>
                    </a:lnTo>
                    <a:lnTo>
                      <a:pt x="25" y="13"/>
                    </a:lnTo>
                    <a:lnTo>
                      <a:pt x="25" y="13"/>
                    </a:lnTo>
                    <a:lnTo>
                      <a:pt x="25" y="13"/>
                    </a:lnTo>
                  </a:path>
                </a:pathLst>
              </a:custGeom>
              <a:noFill/>
              <a:ln w="1440">
                <a:solidFill>
                  <a:srgbClr val="000000"/>
                </a:solidFill>
                <a:round/>
                <a:headEnd/>
                <a:tailEnd/>
              </a:ln>
              <a:effectLst/>
            </p:spPr>
            <p:txBody>
              <a:bodyPr wrap="none" anchor="ctr"/>
              <a:lstStyle/>
              <a:p>
                <a:endParaRPr lang="en-IN"/>
              </a:p>
            </p:txBody>
          </p:sp>
          <p:sp>
            <p:nvSpPr>
              <p:cNvPr id="4359" name="Freeform 263"/>
              <p:cNvSpPr>
                <a:spLocks noChangeArrowheads="1"/>
              </p:cNvSpPr>
              <p:nvPr/>
            </p:nvSpPr>
            <p:spPr bwMode="auto">
              <a:xfrm>
                <a:off x="5003" y="3463"/>
                <a:ext cx="2" cy="3"/>
              </a:xfrm>
              <a:custGeom>
                <a:avLst/>
                <a:gdLst/>
                <a:ahLst/>
                <a:cxnLst>
                  <a:cxn ang="0">
                    <a:pos x="0" y="4"/>
                  </a:cxn>
                  <a:cxn ang="0">
                    <a:pos x="0" y="3"/>
                  </a:cxn>
                  <a:cxn ang="0">
                    <a:pos x="0" y="2"/>
                  </a:cxn>
                  <a:cxn ang="0">
                    <a:pos x="1" y="1"/>
                  </a:cxn>
                  <a:cxn ang="0">
                    <a:pos x="1" y="1"/>
                  </a:cxn>
                  <a:cxn ang="0">
                    <a:pos x="2" y="1"/>
                  </a:cxn>
                  <a:cxn ang="0">
                    <a:pos x="2" y="0"/>
                  </a:cxn>
                  <a:cxn ang="0">
                    <a:pos x="3" y="0"/>
                  </a:cxn>
                  <a:cxn ang="0">
                    <a:pos x="3" y="0"/>
                  </a:cxn>
                  <a:cxn ang="0">
                    <a:pos x="3" y="1"/>
                  </a:cxn>
                  <a:cxn ang="0">
                    <a:pos x="3" y="2"/>
                  </a:cxn>
                  <a:cxn ang="0">
                    <a:pos x="3" y="3"/>
                  </a:cxn>
                  <a:cxn ang="0">
                    <a:pos x="3" y="3"/>
                  </a:cxn>
                  <a:cxn ang="0">
                    <a:pos x="2" y="4"/>
                  </a:cxn>
                  <a:cxn ang="0">
                    <a:pos x="1" y="4"/>
                  </a:cxn>
                  <a:cxn ang="0">
                    <a:pos x="0" y="4"/>
                  </a:cxn>
                  <a:cxn ang="0">
                    <a:pos x="0" y="4"/>
                  </a:cxn>
                </a:cxnLst>
                <a:rect l="0" t="0" r="r" b="b"/>
                <a:pathLst>
                  <a:path w="3" h="4">
                    <a:moveTo>
                      <a:pt x="0" y="4"/>
                    </a:moveTo>
                    <a:lnTo>
                      <a:pt x="0" y="3"/>
                    </a:lnTo>
                    <a:lnTo>
                      <a:pt x="0" y="2"/>
                    </a:lnTo>
                    <a:lnTo>
                      <a:pt x="1" y="1"/>
                    </a:lnTo>
                    <a:lnTo>
                      <a:pt x="1" y="1"/>
                    </a:lnTo>
                    <a:lnTo>
                      <a:pt x="2" y="1"/>
                    </a:lnTo>
                    <a:lnTo>
                      <a:pt x="2" y="0"/>
                    </a:lnTo>
                    <a:lnTo>
                      <a:pt x="3" y="0"/>
                    </a:lnTo>
                    <a:lnTo>
                      <a:pt x="3" y="0"/>
                    </a:lnTo>
                    <a:lnTo>
                      <a:pt x="3" y="1"/>
                    </a:lnTo>
                    <a:lnTo>
                      <a:pt x="3" y="2"/>
                    </a:lnTo>
                    <a:lnTo>
                      <a:pt x="3" y="3"/>
                    </a:lnTo>
                    <a:lnTo>
                      <a:pt x="3" y="3"/>
                    </a:lnTo>
                    <a:lnTo>
                      <a:pt x="2" y="4"/>
                    </a:lnTo>
                    <a:lnTo>
                      <a:pt x="1" y="4"/>
                    </a:lnTo>
                    <a:lnTo>
                      <a:pt x="0" y="4"/>
                    </a:lnTo>
                    <a:lnTo>
                      <a:pt x="0" y="4"/>
                    </a:lnTo>
                    <a:close/>
                  </a:path>
                </a:pathLst>
              </a:custGeom>
              <a:solidFill>
                <a:srgbClr val="000000"/>
              </a:solidFill>
              <a:ln w="9525">
                <a:noFill/>
                <a:round/>
                <a:headEnd/>
                <a:tailEnd/>
              </a:ln>
              <a:effectLst/>
            </p:spPr>
            <p:txBody>
              <a:bodyPr wrap="none" anchor="ctr"/>
              <a:lstStyle/>
              <a:p>
                <a:endParaRPr lang="en-IN"/>
              </a:p>
            </p:txBody>
          </p:sp>
          <p:sp>
            <p:nvSpPr>
              <p:cNvPr id="4360" name="Freeform 264"/>
              <p:cNvSpPr>
                <a:spLocks noChangeArrowheads="1"/>
              </p:cNvSpPr>
              <p:nvPr/>
            </p:nvSpPr>
            <p:spPr bwMode="auto">
              <a:xfrm>
                <a:off x="5360" y="3436"/>
                <a:ext cx="8" cy="0"/>
              </a:xfrm>
              <a:custGeom>
                <a:avLst/>
                <a:gdLst/>
                <a:ahLst/>
                <a:cxnLst>
                  <a:cxn ang="0">
                    <a:pos x="8" y="0"/>
                  </a:cxn>
                  <a:cxn ang="0">
                    <a:pos x="6" y="0"/>
                  </a:cxn>
                  <a:cxn ang="0">
                    <a:pos x="3" y="0"/>
                  </a:cxn>
                  <a:cxn ang="0">
                    <a:pos x="0" y="0"/>
                  </a:cxn>
                </a:cxnLst>
                <a:rect l="0" t="0" r="r" b="b"/>
                <a:pathLst>
                  <a:path w="8">
                    <a:moveTo>
                      <a:pt x="8" y="0"/>
                    </a:moveTo>
                    <a:lnTo>
                      <a:pt x="6"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61" name="Freeform 265"/>
              <p:cNvSpPr>
                <a:spLocks noChangeArrowheads="1"/>
              </p:cNvSpPr>
              <p:nvPr/>
            </p:nvSpPr>
            <p:spPr bwMode="auto">
              <a:xfrm>
                <a:off x="5358" y="3438"/>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62" name="Freeform 266"/>
              <p:cNvSpPr>
                <a:spLocks noChangeArrowheads="1"/>
              </p:cNvSpPr>
              <p:nvPr/>
            </p:nvSpPr>
            <p:spPr bwMode="auto">
              <a:xfrm>
                <a:off x="5358" y="3440"/>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63" name="Freeform 267"/>
              <p:cNvSpPr>
                <a:spLocks noChangeArrowheads="1"/>
              </p:cNvSpPr>
              <p:nvPr/>
            </p:nvSpPr>
            <p:spPr bwMode="auto">
              <a:xfrm>
                <a:off x="5358" y="3443"/>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64" name="Freeform 268"/>
              <p:cNvSpPr>
                <a:spLocks noChangeArrowheads="1"/>
              </p:cNvSpPr>
              <p:nvPr/>
            </p:nvSpPr>
            <p:spPr bwMode="auto">
              <a:xfrm>
                <a:off x="5358" y="3445"/>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65" name="Freeform 269"/>
              <p:cNvSpPr>
                <a:spLocks noChangeArrowheads="1"/>
              </p:cNvSpPr>
              <p:nvPr/>
            </p:nvSpPr>
            <p:spPr bwMode="auto">
              <a:xfrm>
                <a:off x="5358" y="3447"/>
                <a:ext cx="8" cy="0"/>
              </a:xfrm>
              <a:custGeom>
                <a:avLst/>
                <a:gdLst/>
                <a:ahLst/>
                <a:cxnLst>
                  <a:cxn ang="0">
                    <a:pos x="8" y="0"/>
                  </a:cxn>
                  <a:cxn ang="0">
                    <a:pos x="7" y="0"/>
                  </a:cxn>
                  <a:cxn ang="0">
                    <a:pos x="3" y="0"/>
                  </a:cxn>
                  <a:cxn ang="0">
                    <a:pos x="0" y="0"/>
                  </a:cxn>
                </a:cxnLst>
                <a:rect l="0" t="0" r="r" b="b"/>
                <a:pathLst>
                  <a:path w="8">
                    <a:moveTo>
                      <a:pt x="8" y="0"/>
                    </a:moveTo>
                    <a:lnTo>
                      <a:pt x="7"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66" name="Freeform 270"/>
              <p:cNvSpPr>
                <a:spLocks noChangeArrowheads="1"/>
              </p:cNvSpPr>
              <p:nvPr/>
            </p:nvSpPr>
            <p:spPr bwMode="auto">
              <a:xfrm>
                <a:off x="5358" y="3449"/>
                <a:ext cx="8" cy="0"/>
              </a:xfrm>
              <a:custGeom>
                <a:avLst/>
                <a:gdLst/>
                <a:ahLst/>
                <a:cxnLst>
                  <a:cxn ang="0">
                    <a:pos x="8" y="0"/>
                  </a:cxn>
                  <a:cxn ang="0">
                    <a:pos x="7" y="0"/>
                  </a:cxn>
                  <a:cxn ang="0">
                    <a:pos x="3" y="0"/>
                  </a:cxn>
                  <a:cxn ang="0">
                    <a:pos x="0" y="0"/>
                  </a:cxn>
                </a:cxnLst>
                <a:rect l="0" t="0" r="r" b="b"/>
                <a:pathLst>
                  <a:path w="8">
                    <a:moveTo>
                      <a:pt x="8" y="0"/>
                    </a:moveTo>
                    <a:lnTo>
                      <a:pt x="7"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67" name="Freeform 271"/>
              <p:cNvSpPr>
                <a:spLocks noChangeArrowheads="1"/>
              </p:cNvSpPr>
              <p:nvPr/>
            </p:nvSpPr>
            <p:spPr bwMode="auto">
              <a:xfrm>
                <a:off x="5358" y="3451"/>
                <a:ext cx="8" cy="0"/>
              </a:xfrm>
              <a:custGeom>
                <a:avLst/>
                <a:gdLst/>
                <a:ahLst/>
                <a:cxnLst>
                  <a:cxn ang="0">
                    <a:pos x="8" y="0"/>
                  </a:cxn>
                  <a:cxn ang="0">
                    <a:pos x="6" y="0"/>
                  </a:cxn>
                  <a:cxn ang="0">
                    <a:pos x="3" y="0"/>
                  </a:cxn>
                  <a:cxn ang="0">
                    <a:pos x="0" y="0"/>
                  </a:cxn>
                </a:cxnLst>
                <a:rect l="0" t="0" r="r" b="b"/>
                <a:pathLst>
                  <a:path w="8">
                    <a:moveTo>
                      <a:pt x="8" y="0"/>
                    </a:moveTo>
                    <a:lnTo>
                      <a:pt x="6"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68" name="Freeform 272"/>
              <p:cNvSpPr>
                <a:spLocks noChangeArrowheads="1"/>
              </p:cNvSpPr>
              <p:nvPr/>
            </p:nvSpPr>
            <p:spPr bwMode="auto">
              <a:xfrm>
                <a:off x="5346" y="3436"/>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69" name="Freeform 273"/>
              <p:cNvSpPr>
                <a:spLocks noChangeArrowheads="1"/>
              </p:cNvSpPr>
              <p:nvPr/>
            </p:nvSpPr>
            <p:spPr bwMode="auto">
              <a:xfrm>
                <a:off x="5346" y="3438"/>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70" name="Freeform 274"/>
              <p:cNvSpPr>
                <a:spLocks noChangeArrowheads="1"/>
              </p:cNvSpPr>
              <p:nvPr/>
            </p:nvSpPr>
            <p:spPr bwMode="auto">
              <a:xfrm>
                <a:off x="5346" y="3440"/>
                <a:ext cx="8" cy="0"/>
              </a:xfrm>
              <a:custGeom>
                <a:avLst/>
                <a:gdLst/>
                <a:ahLst/>
                <a:cxnLst>
                  <a:cxn ang="0">
                    <a:pos x="8" y="0"/>
                  </a:cxn>
                  <a:cxn ang="0">
                    <a:pos x="7" y="0"/>
                  </a:cxn>
                  <a:cxn ang="0">
                    <a:pos x="4" y="0"/>
                  </a:cxn>
                  <a:cxn ang="0">
                    <a:pos x="0" y="0"/>
                  </a:cxn>
                </a:cxnLst>
                <a:rect l="0" t="0" r="r" b="b"/>
                <a:pathLst>
                  <a:path w="8">
                    <a:moveTo>
                      <a:pt x="8"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71" name="Freeform 275"/>
              <p:cNvSpPr>
                <a:spLocks noChangeArrowheads="1"/>
              </p:cNvSpPr>
              <p:nvPr/>
            </p:nvSpPr>
            <p:spPr bwMode="auto">
              <a:xfrm>
                <a:off x="5346" y="3443"/>
                <a:ext cx="8" cy="0"/>
              </a:xfrm>
              <a:custGeom>
                <a:avLst/>
                <a:gdLst/>
                <a:ahLst/>
                <a:cxnLst>
                  <a:cxn ang="0">
                    <a:pos x="8" y="0"/>
                  </a:cxn>
                  <a:cxn ang="0">
                    <a:pos x="7" y="0"/>
                  </a:cxn>
                  <a:cxn ang="0">
                    <a:pos x="3" y="0"/>
                  </a:cxn>
                  <a:cxn ang="0">
                    <a:pos x="0" y="0"/>
                  </a:cxn>
                </a:cxnLst>
                <a:rect l="0" t="0" r="r" b="b"/>
                <a:pathLst>
                  <a:path w="8">
                    <a:moveTo>
                      <a:pt x="8" y="0"/>
                    </a:moveTo>
                    <a:lnTo>
                      <a:pt x="7"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72" name="Freeform 276"/>
              <p:cNvSpPr>
                <a:spLocks noChangeArrowheads="1"/>
              </p:cNvSpPr>
              <p:nvPr/>
            </p:nvSpPr>
            <p:spPr bwMode="auto">
              <a:xfrm>
                <a:off x="5346" y="3445"/>
                <a:ext cx="8" cy="0"/>
              </a:xfrm>
              <a:custGeom>
                <a:avLst/>
                <a:gdLst/>
                <a:ahLst/>
                <a:cxnLst>
                  <a:cxn ang="0">
                    <a:pos x="8" y="0"/>
                  </a:cxn>
                  <a:cxn ang="0">
                    <a:pos x="6" y="0"/>
                  </a:cxn>
                  <a:cxn ang="0">
                    <a:pos x="3" y="0"/>
                  </a:cxn>
                  <a:cxn ang="0">
                    <a:pos x="0" y="0"/>
                  </a:cxn>
                </a:cxnLst>
                <a:rect l="0" t="0" r="r" b="b"/>
                <a:pathLst>
                  <a:path w="8">
                    <a:moveTo>
                      <a:pt x="8" y="0"/>
                    </a:moveTo>
                    <a:lnTo>
                      <a:pt x="6"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73" name="Freeform 277"/>
              <p:cNvSpPr>
                <a:spLocks noChangeArrowheads="1"/>
              </p:cNvSpPr>
              <p:nvPr/>
            </p:nvSpPr>
            <p:spPr bwMode="auto">
              <a:xfrm>
                <a:off x="5346" y="3447"/>
                <a:ext cx="8" cy="0"/>
              </a:xfrm>
              <a:custGeom>
                <a:avLst/>
                <a:gdLst/>
                <a:ahLst/>
                <a:cxnLst>
                  <a:cxn ang="0">
                    <a:pos x="8" y="0"/>
                  </a:cxn>
                  <a:cxn ang="0">
                    <a:pos x="6" y="0"/>
                  </a:cxn>
                  <a:cxn ang="0">
                    <a:pos x="3" y="0"/>
                  </a:cxn>
                  <a:cxn ang="0">
                    <a:pos x="0" y="0"/>
                  </a:cxn>
                </a:cxnLst>
                <a:rect l="0" t="0" r="r" b="b"/>
                <a:pathLst>
                  <a:path w="8">
                    <a:moveTo>
                      <a:pt x="8" y="0"/>
                    </a:moveTo>
                    <a:lnTo>
                      <a:pt x="6" y="0"/>
                    </a:lnTo>
                    <a:lnTo>
                      <a:pt x="3" y="0"/>
                    </a:lnTo>
                    <a:lnTo>
                      <a:pt x="0" y="0"/>
                    </a:lnTo>
                  </a:path>
                </a:pathLst>
              </a:custGeom>
              <a:noFill/>
              <a:ln w="1440">
                <a:solidFill>
                  <a:srgbClr val="007F7F"/>
                </a:solidFill>
                <a:round/>
                <a:headEnd/>
                <a:tailEnd/>
              </a:ln>
              <a:effectLst/>
            </p:spPr>
            <p:txBody>
              <a:bodyPr wrap="none" anchor="ctr"/>
              <a:lstStyle/>
              <a:p>
                <a:endParaRPr lang="en-IN"/>
              </a:p>
            </p:txBody>
          </p:sp>
          <p:sp>
            <p:nvSpPr>
              <p:cNvPr id="4374" name="Freeform 278"/>
              <p:cNvSpPr>
                <a:spLocks noChangeArrowheads="1"/>
              </p:cNvSpPr>
              <p:nvPr/>
            </p:nvSpPr>
            <p:spPr bwMode="auto">
              <a:xfrm>
                <a:off x="5345" y="3449"/>
                <a:ext cx="9" cy="0"/>
              </a:xfrm>
              <a:custGeom>
                <a:avLst/>
                <a:gdLst/>
                <a:ahLst/>
                <a:cxnLst>
                  <a:cxn ang="0">
                    <a:pos x="9" y="0"/>
                  </a:cxn>
                  <a:cxn ang="0">
                    <a:pos x="7" y="0"/>
                  </a:cxn>
                  <a:cxn ang="0">
                    <a:pos x="4" y="0"/>
                  </a:cxn>
                  <a:cxn ang="0">
                    <a:pos x="0" y="0"/>
                  </a:cxn>
                </a:cxnLst>
                <a:rect l="0" t="0" r="r" b="b"/>
                <a:pathLst>
                  <a:path w="9">
                    <a:moveTo>
                      <a:pt x="9"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75" name="Freeform 279"/>
              <p:cNvSpPr>
                <a:spLocks noChangeArrowheads="1"/>
              </p:cNvSpPr>
              <p:nvPr/>
            </p:nvSpPr>
            <p:spPr bwMode="auto">
              <a:xfrm>
                <a:off x="5345" y="3451"/>
                <a:ext cx="9" cy="0"/>
              </a:xfrm>
              <a:custGeom>
                <a:avLst/>
                <a:gdLst/>
                <a:ahLst/>
                <a:cxnLst>
                  <a:cxn ang="0">
                    <a:pos x="9" y="0"/>
                  </a:cxn>
                  <a:cxn ang="0">
                    <a:pos x="7" y="0"/>
                  </a:cxn>
                  <a:cxn ang="0">
                    <a:pos x="4" y="0"/>
                  </a:cxn>
                  <a:cxn ang="0">
                    <a:pos x="0" y="0"/>
                  </a:cxn>
                </a:cxnLst>
                <a:rect l="0" t="0" r="r" b="b"/>
                <a:pathLst>
                  <a:path w="9">
                    <a:moveTo>
                      <a:pt x="9" y="0"/>
                    </a:moveTo>
                    <a:lnTo>
                      <a:pt x="7" y="0"/>
                    </a:lnTo>
                    <a:lnTo>
                      <a:pt x="4" y="0"/>
                    </a:lnTo>
                    <a:lnTo>
                      <a:pt x="0" y="0"/>
                    </a:lnTo>
                  </a:path>
                </a:pathLst>
              </a:custGeom>
              <a:noFill/>
              <a:ln w="1440">
                <a:solidFill>
                  <a:srgbClr val="007F7F"/>
                </a:solidFill>
                <a:round/>
                <a:headEnd/>
                <a:tailEnd/>
              </a:ln>
              <a:effectLst/>
            </p:spPr>
            <p:txBody>
              <a:bodyPr wrap="none" anchor="ctr"/>
              <a:lstStyle/>
              <a:p>
                <a:endParaRPr lang="en-IN"/>
              </a:p>
            </p:txBody>
          </p:sp>
          <p:sp>
            <p:nvSpPr>
              <p:cNvPr id="4376" name="Freeform 280"/>
              <p:cNvSpPr>
                <a:spLocks noChangeArrowheads="1"/>
              </p:cNvSpPr>
              <p:nvPr/>
            </p:nvSpPr>
            <p:spPr bwMode="auto">
              <a:xfrm>
                <a:off x="5123" y="3477"/>
                <a:ext cx="4" cy="4"/>
              </a:xfrm>
              <a:custGeom>
                <a:avLst/>
                <a:gdLst/>
                <a:ahLst/>
                <a:cxnLst>
                  <a:cxn ang="0">
                    <a:pos x="2" y="4"/>
                  </a:cxn>
                  <a:cxn ang="0">
                    <a:pos x="1" y="3"/>
                  </a:cxn>
                  <a:cxn ang="0">
                    <a:pos x="1" y="3"/>
                  </a:cxn>
                  <a:cxn ang="0">
                    <a:pos x="0" y="2"/>
                  </a:cxn>
                  <a:cxn ang="0">
                    <a:pos x="0" y="2"/>
                  </a:cxn>
                  <a:cxn ang="0">
                    <a:pos x="1" y="1"/>
                  </a:cxn>
                  <a:cxn ang="0">
                    <a:pos x="1" y="0"/>
                  </a:cxn>
                  <a:cxn ang="0">
                    <a:pos x="2" y="0"/>
                  </a:cxn>
                  <a:cxn ang="0">
                    <a:pos x="2" y="0"/>
                  </a:cxn>
                  <a:cxn ang="0">
                    <a:pos x="3" y="0"/>
                  </a:cxn>
                  <a:cxn ang="0">
                    <a:pos x="4" y="1"/>
                  </a:cxn>
                  <a:cxn ang="0">
                    <a:pos x="4" y="2"/>
                  </a:cxn>
                  <a:cxn ang="0">
                    <a:pos x="4" y="2"/>
                  </a:cxn>
                  <a:cxn ang="0">
                    <a:pos x="4" y="3"/>
                  </a:cxn>
                  <a:cxn ang="0">
                    <a:pos x="3" y="3"/>
                  </a:cxn>
                  <a:cxn ang="0">
                    <a:pos x="2" y="4"/>
                  </a:cxn>
                  <a:cxn ang="0">
                    <a:pos x="2" y="4"/>
                  </a:cxn>
                </a:cxnLst>
                <a:rect l="0" t="0" r="r" b="b"/>
                <a:pathLst>
                  <a:path w="4" h="4">
                    <a:moveTo>
                      <a:pt x="2" y="4"/>
                    </a:moveTo>
                    <a:lnTo>
                      <a:pt x="1" y="3"/>
                    </a:lnTo>
                    <a:lnTo>
                      <a:pt x="1" y="3"/>
                    </a:lnTo>
                    <a:lnTo>
                      <a:pt x="0" y="2"/>
                    </a:lnTo>
                    <a:lnTo>
                      <a:pt x="0" y="2"/>
                    </a:lnTo>
                    <a:lnTo>
                      <a:pt x="1" y="1"/>
                    </a:lnTo>
                    <a:lnTo>
                      <a:pt x="1" y="0"/>
                    </a:lnTo>
                    <a:lnTo>
                      <a:pt x="2" y="0"/>
                    </a:lnTo>
                    <a:lnTo>
                      <a:pt x="2" y="0"/>
                    </a:lnTo>
                    <a:lnTo>
                      <a:pt x="3" y="0"/>
                    </a:lnTo>
                    <a:lnTo>
                      <a:pt x="4" y="1"/>
                    </a:lnTo>
                    <a:lnTo>
                      <a:pt x="4" y="2"/>
                    </a:lnTo>
                    <a:lnTo>
                      <a:pt x="4" y="2"/>
                    </a:lnTo>
                    <a:lnTo>
                      <a:pt x="4" y="3"/>
                    </a:lnTo>
                    <a:lnTo>
                      <a:pt x="3" y="3"/>
                    </a:lnTo>
                    <a:lnTo>
                      <a:pt x="2" y="4"/>
                    </a:lnTo>
                    <a:lnTo>
                      <a:pt x="2" y="4"/>
                    </a:lnTo>
                    <a:close/>
                  </a:path>
                </a:pathLst>
              </a:custGeom>
              <a:solidFill>
                <a:srgbClr val="98CBCB"/>
              </a:solidFill>
              <a:ln w="9525">
                <a:noFill/>
                <a:round/>
                <a:headEnd/>
                <a:tailEnd/>
              </a:ln>
              <a:effectLst/>
            </p:spPr>
            <p:txBody>
              <a:bodyPr wrap="none" anchor="ctr"/>
              <a:lstStyle/>
              <a:p>
                <a:endParaRPr lang="en-IN"/>
              </a:p>
            </p:txBody>
          </p:sp>
          <p:sp>
            <p:nvSpPr>
              <p:cNvPr id="4377" name="Freeform 281"/>
              <p:cNvSpPr>
                <a:spLocks noChangeArrowheads="1"/>
              </p:cNvSpPr>
              <p:nvPr/>
            </p:nvSpPr>
            <p:spPr bwMode="auto">
              <a:xfrm>
                <a:off x="5168" y="3504"/>
                <a:ext cx="28" cy="12"/>
              </a:xfrm>
              <a:custGeom>
                <a:avLst/>
                <a:gdLst/>
                <a:ahLst/>
                <a:cxnLst>
                  <a:cxn ang="0">
                    <a:pos x="26" y="1"/>
                  </a:cxn>
                  <a:cxn ang="0">
                    <a:pos x="24" y="1"/>
                  </a:cxn>
                  <a:cxn ang="0">
                    <a:pos x="20" y="1"/>
                  </a:cxn>
                  <a:cxn ang="0">
                    <a:pos x="15" y="0"/>
                  </a:cxn>
                  <a:cxn ang="0">
                    <a:pos x="10" y="0"/>
                  </a:cxn>
                  <a:cxn ang="0">
                    <a:pos x="5" y="0"/>
                  </a:cxn>
                  <a:cxn ang="0">
                    <a:pos x="2" y="0"/>
                  </a:cxn>
                  <a:cxn ang="0">
                    <a:pos x="0" y="0"/>
                  </a:cxn>
                  <a:cxn ang="0">
                    <a:pos x="0" y="0"/>
                  </a:cxn>
                  <a:cxn ang="0">
                    <a:pos x="0" y="5"/>
                  </a:cxn>
                  <a:cxn ang="0">
                    <a:pos x="0" y="5"/>
                  </a:cxn>
                  <a:cxn ang="0">
                    <a:pos x="1" y="5"/>
                  </a:cxn>
                  <a:cxn ang="0">
                    <a:pos x="4" y="5"/>
                  </a:cxn>
                  <a:cxn ang="0">
                    <a:pos x="8" y="6"/>
                  </a:cxn>
                  <a:cxn ang="0">
                    <a:pos x="12" y="7"/>
                  </a:cxn>
                  <a:cxn ang="0">
                    <a:pos x="17" y="8"/>
                  </a:cxn>
                  <a:cxn ang="0">
                    <a:pos x="22" y="10"/>
                  </a:cxn>
                  <a:cxn ang="0">
                    <a:pos x="25" y="12"/>
                  </a:cxn>
                  <a:cxn ang="0">
                    <a:pos x="25" y="12"/>
                  </a:cxn>
                  <a:cxn ang="0">
                    <a:pos x="26" y="1"/>
                  </a:cxn>
                  <a:cxn ang="0">
                    <a:pos x="26" y="1"/>
                  </a:cxn>
                </a:cxnLst>
                <a:rect l="0" t="0" r="r" b="b"/>
                <a:pathLst>
                  <a:path w="26" h="12">
                    <a:moveTo>
                      <a:pt x="26" y="1"/>
                    </a:moveTo>
                    <a:lnTo>
                      <a:pt x="24" y="1"/>
                    </a:lnTo>
                    <a:lnTo>
                      <a:pt x="20" y="1"/>
                    </a:lnTo>
                    <a:lnTo>
                      <a:pt x="15" y="0"/>
                    </a:lnTo>
                    <a:lnTo>
                      <a:pt x="10" y="0"/>
                    </a:lnTo>
                    <a:lnTo>
                      <a:pt x="5" y="0"/>
                    </a:lnTo>
                    <a:lnTo>
                      <a:pt x="2" y="0"/>
                    </a:lnTo>
                    <a:lnTo>
                      <a:pt x="0" y="0"/>
                    </a:lnTo>
                    <a:lnTo>
                      <a:pt x="0" y="0"/>
                    </a:lnTo>
                    <a:lnTo>
                      <a:pt x="0" y="5"/>
                    </a:lnTo>
                    <a:lnTo>
                      <a:pt x="0" y="5"/>
                    </a:lnTo>
                    <a:lnTo>
                      <a:pt x="1" y="5"/>
                    </a:lnTo>
                    <a:lnTo>
                      <a:pt x="4" y="5"/>
                    </a:lnTo>
                    <a:lnTo>
                      <a:pt x="8" y="6"/>
                    </a:lnTo>
                    <a:lnTo>
                      <a:pt x="12" y="7"/>
                    </a:lnTo>
                    <a:lnTo>
                      <a:pt x="17" y="8"/>
                    </a:lnTo>
                    <a:lnTo>
                      <a:pt x="22" y="10"/>
                    </a:lnTo>
                    <a:lnTo>
                      <a:pt x="25" y="12"/>
                    </a:lnTo>
                    <a:lnTo>
                      <a:pt x="25" y="12"/>
                    </a:lnTo>
                    <a:lnTo>
                      <a:pt x="26" y="1"/>
                    </a:lnTo>
                    <a:lnTo>
                      <a:pt x="26" y="1"/>
                    </a:lnTo>
                    <a:close/>
                  </a:path>
                </a:pathLst>
              </a:custGeom>
              <a:solidFill>
                <a:srgbClr val="000019"/>
              </a:solidFill>
              <a:ln w="9525">
                <a:noFill/>
                <a:round/>
                <a:headEnd/>
                <a:tailEnd/>
              </a:ln>
              <a:effectLst/>
            </p:spPr>
            <p:txBody>
              <a:bodyPr wrap="none" anchor="ctr"/>
              <a:lstStyle/>
              <a:p>
                <a:endParaRPr lang="en-IN"/>
              </a:p>
            </p:txBody>
          </p:sp>
          <p:sp>
            <p:nvSpPr>
              <p:cNvPr id="4378" name="Line 282"/>
              <p:cNvSpPr>
                <a:spLocks noChangeShapeType="1"/>
              </p:cNvSpPr>
              <p:nvPr/>
            </p:nvSpPr>
            <p:spPr bwMode="auto">
              <a:xfrm flipH="1">
                <a:off x="5153" y="3058"/>
                <a:ext cx="87" cy="1"/>
              </a:xfrm>
              <a:prstGeom prst="line">
                <a:avLst/>
              </a:prstGeom>
              <a:noFill/>
              <a:ln w="7920">
                <a:solidFill>
                  <a:srgbClr val="667F7F"/>
                </a:solidFill>
                <a:miter lim="800000"/>
                <a:headEnd/>
                <a:tailEnd/>
              </a:ln>
              <a:effectLst/>
            </p:spPr>
            <p:txBody>
              <a:bodyPr/>
              <a:lstStyle/>
              <a:p>
                <a:endParaRPr lang="en-IN"/>
              </a:p>
            </p:txBody>
          </p:sp>
          <p:sp>
            <p:nvSpPr>
              <p:cNvPr id="4379" name="Line 283"/>
              <p:cNvSpPr>
                <a:spLocks noChangeShapeType="1"/>
              </p:cNvSpPr>
              <p:nvPr/>
            </p:nvSpPr>
            <p:spPr bwMode="auto">
              <a:xfrm flipH="1">
                <a:off x="5154" y="3058"/>
                <a:ext cx="86" cy="0"/>
              </a:xfrm>
              <a:prstGeom prst="line">
                <a:avLst/>
              </a:prstGeom>
              <a:noFill/>
              <a:ln w="6480">
                <a:solidFill>
                  <a:srgbClr val="778E8E"/>
                </a:solidFill>
                <a:miter lim="800000"/>
                <a:headEnd/>
                <a:tailEnd/>
              </a:ln>
              <a:effectLst/>
            </p:spPr>
            <p:txBody>
              <a:bodyPr/>
              <a:lstStyle/>
              <a:p>
                <a:endParaRPr lang="en-IN"/>
              </a:p>
            </p:txBody>
          </p:sp>
          <p:sp>
            <p:nvSpPr>
              <p:cNvPr id="4380" name="Line 284"/>
              <p:cNvSpPr>
                <a:spLocks noChangeShapeType="1"/>
              </p:cNvSpPr>
              <p:nvPr/>
            </p:nvSpPr>
            <p:spPr bwMode="auto">
              <a:xfrm flipH="1">
                <a:off x="5153" y="3057"/>
                <a:ext cx="87" cy="0"/>
              </a:xfrm>
              <a:prstGeom prst="line">
                <a:avLst/>
              </a:prstGeom>
              <a:noFill/>
              <a:ln w="6480">
                <a:solidFill>
                  <a:srgbClr val="89A0A0"/>
                </a:solidFill>
                <a:miter lim="800000"/>
                <a:headEnd/>
                <a:tailEnd/>
              </a:ln>
              <a:effectLst/>
            </p:spPr>
            <p:txBody>
              <a:bodyPr/>
              <a:lstStyle/>
              <a:p>
                <a:endParaRPr lang="en-IN"/>
              </a:p>
            </p:txBody>
          </p:sp>
          <p:sp>
            <p:nvSpPr>
              <p:cNvPr id="4381" name="Line 285"/>
              <p:cNvSpPr>
                <a:spLocks noChangeShapeType="1"/>
              </p:cNvSpPr>
              <p:nvPr/>
            </p:nvSpPr>
            <p:spPr bwMode="auto">
              <a:xfrm flipH="1">
                <a:off x="5153" y="3056"/>
                <a:ext cx="86" cy="1"/>
              </a:xfrm>
              <a:prstGeom prst="line">
                <a:avLst/>
              </a:prstGeom>
              <a:noFill/>
              <a:ln w="4680">
                <a:solidFill>
                  <a:srgbClr val="9BAFAF"/>
                </a:solidFill>
                <a:miter lim="800000"/>
                <a:headEnd/>
                <a:tailEnd/>
              </a:ln>
              <a:effectLst/>
            </p:spPr>
            <p:txBody>
              <a:bodyPr/>
              <a:lstStyle/>
              <a:p>
                <a:endParaRPr lang="en-IN"/>
              </a:p>
            </p:txBody>
          </p:sp>
          <p:sp>
            <p:nvSpPr>
              <p:cNvPr id="4382" name="Line 286"/>
              <p:cNvSpPr>
                <a:spLocks noChangeShapeType="1"/>
              </p:cNvSpPr>
              <p:nvPr/>
            </p:nvSpPr>
            <p:spPr bwMode="auto">
              <a:xfrm flipH="1">
                <a:off x="5153" y="3056"/>
                <a:ext cx="86" cy="0"/>
              </a:xfrm>
              <a:prstGeom prst="line">
                <a:avLst/>
              </a:prstGeom>
              <a:noFill/>
              <a:ln w="3240">
                <a:solidFill>
                  <a:srgbClr val="AFC1C1"/>
                </a:solidFill>
                <a:miter lim="800000"/>
                <a:headEnd/>
                <a:tailEnd/>
              </a:ln>
              <a:effectLst/>
            </p:spPr>
            <p:txBody>
              <a:bodyPr/>
              <a:lstStyle/>
              <a:p>
                <a:endParaRPr lang="en-IN"/>
              </a:p>
            </p:txBody>
          </p:sp>
          <p:sp>
            <p:nvSpPr>
              <p:cNvPr id="4383" name="Line 287"/>
              <p:cNvSpPr>
                <a:spLocks noChangeShapeType="1"/>
              </p:cNvSpPr>
              <p:nvPr/>
            </p:nvSpPr>
            <p:spPr bwMode="auto">
              <a:xfrm flipH="1">
                <a:off x="5153" y="3054"/>
                <a:ext cx="86" cy="0"/>
              </a:xfrm>
              <a:prstGeom prst="line">
                <a:avLst/>
              </a:prstGeom>
              <a:noFill/>
              <a:ln w="3240">
                <a:solidFill>
                  <a:srgbClr val="C1D1D1"/>
                </a:solidFill>
                <a:miter lim="800000"/>
                <a:headEnd/>
                <a:tailEnd/>
              </a:ln>
              <a:effectLst/>
            </p:spPr>
            <p:txBody>
              <a:bodyPr/>
              <a:lstStyle/>
              <a:p>
                <a:endParaRPr lang="en-IN"/>
              </a:p>
            </p:txBody>
          </p:sp>
          <p:sp>
            <p:nvSpPr>
              <p:cNvPr id="4384" name="Line 288"/>
              <p:cNvSpPr>
                <a:spLocks noChangeShapeType="1"/>
              </p:cNvSpPr>
              <p:nvPr/>
            </p:nvSpPr>
            <p:spPr bwMode="auto">
              <a:xfrm flipH="1">
                <a:off x="5153" y="3053"/>
                <a:ext cx="86" cy="1"/>
              </a:xfrm>
              <a:prstGeom prst="line">
                <a:avLst/>
              </a:prstGeom>
              <a:noFill/>
              <a:ln w="1440">
                <a:solidFill>
                  <a:srgbClr val="D3E2E2"/>
                </a:solidFill>
                <a:miter lim="800000"/>
                <a:headEnd/>
                <a:tailEnd/>
              </a:ln>
              <a:effectLst/>
            </p:spPr>
            <p:txBody>
              <a:bodyPr/>
              <a:lstStyle/>
              <a:p>
                <a:endParaRPr lang="en-IN"/>
              </a:p>
            </p:txBody>
          </p:sp>
          <p:sp>
            <p:nvSpPr>
              <p:cNvPr id="4385" name="Line 289"/>
              <p:cNvSpPr>
                <a:spLocks noChangeShapeType="1"/>
              </p:cNvSpPr>
              <p:nvPr/>
            </p:nvSpPr>
            <p:spPr bwMode="auto">
              <a:xfrm flipH="1">
                <a:off x="5153" y="3053"/>
                <a:ext cx="86" cy="0"/>
              </a:xfrm>
              <a:prstGeom prst="line">
                <a:avLst/>
              </a:prstGeom>
              <a:noFill/>
              <a:ln w="1440">
                <a:solidFill>
                  <a:srgbClr val="E5F2F2"/>
                </a:solidFill>
                <a:miter lim="800000"/>
                <a:headEnd/>
                <a:tailEnd/>
              </a:ln>
              <a:effectLst/>
            </p:spPr>
            <p:txBody>
              <a:bodyPr/>
              <a:lstStyle/>
              <a:p>
                <a:endParaRPr lang="en-IN"/>
              </a:p>
            </p:txBody>
          </p:sp>
          <p:sp>
            <p:nvSpPr>
              <p:cNvPr id="4386" name="Freeform 290"/>
              <p:cNvSpPr>
                <a:spLocks noChangeArrowheads="1"/>
              </p:cNvSpPr>
              <p:nvPr/>
            </p:nvSpPr>
            <p:spPr bwMode="auto">
              <a:xfrm>
                <a:off x="5152" y="3052"/>
                <a:ext cx="88" cy="9"/>
              </a:xfrm>
              <a:custGeom>
                <a:avLst/>
                <a:gdLst/>
                <a:ahLst/>
                <a:cxnLst>
                  <a:cxn ang="0">
                    <a:pos x="2" y="9"/>
                  </a:cxn>
                  <a:cxn ang="0">
                    <a:pos x="80" y="8"/>
                  </a:cxn>
                  <a:cxn ang="0">
                    <a:pos x="80" y="8"/>
                  </a:cxn>
                  <a:cxn ang="0">
                    <a:pos x="81" y="6"/>
                  </a:cxn>
                  <a:cxn ang="0">
                    <a:pos x="81" y="2"/>
                  </a:cxn>
                  <a:cxn ang="0">
                    <a:pos x="79" y="0"/>
                  </a:cxn>
                  <a:cxn ang="0">
                    <a:pos x="79" y="0"/>
                  </a:cxn>
                  <a:cxn ang="0">
                    <a:pos x="3" y="2"/>
                  </a:cxn>
                  <a:cxn ang="0">
                    <a:pos x="3" y="2"/>
                  </a:cxn>
                  <a:cxn ang="0">
                    <a:pos x="1" y="4"/>
                  </a:cxn>
                  <a:cxn ang="0">
                    <a:pos x="0" y="7"/>
                  </a:cxn>
                  <a:cxn ang="0">
                    <a:pos x="2" y="9"/>
                  </a:cxn>
                  <a:cxn ang="0">
                    <a:pos x="2" y="9"/>
                  </a:cxn>
                </a:cxnLst>
                <a:rect l="0" t="0" r="r" b="b"/>
                <a:pathLst>
                  <a:path w="81" h="9">
                    <a:moveTo>
                      <a:pt x="2" y="9"/>
                    </a:moveTo>
                    <a:lnTo>
                      <a:pt x="80" y="8"/>
                    </a:lnTo>
                    <a:lnTo>
                      <a:pt x="80" y="8"/>
                    </a:lnTo>
                    <a:lnTo>
                      <a:pt x="81" y="6"/>
                    </a:lnTo>
                    <a:lnTo>
                      <a:pt x="81" y="2"/>
                    </a:lnTo>
                    <a:lnTo>
                      <a:pt x="79" y="0"/>
                    </a:lnTo>
                    <a:lnTo>
                      <a:pt x="79" y="0"/>
                    </a:lnTo>
                    <a:lnTo>
                      <a:pt x="3" y="2"/>
                    </a:lnTo>
                    <a:lnTo>
                      <a:pt x="3" y="2"/>
                    </a:lnTo>
                    <a:lnTo>
                      <a:pt x="1" y="4"/>
                    </a:lnTo>
                    <a:lnTo>
                      <a:pt x="0" y="7"/>
                    </a:lnTo>
                    <a:lnTo>
                      <a:pt x="2" y="9"/>
                    </a:lnTo>
                    <a:lnTo>
                      <a:pt x="2" y="9"/>
                    </a:lnTo>
                    <a:close/>
                  </a:path>
                </a:pathLst>
              </a:custGeom>
              <a:noFill/>
              <a:ln w="9525">
                <a:noFill/>
                <a:round/>
                <a:headEnd/>
                <a:tailEnd/>
              </a:ln>
              <a:effectLst/>
            </p:spPr>
            <p:txBody>
              <a:bodyPr wrap="none" anchor="ctr"/>
              <a:lstStyle/>
              <a:p>
                <a:endParaRPr lang="en-IN"/>
              </a:p>
            </p:txBody>
          </p:sp>
          <p:sp>
            <p:nvSpPr>
              <p:cNvPr id="4387" name="Freeform 291"/>
              <p:cNvSpPr>
                <a:spLocks noChangeArrowheads="1"/>
              </p:cNvSpPr>
              <p:nvPr/>
            </p:nvSpPr>
            <p:spPr bwMode="auto">
              <a:xfrm>
                <a:off x="5152" y="3052"/>
                <a:ext cx="88" cy="9"/>
              </a:xfrm>
              <a:custGeom>
                <a:avLst/>
                <a:gdLst/>
                <a:ahLst/>
                <a:cxnLst>
                  <a:cxn ang="0">
                    <a:pos x="2" y="9"/>
                  </a:cxn>
                  <a:cxn ang="0">
                    <a:pos x="80" y="8"/>
                  </a:cxn>
                  <a:cxn ang="0">
                    <a:pos x="80" y="8"/>
                  </a:cxn>
                  <a:cxn ang="0">
                    <a:pos x="81" y="6"/>
                  </a:cxn>
                  <a:cxn ang="0">
                    <a:pos x="81" y="2"/>
                  </a:cxn>
                  <a:cxn ang="0">
                    <a:pos x="79" y="0"/>
                  </a:cxn>
                  <a:cxn ang="0">
                    <a:pos x="79" y="0"/>
                  </a:cxn>
                  <a:cxn ang="0">
                    <a:pos x="3" y="2"/>
                  </a:cxn>
                  <a:cxn ang="0">
                    <a:pos x="3" y="2"/>
                  </a:cxn>
                  <a:cxn ang="0">
                    <a:pos x="1" y="4"/>
                  </a:cxn>
                  <a:cxn ang="0">
                    <a:pos x="0" y="7"/>
                  </a:cxn>
                  <a:cxn ang="0">
                    <a:pos x="2" y="9"/>
                  </a:cxn>
                  <a:cxn ang="0">
                    <a:pos x="2" y="9"/>
                  </a:cxn>
                  <a:cxn ang="0">
                    <a:pos x="2" y="9"/>
                  </a:cxn>
                </a:cxnLst>
                <a:rect l="0" t="0" r="r" b="b"/>
                <a:pathLst>
                  <a:path w="81" h="9">
                    <a:moveTo>
                      <a:pt x="2" y="9"/>
                    </a:moveTo>
                    <a:lnTo>
                      <a:pt x="80" y="8"/>
                    </a:lnTo>
                    <a:lnTo>
                      <a:pt x="80" y="8"/>
                    </a:lnTo>
                    <a:lnTo>
                      <a:pt x="81" y="6"/>
                    </a:lnTo>
                    <a:lnTo>
                      <a:pt x="81" y="2"/>
                    </a:lnTo>
                    <a:lnTo>
                      <a:pt x="79" y="0"/>
                    </a:lnTo>
                    <a:lnTo>
                      <a:pt x="79" y="0"/>
                    </a:lnTo>
                    <a:lnTo>
                      <a:pt x="3" y="2"/>
                    </a:lnTo>
                    <a:lnTo>
                      <a:pt x="3" y="2"/>
                    </a:lnTo>
                    <a:lnTo>
                      <a:pt x="1" y="4"/>
                    </a:lnTo>
                    <a:lnTo>
                      <a:pt x="0" y="7"/>
                    </a:lnTo>
                    <a:lnTo>
                      <a:pt x="2" y="9"/>
                    </a:lnTo>
                    <a:lnTo>
                      <a:pt x="2" y="9"/>
                    </a:lnTo>
                    <a:lnTo>
                      <a:pt x="2" y="9"/>
                    </a:lnTo>
                  </a:path>
                </a:pathLst>
              </a:custGeom>
              <a:noFill/>
              <a:ln w="1440">
                <a:solidFill>
                  <a:srgbClr val="000000"/>
                </a:solidFill>
                <a:round/>
                <a:headEnd/>
                <a:tailEnd/>
              </a:ln>
              <a:effectLst/>
            </p:spPr>
            <p:txBody>
              <a:bodyPr wrap="none" anchor="ctr"/>
              <a:lstStyle/>
              <a:p>
                <a:endParaRPr lang="en-IN"/>
              </a:p>
            </p:txBody>
          </p:sp>
          <p:sp>
            <p:nvSpPr>
              <p:cNvPr id="4388" name="Freeform 292"/>
              <p:cNvSpPr>
                <a:spLocks noChangeArrowheads="1"/>
              </p:cNvSpPr>
              <p:nvPr/>
            </p:nvSpPr>
            <p:spPr bwMode="auto">
              <a:xfrm>
                <a:off x="5172" y="3063"/>
                <a:ext cx="41" cy="5"/>
              </a:xfrm>
              <a:custGeom>
                <a:avLst/>
                <a:gdLst/>
                <a:ahLst/>
                <a:cxnLst>
                  <a:cxn ang="0">
                    <a:pos x="36" y="4"/>
                  </a:cxn>
                  <a:cxn ang="0">
                    <a:pos x="0" y="0"/>
                  </a:cxn>
                  <a:cxn ang="0">
                    <a:pos x="0" y="0"/>
                  </a:cxn>
                  <a:cxn ang="0">
                    <a:pos x="1" y="1"/>
                  </a:cxn>
                  <a:cxn ang="0">
                    <a:pos x="2" y="2"/>
                  </a:cxn>
                  <a:cxn ang="0">
                    <a:pos x="6" y="3"/>
                  </a:cxn>
                  <a:cxn ang="0">
                    <a:pos x="14" y="4"/>
                  </a:cxn>
                  <a:cxn ang="0">
                    <a:pos x="14" y="4"/>
                  </a:cxn>
                  <a:cxn ang="0">
                    <a:pos x="21" y="5"/>
                  </a:cxn>
                  <a:cxn ang="0">
                    <a:pos x="26" y="5"/>
                  </a:cxn>
                  <a:cxn ang="0">
                    <a:pos x="29" y="6"/>
                  </a:cxn>
                  <a:cxn ang="0">
                    <a:pos x="31" y="6"/>
                  </a:cxn>
                  <a:cxn ang="0">
                    <a:pos x="31" y="6"/>
                  </a:cxn>
                  <a:cxn ang="0">
                    <a:pos x="33" y="6"/>
                  </a:cxn>
                  <a:cxn ang="0">
                    <a:pos x="36" y="5"/>
                  </a:cxn>
                  <a:cxn ang="0">
                    <a:pos x="38" y="5"/>
                  </a:cxn>
                  <a:cxn ang="0">
                    <a:pos x="36" y="4"/>
                  </a:cxn>
                  <a:cxn ang="0">
                    <a:pos x="36" y="4"/>
                  </a:cxn>
                </a:cxnLst>
                <a:rect l="0" t="0" r="r" b="b"/>
                <a:pathLst>
                  <a:path w="38" h="6">
                    <a:moveTo>
                      <a:pt x="36" y="4"/>
                    </a:moveTo>
                    <a:lnTo>
                      <a:pt x="0" y="0"/>
                    </a:lnTo>
                    <a:lnTo>
                      <a:pt x="0" y="0"/>
                    </a:lnTo>
                    <a:lnTo>
                      <a:pt x="1" y="1"/>
                    </a:lnTo>
                    <a:lnTo>
                      <a:pt x="2" y="2"/>
                    </a:lnTo>
                    <a:lnTo>
                      <a:pt x="6" y="3"/>
                    </a:lnTo>
                    <a:lnTo>
                      <a:pt x="14" y="4"/>
                    </a:lnTo>
                    <a:lnTo>
                      <a:pt x="14" y="4"/>
                    </a:lnTo>
                    <a:lnTo>
                      <a:pt x="21" y="5"/>
                    </a:lnTo>
                    <a:lnTo>
                      <a:pt x="26" y="5"/>
                    </a:lnTo>
                    <a:lnTo>
                      <a:pt x="29" y="6"/>
                    </a:lnTo>
                    <a:lnTo>
                      <a:pt x="31" y="6"/>
                    </a:lnTo>
                    <a:lnTo>
                      <a:pt x="31" y="6"/>
                    </a:lnTo>
                    <a:lnTo>
                      <a:pt x="33" y="6"/>
                    </a:lnTo>
                    <a:lnTo>
                      <a:pt x="36" y="5"/>
                    </a:lnTo>
                    <a:lnTo>
                      <a:pt x="38" y="5"/>
                    </a:lnTo>
                    <a:lnTo>
                      <a:pt x="36" y="4"/>
                    </a:lnTo>
                    <a:lnTo>
                      <a:pt x="36" y="4"/>
                    </a:lnTo>
                    <a:close/>
                  </a:path>
                </a:pathLst>
              </a:custGeom>
              <a:solidFill>
                <a:srgbClr val="004C4C"/>
              </a:solidFill>
              <a:ln w="9525">
                <a:noFill/>
                <a:round/>
                <a:headEnd/>
                <a:tailEnd/>
              </a:ln>
              <a:effectLst/>
            </p:spPr>
            <p:txBody>
              <a:bodyPr wrap="none" anchor="ctr"/>
              <a:lstStyle/>
              <a:p>
                <a:endParaRPr lang="en-IN"/>
              </a:p>
            </p:txBody>
          </p:sp>
          <p:sp>
            <p:nvSpPr>
              <p:cNvPr id="4389" name="Freeform 293"/>
              <p:cNvSpPr>
                <a:spLocks noChangeArrowheads="1"/>
              </p:cNvSpPr>
              <p:nvPr/>
            </p:nvSpPr>
            <p:spPr bwMode="auto">
              <a:xfrm>
                <a:off x="5172" y="3063"/>
                <a:ext cx="41" cy="5"/>
              </a:xfrm>
              <a:custGeom>
                <a:avLst/>
                <a:gdLst/>
                <a:ahLst/>
                <a:cxnLst>
                  <a:cxn ang="0">
                    <a:pos x="36" y="4"/>
                  </a:cxn>
                  <a:cxn ang="0">
                    <a:pos x="0" y="0"/>
                  </a:cxn>
                  <a:cxn ang="0">
                    <a:pos x="0" y="0"/>
                  </a:cxn>
                  <a:cxn ang="0">
                    <a:pos x="1" y="1"/>
                  </a:cxn>
                  <a:cxn ang="0">
                    <a:pos x="2" y="2"/>
                  </a:cxn>
                  <a:cxn ang="0">
                    <a:pos x="6" y="3"/>
                  </a:cxn>
                  <a:cxn ang="0">
                    <a:pos x="14" y="4"/>
                  </a:cxn>
                  <a:cxn ang="0">
                    <a:pos x="14" y="4"/>
                  </a:cxn>
                  <a:cxn ang="0">
                    <a:pos x="21" y="5"/>
                  </a:cxn>
                  <a:cxn ang="0">
                    <a:pos x="26" y="5"/>
                  </a:cxn>
                  <a:cxn ang="0">
                    <a:pos x="29" y="6"/>
                  </a:cxn>
                  <a:cxn ang="0">
                    <a:pos x="31" y="6"/>
                  </a:cxn>
                  <a:cxn ang="0">
                    <a:pos x="31" y="6"/>
                  </a:cxn>
                  <a:cxn ang="0">
                    <a:pos x="33" y="6"/>
                  </a:cxn>
                  <a:cxn ang="0">
                    <a:pos x="36" y="5"/>
                  </a:cxn>
                  <a:cxn ang="0">
                    <a:pos x="38" y="5"/>
                  </a:cxn>
                  <a:cxn ang="0">
                    <a:pos x="36" y="4"/>
                  </a:cxn>
                  <a:cxn ang="0">
                    <a:pos x="36" y="4"/>
                  </a:cxn>
                  <a:cxn ang="0">
                    <a:pos x="36" y="4"/>
                  </a:cxn>
                </a:cxnLst>
                <a:rect l="0" t="0" r="r" b="b"/>
                <a:pathLst>
                  <a:path w="38" h="6">
                    <a:moveTo>
                      <a:pt x="36" y="4"/>
                    </a:moveTo>
                    <a:lnTo>
                      <a:pt x="0" y="0"/>
                    </a:lnTo>
                    <a:lnTo>
                      <a:pt x="0" y="0"/>
                    </a:lnTo>
                    <a:lnTo>
                      <a:pt x="1" y="1"/>
                    </a:lnTo>
                    <a:lnTo>
                      <a:pt x="2" y="2"/>
                    </a:lnTo>
                    <a:lnTo>
                      <a:pt x="6" y="3"/>
                    </a:lnTo>
                    <a:lnTo>
                      <a:pt x="14" y="4"/>
                    </a:lnTo>
                    <a:lnTo>
                      <a:pt x="14" y="4"/>
                    </a:lnTo>
                    <a:lnTo>
                      <a:pt x="21" y="5"/>
                    </a:lnTo>
                    <a:lnTo>
                      <a:pt x="26" y="5"/>
                    </a:lnTo>
                    <a:lnTo>
                      <a:pt x="29" y="6"/>
                    </a:lnTo>
                    <a:lnTo>
                      <a:pt x="31" y="6"/>
                    </a:lnTo>
                    <a:lnTo>
                      <a:pt x="31" y="6"/>
                    </a:lnTo>
                    <a:lnTo>
                      <a:pt x="33" y="6"/>
                    </a:lnTo>
                    <a:lnTo>
                      <a:pt x="36" y="5"/>
                    </a:lnTo>
                    <a:lnTo>
                      <a:pt x="38" y="5"/>
                    </a:lnTo>
                    <a:lnTo>
                      <a:pt x="36" y="4"/>
                    </a:lnTo>
                    <a:lnTo>
                      <a:pt x="36" y="4"/>
                    </a:lnTo>
                    <a:lnTo>
                      <a:pt x="36" y="4"/>
                    </a:lnTo>
                  </a:path>
                </a:pathLst>
              </a:custGeom>
              <a:noFill/>
              <a:ln w="1440">
                <a:solidFill>
                  <a:srgbClr val="000000"/>
                </a:solidFill>
                <a:round/>
                <a:headEnd/>
                <a:tailEnd/>
              </a:ln>
              <a:effectLst/>
            </p:spPr>
            <p:txBody>
              <a:bodyPr wrap="none" anchor="ctr"/>
              <a:lstStyle/>
              <a:p>
                <a:endParaRPr lang="en-IN"/>
              </a:p>
            </p:txBody>
          </p:sp>
          <p:sp>
            <p:nvSpPr>
              <p:cNvPr id="4390" name="Line 294"/>
              <p:cNvSpPr>
                <a:spLocks noChangeShapeType="1"/>
              </p:cNvSpPr>
              <p:nvPr/>
            </p:nvSpPr>
            <p:spPr bwMode="auto">
              <a:xfrm flipH="1">
                <a:off x="5310" y="3228"/>
                <a:ext cx="82" cy="0"/>
              </a:xfrm>
              <a:prstGeom prst="line">
                <a:avLst/>
              </a:prstGeom>
              <a:noFill/>
              <a:ln w="1440">
                <a:solidFill>
                  <a:srgbClr val="001919"/>
                </a:solidFill>
                <a:miter lim="800000"/>
                <a:headEnd/>
                <a:tailEnd/>
              </a:ln>
              <a:effectLst/>
            </p:spPr>
            <p:txBody>
              <a:bodyPr/>
              <a:lstStyle/>
              <a:p>
                <a:endParaRPr lang="en-IN"/>
              </a:p>
            </p:txBody>
          </p:sp>
          <p:sp>
            <p:nvSpPr>
              <p:cNvPr id="4391" name="Line 295"/>
              <p:cNvSpPr>
                <a:spLocks noChangeShapeType="1"/>
              </p:cNvSpPr>
              <p:nvPr/>
            </p:nvSpPr>
            <p:spPr bwMode="auto">
              <a:xfrm flipH="1">
                <a:off x="5201" y="3227"/>
                <a:ext cx="78" cy="0"/>
              </a:xfrm>
              <a:prstGeom prst="line">
                <a:avLst/>
              </a:prstGeom>
              <a:noFill/>
              <a:ln w="1440">
                <a:solidFill>
                  <a:srgbClr val="001919"/>
                </a:solidFill>
                <a:miter lim="800000"/>
                <a:headEnd/>
                <a:tailEnd/>
              </a:ln>
              <a:effectLst/>
            </p:spPr>
            <p:txBody>
              <a:bodyPr/>
              <a:lstStyle/>
              <a:p>
                <a:endParaRPr lang="en-IN"/>
              </a:p>
            </p:txBody>
          </p:sp>
          <p:sp>
            <p:nvSpPr>
              <p:cNvPr id="4392" name="Line 296"/>
              <p:cNvSpPr>
                <a:spLocks noChangeShapeType="1"/>
              </p:cNvSpPr>
              <p:nvPr/>
            </p:nvSpPr>
            <p:spPr bwMode="auto">
              <a:xfrm flipV="1">
                <a:off x="5392" y="3210"/>
                <a:ext cx="0" cy="18"/>
              </a:xfrm>
              <a:prstGeom prst="line">
                <a:avLst/>
              </a:prstGeom>
              <a:noFill/>
              <a:ln w="1440">
                <a:solidFill>
                  <a:srgbClr val="001919"/>
                </a:solidFill>
                <a:miter lim="800000"/>
                <a:headEnd/>
                <a:tailEnd/>
              </a:ln>
              <a:effectLst/>
            </p:spPr>
            <p:txBody>
              <a:bodyPr/>
              <a:lstStyle/>
              <a:p>
                <a:endParaRPr lang="en-IN"/>
              </a:p>
            </p:txBody>
          </p:sp>
          <p:sp>
            <p:nvSpPr>
              <p:cNvPr id="4393" name="Line 297"/>
              <p:cNvSpPr>
                <a:spLocks noChangeShapeType="1"/>
              </p:cNvSpPr>
              <p:nvPr/>
            </p:nvSpPr>
            <p:spPr bwMode="auto">
              <a:xfrm flipV="1">
                <a:off x="5366" y="3195"/>
                <a:ext cx="0" cy="33"/>
              </a:xfrm>
              <a:prstGeom prst="line">
                <a:avLst/>
              </a:prstGeom>
              <a:noFill/>
              <a:ln w="1440">
                <a:solidFill>
                  <a:srgbClr val="001919"/>
                </a:solidFill>
                <a:miter lim="800000"/>
                <a:headEnd/>
                <a:tailEnd/>
              </a:ln>
              <a:effectLst/>
            </p:spPr>
            <p:txBody>
              <a:bodyPr/>
              <a:lstStyle/>
              <a:p>
                <a:endParaRPr lang="en-IN"/>
              </a:p>
            </p:txBody>
          </p:sp>
          <p:sp>
            <p:nvSpPr>
              <p:cNvPr id="4394" name="Line 298"/>
              <p:cNvSpPr>
                <a:spLocks noChangeShapeType="1"/>
              </p:cNvSpPr>
              <p:nvPr/>
            </p:nvSpPr>
            <p:spPr bwMode="auto">
              <a:xfrm flipV="1">
                <a:off x="5341" y="3210"/>
                <a:ext cx="0" cy="18"/>
              </a:xfrm>
              <a:prstGeom prst="line">
                <a:avLst/>
              </a:prstGeom>
              <a:noFill/>
              <a:ln w="1440">
                <a:solidFill>
                  <a:srgbClr val="001919"/>
                </a:solidFill>
                <a:miter lim="800000"/>
                <a:headEnd/>
                <a:tailEnd/>
              </a:ln>
              <a:effectLst/>
            </p:spPr>
            <p:txBody>
              <a:bodyPr/>
              <a:lstStyle/>
              <a:p>
                <a:endParaRPr lang="en-IN"/>
              </a:p>
            </p:txBody>
          </p:sp>
          <p:sp>
            <p:nvSpPr>
              <p:cNvPr id="4395" name="Line 299"/>
              <p:cNvSpPr>
                <a:spLocks noChangeShapeType="1"/>
              </p:cNvSpPr>
              <p:nvPr/>
            </p:nvSpPr>
            <p:spPr bwMode="auto">
              <a:xfrm flipV="1">
                <a:off x="5202" y="3208"/>
                <a:ext cx="0" cy="19"/>
              </a:xfrm>
              <a:prstGeom prst="line">
                <a:avLst/>
              </a:prstGeom>
              <a:noFill/>
              <a:ln w="1440">
                <a:solidFill>
                  <a:srgbClr val="001919"/>
                </a:solidFill>
                <a:miter lim="800000"/>
                <a:headEnd/>
                <a:tailEnd/>
              </a:ln>
              <a:effectLst/>
            </p:spPr>
            <p:txBody>
              <a:bodyPr/>
              <a:lstStyle/>
              <a:p>
                <a:endParaRPr lang="en-IN"/>
              </a:p>
            </p:txBody>
          </p:sp>
          <p:sp>
            <p:nvSpPr>
              <p:cNvPr id="4396" name="Line 300"/>
              <p:cNvSpPr>
                <a:spLocks noChangeShapeType="1"/>
              </p:cNvSpPr>
              <p:nvPr/>
            </p:nvSpPr>
            <p:spPr bwMode="auto">
              <a:xfrm flipV="1">
                <a:off x="5279" y="3209"/>
                <a:ext cx="0" cy="18"/>
              </a:xfrm>
              <a:prstGeom prst="line">
                <a:avLst/>
              </a:prstGeom>
              <a:noFill/>
              <a:ln w="1440">
                <a:solidFill>
                  <a:srgbClr val="001919"/>
                </a:solidFill>
                <a:miter lim="800000"/>
                <a:headEnd/>
                <a:tailEnd/>
              </a:ln>
              <a:effectLst/>
            </p:spPr>
            <p:txBody>
              <a:bodyPr/>
              <a:lstStyle/>
              <a:p>
                <a:endParaRPr lang="en-IN"/>
              </a:p>
            </p:txBody>
          </p:sp>
          <p:sp>
            <p:nvSpPr>
              <p:cNvPr id="4397" name="Line 301"/>
              <p:cNvSpPr>
                <a:spLocks noChangeShapeType="1"/>
              </p:cNvSpPr>
              <p:nvPr/>
            </p:nvSpPr>
            <p:spPr bwMode="auto">
              <a:xfrm flipV="1">
                <a:off x="5254" y="3209"/>
                <a:ext cx="0" cy="18"/>
              </a:xfrm>
              <a:prstGeom prst="line">
                <a:avLst/>
              </a:prstGeom>
              <a:noFill/>
              <a:ln w="1440">
                <a:solidFill>
                  <a:srgbClr val="001919"/>
                </a:solidFill>
                <a:miter lim="800000"/>
                <a:headEnd/>
                <a:tailEnd/>
              </a:ln>
              <a:effectLst/>
            </p:spPr>
            <p:txBody>
              <a:bodyPr/>
              <a:lstStyle/>
              <a:p>
                <a:endParaRPr lang="en-IN"/>
              </a:p>
            </p:txBody>
          </p:sp>
          <p:sp>
            <p:nvSpPr>
              <p:cNvPr id="4398" name="Line 302"/>
              <p:cNvSpPr>
                <a:spLocks noChangeShapeType="1"/>
              </p:cNvSpPr>
              <p:nvPr/>
            </p:nvSpPr>
            <p:spPr bwMode="auto">
              <a:xfrm flipV="1">
                <a:off x="5227" y="3194"/>
                <a:ext cx="0" cy="33"/>
              </a:xfrm>
              <a:prstGeom prst="line">
                <a:avLst/>
              </a:prstGeom>
              <a:noFill/>
              <a:ln w="1440">
                <a:solidFill>
                  <a:srgbClr val="001919"/>
                </a:solidFill>
                <a:miter lim="800000"/>
                <a:headEnd/>
                <a:tailEnd/>
              </a:ln>
              <a:effectLst/>
            </p:spPr>
            <p:txBody>
              <a:bodyPr/>
              <a:lstStyle/>
              <a:p>
                <a:endParaRPr lang="en-IN"/>
              </a:p>
            </p:txBody>
          </p:sp>
          <p:sp>
            <p:nvSpPr>
              <p:cNvPr id="4399" name="Line 303"/>
              <p:cNvSpPr>
                <a:spLocks noChangeShapeType="1"/>
              </p:cNvSpPr>
              <p:nvPr/>
            </p:nvSpPr>
            <p:spPr bwMode="auto">
              <a:xfrm flipV="1">
                <a:off x="5227" y="3193"/>
                <a:ext cx="0" cy="9"/>
              </a:xfrm>
              <a:prstGeom prst="line">
                <a:avLst/>
              </a:prstGeom>
              <a:noFill/>
              <a:ln w="3240">
                <a:solidFill>
                  <a:srgbClr val="001919"/>
                </a:solidFill>
                <a:miter lim="800000"/>
                <a:headEnd/>
                <a:tailEnd/>
              </a:ln>
              <a:effectLst/>
            </p:spPr>
            <p:txBody>
              <a:bodyPr/>
              <a:lstStyle/>
              <a:p>
                <a:endParaRPr lang="en-IN"/>
              </a:p>
            </p:txBody>
          </p:sp>
          <p:sp>
            <p:nvSpPr>
              <p:cNvPr id="4400" name="Line 304"/>
              <p:cNvSpPr>
                <a:spLocks noChangeShapeType="1"/>
              </p:cNvSpPr>
              <p:nvPr/>
            </p:nvSpPr>
            <p:spPr bwMode="auto">
              <a:xfrm flipV="1">
                <a:off x="5366" y="3194"/>
                <a:ext cx="0" cy="9"/>
              </a:xfrm>
              <a:prstGeom prst="line">
                <a:avLst/>
              </a:prstGeom>
              <a:noFill/>
              <a:ln w="3240">
                <a:solidFill>
                  <a:srgbClr val="001919"/>
                </a:solidFill>
                <a:miter lim="800000"/>
                <a:headEnd/>
                <a:tailEnd/>
              </a:ln>
              <a:effectLst/>
            </p:spPr>
            <p:txBody>
              <a:bodyPr/>
              <a:lstStyle/>
              <a:p>
                <a:endParaRPr lang="en-IN"/>
              </a:p>
            </p:txBody>
          </p:sp>
          <p:sp>
            <p:nvSpPr>
              <p:cNvPr id="4401" name="Line 305"/>
              <p:cNvSpPr>
                <a:spLocks noChangeShapeType="1"/>
              </p:cNvSpPr>
              <p:nvPr/>
            </p:nvSpPr>
            <p:spPr bwMode="auto">
              <a:xfrm>
                <a:off x="5216" y="3116"/>
                <a:ext cx="0" cy="18"/>
              </a:xfrm>
              <a:prstGeom prst="line">
                <a:avLst/>
              </a:prstGeom>
              <a:noFill/>
              <a:ln w="1440">
                <a:solidFill>
                  <a:srgbClr val="001919"/>
                </a:solidFill>
                <a:miter lim="800000"/>
                <a:headEnd/>
                <a:tailEnd/>
              </a:ln>
              <a:effectLst/>
            </p:spPr>
            <p:txBody>
              <a:bodyPr/>
              <a:lstStyle/>
              <a:p>
                <a:endParaRPr lang="en-IN"/>
              </a:p>
            </p:txBody>
          </p:sp>
          <p:sp>
            <p:nvSpPr>
              <p:cNvPr id="4402" name="Line 306"/>
              <p:cNvSpPr>
                <a:spLocks noChangeShapeType="1"/>
              </p:cNvSpPr>
              <p:nvPr/>
            </p:nvSpPr>
            <p:spPr bwMode="auto">
              <a:xfrm flipH="1">
                <a:off x="5215" y="3135"/>
                <a:ext cx="95" cy="0"/>
              </a:xfrm>
              <a:prstGeom prst="line">
                <a:avLst/>
              </a:prstGeom>
              <a:noFill/>
              <a:ln w="1440">
                <a:solidFill>
                  <a:srgbClr val="001919"/>
                </a:solidFill>
                <a:miter lim="800000"/>
                <a:headEnd/>
                <a:tailEnd/>
              </a:ln>
              <a:effectLst/>
            </p:spPr>
            <p:txBody>
              <a:bodyPr/>
              <a:lstStyle/>
              <a:p>
                <a:endParaRPr lang="en-IN"/>
              </a:p>
            </p:txBody>
          </p:sp>
          <p:sp>
            <p:nvSpPr>
              <p:cNvPr id="4403" name="Line 307"/>
              <p:cNvSpPr>
                <a:spLocks noChangeShapeType="1"/>
              </p:cNvSpPr>
              <p:nvPr/>
            </p:nvSpPr>
            <p:spPr bwMode="auto">
              <a:xfrm>
                <a:off x="5247" y="3116"/>
                <a:ext cx="0" cy="18"/>
              </a:xfrm>
              <a:prstGeom prst="line">
                <a:avLst/>
              </a:prstGeom>
              <a:noFill/>
              <a:ln w="1440">
                <a:solidFill>
                  <a:srgbClr val="001919"/>
                </a:solidFill>
                <a:miter lim="800000"/>
                <a:headEnd/>
                <a:tailEnd/>
              </a:ln>
              <a:effectLst/>
            </p:spPr>
            <p:txBody>
              <a:bodyPr/>
              <a:lstStyle/>
              <a:p>
                <a:endParaRPr lang="en-IN"/>
              </a:p>
            </p:txBody>
          </p:sp>
          <p:sp>
            <p:nvSpPr>
              <p:cNvPr id="4404" name="Line 308"/>
              <p:cNvSpPr>
                <a:spLocks noChangeShapeType="1"/>
              </p:cNvSpPr>
              <p:nvPr/>
            </p:nvSpPr>
            <p:spPr bwMode="auto">
              <a:xfrm>
                <a:off x="5278" y="3116"/>
                <a:ext cx="0" cy="18"/>
              </a:xfrm>
              <a:prstGeom prst="line">
                <a:avLst/>
              </a:prstGeom>
              <a:noFill/>
              <a:ln w="1440">
                <a:solidFill>
                  <a:srgbClr val="001919"/>
                </a:solidFill>
                <a:miter lim="800000"/>
                <a:headEnd/>
                <a:tailEnd/>
              </a:ln>
              <a:effectLst/>
            </p:spPr>
            <p:txBody>
              <a:bodyPr/>
              <a:lstStyle/>
              <a:p>
                <a:endParaRPr lang="en-IN"/>
              </a:p>
            </p:txBody>
          </p:sp>
          <p:sp>
            <p:nvSpPr>
              <p:cNvPr id="4405" name="Line 309"/>
              <p:cNvSpPr>
                <a:spLocks noChangeShapeType="1"/>
              </p:cNvSpPr>
              <p:nvPr/>
            </p:nvSpPr>
            <p:spPr bwMode="auto">
              <a:xfrm>
                <a:off x="5310" y="3116"/>
                <a:ext cx="0" cy="18"/>
              </a:xfrm>
              <a:prstGeom prst="line">
                <a:avLst/>
              </a:prstGeom>
              <a:noFill/>
              <a:ln w="1440">
                <a:solidFill>
                  <a:srgbClr val="001919"/>
                </a:solidFill>
                <a:miter lim="800000"/>
                <a:headEnd/>
                <a:tailEnd/>
              </a:ln>
              <a:effectLst/>
            </p:spPr>
            <p:txBody>
              <a:bodyPr/>
              <a:lstStyle/>
              <a:p>
                <a:endParaRPr lang="en-IN"/>
              </a:p>
            </p:txBody>
          </p:sp>
          <p:sp>
            <p:nvSpPr>
              <p:cNvPr id="4406" name="Line 310"/>
              <p:cNvSpPr>
                <a:spLocks noChangeShapeType="1"/>
              </p:cNvSpPr>
              <p:nvPr/>
            </p:nvSpPr>
            <p:spPr bwMode="auto">
              <a:xfrm>
                <a:off x="5084" y="3117"/>
                <a:ext cx="0" cy="18"/>
              </a:xfrm>
              <a:prstGeom prst="line">
                <a:avLst/>
              </a:prstGeom>
              <a:noFill/>
              <a:ln w="1440">
                <a:solidFill>
                  <a:srgbClr val="001919"/>
                </a:solidFill>
                <a:miter lim="800000"/>
                <a:headEnd/>
                <a:tailEnd/>
              </a:ln>
              <a:effectLst/>
            </p:spPr>
            <p:txBody>
              <a:bodyPr/>
              <a:lstStyle/>
              <a:p>
                <a:endParaRPr lang="en-IN"/>
              </a:p>
            </p:txBody>
          </p:sp>
          <p:sp>
            <p:nvSpPr>
              <p:cNvPr id="4407" name="Line 311"/>
              <p:cNvSpPr>
                <a:spLocks noChangeShapeType="1"/>
              </p:cNvSpPr>
              <p:nvPr/>
            </p:nvSpPr>
            <p:spPr bwMode="auto">
              <a:xfrm flipH="1">
                <a:off x="5083" y="3136"/>
                <a:ext cx="94" cy="0"/>
              </a:xfrm>
              <a:prstGeom prst="line">
                <a:avLst/>
              </a:prstGeom>
              <a:noFill/>
              <a:ln w="1440">
                <a:solidFill>
                  <a:srgbClr val="001919"/>
                </a:solidFill>
                <a:miter lim="800000"/>
                <a:headEnd/>
                <a:tailEnd/>
              </a:ln>
              <a:effectLst/>
            </p:spPr>
            <p:txBody>
              <a:bodyPr/>
              <a:lstStyle/>
              <a:p>
                <a:endParaRPr lang="en-IN"/>
              </a:p>
            </p:txBody>
          </p:sp>
          <p:sp>
            <p:nvSpPr>
              <p:cNvPr id="4408" name="Line 312"/>
              <p:cNvSpPr>
                <a:spLocks noChangeShapeType="1"/>
              </p:cNvSpPr>
              <p:nvPr/>
            </p:nvSpPr>
            <p:spPr bwMode="auto">
              <a:xfrm>
                <a:off x="5115" y="3117"/>
                <a:ext cx="0" cy="18"/>
              </a:xfrm>
              <a:prstGeom prst="line">
                <a:avLst/>
              </a:prstGeom>
              <a:noFill/>
              <a:ln w="1440">
                <a:solidFill>
                  <a:srgbClr val="001919"/>
                </a:solidFill>
                <a:miter lim="800000"/>
                <a:headEnd/>
                <a:tailEnd/>
              </a:ln>
              <a:effectLst/>
            </p:spPr>
            <p:txBody>
              <a:bodyPr/>
              <a:lstStyle/>
              <a:p>
                <a:endParaRPr lang="en-IN"/>
              </a:p>
            </p:txBody>
          </p:sp>
          <p:sp>
            <p:nvSpPr>
              <p:cNvPr id="4409" name="Line 313"/>
              <p:cNvSpPr>
                <a:spLocks noChangeShapeType="1"/>
              </p:cNvSpPr>
              <p:nvPr/>
            </p:nvSpPr>
            <p:spPr bwMode="auto">
              <a:xfrm>
                <a:off x="5146" y="3117"/>
                <a:ext cx="0" cy="18"/>
              </a:xfrm>
              <a:prstGeom prst="line">
                <a:avLst/>
              </a:prstGeom>
              <a:noFill/>
              <a:ln w="1440">
                <a:solidFill>
                  <a:srgbClr val="001919"/>
                </a:solidFill>
                <a:miter lim="800000"/>
                <a:headEnd/>
                <a:tailEnd/>
              </a:ln>
              <a:effectLst/>
            </p:spPr>
            <p:txBody>
              <a:bodyPr/>
              <a:lstStyle/>
              <a:p>
                <a:endParaRPr lang="en-IN"/>
              </a:p>
            </p:txBody>
          </p:sp>
          <p:sp>
            <p:nvSpPr>
              <p:cNvPr id="4410" name="Line 314"/>
              <p:cNvSpPr>
                <a:spLocks noChangeShapeType="1"/>
              </p:cNvSpPr>
              <p:nvPr/>
            </p:nvSpPr>
            <p:spPr bwMode="auto">
              <a:xfrm>
                <a:off x="5177" y="3117"/>
                <a:ext cx="0" cy="18"/>
              </a:xfrm>
              <a:prstGeom prst="line">
                <a:avLst/>
              </a:prstGeom>
              <a:noFill/>
              <a:ln w="1440">
                <a:solidFill>
                  <a:srgbClr val="001919"/>
                </a:solidFill>
                <a:miter lim="800000"/>
                <a:headEnd/>
                <a:tailEnd/>
              </a:ln>
              <a:effectLst/>
            </p:spPr>
            <p:txBody>
              <a:bodyPr/>
              <a:lstStyle/>
              <a:p>
                <a:endParaRPr lang="en-IN"/>
              </a:p>
            </p:txBody>
          </p:sp>
          <p:sp>
            <p:nvSpPr>
              <p:cNvPr id="4411" name="Line 315"/>
              <p:cNvSpPr>
                <a:spLocks noChangeShapeType="1"/>
              </p:cNvSpPr>
              <p:nvPr/>
            </p:nvSpPr>
            <p:spPr bwMode="auto">
              <a:xfrm>
                <a:off x="5254" y="3157"/>
                <a:ext cx="89" cy="0"/>
              </a:xfrm>
              <a:prstGeom prst="line">
                <a:avLst/>
              </a:prstGeom>
              <a:noFill/>
              <a:ln w="9525">
                <a:solidFill>
                  <a:srgbClr val="001919"/>
                </a:solidFill>
                <a:miter lim="800000"/>
                <a:headEnd/>
                <a:tailEnd/>
              </a:ln>
              <a:effectLst/>
            </p:spPr>
            <p:txBody>
              <a:bodyPr/>
              <a:lstStyle/>
              <a:p>
                <a:endParaRPr lang="en-IN"/>
              </a:p>
            </p:txBody>
          </p:sp>
          <p:sp>
            <p:nvSpPr>
              <p:cNvPr id="4412" name="Line 316"/>
              <p:cNvSpPr>
                <a:spLocks noChangeShapeType="1"/>
              </p:cNvSpPr>
              <p:nvPr/>
            </p:nvSpPr>
            <p:spPr bwMode="auto">
              <a:xfrm>
                <a:off x="5254" y="3155"/>
                <a:ext cx="89" cy="0"/>
              </a:xfrm>
              <a:prstGeom prst="line">
                <a:avLst/>
              </a:prstGeom>
              <a:noFill/>
              <a:ln w="9525">
                <a:solidFill>
                  <a:srgbClr val="001919"/>
                </a:solidFill>
                <a:miter lim="800000"/>
                <a:headEnd/>
                <a:tailEnd/>
              </a:ln>
              <a:effectLst/>
            </p:spPr>
            <p:txBody>
              <a:bodyPr/>
              <a:lstStyle/>
              <a:p>
                <a:endParaRPr lang="en-IN"/>
              </a:p>
            </p:txBody>
          </p:sp>
          <p:sp>
            <p:nvSpPr>
              <p:cNvPr id="4413" name="Line 317"/>
              <p:cNvSpPr>
                <a:spLocks noChangeShapeType="1"/>
              </p:cNvSpPr>
              <p:nvPr/>
            </p:nvSpPr>
            <p:spPr bwMode="auto">
              <a:xfrm>
                <a:off x="5255" y="3154"/>
                <a:ext cx="88" cy="0"/>
              </a:xfrm>
              <a:prstGeom prst="line">
                <a:avLst/>
              </a:prstGeom>
              <a:noFill/>
              <a:ln w="9525">
                <a:solidFill>
                  <a:srgbClr val="001919"/>
                </a:solidFill>
                <a:miter lim="800000"/>
                <a:headEnd/>
                <a:tailEnd/>
              </a:ln>
              <a:effectLst/>
            </p:spPr>
            <p:txBody>
              <a:bodyPr/>
              <a:lstStyle/>
              <a:p>
                <a:endParaRPr lang="en-IN"/>
              </a:p>
            </p:txBody>
          </p:sp>
          <p:sp>
            <p:nvSpPr>
              <p:cNvPr id="4414" name="Line 318"/>
              <p:cNvSpPr>
                <a:spLocks noChangeShapeType="1"/>
              </p:cNvSpPr>
              <p:nvPr/>
            </p:nvSpPr>
            <p:spPr bwMode="auto">
              <a:xfrm>
                <a:off x="5255" y="3151"/>
                <a:ext cx="88" cy="0"/>
              </a:xfrm>
              <a:prstGeom prst="line">
                <a:avLst/>
              </a:prstGeom>
              <a:noFill/>
              <a:ln w="9525">
                <a:solidFill>
                  <a:srgbClr val="001919"/>
                </a:solidFill>
                <a:miter lim="800000"/>
                <a:headEnd/>
                <a:tailEnd/>
              </a:ln>
              <a:effectLst/>
            </p:spPr>
            <p:txBody>
              <a:bodyPr/>
              <a:lstStyle/>
              <a:p>
                <a:endParaRPr lang="en-IN"/>
              </a:p>
            </p:txBody>
          </p:sp>
          <p:sp>
            <p:nvSpPr>
              <p:cNvPr id="4415" name="Line 319"/>
              <p:cNvSpPr>
                <a:spLocks noChangeShapeType="1"/>
              </p:cNvSpPr>
              <p:nvPr/>
            </p:nvSpPr>
            <p:spPr bwMode="auto">
              <a:xfrm>
                <a:off x="5255" y="3150"/>
                <a:ext cx="88" cy="0"/>
              </a:xfrm>
              <a:prstGeom prst="line">
                <a:avLst/>
              </a:prstGeom>
              <a:noFill/>
              <a:ln w="9525">
                <a:solidFill>
                  <a:srgbClr val="001919"/>
                </a:solidFill>
                <a:miter lim="800000"/>
                <a:headEnd/>
                <a:tailEnd/>
              </a:ln>
              <a:effectLst/>
            </p:spPr>
            <p:txBody>
              <a:bodyPr/>
              <a:lstStyle/>
              <a:p>
                <a:endParaRPr lang="en-IN"/>
              </a:p>
            </p:txBody>
          </p:sp>
          <p:sp>
            <p:nvSpPr>
              <p:cNvPr id="4416" name="Line 320"/>
              <p:cNvSpPr>
                <a:spLocks noChangeShapeType="1"/>
              </p:cNvSpPr>
              <p:nvPr/>
            </p:nvSpPr>
            <p:spPr bwMode="auto">
              <a:xfrm>
                <a:off x="5255" y="3149"/>
                <a:ext cx="88" cy="0"/>
              </a:xfrm>
              <a:prstGeom prst="line">
                <a:avLst/>
              </a:prstGeom>
              <a:noFill/>
              <a:ln w="9525">
                <a:solidFill>
                  <a:srgbClr val="001919"/>
                </a:solidFill>
                <a:miter lim="800000"/>
                <a:headEnd/>
                <a:tailEnd/>
              </a:ln>
              <a:effectLst/>
            </p:spPr>
            <p:txBody>
              <a:bodyPr/>
              <a:lstStyle/>
              <a:p>
                <a:endParaRPr lang="en-IN"/>
              </a:p>
            </p:txBody>
          </p:sp>
          <p:sp>
            <p:nvSpPr>
              <p:cNvPr id="4417" name="Line 321"/>
              <p:cNvSpPr>
                <a:spLocks noChangeShapeType="1"/>
              </p:cNvSpPr>
              <p:nvPr/>
            </p:nvSpPr>
            <p:spPr bwMode="auto">
              <a:xfrm>
                <a:off x="5255" y="3147"/>
                <a:ext cx="87" cy="0"/>
              </a:xfrm>
              <a:prstGeom prst="line">
                <a:avLst/>
              </a:prstGeom>
              <a:noFill/>
              <a:ln w="9525">
                <a:solidFill>
                  <a:srgbClr val="001919"/>
                </a:solidFill>
                <a:miter lim="800000"/>
                <a:headEnd/>
                <a:tailEnd/>
              </a:ln>
              <a:effectLst/>
            </p:spPr>
            <p:txBody>
              <a:bodyPr/>
              <a:lstStyle/>
              <a:p>
                <a:endParaRPr lang="en-IN"/>
              </a:p>
            </p:txBody>
          </p:sp>
          <p:sp>
            <p:nvSpPr>
              <p:cNvPr id="4418" name="Line 322"/>
              <p:cNvSpPr>
                <a:spLocks noChangeShapeType="1"/>
              </p:cNvSpPr>
              <p:nvPr/>
            </p:nvSpPr>
            <p:spPr bwMode="auto">
              <a:xfrm>
                <a:off x="5255" y="3146"/>
                <a:ext cx="87" cy="0"/>
              </a:xfrm>
              <a:prstGeom prst="line">
                <a:avLst/>
              </a:prstGeom>
              <a:noFill/>
              <a:ln w="9525">
                <a:solidFill>
                  <a:srgbClr val="001919"/>
                </a:solidFill>
                <a:miter lim="800000"/>
                <a:headEnd/>
                <a:tailEnd/>
              </a:ln>
              <a:effectLst/>
            </p:spPr>
            <p:txBody>
              <a:bodyPr/>
              <a:lstStyle/>
              <a:p>
                <a:endParaRPr lang="en-IN"/>
              </a:p>
            </p:txBody>
          </p:sp>
          <p:sp>
            <p:nvSpPr>
              <p:cNvPr id="4419" name="Line 323"/>
              <p:cNvSpPr>
                <a:spLocks noChangeShapeType="1"/>
              </p:cNvSpPr>
              <p:nvPr/>
            </p:nvSpPr>
            <p:spPr bwMode="auto">
              <a:xfrm>
                <a:off x="5256" y="3144"/>
                <a:ext cx="86" cy="0"/>
              </a:xfrm>
              <a:prstGeom prst="line">
                <a:avLst/>
              </a:prstGeom>
              <a:noFill/>
              <a:ln w="9525">
                <a:solidFill>
                  <a:srgbClr val="001919"/>
                </a:solidFill>
                <a:miter lim="800000"/>
                <a:headEnd/>
                <a:tailEnd/>
              </a:ln>
              <a:effectLst/>
            </p:spPr>
            <p:txBody>
              <a:bodyPr/>
              <a:lstStyle/>
              <a:p>
                <a:endParaRPr lang="en-IN"/>
              </a:p>
            </p:txBody>
          </p:sp>
          <p:sp>
            <p:nvSpPr>
              <p:cNvPr id="4420" name="Line 324"/>
              <p:cNvSpPr>
                <a:spLocks noChangeShapeType="1"/>
              </p:cNvSpPr>
              <p:nvPr/>
            </p:nvSpPr>
            <p:spPr bwMode="auto">
              <a:xfrm>
                <a:off x="5256" y="3143"/>
                <a:ext cx="86" cy="0"/>
              </a:xfrm>
              <a:prstGeom prst="line">
                <a:avLst/>
              </a:prstGeom>
              <a:noFill/>
              <a:ln w="9525">
                <a:solidFill>
                  <a:srgbClr val="001919"/>
                </a:solidFill>
                <a:miter lim="800000"/>
                <a:headEnd/>
                <a:tailEnd/>
              </a:ln>
              <a:effectLst/>
            </p:spPr>
            <p:txBody>
              <a:bodyPr/>
              <a:lstStyle/>
              <a:p>
                <a:endParaRPr lang="en-IN"/>
              </a:p>
            </p:txBody>
          </p:sp>
          <p:sp>
            <p:nvSpPr>
              <p:cNvPr id="4421" name="Line 325"/>
              <p:cNvSpPr>
                <a:spLocks noChangeShapeType="1"/>
              </p:cNvSpPr>
              <p:nvPr/>
            </p:nvSpPr>
            <p:spPr bwMode="auto">
              <a:xfrm>
                <a:off x="5256" y="3142"/>
                <a:ext cx="86" cy="0"/>
              </a:xfrm>
              <a:prstGeom prst="line">
                <a:avLst/>
              </a:prstGeom>
              <a:noFill/>
              <a:ln w="9525">
                <a:solidFill>
                  <a:srgbClr val="001919"/>
                </a:solidFill>
                <a:miter lim="800000"/>
                <a:headEnd/>
                <a:tailEnd/>
              </a:ln>
              <a:effectLst/>
            </p:spPr>
            <p:txBody>
              <a:bodyPr/>
              <a:lstStyle/>
              <a:p>
                <a:endParaRPr lang="en-IN"/>
              </a:p>
            </p:txBody>
          </p:sp>
          <p:sp>
            <p:nvSpPr>
              <p:cNvPr id="4422" name="Line 326"/>
              <p:cNvSpPr>
                <a:spLocks noChangeShapeType="1"/>
              </p:cNvSpPr>
              <p:nvPr/>
            </p:nvSpPr>
            <p:spPr bwMode="auto">
              <a:xfrm>
                <a:off x="5254" y="3158"/>
                <a:ext cx="89" cy="0"/>
              </a:xfrm>
              <a:prstGeom prst="line">
                <a:avLst/>
              </a:prstGeom>
              <a:noFill/>
              <a:ln w="9525">
                <a:solidFill>
                  <a:srgbClr val="001919"/>
                </a:solidFill>
                <a:miter lim="800000"/>
                <a:headEnd/>
                <a:tailEnd/>
              </a:ln>
              <a:effectLst/>
            </p:spPr>
            <p:txBody>
              <a:bodyPr/>
              <a:lstStyle/>
              <a:p>
                <a:endParaRPr lang="en-IN"/>
              </a:p>
            </p:txBody>
          </p:sp>
          <p:sp>
            <p:nvSpPr>
              <p:cNvPr id="4423" name="Line 327"/>
              <p:cNvSpPr>
                <a:spLocks noChangeShapeType="1"/>
              </p:cNvSpPr>
              <p:nvPr/>
            </p:nvSpPr>
            <p:spPr bwMode="auto">
              <a:xfrm>
                <a:off x="5254" y="3159"/>
                <a:ext cx="89" cy="0"/>
              </a:xfrm>
              <a:prstGeom prst="line">
                <a:avLst/>
              </a:prstGeom>
              <a:noFill/>
              <a:ln w="9525">
                <a:solidFill>
                  <a:srgbClr val="001919"/>
                </a:solidFill>
                <a:miter lim="800000"/>
                <a:headEnd/>
                <a:tailEnd/>
              </a:ln>
              <a:effectLst/>
            </p:spPr>
            <p:txBody>
              <a:bodyPr/>
              <a:lstStyle/>
              <a:p>
                <a:endParaRPr lang="en-IN"/>
              </a:p>
            </p:txBody>
          </p:sp>
          <p:sp>
            <p:nvSpPr>
              <p:cNvPr id="4424" name="Line 328"/>
              <p:cNvSpPr>
                <a:spLocks noChangeShapeType="1"/>
              </p:cNvSpPr>
              <p:nvPr/>
            </p:nvSpPr>
            <p:spPr bwMode="auto">
              <a:xfrm>
                <a:off x="5252" y="3161"/>
                <a:ext cx="89" cy="0"/>
              </a:xfrm>
              <a:prstGeom prst="line">
                <a:avLst/>
              </a:prstGeom>
              <a:noFill/>
              <a:ln w="9525">
                <a:solidFill>
                  <a:srgbClr val="001919"/>
                </a:solidFill>
                <a:miter lim="800000"/>
                <a:headEnd/>
                <a:tailEnd/>
              </a:ln>
              <a:effectLst/>
            </p:spPr>
            <p:txBody>
              <a:bodyPr/>
              <a:lstStyle/>
              <a:p>
                <a:endParaRPr lang="en-IN"/>
              </a:p>
            </p:txBody>
          </p:sp>
          <p:sp>
            <p:nvSpPr>
              <p:cNvPr id="4425" name="Line 329"/>
              <p:cNvSpPr>
                <a:spLocks noChangeShapeType="1"/>
              </p:cNvSpPr>
              <p:nvPr/>
            </p:nvSpPr>
            <p:spPr bwMode="auto">
              <a:xfrm>
                <a:off x="5252" y="3162"/>
                <a:ext cx="89" cy="0"/>
              </a:xfrm>
              <a:prstGeom prst="line">
                <a:avLst/>
              </a:prstGeom>
              <a:noFill/>
              <a:ln w="9525">
                <a:solidFill>
                  <a:srgbClr val="001919"/>
                </a:solidFill>
                <a:miter lim="800000"/>
                <a:headEnd/>
                <a:tailEnd/>
              </a:ln>
              <a:effectLst/>
            </p:spPr>
            <p:txBody>
              <a:bodyPr/>
              <a:lstStyle/>
              <a:p>
                <a:endParaRPr lang="en-IN"/>
              </a:p>
            </p:txBody>
          </p:sp>
          <p:sp>
            <p:nvSpPr>
              <p:cNvPr id="4426" name="Line 330"/>
              <p:cNvSpPr>
                <a:spLocks noChangeShapeType="1"/>
              </p:cNvSpPr>
              <p:nvPr/>
            </p:nvSpPr>
            <p:spPr bwMode="auto">
              <a:xfrm>
                <a:off x="5252" y="3164"/>
                <a:ext cx="89" cy="0"/>
              </a:xfrm>
              <a:prstGeom prst="line">
                <a:avLst/>
              </a:prstGeom>
              <a:noFill/>
              <a:ln w="9525">
                <a:solidFill>
                  <a:srgbClr val="001919"/>
                </a:solidFill>
                <a:miter lim="800000"/>
                <a:headEnd/>
                <a:tailEnd/>
              </a:ln>
              <a:effectLst/>
            </p:spPr>
            <p:txBody>
              <a:bodyPr/>
              <a:lstStyle/>
              <a:p>
                <a:endParaRPr lang="en-IN"/>
              </a:p>
            </p:txBody>
          </p:sp>
          <p:sp>
            <p:nvSpPr>
              <p:cNvPr id="4427" name="Line 331"/>
              <p:cNvSpPr>
                <a:spLocks noChangeShapeType="1"/>
              </p:cNvSpPr>
              <p:nvPr/>
            </p:nvSpPr>
            <p:spPr bwMode="auto">
              <a:xfrm>
                <a:off x="5251" y="3165"/>
                <a:ext cx="90" cy="0"/>
              </a:xfrm>
              <a:prstGeom prst="line">
                <a:avLst/>
              </a:prstGeom>
              <a:noFill/>
              <a:ln w="9525">
                <a:solidFill>
                  <a:srgbClr val="001919"/>
                </a:solidFill>
                <a:miter lim="800000"/>
                <a:headEnd/>
                <a:tailEnd/>
              </a:ln>
              <a:effectLst/>
            </p:spPr>
            <p:txBody>
              <a:bodyPr/>
              <a:lstStyle/>
              <a:p>
                <a:endParaRPr lang="en-IN"/>
              </a:p>
            </p:txBody>
          </p:sp>
          <p:sp>
            <p:nvSpPr>
              <p:cNvPr id="4428" name="Line 332"/>
              <p:cNvSpPr>
                <a:spLocks noChangeShapeType="1"/>
              </p:cNvSpPr>
              <p:nvPr/>
            </p:nvSpPr>
            <p:spPr bwMode="auto">
              <a:xfrm>
                <a:off x="5251" y="3166"/>
                <a:ext cx="90" cy="0"/>
              </a:xfrm>
              <a:prstGeom prst="line">
                <a:avLst/>
              </a:prstGeom>
              <a:noFill/>
              <a:ln w="9525">
                <a:solidFill>
                  <a:srgbClr val="001919"/>
                </a:solidFill>
                <a:miter lim="800000"/>
                <a:headEnd/>
                <a:tailEnd/>
              </a:ln>
              <a:effectLst/>
            </p:spPr>
            <p:txBody>
              <a:bodyPr/>
              <a:lstStyle/>
              <a:p>
                <a:endParaRPr lang="en-IN"/>
              </a:p>
            </p:txBody>
          </p:sp>
          <p:sp>
            <p:nvSpPr>
              <p:cNvPr id="4429" name="Line 333"/>
              <p:cNvSpPr>
                <a:spLocks noChangeShapeType="1"/>
              </p:cNvSpPr>
              <p:nvPr/>
            </p:nvSpPr>
            <p:spPr bwMode="auto">
              <a:xfrm>
                <a:off x="5251" y="3167"/>
                <a:ext cx="90" cy="0"/>
              </a:xfrm>
              <a:prstGeom prst="line">
                <a:avLst/>
              </a:prstGeom>
              <a:noFill/>
              <a:ln w="9525">
                <a:solidFill>
                  <a:srgbClr val="001919"/>
                </a:solidFill>
                <a:miter lim="800000"/>
                <a:headEnd/>
                <a:tailEnd/>
              </a:ln>
              <a:effectLst/>
            </p:spPr>
            <p:txBody>
              <a:bodyPr/>
              <a:lstStyle/>
              <a:p>
                <a:endParaRPr lang="en-IN"/>
              </a:p>
            </p:txBody>
          </p:sp>
          <p:sp>
            <p:nvSpPr>
              <p:cNvPr id="4430" name="Line 334"/>
              <p:cNvSpPr>
                <a:spLocks noChangeShapeType="1"/>
              </p:cNvSpPr>
              <p:nvPr/>
            </p:nvSpPr>
            <p:spPr bwMode="auto">
              <a:xfrm>
                <a:off x="5250" y="3169"/>
                <a:ext cx="91" cy="0"/>
              </a:xfrm>
              <a:prstGeom prst="line">
                <a:avLst/>
              </a:prstGeom>
              <a:noFill/>
              <a:ln w="9525">
                <a:solidFill>
                  <a:srgbClr val="001919"/>
                </a:solidFill>
                <a:miter lim="800000"/>
                <a:headEnd/>
                <a:tailEnd/>
              </a:ln>
              <a:effectLst/>
            </p:spPr>
            <p:txBody>
              <a:bodyPr/>
              <a:lstStyle/>
              <a:p>
                <a:endParaRPr lang="en-IN"/>
              </a:p>
            </p:txBody>
          </p:sp>
          <p:sp>
            <p:nvSpPr>
              <p:cNvPr id="4431" name="Freeform 335"/>
              <p:cNvSpPr>
                <a:spLocks noChangeArrowheads="1"/>
              </p:cNvSpPr>
              <p:nvPr/>
            </p:nvSpPr>
            <p:spPr bwMode="auto">
              <a:xfrm>
                <a:off x="5338" y="3144"/>
                <a:ext cx="2" cy="24"/>
              </a:xfrm>
              <a:custGeom>
                <a:avLst/>
                <a:gdLst/>
                <a:ahLst/>
                <a:cxnLst>
                  <a:cxn ang="0">
                    <a:pos x="1" y="0"/>
                  </a:cxn>
                  <a:cxn ang="0">
                    <a:pos x="3" y="14"/>
                  </a:cxn>
                  <a:cxn ang="0">
                    <a:pos x="0" y="23"/>
                  </a:cxn>
                </a:cxnLst>
                <a:rect l="0" t="0" r="r" b="b"/>
                <a:pathLst>
                  <a:path w="3" h="23">
                    <a:moveTo>
                      <a:pt x="1" y="0"/>
                    </a:moveTo>
                    <a:lnTo>
                      <a:pt x="3" y="14"/>
                    </a:lnTo>
                    <a:lnTo>
                      <a:pt x="0" y="23"/>
                    </a:lnTo>
                  </a:path>
                </a:pathLst>
              </a:custGeom>
              <a:noFill/>
              <a:ln w="3240">
                <a:solidFill>
                  <a:srgbClr val="001919"/>
                </a:solidFill>
                <a:round/>
                <a:headEnd/>
                <a:tailEnd/>
              </a:ln>
              <a:effectLst/>
            </p:spPr>
            <p:txBody>
              <a:bodyPr wrap="none" anchor="ctr"/>
              <a:lstStyle/>
              <a:p>
                <a:endParaRPr lang="en-IN"/>
              </a:p>
            </p:txBody>
          </p:sp>
          <p:sp>
            <p:nvSpPr>
              <p:cNvPr id="4432" name="Freeform 336"/>
              <p:cNvSpPr>
                <a:spLocks noChangeArrowheads="1"/>
              </p:cNvSpPr>
              <p:nvPr/>
            </p:nvSpPr>
            <p:spPr bwMode="auto">
              <a:xfrm>
                <a:off x="5316" y="3144"/>
                <a:ext cx="2" cy="24"/>
              </a:xfrm>
              <a:custGeom>
                <a:avLst/>
                <a:gdLst/>
                <a:ahLst/>
                <a:cxnLst>
                  <a:cxn ang="0">
                    <a:pos x="2" y="0"/>
                  </a:cxn>
                  <a:cxn ang="0">
                    <a:pos x="3" y="13"/>
                  </a:cxn>
                  <a:cxn ang="0">
                    <a:pos x="0" y="23"/>
                  </a:cxn>
                </a:cxnLst>
                <a:rect l="0" t="0" r="r" b="b"/>
                <a:pathLst>
                  <a:path w="3" h="23">
                    <a:moveTo>
                      <a:pt x="2" y="0"/>
                    </a:moveTo>
                    <a:lnTo>
                      <a:pt x="3" y="13"/>
                    </a:lnTo>
                    <a:lnTo>
                      <a:pt x="0" y="23"/>
                    </a:lnTo>
                  </a:path>
                </a:pathLst>
              </a:custGeom>
              <a:noFill/>
              <a:ln w="3240">
                <a:solidFill>
                  <a:srgbClr val="001919"/>
                </a:solidFill>
                <a:round/>
                <a:headEnd/>
                <a:tailEnd/>
              </a:ln>
              <a:effectLst/>
            </p:spPr>
            <p:txBody>
              <a:bodyPr wrap="none" anchor="ctr"/>
              <a:lstStyle/>
              <a:p>
                <a:endParaRPr lang="en-IN"/>
              </a:p>
            </p:txBody>
          </p:sp>
          <p:sp>
            <p:nvSpPr>
              <p:cNvPr id="4433" name="Freeform 337"/>
              <p:cNvSpPr>
                <a:spLocks noChangeArrowheads="1"/>
              </p:cNvSpPr>
              <p:nvPr/>
            </p:nvSpPr>
            <p:spPr bwMode="auto">
              <a:xfrm>
                <a:off x="5297" y="3143"/>
                <a:ext cx="2" cy="26"/>
              </a:xfrm>
              <a:custGeom>
                <a:avLst/>
                <a:gdLst/>
                <a:ahLst/>
                <a:cxnLst>
                  <a:cxn ang="0">
                    <a:pos x="2" y="0"/>
                  </a:cxn>
                  <a:cxn ang="0">
                    <a:pos x="3" y="12"/>
                  </a:cxn>
                  <a:cxn ang="0">
                    <a:pos x="0" y="24"/>
                  </a:cxn>
                </a:cxnLst>
                <a:rect l="0" t="0" r="r" b="b"/>
                <a:pathLst>
                  <a:path w="3" h="24">
                    <a:moveTo>
                      <a:pt x="2" y="0"/>
                    </a:moveTo>
                    <a:lnTo>
                      <a:pt x="3" y="12"/>
                    </a:lnTo>
                    <a:lnTo>
                      <a:pt x="0" y="24"/>
                    </a:lnTo>
                  </a:path>
                </a:pathLst>
              </a:custGeom>
              <a:noFill/>
              <a:ln w="3240">
                <a:solidFill>
                  <a:srgbClr val="001919"/>
                </a:solidFill>
                <a:round/>
                <a:headEnd/>
                <a:tailEnd/>
              </a:ln>
              <a:effectLst/>
            </p:spPr>
            <p:txBody>
              <a:bodyPr wrap="none" anchor="ctr"/>
              <a:lstStyle/>
              <a:p>
                <a:endParaRPr lang="en-IN"/>
              </a:p>
            </p:txBody>
          </p:sp>
          <p:sp>
            <p:nvSpPr>
              <p:cNvPr id="4434" name="Freeform 338"/>
              <p:cNvSpPr>
                <a:spLocks noChangeArrowheads="1"/>
              </p:cNvSpPr>
              <p:nvPr/>
            </p:nvSpPr>
            <p:spPr bwMode="auto">
              <a:xfrm>
                <a:off x="5276" y="3143"/>
                <a:ext cx="2" cy="26"/>
              </a:xfrm>
              <a:custGeom>
                <a:avLst/>
                <a:gdLst/>
                <a:ahLst/>
                <a:cxnLst>
                  <a:cxn ang="0">
                    <a:pos x="3" y="0"/>
                  </a:cxn>
                  <a:cxn ang="0">
                    <a:pos x="3" y="11"/>
                  </a:cxn>
                  <a:cxn ang="0">
                    <a:pos x="0" y="24"/>
                  </a:cxn>
                </a:cxnLst>
                <a:rect l="0" t="0" r="r" b="b"/>
                <a:pathLst>
                  <a:path w="3" h="24">
                    <a:moveTo>
                      <a:pt x="3" y="0"/>
                    </a:moveTo>
                    <a:lnTo>
                      <a:pt x="3" y="11"/>
                    </a:lnTo>
                    <a:lnTo>
                      <a:pt x="0" y="24"/>
                    </a:lnTo>
                  </a:path>
                </a:pathLst>
              </a:custGeom>
              <a:noFill/>
              <a:ln w="3240">
                <a:solidFill>
                  <a:srgbClr val="001919"/>
                </a:solidFill>
                <a:round/>
                <a:headEnd/>
                <a:tailEnd/>
              </a:ln>
              <a:effectLst/>
            </p:spPr>
            <p:txBody>
              <a:bodyPr wrap="none" anchor="ctr"/>
              <a:lstStyle/>
              <a:p>
                <a:endParaRPr lang="en-IN"/>
              </a:p>
            </p:txBody>
          </p:sp>
          <p:sp>
            <p:nvSpPr>
              <p:cNvPr id="4435" name="Freeform 339"/>
              <p:cNvSpPr>
                <a:spLocks noChangeArrowheads="1"/>
              </p:cNvSpPr>
              <p:nvPr/>
            </p:nvSpPr>
            <p:spPr bwMode="auto">
              <a:xfrm>
                <a:off x="5255" y="3143"/>
                <a:ext cx="4" cy="25"/>
              </a:xfrm>
              <a:custGeom>
                <a:avLst/>
                <a:gdLst/>
                <a:ahLst/>
                <a:cxnLst>
                  <a:cxn ang="0">
                    <a:pos x="4" y="0"/>
                  </a:cxn>
                  <a:cxn ang="0">
                    <a:pos x="4" y="10"/>
                  </a:cxn>
                  <a:cxn ang="0">
                    <a:pos x="0" y="23"/>
                  </a:cxn>
                </a:cxnLst>
                <a:rect l="0" t="0" r="r" b="b"/>
                <a:pathLst>
                  <a:path w="4" h="23">
                    <a:moveTo>
                      <a:pt x="4" y="0"/>
                    </a:moveTo>
                    <a:lnTo>
                      <a:pt x="4" y="10"/>
                    </a:lnTo>
                    <a:lnTo>
                      <a:pt x="0" y="23"/>
                    </a:lnTo>
                  </a:path>
                </a:pathLst>
              </a:custGeom>
              <a:noFill/>
              <a:ln w="3240">
                <a:solidFill>
                  <a:srgbClr val="001919"/>
                </a:solidFill>
                <a:round/>
                <a:headEnd/>
                <a:tailEnd/>
              </a:ln>
              <a:effectLst/>
            </p:spPr>
            <p:txBody>
              <a:bodyPr wrap="none" anchor="ctr"/>
              <a:lstStyle/>
              <a:p>
                <a:endParaRPr lang="en-IN"/>
              </a:p>
            </p:txBody>
          </p:sp>
          <p:sp>
            <p:nvSpPr>
              <p:cNvPr id="4436" name="Line 340"/>
              <p:cNvSpPr>
                <a:spLocks noChangeShapeType="1"/>
              </p:cNvSpPr>
              <p:nvPr/>
            </p:nvSpPr>
            <p:spPr bwMode="auto">
              <a:xfrm>
                <a:off x="5338" y="3155"/>
                <a:ext cx="4" cy="0"/>
              </a:xfrm>
              <a:prstGeom prst="line">
                <a:avLst/>
              </a:prstGeom>
              <a:noFill/>
              <a:ln w="3240">
                <a:solidFill>
                  <a:srgbClr val="001919"/>
                </a:solidFill>
                <a:miter lim="800000"/>
                <a:headEnd/>
                <a:tailEnd/>
              </a:ln>
              <a:effectLst/>
            </p:spPr>
            <p:txBody>
              <a:bodyPr/>
              <a:lstStyle/>
              <a:p>
                <a:endParaRPr lang="en-IN"/>
              </a:p>
            </p:txBody>
          </p:sp>
          <p:sp>
            <p:nvSpPr>
              <p:cNvPr id="4437" name="Line 341"/>
              <p:cNvSpPr>
                <a:spLocks noChangeShapeType="1"/>
              </p:cNvSpPr>
              <p:nvPr/>
            </p:nvSpPr>
            <p:spPr bwMode="auto">
              <a:xfrm>
                <a:off x="5316" y="3155"/>
                <a:ext cx="6" cy="0"/>
              </a:xfrm>
              <a:prstGeom prst="line">
                <a:avLst/>
              </a:prstGeom>
              <a:noFill/>
              <a:ln w="3240">
                <a:solidFill>
                  <a:srgbClr val="001919"/>
                </a:solidFill>
                <a:miter lim="800000"/>
                <a:headEnd/>
                <a:tailEnd/>
              </a:ln>
              <a:effectLst/>
            </p:spPr>
            <p:txBody>
              <a:bodyPr/>
              <a:lstStyle/>
              <a:p>
                <a:endParaRPr lang="en-IN"/>
              </a:p>
            </p:txBody>
          </p:sp>
          <p:sp>
            <p:nvSpPr>
              <p:cNvPr id="4438" name="Line 342"/>
              <p:cNvSpPr>
                <a:spLocks noChangeShapeType="1"/>
              </p:cNvSpPr>
              <p:nvPr/>
            </p:nvSpPr>
            <p:spPr bwMode="auto">
              <a:xfrm>
                <a:off x="5297" y="3155"/>
                <a:ext cx="4" cy="0"/>
              </a:xfrm>
              <a:prstGeom prst="line">
                <a:avLst/>
              </a:prstGeom>
              <a:noFill/>
              <a:ln w="3240">
                <a:solidFill>
                  <a:srgbClr val="001919"/>
                </a:solidFill>
                <a:miter lim="800000"/>
                <a:headEnd/>
                <a:tailEnd/>
              </a:ln>
              <a:effectLst/>
            </p:spPr>
            <p:txBody>
              <a:bodyPr/>
              <a:lstStyle/>
              <a:p>
                <a:endParaRPr lang="en-IN"/>
              </a:p>
            </p:txBody>
          </p:sp>
          <p:sp>
            <p:nvSpPr>
              <p:cNvPr id="4439" name="Line 343"/>
              <p:cNvSpPr>
                <a:spLocks noChangeShapeType="1"/>
              </p:cNvSpPr>
              <p:nvPr/>
            </p:nvSpPr>
            <p:spPr bwMode="auto">
              <a:xfrm>
                <a:off x="5276" y="3155"/>
                <a:ext cx="6" cy="0"/>
              </a:xfrm>
              <a:prstGeom prst="line">
                <a:avLst/>
              </a:prstGeom>
              <a:noFill/>
              <a:ln w="3240">
                <a:solidFill>
                  <a:srgbClr val="001919"/>
                </a:solidFill>
                <a:miter lim="800000"/>
                <a:headEnd/>
                <a:tailEnd/>
              </a:ln>
              <a:effectLst/>
            </p:spPr>
            <p:txBody>
              <a:bodyPr/>
              <a:lstStyle/>
              <a:p>
                <a:endParaRPr lang="en-IN"/>
              </a:p>
            </p:txBody>
          </p:sp>
          <p:sp>
            <p:nvSpPr>
              <p:cNvPr id="4440" name="Line 344"/>
              <p:cNvSpPr>
                <a:spLocks noChangeShapeType="1"/>
              </p:cNvSpPr>
              <p:nvPr/>
            </p:nvSpPr>
            <p:spPr bwMode="auto">
              <a:xfrm>
                <a:off x="5256" y="3155"/>
                <a:ext cx="5" cy="0"/>
              </a:xfrm>
              <a:prstGeom prst="line">
                <a:avLst/>
              </a:prstGeom>
              <a:noFill/>
              <a:ln w="3240">
                <a:solidFill>
                  <a:srgbClr val="001919"/>
                </a:solidFill>
                <a:miter lim="800000"/>
                <a:headEnd/>
                <a:tailEnd/>
              </a:ln>
              <a:effectLst/>
            </p:spPr>
            <p:txBody>
              <a:bodyPr/>
              <a:lstStyle/>
              <a:p>
                <a:endParaRPr lang="en-IN"/>
              </a:p>
            </p:txBody>
          </p:sp>
          <p:sp>
            <p:nvSpPr>
              <p:cNvPr id="4441" name="Freeform 345"/>
              <p:cNvSpPr>
                <a:spLocks noChangeArrowheads="1"/>
              </p:cNvSpPr>
              <p:nvPr/>
            </p:nvSpPr>
            <p:spPr bwMode="auto">
              <a:xfrm>
                <a:off x="5031" y="3425"/>
                <a:ext cx="60" cy="2"/>
              </a:xfrm>
              <a:custGeom>
                <a:avLst/>
                <a:gdLst/>
                <a:ahLst/>
                <a:cxnLst>
                  <a:cxn ang="0">
                    <a:pos x="27" y="3"/>
                  </a:cxn>
                  <a:cxn ang="0">
                    <a:pos x="22" y="3"/>
                  </a:cxn>
                  <a:cxn ang="0">
                    <a:pos x="17" y="3"/>
                  </a:cxn>
                  <a:cxn ang="0">
                    <a:pos x="12" y="3"/>
                  </a:cxn>
                  <a:cxn ang="0">
                    <a:pos x="8" y="2"/>
                  </a:cxn>
                  <a:cxn ang="0">
                    <a:pos x="5" y="2"/>
                  </a:cxn>
                  <a:cxn ang="0">
                    <a:pos x="2" y="2"/>
                  </a:cxn>
                  <a:cxn ang="0">
                    <a:pos x="0" y="2"/>
                  </a:cxn>
                  <a:cxn ang="0">
                    <a:pos x="0" y="1"/>
                  </a:cxn>
                  <a:cxn ang="0">
                    <a:pos x="0" y="1"/>
                  </a:cxn>
                  <a:cxn ang="0">
                    <a:pos x="0" y="1"/>
                  </a:cxn>
                  <a:cxn ang="0">
                    <a:pos x="2" y="1"/>
                  </a:cxn>
                  <a:cxn ang="0">
                    <a:pos x="5" y="0"/>
                  </a:cxn>
                  <a:cxn ang="0">
                    <a:pos x="8" y="0"/>
                  </a:cxn>
                  <a:cxn ang="0">
                    <a:pos x="12" y="0"/>
                  </a:cxn>
                  <a:cxn ang="0">
                    <a:pos x="17" y="0"/>
                  </a:cxn>
                  <a:cxn ang="0">
                    <a:pos x="22" y="0"/>
                  </a:cxn>
                  <a:cxn ang="0">
                    <a:pos x="27" y="0"/>
                  </a:cxn>
                  <a:cxn ang="0">
                    <a:pos x="27" y="0"/>
                  </a:cxn>
                  <a:cxn ang="0">
                    <a:pos x="33" y="0"/>
                  </a:cxn>
                  <a:cxn ang="0">
                    <a:pos x="38" y="0"/>
                  </a:cxn>
                  <a:cxn ang="0">
                    <a:pos x="43" y="0"/>
                  </a:cxn>
                  <a:cxn ang="0">
                    <a:pos x="47" y="0"/>
                  </a:cxn>
                  <a:cxn ang="0">
                    <a:pos x="50" y="0"/>
                  </a:cxn>
                  <a:cxn ang="0">
                    <a:pos x="52" y="1"/>
                  </a:cxn>
                  <a:cxn ang="0">
                    <a:pos x="54" y="1"/>
                  </a:cxn>
                  <a:cxn ang="0">
                    <a:pos x="55" y="1"/>
                  </a:cxn>
                  <a:cxn ang="0">
                    <a:pos x="55" y="1"/>
                  </a:cxn>
                  <a:cxn ang="0">
                    <a:pos x="54" y="2"/>
                  </a:cxn>
                  <a:cxn ang="0">
                    <a:pos x="52" y="2"/>
                  </a:cxn>
                  <a:cxn ang="0">
                    <a:pos x="50" y="2"/>
                  </a:cxn>
                  <a:cxn ang="0">
                    <a:pos x="47" y="2"/>
                  </a:cxn>
                  <a:cxn ang="0">
                    <a:pos x="43" y="3"/>
                  </a:cxn>
                  <a:cxn ang="0">
                    <a:pos x="38" y="3"/>
                  </a:cxn>
                  <a:cxn ang="0">
                    <a:pos x="33" y="3"/>
                  </a:cxn>
                  <a:cxn ang="0">
                    <a:pos x="27" y="3"/>
                  </a:cxn>
                  <a:cxn ang="0">
                    <a:pos x="27" y="3"/>
                  </a:cxn>
                </a:cxnLst>
                <a:rect l="0" t="0" r="r" b="b"/>
                <a:pathLst>
                  <a:path w="55" h="3">
                    <a:moveTo>
                      <a:pt x="27" y="3"/>
                    </a:moveTo>
                    <a:lnTo>
                      <a:pt x="22" y="3"/>
                    </a:lnTo>
                    <a:lnTo>
                      <a:pt x="17" y="3"/>
                    </a:lnTo>
                    <a:lnTo>
                      <a:pt x="12" y="3"/>
                    </a:lnTo>
                    <a:lnTo>
                      <a:pt x="8" y="2"/>
                    </a:lnTo>
                    <a:lnTo>
                      <a:pt x="5" y="2"/>
                    </a:lnTo>
                    <a:lnTo>
                      <a:pt x="2" y="2"/>
                    </a:lnTo>
                    <a:lnTo>
                      <a:pt x="0" y="2"/>
                    </a:lnTo>
                    <a:lnTo>
                      <a:pt x="0" y="1"/>
                    </a:lnTo>
                    <a:lnTo>
                      <a:pt x="0" y="1"/>
                    </a:lnTo>
                    <a:lnTo>
                      <a:pt x="0" y="1"/>
                    </a:lnTo>
                    <a:lnTo>
                      <a:pt x="2" y="1"/>
                    </a:lnTo>
                    <a:lnTo>
                      <a:pt x="5" y="0"/>
                    </a:lnTo>
                    <a:lnTo>
                      <a:pt x="8" y="0"/>
                    </a:lnTo>
                    <a:lnTo>
                      <a:pt x="12" y="0"/>
                    </a:lnTo>
                    <a:lnTo>
                      <a:pt x="17" y="0"/>
                    </a:lnTo>
                    <a:lnTo>
                      <a:pt x="22" y="0"/>
                    </a:lnTo>
                    <a:lnTo>
                      <a:pt x="27" y="0"/>
                    </a:lnTo>
                    <a:lnTo>
                      <a:pt x="27" y="0"/>
                    </a:lnTo>
                    <a:lnTo>
                      <a:pt x="33" y="0"/>
                    </a:lnTo>
                    <a:lnTo>
                      <a:pt x="38" y="0"/>
                    </a:lnTo>
                    <a:lnTo>
                      <a:pt x="43" y="0"/>
                    </a:lnTo>
                    <a:lnTo>
                      <a:pt x="47" y="0"/>
                    </a:lnTo>
                    <a:lnTo>
                      <a:pt x="50" y="0"/>
                    </a:lnTo>
                    <a:lnTo>
                      <a:pt x="52" y="1"/>
                    </a:lnTo>
                    <a:lnTo>
                      <a:pt x="54" y="1"/>
                    </a:lnTo>
                    <a:lnTo>
                      <a:pt x="55" y="1"/>
                    </a:lnTo>
                    <a:lnTo>
                      <a:pt x="55" y="1"/>
                    </a:lnTo>
                    <a:lnTo>
                      <a:pt x="54" y="2"/>
                    </a:lnTo>
                    <a:lnTo>
                      <a:pt x="52" y="2"/>
                    </a:lnTo>
                    <a:lnTo>
                      <a:pt x="50" y="2"/>
                    </a:lnTo>
                    <a:lnTo>
                      <a:pt x="47" y="2"/>
                    </a:lnTo>
                    <a:lnTo>
                      <a:pt x="43" y="3"/>
                    </a:lnTo>
                    <a:lnTo>
                      <a:pt x="38" y="3"/>
                    </a:lnTo>
                    <a:lnTo>
                      <a:pt x="33" y="3"/>
                    </a:lnTo>
                    <a:lnTo>
                      <a:pt x="27" y="3"/>
                    </a:lnTo>
                    <a:lnTo>
                      <a:pt x="27" y="3"/>
                    </a:lnTo>
                    <a:close/>
                  </a:path>
                </a:pathLst>
              </a:custGeom>
              <a:noFill/>
              <a:ln w="9525">
                <a:noFill/>
                <a:round/>
                <a:headEnd/>
                <a:tailEnd/>
              </a:ln>
              <a:effectLst/>
            </p:spPr>
            <p:txBody>
              <a:bodyPr wrap="none" anchor="ctr"/>
              <a:lstStyle/>
              <a:p>
                <a:endParaRPr lang="en-IN"/>
              </a:p>
            </p:txBody>
          </p:sp>
          <p:sp>
            <p:nvSpPr>
              <p:cNvPr id="4442" name="Freeform 346"/>
              <p:cNvSpPr>
                <a:spLocks noChangeArrowheads="1"/>
              </p:cNvSpPr>
              <p:nvPr/>
            </p:nvSpPr>
            <p:spPr bwMode="auto">
              <a:xfrm>
                <a:off x="5031" y="3425"/>
                <a:ext cx="60" cy="2"/>
              </a:xfrm>
              <a:custGeom>
                <a:avLst/>
                <a:gdLst/>
                <a:ahLst/>
                <a:cxnLst>
                  <a:cxn ang="0">
                    <a:pos x="27" y="3"/>
                  </a:cxn>
                  <a:cxn ang="0">
                    <a:pos x="22" y="3"/>
                  </a:cxn>
                  <a:cxn ang="0">
                    <a:pos x="17" y="3"/>
                  </a:cxn>
                  <a:cxn ang="0">
                    <a:pos x="12" y="3"/>
                  </a:cxn>
                  <a:cxn ang="0">
                    <a:pos x="8" y="2"/>
                  </a:cxn>
                  <a:cxn ang="0">
                    <a:pos x="5" y="2"/>
                  </a:cxn>
                  <a:cxn ang="0">
                    <a:pos x="2" y="2"/>
                  </a:cxn>
                  <a:cxn ang="0">
                    <a:pos x="0" y="2"/>
                  </a:cxn>
                  <a:cxn ang="0">
                    <a:pos x="0" y="1"/>
                  </a:cxn>
                  <a:cxn ang="0">
                    <a:pos x="0" y="1"/>
                  </a:cxn>
                  <a:cxn ang="0">
                    <a:pos x="0" y="1"/>
                  </a:cxn>
                  <a:cxn ang="0">
                    <a:pos x="2" y="1"/>
                  </a:cxn>
                  <a:cxn ang="0">
                    <a:pos x="5" y="0"/>
                  </a:cxn>
                  <a:cxn ang="0">
                    <a:pos x="8" y="0"/>
                  </a:cxn>
                  <a:cxn ang="0">
                    <a:pos x="12" y="0"/>
                  </a:cxn>
                  <a:cxn ang="0">
                    <a:pos x="17" y="0"/>
                  </a:cxn>
                  <a:cxn ang="0">
                    <a:pos x="22" y="0"/>
                  </a:cxn>
                  <a:cxn ang="0">
                    <a:pos x="27" y="0"/>
                  </a:cxn>
                  <a:cxn ang="0">
                    <a:pos x="27" y="0"/>
                  </a:cxn>
                  <a:cxn ang="0">
                    <a:pos x="33" y="0"/>
                  </a:cxn>
                  <a:cxn ang="0">
                    <a:pos x="38" y="0"/>
                  </a:cxn>
                  <a:cxn ang="0">
                    <a:pos x="43" y="0"/>
                  </a:cxn>
                  <a:cxn ang="0">
                    <a:pos x="47" y="0"/>
                  </a:cxn>
                  <a:cxn ang="0">
                    <a:pos x="50" y="0"/>
                  </a:cxn>
                  <a:cxn ang="0">
                    <a:pos x="52" y="1"/>
                  </a:cxn>
                  <a:cxn ang="0">
                    <a:pos x="54" y="1"/>
                  </a:cxn>
                  <a:cxn ang="0">
                    <a:pos x="55" y="1"/>
                  </a:cxn>
                  <a:cxn ang="0">
                    <a:pos x="55" y="1"/>
                  </a:cxn>
                  <a:cxn ang="0">
                    <a:pos x="54" y="2"/>
                  </a:cxn>
                  <a:cxn ang="0">
                    <a:pos x="52" y="2"/>
                  </a:cxn>
                  <a:cxn ang="0">
                    <a:pos x="50" y="2"/>
                  </a:cxn>
                  <a:cxn ang="0">
                    <a:pos x="47" y="2"/>
                  </a:cxn>
                  <a:cxn ang="0">
                    <a:pos x="43" y="3"/>
                  </a:cxn>
                  <a:cxn ang="0">
                    <a:pos x="38" y="3"/>
                  </a:cxn>
                  <a:cxn ang="0">
                    <a:pos x="33" y="3"/>
                  </a:cxn>
                  <a:cxn ang="0">
                    <a:pos x="27" y="3"/>
                  </a:cxn>
                  <a:cxn ang="0">
                    <a:pos x="27" y="3"/>
                  </a:cxn>
                  <a:cxn ang="0">
                    <a:pos x="27" y="3"/>
                  </a:cxn>
                </a:cxnLst>
                <a:rect l="0" t="0" r="r" b="b"/>
                <a:pathLst>
                  <a:path w="55" h="3">
                    <a:moveTo>
                      <a:pt x="27" y="3"/>
                    </a:moveTo>
                    <a:lnTo>
                      <a:pt x="22" y="3"/>
                    </a:lnTo>
                    <a:lnTo>
                      <a:pt x="17" y="3"/>
                    </a:lnTo>
                    <a:lnTo>
                      <a:pt x="12" y="3"/>
                    </a:lnTo>
                    <a:lnTo>
                      <a:pt x="8" y="2"/>
                    </a:lnTo>
                    <a:lnTo>
                      <a:pt x="5" y="2"/>
                    </a:lnTo>
                    <a:lnTo>
                      <a:pt x="2" y="2"/>
                    </a:lnTo>
                    <a:lnTo>
                      <a:pt x="0" y="2"/>
                    </a:lnTo>
                    <a:lnTo>
                      <a:pt x="0" y="1"/>
                    </a:lnTo>
                    <a:lnTo>
                      <a:pt x="0" y="1"/>
                    </a:lnTo>
                    <a:lnTo>
                      <a:pt x="0" y="1"/>
                    </a:lnTo>
                    <a:lnTo>
                      <a:pt x="2" y="1"/>
                    </a:lnTo>
                    <a:lnTo>
                      <a:pt x="5" y="0"/>
                    </a:lnTo>
                    <a:lnTo>
                      <a:pt x="8" y="0"/>
                    </a:lnTo>
                    <a:lnTo>
                      <a:pt x="12" y="0"/>
                    </a:lnTo>
                    <a:lnTo>
                      <a:pt x="17" y="0"/>
                    </a:lnTo>
                    <a:lnTo>
                      <a:pt x="22" y="0"/>
                    </a:lnTo>
                    <a:lnTo>
                      <a:pt x="27" y="0"/>
                    </a:lnTo>
                    <a:lnTo>
                      <a:pt x="27" y="0"/>
                    </a:lnTo>
                    <a:lnTo>
                      <a:pt x="33" y="0"/>
                    </a:lnTo>
                    <a:lnTo>
                      <a:pt x="38" y="0"/>
                    </a:lnTo>
                    <a:lnTo>
                      <a:pt x="43" y="0"/>
                    </a:lnTo>
                    <a:lnTo>
                      <a:pt x="47" y="0"/>
                    </a:lnTo>
                    <a:lnTo>
                      <a:pt x="50" y="0"/>
                    </a:lnTo>
                    <a:lnTo>
                      <a:pt x="52" y="1"/>
                    </a:lnTo>
                    <a:lnTo>
                      <a:pt x="54" y="1"/>
                    </a:lnTo>
                    <a:lnTo>
                      <a:pt x="55" y="1"/>
                    </a:lnTo>
                    <a:lnTo>
                      <a:pt x="55" y="1"/>
                    </a:lnTo>
                    <a:lnTo>
                      <a:pt x="54" y="2"/>
                    </a:lnTo>
                    <a:lnTo>
                      <a:pt x="52" y="2"/>
                    </a:lnTo>
                    <a:lnTo>
                      <a:pt x="50" y="2"/>
                    </a:lnTo>
                    <a:lnTo>
                      <a:pt x="47" y="2"/>
                    </a:lnTo>
                    <a:lnTo>
                      <a:pt x="43" y="3"/>
                    </a:lnTo>
                    <a:lnTo>
                      <a:pt x="38" y="3"/>
                    </a:lnTo>
                    <a:lnTo>
                      <a:pt x="33" y="3"/>
                    </a:lnTo>
                    <a:lnTo>
                      <a:pt x="27" y="3"/>
                    </a:lnTo>
                    <a:lnTo>
                      <a:pt x="27" y="3"/>
                    </a:lnTo>
                    <a:lnTo>
                      <a:pt x="27" y="3"/>
                    </a:lnTo>
                  </a:path>
                </a:pathLst>
              </a:custGeom>
              <a:noFill/>
              <a:ln w="1440">
                <a:solidFill>
                  <a:srgbClr val="66B2B2"/>
                </a:solidFill>
                <a:round/>
                <a:headEnd/>
                <a:tailEnd/>
              </a:ln>
              <a:effectLst/>
            </p:spPr>
            <p:txBody>
              <a:bodyPr wrap="none" anchor="ctr"/>
              <a:lstStyle/>
              <a:p>
                <a:endParaRPr lang="en-IN"/>
              </a:p>
            </p:txBody>
          </p:sp>
          <p:sp>
            <p:nvSpPr>
              <p:cNvPr id="4443" name="Freeform 347"/>
              <p:cNvSpPr>
                <a:spLocks noChangeArrowheads="1"/>
              </p:cNvSpPr>
              <p:nvPr/>
            </p:nvSpPr>
            <p:spPr bwMode="auto">
              <a:xfrm>
                <a:off x="5020" y="3424"/>
                <a:ext cx="5" cy="0"/>
              </a:xfrm>
              <a:custGeom>
                <a:avLst/>
                <a:gdLst/>
                <a:ahLst/>
                <a:cxnLst>
                  <a:cxn ang="0">
                    <a:pos x="0" y="1"/>
                  </a:cxn>
                  <a:cxn ang="0">
                    <a:pos x="3" y="0"/>
                  </a:cxn>
                  <a:cxn ang="0">
                    <a:pos x="4" y="0"/>
                  </a:cxn>
                  <a:cxn ang="0">
                    <a:pos x="6" y="0"/>
                  </a:cxn>
                </a:cxnLst>
                <a:rect l="0" t="0" r="r" b="b"/>
                <a:pathLst>
                  <a:path w="6" h="1">
                    <a:moveTo>
                      <a:pt x="0" y="1"/>
                    </a:moveTo>
                    <a:lnTo>
                      <a:pt x="3" y="0"/>
                    </a:lnTo>
                    <a:lnTo>
                      <a:pt x="4" y="0"/>
                    </a:lnTo>
                    <a:lnTo>
                      <a:pt x="6" y="0"/>
                    </a:lnTo>
                  </a:path>
                </a:pathLst>
              </a:custGeom>
              <a:noFill/>
              <a:ln w="1440">
                <a:solidFill>
                  <a:srgbClr val="66B2B2"/>
                </a:solidFill>
                <a:round/>
                <a:headEnd/>
                <a:tailEnd/>
              </a:ln>
              <a:effectLst/>
            </p:spPr>
            <p:txBody>
              <a:bodyPr wrap="none" anchor="ctr"/>
              <a:lstStyle/>
              <a:p>
                <a:endParaRPr lang="en-IN"/>
              </a:p>
            </p:txBody>
          </p:sp>
          <p:sp>
            <p:nvSpPr>
              <p:cNvPr id="4444" name="Freeform 348"/>
              <p:cNvSpPr>
                <a:spLocks noChangeArrowheads="1"/>
              </p:cNvSpPr>
              <p:nvPr/>
            </p:nvSpPr>
            <p:spPr bwMode="auto">
              <a:xfrm>
                <a:off x="5026" y="3424"/>
                <a:ext cx="27" cy="34"/>
              </a:xfrm>
              <a:custGeom>
                <a:avLst/>
                <a:gdLst/>
                <a:ahLst/>
                <a:cxnLst>
                  <a:cxn ang="0">
                    <a:pos x="0" y="0"/>
                  </a:cxn>
                  <a:cxn ang="0">
                    <a:pos x="1" y="1"/>
                  </a:cxn>
                  <a:cxn ang="0">
                    <a:pos x="2" y="3"/>
                  </a:cxn>
                  <a:cxn ang="0">
                    <a:pos x="4" y="4"/>
                  </a:cxn>
                  <a:cxn ang="0">
                    <a:pos x="5" y="7"/>
                  </a:cxn>
                  <a:cxn ang="0">
                    <a:pos x="8" y="9"/>
                  </a:cxn>
                  <a:cxn ang="0">
                    <a:pos x="10" y="12"/>
                  </a:cxn>
                  <a:cxn ang="0">
                    <a:pos x="13" y="15"/>
                  </a:cxn>
                  <a:cxn ang="0">
                    <a:pos x="15" y="19"/>
                  </a:cxn>
                  <a:cxn ang="0">
                    <a:pos x="18" y="22"/>
                  </a:cxn>
                  <a:cxn ang="0">
                    <a:pos x="21" y="25"/>
                  </a:cxn>
                  <a:cxn ang="0">
                    <a:pos x="23" y="29"/>
                  </a:cxn>
                  <a:cxn ang="0">
                    <a:pos x="25" y="32"/>
                  </a:cxn>
                </a:cxnLst>
                <a:rect l="0" t="0" r="r" b="b"/>
                <a:pathLst>
                  <a:path w="25" h="32">
                    <a:moveTo>
                      <a:pt x="0" y="0"/>
                    </a:moveTo>
                    <a:lnTo>
                      <a:pt x="1" y="1"/>
                    </a:lnTo>
                    <a:lnTo>
                      <a:pt x="2" y="3"/>
                    </a:lnTo>
                    <a:lnTo>
                      <a:pt x="4" y="4"/>
                    </a:lnTo>
                    <a:lnTo>
                      <a:pt x="5" y="7"/>
                    </a:lnTo>
                    <a:lnTo>
                      <a:pt x="8" y="9"/>
                    </a:lnTo>
                    <a:lnTo>
                      <a:pt x="10" y="12"/>
                    </a:lnTo>
                    <a:lnTo>
                      <a:pt x="13" y="15"/>
                    </a:lnTo>
                    <a:lnTo>
                      <a:pt x="15" y="19"/>
                    </a:lnTo>
                    <a:lnTo>
                      <a:pt x="18" y="22"/>
                    </a:lnTo>
                    <a:lnTo>
                      <a:pt x="21" y="25"/>
                    </a:lnTo>
                    <a:lnTo>
                      <a:pt x="23" y="29"/>
                    </a:lnTo>
                    <a:lnTo>
                      <a:pt x="25" y="32"/>
                    </a:lnTo>
                  </a:path>
                </a:pathLst>
              </a:custGeom>
              <a:noFill/>
              <a:ln w="1440">
                <a:solidFill>
                  <a:srgbClr val="66B2B2"/>
                </a:solidFill>
                <a:round/>
                <a:headEnd/>
                <a:tailEnd/>
              </a:ln>
              <a:effectLst/>
            </p:spPr>
            <p:txBody>
              <a:bodyPr wrap="none" anchor="ctr"/>
              <a:lstStyle/>
              <a:p>
                <a:endParaRPr lang="en-IN"/>
              </a:p>
            </p:txBody>
          </p:sp>
          <p:sp>
            <p:nvSpPr>
              <p:cNvPr id="4445" name="Freeform 349"/>
              <p:cNvSpPr>
                <a:spLocks noChangeArrowheads="1"/>
              </p:cNvSpPr>
              <p:nvPr/>
            </p:nvSpPr>
            <p:spPr bwMode="auto">
              <a:xfrm>
                <a:off x="5093" y="3425"/>
                <a:ext cx="8" cy="1"/>
              </a:xfrm>
              <a:custGeom>
                <a:avLst/>
                <a:gdLst/>
                <a:ahLst/>
                <a:cxnLst>
                  <a:cxn ang="0">
                    <a:pos x="8" y="0"/>
                  </a:cxn>
                  <a:cxn ang="0">
                    <a:pos x="5" y="0"/>
                  </a:cxn>
                  <a:cxn ang="0">
                    <a:pos x="2" y="0"/>
                  </a:cxn>
                  <a:cxn ang="0">
                    <a:pos x="0" y="2"/>
                  </a:cxn>
                </a:cxnLst>
                <a:rect l="0" t="0" r="r" b="b"/>
                <a:pathLst>
                  <a:path w="8" h="2">
                    <a:moveTo>
                      <a:pt x="8" y="0"/>
                    </a:moveTo>
                    <a:lnTo>
                      <a:pt x="5" y="0"/>
                    </a:lnTo>
                    <a:lnTo>
                      <a:pt x="2" y="0"/>
                    </a:lnTo>
                    <a:lnTo>
                      <a:pt x="0" y="2"/>
                    </a:lnTo>
                  </a:path>
                </a:pathLst>
              </a:custGeom>
              <a:noFill/>
              <a:ln w="1440">
                <a:solidFill>
                  <a:srgbClr val="66B2B2"/>
                </a:solidFill>
                <a:round/>
                <a:headEnd/>
                <a:tailEnd/>
              </a:ln>
              <a:effectLst/>
            </p:spPr>
            <p:txBody>
              <a:bodyPr wrap="none" anchor="ctr"/>
              <a:lstStyle/>
              <a:p>
                <a:endParaRPr lang="en-IN"/>
              </a:p>
            </p:txBody>
          </p:sp>
          <p:sp>
            <p:nvSpPr>
              <p:cNvPr id="4446" name="Freeform 350"/>
              <p:cNvSpPr>
                <a:spLocks noChangeArrowheads="1"/>
              </p:cNvSpPr>
              <p:nvPr/>
            </p:nvSpPr>
            <p:spPr bwMode="auto">
              <a:xfrm>
                <a:off x="5064" y="3427"/>
                <a:ext cx="28" cy="32"/>
              </a:xfrm>
              <a:custGeom>
                <a:avLst/>
                <a:gdLst/>
                <a:ahLst/>
                <a:cxnLst>
                  <a:cxn ang="0">
                    <a:pos x="26" y="0"/>
                  </a:cxn>
                  <a:cxn ang="0">
                    <a:pos x="25" y="2"/>
                  </a:cxn>
                  <a:cxn ang="0">
                    <a:pos x="23" y="4"/>
                  </a:cxn>
                  <a:cxn ang="0">
                    <a:pos x="21" y="6"/>
                  </a:cxn>
                  <a:cxn ang="0">
                    <a:pos x="18" y="9"/>
                  </a:cxn>
                  <a:cxn ang="0">
                    <a:pos x="15" y="13"/>
                  </a:cxn>
                  <a:cxn ang="0">
                    <a:pos x="12" y="16"/>
                  </a:cxn>
                  <a:cxn ang="0">
                    <a:pos x="9" y="19"/>
                  </a:cxn>
                  <a:cxn ang="0">
                    <a:pos x="6" y="22"/>
                  </a:cxn>
                  <a:cxn ang="0">
                    <a:pos x="4" y="25"/>
                  </a:cxn>
                  <a:cxn ang="0">
                    <a:pos x="1" y="28"/>
                  </a:cxn>
                  <a:cxn ang="0">
                    <a:pos x="0" y="30"/>
                  </a:cxn>
                </a:cxnLst>
                <a:rect l="0" t="0" r="r" b="b"/>
                <a:pathLst>
                  <a:path w="26" h="30">
                    <a:moveTo>
                      <a:pt x="26" y="0"/>
                    </a:moveTo>
                    <a:lnTo>
                      <a:pt x="25" y="2"/>
                    </a:lnTo>
                    <a:lnTo>
                      <a:pt x="23" y="4"/>
                    </a:lnTo>
                    <a:lnTo>
                      <a:pt x="21" y="6"/>
                    </a:lnTo>
                    <a:lnTo>
                      <a:pt x="18" y="9"/>
                    </a:lnTo>
                    <a:lnTo>
                      <a:pt x="15" y="13"/>
                    </a:lnTo>
                    <a:lnTo>
                      <a:pt x="12" y="16"/>
                    </a:lnTo>
                    <a:lnTo>
                      <a:pt x="9" y="19"/>
                    </a:lnTo>
                    <a:lnTo>
                      <a:pt x="6" y="22"/>
                    </a:lnTo>
                    <a:lnTo>
                      <a:pt x="4" y="25"/>
                    </a:lnTo>
                    <a:lnTo>
                      <a:pt x="1" y="28"/>
                    </a:lnTo>
                    <a:lnTo>
                      <a:pt x="0" y="30"/>
                    </a:lnTo>
                  </a:path>
                </a:pathLst>
              </a:custGeom>
              <a:noFill/>
              <a:ln w="1440">
                <a:solidFill>
                  <a:srgbClr val="66B2B2"/>
                </a:solidFill>
                <a:round/>
                <a:headEnd/>
                <a:tailEnd/>
              </a:ln>
              <a:effectLst/>
            </p:spPr>
            <p:txBody>
              <a:bodyPr wrap="none" anchor="ctr"/>
              <a:lstStyle/>
              <a:p>
                <a:endParaRPr lang="en-IN"/>
              </a:p>
            </p:txBody>
          </p:sp>
          <p:sp>
            <p:nvSpPr>
              <p:cNvPr id="4447" name="Freeform 351"/>
              <p:cNvSpPr>
                <a:spLocks noChangeArrowheads="1"/>
              </p:cNvSpPr>
              <p:nvPr/>
            </p:nvSpPr>
            <p:spPr bwMode="auto">
              <a:xfrm>
                <a:off x="5060" y="3419"/>
                <a:ext cx="2" cy="37"/>
              </a:xfrm>
              <a:custGeom>
                <a:avLst/>
                <a:gdLst/>
                <a:ahLst/>
                <a:cxnLst>
                  <a:cxn ang="0">
                    <a:pos x="3" y="0"/>
                  </a:cxn>
                  <a:cxn ang="0">
                    <a:pos x="3" y="1"/>
                  </a:cxn>
                  <a:cxn ang="0">
                    <a:pos x="3" y="3"/>
                  </a:cxn>
                  <a:cxn ang="0">
                    <a:pos x="2" y="6"/>
                  </a:cxn>
                  <a:cxn ang="0">
                    <a:pos x="2" y="10"/>
                  </a:cxn>
                  <a:cxn ang="0">
                    <a:pos x="1" y="14"/>
                  </a:cxn>
                  <a:cxn ang="0">
                    <a:pos x="1" y="18"/>
                  </a:cxn>
                  <a:cxn ang="0">
                    <a:pos x="1" y="22"/>
                  </a:cxn>
                  <a:cxn ang="0">
                    <a:pos x="0" y="27"/>
                  </a:cxn>
                  <a:cxn ang="0">
                    <a:pos x="0" y="31"/>
                  </a:cxn>
                  <a:cxn ang="0">
                    <a:pos x="0" y="35"/>
                  </a:cxn>
                </a:cxnLst>
                <a:rect l="0" t="0" r="r" b="b"/>
                <a:pathLst>
                  <a:path w="3" h="35">
                    <a:moveTo>
                      <a:pt x="3" y="0"/>
                    </a:moveTo>
                    <a:lnTo>
                      <a:pt x="3" y="1"/>
                    </a:lnTo>
                    <a:lnTo>
                      <a:pt x="3" y="3"/>
                    </a:lnTo>
                    <a:lnTo>
                      <a:pt x="2" y="6"/>
                    </a:lnTo>
                    <a:lnTo>
                      <a:pt x="2" y="10"/>
                    </a:lnTo>
                    <a:lnTo>
                      <a:pt x="1" y="14"/>
                    </a:lnTo>
                    <a:lnTo>
                      <a:pt x="1" y="18"/>
                    </a:lnTo>
                    <a:lnTo>
                      <a:pt x="1" y="22"/>
                    </a:lnTo>
                    <a:lnTo>
                      <a:pt x="0" y="27"/>
                    </a:lnTo>
                    <a:lnTo>
                      <a:pt x="0" y="31"/>
                    </a:lnTo>
                    <a:lnTo>
                      <a:pt x="0" y="35"/>
                    </a:lnTo>
                  </a:path>
                </a:pathLst>
              </a:custGeom>
              <a:noFill/>
              <a:ln w="1440">
                <a:solidFill>
                  <a:srgbClr val="66B2B2"/>
                </a:solidFill>
                <a:round/>
                <a:headEnd/>
                <a:tailEnd/>
              </a:ln>
              <a:effectLst/>
            </p:spPr>
            <p:txBody>
              <a:bodyPr wrap="none" anchor="ctr"/>
              <a:lstStyle/>
              <a:p>
                <a:endParaRPr lang="en-IN"/>
              </a:p>
            </p:txBody>
          </p:sp>
          <p:sp>
            <p:nvSpPr>
              <p:cNvPr id="4448" name="Freeform 352"/>
              <p:cNvSpPr>
                <a:spLocks noChangeArrowheads="1"/>
              </p:cNvSpPr>
              <p:nvPr/>
            </p:nvSpPr>
            <p:spPr bwMode="auto">
              <a:xfrm>
                <a:off x="5084" y="3422"/>
                <a:ext cx="4" cy="1"/>
              </a:xfrm>
              <a:custGeom>
                <a:avLst/>
                <a:gdLst/>
                <a:ahLst/>
                <a:cxnLst>
                  <a:cxn ang="0">
                    <a:pos x="5" y="0"/>
                  </a:cxn>
                  <a:cxn ang="0">
                    <a:pos x="3" y="0"/>
                  </a:cxn>
                  <a:cxn ang="0">
                    <a:pos x="1" y="1"/>
                  </a:cxn>
                  <a:cxn ang="0">
                    <a:pos x="0" y="2"/>
                  </a:cxn>
                </a:cxnLst>
                <a:rect l="0" t="0" r="r" b="b"/>
                <a:pathLst>
                  <a:path w="5" h="2">
                    <a:moveTo>
                      <a:pt x="5" y="0"/>
                    </a:moveTo>
                    <a:lnTo>
                      <a:pt x="3" y="0"/>
                    </a:lnTo>
                    <a:lnTo>
                      <a:pt x="1" y="1"/>
                    </a:lnTo>
                    <a:lnTo>
                      <a:pt x="0" y="2"/>
                    </a:lnTo>
                  </a:path>
                </a:pathLst>
              </a:custGeom>
              <a:noFill/>
              <a:ln w="1440">
                <a:solidFill>
                  <a:srgbClr val="66B2B2"/>
                </a:solidFill>
                <a:round/>
                <a:headEnd/>
                <a:tailEnd/>
              </a:ln>
              <a:effectLst/>
            </p:spPr>
            <p:txBody>
              <a:bodyPr wrap="none" anchor="ctr"/>
              <a:lstStyle/>
              <a:p>
                <a:endParaRPr lang="en-IN"/>
              </a:p>
            </p:txBody>
          </p:sp>
          <p:sp>
            <p:nvSpPr>
              <p:cNvPr id="4449" name="Freeform 353"/>
              <p:cNvSpPr>
                <a:spLocks noChangeArrowheads="1"/>
              </p:cNvSpPr>
              <p:nvPr/>
            </p:nvSpPr>
            <p:spPr bwMode="auto">
              <a:xfrm>
                <a:off x="5063" y="3424"/>
                <a:ext cx="20" cy="34"/>
              </a:xfrm>
              <a:custGeom>
                <a:avLst/>
                <a:gdLst/>
                <a:ahLst/>
                <a:cxnLst>
                  <a:cxn ang="0">
                    <a:pos x="19" y="0"/>
                  </a:cxn>
                  <a:cxn ang="0">
                    <a:pos x="18" y="2"/>
                  </a:cxn>
                  <a:cxn ang="0">
                    <a:pos x="16" y="4"/>
                  </a:cxn>
                  <a:cxn ang="0">
                    <a:pos x="15" y="7"/>
                  </a:cxn>
                  <a:cxn ang="0">
                    <a:pos x="12" y="11"/>
                  </a:cxn>
                  <a:cxn ang="0">
                    <a:pos x="10" y="15"/>
                  </a:cxn>
                  <a:cxn ang="0">
                    <a:pos x="7" y="19"/>
                  </a:cxn>
                  <a:cxn ang="0">
                    <a:pos x="5" y="23"/>
                  </a:cxn>
                  <a:cxn ang="0">
                    <a:pos x="3" y="26"/>
                  </a:cxn>
                  <a:cxn ang="0">
                    <a:pos x="1" y="30"/>
                  </a:cxn>
                  <a:cxn ang="0">
                    <a:pos x="0" y="32"/>
                  </a:cxn>
                </a:cxnLst>
                <a:rect l="0" t="0" r="r" b="b"/>
                <a:pathLst>
                  <a:path w="19" h="32">
                    <a:moveTo>
                      <a:pt x="19" y="0"/>
                    </a:moveTo>
                    <a:lnTo>
                      <a:pt x="18" y="2"/>
                    </a:lnTo>
                    <a:lnTo>
                      <a:pt x="16" y="4"/>
                    </a:lnTo>
                    <a:lnTo>
                      <a:pt x="15" y="7"/>
                    </a:lnTo>
                    <a:lnTo>
                      <a:pt x="12" y="11"/>
                    </a:lnTo>
                    <a:lnTo>
                      <a:pt x="10" y="15"/>
                    </a:lnTo>
                    <a:lnTo>
                      <a:pt x="7" y="19"/>
                    </a:lnTo>
                    <a:lnTo>
                      <a:pt x="5" y="23"/>
                    </a:lnTo>
                    <a:lnTo>
                      <a:pt x="3" y="26"/>
                    </a:lnTo>
                    <a:lnTo>
                      <a:pt x="1" y="30"/>
                    </a:lnTo>
                    <a:lnTo>
                      <a:pt x="0" y="32"/>
                    </a:lnTo>
                  </a:path>
                </a:pathLst>
              </a:custGeom>
              <a:noFill/>
              <a:ln w="1440">
                <a:solidFill>
                  <a:srgbClr val="66B2B2"/>
                </a:solidFill>
                <a:round/>
                <a:headEnd/>
                <a:tailEnd/>
              </a:ln>
              <a:effectLst/>
            </p:spPr>
            <p:txBody>
              <a:bodyPr wrap="none" anchor="ctr"/>
              <a:lstStyle/>
              <a:p>
                <a:endParaRPr lang="en-IN"/>
              </a:p>
            </p:txBody>
          </p:sp>
          <p:sp>
            <p:nvSpPr>
              <p:cNvPr id="4450" name="Freeform 354"/>
              <p:cNvSpPr>
                <a:spLocks noChangeArrowheads="1"/>
              </p:cNvSpPr>
              <p:nvPr/>
            </p:nvSpPr>
            <p:spPr bwMode="auto">
              <a:xfrm>
                <a:off x="5073" y="3422"/>
                <a:ext cx="1" cy="0"/>
              </a:xfrm>
              <a:custGeom>
                <a:avLst/>
                <a:gdLst/>
                <a:ahLst/>
                <a:cxnLst>
                  <a:cxn ang="0">
                    <a:pos x="2" y="0"/>
                  </a:cxn>
                  <a:cxn ang="0">
                    <a:pos x="1" y="0"/>
                  </a:cxn>
                  <a:cxn ang="0">
                    <a:pos x="1" y="0"/>
                  </a:cxn>
                  <a:cxn ang="0">
                    <a:pos x="0" y="1"/>
                  </a:cxn>
                </a:cxnLst>
                <a:rect l="0" t="0" r="r" b="b"/>
                <a:pathLst>
                  <a:path w="2" h="1">
                    <a:moveTo>
                      <a:pt x="2" y="0"/>
                    </a:moveTo>
                    <a:lnTo>
                      <a:pt x="1" y="0"/>
                    </a:lnTo>
                    <a:lnTo>
                      <a:pt x="1" y="0"/>
                    </a:lnTo>
                    <a:lnTo>
                      <a:pt x="0" y="1"/>
                    </a:lnTo>
                  </a:path>
                </a:pathLst>
              </a:custGeom>
              <a:noFill/>
              <a:ln w="1440">
                <a:solidFill>
                  <a:srgbClr val="66B2B2"/>
                </a:solidFill>
                <a:round/>
                <a:headEnd/>
                <a:tailEnd/>
              </a:ln>
              <a:effectLst/>
            </p:spPr>
            <p:txBody>
              <a:bodyPr wrap="none" anchor="ctr"/>
              <a:lstStyle/>
              <a:p>
                <a:endParaRPr lang="en-IN"/>
              </a:p>
            </p:txBody>
          </p:sp>
          <p:sp>
            <p:nvSpPr>
              <p:cNvPr id="4451" name="Freeform 355"/>
              <p:cNvSpPr>
                <a:spLocks noChangeArrowheads="1"/>
              </p:cNvSpPr>
              <p:nvPr/>
            </p:nvSpPr>
            <p:spPr bwMode="auto">
              <a:xfrm>
                <a:off x="5062" y="3423"/>
                <a:ext cx="10" cy="36"/>
              </a:xfrm>
              <a:custGeom>
                <a:avLst/>
                <a:gdLst/>
                <a:ahLst/>
                <a:cxnLst>
                  <a:cxn ang="0">
                    <a:pos x="10" y="0"/>
                  </a:cxn>
                  <a:cxn ang="0">
                    <a:pos x="10" y="2"/>
                  </a:cxn>
                  <a:cxn ang="0">
                    <a:pos x="9" y="4"/>
                  </a:cxn>
                  <a:cxn ang="0">
                    <a:pos x="8" y="7"/>
                  </a:cxn>
                  <a:cxn ang="0">
                    <a:pos x="7" y="10"/>
                  </a:cxn>
                  <a:cxn ang="0">
                    <a:pos x="5" y="14"/>
                  </a:cxn>
                  <a:cxn ang="0">
                    <a:pos x="4" y="18"/>
                  </a:cxn>
                  <a:cxn ang="0">
                    <a:pos x="3" y="22"/>
                  </a:cxn>
                  <a:cxn ang="0">
                    <a:pos x="2" y="26"/>
                  </a:cxn>
                  <a:cxn ang="0">
                    <a:pos x="1" y="29"/>
                  </a:cxn>
                  <a:cxn ang="0">
                    <a:pos x="0" y="33"/>
                  </a:cxn>
                </a:cxnLst>
                <a:rect l="0" t="0" r="r" b="b"/>
                <a:pathLst>
                  <a:path w="10" h="33">
                    <a:moveTo>
                      <a:pt x="10" y="0"/>
                    </a:moveTo>
                    <a:lnTo>
                      <a:pt x="10" y="2"/>
                    </a:lnTo>
                    <a:lnTo>
                      <a:pt x="9" y="4"/>
                    </a:lnTo>
                    <a:lnTo>
                      <a:pt x="8" y="7"/>
                    </a:lnTo>
                    <a:lnTo>
                      <a:pt x="7" y="10"/>
                    </a:lnTo>
                    <a:lnTo>
                      <a:pt x="5" y="14"/>
                    </a:lnTo>
                    <a:lnTo>
                      <a:pt x="4" y="18"/>
                    </a:lnTo>
                    <a:lnTo>
                      <a:pt x="3" y="22"/>
                    </a:lnTo>
                    <a:lnTo>
                      <a:pt x="2" y="26"/>
                    </a:lnTo>
                    <a:lnTo>
                      <a:pt x="1" y="29"/>
                    </a:lnTo>
                    <a:lnTo>
                      <a:pt x="0" y="33"/>
                    </a:lnTo>
                  </a:path>
                </a:pathLst>
              </a:custGeom>
              <a:noFill/>
              <a:ln w="1440">
                <a:solidFill>
                  <a:srgbClr val="66B2B2"/>
                </a:solidFill>
                <a:round/>
                <a:headEnd/>
                <a:tailEnd/>
              </a:ln>
              <a:effectLst/>
            </p:spPr>
            <p:txBody>
              <a:bodyPr wrap="none" anchor="ctr"/>
              <a:lstStyle/>
              <a:p>
                <a:endParaRPr lang="en-IN"/>
              </a:p>
            </p:txBody>
          </p:sp>
          <p:sp>
            <p:nvSpPr>
              <p:cNvPr id="4452" name="Freeform 356"/>
              <p:cNvSpPr>
                <a:spLocks noChangeArrowheads="1"/>
              </p:cNvSpPr>
              <p:nvPr/>
            </p:nvSpPr>
            <p:spPr bwMode="auto">
              <a:xfrm>
                <a:off x="5035" y="3420"/>
                <a:ext cx="3" cy="1"/>
              </a:xfrm>
              <a:custGeom>
                <a:avLst/>
                <a:gdLst/>
                <a:ahLst/>
                <a:cxnLst>
                  <a:cxn ang="0">
                    <a:pos x="0" y="0"/>
                  </a:cxn>
                  <a:cxn ang="0">
                    <a:pos x="2" y="0"/>
                  </a:cxn>
                  <a:cxn ang="0">
                    <a:pos x="2" y="0"/>
                  </a:cxn>
                  <a:cxn ang="0">
                    <a:pos x="4" y="2"/>
                  </a:cxn>
                </a:cxnLst>
                <a:rect l="0" t="0" r="r" b="b"/>
                <a:pathLst>
                  <a:path w="4" h="2">
                    <a:moveTo>
                      <a:pt x="0" y="0"/>
                    </a:moveTo>
                    <a:lnTo>
                      <a:pt x="2" y="0"/>
                    </a:lnTo>
                    <a:lnTo>
                      <a:pt x="2" y="0"/>
                    </a:lnTo>
                    <a:lnTo>
                      <a:pt x="4" y="2"/>
                    </a:lnTo>
                  </a:path>
                </a:pathLst>
              </a:custGeom>
              <a:noFill/>
              <a:ln w="1440">
                <a:solidFill>
                  <a:srgbClr val="66B2B2"/>
                </a:solidFill>
                <a:round/>
                <a:headEnd/>
                <a:tailEnd/>
              </a:ln>
              <a:effectLst/>
            </p:spPr>
            <p:txBody>
              <a:bodyPr wrap="none" anchor="ctr"/>
              <a:lstStyle/>
              <a:p>
                <a:endParaRPr lang="en-IN"/>
              </a:p>
            </p:txBody>
          </p:sp>
          <p:sp>
            <p:nvSpPr>
              <p:cNvPr id="4453" name="Freeform 357"/>
              <p:cNvSpPr>
                <a:spLocks noChangeArrowheads="1"/>
              </p:cNvSpPr>
              <p:nvPr/>
            </p:nvSpPr>
            <p:spPr bwMode="auto">
              <a:xfrm>
                <a:off x="5040" y="3423"/>
                <a:ext cx="16" cy="36"/>
              </a:xfrm>
              <a:custGeom>
                <a:avLst/>
                <a:gdLst/>
                <a:ahLst/>
                <a:cxnLst>
                  <a:cxn ang="0">
                    <a:pos x="0" y="0"/>
                  </a:cxn>
                  <a:cxn ang="0">
                    <a:pos x="0" y="1"/>
                  </a:cxn>
                  <a:cxn ang="0">
                    <a:pos x="2" y="4"/>
                  </a:cxn>
                  <a:cxn ang="0">
                    <a:pos x="3" y="8"/>
                  </a:cxn>
                  <a:cxn ang="0">
                    <a:pos x="5" y="12"/>
                  </a:cxn>
                  <a:cxn ang="0">
                    <a:pos x="7" y="16"/>
                  </a:cxn>
                  <a:cxn ang="0">
                    <a:pos x="10" y="21"/>
                  </a:cxn>
                  <a:cxn ang="0">
                    <a:pos x="11" y="25"/>
                  </a:cxn>
                  <a:cxn ang="0">
                    <a:pos x="13" y="28"/>
                  </a:cxn>
                  <a:cxn ang="0">
                    <a:pos x="14" y="31"/>
                  </a:cxn>
                  <a:cxn ang="0">
                    <a:pos x="15" y="33"/>
                  </a:cxn>
                </a:cxnLst>
                <a:rect l="0" t="0" r="r" b="b"/>
                <a:pathLst>
                  <a:path w="15" h="33">
                    <a:moveTo>
                      <a:pt x="0" y="0"/>
                    </a:moveTo>
                    <a:lnTo>
                      <a:pt x="0" y="1"/>
                    </a:lnTo>
                    <a:lnTo>
                      <a:pt x="2" y="4"/>
                    </a:lnTo>
                    <a:lnTo>
                      <a:pt x="3" y="8"/>
                    </a:lnTo>
                    <a:lnTo>
                      <a:pt x="5" y="12"/>
                    </a:lnTo>
                    <a:lnTo>
                      <a:pt x="7" y="16"/>
                    </a:lnTo>
                    <a:lnTo>
                      <a:pt x="10" y="21"/>
                    </a:lnTo>
                    <a:lnTo>
                      <a:pt x="11" y="25"/>
                    </a:lnTo>
                    <a:lnTo>
                      <a:pt x="13" y="28"/>
                    </a:lnTo>
                    <a:lnTo>
                      <a:pt x="14" y="31"/>
                    </a:lnTo>
                    <a:lnTo>
                      <a:pt x="15" y="33"/>
                    </a:lnTo>
                  </a:path>
                </a:pathLst>
              </a:custGeom>
              <a:noFill/>
              <a:ln w="1440">
                <a:solidFill>
                  <a:srgbClr val="66B2B2"/>
                </a:solidFill>
                <a:round/>
                <a:headEnd/>
                <a:tailEnd/>
              </a:ln>
              <a:effectLst/>
            </p:spPr>
            <p:txBody>
              <a:bodyPr wrap="none" anchor="ctr"/>
              <a:lstStyle/>
              <a:p>
                <a:endParaRPr lang="en-IN"/>
              </a:p>
            </p:txBody>
          </p:sp>
          <p:sp>
            <p:nvSpPr>
              <p:cNvPr id="4454" name="Freeform 358"/>
              <p:cNvSpPr>
                <a:spLocks noChangeArrowheads="1"/>
              </p:cNvSpPr>
              <p:nvPr/>
            </p:nvSpPr>
            <p:spPr bwMode="auto">
              <a:xfrm>
                <a:off x="5051" y="3419"/>
                <a:ext cx="6" cy="37"/>
              </a:xfrm>
              <a:custGeom>
                <a:avLst/>
                <a:gdLst/>
                <a:ahLst/>
                <a:cxnLst>
                  <a:cxn ang="0">
                    <a:pos x="0" y="0"/>
                  </a:cxn>
                  <a:cxn ang="0">
                    <a:pos x="0" y="0"/>
                  </a:cxn>
                  <a:cxn ang="0">
                    <a:pos x="1" y="1"/>
                  </a:cxn>
                  <a:cxn ang="0">
                    <a:pos x="1" y="3"/>
                  </a:cxn>
                  <a:cxn ang="0">
                    <a:pos x="2" y="5"/>
                  </a:cxn>
                  <a:cxn ang="0">
                    <a:pos x="2" y="8"/>
                  </a:cxn>
                  <a:cxn ang="0">
                    <a:pos x="3" y="11"/>
                  </a:cxn>
                  <a:cxn ang="0">
                    <a:pos x="3" y="16"/>
                  </a:cxn>
                  <a:cxn ang="0">
                    <a:pos x="4" y="21"/>
                  </a:cxn>
                  <a:cxn ang="0">
                    <a:pos x="5" y="28"/>
                  </a:cxn>
                  <a:cxn ang="0">
                    <a:pos x="6" y="35"/>
                  </a:cxn>
                </a:cxnLst>
                <a:rect l="0" t="0" r="r" b="b"/>
                <a:pathLst>
                  <a:path w="6" h="35">
                    <a:moveTo>
                      <a:pt x="0" y="0"/>
                    </a:moveTo>
                    <a:lnTo>
                      <a:pt x="0" y="0"/>
                    </a:lnTo>
                    <a:lnTo>
                      <a:pt x="1" y="1"/>
                    </a:lnTo>
                    <a:lnTo>
                      <a:pt x="1" y="3"/>
                    </a:lnTo>
                    <a:lnTo>
                      <a:pt x="2" y="5"/>
                    </a:lnTo>
                    <a:lnTo>
                      <a:pt x="2" y="8"/>
                    </a:lnTo>
                    <a:lnTo>
                      <a:pt x="3" y="11"/>
                    </a:lnTo>
                    <a:lnTo>
                      <a:pt x="3" y="16"/>
                    </a:lnTo>
                    <a:lnTo>
                      <a:pt x="4" y="21"/>
                    </a:lnTo>
                    <a:lnTo>
                      <a:pt x="5" y="28"/>
                    </a:lnTo>
                    <a:lnTo>
                      <a:pt x="6" y="35"/>
                    </a:lnTo>
                  </a:path>
                </a:pathLst>
              </a:custGeom>
              <a:noFill/>
              <a:ln w="1440">
                <a:solidFill>
                  <a:srgbClr val="66B2B2"/>
                </a:solidFill>
                <a:round/>
                <a:headEnd/>
                <a:tailEnd/>
              </a:ln>
              <a:effectLst/>
            </p:spPr>
            <p:txBody>
              <a:bodyPr wrap="none" anchor="ctr"/>
              <a:lstStyle/>
              <a:p>
                <a:endParaRPr lang="en-IN"/>
              </a:p>
            </p:txBody>
          </p:sp>
          <p:sp>
            <p:nvSpPr>
              <p:cNvPr id="4455" name="Line 359"/>
              <p:cNvSpPr>
                <a:spLocks noChangeShapeType="1"/>
              </p:cNvSpPr>
              <p:nvPr/>
            </p:nvSpPr>
            <p:spPr bwMode="auto">
              <a:xfrm flipH="1" flipV="1">
                <a:off x="5389" y="3620"/>
                <a:ext cx="23" cy="7"/>
              </a:xfrm>
              <a:prstGeom prst="line">
                <a:avLst/>
              </a:prstGeom>
              <a:noFill/>
              <a:ln w="1440">
                <a:solidFill>
                  <a:srgbClr val="66B2B2"/>
                </a:solidFill>
                <a:miter lim="800000"/>
                <a:headEnd/>
                <a:tailEnd/>
              </a:ln>
              <a:effectLst/>
            </p:spPr>
            <p:txBody>
              <a:bodyPr/>
              <a:lstStyle/>
              <a:p>
                <a:endParaRPr lang="en-IN"/>
              </a:p>
            </p:txBody>
          </p:sp>
          <p:sp>
            <p:nvSpPr>
              <p:cNvPr id="4456" name="Line 360"/>
              <p:cNvSpPr>
                <a:spLocks noChangeShapeType="1"/>
              </p:cNvSpPr>
              <p:nvPr/>
            </p:nvSpPr>
            <p:spPr bwMode="auto">
              <a:xfrm flipH="1" flipV="1">
                <a:off x="5390" y="3626"/>
                <a:ext cx="23" cy="8"/>
              </a:xfrm>
              <a:prstGeom prst="line">
                <a:avLst/>
              </a:prstGeom>
              <a:noFill/>
              <a:ln w="1440">
                <a:solidFill>
                  <a:srgbClr val="66B2B2"/>
                </a:solidFill>
                <a:miter lim="800000"/>
                <a:headEnd/>
                <a:tailEnd/>
              </a:ln>
              <a:effectLst/>
            </p:spPr>
            <p:txBody>
              <a:bodyPr/>
              <a:lstStyle/>
              <a:p>
                <a:endParaRPr lang="en-IN"/>
              </a:p>
            </p:txBody>
          </p:sp>
          <p:sp>
            <p:nvSpPr>
              <p:cNvPr id="4457" name="Line 361"/>
              <p:cNvSpPr>
                <a:spLocks noChangeShapeType="1"/>
              </p:cNvSpPr>
              <p:nvPr/>
            </p:nvSpPr>
            <p:spPr bwMode="auto">
              <a:xfrm flipH="1" flipV="1">
                <a:off x="5391" y="3636"/>
                <a:ext cx="22" cy="6"/>
              </a:xfrm>
              <a:prstGeom prst="line">
                <a:avLst/>
              </a:prstGeom>
              <a:noFill/>
              <a:ln w="1440">
                <a:solidFill>
                  <a:srgbClr val="66B2B2"/>
                </a:solidFill>
                <a:miter lim="800000"/>
                <a:headEnd/>
                <a:tailEnd/>
              </a:ln>
              <a:effectLst/>
            </p:spPr>
            <p:txBody>
              <a:bodyPr/>
              <a:lstStyle/>
              <a:p>
                <a:endParaRPr lang="en-IN"/>
              </a:p>
            </p:txBody>
          </p:sp>
          <p:sp>
            <p:nvSpPr>
              <p:cNvPr id="4458" name="Line 362"/>
              <p:cNvSpPr>
                <a:spLocks noChangeShapeType="1"/>
              </p:cNvSpPr>
              <p:nvPr/>
            </p:nvSpPr>
            <p:spPr bwMode="auto">
              <a:xfrm>
                <a:off x="5398" y="3622"/>
                <a:ext cx="1" cy="22"/>
              </a:xfrm>
              <a:prstGeom prst="line">
                <a:avLst/>
              </a:prstGeom>
              <a:noFill/>
              <a:ln w="1440">
                <a:solidFill>
                  <a:srgbClr val="66B2B2"/>
                </a:solidFill>
                <a:miter lim="800000"/>
                <a:headEnd/>
                <a:tailEnd/>
              </a:ln>
              <a:effectLst/>
            </p:spPr>
            <p:txBody>
              <a:bodyPr/>
              <a:lstStyle/>
              <a:p>
                <a:endParaRPr lang="en-IN"/>
              </a:p>
            </p:txBody>
          </p:sp>
          <p:sp>
            <p:nvSpPr>
              <p:cNvPr id="4459" name="Line 363"/>
              <p:cNvSpPr>
                <a:spLocks noChangeShapeType="1"/>
              </p:cNvSpPr>
              <p:nvPr/>
            </p:nvSpPr>
            <p:spPr bwMode="auto">
              <a:xfrm>
                <a:off x="5406" y="3624"/>
                <a:ext cx="1" cy="22"/>
              </a:xfrm>
              <a:prstGeom prst="line">
                <a:avLst/>
              </a:prstGeom>
              <a:noFill/>
              <a:ln w="1440">
                <a:solidFill>
                  <a:srgbClr val="66B2B2"/>
                </a:solidFill>
                <a:miter lim="800000"/>
                <a:headEnd/>
                <a:tailEnd/>
              </a:ln>
              <a:effectLst/>
            </p:spPr>
            <p:txBody>
              <a:bodyPr/>
              <a:lstStyle/>
              <a:p>
                <a:endParaRPr lang="en-IN"/>
              </a:p>
            </p:txBody>
          </p:sp>
          <p:sp>
            <p:nvSpPr>
              <p:cNvPr id="4460" name="Line 364"/>
              <p:cNvSpPr>
                <a:spLocks noChangeShapeType="1"/>
              </p:cNvSpPr>
              <p:nvPr/>
            </p:nvSpPr>
            <p:spPr bwMode="auto">
              <a:xfrm flipH="1" flipV="1">
                <a:off x="5417" y="3634"/>
                <a:ext cx="17" cy="4"/>
              </a:xfrm>
              <a:prstGeom prst="line">
                <a:avLst/>
              </a:prstGeom>
              <a:noFill/>
              <a:ln w="1440">
                <a:solidFill>
                  <a:srgbClr val="66B2B2"/>
                </a:solidFill>
                <a:miter lim="800000"/>
                <a:headEnd/>
                <a:tailEnd/>
              </a:ln>
              <a:effectLst/>
            </p:spPr>
            <p:txBody>
              <a:bodyPr/>
              <a:lstStyle/>
              <a:p>
                <a:endParaRPr lang="en-IN"/>
              </a:p>
            </p:txBody>
          </p:sp>
          <p:sp>
            <p:nvSpPr>
              <p:cNvPr id="4461" name="Line 365"/>
              <p:cNvSpPr>
                <a:spLocks noChangeShapeType="1"/>
              </p:cNvSpPr>
              <p:nvPr/>
            </p:nvSpPr>
            <p:spPr bwMode="auto">
              <a:xfrm flipH="1" flipV="1">
                <a:off x="5417" y="3641"/>
                <a:ext cx="18" cy="4"/>
              </a:xfrm>
              <a:prstGeom prst="line">
                <a:avLst/>
              </a:prstGeom>
              <a:noFill/>
              <a:ln w="1440">
                <a:solidFill>
                  <a:srgbClr val="66B2B2"/>
                </a:solidFill>
                <a:miter lim="800000"/>
                <a:headEnd/>
                <a:tailEnd/>
              </a:ln>
              <a:effectLst/>
            </p:spPr>
            <p:txBody>
              <a:bodyPr/>
              <a:lstStyle/>
              <a:p>
                <a:endParaRPr lang="en-IN"/>
              </a:p>
            </p:txBody>
          </p:sp>
          <p:sp>
            <p:nvSpPr>
              <p:cNvPr id="4462" name="Line 366"/>
              <p:cNvSpPr>
                <a:spLocks noChangeShapeType="1"/>
              </p:cNvSpPr>
              <p:nvPr/>
            </p:nvSpPr>
            <p:spPr bwMode="auto">
              <a:xfrm flipH="1" flipV="1">
                <a:off x="5417" y="3626"/>
                <a:ext cx="17" cy="6"/>
              </a:xfrm>
              <a:prstGeom prst="line">
                <a:avLst/>
              </a:prstGeom>
              <a:noFill/>
              <a:ln w="1440">
                <a:solidFill>
                  <a:srgbClr val="66B2B2"/>
                </a:solidFill>
                <a:miter lim="800000"/>
                <a:headEnd/>
                <a:tailEnd/>
              </a:ln>
              <a:effectLst/>
            </p:spPr>
            <p:txBody>
              <a:bodyPr/>
              <a:lstStyle/>
              <a:p>
                <a:endParaRPr lang="en-IN"/>
              </a:p>
            </p:txBody>
          </p:sp>
          <p:sp>
            <p:nvSpPr>
              <p:cNvPr id="4463" name="Line 367"/>
              <p:cNvSpPr>
                <a:spLocks noChangeShapeType="1"/>
              </p:cNvSpPr>
              <p:nvPr/>
            </p:nvSpPr>
            <p:spPr bwMode="auto">
              <a:xfrm>
                <a:off x="5423" y="3629"/>
                <a:ext cx="1" cy="21"/>
              </a:xfrm>
              <a:prstGeom prst="line">
                <a:avLst/>
              </a:prstGeom>
              <a:noFill/>
              <a:ln w="1440">
                <a:solidFill>
                  <a:srgbClr val="66B2B2"/>
                </a:solidFill>
                <a:miter lim="800000"/>
                <a:headEnd/>
                <a:tailEnd/>
              </a:ln>
              <a:effectLst/>
            </p:spPr>
            <p:txBody>
              <a:bodyPr/>
              <a:lstStyle/>
              <a:p>
                <a:endParaRPr lang="en-IN"/>
              </a:p>
            </p:txBody>
          </p:sp>
          <p:sp>
            <p:nvSpPr>
              <p:cNvPr id="4464" name="Line 368"/>
              <p:cNvSpPr>
                <a:spLocks noChangeShapeType="1"/>
              </p:cNvSpPr>
              <p:nvPr/>
            </p:nvSpPr>
            <p:spPr bwMode="auto">
              <a:xfrm>
                <a:off x="5429" y="3631"/>
                <a:ext cx="1" cy="19"/>
              </a:xfrm>
              <a:prstGeom prst="line">
                <a:avLst/>
              </a:prstGeom>
              <a:noFill/>
              <a:ln w="1440">
                <a:solidFill>
                  <a:srgbClr val="66B2B2"/>
                </a:solidFill>
                <a:miter lim="800000"/>
                <a:headEnd/>
                <a:tailEnd/>
              </a:ln>
              <a:effectLst/>
            </p:spPr>
            <p:txBody>
              <a:bodyPr/>
              <a:lstStyle/>
              <a:p>
                <a:endParaRPr lang="en-IN"/>
              </a:p>
            </p:txBody>
          </p:sp>
          <p:sp>
            <p:nvSpPr>
              <p:cNvPr id="4465" name="Line 369"/>
              <p:cNvSpPr>
                <a:spLocks noChangeShapeType="1"/>
              </p:cNvSpPr>
              <p:nvPr/>
            </p:nvSpPr>
            <p:spPr bwMode="auto">
              <a:xfrm flipH="1" flipV="1">
                <a:off x="5439" y="3639"/>
                <a:ext cx="15" cy="3"/>
              </a:xfrm>
              <a:prstGeom prst="line">
                <a:avLst/>
              </a:prstGeom>
              <a:noFill/>
              <a:ln w="1440">
                <a:solidFill>
                  <a:srgbClr val="66B2B2"/>
                </a:solidFill>
                <a:miter lim="800000"/>
                <a:headEnd/>
                <a:tailEnd/>
              </a:ln>
              <a:effectLst/>
            </p:spPr>
            <p:txBody>
              <a:bodyPr/>
              <a:lstStyle/>
              <a:p>
                <a:endParaRPr lang="en-IN"/>
              </a:p>
            </p:txBody>
          </p:sp>
          <p:sp>
            <p:nvSpPr>
              <p:cNvPr id="4466" name="Line 370"/>
              <p:cNvSpPr>
                <a:spLocks noChangeShapeType="1"/>
              </p:cNvSpPr>
              <p:nvPr/>
            </p:nvSpPr>
            <p:spPr bwMode="auto">
              <a:xfrm flipH="1" flipV="1">
                <a:off x="5439" y="3645"/>
                <a:ext cx="15" cy="2"/>
              </a:xfrm>
              <a:prstGeom prst="line">
                <a:avLst/>
              </a:prstGeom>
              <a:noFill/>
              <a:ln w="1440">
                <a:solidFill>
                  <a:srgbClr val="66B2B2"/>
                </a:solidFill>
                <a:miter lim="800000"/>
                <a:headEnd/>
                <a:tailEnd/>
              </a:ln>
              <a:effectLst/>
            </p:spPr>
            <p:txBody>
              <a:bodyPr/>
              <a:lstStyle/>
              <a:p>
                <a:endParaRPr lang="en-IN"/>
              </a:p>
            </p:txBody>
          </p:sp>
          <p:sp>
            <p:nvSpPr>
              <p:cNvPr id="4467" name="Line 371"/>
              <p:cNvSpPr>
                <a:spLocks noChangeShapeType="1"/>
              </p:cNvSpPr>
              <p:nvPr/>
            </p:nvSpPr>
            <p:spPr bwMode="auto">
              <a:xfrm>
                <a:off x="5443" y="3634"/>
                <a:ext cx="1" cy="18"/>
              </a:xfrm>
              <a:prstGeom prst="line">
                <a:avLst/>
              </a:prstGeom>
              <a:noFill/>
              <a:ln w="1440">
                <a:solidFill>
                  <a:srgbClr val="66B2B2"/>
                </a:solidFill>
                <a:miter lim="800000"/>
                <a:headEnd/>
                <a:tailEnd/>
              </a:ln>
              <a:effectLst/>
            </p:spPr>
            <p:txBody>
              <a:bodyPr/>
              <a:lstStyle/>
              <a:p>
                <a:endParaRPr lang="en-IN"/>
              </a:p>
            </p:txBody>
          </p:sp>
          <p:sp>
            <p:nvSpPr>
              <p:cNvPr id="4468" name="Line 372"/>
              <p:cNvSpPr>
                <a:spLocks noChangeShapeType="1"/>
              </p:cNvSpPr>
              <p:nvPr/>
            </p:nvSpPr>
            <p:spPr bwMode="auto">
              <a:xfrm>
                <a:off x="5449" y="3635"/>
                <a:ext cx="0" cy="17"/>
              </a:xfrm>
              <a:prstGeom prst="line">
                <a:avLst/>
              </a:prstGeom>
              <a:noFill/>
              <a:ln w="1440">
                <a:solidFill>
                  <a:srgbClr val="66B2B2"/>
                </a:solidFill>
                <a:miter lim="800000"/>
                <a:headEnd/>
                <a:tailEnd/>
              </a:ln>
              <a:effectLst/>
            </p:spPr>
            <p:txBody>
              <a:bodyPr/>
              <a:lstStyle/>
              <a:p>
                <a:endParaRPr lang="en-IN"/>
              </a:p>
            </p:txBody>
          </p:sp>
          <p:sp>
            <p:nvSpPr>
              <p:cNvPr id="4469" name="Freeform 373"/>
              <p:cNvSpPr>
                <a:spLocks noChangeArrowheads="1"/>
              </p:cNvSpPr>
              <p:nvPr/>
            </p:nvSpPr>
            <p:spPr bwMode="auto">
              <a:xfrm>
                <a:off x="5439" y="3633"/>
                <a:ext cx="13" cy="3"/>
              </a:xfrm>
              <a:custGeom>
                <a:avLst/>
                <a:gdLst/>
                <a:ahLst/>
                <a:cxnLst>
                  <a:cxn ang="0">
                    <a:pos x="13" y="3"/>
                  </a:cxn>
                  <a:cxn ang="0">
                    <a:pos x="9" y="2"/>
                  </a:cxn>
                  <a:cxn ang="0">
                    <a:pos x="3" y="1"/>
                  </a:cxn>
                  <a:cxn ang="0">
                    <a:pos x="0" y="0"/>
                  </a:cxn>
                </a:cxnLst>
                <a:rect l="0" t="0" r="r" b="b"/>
                <a:pathLst>
                  <a:path w="13" h="3">
                    <a:moveTo>
                      <a:pt x="13" y="3"/>
                    </a:moveTo>
                    <a:lnTo>
                      <a:pt x="9" y="2"/>
                    </a:lnTo>
                    <a:lnTo>
                      <a:pt x="3" y="1"/>
                    </a:lnTo>
                    <a:lnTo>
                      <a:pt x="0" y="0"/>
                    </a:lnTo>
                  </a:path>
                </a:pathLst>
              </a:custGeom>
              <a:noFill/>
              <a:ln w="1440">
                <a:solidFill>
                  <a:srgbClr val="66B2B2"/>
                </a:solidFill>
                <a:round/>
                <a:headEnd/>
                <a:tailEnd/>
              </a:ln>
              <a:effectLst/>
            </p:spPr>
            <p:txBody>
              <a:bodyPr wrap="none" anchor="ctr"/>
              <a:lstStyle/>
              <a:p>
                <a:endParaRPr lang="en-IN"/>
              </a:p>
            </p:txBody>
          </p:sp>
          <p:sp>
            <p:nvSpPr>
              <p:cNvPr id="4470" name="Freeform 374"/>
              <p:cNvSpPr>
                <a:spLocks noChangeArrowheads="1"/>
              </p:cNvSpPr>
              <p:nvPr/>
            </p:nvSpPr>
            <p:spPr bwMode="auto">
              <a:xfrm>
                <a:off x="5237" y="3385"/>
                <a:ext cx="58" cy="11"/>
              </a:xfrm>
              <a:custGeom>
                <a:avLst/>
                <a:gdLst/>
                <a:ahLst/>
                <a:cxnLst>
                  <a:cxn ang="0">
                    <a:pos x="54" y="4"/>
                  </a:cxn>
                  <a:cxn ang="0">
                    <a:pos x="54" y="11"/>
                  </a:cxn>
                  <a:cxn ang="0">
                    <a:pos x="0" y="7"/>
                  </a:cxn>
                  <a:cxn ang="0">
                    <a:pos x="0" y="0"/>
                  </a:cxn>
                  <a:cxn ang="0">
                    <a:pos x="54" y="4"/>
                  </a:cxn>
                  <a:cxn ang="0">
                    <a:pos x="54" y="4"/>
                  </a:cxn>
                </a:cxnLst>
                <a:rect l="0" t="0" r="r" b="b"/>
                <a:pathLst>
                  <a:path w="54" h="11">
                    <a:moveTo>
                      <a:pt x="54" y="4"/>
                    </a:moveTo>
                    <a:lnTo>
                      <a:pt x="54" y="11"/>
                    </a:lnTo>
                    <a:lnTo>
                      <a:pt x="0" y="7"/>
                    </a:lnTo>
                    <a:lnTo>
                      <a:pt x="0" y="0"/>
                    </a:lnTo>
                    <a:lnTo>
                      <a:pt x="54" y="4"/>
                    </a:lnTo>
                    <a:lnTo>
                      <a:pt x="54" y="4"/>
                    </a:lnTo>
                    <a:close/>
                  </a:path>
                </a:pathLst>
              </a:custGeom>
              <a:solidFill>
                <a:srgbClr val="7FD8D8"/>
              </a:solidFill>
              <a:ln w="9525">
                <a:noFill/>
                <a:round/>
                <a:headEnd/>
                <a:tailEnd/>
              </a:ln>
              <a:effectLst/>
            </p:spPr>
            <p:txBody>
              <a:bodyPr wrap="none" anchor="ctr"/>
              <a:lstStyle/>
              <a:p>
                <a:endParaRPr lang="en-IN"/>
              </a:p>
            </p:txBody>
          </p:sp>
          <p:sp>
            <p:nvSpPr>
              <p:cNvPr id="4471" name="Freeform 375"/>
              <p:cNvSpPr>
                <a:spLocks noChangeArrowheads="1"/>
              </p:cNvSpPr>
              <p:nvPr/>
            </p:nvSpPr>
            <p:spPr bwMode="auto">
              <a:xfrm>
                <a:off x="5236" y="3386"/>
                <a:ext cx="60" cy="9"/>
              </a:xfrm>
              <a:custGeom>
                <a:avLst/>
                <a:gdLst/>
                <a:ahLst/>
                <a:cxnLst>
                  <a:cxn ang="0">
                    <a:pos x="55" y="4"/>
                  </a:cxn>
                  <a:cxn ang="0">
                    <a:pos x="55" y="9"/>
                  </a:cxn>
                  <a:cxn ang="0">
                    <a:pos x="0" y="5"/>
                  </a:cxn>
                  <a:cxn ang="0">
                    <a:pos x="0" y="0"/>
                  </a:cxn>
                  <a:cxn ang="0">
                    <a:pos x="55" y="4"/>
                  </a:cxn>
                  <a:cxn ang="0">
                    <a:pos x="55" y="4"/>
                  </a:cxn>
                </a:cxnLst>
                <a:rect l="0" t="0" r="r" b="b"/>
                <a:pathLst>
                  <a:path w="55" h="9">
                    <a:moveTo>
                      <a:pt x="55" y="4"/>
                    </a:moveTo>
                    <a:lnTo>
                      <a:pt x="55" y="9"/>
                    </a:lnTo>
                    <a:lnTo>
                      <a:pt x="0" y="5"/>
                    </a:lnTo>
                    <a:lnTo>
                      <a:pt x="0" y="0"/>
                    </a:lnTo>
                    <a:lnTo>
                      <a:pt x="55" y="4"/>
                    </a:lnTo>
                    <a:lnTo>
                      <a:pt x="55" y="4"/>
                    </a:lnTo>
                    <a:close/>
                  </a:path>
                </a:pathLst>
              </a:custGeom>
              <a:solidFill>
                <a:srgbClr val="E2FCFC"/>
              </a:solidFill>
              <a:ln w="9525">
                <a:noFill/>
                <a:round/>
                <a:headEnd/>
                <a:tailEnd/>
              </a:ln>
              <a:effectLst/>
            </p:spPr>
            <p:txBody>
              <a:bodyPr wrap="none" anchor="ctr"/>
              <a:lstStyle/>
              <a:p>
                <a:endParaRPr lang="en-IN"/>
              </a:p>
            </p:txBody>
          </p:sp>
          <p:sp>
            <p:nvSpPr>
              <p:cNvPr id="4472" name="Freeform 376"/>
              <p:cNvSpPr>
                <a:spLocks noChangeArrowheads="1"/>
              </p:cNvSpPr>
              <p:nvPr/>
            </p:nvSpPr>
            <p:spPr bwMode="auto">
              <a:xfrm>
                <a:off x="5026" y="3383"/>
                <a:ext cx="60" cy="8"/>
              </a:xfrm>
              <a:custGeom>
                <a:avLst/>
                <a:gdLst/>
                <a:ahLst/>
                <a:cxnLst>
                  <a:cxn ang="0">
                    <a:pos x="0" y="1"/>
                  </a:cxn>
                  <a:cxn ang="0">
                    <a:pos x="0" y="8"/>
                  </a:cxn>
                  <a:cxn ang="0">
                    <a:pos x="55" y="7"/>
                  </a:cxn>
                  <a:cxn ang="0">
                    <a:pos x="55" y="0"/>
                  </a:cxn>
                  <a:cxn ang="0">
                    <a:pos x="0" y="1"/>
                  </a:cxn>
                  <a:cxn ang="0">
                    <a:pos x="0" y="1"/>
                  </a:cxn>
                </a:cxnLst>
                <a:rect l="0" t="0" r="r" b="b"/>
                <a:pathLst>
                  <a:path w="55" h="8">
                    <a:moveTo>
                      <a:pt x="0" y="1"/>
                    </a:moveTo>
                    <a:lnTo>
                      <a:pt x="0" y="8"/>
                    </a:lnTo>
                    <a:lnTo>
                      <a:pt x="55" y="7"/>
                    </a:lnTo>
                    <a:lnTo>
                      <a:pt x="55" y="0"/>
                    </a:lnTo>
                    <a:lnTo>
                      <a:pt x="0" y="1"/>
                    </a:lnTo>
                    <a:lnTo>
                      <a:pt x="0" y="1"/>
                    </a:lnTo>
                    <a:close/>
                  </a:path>
                </a:pathLst>
              </a:custGeom>
              <a:solidFill>
                <a:srgbClr val="7FD8D8"/>
              </a:solidFill>
              <a:ln w="9525">
                <a:noFill/>
                <a:round/>
                <a:headEnd/>
                <a:tailEnd/>
              </a:ln>
              <a:effectLst/>
            </p:spPr>
            <p:txBody>
              <a:bodyPr wrap="none" anchor="ctr"/>
              <a:lstStyle/>
              <a:p>
                <a:endParaRPr lang="en-IN"/>
              </a:p>
            </p:txBody>
          </p:sp>
          <p:sp>
            <p:nvSpPr>
              <p:cNvPr id="4473" name="Freeform 377"/>
              <p:cNvSpPr>
                <a:spLocks noChangeArrowheads="1"/>
              </p:cNvSpPr>
              <p:nvPr/>
            </p:nvSpPr>
            <p:spPr bwMode="auto">
              <a:xfrm>
                <a:off x="5026" y="3384"/>
                <a:ext cx="60" cy="6"/>
              </a:xfrm>
              <a:custGeom>
                <a:avLst/>
                <a:gdLst/>
                <a:ahLst/>
                <a:cxnLst>
                  <a:cxn ang="0">
                    <a:pos x="0" y="0"/>
                  </a:cxn>
                  <a:cxn ang="0">
                    <a:pos x="0" y="6"/>
                  </a:cxn>
                  <a:cxn ang="0">
                    <a:pos x="55" y="5"/>
                  </a:cxn>
                  <a:cxn ang="0">
                    <a:pos x="55" y="0"/>
                  </a:cxn>
                  <a:cxn ang="0">
                    <a:pos x="0" y="0"/>
                  </a:cxn>
                  <a:cxn ang="0">
                    <a:pos x="0" y="0"/>
                  </a:cxn>
                </a:cxnLst>
                <a:rect l="0" t="0" r="r" b="b"/>
                <a:pathLst>
                  <a:path w="55" h="6">
                    <a:moveTo>
                      <a:pt x="0" y="0"/>
                    </a:moveTo>
                    <a:lnTo>
                      <a:pt x="0" y="6"/>
                    </a:lnTo>
                    <a:lnTo>
                      <a:pt x="55" y="5"/>
                    </a:lnTo>
                    <a:lnTo>
                      <a:pt x="55" y="0"/>
                    </a:lnTo>
                    <a:lnTo>
                      <a:pt x="0" y="0"/>
                    </a:lnTo>
                    <a:lnTo>
                      <a:pt x="0" y="0"/>
                    </a:lnTo>
                    <a:close/>
                  </a:path>
                </a:pathLst>
              </a:custGeom>
              <a:solidFill>
                <a:srgbClr val="E2FCFC"/>
              </a:solidFill>
              <a:ln w="9525">
                <a:noFill/>
                <a:round/>
                <a:headEnd/>
                <a:tailEnd/>
              </a:ln>
              <a:effectLst/>
            </p:spPr>
            <p:txBody>
              <a:bodyPr wrap="none" anchor="ctr"/>
              <a:lstStyle/>
              <a:p>
                <a:endParaRPr lang="en-IN"/>
              </a:p>
            </p:txBody>
          </p:sp>
          <p:sp>
            <p:nvSpPr>
              <p:cNvPr id="4474" name="Freeform 378"/>
              <p:cNvSpPr>
                <a:spLocks noChangeArrowheads="1"/>
              </p:cNvSpPr>
              <p:nvPr/>
            </p:nvSpPr>
            <p:spPr bwMode="auto">
              <a:xfrm>
                <a:off x="4998" y="3419"/>
                <a:ext cx="8" cy="5"/>
              </a:xfrm>
              <a:custGeom>
                <a:avLst/>
                <a:gdLst/>
                <a:ahLst/>
                <a:cxnLst>
                  <a:cxn ang="0">
                    <a:pos x="0" y="0"/>
                  </a:cxn>
                  <a:cxn ang="0">
                    <a:pos x="1" y="0"/>
                  </a:cxn>
                  <a:cxn ang="0">
                    <a:pos x="3" y="0"/>
                  </a:cxn>
                  <a:cxn ang="0">
                    <a:pos x="5" y="1"/>
                  </a:cxn>
                  <a:cxn ang="0">
                    <a:pos x="5" y="1"/>
                  </a:cxn>
                  <a:cxn ang="0">
                    <a:pos x="7" y="3"/>
                  </a:cxn>
                  <a:cxn ang="0">
                    <a:pos x="8" y="5"/>
                  </a:cxn>
                  <a:cxn ang="0">
                    <a:pos x="8" y="6"/>
                  </a:cxn>
                  <a:cxn ang="0">
                    <a:pos x="8" y="6"/>
                  </a:cxn>
                  <a:cxn ang="0">
                    <a:pos x="6" y="6"/>
                  </a:cxn>
                  <a:cxn ang="0">
                    <a:pos x="4" y="6"/>
                  </a:cxn>
                  <a:cxn ang="0">
                    <a:pos x="3" y="6"/>
                  </a:cxn>
                  <a:cxn ang="0">
                    <a:pos x="3" y="6"/>
                  </a:cxn>
                  <a:cxn ang="0">
                    <a:pos x="3" y="4"/>
                  </a:cxn>
                  <a:cxn ang="0">
                    <a:pos x="2" y="2"/>
                  </a:cxn>
                  <a:cxn ang="0">
                    <a:pos x="0" y="0"/>
                  </a:cxn>
                  <a:cxn ang="0">
                    <a:pos x="0" y="0"/>
                  </a:cxn>
                </a:cxnLst>
                <a:rect l="0" t="0" r="r" b="b"/>
                <a:pathLst>
                  <a:path w="8" h="6">
                    <a:moveTo>
                      <a:pt x="0" y="0"/>
                    </a:moveTo>
                    <a:lnTo>
                      <a:pt x="1" y="0"/>
                    </a:lnTo>
                    <a:lnTo>
                      <a:pt x="3" y="0"/>
                    </a:lnTo>
                    <a:lnTo>
                      <a:pt x="5" y="1"/>
                    </a:lnTo>
                    <a:lnTo>
                      <a:pt x="5" y="1"/>
                    </a:lnTo>
                    <a:lnTo>
                      <a:pt x="7" y="3"/>
                    </a:lnTo>
                    <a:lnTo>
                      <a:pt x="8" y="5"/>
                    </a:lnTo>
                    <a:lnTo>
                      <a:pt x="8" y="6"/>
                    </a:lnTo>
                    <a:lnTo>
                      <a:pt x="8" y="6"/>
                    </a:lnTo>
                    <a:lnTo>
                      <a:pt x="6" y="6"/>
                    </a:lnTo>
                    <a:lnTo>
                      <a:pt x="4" y="6"/>
                    </a:lnTo>
                    <a:lnTo>
                      <a:pt x="3" y="6"/>
                    </a:lnTo>
                    <a:lnTo>
                      <a:pt x="3" y="6"/>
                    </a:lnTo>
                    <a:lnTo>
                      <a:pt x="3" y="4"/>
                    </a:lnTo>
                    <a:lnTo>
                      <a:pt x="2" y="2"/>
                    </a:lnTo>
                    <a:lnTo>
                      <a:pt x="0" y="0"/>
                    </a:lnTo>
                    <a:lnTo>
                      <a:pt x="0" y="0"/>
                    </a:lnTo>
                    <a:close/>
                  </a:path>
                </a:pathLst>
              </a:custGeom>
              <a:solidFill>
                <a:srgbClr val="004C4C"/>
              </a:solidFill>
              <a:ln w="9525">
                <a:noFill/>
                <a:round/>
                <a:headEnd/>
                <a:tailEnd/>
              </a:ln>
              <a:effectLst/>
            </p:spPr>
            <p:txBody>
              <a:bodyPr wrap="none" anchor="ctr"/>
              <a:lstStyle/>
              <a:p>
                <a:endParaRPr lang="en-IN"/>
              </a:p>
            </p:txBody>
          </p:sp>
          <p:sp>
            <p:nvSpPr>
              <p:cNvPr id="4475" name="Freeform 379"/>
              <p:cNvSpPr>
                <a:spLocks noChangeArrowheads="1"/>
              </p:cNvSpPr>
              <p:nvPr/>
            </p:nvSpPr>
            <p:spPr bwMode="auto">
              <a:xfrm>
                <a:off x="5061" y="3527"/>
                <a:ext cx="7" cy="4"/>
              </a:xfrm>
              <a:custGeom>
                <a:avLst/>
                <a:gdLst/>
                <a:ahLst/>
                <a:cxnLst>
                  <a:cxn ang="0">
                    <a:pos x="2" y="5"/>
                  </a:cxn>
                  <a:cxn ang="0">
                    <a:pos x="1" y="5"/>
                  </a:cxn>
                  <a:cxn ang="0">
                    <a:pos x="0" y="4"/>
                  </a:cxn>
                  <a:cxn ang="0">
                    <a:pos x="0" y="3"/>
                  </a:cxn>
                  <a:cxn ang="0">
                    <a:pos x="0" y="3"/>
                  </a:cxn>
                  <a:cxn ang="0">
                    <a:pos x="0" y="3"/>
                  </a:cxn>
                  <a:cxn ang="0">
                    <a:pos x="1" y="1"/>
                  </a:cxn>
                  <a:cxn ang="0">
                    <a:pos x="2" y="1"/>
                  </a:cxn>
                  <a:cxn ang="0">
                    <a:pos x="3" y="0"/>
                  </a:cxn>
                  <a:cxn ang="0">
                    <a:pos x="3" y="0"/>
                  </a:cxn>
                  <a:cxn ang="0">
                    <a:pos x="5" y="1"/>
                  </a:cxn>
                  <a:cxn ang="0">
                    <a:pos x="7" y="2"/>
                  </a:cxn>
                  <a:cxn ang="0">
                    <a:pos x="7" y="3"/>
                  </a:cxn>
                  <a:cxn ang="0">
                    <a:pos x="7" y="3"/>
                  </a:cxn>
                  <a:cxn ang="0">
                    <a:pos x="6" y="5"/>
                  </a:cxn>
                  <a:cxn ang="0">
                    <a:pos x="5" y="5"/>
                  </a:cxn>
                  <a:cxn ang="0">
                    <a:pos x="2" y="5"/>
                  </a:cxn>
                  <a:cxn ang="0">
                    <a:pos x="2" y="5"/>
                  </a:cxn>
                </a:cxnLst>
                <a:rect l="0" t="0" r="r" b="b"/>
                <a:pathLst>
                  <a:path w="7" h="5">
                    <a:moveTo>
                      <a:pt x="2" y="5"/>
                    </a:moveTo>
                    <a:lnTo>
                      <a:pt x="1" y="5"/>
                    </a:lnTo>
                    <a:lnTo>
                      <a:pt x="0" y="4"/>
                    </a:lnTo>
                    <a:lnTo>
                      <a:pt x="0" y="3"/>
                    </a:lnTo>
                    <a:lnTo>
                      <a:pt x="0" y="3"/>
                    </a:lnTo>
                    <a:lnTo>
                      <a:pt x="0" y="3"/>
                    </a:lnTo>
                    <a:lnTo>
                      <a:pt x="1" y="1"/>
                    </a:lnTo>
                    <a:lnTo>
                      <a:pt x="2" y="1"/>
                    </a:lnTo>
                    <a:lnTo>
                      <a:pt x="3" y="0"/>
                    </a:lnTo>
                    <a:lnTo>
                      <a:pt x="3" y="0"/>
                    </a:lnTo>
                    <a:lnTo>
                      <a:pt x="5" y="1"/>
                    </a:lnTo>
                    <a:lnTo>
                      <a:pt x="7" y="2"/>
                    </a:lnTo>
                    <a:lnTo>
                      <a:pt x="7" y="3"/>
                    </a:lnTo>
                    <a:lnTo>
                      <a:pt x="7" y="3"/>
                    </a:lnTo>
                    <a:lnTo>
                      <a:pt x="6" y="5"/>
                    </a:lnTo>
                    <a:lnTo>
                      <a:pt x="5" y="5"/>
                    </a:lnTo>
                    <a:lnTo>
                      <a:pt x="2" y="5"/>
                    </a:lnTo>
                    <a:lnTo>
                      <a:pt x="2" y="5"/>
                    </a:lnTo>
                    <a:close/>
                  </a:path>
                </a:pathLst>
              </a:custGeom>
              <a:solidFill>
                <a:srgbClr val="BFF2F2"/>
              </a:solidFill>
              <a:ln w="9525">
                <a:noFill/>
                <a:round/>
                <a:headEnd/>
                <a:tailEnd/>
              </a:ln>
              <a:effectLst/>
            </p:spPr>
            <p:txBody>
              <a:bodyPr wrap="none" anchor="ctr"/>
              <a:lstStyle/>
              <a:p>
                <a:endParaRPr lang="en-IN"/>
              </a:p>
            </p:txBody>
          </p:sp>
          <p:sp>
            <p:nvSpPr>
              <p:cNvPr id="4476" name="Freeform 380"/>
              <p:cNvSpPr>
                <a:spLocks noChangeArrowheads="1"/>
              </p:cNvSpPr>
              <p:nvPr/>
            </p:nvSpPr>
            <p:spPr bwMode="auto">
              <a:xfrm>
                <a:off x="5061" y="3527"/>
                <a:ext cx="7" cy="4"/>
              </a:xfrm>
              <a:custGeom>
                <a:avLst/>
                <a:gdLst/>
                <a:ahLst/>
                <a:cxnLst>
                  <a:cxn ang="0">
                    <a:pos x="2" y="5"/>
                  </a:cxn>
                  <a:cxn ang="0">
                    <a:pos x="1" y="5"/>
                  </a:cxn>
                  <a:cxn ang="0">
                    <a:pos x="0" y="4"/>
                  </a:cxn>
                  <a:cxn ang="0">
                    <a:pos x="0" y="3"/>
                  </a:cxn>
                  <a:cxn ang="0">
                    <a:pos x="0" y="3"/>
                  </a:cxn>
                  <a:cxn ang="0">
                    <a:pos x="0" y="3"/>
                  </a:cxn>
                  <a:cxn ang="0">
                    <a:pos x="1" y="1"/>
                  </a:cxn>
                  <a:cxn ang="0">
                    <a:pos x="2" y="1"/>
                  </a:cxn>
                  <a:cxn ang="0">
                    <a:pos x="3" y="0"/>
                  </a:cxn>
                  <a:cxn ang="0">
                    <a:pos x="3" y="0"/>
                  </a:cxn>
                  <a:cxn ang="0">
                    <a:pos x="5" y="1"/>
                  </a:cxn>
                  <a:cxn ang="0">
                    <a:pos x="7" y="2"/>
                  </a:cxn>
                  <a:cxn ang="0">
                    <a:pos x="7" y="3"/>
                  </a:cxn>
                  <a:cxn ang="0">
                    <a:pos x="7" y="3"/>
                  </a:cxn>
                  <a:cxn ang="0">
                    <a:pos x="6" y="5"/>
                  </a:cxn>
                  <a:cxn ang="0">
                    <a:pos x="5" y="5"/>
                  </a:cxn>
                  <a:cxn ang="0">
                    <a:pos x="2" y="5"/>
                  </a:cxn>
                  <a:cxn ang="0">
                    <a:pos x="2" y="5"/>
                  </a:cxn>
                  <a:cxn ang="0">
                    <a:pos x="2" y="5"/>
                  </a:cxn>
                </a:cxnLst>
                <a:rect l="0" t="0" r="r" b="b"/>
                <a:pathLst>
                  <a:path w="7" h="5">
                    <a:moveTo>
                      <a:pt x="2" y="5"/>
                    </a:moveTo>
                    <a:lnTo>
                      <a:pt x="1" y="5"/>
                    </a:lnTo>
                    <a:lnTo>
                      <a:pt x="0" y="4"/>
                    </a:lnTo>
                    <a:lnTo>
                      <a:pt x="0" y="3"/>
                    </a:lnTo>
                    <a:lnTo>
                      <a:pt x="0" y="3"/>
                    </a:lnTo>
                    <a:lnTo>
                      <a:pt x="0" y="3"/>
                    </a:lnTo>
                    <a:lnTo>
                      <a:pt x="1" y="1"/>
                    </a:lnTo>
                    <a:lnTo>
                      <a:pt x="2" y="1"/>
                    </a:lnTo>
                    <a:lnTo>
                      <a:pt x="3" y="0"/>
                    </a:lnTo>
                    <a:lnTo>
                      <a:pt x="3" y="0"/>
                    </a:lnTo>
                    <a:lnTo>
                      <a:pt x="5" y="1"/>
                    </a:lnTo>
                    <a:lnTo>
                      <a:pt x="7" y="2"/>
                    </a:lnTo>
                    <a:lnTo>
                      <a:pt x="7" y="3"/>
                    </a:lnTo>
                    <a:lnTo>
                      <a:pt x="7" y="3"/>
                    </a:lnTo>
                    <a:lnTo>
                      <a:pt x="6" y="5"/>
                    </a:lnTo>
                    <a:lnTo>
                      <a:pt x="5" y="5"/>
                    </a:lnTo>
                    <a:lnTo>
                      <a:pt x="2" y="5"/>
                    </a:lnTo>
                    <a:lnTo>
                      <a:pt x="2" y="5"/>
                    </a:lnTo>
                    <a:lnTo>
                      <a:pt x="2" y="5"/>
                    </a:lnTo>
                  </a:path>
                </a:pathLst>
              </a:custGeom>
              <a:noFill/>
              <a:ln w="3240">
                <a:solidFill>
                  <a:srgbClr val="26A5A5"/>
                </a:solidFill>
                <a:round/>
                <a:headEnd/>
                <a:tailEnd/>
              </a:ln>
              <a:effectLst/>
            </p:spPr>
            <p:txBody>
              <a:bodyPr wrap="none" anchor="ctr"/>
              <a:lstStyle/>
              <a:p>
                <a:endParaRPr lang="en-IN"/>
              </a:p>
            </p:txBody>
          </p:sp>
          <p:sp>
            <p:nvSpPr>
              <p:cNvPr id="4477" name="Freeform 381"/>
              <p:cNvSpPr>
                <a:spLocks noChangeArrowheads="1"/>
              </p:cNvSpPr>
              <p:nvPr/>
            </p:nvSpPr>
            <p:spPr bwMode="auto">
              <a:xfrm>
                <a:off x="4998" y="3511"/>
                <a:ext cx="7" cy="4"/>
              </a:xfrm>
              <a:custGeom>
                <a:avLst/>
                <a:gdLst/>
                <a:ahLst/>
                <a:cxnLst>
                  <a:cxn ang="0">
                    <a:pos x="2" y="5"/>
                  </a:cxn>
                  <a:cxn ang="0">
                    <a:pos x="1" y="4"/>
                  </a:cxn>
                  <a:cxn ang="0">
                    <a:pos x="0" y="3"/>
                  </a:cxn>
                  <a:cxn ang="0">
                    <a:pos x="0" y="2"/>
                  </a:cxn>
                  <a:cxn ang="0">
                    <a:pos x="0" y="2"/>
                  </a:cxn>
                  <a:cxn ang="0">
                    <a:pos x="0" y="2"/>
                  </a:cxn>
                  <a:cxn ang="0">
                    <a:pos x="1" y="1"/>
                  </a:cxn>
                  <a:cxn ang="0">
                    <a:pos x="1" y="0"/>
                  </a:cxn>
                  <a:cxn ang="0">
                    <a:pos x="3" y="0"/>
                  </a:cxn>
                  <a:cxn ang="0">
                    <a:pos x="3" y="0"/>
                  </a:cxn>
                  <a:cxn ang="0">
                    <a:pos x="5" y="0"/>
                  </a:cxn>
                  <a:cxn ang="0">
                    <a:pos x="7" y="1"/>
                  </a:cxn>
                  <a:cxn ang="0">
                    <a:pos x="7" y="3"/>
                  </a:cxn>
                  <a:cxn ang="0">
                    <a:pos x="7" y="3"/>
                  </a:cxn>
                  <a:cxn ang="0">
                    <a:pos x="6" y="4"/>
                  </a:cxn>
                  <a:cxn ang="0">
                    <a:pos x="5" y="5"/>
                  </a:cxn>
                  <a:cxn ang="0">
                    <a:pos x="2" y="5"/>
                  </a:cxn>
                  <a:cxn ang="0">
                    <a:pos x="2" y="5"/>
                  </a:cxn>
                </a:cxnLst>
                <a:rect l="0" t="0" r="r" b="b"/>
                <a:pathLst>
                  <a:path w="7" h="5">
                    <a:moveTo>
                      <a:pt x="2" y="5"/>
                    </a:moveTo>
                    <a:lnTo>
                      <a:pt x="1" y="4"/>
                    </a:lnTo>
                    <a:lnTo>
                      <a:pt x="0" y="3"/>
                    </a:lnTo>
                    <a:lnTo>
                      <a:pt x="0" y="2"/>
                    </a:lnTo>
                    <a:lnTo>
                      <a:pt x="0" y="2"/>
                    </a:lnTo>
                    <a:lnTo>
                      <a:pt x="0" y="2"/>
                    </a:lnTo>
                    <a:lnTo>
                      <a:pt x="1" y="1"/>
                    </a:lnTo>
                    <a:lnTo>
                      <a:pt x="1" y="0"/>
                    </a:lnTo>
                    <a:lnTo>
                      <a:pt x="3" y="0"/>
                    </a:lnTo>
                    <a:lnTo>
                      <a:pt x="3" y="0"/>
                    </a:lnTo>
                    <a:lnTo>
                      <a:pt x="5" y="0"/>
                    </a:lnTo>
                    <a:lnTo>
                      <a:pt x="7" y="1"/>
                    </a:lnTo>
                    <a:lnTo>
                      <a:pt x="7" y="3"/>
                    </a:lnTo>
                    <a:lnTo>
                      <a:pt x="7" y="3"/>
                    </a:lnTo>
                    <a:lnTo>
                      <a:pt x="6" y="4"/>
                    </a:lnTo>
                    <a:lnTo>
                      <a:pt x="5" y="5"/>
                    </a:lnTo>
                    <a:lnTo>
                      <a:pt x="2" y="5"/>
                    </a:lnTo>
                    <a:lnTo>
                      <a:pt x="2" y="5"/>
                    </a:lnTo>
                    <a:close/>
                  </a:path>
                </a:pathLst>
              </a:custGeom>
              <a:solidFill>
                <a:srgbClr val="BFF2F2"/>
              </a:solidFill>
              <a:ln w="9525">
                <a:noFill/>
                <a:round/>
                <a:headEnd/>
                <a:tailEnd/>
              </a:ln>
              <a:effectLst/>
            </p:spPr>
            <p:txBody>
              <a:bodyPr wrap="none" anchor="ctr"/>
              <a:lstStyle/>
              <a:p>
                <a:endParaRPr lang="en-IN"/>
              </a:p>
            </p:txBody>
          </p:sp>
          <p:sp>
            <p:nvSpPr>
              <p:cNvPr id="4478" name="Freeform 382"/>
              <p:cNvSpPr>
                <a:spLocks noChangeArrowheads="1"/>
              </p:cNvSpPr>
              <p:nvPr/>
            </p:nvSpPr>
            <p:spPr bwMode="auto">
              <a:xfrm>
                <a:off x="4998" y="3511"/>
                <a:ext cx="7" cy="4"/>
              </a:xfrm>
              <a:custGeom>
                <a:avLst/>
                <a:gdLst/>
                <a:ahLst/>
                <a:cxnLst>
                  <a:cxn ang="0">
                    <a:pos x="2" y="5"/>
                  </a:cxn>
                  <a:cxn ang="0">
                    <a:pos x="1" y="4"/>
                  </a:cxn>
                  <a:cxn ang="0">
                    <a:pos x="0" y="3"/>
                  </a:cxn>
                  <a:cxn ang="0">
                    <a:pos x="0" y="2"/>
                  </a:cxn>
                  <a:cxn ang="0">
                    <a:pos x="0" y="2"/>
                  </a:cxn>
                  <a:cxn ang="0">
                    <a:pos x="0" y="2"/>
                  </a:cxn>
                  <a:cxn ang="0">
                    <a:pos x="1" y="1"/>
                  </a:cxn>
                  <a:cxn ang="0">
                    <a:pos x="1" y="0"/>
                  </a:cxn>
                  <a:cxn ang="0">
                    <a:pos x="3" y="0"/>
                  </a:cxn>
                  <a:cxn ang="0">
                    <a:pos x="3" y="0"/>
                  </a:cxn>
                  <a:cxn ang="0">
                    <a:pos x="5" y="0"/>
                  </a:cxn>
                  <a:cxn ang="0">
                    <a:pos x="7" y="1"/>
                  </a:cxn>
                  <a:cxn ang="0">
                    <a:pos x="7" y="3"/>
                  </a:cxn>
                  <a:cxn ang="0">
                    <a:pos x="7" y="3"/>
                  </a:cxn>
                  <a:cxn ang="0">
                    <a:pos x="6" y="4"/>
                  </a:cxn>
                  <a:cxn ang="0">
                    <a:pos x="5" y="5"/>
                  </a:cxn>
                  <a:cxn ang="0">
                    <a:pos x="2" y="5"/>
                  </a:cxn>
                  <a:cxn ang="0">
                    <a:pos x="2" y="5"/>
                  </a:cxn>
                  <a:cxn ang="0">
                    <a:pos x="2" y="5"/>
                  </a:cxn>
                </a:cxnLst>
                <a:rect l="0" t="0" r="r" b="b"/>
                <a:pathLst>
                  <a:path w="7" h="5">
                    <a:moveTo>
                      <a:pt x="2" y="5"/>
                    </a:moveTo>
                    <a:lnTo>
                      <a:pt x="1" y="4"/>
                    </a:lnTo>
                    <a:lnTo>
                      <a:pt x="0" y="3"/>
                    </a:lnTo>
                    <a:lnTo>
                      <a:pt x="0" y="2"/>
                    </a:lnTo>
                    <a:lnTo>
                      <a:pt x="0" y="2"/>
                    </a:lnTo>
                    <a:lnTo>
                      <a:pt x="0" y="2"/>
                    </a:lnTo>
                    <a:lnTo>
                      <a:pt x="1" y="1"/>
                    </a:lnTo>
                    <a:lnTo>
                      <a:pt x="1" y="0"/>
                    </a:lnTo>
                    <a:lnTo>
                      <a:pt x="3" y="0"/>
                    </a:lnTo>
                    <a:lnTo>
                      <a:pt x="3" y="0"/>
                    </a:lnTo>
                    <a:lnTo>
                      <a:pt x="5" y="0"/>
                    </a:lnTo>
                    <a:lnTo>
                      <a:pt x="7" y="1"/>
                    </a:lnTo>
                    <a:lnTo>
                      <a:pt x="7" y="3"/>
                    </a:lnTo>
                    <a:lnTo>
                      <a:pt x="7" y="3"/>
                    </a:lnTo>
                    <a:lnTo>
                      <a:pt x="6" y="4"/>
                    </a:lnTo>
                    <a:lnTo>
                      <a:pt x="5" y="5"/>
                    </a:lnTo>
                    <a:lnTo>
                      <a:pt x="2" y="5"/>
                    </a:lnTo>
                    <a:lnTo>
                      <a:pt x="2" y="5"/>
                    </a:lnTo>
                    <a:lnTo>
                      <a:pt x="2" y="5"/>
                    </a:lnTo>
                  </a:path>
                </a:pathLst>
              </a:custGeom>
              <a:noFill/>
              <a:ln w="3240">
                <a:solidFill>
                  <a:srgbClr val="26A5A5"/>
                </a:solidFill>
                <a:round/>
                <a:headEnd/>
                <a:tailEnd/>
              </a:ln>
              <a:effectLst/>
            </p:spPr>
            <p:txBody>
              <a:bodyPr wrap="none" anchor="ctr"/>
              <a:lstStyle/>
              <a:p>
                <a:endParaRPr lang="en-IN"/>
              </a:p>
            </p:txBody>
          </p:sp>
          <p:sp>
            <p:nvSpPr>
              <p:cNvPr id="4479" name="Freeform 383"/>
              <p:cNvSpPr>
                <a:spLocks noChangeArrowheads="1"/>
              </p:cNvSpPr>
              <p:nvPr/>
            </p:nvSpPr>
            <p:spPr bwMode="auto">
              <a:xfrm>
                <a:off x="4918" y="3501"/>
                <a:ext cx="191" cy="46"/>
              </a:xfrm>
              <a:custGeom>
                <a:avLst/>
                <a:gdLst/>
                <a:ahLst/>
                <a:cxnLst>
                  <a:cxn ang="0">
                    <a:pos x="0" y="0"/>
                  </a:cxn>
                  <a:cxn ang="0">
                    <a:pos x="2" y="0"/>
                  </a:cxn>
                  <a:cxn ang="0">
                    <a:pos x="3" y="0"/>
                  </a:cxn>
                  <a:cxn ang="0">
                    <a:pos x="5" y="0"/>
                  </a:cxn>
                  <a:cxn ang="0">
                    <a:pos x="6" y="1"/>
                  </a:cxn>
                  <a:cxn ang="0">
                    <a:pos x="8" y="1"/>
                  </a:cxn>
                  <a:cxn ang="0">
                    <a:pos x="10" y="1"/>
                  </a:cxn>
                  <a:cxn ang="0">
                    <a:pos x="12" y="1"/>
                  </a:cxn>
                  <a:cxn ang="0">
                    <a:pos x="14" y="2"/>
                  </a:cxn>
                  <a:cxn ang="0">
                    <a:pos x="17" y="2"/>
                  </a:cxn>
                  <a:cxn ang="0">
                    <a:pos x="19" y="3"/>
                  </a:cxn>
                  <a:cxn ang="0">
                    <a:pos x="21" y="3"/>
                  </a:cxn>
                  <a:cxn ang="0">
                    <a:pos x="24" y="4"/>
                  </a:cxn>
                  <a:cxn ang="0">
                    <a:pos x="27" y="4"/>
                  </a:cxn>
                  <a:cxn ang="0">
                    <a:pos x="29" y="5"/>
                  </a:cxn>
                  <a:cxn ang="0">
                    <a:pos x="32" y="5"/>
                  </a:cxn>
                  <a:cxn ang="0">
                    <a:pos x="35" y="6"/>
                  </a:cxn>
                  <a:cxn ang="0">
                    <a:pos x="38" y="6"/>
                  </a:cxn>
                  <a:cxn ang="0">
                    <a:pos x="41" y="7"/>
                  </a:cxn>
                  <a:cxn ang="0">
                    <a:pos x="44" y="8"/>
                  </a:cxn>
                  <a:cxn ang="0">
                    <a:pos x="47" y="8"/>
                  </a:cxn>
                  <a:cxn ang="0">
                    <a:pos x="51" y="9"/>
                  </a:cxn>
                  <a:cxn ang="0">
                    <a:pos x="54" y="10"/>
                  </a:cxn>
                  <a:cxn ang="0">
                    <a:pos x="57" y="11"/>
                  </a:cxn>
                  <a:cxn ang="0">
                    <a:pos x="61" y="11"/>
                  </a:cxn>
                  <a:cxn ang="0">
                    <a:pos x="64" y="12"/>
                  </a:cxn>
                  <a:cxn ang="0">
                    <a:pos x="68" y="13"/>
                  </a:cxn>
                  <a:cxn ang="0">
                    <a:pos x="71" y="14"/>
                  </a:cxn>
                  <a:cxn ang="0">
                    <a:pos x="75" y="15"/>
                  </a:cxn>
                  <a:cxn ang="0">
                    <a:pos x="78" y="16"/>
                  </a:cxn>
                  <a:cxn ang="0">
                    <a:pos x="82" y="17"/>
                  </a:cxn>
                  <a:cxn ang="0">
                    <a:pos x="85" y="17"/>
                  </a:cxn>
                  <a:cxn ang="0">
                    <a:pos x="89" y="18"/>
                  </a:cxn>
                  <a:cxn ang="0">
                    <a:pos x="93" y="19"/>
                  </a:cxn>
                  <a:cxn ang="0">
                    <a:pos x="96" y="20"/>
                  </a:cxn>
                  <a:cxn ang="0">
                    <a:pos x="100" y="21"/>
                  </a:cxn>
                  <a:cxn ang="0">
                    <a:pos x="104" y="22"/>
                  </a:cxn>
                  <a:cxn ang="0">
                    <a:pos x="107" y="23"/>
                  </a:cxn>
                  <a:cxn ang="0">
                    <a:pos x="111" y="24"/>
                  </a:cxn>
                  <a:cxn ang="0">
                    <a:pos x="115" y="25"/>
                  </a:cxn>
                  <a:cxn ang="0">
                    <a:pos x="118" y="26"/>
                  </a:cxn>
                  <a:cxn ang="0">
                    <a:pos x="122" y="27"/>
                  </a:cxn>
                  <a:cxn ang="0">
                    <a:pos x="125" y="28"/>
                  </a:cxn>
                  <a:cxn ang="0">
                    <a:pos x="129" y="29"/>
                  </a:cxn>
                  <a:cxn ang="0">
                    <a:pos x="133" y="30"/>
                  </a:cxn>
                  <a:cxn ang="0">
                    <a:pos x="136" y="31"/>
                  </a:cxn>
                  <a:cxn ang="0">
                    <a:pos x="139" y="32"/>
                  </a:cxn>
                  <a:cxn ang="0">
                    <a:pos x="143" y="33"/>
                  </a:cxn>
                  <a:cxn ang="0">
                    <a:pos x="146" y="34"/>
                  </a:cxn>
                  <a:cxn ang="0">
                    <a:pos x="150" y="35"/>
                  </a:cxn>
                  <a:cxn ang="0">
                    <a:pos x="153" y="36"/>
                  </a:cxn>
                  <a:cxn ang="0">
                    <a:pos x="156" y="37"/>
                  </a:cxn>
                  <a:cxn ang="0">
                    <a:pos x="159" y="38"/>
                  </a:cxn>
                  <a:cxn ang="0">
                    <a:pos x="162" y="39"/>
                  </a:cxn>
                  <a:cxn ang="0">
                    <a:pos x="165" y="40"/>
                  </a:cxn>
                  <a:cxn ang="0">
                    <a:pos x="168" y="41"/>
                  </a:cxn>
                  <a:cxn ang="0">
                    <a:pos x="171" y="42"/>
                  </a:cxn>
                  <a:cxn ang="0">
                    <a:pos x="174" y="43"/>
                  </a:cxn>
                </a:cxnLst>
                <a:rect l="0" t="0" r="r" b="b"/>
                <a:pathLst>
                  <a:path w="174" h="43">
                    <a:moveTo>
                      <a:pt x="0" y="0"/>
                    </a:moveTo>
                    <a:lnTo>
                      <a:pt x="2" y="0"/>
                    </a:lnTo>
                    <a:lnTo>
                      <a:pt x="3" y="0"/>
                    </a:lnTo>
                    <a:lnTo>
                      <a:pt x="5" y="0"/>
                    </a:lnTo>
                    <a:lnTo>
                      <a:pt x="6" y="1"/>
                    </a:lnTo>
                    <a:lnTo>
                      <a:pt x="8" y="1"/>
                    </a:lnTo>
                    <a:lnTo>
                      <a:pt x="10" y="1"/>
                    </a:lnTo>
                    <a:lnTo>
                      <a:pt x="12" y="1"/>
                    </a:lnTo>
                    <a:lnTo>
                      <a:pt x="14" y="2"/>
                    </a:lnTo>
                    <a:lnTo>
                      <a:pt x="17" y="2"/>
                    </a:lnTo>
                    <a:lnTo>
                      <a:pt x="19" y="3"/>
                    </a:lnTo>
                    <a:lnTo>
                      <a:pt x="21" y="3"/>
                    </a:lnTo>
                    <a:lnTo>
                      <a:pt x="24" y="4"/>
                    </a:lnTo>
                    <a:lnTo>
                      <a:pt x="27" y="4"/>
                    </a:lnTo>
                    <a:lnTo>
                      <a:pt x="29" y="5"/>
                    </a:lnTo>
                    <a:lnTo>
                      <a:pt x="32" y="5"/>
                    </a:lnTo>
                    <a:lnTo>
                      <a:pt x="35" y="6"/>
                    </a:lnTo>
                    <a:lnTo>
                      <a:pt x="38" y="6"/>
                    </a:lnTo>
                    <a:lnTo>
                      <a:pt x="41" y="7"/>
                    </a:lnTo>
                    <a:lnTo>
                      <a:pt x="44" y="8"/>
                    </a:lnTo>
                    <a:lnTo>
                      <a:pt x="47" y="8"/>
                    </a:lnTo>
                    <a:lnTo>
                      <a:pt x="51" y="9"/>
                    </a:lnTo>
                    <a:lnTo>
                      <a:pt x="54" y="10"/>
                    </a:lnTo>
                    <a:lnTo>
                      <a:pt x="57" y="11"/>
                    </a:lnTo>
                    <a:lnTo>
                      <a:pt x="61" y="11"/>
                    </a:lnTo>
                    <a:lnTo>
                      <a:pt x="64" y="12"/>
                    </a:lnTo>
                    <a:lnTo>
                      <a:pt x="68" y="13"/>
                    </a:lnTo>
                    <a:lnTo>
                      <a:pt x="71" y="14"/>
                    </a:lnTo>
                    <a:lnTo>
                      <a:pt x="75" y="15"/>
                    </a:lnTo>
                    <a:lnTo>
                      <a:pt x="78" y="16"/>
                    </a:lnTo>
                    <a:lnTo>
                      <a:pt x="82" y="17"/>
                    </a:lnTo>
                    <a:lnTo>
                      <a:pt x="85" y="17"/>
                    </a:lnTo>
                    <a:lnTo>
                      <a:pt x="89" y="18"/>
                    </a:lnTo>
                    <a:lnTo>
                      <a:pt x="93" y="19"/>
                    </a:lnTo>
                    <a:lnTo>
                      <a:pt x="96" y="20"/>
                    </a:lnTo>
                    <a:lnTo>
                      <a:pt x="100" y="21"/>
                    </a:lnTo>
                    <a:lnTo>
                      <a:pt x="104" y="22"/>
                    </a:lnTo>
                    <a:lnTo>
                      <a:pt x="107" y="23"/>
                    </a:lnTo>
                    <a:lnTo>
                      <a:pt x="111" y="24"/>
                    </a:lnTo>
                    <a:lnTo>
                      <a:pt x="115" y="25"/>
                    </a:lnTo>
                    <a:lnTo>
                      <a:pt x="118" y="26"/>
                    </a:lnTo>
                    <a:lnTo>
                      <a:pt x="122" y="27"/>
                    </a:lnTo>
                    <a:lnTo>
                      <a:pt x="125" y="28"/>
                    </a:lnTo>
                    <a:lnTo>
                      <a:pt x="129" y="29"/>
                    </a:lnTo>
                    <a:lnTo>
                      <a:pt x="133" y="30"/>
                    </a:lnTo>
                    <a:lnTo>
                      <a:pt x="136" y="31"/>
                    </a:lnTo>
                    <a:lnTo>
                      <a:pt x="139" y="32"/>
                    </a:lnTo>
                    <a:lnTo>
                      <a:pt x="143" y="33"/>
                    </a:lnTo>
                    <a:lnTo>
                      <a:pt x="146" y="34"/>
                    </a:lnTo>
                    <a:lnTo>
                      <a:pt x="150" y="35"/>
                    </a:lnTo>
                    <a:lnTo>
                      <a:pt x="153" y="36"/>
                    </a:lnTo>
                    <a:lnTo>
                      <a:pt x="156" y="37"/>
                    </a:lnTo>
                    <a:lnTo>
                      <a:pt x="159" y="38"/>
                    </a:lnTo>
                    <a:lnTo>
                      <a:pt x="162" y="39"/>
                    </a:lnTo>
                    <a:lnTo>
                      <a:pt x="165" y="40"/>
                    </a:lnTo>
                    <a:lnTo>
                      <a:pt x="168" y="41"/>
                    </a:lnTo>
                    <a:lnTo>
                      <a:pt x="171" y="42"/>
                    </a:lnTo>
                    <a:lnTo>
                      <a:pt x="174" y="43"/>
                    </a:lnTo>
                  </a:path>
                </a:pathLst>
              </a:custGeom>
              <a:noFill/>
              <a:ln w="1440">
                <a:solidFill>
                  <a:srgbClr val="BFF2F2"/>
                </a:solidFill>
                <a:round/>
                <a:headEnd/>
                <a:tailEnd/>
              </a:ln>
              <a:effectLst/>
            </p:spPr>
            <p:txBody>
              <a:bodyPr wrap="none" anchor="ctr"/>
              <a:lstStyle/>
              <a:p>
                <a:endParaRPr lang="en-IN"/>
              </a:p>
            </p:txBody>
          </p:sp>
          <p:sp>
            <p:nvSpPr>
              <p:cNvPr id="4480" name="Freeform 384"/>
              <p:cNvSpPr>
                <a:spLocks noChangeArrowheads="1"/>
              </p:cNvSpPr>
              <p:nvPr/>
            </p:nvSpPr>
            <p:spPr bwMode="auto">
              <a:xfrm>
                <a:off x="5062" y="3526"/>
                <a:ext cx="6" cy="0"/>
              </a:xfrm>
              <a:custGeom>
                <a:avLst/>
                <a:gdLst/>
                <a:ahLst/>
                <a:cxnLst>
                  <a:cxn ang="0">
                    <a:pos x="6" y="1"/>
                  </a:cxn>
                  <a:cxn ang="0">
                    <a:pos x="5" y="1"/>
                  </a:cxn>
                  <a:cxn ang="0">
                    <a:pos x="3" y="0"/>
                  </a:cxn>
                  <a:cxn ang="0">
                    <a:pos x="0" y="1"/>
                  </a:cxn>
                  <a:cxn ang="0">
                    <a:pos x="0" y="1"/>
                  </a:cxn>
                  <a:cxn ang="0">
                    <a:pos x="1" y="1"/>
                  </a:cxn>
                  <a:cxn ang="0">
                    <a:pos x="3" y="1"/>
                  </a:cxn>
                  <a:cxn ang="0">
                    <a:pos x="6" y="1"/>
                  </a:cxn>
                  <a:cxn ang="0">
                    <a:pos x="6" y="1"/>
                  </a:cxn>
                </a:cxnLst>
                <a:rect l="0" t="0" r="r" b="b"/>
                <a:pathLst>
                  <a:path w="6" h="1">
                    <a:moveTo>
                      <a:pt x="6" y="1"/>
                    </a:moveTo>
                    <a:lnTo>
                      <a:pt x="5" y="1"/>
                    </a:lnTo>
                    <a:lnTo>
                      <a:pt x="3" y="0"/>
                    </a:lnTo>
                    <a:lnTo>
                      <a:pt x="0" y="1"/>
                    </a:lnTo>
                    <a:lnTo>
                      <a:pt x="0" y="1"/>
                    </a:lnTo>
                    <a:lnTo>
                      <a:pt x="1" y="1"/>
                    </a:lnTo>
                    <a:lnTo>
                      <a:pt x="3" y="1"/>
                    </a:lnTo>
                    <a:lnTo>
                      <a:pt x="6" y="1"/>
                    </a:lnTo>
                    <a:lnTo>
                      <a:pt x="6" y="1"/>
                    </a:lnTo>
                    <a:close/>
                  </a:path>
                </a:pathLst>
              </a:custGeom>
              <a:solidFill>
                <a:srgbClr val="BFF2F2"/>
              </a:solidFill>
              <a:ln w="9525">
                <a:noFill/>
                <a:round/>
                <a:headEnd/>
                <a:tailEnd/>
              </a:ln>
              <a:effectLst/>
            </p:spPr>
            <p:txBody>
              <a:bodyPr wrap="none" anchor="ctr"/>
              <a:lstStyle/>
              <a:p>
                <a:endParaRPr lang="en-IN"/>
              </a:p>
            </p:txBody>
          </p:sp>
          <p:sp>
            <p:nvSpPr>
              <p:cNvPr id="4481" name="Freeform 385"/>
              <p:cNvSpPr>
                <a:spLocks noChangeArrowheads="1"/>
              </p:cNvSpPr>
              <p:nvPr/>
            </p:nvSpPr>
            <p:spPr bwMode="auto">
              <a:xfrm>
                <a:off x="4999" y="3510"/>
                <a:ext cx="4" cy="0"/>
              </a:xfrm>
              <a:custGeom>
                <a:avLst/>
                <a:gdLst/>
                <a:ahLst/>
                <a:cxnLst>
                  <a:cxn ang="0">
                    <a:pos x="5" y="1"/>
                  </a:cxn>
                  <a:cxn ang="0">
                    <a:pos x="4" y="0"/>
                  </a:cxn>
                  <a:cxn ang="0">
                    <a:pos x="2" y="0"/>
                  </a:cxn>
                  <a:cxn ang="0">
                    <a:pos x="0" y="1"/>
                  </a:cxn>
                  <a:cxn ang="0">
                    <a:pos x="0" y="1"/>
                  </a:cxn>
                  <a:cxn ang="0">
                    <a:pos x="1" y="1"/>
                  </a:cxn>
                  <a:cxn ang="0">
                    <a:pos x="2" y="0"/>
                  </a:cxn>
                  <a:cxn ang="0">
                    <a:pos x="5" y="1"/>
                  </a:cxn>
                  <a:cxn ang="0">
                    <a:pos x="5" y="1"/>
                  </a:cxn>
                </a:cxnLst>
                <a:rect l="0" t="0" r="r" b="b"/>
                <a:pathLst>
                  <a:path w="5" h="1">
                    <a:moveTo>
                      <a:pt x="5" y="1"/>
                    </a:moveTo>
                    <a:lnTo>
                      <a:pt x="4" y="0"/>
                    </a:lnTo>
                    <a:lnTo>
                      <a:pt x="2" y="0"/>
                    </a:lnTo>
                    <a:lnTo>
                      <a:pt x="0" y="1"/>
                    </a:lnTo>
                    <a:lnTo>
                      <a:pt x="0" y="1"/>
                    </a:lnTo>
                    <a:lnTo>
                      <a:pt x="1" y="1"/>
                    </a:lnTo>
                    <a:lnTo>
                      <a:pt x="2" y="0"/>
                    </a:lnTo>
                    <a:lnTo>
                      <a:pt x="5" y="1"/>
                    </a:lnTo>
                    <a:lnTo>
                      <a:pt x="5" y="1"/>
                    </a:lnTo>
                    <a:close/>
                  </a:path>
                </a:pathLst>
              </a:custGeom>
              <a:solidFill>
                <a:srgbClr val="BFF2F2"/>
              </a:solidFill>
              <a:ln w="9525">
                <a:noFill/>
                <a:round/>
                <a:headEnd/>
                <a:tailEnd/>
              </a:ln>
              <a:effectLst/>
            </p:spPr>
            <p:txBody>
              <a:bodyPr wrap="none" anchor="ctr"/>
              <a:lstStyle/>
              <a:p>
                <a:endParaRPr lang="en-IN"/>
              </a:p>
            </p:txBody>
          </p:sp>
          <p:sp>
            <p:nvSpPr>
              <p:cNvPr id="4482" name="Freeform 386"/>
              <p:cNvSpPr>
                <a:spLocks noChangeArrowheads="1"/>
              </p:cNvSpPr>
              <p:nvPr/>
            </p:nvSpPr>
            <p:spPr bwMode="auto">
              <a:xfrm>
                <a:off x="5000" y="3513"/>
                <a:ext cx="3" cy="1"/>
              </a:xfrm>
              <a:custGeom>
                <a:avLst/>
                <a:gdLst/>
                <a:ahLst/>
                <a:cxnLst>
                  <a:cxn ang="0">
                    <a:pos x="4" y="0"/>
                  </a:cxn>
                  <a:cxn ang="0">
                    <a:pos x="4" y="1"/>
                  </a:cxn>
                  <a:cxn ang="0">
                    <a:pos x="4" y="2"/>
                  </a:cxn>
                  <a:cxn ang="0">
                    <a:pos x="3" y="2"/>
                  </a:cxn>
                  <a:cxn ang="0">
                    <a:pos x="3" y="2"/>
                  </a:cxn>
                  <a:cxn ang="0">
                    <a:pos x="2" y="2"/>
                  </a:cxn>
                  <a:cxn ang="0">
                    <a:pos x="1" y="2"/>
                  </a:cxn>
                  <a:cxn ang="0">
                    <a:pos x="0" y="2"/>
                  </a:cxn>
                  <a:cxn ang="0">
                    <a:pos x="0" y="2"/>
                  </a:cxn>
                  <a:cxn ang="0">
                    <a:pos x="2" y="2"/>
                  </a:cxn>
                  <a:cxn ang="0">
                    <a:pos x="3" y="1"/>
                  </a:cxn>
                  <a:cxn ang="0">
                    <a:pos x="4" y="0"/>
                  </a:cxn>
                  <a:cxn ang="0">
                    <a:pos x="4" y="0"/>
                  </a:cxn>
                </a:cxnLst>
                <a:rect l="0" t="0" r="r" b="b"/>
                <a:pathLst>
                  <a:path w="4" h="2">
                    <a:moveTo>
                      <a:pt x="4" y="0"/>
                    </a:moveTo>
                    <a:lnTo>
                      <a:pt x="4" y="1"/>
                    </a:lnTo>
                    <a:lnTo>
                      <a:pt x="4" y="2"/>
                    </a:lnTo>
                    <a:lnTo>
                      <a:pt x="3" y="2"/>
                    </a:lnTo>
                    <a:lnTo>
                      <a:pt x="3" y="2"/>
                    </a:lnTo>
                    <a:lnTo>
                      <a:pt x="2" y="2"/>
                    </a:lnTo>
                    <a:lnTo>
                      <a:pt x="1" y="2"/>
                    </a:lnTo>
                    <a:lnTo>
                      <a:pt x="0" y="2"/>
                    </a:lnTo>
                    <a:lnTo>
                      <a:pt x="0" y="2"/>
                    </a:lnTo>
                    <a:lnTo>
                      <a:pt x="2" y="2"/>
                    </a:lnTo>
                    <a:lnTo>
                      <a:pt x="3" y="1"/>
                    </a:lnTo>
                    <a:lnTo>
                      <a:pt x="4" y="0"/>
                    </a:lnTo>
                    <a:lnTo>
                      <a:pt x="4" y="0"/>
                    </a:lnTo>
                    <a:close/>
                  </a:path>
                </a:pathLst>
              </a:custGeom>
              <a:solidFill>
                <a:srgbClr val="E2FCFC"/>
              </a:solidFill>
              <a:ln w="9525">
                <a:noFill/>
                <a:round/>
                <a:headEnd/>
                <a:tailEnd/>
              </a:ln>
              <a:effectLst/>
            </p:spPr>
            <p:txBody>
              <a:bodyPr wrap="none" anchor="ctr"/>
              <a:lstStyle/>
              <a:p>
                <a:endParaRPr lang="en-IN"/>
              </a:p>
            </p:txBody>
          </p:sp>
          <p:sp>
            <p:nvSpPr>
              <p:cNvPr id="4483" name="Freeform 387"/>
              <p:cNvSpPr>
                <a:spLocks noChangeArrowheads="1"/>
              </p:cNvSpPr>
              <p:nvPr/>
            </p:nvSpPr>
            <p:spPr bwMode="auto">
              <a:xfrm>
                <a:off x="5064" y="3530"/>
                <a:ext cx="2" cy="2"/>
              </a:xfrm>
              <a:custGeom>
                <a:avLst/>
                <a:gdLst/>
                <a:ahLst/>
                <a:cxnLst>
                  <a:cxn ang="0">
                    <a:pos x="3" y="0"/>
                  </a:cxn>
                  <a:cxn ang="0">
                    <a:pos x="3" y="1"/>
                  </a:cxn>
                  <a:cxn ang="0">
                    <a:pos x="3" y="2"/>
                  </a:cxn>
                  <a:cxn ang="0">
                    <a:pos x="2" y="3"/>
                  </a:cxn>
                  <a:cxn ang="0">
                    <a:pos x="2" y="3"/>
                  </a:cxn>
                  <a:cxn ang="0">
                    <a:pos x="1" y="3"/>
                  </a:cxn>
                  <a:cxn ang="0">
                    <a:pos x="0" y="2"/>
                  </a:cxn>
                  <a:cxn ang="0">
                    <a:pos x="0" y="2"/>
                  </a:cxn>
                  <a:cxn ang="0">
                    <a:pos x="0" y="2"/>
                  </a:cxn>
                  <a:cxn ang="0">
                    <a:pos x="1" y="2"/>
                  </a:cxn>
                  <a:cxn ang="0">
                    <a:pos x="2" y="2"/>
                  </a:cxn>
                  <a:cxn ang="0">
                    <a:pos x="3" y="0"/>
                  </a:cxn>
                  <a:cxn ang="0">
                    <a:pos x="3" y="0"/>
                  </a:cxn>
                </a:cxnLst>
                <a:rect l="0" t="0" r="r" b="b"/>
                <a:pathLst>
                  <a:path w="3" h="3">
                    <a:moveTo>
                      <a:pt x="3" y="0"/>
                    </a:moveTo>
                    <a:lnTo>
                      <a:pt x="3" y="1"/>
                    </a:lnTo>
                    <a:lnTo>
                      <a:pt x="3" y="2"/>
                    </a:lnTo>
                    <a:lnTo>
                      <a:pt x="2" y="3"/>
                    </a:lnTo>
                    <a:lnTo>
                      <a:pt x="2" y="3"/>
                    </a:lnTo>
                    <a:lnTo>
                      <a:pt x="1" y="3"/>
                    </a:lnTo>
                    <a:lnTo>
                      <a:pt x="0" y="2"/>
                    </a:lnTo>
                    <a:lnTo>
                      <a:pt x="0" y="2"/>
                    </a:lnTo>
                    <a:lnTo>
                      <a:pt x="0" y="2"/>
                    </a:lnTo>
                    <a:lnTo>
                      <a:pt x="1" y="2"/>
                    </a:lnTo>
                    <a:lnTo>
                      <a:pt x="2" y="2"/>
                    </a:lnTo>
                    <a:lnTo>
                      <a:pt x="3" y="0"/>
                    </a:lnTo>
                    <a:lnTo>
                      <a:pt x="3" y="0"/>
                    </a:lnTo>
                    <a:close/>
                  </a:path>
                </a:pathLst>
              </a:custGeom>
              <a:solidFill>
                <a:srgbClr val="E2FCFC"/>
              </a:solidFill>
              <a:ln w="9525">
                <a:noFill/>
                <a:round/>
                <a:headEnd/>
                <a:tailEnd/>
              </a:ln>
              <a:effectLst/>
            </p:spPr>
            <p:txBody>
              <a:bodyPr wrap="none" anchor="ctr"/>
              <a:lstStyle/>
              <a:p>
                <a:endParaRPr lang="en-IN"/>
              </a:p>
            </p:txBody>
          </p:sp>
          <p:sp>
            <p:nvSpPr>
              <p:cNvPr id="4484" name="Freeform 388"/>
              <p:cNvSpPr>
                <a:spLocks noChangeArrowheads="1"/>
              </p:cNvSpPr>
              <p:nvPr/>
            </p:nvSpPr>
            <p:spPr bwMode="auto">
              <a:xfrm>
                <a:off x="4896" y="3505"/>
                <a:ext cx="4" cy="4"/>
              </a:xfrm>
              <a:custGeom>
                <a:avLst/>
                <a:gdLst/>
                <a:ahLst/>
                <a:cxnLst>
                  <a:cxn ang="0">
                    <a:pos x="0" y="2"/>
                  </a:cxn>
                  <a:cxn ang="0">
                    <a:pos x="1" y="3"/>
                  </a:cxn>
                  <a:cxn ang="0">
                    <a:pos x="2" y="4"/>
                  </a:cxn>
                  <a:cxn ang="0">
                    <a:pos x="3" y="4"/>
                  </a:cxn>
                  <a:cxn ang="0">
                    <a:pos x="3" y="4"/>
                  </a:cxn>
                  <a:cxn ang="0">
                    <a:pos x="4" y="2"/>
                  </a:cxn>
                  <a:cxn ang="0">
                    <a:pos x="3" y="1"/>
                  </a:cxn>
                  <a:cxn ang="0">
                    <a:pos x="2" y="0"/>
                  </a:cxn>
                  <a:cxn ang="0">
                    <a:pos x="2" y="0"/>
                  </a:cxn>
                  <a:cxn ang="0">
                    <a:pos x="1" y="0"/>
                  </a:cxn>
                  <a:cxn ang="0">
                    <a:pos x="0" y="1"/>
                  </a:cxn>
                  <a:cxn ang="0">
                    <a:pos x="0" y="2"/>
                  </a:cxn>
                  <a:cxn ang="0">
                    <a:pos x="0" y="2"/>
                  </a:cxn>
                </a:cxnLst>
                <a:rect l="0" t="0" r="r" b="b"/>
                <a:pathLst>
                  <a:path w="4" h="4">
                    <a:moveTo>
                      <a:pt x="0" y="2"/>
                    </a:moveTo>
                    <a:lnTo>
                      <a:pt x="1" y="3"/>
                    </a:lnTo>
                    <a:lnTo>
                      <a:pt x="2" y="4"/>
                    </a:lnTo>
                    <a:lnTo>
                      <a:pt x="3" y="4"/>
                    </a:lnTo>
                    <a:lnTo>
                      <a:pt x="3" y="4"/>
                    </a:lnTo>
                    <a:lnTo>
                      <a:pt x="4" y="2"/>
                    </a:lnTo>
                    <a:lnTo>
                      <a:pt x="3" y="1"/>
                    </a:lnTo>
                    <a:lnTo>
                      <a:pt x="2" y="0"/>
                    </a:lnTo>
                    <a:lnTo>
                      <a:pt x="2" y="0"/>
                    </a:lnTo>
                    <a:lnTo>
                      <a:pt x="1" y="0"/>
                    </a:lnTo>
                    <a:lnTo>
                      <a:pt x="0" y="1"/>
                    </a:lnTo>
                    <a:lnTo>
                      <a:pt x="0" y="2"/>
                    </a:lnTo>
                    <a:lnTo>
                      <a:pt x="0" y="2"/>
                    </a:lnTo>
                    <a:close/>
                  </a:path>
                </a:pathLst>
              </a:custGeom>
              <a:solidFill>
                <a:srgbClr val="7FCBCB"/>
              </a:solidFill>
              <a:ln w="9525">
                <a:noFill/>
                <a:round/>
                <a:headEnd/>
                <a:tailEnd/>
              </a:ln>
              <a:effectLst/>
            </p:spPr>
            <p:txBody>
              <a:bodyPr wrap="none" anchor="ctr"/>
              <a:lstStyle/>
              <a:p>
                <a:endParaRPr lang="en-IN"/>
              </a:p>
            </p:txBody>
          </p:sp>
          <p:sp>
            <p:nvSpPr>
              <p:cNvPr id="4485" name="Freeform 389"/>
              <p:cNvSpPr>
                <a:spLocks noChangeArrowheads="1"/>
              </p:cNvSpPr>
              <p:nvPr/>
            </p:nvSpPr>
            <p:spPr bwMode="auto">
              <a:xfrm>
                <a:off x="4896" y="3505"/>
                <a:ext cx="4" cy="4"/>
              </a:xfrm>
              <a:custGeom>
                <a:avLst/>
                <a:gdLst/>
                <a:ahLst/>
                <a:cxnLst>
                  <a:cxn ang="0">
                    <a:pos x="0" y="2"/>
                  </a:cxn>
                  <a:cxn ang="0">
                    <a:pos x="1" y="3"/>
                  </a:cxn>
                  <a:cxn ang="0">
                    <a:pos x="2" y="4"/>
                  </a:cxn>
                  <a:cxn ang="0">
                    <a:pos x="3" y="4"/>
                  </a:cxn>
                  <a:cxn ang="0">
                    <a:pos x="3" y="4"/>
                  </a:cxn>
                  <a:cxn ang="0">
                    <a:pos x="4" y="2"/>
                  </a:cxn>
                  <a:cxn ang="0">
                    <a:pos x="3" y="1"/>
                  </a:cxn>
                  <a:cxn ang="0">
                    <a:pos x="2" y="0"/>
                  </a:cxn>
                  <a:cxn ang="0">
                    <a:pos x="2" y="0"/>
                  </a:cxn>
                  <a:cxn ang="0">
                    <a:pos x="1" y="0"/>
                  </a:cxn>
                  <a:cxn ang="0">
                    <a:pos x="0" y="1"/>
                  </a:cxn>
                  <a:cxn ang="0">
                    <a:pos x="0" y="2"/>
                  </a:cxn>
                  <a:cxn ang="0">
                    <a:pos x="0" y="2"/>
                  </a:cxn>
                  <a:cxn ang="0">
                    <a:pos x="0" y="2"/>
                  </a:cxn>
                </a:cxnLst>
                <a:rect l="0" t="0" r="r" b="b"/>
                <a:pathLst>
                  <a:path w="4" h="4">
                    <a:moveTo>
                      <a:pt x="0" y="2"/>
                    </a:moveTo>
                    <a:lnTo>
                      <a:pt x="1" y="3"/>
                    </a:lnTo>
                    <a:lnTo>
                      <a:pt x="2" y="4"/>
                    </a:lnTo>
                    <a:lnTo>
                      <a:pt x="3" y="4"/>
                    </a:lnTo>
                    <a:lnTo>
                      <a:pt x="3" y="4"/>
                    </a:lnTo>
                    <a:lnTo>
                      <a:pt x="4" y="2"/>
                    </a:lnTo>
                    <a:lnTo>
                      <a:pt x="3" y="1"/>
                    </a:lnTo>
                    <a:lnTo>
                      <a:pt x="2" y="0"/>
                    </a:lnTo>
                    <a:lnTo>
                      <a:pt x="2" y="0"/>
                    </a:lnTo>
                    <a:lnTo>
                      <a:pt x="1" y="0"/>
                    </a:lnTo>
                    <a:lnTo>
                      <a:pt x="0" y="1"/>
                    </a:lnTo>
                    <a:lnTo>
                      <a:pt x="0" y="2"/>
                    </a:lnTo>
                    <a:lnTo>
                      <a:pt x="0" y="2"/>
                    </a:lnTo>
                    <a:lnTo>
                      <a:pt x="0" y="2"/>
                    </a:lnTo>
                  </a:path>
                </a:pathLst>
              </a:custGeom>
              <a:noFill/>
              <a:ln w="1440">
                <a:solidFill>
                  <a:srgbClr val="4CB2B2"/>
                </a:solidFill>
                <a:round/>
                <a:headEnd/>
                <a:tailEnd/>
              </a:ln>
              <a:effectLst/>
            </p:spPr>
            <p:txBody>
              <a:bodyPr wrap="none" anchor="ctr"/>
              <a:lstStyle/>
              <a:p>
                <a:endParaRPr lang="en-IN"/>
              </a:p>
            </p:txBody>
          </p:sp>
          <p:sp>
            <p:nvSpPr>
              <p:cNvPr id="4486" name="Freeform 390"/>
              <p:cNvSpPr>
                <a:spLocks noChangeArrowheads="1"/>
              </p:cNvSpPr>
              <p:nvPr/>
            </p:nvSpPr>
            <p:spPr bwMode="auto">
              <a:xfrm>
                <a:off x="4898" y="3505"/>
                <a:ext cx="2" cy="0"/>
              </a:xfrm>
              <a:custGeom>
                <a:avLst/>
                <a:gdLst/>
                <a:ahLst/>
                <a:cxnLst>
                  <a:cxn ang="0">
                    <a:pos x="0" y="0"/>
                  </a:cxn>
                  <a:cxn ang="0">
                    <a:pos x="0" y="0"/>
                  </a:cxn>
                  <a:cxn ang="0">
                    <a:pos x="2" y="0"/>
                  </a:cxn>
                  <a:cxn ang="0">
                    <a:pos x="3" y="1"/>
                  </a:cxn>
                  <a:cxn ang="0">
                    <a:pos x="3" y="1"/>
                  </a:cxn>
                  <a:cxn ang="0">
                    <a:pos x="2" y="1"/>
                  </a:cxn>
                  <a:cxn ang="0">
                    <a:pos x="1" y="0"/>
                  </a:cxn>
                  <a:cxn ang="0">
                    <a:pos x="0" y="0"/>
                  </a:cxn>
                  <a:cxn ang="0">
                    <a:pos x="0" y="0"/>
                  </a:cxn>
                </a:cxnLst>
                <a:rect l="0" t="0" r="r" b="b"/>
                <a:pathLst>
                  <a:path w="3" h="1">
                    <a:moveTo>
                      <a:pt x="0" y="0"/>
                    </a:moveTo>
                    <a:lnTo>
                      <a:pt x="0" y="0"/>
                    </a:lnTo>
                    <a:lnTo>
                      <a:pt x="2" y="0"/>
                    </a:lnTo>
                    <a:lnTo>
                      <a:pt x="3" y="1"/>
                    </a:lnTo>
                    <a:lnTo>
                      <a:pt x="3" y="1"/>
                    </a:lnTo>
                    <a:lnTo>
                      <a:pt x="2" y="1"/>
                    </a:lnTo>
                    <a:lnTo>
                      <a:pt x="1" y="0"/>
                    </a:lnTo>
                    <a:lnTo>
                      <a:pt x="0" y="0"/>
                    </a:lnTo>
                    <a:lnTo>
                      <a:pt x="0" y="0"/>
                    </a:lnTo>
                    <a:close/>
                  </a:path>
                </a:pathLst>
              </a:custGeom>
              <a:solidFill>
                <a:srgbClr val="BFF2F2"/>
              </a:solidFill>
              <a:ln w="9525">
                <a:noFill/>
                <a:round/>
                <a:headEnd/>
                <a:tailEnd/>
              </a:ln>
              <a:effectLst/>
            </p:spPr>
            <p:txBody>
              <a:bodyPr wrap="none" anchor="ctr"/>
              <a:lstStyle/>
              <a:p>
                <a:endParaRPr lang="en-IN"/>
              </a:p>
            </p:txBody>
          </p:sp>
          <p:sp>
            <p:nvSpPr>
              <p:cNvPr id="4487" name="Freeform 391"/>
              <p:cNvSpPr>
                <a:spLocks noChangeArrowheads="1"/>
              </p:cNvSpPr>
              <p:nvPr/>
            </p:nvSpPr>
            <p:spPr bwMode="auto">
              <a:xfrm>
                <a:off x="4898" y="3509"/>
                <a:ext cx="1" cy="0"/>
              </a:xfrm>
              <a:custGeom>
                <a:avLst/>
                <a:gdLst/>
                <a:ahLst/>
                <a:cxnLst>
                  <a:cxn ang="0">
                    <a:pos x="0" y="0"/>
                  </a:cxn>
                  <a:cxn ang="0">
                    <a:pos x="0" y="0"/>
                  </a:cxn>
                  <a:cxn ang="0">
                    <a:pos x="1" y="0"/>
                  </a:cxn>
                  <a:cxn ang="0">
                    <a:pos x="1" y="0"/>
                  </a:cxn>
                  <a:cxn ang="0">
                    <a:pos x="1" y="0"/>
                  </a:cxn>
                  <a:cxn ang="0">
                    <a:pos x="2" y="0"/>
                  </a:cxn>
                  <a:cxn ang="0">
                    <a:pos x="2" y="0"/>
                  </a:cxn>
                  <a:cxn ang="0">
                    <a:pos x="2" y="0"/>
                  </a:cxn>
                  <a:cxn ang="0">
                    <a:pos x="2" y="0"/>
                  </a:cxn>
                  <a:cxn ang="0">
                    <a:pos x="1" y="0"/>
                  </a:cxn>
                  <a:cxn ang="0">
                    <a:pos x="1" y="0"/>
                  </a:cxn>
                  <a:cxn ang="0">
                    <a:pos x="0" y="0"/>
                  </a:cxn>
                  <a:cxn ang="0">
                    <a:pos x="0" y="0"/>
                  </a:cxn>
                </a:cxnLst>
                <a:rect l="0" t="0" r="r" b="b"/>
                <a:pathLst>
                  <a:path w="2">
                    <a:moveTo>
                      <a:pt x="0" y="0"/>
                    </a:moveTo>
                    <a:lnTo>
                      <a:pt x="0" y="0"/>
                    </a:lnTo>
                    <a:lnTo>
                      <a:pt x="1" y="0"/>
                    </a:lnTo>
                    <a:lnTo>
                      <a:pt x="1" y="0"/>
                    </a:lnTo>
                    <a:lnTo>
                      <a:pt x="1" y="0"/>
                    </a:lnTo>
                    <a:lnTo>
                      <a:pt x="2" y="0"/>
                    </a:lnTo>
                    <a:lnTo>
                      <a:pt x="2" y="0"/>
                    </a:lnTo>
                    <a:lnTo>
                      <a:pt x="2" y="0"/>
                    </a:lnTo>
                    <a:lnTo>
                      <a:pt x="2" y="0"/>
                    </a:lnTo>
                    <a:lnTo>
                      <a:pt x="1" y="0"/>
                    </a:lnTo>
                    <a:lnTo>
                      <a:pt x="1" y="0"/>
                    </a:lnTo>
                    <a:lnTo>
                      <a:pt x="0" y="0"/>
                    </a:lnTo>
                    <a:lnTo>
                      <a:pt x="0" y="0"/>
                    </a:lnTo>
                    <a:close/>
                  </a:path>
                </a:pathLst>
              </a:custGeom>
              <a:solidFill>
                <a:srgbClr val="C1F4F4"/>
              </a:solidFill>
              <a:ln w="9525">
                <a:noFill/>
                <a:round/>
                <a:headEnd/>
                <a:tailEnd/>
              </a:ln>
              <a:effectLst/>
            </p:spPr>
            <p:txBody>
              <a:bodyPr wrap="none" anchor="ctr"/>
              <a:lstStyle/>
              <a:p>
                <a:endParaRPr lang="en-IN"/>
              </a:p>
            </p:txBody>
          </p:sp>
          <p:sp>
            <p:nvSpPr>
              <p:cNvPr id="4488" name="Freeform 392"/>
              <p:cNvSpPr>
                <a:spLocks noChangeArrowheads="1"/>
              </p:cNvSpPr>
              <p:nvPr/>
            </p:nvSpPr>
            <p:spPr bwMode="auto">
              <a:xfrm>
                <a:off x="4883" y="3501"/>
                <a:ext cx="33" cy="21"/>
              </a:xfrm>
              <a:custGeom>
                <a:avLst/>
                <a:gdLst/>
                <a:ahLst/>
                <a:cxnLst>
                  <a:cxn ang="0">
                    <a:pos x="31" y="0"/>
                  </a:cxn>
                  <a:cxn ang="0">
                    <a:pos x="30" y="0"/>
                  </a:cxn>
                  <a:cxn ang="0">
                    <a:pos x="29" y="1"/>
                  </a:cxn>
                  <a:cxn ang="0">
                    <a:pos x="27" y="2"/>
                  </a:cxn>
                  <a:cxn ang="0">
                    <a:pos x="24" y="4"/>
                  </a:cxn>
                  <a:cxn ang="0">
                    <a:pos x="21" y="5"/>
                  </a:cxn>
                  <a:cxn ang="0">
                    <a:pos x="17" y="7"/>
                  </a:cxn>
                  <a:cxn ang="0">
                    <a:pos x="13" y="10"/>
                  </a:cxn>
                  <a:cxn ang="0">
                    <a:pos x="9" y="12"/>
                  </a:cxn>
                  <a:cxn ang="0">
                    <a:pos x="6" y="15"/>
                  </a:cxn>
                  <a:cxn ang="0">
                    <a:pos x="2" y="17"/>
                  </a:cxn>
                  <a:cxn ang="0">
                    <a:pos x="0" y="20"/>
                  </a:cxn>
                </a:cxnLst>
                <a:rect l="0" t="0" r="r" b="b"/>
                <a:pathLst>
                  <a:path w="31" h="20">
                    <a:moveTo>
                      <a:pt x="31" y="0"/>
                    </a:moveTo>
                    <a:lnTo>
                      <a:pt x="30" y="0"/>
                    </a:lnTo>
                    <a:lnTo>
                      <a:pt x="29" y="1"/>
                    </a:lnTo>
                    <a:lnTo>
                      <a:pt x="27" y="2"/>
                    </a:lnTo>
                    <a:lnTo>
                      <a:pt x="24" y="4"/>
                    </a:lnTo>
                    <a:lnTo>
                      <a:pt x="21" y="5"/>
                    </a:lnTo>
                    <a:lnTo>
                      <a:pt x="17" y="7"/>
                    </a:lnTo>
                    <a:lnTo>
                      <a:pt x="13" y="10"/>
                    </a:lnTo>
                    <a:lnTo>
                      <a:pt x="9" y="12"/>
                    </a:lnTo>
                    <a:lnTo>
                      <a:pt x="6" y="15"/>
                    </a:lnTo>
                    <a:lnTo>
                      <a:pt x="2" y="17"/>
                    </a:lnTo>
                    <a:lnTo>
                      <a:pt x="0" y="20"/>
                    </a:lnTo>
                  </a:path>
                </a:pathLst>
              </a:custGeom>
              <a:noFill/>
              <a:ln w="1440">
                <a:solidFill>
                  <a:srgbClr val="9EEAEA"/>
                </a:solidFill>
                <a:round/>
                <a:headEnd/>
                <a:tailEnd/>
              </a:ln>
              <a:effectLst/>
            </p:spPr>
            <p:txBody>
              <a:bodyPr wrap="none" anchor="ctr"/>
              <a:lstStyle/>
              <a:p>
                <a:endParaRPr lang="en-IN"/>
              </a:p>
            </p:txBody>
          </p:sp>
          <p:sp>
            <p:nvSpPr>
              <p:cNvPr id="4489" name="Freeform 393"/>
              <p:cNvSpPr>
                <a:spLocks noChangeArrowheads="1"/>
              </p:cNvSpPr>
              <p:nvPr/>
            </p:nvSpPr>
            <p:spPr bwMode="auto">
              <a:xfrm>
                <a:off x="4915" y="3495"/>
                <a:ext cx="5" cy="7"/>
              </a:xfrm>
              <a:custGeom>
                <a:avLst/>
                <a:gdLst/>
                <a:ahLst/>
                <a:cxnLst>
                  <a:cxn ang="0">
                    <a:pos x="1" y="6"/>
                  </a:cxn>
                  <a:cxn ang="0">
                    <a:pos x="2" y="7"/>
                  </a:cxn>
                  <a:cxn ang="0">
                    <a:pos x="4" y="6"/>
                  </a:cxn>
                  <a:cxn ang="0">
                    <a:pos x="6" y="5"/>
                  </a:cxn>
                  <a:cxn ang="0">
                    <a:pos x="6" y="5"/>
                  </a:cxn>
                  <a:cxn ang="0">
                    <a:pos x="5" y="3"/>
                  </a:cxn>
                  <a:cxn ang="0">
                    <a:pos x="4" y="1"/>
                  </a:cxn>
                  <a:cxn ang="0">
                    <a:pos x="2" y="0"/>
                  </a:cxn>
                  <a:cxn ang="0">
                    <a:pos x="2" y="0"/>
                  </a:cxn>
                  <a:cxn ang="0">
                    <a:pos x="0" y="3"/>
                  </a:cxn>
                  <a:cxn ang="0">
                    <a:pos x="0" y="5"/>
                  </a:cxn>
                  <a:cxn ang="0">
                    <a:pos x="1" y="6"/>
                  </a:cxn>
                  <a:cxn ang="0">
                    <a:pos x="1" y="6"/>
                  </a:cxn>
                </a:cxnLst>
                <a:rect l="0" t="0" r="r" b="b"/>
                <a:pathLst>
                  <a:path w="6" h="7">
                    <a:moveTo>
                      <a:pt x="1" y="6"/>
                    </a:moveTo>
                    <a:lnTo>
                      <a:pt x="2" y="7"/>
                    </a:lnTo>
                    <a:lnTo>
                      <a:pt x="4" y="6"/>
                    </a:lnTo>
                    <a:lnTo>
                      <a:pt x="6" y="5"/>
                    </a:lnTo>
                    <a:lnTo>
                      <a:pt x="6" y="5"/>
                    </a:lnTo>
                    <a:lnTo>
                      <a:pt x="5" y="3"/>
                    </a:lnTo>
                    <a:lnTo>
                      <a:pt x="4" y="1"/>
                    </a:lnTo>
                    <a:lnTo>
                      <a:pt x="2" y="0"/>
                    </a:lnTo>
                    <a:lnTo>
                      <a:pt x="2" y="0"/>
                    </a:lnTo>
                    <a:lnTo>
                      <a:pt x="0" y="3"/>
                    </a:lnTo>
                    <a:lnTo>
                      <a:pt x="0" y="5"/>
                    </a:lnTo>
                    <a:lnTo>
                      <a:pt x="1" y="6"/>
                    </a:lnTo>
                    <a:lnTo>
                      <a:pt x="1" y="6"/>
                    </a:lnTo>
                    <a:close/>
                  </a:path>
                </a:pathLst>
              </a:custGeom>
              <a:solidFill>
                <a:srgbClr val="003F4C"/>
              </a:solidFill>
              <a:ln w="9525">
                <a:noFill/>
                <a:round/>
                <a:headEnd/>
                <a:tailEnd/>
              </a:ln>
              <a:effectLst/>
            </p:spPr>
            <p:txBody>
              <a:bodyPr wrap="none" anchor="ctr"/>
              <a:lstStyle/>
              <a:p>
                <a:endParaRPr lang="en-IN"/>
              </a:p>
            </p:txBody>
          </p:sp>
          <p:sp>
            <p:nvSpPr>
              <p:cNvPr id="4490" name="Freeform 394"/>
              <p:cNvSpPr>
                <a:spLocks noChangeArrowheads="1"/>
              </p:cNvSpPr>
              <p:nvPr/>
            </p:nvSpPr>
            <p:spPr bwMode="auto">
              <a:xfrm>
                <a:off x="4915" y="3495"/>
                <a:ext cx="5" cy="7"/>
              </a:xfrm>
              <a:custGeom>
                <a:avLst/>
                <a:gdLst/>
                <a:ahLst/>
                <a:cxnLst>
                  <a:cxn ang="0">
                    <a:pos x="1" y="6"/>
                  </a:cxn>
                  <a:cxn ang="0">
                    <a:pos x="2" y="7"/>
                  </a:cxn>
                  <a:cxn ang="0">
                    <a:pos x="4" y="6"/>
                  </a:cxn>
                  <a:cxn ang="0">
                    <a:pos x="6" y="5"/>
                  </a:cxn>
                  <a:cxn ang="0">
                    <a:pos x="6" y="5"/>
                  </a:cxn>
                  <a:cxn ang="0">
                    <a:pos x="5" y="3"/>
                  </a:cxn>
                  <a:cxn ang="0">
                    <a:pos x="4" y="1"/>
                  </a:cxn>
                  <a:cxn ang="0">
                    <a:pos x="2" y="0"/>
                  </a:cxn>
                  <a:cxn ang="0">
                    <a:pos x="2" y="0"/>
                  </a:cxn>
                  <a:cxn ang="0">
                    <a:pos x="0" y="3"/>
                  </a:cxn>
                  <a:cxn ang="0">
                    <a:pos x="0" y="5"/>
                  </a:cxn>
                  <a:cxn ang="0">
                    <a:pos x="1" y="6"/>
                  </a:cxn>
                  <a:cxn ang="0">
                    <a:pos x="1" y="6"/>
                  </a:cxn>
                  <a:cxn ang="0">
                    <a:pos x="1" y="6"/>
                  </a:cxn>
                </a:cxnLst>
                <a:rect l="0" t="0" r="r" b="b"/>
                <a:pathLst>
                  <a:path w="6" h="7">
                    <a:moveTo>
                      <a:pt x="1" y="6"/>
                    </a:moveTo>
                    <a:lnTo>
                      <a:pt x="2" y="7"/>
                    </a:lnTo>
                    <a:lnTo>
                      <a:pt x="4" y="6"/>
                    </a:lnTo>
                    <a:lnTo>
                      <a:pt x="6" y="5"/>
                    </a:lnTo>
                    <a:lnTo>
                      <a:pt x="6" y="5"/>
                    </a:lnTo>
                    <a:lnTo>
                      <a:pt x="5" y="3"/>
                    </a:lnTo>
                    <a:lnTo>
                      <a:pt x="4" y="1"/>
                    </a:lnTo>
                    <a:lnTo>
                      <a:pt x="2" y="0"/>
                    </a:lnTo>
                    <a:lnTo>
                      <a:pt x="2" y="0"/>
                    </a:lnTo>
                    <a:lnTo>
                      <a:pt x="0" y="3"/>
                    </a:lnTo>
                    <a:lnTo>
                      <a:pt x="0" y="5"/>
                    </a:lnTo>
                    <a:lnTo>
                      <a:pt x="1" y="6"/>
                    </a:lnTo>
                    <a:lnTo>
                      <a:pt x="1" y="6"/>
                    </a:lnTo>
                    <a:lnTo>
                      <a:pt x="1" y="6"/>
                    </a:lnTo>
                  </a:path>
                </a:pathLst>
              </a:custGeom>
              <a:noFill/>
              <a:ln w="1440">
                <a:solidFill>
                  <a:srgbClr val="000000"/>
                </a:solidFill>
                <a:round/>
                <a:headEnd/>
                <a:tailEnd/>
              </a:ln>
              <a:effectLst/>
            </p:spPr>
            <p:txBody>
              <a:bodyPr wrap="none" anchor="ctr"/>
              <a:lstStyle/>
              <a:p>
                <a:endParaRPr lang="en-IN"/>
              </a:p>
            </p:txBody>
          </p:sp>
          <p:sp>
            <p:nvSpPr>
              <p:cNvPr id="4491" name="Freeform 395"/>
              <p:cNvSpPr>
                <a:spLocks noChangeArrowheads="1"/>
              </p:cNvSpPr>
              <p:nvPr/>
            </p:nvSpPr>
            <p:spPr bwMode="auto">
              <a:xfrm>
                <a:off x="4916" y="3495"/>
                <a:ext cx="4" cy="6"/>
              </a:xfrm>
              <a:custGeom>
                <a:avLst/>
                <a:gdLst/>
                <a:ahLst/>
                <a:cxnLst>
                  <a:cxn ang="0">
                    <a:pos x="4" y="5"/>
                  </a:cxn>
                  <a:cxn ang="0">
                    <a:pos x="4" y="3"/>
                  </a:cxn>
                  <a:cxn ang="0">
                    <a:pos x="3" y="1"/>
                  </a:cxn>
                  <a:cxn ang="0">
                    <a:pos x="1" y="0"/>
                  </a:cxn>
                  <a:cxn ang="0">
                    <a:pos x="1" y="0"/>
                  </a:cxn>
                  <a:cxn ang="0">
                    <a:pos x="0" y="3"/>
                  </a:cxn>
                  <a:cxn ang="0">
                    <a:pos x="0" y="5"/>
                  </a:cxn>
                  <a:cxn ang="0">
                    <a:pos x="0" y="5"/>
                  </a:cxn>
                  <a:cxn ang="0">
                    <a:pos x="0" y="5"/>
                  </a:cxn>
                  <a:cxn ang="0">
                    <a:pos x="1" y="6"/>
                  </a:cxn>
                  <a:cxn ang="0">
                    <a:pos x="3" y="6"/>
                  </a:cxn>
                  <a:cxn ang="0">
                    <a:pos x="4" y="5"/>
                  </a:cxn>
                  <a:cxn ang="0">
                    <a:pos x="4" y="5"/>
                  </a:cxn>
                </a:cxnLst>
                <a:rect l="0" t="0" r="r" b="b"/>
                <a:pathLst>
                  <a:path w="4" h="6">
                    <a:moveTo>
                      <a:pt x="4" y="5"/>
                    </a:moveTo>
                    <a:lnTo>
                      <a:pt x="4" y="3"/>
                    </a:lnTo>
                    <a:lnTo>
                      <a:pt x="3" y="1"/>
                    </a:lnTo>
                    <a:lnTo>
                      <a:pt x="1" y="0"/>
                    </a:lnTo>
                    <a:lnTo>
                      <a:pt x="1" y="0"/>
                    </a:lnTo>
                    <a:lnTo>
                      <a:pt x="0" y="3"/>
                    </a:lnTo>
                    <a:lnTo>
                      <a:pt x="0" y="5"/>
                    </a:lnTo>
                    <a:lnTo>
                      <a:pt x="0" y="5"/>
                    </a:lnTo>
                    <a:lnTo>
                      <a:pt x="0" y="5"/>
                    </a:lnTo>
                    <a:lnTo>
                      <a:pt x="1" y="6"/>
                    </a:lnTo>
                    <a:lnTo>
                      <a:pt x="3" y="6"/>
                    </a:lnTo>
                    <a:lnTo>
                      <a:pt x="4" y="5"/>
                    </a:lnTo>
                    <a:lnTo>
                      <a:pt x="4" y="5"/>
                    </a:lnTo>
                    <a:close/>
                  </a:path>
                </a:pathLst>
              </a:custGeom>
              <a:solidFill>
                <a:srgbClr val="00515B"/>
              </a:solidFill>
              <a:ln w="9525">
                <a:noFill/>
                <a:round/>
                <a:headEnd/>
                <a:tailEnd/>
              </a:ln>
              <a:effectLst/>
            </p:spPr>
            <p:txBody>
              <a:bodyPr wrap="none" anchor="ctr"/>
              <a:lstStyle/>
              <a:p>
                <a:endParaRPr lang="en-IN"/>
              </a:p>
            </p:txBody>
          </p:sp>
          <p:sp>
            <p:nvSpPr>
              <p:cNvPr id="4492" name="Freeform 396"/>
              <p:cNvSpPr>
                <a:spLocks noChangeArrowheads="1"/>
              </p:cNvSpPr>
              <p:nvPr/>
            </p:nvSpPr>
            <p:spPr bwMode="auto">
              <a:xfrm>
                <a:off x="4916" y="3497"/>
                <a:ext cx="4" cy="4"/>
              </a:xfrm>
              <a:custGeom>
                <a:avLst/>
                <a:gdLst/>
                <a:ahLst/>
                <a:cxnLst>
                  <a:cxn ang="0">
                    <a:pos x="4" y="3"/>
                  </a:cxn>
                  <a:cxn ang="0">
                    <a:pos x="3" y="2"/>
                  </a:cxn>
                  <a:cxn ang="0">
                    <a:pos x="2" y="1"/>
                  </a:cxn>
                  <a:cxn ang="0">
                    <a:pos x="1" y="0"/>
                  </a:cxn>
                  <a:cxn ang="0">
                    <a:pos x="1" y="0"/>
                  </a:cxn>
                  <a:cxn ang="0">
                    <a:pos x="0" y="2"/>
                  </a:cxn>
                  <a:cxn ang="0">
                    <a:pos x="0" y="3"/>
                  </a:cxn>
                  <a:cxn ang="0">
                    <a:pos x="0" y="4"/>
                  </a:cxn>
                  <a:cxn ang="0">
                    <a:pos x="0" y="4"/>
                  </a:cxn>
                  <a:cxn ang="0">
                    <a:pos x="1" y="5"/>
                  </a:cxn>
                  <a:cxn ang="0">
                    <a:pos x="2" y="5"/>
                  </a:cxn>
                  <a:cxn ang="0">
                    <a:pos x="4" y="3"/>
                  </a:cxn>
                  <a:cxn ang="0">
                    <a:pos x="4" y="3"/>
                  </a:cxn>
                </a:cxnLst>
                <a:rect l="0" t="0" r="r" b="b"/>
                <a:pathLst>
                  <a:path w="4" h="5">
                    <a:moveTo>
                      <a:pt x="4" y="3"/>
                    </a:moveTo>
                    <a:lnTo>
                      <a:pt x="3" y="2"/>
                    </a:lnTo>
                    <a:lnTo>
                      <a:pt x="2" y="1"/>
                    </a:lnTo>
                    <a:lnTo>
                      <a:pt x="1" y="0"/>
                    </a:lnTo>
                    <a:lnTo>
                      <a:pt x="1" y="0"/>
                    </a:lnTo>
                    <a:lnTo>
                      <a:pt x="0" y="2"/>
                    </a:lnTo>
                    <a:lnTo>
                      <a:pt x="0" y="3"/>
                    </a:lnTo>
                    <a:lnTo>
                      <a:pt x="0" y="4"/>
                    </a:lnTo>
                    <a:lnTo>
                      <a:pt x="0" y="4"/>
                    </a:lnTo>
                    <a:lnTo>
                      <a:pt x="1" y="5"/>
                    </a:lnTo>
                    <a:lnTo>
                      <a:pt x="2" y="5"/>
                    </a:lnTo>
                    <a:lnTo>
                      <a:pt x="4" y="3"/>
                    </a:lnTo>
                    <a:lnTo>
                      <a:pt x="4" y="3"/>
                    </a:lnTo>
                    <a:close/>
                  </a:path>
                </a:pathLst>
              </a:custGeom>
              <a:solidFill>
                <a:srgbClr val="00606B"/>
              </a:solidFill>
              <a:ln w="9525">
                <a:noFill/>
                <a:round/>
                <a:headEnd/>
                <a:tailEnd/>
              </a:ln>
              <a:effectLst/>
            </p:spPr>
            <p:txBody>
              <a:bodyPr wrap="none" anchor="ctr"/>
              <a:lstStyle/>
              <a:p>
                <a:endParaRPr lang="en-IN"/>
              </a:p>
            </p:txBody>
          </p:sp>
          <p:sp>
            <p:nvSpPr>
              <p:cNvPr id="4493" name="Freeform 397"/>
              <p:cNvSpPr>
                <a:spLocks noChangeArrowheads="1"/>
              </p:cNvSpPr>
              <p:nvPr/>
            </p:nvSpPr>
            <p:spPr bwMode="auto">
              <a:xfrm>
                <a:off x="4916" y="3497"/>
                <a:ext cx="3" cy="3"/>
              </a:xfrm>
              <a:custGeom>
                <a:avLst/>
                <a:gdLst/>
                <a:ahLst/>
                <a:cxnLst>
                  <a:cxn ang="0">
                    <a:pos x="3" y="3"/>
                  </a:cxn>
                  <a:cxn ang="0">
                    <a:pos x="3" y="2"/>
                  </a:cxn>
                  <a:cxn ang="0">
                    <a:pos x="2" y="1"/>
                  </a:cxn>
                  <a:cxn ang="0">
                    <a:pos x="1" y="0"/>
                  </a:cxn>
                  <a:cxn ang="0">
                    <a:pos x="1" y="0"/>
                  </a:cxn>
                  <a:cxn ang="0">
                    <a:pos x="0" y="2"/>
                  </a:cxn>
                  <a:cxn ang="0">
                    <a:pos x="0" y="3"/>
                  </a:cxn>
                  <a:cxn ang="0">
                    <a:pos x="0" y="4"/>
                  </a:cxn>
                  <a:cxn ang="0">
                    <a:pos x="0" y="4"/>
                  </a:cxn>
                  <a:cxn ang="0">
                    <a:pos x="1" y="4"/>
                  </a:cxn>
                  <a:cxn ang="0">
                    <a:pos x="2" y="4"/>
                  </a:cxn>
                  <a:cxn ang="0">
                    <a:pos x="3" y="3"/>
                  </a:cxn>
                  <a:cxn ang="0">
                    <a:pos x="3" y="3"/>
                  </a:cxn>
                </a:cxnLst>
                <a:rect l="0" t="0" r="r" b="b"/>
                <a:pathLst>
                  <a:path w="3" h="4">
                    <a:moveTo>
                      <a:pt x="3" y="3"/>
                    </a:moveTo>
                    <a:lnTo>
                      <a:pt x="3" y="2"/>
                    </a:lnTo>
                    <a:lnTo>
                      <a:pt x="2" y="1"/>
                    </a:lnTo>
                    <a:lnTo>
                      <a:pt x="1" y="0"/>
                    </a:lnTo>
                    <a:lnTo>
                      <a:pt x="1" y="0"/>
                    </a:lnTo>
                    <a:lnTo>
                      <a:pt x="0" y="2"/>
                    </a:lnTo>
                    <a:lnTo>
                      <a:pt x="0" y="3"/>
                    </a:lnTo>
                    <a:lnTo>
                      <a:pt x="0" y="4"/>
                    </a:lnTo>
                    <a:lnTo>
                      <a:pt x="0" y="4"/>
                    </a:lnTo>
                    <a:lnTo>
                      <a:pt x="1" y="4"/>
                    </a:lnTo>
                    <a:lnTo>
                      <a:pt x="2" y="4"/>
                    </a:lnTo>
                    <a:lnTo>
                      <a:pt x="3" y="3"/>
                    </a:lnTo>
                    <a:lnTo>
                      <a:pt x="3" y="3"/>
                    </a:lnTo>
                    <a:close/>
                  </a:path>
                </a:pathLst>
              </a:custGeom>
              <a:solidFill>
                <a:srgbClr val="007077"/>
              </a:solidFill>
              <a:ln w="9525">
                <a:noFill/>
                <a:round/>
                <a:headEnd/>
                <a:tailEnd/>
              </a:ln>
              <a:effectLst/>
            </p:spPr>
            <p:txBody>
              <a:bodyPr wrap="none" anchor="ctr"/>
              <a:lstStyle/>
              <a:p>
                <a:endParaRPr lang="en-IN"/>
              </a:p>
            </p:txBody>
          </p:sp>
          <p:sp>
            <p:nvSpPr>
              <p:cNvPr id="4494" name="Freeform 398"/>
              <p:cNvSpPr>
                <a:spLocks noChangeArrowheads="1"/>
              </p:cNvSpPr>
              <p:nvPr/>
            </p:nvSpPr>
            <p:spPr bwMode="auto">
              <a:xfrm>
                <a:off x="4916" y="3497"/>
                <a:ext cx="3" cy="3"/>
              </a:xfrm>
              <a:custGeom>
                <a:avLst/>
                <a:gdLst/>
                <a:ahLst/>
                <a:cxnLst>
                  <a:cxn ang="0">
                    <a:pos x="3" y="3"/>
                  </a:cxn>
                  <a:cxn ang="0">
                    <a:pos x="3" y="2"/>
                  </a:cxn>
                  <a:cxn ang="0">
                    <a:pos x="2" y="1"/>
                  </a:cxn>
                  <a:cxn ang="0">
                    <a:pos x="1" y="0"/>
                  </a:cxn>
                  <a:cxn ang="0">
                    <a:pos x="1" y="0"/>
                  </a:cxn>
                  <a:cxn ang="0">
                    <a:pos x="0" y="1"/>
                  </a:cxn>
                  <a:cxn ang="0">
                    <a:pos x="0" y="3"/>
                  </a:cxn>
                  <a:cxn ang="0">
                    <a:pos x="0" y="3"/>
                  </a:cxn>
                  <a:cxn ang="0">
                    <a:pos x="0" y="3"/>
                  </a:cxn>
                  <a:cxn ang="0">
                    <a:pos x="1" y="4"/>
                  </a:cxn>
                  <a:cxn ang="0">
                    <a:pos x="2" y="4"/>
                  </a:cxn>
                  <a:cxn ang="0">
                    <a:pos x="3" y="3"/>
                  </a:cxn>
                  <a:cxn ang="0">
                    <a:pos x="3" y="3"/>
                  </a:cxn>
                </a:cxnLst>
                <a:rect l="0" t="0" r="r" b="b"/>
                <a:pathLst>
                  <a:path w="3" h="4">
                    <a:moveTo>
                      <a:pt x="3" y="3"/>
                    </a:moveTo>
                    <a:lnTo>
                      <a:pt x="3" y="2"/>
                    </a:lnTo>
                    <a:lnTo>
                      <a:pt x="2" y="1"/>
                    </a:lnTo>
                    <a:lnTo>
                      <a:pt x="1" y="0"/>
                    </a:lnTo>
                    <a:lnTo>
                      <a:pt x="1" y="0"/>
                    </a:lnTo>
                    <a:lnTo>
                      <a:pt x="0" y="1"/>
                    </a:lnTo>
                    <a:lnTo>
                      <a:pt x="0" y="3"/>
                    </a:lnTo>
                    <a:lnTo>
                      <a:pt x="0" y="3"/>
                    </a:lnTo>
                    <a:lnTo>
                      <a:pt x="0" y="3"/>
                    </a:lnTo>
                    <a:lnTo>
                      <a:pt x="1" y="4"/>
                    </a:lnTo>
                    <a:lnTo>
                      <a:pt x="2" y="4"/>
                    </a:lnTo>
                    <a:lnTo>
                      <a:pt x="3" y="3"/>
                    </a:lnTo>
                    <a:lnTo>
                      <a:pt x="3" y="3"/>
                    </a:lnTo>
                    <a:close/>
                  </a:path>
                </a:pathLst>
              </a:custGeom>
              <a:solidFill>
                <a:srgbClr val="007F87"/>
              </a:solidFill>
              <a:ln w="9525">
                <a:noFill/>
                <a:round/>
                <a:headEnd/>
                <a:tailEnd/>
              </a:ln>
              <a:effectLst/>
            </p:spPr>
            <p:txBody>
              <a:bodyPr wrap="none" anchor="ctr"/>
              <a:lstStyle/>
              <a:p>
                <a:endParaRPr lang="en-IN"/>
              </a:p>
            </p:txBody>
          </p:sp>
          <p:sp>
            <p:nvSpPr>
              <p:cNvPr id="4495" name="Freeform 399"/>
              <p:cNvSpPr>
                <a:spLocks noChangeArrowheads="1"/>
              </p:cNvSpPr>
              <p:nvPr/>
            </p:nvSpPr>
            <p:spPr bwMode="auto">
              <a:xfrm>
                <a:off x="4916" y="3497"/>
                <a:ext cx="3" cy="2"/>
              </a:xfrm>
              <a:custGeom>
                <a:avLst/>
                <a:gdLst/>
                <a:ahLst/>
                <a:cxnLst>
                  <a:cxn ang="0">
                    <a:pos x="3" y="2"/>
                  </a:cxn>
                  <a:cxn ang="0">
                    <a:pos x="2" y="1"/>
                  </a:cxn>
                  <a:cxn ang="0">
                    <a:pos x="2" y="1"/>
                  </a:cxn>
                  <a:cxn ang="0">
                    <a:pos x="1" y="0"/>
                  </a:cxn>
                  <a:cxn ang="0">
                    <a:pos x="1" y="0"/>
                  </a:cxn>
                  <a:cxn ang="0">
                    <a:pos x="0" y="1"/>
                  </a:cxn>
                  <a:cxn ang="0">
                    <a:pos x="0" y="2"/>
                  </a:cxn>
                  <a:cxn ang="0">
                    <a:pos x="0" y="3"/>
                  </a:cxn>
                  <a:cxn ang="0">
                    <a:pos x="0" y="3"/>
                  </a:cxn>
                  <a:cxn ang="0">
                    <a:pos x="1" y="3"/>
                  </a:cxn>
                  <a:cxn ang="0">
                    <a:pos x="2" y="3"/>
                  </a:cxn>
                  <a:cxn ang="0">
                    <a:pos x="3" y="2"/>
                  </a:cxn>
                  <a:cxn ang="0">
                    <a:pos x="3" y="2"/>
                  </a:cxn>
                </a:cxnLst>
                <a:rect l="0" t="0" r="r" b="b"/>
                <a:pathLst>
                  <a:path w="3" h="3">
                    <a:moveTo>
                      <a:pt x="3" y="2"/>
                    </a:moveTo>
                    <a:lnTo>
                      <a:pt x="2" y="1"/>
                    </a:lnTo>
                    <a:lnTo>
                      <a:pt x="2" y="1"/>
                    </a:lnTo>
                    <a:lnTo>
                      <a:pt x="1" y="0"/>
                    </a:lnTo>
                    <a:lnTo>
                      <a:pt x="1" y="0"/>
                    </a:lnTo>
                    <a:lnTo>
                      <a:pt x="0" y="1"/>
                    </a:lnTo>
                    <a:lnTo>
                      <a:pt x="0" y="2"/>
                    </a:lnTo>
                    <a:lnTo>
                      <a:pt x="0" y="3"/>
                    </a:lnTo>
                    <a:lnTo>
                      <a:pt x="0" y="3"/>
                    </a:lnTo>
                    <a:lnTo>
                      <a:pt x="1" y="3"/>
                    </a:lnTo>
                    <a:lnTo>
                      <a:pt x="2" y="3"/>
                    </a:lnTo>
                    <a:lnTo>
                      <a:pt x="3" y="2"/>
                    </a:lnTo>
                    <a:lnTo>
                      <a:pt x="3" y="2"/>
                    </a:lnTo>
                    <a:close/>
                  </a:path>
                </a:pathLst>
              </a:custGeom>
              <a:solidFill>
                <a:srgbClr val="149196"/>
              </a:solidFill>
              <a:ln w="9525">
                <a:noFill/>
                <a:round/>
                <a:headEnd/>
                <a:tailEnd/>
              </a:ln>
              <a:effectLst/>
            </p:spPr>
            <p:txBody>
              <a:bodyPr wrap="none" anchor="ctr"/>
              <a:lstStyle/>
              <a:p>
                <a:endParaRPr lang="en-IN"/>
              </a:p>
            </p:txBody>
          </p:sp>
          <p:sp>
            <p:nvSpPr>
              <p:cNvPr id="4496" name="Freeform 400"/>
              <p:cNvSpPr>
                <a:spLocks noChangeArrowheads="1"/>
              </p:cNvSpPr>
              <p:nvPr/>
            </p:nvSpPr>
            <p:spPr bwMode="auto">
              <a:xfrm>
                <a:off x="4916" y="3497"/>
                <a:ext cx="1" cy="2"/>
              </a:xfrm>
              <a:custGeom>
                <a:avLst/>
                <a:gdLst/>
                <a:ahLst/>
                <a:cxnLst>
                  <a:cxn ang="0">
                    <a:pos x="2" y="2"/>
                  </a:cxn>
                  <a:cxn ang="0">
                    <a:pos x="2" y="1"/>
                  </a:cxn>
                  <a:cxn ang="0">
                    <a:pos x="2" y="1"/>
                  </a:cxn>
                  <a:cxn ang="0">
                    <a:pos x="1" y="0"/>
                  </a:cxn>
                  <a:cxn ang="0">
                    <a:pos x="1" y="0"/>
                  </a:cxn>
                  <a:cxn ang="0">
                    <a:pos x="0" y="1"/>
                  </a:cxn>
                  <a:cxn ang="0">
                    <a:pos x="0" y="2"/>
                  </a:cxn>
                  <a:cxn ang="0">
                    <a:pos x="0" y="3"/>
                  </a:cxn>
                  <a:cxn ang="0">
                    <a:pos x="0" y="3"/>
                  </a:cxn>
                  <a:cxn ang="0">
                    <a:pos x="1" y="3"/>
                  </a:cxn>
                  <a:cxn ang="0">
                    <a:pos x="2" y="3"/>
                  </a:cxn>
                  <a:cxn ang="0">
                    <a:pos x="2" y="2"/>
                  </a:cxn>
                  <a:cxn ang="0">
                    <a:pos x="2" y="2"/>
                  </a:cxn>
                </a:cxnLst>
                <a:rect l="0" t="0" r="r" b="b"/>
                <a:pathLst>
                  <a:path w="2" h="3">
                    <a:moveTo>
                      <a:pt x="2" y="2"/>
                    </a:moveTo>
                    <a:lnTo>
                      <a:pt x="2" y="1"/>
                    </a:lnTo>
                    <a:lnTo>
                      <a:pt x="2" y="1"/>
                    </a:lnTo>
                    <a:lnTo>
                      <a:pt x="1" y="0"/>
                    </a:lnTo>
                    <a:lnTo>
                      <a:pt x="1" y="0"/>
                    </a:lnTo>
                    <a:lnTo>
                      <a:pt x="0" y="1"/>
                    </a:lnTo>
                    <a:lnTo>
                      <a:pt x="0" y="2"/>
                    </a:lnTo>
                    <a:lnTo>
                      <a:pt x="0" y="3"/>
                    </a:lnTo>
                    <a:lnTo>
                      <a:pt x="0" y="3"/>
                    </a:lnTo>
                    <a:lnTo>
                      <a:pt x="1" y="3"/>
                    </a:lnTo>
                    <a:lnTo>
                      <a:pt x="2" y="3"/>
                    </a:lnTo>
                    <a:lnTo>
                      <a:pt x="2" y="2"/>
                    </a:lnTo>
                    <a:lnTo>
                      <a:pt x="2" y="2"/>
                    </a:lnTo>
                    <a:close/>
                  </a:path>
                </a:pathLst>
              </a:custGeom>
              <a:solidFill>
                <a:srgbClr val="2DA0A3"/>
              </a:solidFill>
              <a:ln w="9525">
                <a:noFill/>
                <a:round/>
                <a:headEnd/>
                <a:tailEnd/>
              </a:ln>
              <a:effectLst/>
            </p:spPr>
            <p:txBody>
              <a:bodyPr wrap="none" anchor="ctr"/>
              <a:lstStyle/>
              <a:p>
                <a:endParaRPr lang="en-IN"/>
              </a:p>
            </p:txBody>
          </p:sp>
          <p:sp>
            <p:nvSpPr>
              <p:cNvPr id="4497" name="Freeform 401"/>
              <p:cNvSpPr>
                <a:spLocks noChangeArrowheads="1"/>
              </p:cNvSpPr>
              <p:nvPr/>
            </p:nvSpPr>
            <p:spPr bwMode="auto">
              <a:xfrm>
                <a:off x="4916" y="3497"/>
                <a:ext cx="1" cy="1"/>
              </a:xfrm>
              <a:custGeom>
                <a:avLst/>
                <a:gdLst/>
                <a:ahLst/>
                <a:cxnLst>
                  <a:cxn ang="0">
                    <a:pos x="1" y="0"/>
                  </a:cxn>
                  <a:cxn ang="0">
                    <a:pos x="0" y="1"/>
                  </a:cxn>
                  <a:cxn ang="0">
                    <a:pos x="0" y="2"/>
                  </a:cxn>
                  <a:cxn ang="0">
                    <a:pos x="0" y="2"/>
                  </a:cxn>
                  <a:cxn ang="0">
                    <a:pos x="0" y="2"/>
                  </a:cxn>
                  <a:cxn ang="0">
                    <a:pos x="1" y="2"/>
                  </a:cxn>
                  <a:cxn ang="0">
                    <a:pos x="1" y="2"/>
                  </a:cxn>
                  <a:cxn ang="0">
                    <a:pos x="2" y="2"/>
                  </a:cxn>
                  <a:cxn ang="0">
                    <a:pos x="2" y="2"/>
                  </a:cxn>
                  <a:cxn ang="0">
                    <a:pos x="2" y="1"/>
                  </a:cxn>
                  <a:cxn ang="0">
                    <a:pos x="1" y="1"/>
                  </a:cxn>
                  <a:cxn ang="0">
                    <a:pos x="1" y="0"/>
                  </a:cxn>
                  <a:cxn ang="0">
                    <a:pos x="1" y="0"/>
                  </a:cxn>
                </a:cxnLst>
                <a:rect l="0" t="0" r="r" b="b"/>
                <a:pathLst>
                  <a:path w="2" h="2">
                    <a:moveTo>
                      <a:pt x="1" y="0"/>
                    </a:moveTo>
                    <a:lnTo>
                      <a:pt x="0" y="1"/>
                    </a:lnTo>
                    <a:lnTo>
                      <a:pt x="0" y="2"/>
                    </a:lnTo>
                    <a:lnTo>
                      <a:pt x="0" y="2"/>
                    </a:lnTo>
                    <a:lnTo>
                      <a:pt x="0" y="2"/>
                    </a:lnTo>
                    <a:lnTo>
                      <a:pt x="1" y="2"/>
                    </a:lnTo>
                    <a:lnTo>
                      <a:pt x="1" y="2"/>
                    </a:lnTo>
                    <a:lnTo>
                      <a:pt x="2" y="2"/>
                    </a:lnTo>
                    <a:lnTo>
                      <a:pt x="2" y="2"/>
                    </a:lnTo>
                    <a:lnTo>
                      <a:pt x="2" y="1"/>
                    </a:lnTo>
                    <a:lnTo>
                      <a:pt x="1" y="1"/>
                    </a:lnTo>
                    <a:lnTo>
                      <a:pt x="1" y="0"/>
                    </a:lnTo>
                    <a:lnTo>
                      <a:pt x="1" y="0"/>
                    </a:lnTo>
                    <a:close/>
                  </a:path>
                </a:pathLst>
              </a:custGeom>
              <a:solidFill>
                <a:srgbClr val="4CAFB2"/>
              </a:solidFill>
              <a:ln w="9525">
                <a:noFill/>
                <a:round/>
                <a:headEnd/>
                <a:tailEnd/>
              </a:ln>
              <a:effectLst/>
            </p:spPr>
            <p:txBody>
              <a:bodyPr wrap="none" anchor="ctr"/>
              <a:lstStyle/>
              <a:p>
                <a:endParaRPr lang="en-IN"/>
              </a:p>
            </p:txBody>
          </p:sp>
          <p:sp>
            <p:nvSpPr>
              <p:cNvPr id="4498" name="Freeform 402"/>
              <p:cNvSpPr>
                <a:spLocks noChangeArrowheads="1"/>
              </p:cNvSpPr>
              <p:nvPr/>
            </p:nvSpPr>
            <p:spPr bwMode="auto">
              <a:xfrm>
                <a:off x="5041" y="3608"/>
                <a:ext cx="6" cy="23"/>
              </a:xfrm>
              <a:custGeom>
                <a:avLst/>
                <a:gdLst/>
                <a:ahLst/>
                <a:cxnLst>
                  <a:cxn ang="0">
                    <a:pos x="6" y="0"/>
                  </a:cxn>
                  <a:cxn ang="0">
                    <a:pos x="5" y="2"/>
                  </a:cxn>
                  <a:cxn ang="0">
                    <a:pos x="4" y="5"/>
                  </a:cxn>
                  <a:cxn ang="0">
                    <a:pos x="3" y="10"/>
                  </a:cxn>
                  <a:cxn ang="0">
                    <a:pos x="2" y="15"/>
                  </a:cxn>
                  <a:cxn ang="0">
                    <a:pos x="1" y="19"/>
                  </a:cxn>
                  <a:cxn ang="0">
                    <a:pos x="0" y="22"/>
                  </a:cxn>
                </a:cxnLst>
                <a:rect l="0" t="0" r="r" b="b"/>
                <a:pathLst>
                  <a:path w="6" h="22">
                    <a:moveTo>
                      <a:pt x="6" y="0"/>
                    </a:moveTo>
                    <a:lnTo>
                      <a:pt x="5" y="2"/>
                    </a:lnTo>
                    <a:lnTo>
                      <a:pt x="4" y="5"/>
                    </a:lnTo>
                    <a:lnTo>
                      <a:pt x="3" y="10"/>
                    </a:lnTo>
                    <a:lnTo>
                      <a:pt x="2" y="15"/>
                    </a:lnTo>
                    <a:lnTo>
                      <a:pt x="1" y="19"/>
                    </a:lnTo>
                    <a:lnTo>
                      <a:pt x="0" y="22"/>
                    </a:lnTo>
                  </a:path>
                </a:pathLst>
              </a:custGeom>
              <a:noFill/>
              <a:ln w="3240">
                <a:solidFill>
                  <a:srgbClr val="98E5E5"/>
                </a:solidFill>
                <a:round/>
                <a:headEnd/>
                <a:tailEnd/>
              </a:ln>
              <a:effectLst/>
            </p:spPr>
            <p:txBody>
              <a:bodyPr wrap="none" anchor="ctr"/>
              <a:lstStyle/>
              <a:p>
                <a:endParaRPr lang="en-IN"/>
              </a:p>
            </p:txBody>
          </p:sp>
          <p:sp>
            <p:nvSpPr>
              <p:cNvPr id="4499" name="Freeform 403"/>
              <p:cNvSpPr>
                <a:spLocks noChangeArrowheads="1"/>
              </p:cNvSpPr>
              <p:nvPr/>
            </p:nvSpPr>
            <p:spPr bwMode="auto">
              <a:xfrm>
                <a:off x="5018" y="3631"/>
                <a:ext cx="22" cy="2"/>
              </a:xfrm>
              <a:custGeom>
                <a:avLst/>
                <a:gdLst/>
                <a:ahLst/>
                <a:cxnLst>
                  <a:cxn ang="0">
                    <a:pos x="21" y="1"/>
                  </a:cxn>
                  <a:cxn ang="0">
                    <a:pos x="21" y="2"/>
                  </a:cxn>
                  <a:cxn ang="0">
                    <a:pos x="20" y="3"/>
                  </a:cxn>
                  <a:cxn ang="0">
                    <a:pos x="19" y="3"/>
                  </a:cxn>
                  <a:cxn ang="0">
                    <a:pos x="17" y="3"/>
                  </a:cxn>
                  <a:cxn ang="0">
                    <a:pos x="13" y="3"/>
                  </a:cxn>
                  <a:cxn ang="0">
                    <a:pos x="8" y="2"/>
                  </a:cxn>
                  <a:cxn ang="0">
                    <a:pos x="0" y="0"/>
                  </a:cxn>
                </a:cxnLst>
                <a:rect l="0" t="0" r="r" b="b"/>
                <a:pathLst>
                  <a:path w="21" h="3">
                    <a:moveTo>
                      <a:pt x="21" y="1"/>
                    </a:moveTo>
                    <a:lnTo>
                      <a:pt x="21" y="2"/>
                    </a:lnTo>
                    <a:lnTo>
                      <a:pt x="20" y="3"/>
                    </a:lnTo>
                    <a:lnTo>
                      <a:pt x="19" y="3"/>
                    </a:lnTo>
                    <a:lnTo>
                      <a:pt x="17" y="3"/>
                    </a:lnTo>
                    <a:lnTo>
                      <a:pt x="13" y="3"/>
                    </a:lnTo>
                    <a:lnTo>
                      <a:pt x="8" y="2"/>
                    </a:lnTo>
                    <a:lnTo>
                      <a:pt x="0" y="0"/>
                    </a:lnTo>
                  </a:path>
                </a:pathLst>
              </a:custGeom>
              <a:noFill/>
              <a:ln w="3240">
                <a:solidFill>
                  <a:srgbClr val="98E5E5"/>
                </a:solidFill>
                <a:round/>
                <a:headEnd/>
                <a:tailEnd/>
              </a:ln>
              <a:effectLst/>
            </p:spPr>
            <p:txBody>
              <a:bodyPr wrap="none" anchor="ctr"/>
              <a:lstStyle/>
              <a:p>
                <a:endParaRPr lang="en-IN"/>
              </a:p>
            </p:txBody>
          </p:sp>
          <p:sp>
            <p:nvSpPr>
              <p:cNvPr id="4500" name="Freeform 404"/>
              <p:cNvSpPr>
                <a:spLocks noChangeArrowheads="1"/>
              </p:cNvSpPr>
              <p:nvPr/>
            </p:nvSpPr>
            <p:spPr bwMode="auto">
              <a:xfrm>
                <a:off x="5040" y="3608"/>
                <a:ext cx="7" cy="21"/>
              </a:xfrm>
              <a:custGeom>
                <a:avLst/>
                <a:gdLst/>
                <a:ahLst/>
                <a:cxnLst>
                  <a:cxn ang="0">
                    <a:pos x="7" y="0"/>
                  </a:cxn>
                  <a:cxn ang="0">
                    <a:pos x="6" y="2"/>
                  </a:cxn>
                  <a:cxn ang="0">
                    <a:pos x="5" y="6"/>
                  </a:cxn>
                  <a:cxn ang="0">
                    <a:pos x="3" y="11"/>
                  </a:cxn>
                  <a:cxn ang="0">
                    <a:pos x="1" y="16"/>
                  </a:cxn>
                  <a:cxn ang="0">
                    <a:pos x="0" y="20"/>
                  </a:cxn>
                </a:cxnLst>
                <a:rect l="0" t="0" r="r" b="b"/>
                <a:pathLst>
                  <a:path w="7" h="20">
                    <a:moveTo>
                      <a:pt x="7" y="0"/>
                    </a:moveTo>
                    <a:lnTo>
                      <a:pt x="6" y="2"/>
                    </a:lnTo>
                    <a:lnTo>
                      <a:pt x="5" y="6"/>
                    </a:lnTo>
                    <a:lnTo>
                      <a:pt x="3" y="11"/>
                    </a:lnTo>
                    <a:lnTo>
                      <a:pt x="1" y="16"/>
                    </a:lnTo>
                    <a:lnTo>
                      <a:pt x="0" y="20"/>
                    </a:lnTo>
                  </a:path>
                </a:pathLst>
              </a:custGeom>
              <a:noFill/>
              <a:ln w="3240">
                <a:solidFill>
                  <a:srgbClr val="84DBDB"/>
                </a:solidFill>
                <a:round/>
                <a:headEnd/>
                <a:tailEnd/>
              </a:ln>
              <a:effectLst/>
            </p:spPr>
            <p:txBody>
              <a:bodyPr wrap="none" anchor="ctr"/>
              <a:lstStyle/>
              <a:p>
                <a:endParaRPr lang="en-IN"/>
              </a:p>
            </p:txBody>
          </p:sp>
        </p:grpSp>
        <p:sp>
          <p:nvSpPr>
            <p:cNvPr id="4501" name="Freeform 405"/>
            <p:cNvSpPr>
              <a:spLocks noChangeArrowheads="1"/>
            </p:cNvSpPr>
            <p:nvPr/>
          </p:nvSpPr>
          <p:spPr bwMode="auto">
            <a:xfrm>
              <a:off x="5018" y="3630"/>
              <a:ext cx="21" cy="2"/>
            </a:xfrm>
            <a:custGeom>
              <a:avLst/>
              <a:gdLst/>
              <a:ahLst/>
              <a:cxnLst>
                <a:cxn ang="0">
                  <a:pos x="20" y="0"/>
                </a:cxn>
                <a:cxn ang="0">
                  <a:pos x="19" y="1"/>
                </a:cxn>
                <a:cxn ang="0">
                  <a:pos x="18" y="2"/>
                </a:cxn>
                <a:cxn ang="0">
                  <a:pos x="17" y="3"/>
                </a:cxn>
                <a:cxn ang="0">
                  <a:pos x="13" y="3"/>
                </a:cxn>
                <a:cxn ang="0">
                  <a:pos x="8" y="3"/>
                </a:cxn>
                <a:cxn ang="0">
                  <a:pos x="0" y="1"/>
                </a:cxn>
              </a:cxnLst>
              <a:rect l="0" t="0" r="r" b="b"/>
              <a:pathLst>
                <a:path w="20" h="3">
                  <a:moveTo>
                    <a:pt x="20" y="0"/>
                  </a:moveTo>
                  <a:lnTo>
                    <a:pt x="19" y="1"/>
                  </a:lnTo>
                  <a:lnTo>
                    <a:pt x="18" y="2"/>
                  </a:lnTo>
                  <a:lnTo>
                    <a:pt x="17" y="3"/>
                  </a:lnTo>
                  <a:lnTo>
                    <a:pt x="13" y="3"/>
                  </a:lnTo>
                  <a:lnTo>
                    <a:pt x="8" y="3"/>
                  </a:lnTo>
                  <a:lnTo>
                    <a:pt x="0" y="1"/>
                  </a:lnTo>
                </a:path>
              </a:pathLst>
            </a:custGeom>
            <a:noFill/>
            <a:ln w="3240">
              <a:solidFill>
                <a:srgbClr val="84DBDB"/>
              </a:solidFill>
              <a:round/>
              <a:headEnd/>
              <a:tailEnd/>
            </a:ln>
            <a:effectLst/>
          </p:spPr>
          <p:txBody>
            <a:bodyPr wrap="none" anchor="ctr"/>
            <a:lstStyle/>
            <a:p>
              <a:endParaRPr lang="en-IN"/>
            </a:p>
          </p:txBody>
        </p:sp>
        <p:sp>
          <p:nvSpPr>
            <p:cNvPr id="4502" name="Freeform 406"/>
            <p:cNvSpPr>
              <a:spLocks noChangeArrowheads="1"/>
            </p:cNvSpPr>
            <p:nvPr/>
          </p:nvSpPr>
          <p:spPr bwMode="auto">
            <a:xfrm>
              <a:off x="5038" y="3608"/>
              <a:ext cx="9" cy="19"/>
            </a:xfrm>
            <a:custGeom>
              <a:avLst/>
              <a:gdLst/>
              <a:ahLst/>
              <a:cxnLst>
                <a:cxn ang="0">
                  <a:pos x="9" y="0"/>
                </a:cxn>
                <a:cxn ang="0">
                  <a:pos x="8" y="1"/>
                </a:cxn>
                <a:cxn ang="0">
                  <a:pos x="6" y="5"/>
                </a:cxn>
                <a:cxn ang="0">
                  <a:pos x="4" y="10"/>
                </a:cxn>
                <a:cxn ang="0">
                  <a:pos x="2" y="14"/>
                </a:cxn>
                <a:cxn ang="0">
                  <a:pos x="0" y="18"/>
                </a:cxn>
              </a:cxnLst>
              <a:rect l="0" t="0" r="r" b="b"/>
              <a:pathLst>
                <a:path w="9" h="18">
                  <a:moveTo>
                    <a:pt x="9" y="0"/>
                  </a:moveTo>
                  <a:lnTo>
                    <a:pt x="8" y="1"/>
                  </a:lnTo>
                  <a:lnTo>
                    <a:pt x="6" y="5"/>
                  </a:lnTo>
                  <a:lnTo>
                    <a:pt x="4" y="10"/>
                  </a:lnTo>
                  <a:lnTo>
                    <a:pt x="2" y="14"/>
                  </a:lnTo>
                  <a:lnTo>
                    <a:pt x="0" y="18"/>
                  </a:lnTo>
                </a:path>
              </a:pathLst>
            </a:custGeom>
            <a:noFill/>
            <a:ln w="3240">
              <a:solidFill>
                <a:srgbClr val="70D1D1"/>
              </a:solidFill>
              <a:round/>
              <a:headEnd/>
              <a:tailEnd/>
            </a:ln>
            <a:effectLst/>
          </p:spPr>
          <p:txBody>
            <a:bodyPr wrap="none" anchor="ctr"/>
            <a:lstStyle/>
            <a:p>
              <a:endParaRPr lang="en-IN"/>
            </a:p>
          </p:txBody>
        </p:sp>
        <p:sp>
          <p:nvSpPr>
            <p:cNvPr id="4503" name="Freeform 407"/>
            <p:cNvSpPr>
              <a:spLocks noChangeArrowheads="1"/>
            </p:cNvSpPr>
            <p:nvPr/>
          </p:nvSpPr>
          <p:spPr bwMode="auto">
            <a:xfrm>
              <a:off x="5018" y="3628"/>
              <a:ext cx="19" cy="4"/>
            </a:xfrm>
            <a:custGeom>
              <a:avLst/>
              <a:gdLst/>
              <a:ahLst/>
              <a:cxnLst>
                <a:cxn ang="0">
                  <a:pos x="18" y="0"/>
                </a:cxn>
                <a:cxn ang="0">
                  <a:pos x="18" y="1"/>
                </a:cxn>
                <a:cxn ang="0">
                  <a:pos x="17" y="2"/>
                </a:cxn>
                <a:cxn ang="0">
                  <a:pos x="15" y="3"/>
                </a:cxn>
                <a:cxn ang="0">
                  <a:pos x="12" y="4"/>
                </a:cxn>
                <a:cxn ang="0">
                  <a:pos x="7" y="4"/>
                </a:cxn>
                <a:cxn ang="0">
                  <a:pos x="0" y="3"/>
                </a:cxn>
              </a:cxnLst>
              <a:rect l="0" t="0" r="r" b="b"/>
              <a:pathLst>
                <a:path w="18" h="4">
                  <a:moveTo>
                    <a:pt x="18" y="0"/>
                  </a:moveTo>
                  <a:lnTo>
                    <a:pt x="18" y="1"/>
                  </a:lnTo>
                  <a:lnTo>
                    <a:pt x="17" y="2"/>
                  </a:lnTo>
                  <a:lnTo>
                    <a:pt x="15" y="3"/>
                  </a:lnTo>
                  <a:lnTo>
                    <a:pt x="12" y="4"/>
                  </a:lnTo>
                  <a:lnTo>
                    <a:pt x="7" y="4"/>
                  </a:lnTo>
                  <a:lnTo>
                    <a:pt x="0" y="3"/>
                  </a:lnTo>
                </a:path>
              </a:pathLst>
            </a:custGeom>
            <a:noFill/>
            <a:ln w="3240">
              <a:solidFill>
                <a:srgbClr val="70D1D1"/>
              </a:solidFill>
              <a:round/>
              <a:headEnd/>
              <a:tailEnd/>
            </a:ln>
            <a:effectLst/>
          </p:spPr>
          <p:txBody>
            <a:bodyPr wrap="none" anchor="ctr"/>
            <a:lstStyle/>
            <a:p>
              <a:endParaRPr lang="en-IN"/>
            </a:p>
          </p:txBody>
        </p:sp>
        <p:sp>
          <p:nvSpPr>
            <p:cNvPr id="4504" name="Freeform 408"/>
            <p:cNvSpPr>
              <a:spLocks noChangeArrowheads="1"/>
            </p:cNvSpPr>
            <p:nvPr/>
          </p:nvSpPr>
          <p:spPr bwMode="auto">
            <a:xfrm>
              <a:off x="5036" y="3608"/>
              <a:ext cx="10" cy="16"/>
            </a:xfrm>
            <a:custGeom>
              <a:avLst/>
              <a:gdLst/>
              <a:ahLst/>
              <a:cxnLst>
                <a:cxn ang="0">
                  <a:pos x="10" y="0"/>
                </a:cxn>
                <a:cxn ang="0">
                  <a:pos x="8" y="2"/>
                </a:cxn>
                <a:cxn ang="0">
                  <a:pos x="5" y="6"/>
                </a:cxn>
                <a:cxn ang="0">
                  <a:pos x="2" y="11"/>
                </a:cxn>
                <a:cxn ang="0">
                  <a:pos x="0" y="15"/>
                </a:cxn>
              </a:cxnLst>
              <a:rect l="0" t="0" r="r" b="b"/>
              <a:pathLst>
                <a:path w="10" h="15">
                  <a:moveTo>
                    <a:pt x="10" y="0"/>
                  </a:moveTo>
                  <a:lnTo>
                    <a:pt x="8" y="2"/>
                  </a:lnTo>
                  <a:lnTo>
                    <a:pt x="5" y="6"/>
                  </a:lnTo>
                  <a:lnTo>
                    <a:pt x="2" y="11"/>
                  </a:lnTo>
                  <a:lnTo>
                    <a:pt x="0" y="15"/>
                  </a:lnTo>
                </a:path>
              </a:pathLst>
            </a:custGeom>
            <a:noFill/>
            <a:ln w="3240">
              <a:solidFill>
                <a:srgbClr val="59C6C6"/>
              </a:solidFill>
              <a:round/>
              <a:headEnd/>
              <a:tailEnd/>
            </a:ln>
            <a:effectLst/>
          </p:spPr>
          <p:txBody>
            <a:bodyPr wrap="none" anchor="ctr"/>
            <a:lstStyle/>
            <a:p>
              <a:endParaRPr lang="en-IN"/>
            </a:p>
          </p:txBody>
        </p:sp>
        <p:sp>
          <p:nvSpPr>
            <p:cNvPr id="4505" name="Freeform 409"/>
            <p:cNvSpPr>
              <a:spLocks noChangeArrowheads="1"/>
            </p:cNvSpPr>
            <p:nvPr/>
          </p:nvSpPr>
          <p:spPr bwMode="auto">
            <a:xfrm>
              <a:off x="5018" y="3624"/>
              <a:ext cx="18" cy="7"/>
            </a:xfrm>
            <a:custGeom>
              <a:avLst/>
              <a:gdLst/>
              <a:ahLst/>
              <a:cxnLst>
                <a:cxn ang="0">
                  <a:pos x="17" y="0"/>
                </a:cxn>
                <a:cxn ang="0">
                  <a:pos x="17" y="2"/>
                </a:cxn>
                <a:cxn ang="0">
                  <a:pos x="16" y="3"/>
                </a:cxn>
                <a:cxn ang="0">
                  <a:pos x="14" y="5"/>
                </a:cxn>
                <a:cxn ang="0">
                  <a:pos x="11" y="6"/>
                </a:cxn>
                <a:cxn ang="0">
                  <a:pos x="6" y="7"/>
                </a:cxn>
                <a:cxn ang="0">
                  <a:pos x="0" y="6"/>
                </a:cxn>
              </a:cxnLst>
              <a:rect l="0" t="0" r="r" b="b"/>
              <a:pathLst>
                <a:path w="17" h="7">
                  <a:moveTo>
                    <a:pt x="17" y="0"/>
                  </a:moveTo>
                  <a:lnTo>
                    <a:pt x="17" y="2"/>
                  </a:lnTo>
                  <a:lnTo>
                    <a:pt x="16" y="3"/>
                  </a:lnTo>
                  <a:lnTo>
                    <a:pt x="14" y="5"/>
                  </a:lnTo>
                  <a:lnTo>
                    <a:pt x="11" y="6"/>
                  </a:lnTo>
                  <a:lnTo>
                    <a:pt x="6" y="7"/>
                  </a:lnTo>
                  <a:lnTo>
                    <a:pt x="0" y="6"/>
                  </a:lnTo>
                </a:path>
              </a:pathLst>
            </a:custGeom>
            <a:noFill/>
            <a:ln w="3240">
              <a:solidFill>
                <a:srgbClr val="59C6C6"/>
              </a:solidFill>
              <a:round/>
              <a:headEnd/>
              <a:tailEnd/>
            </a:ln>
            <a:effectLst/>
          </p:spPr>
          <p:txBody>
            <a:bodyPr wrap="none" anchor="ctr"/>
            <a:lstStyle/>
            <a:p>
              <a:endParaRPr lang="en-IN"/>
            </a:p>
          </p:txBody>
        </p:sp>
        <p:sp>
          <p:nvSpPr>
            <p:cNvPr id="4506" name="Freeform 410"/>
            <p:cNvSpPr>
              <a:spLocks noChangeArrowheads="1"/>
            </p:cNvSpPr>
            <p:nvPr/>
          </p:nvSpPr>
          <p:spPr bwMode="auto">
            <a:xfrm>
              <a:off x="5035" y="3608"/>
              <a:ext cx="11" cy="13"/>
            </a:xfrm>
            <a:custGeom>
              <a:avLst/>
              <a:gdLst/>
              <a:ahLst/>
              <a:cxnLst>
                <a:cxn ang="0">
                  <a:pos x="11" y="0"/>
                </a:cxn>
                <a:cxn ang="0">
                  <a:pos x="9" y="1"/>
                </a:cxn>
                <a:cxn ang="0">
                  <a:pos x="6" y="5"/>
                </a:cxn>
                <a:cxn ang="0">
                  <a:pos x="2" y="10"/>
                </a:cxn>
                <a:cxn ang="0">
                  <a:pos x="0" y="13"/>
                </a:cxn>
              </a:cxnLst>
              <a:rect l="0" t="0" r="r" b="b"/>
              <a:pathLst>
                <a:path w="11" h="13">
                  <a:moveTo>
                    <a:pt x="11" y="0"/>
                  </a:moveTo>
                  <a:lnTo>
                    <a:pt x="9" y="1"/>
                  </a:lnTo>
                  <a:lnTo>
                    <a:pt x="6" y="5"/>
                  </a:lnTo>
                  <a:lnTo>
                    <a:pt x="2" y="10"/>
                  </a:lnTo>
                  <a:lnTo>
                    <a:pt x="0" y="13"/>
                  </a:lnTo>
                </a:path>
              </a:pathLst>
            </a:custGeom>
            <a:noFill/>
            <a:ln w="3240">
              <a:solidFill>
                <a:srgbClr val="42BABA"/>
              </a:solidFill>
              <a:round/>
              <a:headEnd/>
              <a:tailEnd/>
            </a:ln>
            <a:effectLst/>
          </p:spPr>
          <p:txBody>
            <a:bodyPr wrap="none" anchor="ctr"/>
            <a:lstStyle/>
            <a:p>
              <a:endParaRPr lang="en-IN"/>
            </a:p>
          </p:txBody>
        </p:sp>
        <p:sp>
          <p:nvSpPr>
            <p:cNvPr id="4507" name="Freeform 411"/>
            <p:cNvSpPr>
              <a:spLocks noChangeArrowheads="1"/>
            </p:cNvSpPr>
            <p:nvPr/>
          </p:nvSpPr>
          <p:spPr bwMode="auto">
            <a:xfrm>
              <a:off x="5017" y="3622"/>
              <a:ext cx="18" cy="8"/>
            </a:xfrm>
            <a:custGeom>
              <a:avLst/>
              <a:gdLst/>
              <a:ahLst/>
              <a:cxnLst>
                <a:cxn ang="0">
                  <a:pos x="17" y="0"/>
                </a:cxn>
                <a:cxn ang="0">
                  <a:pos x="16" y="1"/>
                </a:cxn>
                <a:cxn ang="0">
                  <a:pos x="15" y="3"/>
                </a:cxn>
                <a:cxn ang="0">
                  <a:pos x="13" y="6"/>
                </a:cxn>
                <a:cxn ang="0">
                  <a:pos x="11" y="7"/>
                </a:cxn>
                <a:cxn ang="0">
                  <a:pos x="6" y="8"/>
                </a:cxn>
                <a:cxn ang="0">
                  <a:pos x="0" y="8"/>
                </a:cxn>
              </a:cxnLst>
              <a:rect l="0" t="0" r="r" b="b"/>
              <a:pathLst>
                <a:path w="17" h="8">
                  <a:moveTo>
                    <a:pt x="17" y="0"/>
                  </a:moveTo>
                  <a:lnTo>
                    <a:pt x="16" y="1"/>
                  </a:lnTo>
                  <a:lnTo>
                    <a:pt x="15" y="3"/>
                  </a:lnTo>
                  <a:lnTo>
                    <a:pt x="13" y="6"/>
                  </a:lnTo>
                  <a:lnTo>
                    <a:pt x="11" y="7"/>
                  </a:lnTo>
                  <a:lnTo>
                    <a:pt x="6" y="8"/>
                  </a:lnTo>
                  <a:lnTo>
                    <a:pt x="0" y="8"/>
                  </a:lnTo>
                </a:path>
              </a:pathLst>
            </a:custGeom>
            <a:noFill/>
            <a:ln w="3240">
              <a:solidFill>
                <a:srgbClr val="42BABA"/>
              </a:solidFill>
              <a:round/>
              <a:headEnd/>
              <a:tailEnd/>
            </a:ln>
            <a:effectLst/>
          </p:spPr>
          <p:txBody>
            <a:bodyPr wrap="none" anchor="ctr"/>
            <a:lstStyle/>
            <a:p>
              <a:endParaRPr lang="en-IN"/>
            </a:p>
          </p:txBody>
        </p:sp>
        <p:sp>
          <p:nvSpPr>
            <p:cNvPr id="4508" name="Freeform 412"/>
            <p:cNvSpPr>
              <a:spLocks noChangeArrowheads="1"/>
            </p:cNvSpPr>
            <p:nvPr/>
          </p:nvSpPr>
          <p:spPr bwMode="auto">
            <a:xfrm>
              <a:off x="5033" y="3607"/>
              <a:ext cx="13" cy="12"/>
            </a:xfrm>
            <a:custGeom>
              <a:avLst/>
              <a:gdLst/>
              <a:ahLst/>
              <a:cxnLst>
                <a:cxn ang="0">
                  <a:pos x="13" y="0"/>
                </a:cxn>
                <a:cxn ang="0">
                  <a:pos x="11" y="2"/>
                </a:cxn>
                <a:cxn ang="0">
                  <a:pos x="7" y="5"/>
                </a:cxn>
                <a:cxn ang="0">
                  <a:pos x="3" y="9"/>
                </a:cxn>
                <a:cxn ang="0">
                  <a:pos x="0" y="12"/>
                </a:cxn>
              </a:cxnLst>
              <a:rect l="0" t="0" r="r" b="b"/>
              <a:pathLst>
                <a:path w="13" h="12">
                  <a:moveTo>
                    <a:pt x="13" y="0"/>
                  </a:moveTo>
                  <a:lnTo>
                    <a:pt x="11" y="2"/>
                  </a:lnTo>
                  <a:lnTo>
                    <a:pt x="7" y="5"/>
                  </a:lnTo>
                  <a:lnTo>
                    <a:pt x="3" y="9"/>
                  </a:lnTo>
                  <a:lnTo>
                    <a:pt x="0" y="12"/>
                  </a:lnTo>
                </a:path>
              </a:pathLst>
            </a:custGeom>
            <a:noFill/>
            <a:ln w="3240">
              <a:solidFill>
                <a:srgbClr val="2DAFAF"/>
              </a:solidFill>
              <a:round/>
              <a:headEnd/>
              <a:tailEnd/>
            </a:ln>
            <a:effectLst/>
          </p:spPr>
          <p:txBody>
            <a:bodyPr wrap="none" anchor="ctr"/>
            <a:lstStyle/>
            <a:p>
              <a:endParaRPr lang="en-IN"/>
            </a:p>
          </p:txBody>
        </p:sp>
        <p:sp>
          <p:nvSpPr>
            <p:cNvPr id="4509" name="Freeform 413"/>
            <p:cNvSpPr>
              <a:spLocks noChangeArrowheads="1"/>
            </p:cNvSpPr>
            <p:nvPr/>
          </p:nvSpPr>
          <p:spPr bwMode="auto">
            <a:xfrm>
              <a:off x="5017" y="3620"/>
              <a:ext cx="16" cy="10"/>
            </a:xfrm>
            <a:custGeom>
              <a:avLst/>
              <a:gdLst/>
              <a:ahLst/>
              <a:cxnLst>
                <a:cxn ang="0">
                  <a:pos x="15" y="0"/>
                </a:cxn>
                <a:cxn ang="0">
                  <a:pos x="15" y="1"/>
                </a:cxn>
                <a:cxn ang="0">
                  <a:pos x="14" y="3"/>
                </a:cxn>
                <a:cxn ang="0">
                  <a:pos x="13" y="5"/>
                </a:cxn>
                <a:cxn ang="0">
                  <a:pos x="11" y="7"/>
                </a:cxn>
                <a:cxn ang="0">
                  <a:pos x="8" y="9"/>
                </a:cxn>
                <a:cxn ang="0">
                  <a:pos x="5" y="10"/>
                </a:cxn>
                <a:cxn ang="0">
                  <a:pos x="0" y="10"/>
                </a:cxn>
              </a:cxnLst>
              <a:rect l="0" t="0" r="r" b="b"/>
              <a:pathLst>
                <a:path w="15" h="10">
                  <a:moveTo>
                    <a:pt x="15" y="0"/>
                  </a:moveTo>
                  <a:lnTo>
                    <a:pt x="15" y="1"/>
                  </a:lnTo>
                  <a:lnTo>
                    <a:pt x="14" y="3"/>
                  </a:lnTo>
                  <a:lnTo>
                    <a:pt x="13" y="5"/>
                  </a:lnTo>
                  <a:lnTo>
                    <a:pt x="11" y="7"/>
                  </a:lnTo>
                  <a:lnTo>
                    <a:pt x="8" y="9"/>
                  </a:lnTo>
                  <a:lnTo>
                    <a:pt x="5" y="10"/>
                  </a:lnTo>
                  <a:lnTo>
                    <a:pt x="0" y="10"/>
                  </a:lnTo>
                </a:path>
              </a:pathLst>
            </a:custGeom>
            <a:noFill/>
            <a:ln w="3240">
              <a:solidFill>
                <a:srgbClr val="2DAFAF"/>
              </a:solidFill>
              <a:round/>
              <a:headEnd/>
              <a:tailEnd/>
            </a:ln>
            <a:effectLst/>
          </p:spPr>
          <p:txBody>
            <a:bodyPr wrap="none" anchor="ctr"/>
            <a:lstStyle/>
            <a:p>
              <a:endParaRPr lang="en-IN"/>
            </a:p>
          </p:txBody>
        </p:sp>
        <p:sp>
          <p:nvSpPr>
            <p:cNvPr id="4510" name="Freeform 414"/>
            <p:cNvSpPr>
              <a:spLocks noChangeArrowheads="1"/>
            </p:cNvSpPr>
            <p:nvPr/>
          </p:nvSpPr>
          <p:spPr bwMode="auto">
            <a:xfrm>
              <a:off x="5032" y="3607"/>
              <a:ext cx="14" cy="10"/>
            </a:xfrm>
            <a:custGeom>
              <a:avLst/>
              <a:gdLst/>
              <a:ahLst/>
              <a:cxnLst>
                <a:cxn ang="0">
                  <a:pos x="14" y="0"/>
                </a:cxn>
                <a:cxn ang="0">
                  <a:pos x="12" y="1"/>
                </a:cxn>
                <a:cxn ang="0">
                  <a:pos x="7" y="4"/>
                </a:cxn>
                <a:cxn ang="0">
                  <a:pos x="3" y="7"/>
                </a:cxn>
                <a:cxn ang="0">
                  <a:pos x="0" y="10"/>
                </a:cxn>
              </a:cxnLst>
              <a:rect l="0" t="0" r="r" b="b"/>
              <a:pathLst>
                <a:path w="14" h="10">
                  <a:moveTo>
                    <a:pt x="14" y="0"/>
                  </a:moveTo>
                  <a:lnTo>
                    <a:pt x="12" y="1"/>
                  </a:lnTo>
                  <a:lnTo>
                    <a:pt x="7" y="4"/>
                  </a:lnTo>
                  <a:lnTo>
                    <a:pt x="3" y="7"/>
                  </a:lnTo>
                  <a:lnTo>
                    <a:pt x="0" y="10"/>
                  </a:lnTo>
                </a:path>
              </a:pathLst>
            </a:custGeom>
            <a:noFill/>
            <a:ln w="3240">
              <a:solidFill>
                <a:srgbClr val="1EA8A8"/>
              </a:solidFill>
              <a:round/>
              <a:headEnd/>
              <a:tailEnd/>
            </a:ln>
            <a:effectLst/>
          </p:spPr>
          <p:txBody>
            <a:bodyPr wrap="none" anchor="ctr"/>
            <a:lstStyle/>
            <a:p>
              <a:endParaRPr lang="en-IN"/>
            </a:p>
          </p:txBody>
        </p:sp>
        <p:sp>
          <p:nvSpPr>
            <p:cNvPr id="4511" name="Freeform 415"/>
            <p:cNvSpPr>
              <a:spLocks noChangeArrowheads="1"/>
            </p:cNvSpPr>
            <p:nvPr/>
          </p:nvSpPr>
          <p:spPr bwMode="auto">
            <a:xfrm>
              <a:off x="5017" y="3618"/>
              <a:ext cx="14" cy="12"/>
            </a:xfrm>
            <a:custGeom>
              <a:avLst/>
              <a:gdLst/>
              <a:ahLst/>
              <a:cxnLst>
                <a:cxn ang="0">
                  <a:pos x="14" y="0"/>
                </a:cxn>
                <a:cxn ang="0">
                  <a:pos x="14" y="1"/>
                </a:cxn>
                <a:cxn ang="0">
                  <a:pos x="13" y="3"/>
                </a:cxn>
                <a:cxn ang="0">
                  <a:pos x="12" y="6"/>
                </a:cxn>
                <a:cxn ang="0">
                  <a:pos x="10" y="8"/>
                </a:cxn>
                <a:cxn ang="0">
                  <a:pos x="7" y="10"/>
                </a:cxn>
                <a:cxn ang="0">
                  <a:pos x="4" y="12"/>
                </a:cxn>
                <a:cxn ang="0">
                  <a:pos x="0" y="12"/>
                </a:cxn>
              </a:cxnLst>
              <a:rect l="0" t="0" r="r" b="b"/>
              <a:pathLst>
                <a:path w="14" h="12">
                  <a:moveTo>
                    <a:pt x="14" y="0"/>
                  </a:moveTo>
                  <a:lnTo>
                    <a:pt x="14" y="1"/>
                  </a:lnTo>
                  <a:lnTo>
                    <a:pt x="13" y="3"/>
                  </a:lnTo>
                  <a:lnTo>
                    <a:pt x="12" y="6"/>
                  </a:lnTo>
                  <a:lnTo>
                    <a:pt x="10" y="8"/>
                  </a:lnTo>
                  <a:lnTo>
                    <a:pt x="7" y="10"/>
                  </a:lnTo>
                  <a:lnTo>
                    <a:pt x="4" y="12"/>
                  </a:lnTo>
                  <a:lnTo>
                    <a:pt x="0" y="12"/>
                  </a:lnTo>
                </a:path>
              </a:pathLst>
            </a:custGeom>
            <a:noFill/>
            <a:ln w="3240">
              <a:solidFill>
                <a:srgbClr val="1EA8A8"/>
              </a:solidFill>
              <a:round/>
              <a:headEnd/>
              <a:tailEnd/>
            </a:ln>
            <a:effectLst/>
          </p:spPr>
          <p:txBody>
            <a:bodyPr wrap="none" anchor="ctr"/>
            <a:lstStyle/>
            <a:p>
              <a:endParaRPr lang="en-IN"/>
            </a:p>
          </p:txBody>
        </p:sp>
        <p:sp>
          <p:nvSpPr>
            <p:cNvPr id="4512" name="Freeform 416"/>
            <p:cNvSpPr>
              <a:spLocks noChangeArrowheads="1"/>
            </p:cNvSpPr>
            <p:nvPr/>
          </p:nvSpPr>
          <p:spPr bwMode="auto">
            <a:xfrm>
              <a:off x="5031" y="3607"/>
              <a:ext cx="16" cy="8"/>
            </a:xfrm>
            <a:custGeom>
              <a:avLst/>
              <a:gdLst/>
              <a:ahLst/>
              <a:cxnLst>
                <a:cxn ang="0">
                  <a:pos x="15" y="0"/>
                </a:cxn>
                <a:cxn ang="0">
                  <a:pos x="13" y="1"/>
                </a:cxn>
                <a:cxn ang="0">
                  <a:pos x="8" y="3"/>
                </a:cxn>
                <a:cxn ang="0">
                  <a:pos x="3" y="6"/>
                </a:cxn>
                <a:cxn ang="0">
                  <a:pos x="0" y="8"/>
                </a:cxn>
              </a:cxnLst>
              <a:rect l="0" t="0" r="r" b="b"/>
              <a:pathLst>
                <a:path w="15" h="8">
                  <a:moveTo>
                    <a:pt x="15" y="0"/>
                  </a:moveTo>
                  <a:lnTo>
                    <a:pt x="13" y="1"/>
                  </a:lnTo>
                  <a:lnTo>
                    <a:pt x="8" y="3"/>
                  </a:lnTo>
                  <a:lnTo>
                    <a:pt x="3" y="6"/>
                  </a:lnTo>
                  <a:lnTo>
                    <a:pt x="0" y="8"/>
                  </a:lnTo>
                </a:path>
              </a:pathLst>
            </a:custGeom>
            <a:noFill/>
            <a:ln w="3240">
              <a:solidFill>
                <a:srgbClr val="0FA0A0"/>
              </a:solidFill>
              <a:round/>
              <a:headEnd/>
              <a:tailEnd/>
            </a:ln>
            <a:effectLst/>
          </p:spPr>
          <p:txBody>
            <a:bodyPr wrap="none" anchor="ctr"/>
            <a:lstStyle/>
            <a:p>
              <a:endParaRPr lang="en-IN"/>
            </a:p>
          </p:txBody>
        </p:sp>
        <p:sp>
          <p:nvSpPr>
            <p:cNvPr id="4513" name="Freeform 417"/>
            <p:cNvSpPr>
              <a:spLocks noChangeArrowheads="1"/>
            </p:cNvSpPr>
            <p:nvPr/>
          </p:nvSpPr>
          <p:spPr bwMode="auto">
            <a:xfrm>
              <a:off x="5017" y="3616"/>
              <a:ext cx="13" cy="14"/>
            </a:xfrm>
            <a:custGeom>
              <a:avLst/>
              <a:gdLst/>
              <a:ahLst/>
              <a:cxnLst>
                <a:cxn ang="0">
                  <a:pos x="13" y="0"/>
                </a:cxn>
                <a:cxn ang="0">
                  <a:pos x="13" y="1"/>
                </a:cxn>
                <a:cxn ang="0">
                  <a:pos x="12" y="4"/>
                </a:cxn>
                <a:cxn ang="0">
                  <a:pos x="11" y="7"/>
                </a:cxn>
                <a:cxn ang="0">
                  <a:pos x="9" y="9"/>
                </a:cxn>
                <a:cxn ang="0">
                  <a:pos x="7" y="12"/>
                </a:cxn>
                <a:cxn ang="0">
                  <a:pos x="4" y="13"/>
                </a:cxn>
                <a:cxn ang="0">
                  <a:pos x="0" y="14"/>
                </a:cxn>
              </a:cxnLst>
              <a:rect l="0" t="0" r="r" b="b"/>
              <a:pathLst>
                <a:path w="13" h="14">
                  <a:moveTo>
                    <a:pt x="13" y="0"/>
                  </a:moveTo>
                  <a:lnTo>
                    <a:pt x="13" y="1"/>
                  </a:lnTo>
                  <a:lnTo>
                    <a:pt x="12" y="4"/>
                  </a:lnTo>
                  <a:lnTo>
                    <a:pt x="11" y="7"/>
                  </a:lnTo>
                  <a:lnTo>
                    <a:pt x="9" y="9"/>
                  </a:lnTo>
                  <a:lnTo>
                    <a:pt x="7" y="12"/>
                  </a:lnTo>
                  <a:lnTo>
                    <a:pt x="4" y="13"/>
                  </a:lnTo>
                  <a:lnTo>
                    <a:pt x="0" y="14"/>
                  </a:lnTo>
                </a:path>
              </a:pathLst>
            </a:custGeom>
            <a:noFill/>
            <a:ln w="3240">
              <a:solidFill>
                <a:srgbClr val="0FA0A0"/>
              </a:solidFill>
              <a:round/>
              <a:headEnd/>
              <a:tailEnd/>
            </a:ln>
            <a:effectLst/>
          </p:spPr>
          <p:txBody>
            <a:bodyPr wrap="none" anchor="ctr"/>
            <a:lstStyle/>
            <a:p>
              <a:endParaRPr lang="en-IN"/>
            </a:p>
          </p:txBody>
        </p:sp>
        <p:sp>
          <p:nvSpPr>
            <p:cNvPr id="4514" name="Freeform 418"/>
            <p:cNvSpPr>
              <a:spLocks noChangeArrowheads="1"/>
            </p:cNvSpPr>
            <p:nvPr/>
          </p:nvSpPr>
          <p:spPr bwMode="auto">
            <a:xfrm>
              <a:off x="5030" y="3607"/>
              <a:ext cx="16" cy="6"/>
            </a:xfrm>
            <a:custGeom>
              <a:avLst/>
              <a:gdLst/>
              <a:ahLst/>
              <a:cxnLst>
                <a:cxn ang="0">
                  <a:pos x="16" y="0"/>
                </a:cxn>
                <a:cxn ang="0">
                  <a:pos x="13" y="1"/>
                </a:cxn>
                <a:cxn ang="0">
                  <a:pos x="8" y="2"/>
                </a:cxn>
                <a:cxn ang="0">
                  <a:pos x="3" y="5"/>
                </a:cxn>
                <a:cxn ang="0">
                  <a:pos x="0" y="6"/>
                </a:cxn>
              </a:cxnLst>
              <a:rect l="0" t="0" r="r" b="b"/>
              <a:pathLst>
                <a:path w="16" h="6">
                  <a:moveTo>
                    <a:pt x="16" y="0"/>
                  </a:moveTo>
                  <a:lnTo>
                    <a:pt x="13" y="1"/>
                  </a:lnTo>
                  <a:lnTo>
                    <a:pt x="8" y="2"/>
                  </a:lnTo>
                  <a:lnTo>
                    <a:pt x="3" y="5"/>
                  </a:lnTo>
                  <a:lnTo>
                    <a:pt x="0" y="6"/>
                  </a:lnTo>
                </a:path>
              </a:pathLst>
            </a:custGeom>
            <a:noFill/>
            <a:ln w="3240">
              <a:solidFill>
                <a:srgbClr val="009898"/>
              </a:solidFill>
              <a:round/>
              <a:headEnd/>
              <a:tailEnd/>
            </a:ln>
            <a:effectLst/>
          </p:spPr>
          <p:txBody>
            <a:bodyPr wrap="none" anchor="ctr"/>
            <a:lstStyle/>
            <a:p>
              <a:endParaRPr lang="en-IN"/>
            </a:p>
          </p:txBody>
        </p:sp>
        <p:sp>
          <p:nvSpPr>
            <p:cNvPr id="4515" name="Freeform 419"/>
            <p:cNvSpPr>
              <a:spLocks noChangeArrowheads="1"/>
            </p:cNvSpPr>
            <p:nvPr/>
          </p:nvSpPr>
          <p:spPr bwMode="auto">
            <a:xfrm>
              <a:off x="5017" y="3613"/>
              <a:ext cx="12" cy="17"/>
            </a:xfrm>
            <a:custGeom>
              <a:avLst/>
              <a:gdLst/>
              <a:ahLst/>
              <a:cxnLst>
                <a:cxn ang="0">
                  <a:pos x="12" y="0"/>
                </a:cxn>
                <a:cxn ang="0">
                  <a:pos x="12" y="2"/>
                </a:cxn>
                <a:cxn ang="0">
                  <a:pos x="11" y="4"/>
                </a:cxn>
                <a:cxn ang="0">
                  <a:pos x="10" y="7"/>
                </a:cxn>
                <a:cxn ang="0">
                  <a:pos x="8" y="10"/>
                </a:cxn>
                <a:cxn ang="0">
                  <a:pos x="6" y="13"/>
                </a:cxn>
                <a:cxn ang="0">
                  <a:pos x="3" y="15"/>
                </a:cxn>
                <a:cxn ang="0">
                  <a:pos x="0" y="16"/>
                </a:cxn>
              </a:cxnLst>
              <a:rect l="0" t="0" r="r" b="b"/>
              <a:pathLst>
                <a:path w="12" h="16">
                  <a:moveTo>
                    <a:pt x="12" y="0"/>
                  </a:moveTo>
                  <a:lnTo>
                    <a:pt x="12" y="2"/>
                  </a:lnTo>
                  <a:lnTo>
                    <a:pt x="11" y="4"/>
                  </a:lnTo>
                  <a:lnTo>
                    <a:pt x="10" y="7"/>
                  </a:lnTo>
                  <a:lnTo>
                    <a:pt x="8" y="10"/>
                  </a:lnTo>
                  <a:lnTo>
                    <a:pt x="6" y="13"/>
                  </a:lnTo>
                  <a:lnTo>
                    <a:pt x="3" y="15"/>
                  </a:lnTo>
                  <a:lnTo>
                    <a:pt x="0" y="16"/>
                  </a:lnTo>
                </a:path>
              </a:pathLst>
            </a:custGeom>
            <a:noFill/>
            <a:ln w="3240">
              <a:solidFill>
                <a:srgbClr val="009898"/>
              </a:solidFill>
              <a:round/>
              <a:headEnd/>
              <a:tailEnd/>
            </a:ln>
            <a:effectLst/>
          </p:spPr>
          <p:txBody>
            <a:bodyPr wrap="none" anchor="ctr"/>
            <a:lstStyle/>
            <a:p>
              <a:endParaRPr lang="en-IN"/>
            </a:p>
          </p:txBody>
        </p:sp>
        <p:sp>
          <p:nvSpPr>
            <p:cNvPr id="4516" name="Freeform 420"/>
            <p:cNvSpPr>
              <a:spLocks noChangeArrowheads="1"/>
            </p:cNvSpPr>
            <p:nvPr/>
          </p:nvSpPr>
          <p:spPr bwMode="auto">
            <a:xfrm>
              <a:off x="5029" y="3607"/>
              <a:ext cx="18" cy="3"/>
            </a:xfrm>
            <a:custGeom>
              <a:avLst/>
              <a:gdLst/>
              <a:ahLst/>
              <a:cxnLst>
                <a:cxn ang="0">
                  <a:pos x="17" y="0"/>
                </a:cxn>
                <a:cxn ang="0">
                  <a:pos x="14" y="0"/>
                </a:cxn>
                <a:cxn ang="0">
                  <a:pos x="9" y="2"/>
                </a:cxn>
                <a:cxn ang="0">
                  <a:pos x="3" y="3"/>
                </a:cxn>
                <a:cxn ang="0">
                  <a:pos x="0" y="4"/>
                </a:cxn>
              </a:cxnLst>
              <a:rect l="0" t="0" r="r" b="b"/>
              <a:pathLst>
                <a:path w="17" h="4">
                  <a:moveTo>
                    <a:pt x="17" y="0"/>
                  </a:moveTo>
                  <a:lnTo>
                    <a:pt x="14" y="0"/>
                  </a:lnTo>
                  <a:lnTo>
                    <a:pt x="9" y="2"/>
                  </a:lnTo>
                  <a:lnTo>
                    <a:pt x="3" y="3"/>
                  </a:lnTo>
                  <a:lnTo>
                    <a:pt x="0" y="4"/>
                  </a:lnTo>
                </a:path>
              </a:pathLst>
            </a:custGeom>
            <a:noFill/>
            <a:ln w="3240">
              <a:solidFill>
                <a:srgbClr val="009191"/>
              </a:solidFill>
              <a:round/>
              <a:headEnd/>
              <a:tailEnd/>
            </a:ln>
            <a:effectLst/>
          </p:spPr>
          <p:txBody>
            <a:bodyPr wrap="none" anchor="ctr"/>
            <a:lstStyle/>
            <a:p>
              <a:endParaRPr lang="en-IN"/>
            </a:p>
          </p:txBody>
        </p:sp>
        <p:sp>
          <p:nvSpPr>
            <p:cNvPr id="4517" name="Freeform 421"/>
            <p:cNvSpPr>
              <a:spLocks noChangeArrowheads="1"/>
            </p:cNvSpPr>
            <p:nvPr/>
          </p:nvSpPr>
          <p:spPr bwMode="auto">
            <a:xfrm>
              <a:off x="5016" y="3611"/>
              <a:ext cx="12" cy="18"/>
            </a:xfrm>
            <a:custGeom>
              <a:avLst/>
              <a:gdLst/>
              <a:ahLst/>
              <a:cxnLst>
                <a:cxn ang="0">
                  <a:pos x="12" y="0"/>
                </a:cxn>
                <a:cxn ang="0">
                  <a:pos x="12" y="2"/>
                </a:cxn>
                <a:cxn ang="0">
                  <a:pos x="11" y="5"/>
                </a:cxn>
                <a:cxn ang="0">
                  <a:pos x="10" y="8"/>
                </a:cxn>
                <a:cxn ang="0">
                  <a:pos x="8" y="12"/>
                </a:cxn>
                <a:cxn ang="0">
                  <a:pos x="6" y="15"/>
                </a:cxn>
                <a:cxn ang="0">
                  <a:pos x="3" y="17"/>
                </a:cxn>
                <a:cxn ang="0">
                  <a:pos x="0" y="17"/>
                </a:cxn>
              </a:cxnLst>
              <a:rect l="0" t="0" r="r" b="b"/>
              <a:pathLst>
                <a:path w="12" h="17">
                  <a:moveTo>
                    <a:pt x="12" y="0"/>
                  </a:moveTo>
                  <a:lnTo>
                    <a:pt x="12" y="2"/>
                  </a:lnTo>
                  <a:lnTo>
                    <a:pt x="11" y="5"/>
                  </a:lnTo>
                  <a:lnTo>
                    <a:pt x="10" y="8"/>
                  </a:lnTo>
                  <a:lnTo>
                    <a:pt x="8" y="12"/>
                  </a:lnTo>
                  <a:lnTo>
                    <a:pt x="6" y="15"/>
                  </a:lnTo>
                  <a:lnTo>
                    <a:pt x="3" y="17"/>
                  </a:lnTo>
                  <a:lnTo>
                    <a:pt x="0" y="17"/>
                  </a:lnTo>
                </a:path>
              </a:pathLst>
            </a:custGeom>
            <a:noFill/>
            <a:ln w="3240">
              <a:solidFill>
                <a:srgbClr val="009191"/>
              </a:solidFill>
              <a:round/>
              <a:headEnd/>
              <a:tailEnd/>
            </a:ln>
            <a:effectLst/>
          </p:spPr>
          <p:txBody>
            <a:bodyPr wrap="none" anchor="ctr"/>
            <a:lstStyle/>
            <a:p>
              <a:endParaRPr lang="en-IN"/>
            </a:p>
          </p:txBody>
        </p:sp>
        <p:sp>
          <p:nvSpPr>
            <p:cNvPr id="4518" name="Freeform 422"/>
            <p:cNvSpPr>
              <a:spLocks noChangeArrowheads="1"/>
            </p:cNvSpPr>
            <p:nvPr/>
          </p:nvSpPr>
          <p:spPr bwMode="auto">
            <a:xfrm>
              <a:off x="5028" y="3607"/>
              <a:ext cx="19" cy="2"/>
            </a:xfrm>
            <a:custGeom>
              <a:avLst/>
              <a:gdLst/>
              <a:ahLst/>
              <a:cxnLst>
                <a:cxn ang="0">
                  <a:pos x="18" y="0"/>
                </a:cxn>
                <a:cxn ang="0">
                  <a:pos x="16" y="0"/>
                </a:cxn>
                <a:cxn ang="0">
                  <a:pos x="12" y="0"/>
                </a:cxn>
                <a:cxn ang="0">
                  <a:pos x="7" y="1"/>
                </a:cxn>
                <a:cxn ang="0">
                  <a:pos x="2" y="2"/>
                </a:cxn>
                <a:cxn ang="0">
                  <a:pos x="0" y="3"/>
                </a:cxn>
              </a:cxnLst>
              <a:rect l="0" t="0" r="r" b="b"/>
              <a:pathLst>
                <a:path w="18" h="3">
                  <a:moveTo>
                    <a:pt x="18" y="0"/>
                  </a:moveTo>
                  <a:lnTo>
                    <a:pt x="16" y="0"/>
                  </a:lnTo>
                  <a:lnTo>
                    <a:pt x="12" y="0"/>
                  </a:lnTo>
                  <a:lnTo>
                    <a:pt x="7" y="1"/>
                  </a:lnTo>
                  <a:lnTo>
                    <a:pt x="2" y="2"/>
                  </a:lnTo>
                  <a:lnTo>
                    <a:pt x="0" y="3"/>
                  </a:lnTo>
                </a:path>
              </a:pathLst>
            </a:custGeom>
            <a:noFill/>
            <a:ln w="3240">
              <a:solidFill>
                <a:srgbClr val="008989"/>
              </a:solidFill>
              <a:round/>
              <a:headEnd/>
              <a:tailEnd/>
            </a:ln>
            <a:effectLst/>
          </p:spPr>
          <p:txBody>
            <a:bodyPr wrap="none" anchor="ctr"/>
            <a:lstStyle/>
            <a:p>
              <a:endParaRPr lang="en-IN"/>
            </a:p>
          </p:txBody>
        </p:sp>
        <p:sp>
          <p:nvSpPr>
            <p:cNvPr id="4519" name="Freeform 423"/>
            <p:cNvSpPr>
              <a:spLocks noChangeArrowheads="1"/>
            </p:cNvSpPr>
            <p:nvPr/>
          </p:nvSpPr>
          <p:spPr bwMode="auto">
            <a:xfrm>
              <a:off x="5016" y="3610"/>
              <a:ext cx="11" cy="19"/>
            </a:xfrm>
            <a:custGeom>
              <a:avLst/>
              <a:gdLst/>
              <a:ahLst/>
              <a:cxnLst>
                <a:cxn ang="0">
                  <a:pos x="11" y="0"/>
                </a:cxn>
                <a:cxn ang="0">
                  <a:pos x="11" y="1"/>
                </a:cxn>
                <a:cxn ang="0">
                  <a:pos x="10" y="4"/>
                </a:cxn>
                <a:cxn ang="0">
                  <a:pos x="9" y="8"/>
                </a:cxn>
                <a:cxn ang="0">
                  <a:pos x="7" y="12"/>
                </a:cxn>
                <a:cxn ang="0">
                  <a:pos x="5" y="15"/>
                </a:cxn>
                <a:cxn ang="0">
                  <a:pos x="3" y="18"/>
                </a:cxn>
                <a:cxn ang="0">
                  <a:pos x="0" y="18"/>
                </a:cxn>
              </a:cxnLst>
              <a:rect l="0" t="0" r="r" b="b"/>
              <a:pathLst>
                <a:path w="11" h="18">
                  <a:moveTo>
                    <a:pt x="11" y="0"/>
                  </a:moveTo>
                  <a:lnTo>
                    <a:pt x="11" y="1"/>
                  </a:lnTo>
                  <a:lnTo>
                    <a:pt x="10" y="4"/>
                  </a:lnTo>
                  <a:lnTo>
                    <a:pt x="9" y="8"/>
                  </a:lnTo>
                  <a:lnTo>
                    <a:pt x="7" y="12"/>
                  </a:lnTo>
                  <a:lnTo>
                    <a:pt x="5" y="15"/>
                  </a:lnTo>
                  <a:lnTo>
                    <a:pt x="3" y="18"/>
                  </a:lnTo>
                  <a:lnTo>
                    <a:pt x="0" y="18"/>
                  </a:lnTo>
                </a:path>
              </a:pathLst>
            </a:custGeom>
            <a:noFill/>
            <a:ln w="3240">
              <a:solidFill>
                <a:srgbClr val="008989"/>
              </a:solidFill>
              <a:round/>
              <a:headEnd/>
              <a:tailEnd/>
            </a:ln>
            <a:effectLst/>
          </p:spPr>
          <p:txBody>
            <a:bodyPr wrap="none" anchor="ctr"/>
            <a:lstStyle/>
            <a:p>
              <a:endParaRPr lang="en-IN"/>
            </a:p>
          </p:txBody>
        </p:sp>
        <p:sp>
          <p:nvSpPr>
            <p:cNvPr id="4520" name="Freeform 424"/>
            <p:cNvSpPr>
              <a:spLocks noChangeArrowheads="1"/>
            </p:cNvSpPr>
            <p:nvPr/>
          </p:nvSpPr>
          <p:spPr bwMode="auto">
            <a:xfrm>
              <a:off x="5026" y="3606"/>
              <a:ext cx="20" cy="1"/>
            </a:xfrm>
            <a:custGeom>
              <a:avLst/>
              <a:gdLst/>
              <a:ahLst/>
              <a:cxnLst>
                <a:cxn ang="0">
                  <a:pos x="19" y="0"/>
                </a:cxn>
                <a:cxn ang="0">
                  <a:pos x="17" y="1"/>
                </a:cxn>
                <a:cxn ang="0">
                  <a:pos x="12" y="1"/>
                </a:cxn>
                <a:cxn ang="0">
                  <a:pos x="7" y="1"/>
                </a:cxn>
                <a:cxn ang="0">
                  <a:pos x="2" y="2"/>
                </a:cxn>
                <a:cxn ang="0">
                  <a:pos x="0" y="2"/>
                </a:cxn>
              </a:cxnLst>
              <a:rect l="0" t="0" r="r" b="b"/>
              <a:pathLst>
                <a:path w="19" h="2">
                  <a:moveTo>
                    <a:pt x="19" y="0"/>
                  </a:moveTo>
                  <a:lnTo>
                    <a:pt x="17" y="1"/>
                  </a:lnTo>
                  <a:lnTo>
                    <a:pt x="12" y="1"/>
                  </a:lnTo>
                  <a:lnTo>
                    <a:pt x="7" y="1"/>
                  </a:lnTo>
                  <a:lnTo>
                    <a:pt x="2" y="2"/>
                  </a:lnTo>
                  <a:lnTo>
                    <a:pt x="0" y="2"/>
                  </a:lnTo>
                </a:path>
              </a:pathLst>
            </a:custGeom>
            <a:noFill/>
            <a:ln w="3240">
              <a:solidFill>
                <a:srgbClr val="007F7F"/>
              </a:solidFill>
              <a:round/>
              <a:headEnd/>
              <a:tailEnd/>
            </a:ln>
            <a:effectLst/>
          </p:spPr>
          <p:txBody>
            <a:bodyPr wrap="none" anchor="ctr"/>
            <a:lstStyle/>
            <a:p>
              <a:endParaRPr lang="en-IN"/>
            </a:p>
          </p:txBody>
        </p:sp>
        <p:sp>
          <p:nvSpPr>
            <p:cNvPr id="4521" name="Freeform 425"/>
            <p:cNvSpPr>
              <a:spLocks noChangeArrowheads="1"/>
            </p:cNvSpPr>
            <p:nvPr/>
          </p:nvSpPr>
          <p:spPr bwMode="auto">
            <a:xfrm>
              <a:off x="5016" y="3608"/>
              <a:ext cx="10" cy="21"/>
            </a:xfrm>
            <a:custGeom>
              <a:avLst/>
              <a:gdLst/>
              <a:ahLst/>
              <a:cxnLst>
                <a:cxn ang="0">
                  <a:pos x="10" y="0"/>
                </a:cxn>
                <a:cxn ang="0">
                  <a:pos x="10" y="1"/>
                </a:cxn>
                <a:cxn ang="0">
                  <a:pos x="9" y="4"/>
                </a:cxn>
                <a:cxn ang="0">
                  <a:pos x="7" y="9"/>
                </a:cxn>
                <a:cxn ang="0">
                  <a:pos x="6" y="13"/>
                </a:cxn>
                <a:cxn ang="0">
                  <a:pos x="4" y="17"/>
                </a:cxn>
                <a:cxn ang="0">
                  <a:pos x="2" y="19"/>
                </a:cxn>
                <a:cxn ang="0">
                  <a:pos x="0" y="20"/>
                </a:cxn>
              </a:cxnLst>
              <a:rect l="0" t="0" r="r" b="b"/>
              <a:pathLst>
                <a:path w="10" h="20">
                  <a:moveTo>
                    <a:pt x="10" y="0"/>
                  </a:moveTo>
                  <a:lnTo>
                    <a:pt x="10" y="1"/>
                  </a:lnTo>
                  <a:lnTo>
                    <a:pt x="9" y="4"/>
                  </a:lnTo>
                  <a:lnTo>
                    <a:pt x="7" y="9"/>
                  </a:lnTo>
                  <a:lnTo>
                    <a:pt x="6" y="13"/>
                  </a:lnTo>
                  <a:lnTo>
                    <a:pt x="4" y="17"/>
                  </a:lnTo>
                  <a:lnTo>
                    <a:pt x="2" y="19"/>
                  </a:lnTo>
                  <a:lnTo>
                    <a:pt x="0" y="20"/>
                  </a:lnTo>
                </a:path>
              </a:pathLst>
            </a:custGeom>
            <a:noFill/>
            <a:ln w="3240">
              <a:solidFill>
                <a:srgbClr val="007F7F"/>
              </a:solidFill>
              <a:round/>
              <a:headEnd/>
              <a:tailEnd/>
            </a:ln>
            <a:effectLst/>
          </p:spPr>
          <p:txBody>
            <a:bodyPr wrap="none" anchor="ctr"/>
            <a:lstStyle/>
            <a:p>
              <a:endParaRPr lang="en-IN"/>
            </a:p>
          </p:txBody>
        </p:sp>
        <p:sp>
          <p:nvSpPr>
            <p:cNvPr id="4522" name="Freeform 426"/>
            <p:cNvSpPr>
              <a:spLocks noChangeArrowheads="1"/>
            </p:cNvSpPr>
            <p:nvPr/>
          </p:nvSpPr>
          <p:spPr bwMode="auto">
            <a:xfrm>
              <a:off x="5025" y="3606"/>
              <a:ext cx="21" cy="0"/>
            </a:xfrm>
            <a:custGeom>
              <a:avLst/>
              <a:gdLst/>
              <a:ahLst/>
              <a:cxnLst>
                <a:cxn ang="0">
                  <a:pos x="20" y="0"/>
                </a:cxn>
                <a:cxn ang="0">
                  <a:pos x="18" y="0"/>
                </a:cxn>
                <a:cxn ang="0">
                  <a:pos x="13" y="0"/>
                </a:cxn>
                <a:cxn ang="0">
                  <a:pos x="7" y="0"/>
                </a:cxn>
                <a:cxn ang="0">
                  <a:pos x="2" y="0"/>
                </a:cxn>
                <a:cxn ang="0">
                  <a:pos x="0" y="0"/>
                </a:cxn>
              </a:cxnLst>
              <a:rect l="0" t="0" r="r" b="b"/>
              <a:pathLst>
                <a:path w="20">
                  <a:moveTo>
                    <a:pt x="20" y="0"/>
                  </a:moveTo>
                  <a:lnTo>
                    <a:pt x="18" y="0"/>
                  </a:lnTo>
                  <a:lnTo>
                    <a:pt x="13" y="0"/>
                  </a:lnTo>
                  <a:lnTo>
                    <a:pt x="7" y="0"/>
                  </a:lnTo>
                  <a:lnTo>
                    <a:pt x="2" y="0"/>
                  </a:lnTo>
                  <a:lnTo>
                    <a:pt x="0" y="0"/>
                  </a:lnTo>
                </a:path>
              </a:pathLst>
            </a:custGeom>
            <a:noFill/>
            <a:ln w="3240">
              <a:solidFill>
                <a:srgbClr val="007777"/>
              </a:solidFill>
              <a:round/>
              <a:headEnd/>
              <a:tailEnd/>
            </a:ln>
            <a:effectLst/>
          </p:spPr>
          <p:txBody>
            <a:bodyPr wrap="none" anchor="ctr"/>
            <a:lstStyle/>
            <a:p>
              <a:endParaRPr lang="en-IN"/>
            </a:p>
          </p:txBody>
        </p:sp>
        <p:sp>
          <p:nvSpPr>
            <p:cNvPr id="4523" name="Freeform 427"/>
            <p:cNvSpPr>
              <a:spLocks noChangeArrowheads="1"/>
            </p:cNvSpPr>
            <p:nvPr/>
          </p:nvSpPr>
          <p:spPr bwMode="auto">
            <a:xfrm>
              <a:off x="5016" y="3606"/>
              <a:ext cx="9" cy="23"/>
            </a:xfrm>
            <a:custGeom>
              <a:avLst/>
              <a:gdLst/>
              <a:ahLst/>
              <a:cxnLst>
                <a:cxn ang="0">
                  <a:pos x="9" y="0"/>
                </a:cxn>
                <a:cxn ang="0">
                  <a:pos x="9" y="2"/>
                </a:cxn>
                <a:cxn ang="0">
                  <a:pos x="8" y="5"/>
                </a:cxn>
                <a:cxn ang="0">
                  <a:pos x="6" y="9"/>
                </a:cxn>
                <a:cxn ang="0">
                  <a:pos x="5" y="14"/>
                </a:cxn>
                <a:cxn ang="0">
                  <a:pos x="3" y="18"/>
                </a:cxn>
                <a:cxn ang="0">
                  <a:pos x="1" y="21"/>
                </a:cxn>
                <a:cxn ang="0">
                  <a:pos x="0" y="22"/>
                </a:cxn>
              </a:cxnLst>
              <a:rect l="0" t="0" r="r" b="b"/>
              <a:pathLst>
                <a:path w="9" h="22">
                  <a:moveTo>
                    <a:pt x="9" y="0"/>
                  </a:moveTo>
                  <a:lnTo>
                    <a:pt x="9" y="2"/>
                  </a:lnTo>
                  <a:lnTo>
                    <a:pt x="8" y="5"/>
                  </a:lnTo>
                  <a:lnTo>
                    <a:pt x="6" y="9"/>
                  </a:lnTo>
                  <a:lnTo>
                    <a:pt x="5" y="14"/>
                  </a:lnTo>
                  <a:lnTo>
                    <a:pt x="3" y="18"/>
                  </a:lnTo>
                  <a:lnTo>
                    <a:pt x="1" y="21"/>
                  </a:lnTo>
                  <a:lnTo>
                    <a:pt x="0" y="22"/>
                  </a:lnTo>
                </a:path>
              </a:pathLst>
            </a:custGeom>
            <a:noFill/>
            <a:ln w="3240">
              <a:solidFill>
                <a:srgbClr val="007777"/>
              </a:solidFill>
              <a:round/>
              <a:headEnd/>
              <a:tailEnd/>
            </a:ln>
            <a:effectLst/>
          </p:spPr>
          <p:txBody>
            <a:bodyPr wrap="none" anchor="ctr"/>
            <a:lstStyle/>
            <a:p>
              <a:endParaRPr lang="en-IN"/>
            </a:p>
          </p:txBody>
        </p:sp>
        <p:sp>
          <p:nvSpPr>
            <p:cNvPr id="4524" name="Freeform 428"/>
            <p:cNvSpPr>
              <a:spLocks noChangeArrowheads="1"/>
            </p:cNvSpPr>
            <p:nvPr/>
          </p:nvSpPr>
          <p:spPr bwMode="auto">
            <a:xfrm>
              <a:off x="5025" y="3605"/>
              <a:ext cx="22" cy="0"/>
            </a:xfrm>
            <a:custGeom>
              <a:avLst/>
              <a:gdLst/>
              <a:ahLst/>
              <a:cxnLst>
                <a:cxn ang="0">
                  <a:pos x="21" y="1"/>
                </a:cxn>
                <a:cxn ang="0">
                  <a:pos x="19" y="1"/>
                </a:cxn>
                <a:cxn ang="0">
                  <a:pos x="14" y="0"/>
                </a:cxn>
                <a:cxn ang="0">
                  <a:pos x="8" y="0"/>
                </a:cxn>
                <a:cxn ang="0">
                  <a:pos x="2" y="0"/>
                </a:cxn>
                <a:cxn ang="0">
                  <a:pos x="0" y="0"/>
                </a:cxn>
              </a:cxnLst>
              <a:rect l="0" t="0" r="r" b="b"/>
              <a:pathLst>
                <a:path w="21" h="1">
                  <a:moveTo>
                    <a:pt x="21" y="1"/>
                  </a:moveTo>
                  <a:lnTo>
                    <a:pt x="19" y="1"/>
                  </a:lnTo>
                  <a:lnTo>
                    <a:pt x="14" y="0"/>
                  </a:lnTo>
                  <a:lnTo>
                    <a:pt x="8" y="0"/>
                  </a:lnTo>
                  <a:lnTo>
                    <a:pt x="2" y="0"/>
                  </a:lnTo>
                  <a:lnTo>
                    <a:pt x="0" y="0"/>
                  </a:lnTo>
                </a:path>
              </a:pathLst>
            </a:custGeom>
            <a:noFill/>
            <a:ln w="3240">
              <a:solidFill>
                <a:srgbClr val="007070"/>
              </a:solidFill>
              <a:round/>
              <a:headEnd/>
              <a:tailEnd/>
            </a:ln>
            <a:effectLst/>
          </p:spPr>
          <p:txBody>
            <a:bodyPr wrap="none" anchor="ctr"/>
            <a:lstStyle/>
            <a:p>
              <a:endParaRPr lang="en-IN"/>
            </a:p>
          </p:txBody>
        </p:sp>
        <p:sp>
          <p:nvSpPr>
            <p:cNvPr id="4525" name="Freeform 429"/>
            <p:cNvSpPr>
              <a:spLocks noChangeArrowheads="1"/>
            </p:cNvSpPr>
            <p:nvPr/>
          </p:nvSpPr>
          <p:spPr bwMode="auto">
            <a:xfrm>
              <a:off x="5016" y="3605"/>
              <a:ext cx="8" cy="24"/>
            </a:xfrm>
            <a:custGeom>
              <a:avLst/>
              <a:gdLst/>
              <a:ahLst/>
              <a:cxnLst>
                <a:cxn ang="0">
                  <a:pos x="8" y="0"/>
                </a:cxn>
                <a:cxn ang="0">
                  <a:pos x="8" y="1"/>
                </a:cxn>
                <a:cxn ang="0">
                  <a:pos x="7" y="4"/>
                </a:cxn>
                <a:cxn ang="0">
                  <a:pos x="5" y="9"/>
                </a:cxn>
                <a:cxn ang="0">
                  <a:pos x="4" y="14"/>
                </a:cxn>
                <a:cxn ang="0">
                  <a:pos x="2" y="19"/>
                </a:cxn>
                <a:cxn ang="0">
                  <a:pos x="1" y="22"/>
                </a:cxn>
                <a:cxn ang="0">
                  <a:pos x="0" y="23"/>
                </a:cxn>
              </a:cxnLst>
              <a:rect l="0" t="0" r="r" b="b"/>
              <a:pathLst>
                <a:path w="8" h="23">
                  <a:moveTo>
                    <a:pt x="8" y="0"/>
                  </a:moveTo>
                  <a:lnTo>
                    <a:pt x="8" y="1"/>
                  </a:lnTo>
                  <a:lnTo>
                    <a:pt x="7" y="4"/>
                  </a:lnTo>
                  <a:lnTo>
                    <a:pt x="5" y="9"/>
                  </a:lnTo>
                  <a:lnTo>
                    <a:pt x="4" y="14"/>
                  </a:lnTo>
                  <a:lnTo>
                    <a:pt x="2" y="19"/>
                  </a:lnTo>
                  <a:lnTo>
                    <a:pt x="1" y="22"/>
                  </a:lnTo>
                  <a:lnTo>
                    <a:pt x="0" y="23"/>
                  </a:lnTo>
                </a:path>
              </a:pathLst>
            </a:custGeom>
            <a:noFill/>
            <a:ln w="3240">
              <a:solidFill>
                <a:srgbClr val="007070"/>
              </a:solidFill>
              <a:round/>
              <a:headEnd/>
              <a:tailEnd/>
            </a:ln>
            <a:effectLst/>
          </p:spPr>
          <p:txBody>
            <a:bodyPr wrap="none" anchor="ctr"/>
            <a:lstStyle/>
            <a:p>
              <a:endParaRPr lang="en-IN"/>
            </a:p>
          </p:txBody>
        </p:sp>
        <p:sp>
          <p:nvSpPr>
            <p:cNvPr id="4526" name="Freeform 430"/>
            <p:cNvSpPr>
              <a:spLocks noChangeArrowheads="1"/>
            </p:cNvSpPr>
            <p:nvPr/>
          </p:nvSpPr>
          <p:spPr bwMode="auto">
            <a:xfrm>
              <a:off x="5014" y="3601"/>
              <a:ext cx="32" cy="28"/>
            </a:xfrm>
            <a:custGeom>
              <a:avLst/>
              <a:gdLst/>
              <a:ahLst/>
              <a:cxnLst>
                <a:cxn ang="0">
                  <a:pos x="30" y="4"/>
                </a:cxn>
                <a:cxn ang="0">
                  <a:pos x="8" y="0"/>
                </a:cxn>
                <a:cxn ang="0">
                  <a:pos x="0" y="26"/>
                </a:cxn>
              </a:cxnLst>
              <a:rect l="0" t="0" r="r" b="b"/>
              <a:pathLst>
                <a:path w="30" h="26">
                  <a:moveTo>
                    <a:pt x="30" y="4"/>
                  </a:moveTo>
                  <a:lnTo>
                    <a:pt x="8" y="0"/>
                  </a:lnTo>
                  <a:lnTo>
                    <a:pt x="0" y="26"/>
                  </a:lnTo>
                </a:path>
              </a:pathLst>
            </a:custGeom>
            <a:noFill/>
            <a:ln w="3240">
              <a:solidFill>
                <a:srgbClr val="006666"/>
              </a:solidFill>
              <a:round/>
              <a:headEnd/>
              <a:tailEnd/>
            </a:ln>
            <a:effectLst/>
          </p:spPr>
          <p:txBody>
            <a:bodyPr wrap="none" anchor="ctr"/>
            <a:lstStyle/>
            <a:p>
              <a:endParaRPr lang="en-IN"/>
            </a:p>
          </p:txBody>
        </p:sp>
        <p:sp>
          <p:nvSpPr>
            <p:cNvPr id="4527" name="Freeform 431"/>
            <p:cNvSpPr>
              <a:spLocks noChangeArrowheads="1"/>
            </p:cNvSpPr>
            <p:nvPr/>
          </p:nvSpPr>
          <p:spPr bwMode="auto">
            <a:xfrm>
              <a:off x="4905" y="3560"/>
              <a:ext cx="14" cy="32"/>
            </a:xfrm>
            <a:custGeom>
              <a:avLst/>
              <a:gdLst/>
              <a:ahLst/>
              <a:cxnLst>
                <a:cxn ang="0">
                  <a:pos x="5" y="4"/>
                </a:cxn>
                <a:cxn ang="0">
                  <a:pos x="6" y="6"/>
                </a:cxn>
                <a:cxn ang="0">
                  <a:pos x="6" y="9"/>
                </a:cxn>
                <a:cxn ang="0">
                  <a:pos x="7" y="12"/>
                </a:cxn>
                <a:cxn ang="0">
                  <a:pos x="9" y="15"/>
                </a:cxn>
                <a:cxn ang="0">
                  <a:pos x="10" y="20"/>
                </a:cxn>
                <a:cxn ang="0">
                  <a:pos x="12" y="24"/>
                </a:cxn>
                <a:cxn ang="0">
                  <a:pos x="14" y="29"/>
                </a:cxn>
                <a:cxn ang="0">
                  <a:pos x="14" y="29"/>
                </a:cxn>
                <a:cxn ang="0">
                  <a:pos x="13" y="30"/>
                </a:cxn>
                <a:cxn ang="0">
                  <a:pos x="13" y="30"/>
                </a:cxn>
                <a:cxn ang="0">
                  <a:pos x="11" y="25"/>
                </a:cxn>
                <a:cxn ang="0">
                  <a:pos x="9" y="21"/>
                </a:cxn>
                <a:cxn ang="0">
                  <a:pos x="8" y="16"/>
                </a:cxn>
                <a:cxn ang="0">
                  <a:pos x="7" y="13"/>
                </a:cxn>
                <a:cxn ang="0">
                  <a:pos x="6" y="10"/>
                </a:cxn>
                <a:cxn ang="0">
                  <a:pos x="5" y="7"/>
                </a:cxn>
                <a:cxn ang="0">
                  <a:pos x="5" y="6"/>
                </a:cxn>
                <a:cxn ang="0">
                  <a:pos x="5" y="6"/>
                </a:cxn>
                <a:cxn ang="0">
                  <a:pos x="2" y="7"/>
                </a:cxn>
                <a:cxn ang="0">
                  <a:pos x="0" y="2"/>
                </a:cxn>
                <a:cxn ang="0">
                  <a:pos x="4" y="0"/>
                </a:cxn>
                <a:cxn ang="0">
                  <a:pos x="5" y="4"/>
                </a:cxn>
                <a:cxn ang="0">
                  <a:pos x="5" y="4"/>
                </a:cxn>
              </a:cxnLst>
              <a:rect l="0" t="0" r="r" b="b"/>
              <a:pathLst>
                <a:path w="14" h="30">
                  <a:moveTo>
                    <a:pt x="5" y="4"/>
                  </a:moveTo>
                  <a:lnTo>
                    <a:pt x="6" y="6"/>
                  </a:lnTo>
                  <a:lnTo>
                    <a:pt x="6" y="9"/>
                  </a:lnTo>
                  <a:lnTo>
                    <a:pt x="7" y="12"/>
                  </a:lnTo>
                  <a:lnTo>
                    <a:pt x="9" y="15"/>
                  </a:lnTo>
                  <a:lnTo>
                    <a:pt x="10" y="20"/>
                  </a:lnTo>
                  <a:lnTo>
                    <a:pt x="12" y="24"/>
                  </a:lnTo>
                  <a:lnTo>
                    <a:pt x="14" y="29"/>
                  </a:lnTo>
                  <a:lnTo>
                    <a:pt x="14" y="29"/>
                  </a:lnTo>
                  <a:lnTo>
                    <a:pt x="13" y="30"/>
                  </a:lnTo>
                  <a:lnTo>
                    <a:pt x="13" y="30"/>
                  </a:lnTo>
                  <a:lnTo>
                    <a:pt x="11" y="25"/>
                  </a:lnTo>
                  <a:lnTo>
                    <a:pt x="9" y="21"/>
                  </a:lnTo>
                  <a:lnTo>
                    <a:pt x="8" y="16"/>
                  </a:lnTo>
                  <a:lnTo>
                    <a:pt x="7" y="13"/>
                  </a:lnTo>
                  <a:lnTo>
                    <a:pt x="6" y="10"/>
                  </a:lnTo>
                  <a:lnTo>
                    <a:pt x="5" y="7"/>
                  </a:lnTo>
                  <a:lnTo>
                    <a:pt x="5" y="6"/>
                  </a:lnTo>
                  <a:lnTo>
                    <a:pt x="5" y="6"/>
                  </a:lnTo>
                  <a:lnTo>
                    <a:pt x="2" y="7"/>
                  </a:lnTo>
                  <a:lnTo>
                    <a:pt x="0" y="2"/>
                  </a:lnTo>
                  <a:lnTo>
                    <a:pt x="4" y="0"/>
                  </a:lnTo>
                  <a:lnTo>
                    <a:pt x="5" y="4"/>
                  </a:lnTo>
                  <a:lnTo>
                    <a:pt x="5" y="4"/>
                  </a:lnTo>
                  <a:close/>
                </a:path>
              </a:pathLst>
            </a:custGeom>
            <a:solidFill>
              <a:srgbClr val="006666"/>
            </a:solidFill>
            <a:ln w="9525">
              <a:noFill/>
              <a:round/>
              <a:headEnd/>
              <a:tailEnd/>
            </a:ln>
            <a:effectLst/>
          </p:spPr>
          <p:txBody>
            <a:bodyPr wrap="none" anchor="ctr"/>
            <a:lstStyle/>
            <a:p>
              <a:endParaRPr lang="en-IN"/>
            </a:p>
          </p:txBody>
        </p:sp>
        <p:sp>
          <p:nvSpPr>
            <p:cNvPr id="4528" name="Freeform 432"/>
            <p:cNvSpPr>
              <a:spLocks noChangeArrowheads="1"/>
            </p:cNvSpPr>
            <p:nvPr/>
          </p:nvSpPr>
          <p:spPr bwMode="auto">
            <a:xfrm>
              <a:off x="4911" y="3558"/>
              <a:ext cx="14" cy="32"/>
            </a:xfrm>
            <a:custGeom>
              <a:avLst/>
              <a:gdLst/>
              <a:ahLst/>
              <a:cxnLst>
                <a:cxn ang="0">
                  <a:pos x="5" y="13"/>
                </a:cxn>
                <a:cxn ang="0">
                  <a:pos x="5" y="13"/>
                </a:cxn>
                <a:cxn ang="0">
                  <a:pos x="5" y="13"/>
                </a:cxn>
                <a:cxn ang="0">
                  <a:pos x="6" y="12"/>
                </a:cxn>
                <a:cxn ang="0">
                  <a:pos x="6" y="11"/>
                </a:cxn>
                <a:cxn ang="0">
                  <a:pos x="5" y="8"/>
                </a:cxn>
                <a:cxn ang="0">
                  <a:pos x="5" y="8"/>
                </a:cxn>
                <a:cxn ang="0">
                  <a:pos x="4" y="7"/>
                </a:cxn>
                <a:cxn ang="0">
                  <a:pos x="3" y="5"/>
                </a:cxn>
                <a:cxn ang="0">
                  <a:pos x="2" y="5"/>
                </a:cxn>
                <a:cxn ang="0">
                  <a:pos x="2" y="5"/>
                </a:cxn>
                <a:cxn ang="0">
                  <a:pos x="2" y="6"/>
                </a:cxn>
                <a:cxn ang="0">
                  <a:pos x="3" y="8"/>
                </a:cxn>
                <a:cxn ang="0">
                  <a:pos x="4" y="10"/>
                </a:cxn>
                <a:cxn ang="0">
                  <a:pos x="4" y="10"/>
                </a:cxn>
                <a:cxn ang="0">
                  <a:pos x="3" y="11"/>
                </a:cxn>
                <a:cxn ang="0">
                  <a:pos x="3" y="11"/>
                </a:cxn>
                <a:cxn ang="0">
                  <a:pos x="1" y="6"/>
                </a:cxn>
                <a:cxn ang="0">
                  <a:pos x="0" y="2"/>
                </a:cxn>
                <a:cxn ang="0">
                  <a:pos x="1" y="0"/>
                </a:cxn>
                <a:cxn ang="0">
                  <a:pos x="1" y="0"/>
                </a:cxn>
                <a:cxn ang="0">
                  <a:pos x="2" y="1"/>
                </a:cxn>
                <a:cxn ang="0">
                  <a:pos x="3" y="3"/>
                </a:cxn>
                <a:cxn ang="0">
                  <a:pos x="5" y="7"/>
                </a:cxn>
                <a:cxn ang="0">
                  <a:pos x="5" y="7"/>
                </a:cxn>
                <a:cxn ang="0">
                  <a:pos x="6" y="10"/>
                </a:cxn>
                <a:cxn ang="0">
                  <a:pos x="7" y="12"/>
                </a:cxn>
                <a:cxn ang="0">
                  <a:pos x="7" y="13"/>
                </a:cxn>
                <a:cxn ang="0">
                  <a:pos x="7" y="13"/>
                </a:cxn>
                <a:cxn ang="0">
                  <a:pos x="7" y="13"/>
                </a:cxn>
                <a:cxn ang="0">
                  <a:pos x="7" y="13"/>
                </a:cxn>
                <a:cxn ang="0">
                  <a:pos x="8" y="14"/>
                </a:cxn>
                <a:cxn ang="0">
                  <a:pos x="9" y="16"/>
                </a:cxn>
                <a:cxn ang="0">
                  <a:pos x="11" y="20"/>
                </a:cxn>
                <a:cxn ang="0">
                  <a:pos x="11" y="20"/>
                </a:cxn>
                <a:cxn ang="0">
                  <a:pos x="13" y="25"/>
                </a:cxn>
                <a:cxn ang="0">
                  <a:pos x="14" y="28"/>
                </a:cxn>
                <a:cxn ang="0">
                  <a:pos x="13" y="30"/>
                </a:cxn>
                <a:cxn ang="0">
                  <a:pos x="13" y="30"/>
                </a:cxn>
                <a:cxn ang="0">
                  <a:pos x="12" y="30"/>
                </a:cxn>
                <a:cxn ang="0">
                  <a:pos x="10" y="28"/>
                </a:cxn>
                <a:cxn ang="0">
                  <a:pos x="7" y="21"/>
                </a:cxn>
                <a:cxn ang="0">
                  <a:pos x="7" y="21"/>
                </a:cxn>
                <a:cxn ang="0">
                  <a:pos x="8" y="21"/>
                </a:cxn>
                <a:cxn ang="0">
                  <a:pos x="8" y="21"/>
                </a:cxn>
                <a:cxn ang="0">
                  <a:pos x="9" y="23"/>
                </a:cxn>
                <a:cxn ang="0">
                  <a:pos x="10" y="25"/>
                </a:cxn>
                <a:cxn ang="0">
                  <a:pos x="11" y="25"/>
                </a:cxn>
                <a:cxn ang="0">
                  <a:pos x="11" y="25"/>
                </a:cxn>
                <a:cxn ang="0">
                  <a:pos x="11" y="25"/>
                </a:cxn>
                <a:cxn ang="0">
                  <a:pos x="11" y="23"/>
                </a:cxn>
                <a:cxn ang="0">
                  <a:pos x="10" y="20"/>
                </a:cxn>
                <a:cxn ang="0">
                  <a:pos x="10" y="20"/>
                </a:cxn>
                <a:cxn ang="0">
                  <a:pos x="8" y="18"/>
                </a:cxn>
                <a:cxn ang="0">
                  <a:pos x="8" y="17"/>
                </a:cxn>
                <a:cxn ang="0">
                  <a:pos x="7" y="17"/>
                </a:cxn>
                <a:cxn ang="0">
                  <a:pos x="7" y="17"/>
                </a:cxn>
                <a:cxn ang="0">
                  <a:pos x="5" y="13"/>
                </a:cxn>
                <a:cxn ang="0">
                  <a:pos x="5" y="13"/>
                </a:cxn>
              </a:cxnLst>
              <a:rect l="0" t="0" r="r" b="b"/>
              <a:pathLst>
                <a:path w="14" h="30">
                  <a:moveTo>
                    <a:pt x="5" y="13"/>
                  </a:moveTo>
                  <a:lnTo>
                    <a:pt x="5" y="13"/>
                  </a:lnTo>
                  <a:lnTo>
                    <a:pt x="5" y="13"/>
                  </a:lnTo>
                  <a:lnTo>
                    <a:pt x="6" y="12"/>
                  </a:lnTo>
                  <a:lnTo>
                    <a:pt x="6" y="11"/>
                  </a:lnTo>
                  <a:lnTo>
                    <a:pt x="5" y="8"/>
                  </a:lnTo>
                  <a:lnTo>
                    <a:pt x="5" y="8"/>
                  </a:lnTo>
                  <a:lnTo>
                    <a:pt x="4" y="7"/>
                  </a:lnTo>
                  <a:lnTo>
                    <a:pt x="3" y="5"/>
                  </a:lnTo>
                  <a:lnTo>
                    <a:pt x="2" y="5"/>
                  </a:lnTo>
                  <a:lnTo>
                    <a:pt x="2" y="5"/>
                  </a:lnTo>
                  <a:lnTo>
                    <a:pt x="2" y="6"/>
                  </a:lnTo>
                  <a:lnTo>
                    <a:pt x="3" y="8"/>
                  </a:lnTo>
                  <a:lnTo>
                    <a:pt x="4" y="10"/>
                  </a:lnTo>
                  <a:lnTo>
                    <a:pt x="4" y="10"/>
                  </a:lnTo>
                  <a:lnTo>
                    <a:pt x="3" y="11"/>
                  </a:lnTo>
                  <a:lnTo>
                    <a:pt x="3" y="11"/>
                  </a:lnTo>
                  <a:lnTo>
                    <a:pt x="1" y="6"/>
                  </a:lnTo>
                  <a:lnTo>
                    <a:pt x="0" y="2"/>
                  </a:lnTo>
                  <a:lnTo>
                    <a:pt x="1" y="0"/>
                  </a:lnTo>
                  <a:lnTo>
                    <a:pt x="1" y="0"/>
                  </a:lnTo>
                  <a:lnTo>
                    <a:pt x="2" y="1"/>
                  </a:lnTo>
                  <a:lnTo>
                    <a:pt x="3" y="3"/>
                  </a:lnTo>
                  <a:lnTo>
                    <a:pt x="5" y="7"/>
                  </a:lnTo>
                  <a:lnTo>
                    <a:pt x="5" y="7"/>
                  </a:lnTo>
                  <a:lnTo>
                    <a:pt x="6" y="10"/>
                  </a:lnTo>
                  <a:lnTo>
                    <a:pt x="7" y="12"/>
                  </a:lnTo>
                  <a:lnTo>
                    <a:pt x="7" y="13"/>
                  </a:lnTo>
                  <a:lnTo>
                    <a:pt x="7" y="13"/>
                  </a:lnTo>
                  <a:lnTo>
                    <a:pt x="7" y="13"/>
                  </a:lnTo>
                  <a:lnTo>
                    <a:pt x="7" y="13"/>
                  </a:lnTo>
                  <a:lnTo>
                    <a:pt x="8" y="14"/>
                  </a:lnTo>
                  <a:lnTo>
                    <a:pt x="9" y="16"/>
                  </a:lnTo>
                  <a:lnTo>
                    <a:pt x="11" y="20"/>
                  </a:lnTo>
                  <a:lnTo>
                    <a:pt x="11" y="20"/>
                  </a:lnTo>
                  <a:lnTo>
                    <a:pt x="13" y="25"/>
                  </a:lnTo>
                  <a:lnTo>
                    <a:pt x="14" y="28"/>
                  </a:lnTo>
                  <a:lnTo>
                    <a:pt x="13" y="30"/>
                  </a:lnTo>
                  <a:lnTo>
                    <a:pt x="13" y="30"/>
                  </a:lnTo>
                  <a:lnTo>
                    <a:pt x="12" y="30"/>
                  </a:lnTo>
                  <a:lnTo>
                    <a:pt x="10" y="28"/>
                  </a:lnTo>
                  <a:lnTo>
                    <a:pt x="7" y="21"/>
                  </a:lnTo>
                  <a:lnTo>
                    <a:pt x="7" y="21"/>
                  </a:lnTo>
                  <a:lnTo>
                    <a:pt x="8" y="21"/>
                  </a:lnTo>
                  <a:lnTo>
                    <a:pt x="8" y="21"/>
                  </a:lnTo>
                  <a:lnTo>
                    <a:pt x="9" y="23"/>
                  </a:lnTo>
                  <a:lnTo>
                    <a:pt x="10" y="25"/>
                  </a:lnTo>
                  <a:lnTo>
                    <a:pt x="11" y="25"/>
                  </a:lnTo>
                  <a:lnTo>
                    <a:pt x="11" y="25"/>
                  </a:lnTo>
                  <a:lnTo>
                    <a:pt x="11" y="25"/>
                  </a:lnTo>
                  <a:lnTo>
                    <a:pt x="11" y="23"/>
                  </a:lnTo>
                  <a:lnTo>
                    <a:pt x="10" y="20"/>
                  </a:lnTo>
                  <a:lnTo>
                    <a:pt x="10" y="20"/>
                  </a:lnTo>
                  <a:lnTo>
                    <a:pt x="8" y="18"/>
                  </a:lnTo>
                  <a:lnTo>
                    <a:pt x="8" y="17"/>
                  </a:lnTo>
                  <a:lnTo>
                    <a:pt x="7" y="17"/>
                  </a:lnTo>
                  <a:lnTo>
                    <a:pt x="7" y="17"/>
                  </a:lnTo>
                  <a:lnTo>
                    <a:pt x="5" y="13"/>
                  </a:lnTo>
                  <a:lnTo>
                    <a:pt x="5" y="13"/>
                  </a:lnTo>
                  <a:close/>
                </a:path>
              </a:pathLst>
            </a:custGeom>
            <a:solidFill>
              <a:srgbClr val="006666"/>
            </a:solidFill>
            <a:ln w="9525">
              <a:noFill/>
              <a:round/>
              <a:headEnd/>
              <a:tailEnd/>
            </a:ln>
            <a:effectLst/>
          </p:spPr>
          <p:txBody>
            <a:bodyPr wrap="none" anchor="ctr"/>
            <a:lstStyle/>
            <a:p>
              <a:endParaRPr lang="en-IN"/>
            </a:p>
          </p:txBody>
        </p:sp>
        <p:sp>
          <p:nvSpPr>
            <p:cNvPr id="4529" name="Freeform 433"/>
            <p:cNvSpPr>
              <a:spLocks noChangeArrowheads="1"/>
            </p:cNvSpPr>
            <p:nvPr/>
          </p:nvSpPr>
          <p:spPr bwMode="auto">
            <a:xfrm>
              <a:off x="4915" y="3556"/>
              <a:ext cx="13" cy="32"/>
            </a:xfrm>
            <a:custGeom>
              <a:avLst/>
              <a:gdLst/>
              <a:ahLst/>
              <a:cxnLst>
                <a:cxn ang="0">
                  <a:pos x="5" y="12"/>
                </a:cxn>
                <a:cxn ang="0">
                  <a:pos x="5" y="12"/>
                </a:cxn>
                <a:cxn ang="0">
                  <a:pos x="5" y="12"/>
                </a:cxn>
                <a:cxn ang="0">
                  <a:pos x="6" y="12"/>
                </a:cxn>
                <a:cxn ang="0">
                  <a:pos x="5" y="11"/>
                </a:cxn>
                <a:cxn ang="0">
                  <a:pos x="5" y="8"/>
                </a:cxn>
                <a:cxn ang="0">
                  <a:pos x="5" y="8"/>
                </a:cxn>
                <a:cxn ang="0">
                  <a:pos x="4" y="7"/>
                </a:cxn>
                <a:cxn ang="0">
                  <a:pos x="3" y="5"/>
                </a:cxn>
                <a:cxn ang="0">
                  <a:pos x="2" y="5"/>
                </a:cxn>
                <a:cxn ang="0">
                  <a:pos x="2" y="5"/>
                </a:cxn>
                <a:cxn ang="0">
                  <a:pos x="2" y="6"/>
                </a:cxn>
                <a:cxn ang="0">
                  <a:pos x="3" y="8"/>
                </a:cxn>
                <a:cxn ang="0">
                  <a:pos x="4" y="10"/>
                </a:cxn>
                <a:cxn ang="0">
                  <a:pos x="4" y="10"/>
                </a:cxn>
                <a:cxn ang="0">
                  <a:pos x="3" y="10"/>
                </a:cxn>
                <a:cxn ang="0">
                  <a:pos x="3" y="10"/>
                </a:cxn>
                <a:cxn ang="0">
                  <a:pos x="1" y="5"/>
                </a:cxn>
                <a:cxn ang="0">
                  <a:pos x="0" y="2"/>
                </a:cxn>
                <a:cxn ang="0">
                  <a:pos x="0" y="0"/>
                </a:cxn>
                <a:cxn ang="0">
                  <a:pos x="0" y="0"/>
                </a:cxn>
                <a:cxn ang="0">
                  <a:pos x="1" y="0"/>
                </a:cxn>
                <a:cxn ang="0">
                  <a:pos x="3" y="3"/>
                </a:cxn>
                <a:cxn ang="0">
                  <a:pos x="5" y="7"/>
                </a:cxn>
                <a:cxn ang="0">
                  <a:pos x="5" y="7"/>
                </a:cxn>
                <a:cxn ang="0">
                  <a:pos x="6" y="10"/>
                </a:cxn>
                <a:cxn ang="0">
                  <a:pos x="7" y="12"/>
                </a:cxn>
                <a:cxn ang="0">
                  <a:pos x="7" y="13"/>
                </a:cxn>
                <a:cxn ang="0">
                  <a:pos x="7" y="13"/>
                </a:cxn>
                <a:cxn ang="0">
                  <a:pos x="7" y="13"/>
                </a:cxn>
                <a:cxn ang="0">
                  <a:pos x="7" y="13"/>
                </a:cxn>
                <a:cxn ang="0">
                  <a:pos x="8" y="14"/>
                </a:cxn>
                <a:cxn ang="0">
                  <a:pos x="9" y="16"/>
                </a:cxn>
                <a:cxn ang="0">
                  <a:pos x="11" y="19"/>
                </a:cxn>
                <a:cxn ang="0">
                  <a:pos x="11" y="19"/>
                </a:cxn>
                <a:cxn ang="0">
                  <a:pos x="13" y="24"/>
                </a:cxn>
                <a:cxn ang="0">
                  <a:pos x="13" y="28"/>
                </a:cxn>
                <a:cxn ang="0">
                  <a:pos x="13" y="30"/>
                </a:cxn>
                <a:cxn ang="0">
                  <a:pos x="13" y="30"/>
                </a:cxn>
                <a:cxn ang="0">
                  <a:pos x="12" y="30"/>
                </a:cxn>
                <a:cxn ang="0">
                  <a:pos x="10" y="27"/>
                </a:cxn>
                <a:cxn ang="0">
                  <a:pos x="7" y="21"/>
                </a:cxn>
                <a:cxn ang="0">
                  <a:pos x="7" y="21"/>
                </a:cxn>
                <a:cxn ang="0">
                  <a:pos x="8" y="20"/>
                </a:cxn>
                <a:cxn ang="0">
                  <a:pos x="8" y="20"/>
                </a:cxn>
                <a:cxn ang="0">
                  <a:pos x="9" y="22"/>
                </a:cxn>
                <a:cxn ang="0">
                  <a:pos x="10" y="24"/>
                </a:cxn>
                <a:cxn ang="0">
                  <a:pos x="11" y="25"/>
                </a:cxn>
                <a:cxn ang="0">
                  <a:pos x="11" y="25"/>
                </a:cxn>
                <a:cxn ang="0">
                  <a:pos x="11" y="24"/>
                </a:cxn>
                <a:cxn ang="0">
                  <a:pos x="11" y="23"/>
                </a:cxn>
                <a:cxn ang="0">
                  <a:pos x="10" y="20"/>
                </a:cxn>
                <a:cxn ang="0">
                  <a:pos x="10" y="20"/>
                </a:cxn>
                <a:cxn ang="0">
                  <a:pos x="8" y="17"/>
                </a:cxn>
                <a:cxn ang="0">
                  <a:pos x="7" y="16"/>
                </a:cxn>
                <a:cxn ang="0">
                  <a:pos x="7" y="16"/>
                </a:cxn>
                <a:cxn ang="0">
                  <a:pos x="7" y="16"/>
                </a:cxn>
                <a:cxn ang="0">
                  <a:pos x="5" y="12"/>
                </a:cxn>
                <a:cxn ang="0">
                  <a:pos x="5" y="12"/>
                </a:cxn>
              </a:cxnLst>
              <a:rect l="0" t="0" r="r" b="b"/>
              <a:pathLst>
                <a:path w="13" h="30">
                  <a:moveTo>
                    <a:pt x="5" y="12"/>
                  </a:moveTo>
                  <a:lnTo>
                    <a:pt x="5" y="12"/>
                  </a:lnTo>
                  <a:lnTo>
                    <a:pt x="5" y="12"/>
                  </a:lnTo>
                  <a:lnTo>
                    <a:pt x="6" y="12"/>
                  </a:lnTo>
                  <a:lnTo>
                    <a:pt x="5" y="11"/>
                  </a:lnTo>
                  <a:lnTo>
                    <a:pt x="5" y="8"/>
                  </a:lnTo>
                  <a:lnTo>
                    <a:pt x="5" y="8"/>
                  </a:lnTo>
                  <a:lnTo>
                    <a:pt x="4" y="7"/>
                  </a:lnTo>
                  <a:lnTo>
                    <a:pt x="3" y="5"/>
                  </a:lnTo>
                  <a:lnTo>
                    <a:pt x="2" y="5"/>
                  </a:lnTo>
                  <a:lnTo>
                    <a:pt x="2" y="5"/>
                  </a:lnTo>
                  <a:lnTo>
                    <a:pt x="2" y="6"/>
                  </a:lnTo>
                  <a:lnTo>
                    <a:pt x="3" y="8"/>
                  </a:lnTo>
                  <a:lnTo>
                    <a:pt x="4" y="10"/>
                  </a:lnTo>
                  <a:lnTo>
                    <a:pt x="4" y="10"/>
                  </a:lnTo>
                  <a:lnTo>
                    <a:pt x="3" y="10"/>
                  </a:lnTo>
                  <a:lnTo>
                    <a:pt x="3" y="10"/>
                  </a:lnTo>
                  <a:lnTo>
                    <a:pt x="1" y="5"/>
                  </a:lnTo>
                  <a:lnTo>
                    <a:pt x="0" y="2"/>
                  </a:lnTo>
                  <a:lnTo>
                    <a:pt x="0" y="0"/>
                  </a:lnTo>
                  <a:lnTo>
                    <a:pt x="0" y="0"/>
                  </a:lnTo>
                  <a:lnTo>
                    <a:pt x="1" y="0"/>
                  </a:lnTo>
                  <a:lnTo>
                    <a:pt x="3" y="3"/>
                  </a:lnTo>
                  <a:lnTo>
                    <a:pt x="5" y="7"/>
                  </a:lnTo>
                  <a:lnTo>
                    <a:pt x="5" y="7"/>
                  </a:lnTo>
                  <a:lnTo>
                    <a:pt x="6" y="10"/>
                  </a:lnTo>
                  <a:lnTo>
                    <a:pt x="7" y="12"/>
                  </a:lnTo>
                  <a:lnTo>
                    <a:pt x="7" y="13"/>
                  </a:lnTo>
                  <a:lnTo>
                    <a:pt x="7" y="13"/>
                  </a:lnTo>
                  <a:lnTo>
                    <a:pt x="7" y="13"/>
                  </a:lnTo>
                  <a:lnTo>
                    <a:pt x="7" y="13"/>
                  </a:lnTo>
                  <a:lnTo>
                    <a:pt x="8" y="14"/>
                  </a:lnTo>
                  <a:lnTo>
                    <a:pt x="9" y="16"/>
                  </a:lnTo>
                  <a:lnTo>
                    <a:pt x="11" y="19"/>
                  </a:lnTo>
                  <a:lnTo>
                    <a:pt x="11" y="19"/>
                  </a:lnTo>
                  <a:lnTo>
                    <a:pt x="13" y="24"/>
                  </a:lnTo>
                  <a:lnTo>
                    <a:pt x="13" y="28"/>
                  </a:lnTo>
                  <a:lnTo>
                    <a:pt x="13" y="30"/>
                  </a:lnTo>
                  <a:lnTo>
                    <a:pt x="13" y="30"/>
                  </a:lnTo>
                  <a:lnTo>
                    <a:pt x="12" y="30"/>
                  </a:lnTo>
                  <a:lnTo>
                    <a:pt x="10" y="27"/>
                  </a:lnTo>
                  <a:lnTo>
                    <a:pt x="7" y="21"/>
                  </a:lnTo>
                  <a:lnTo>
                    <a:pt x="7" y="21"/>
                  </a:lnTo>
                  <a:lnTo>
                    <a:pt x="8" y="20"/>
                  </a:lnTo>
                  <a:lnTo>
                    <a:pt x="8" y="20"/>
                  </a:lnTo>
                  <a:lnTo>
                    <a:pt x="9" y="22"/>
                  </a:lnTo>
                  <a:lnTo>
                    <a:pt x="10" y="24"/>
                  </a:lnTo>
                  <a:lnTo>
                    <a:pt x="11" y="25"/>
                  </a:lnTo>
                  <a:lnTo>
                    <a:pt x="11" y="25"/>
                  </a:lnTo>
                  <a:lnTo>
                    <a:pt x="11" y="24"/>
                  </a:lnTo>
                  <a:lnTo>
                    <a:pt x="11" y="23"/>
                  </a:lnTo>
                  <a:lnTo>
                    <a:pt x="10" y="20"/>
                  </a:lnTo>
                  <a:lnTo>
                    <a:pt x="10" y="20"/>
                  </a:lnTo>
                  <a:lnTo>
                    <a:pt x="8" y="17"/>
                  </a:lnTo>
                  <a:lnTo>
                    <a:pt x="7" y="16"/>
                  </a:lnTo>
                  <a:lnTo>
                    <a:pt x="7" y="16"/>
                  </a:lnTo>
                  <a:lnTo>
                    <a:pt x="7" y="16"/>
                  </a:lnTo>
                  <a:lnTo>
                    <a:pt x="5" y="12"/>
                  </a:lnTo>
                  <a:lnTo>
                    <a:pt x="5" y="12"/>
                  </a:lnTo>
                  <a:close/>
                </a:path>
              </a:pathLst>
            </a:custGeom>
            <a:solidFill>
              <a:srgbClr val="006666"/>
            </a:solidFill>
            <a:ln w="9525">
              <a:noFill/>
              <a:round/>
              <a:headEnd/>
              <a:tailEnd/>
            </a:ln>
            <a:effectLst/>
          </p:spPr>
          <p:txBody>
            <a:bodyPr wrap="none" anchor="ctr"/>
            <a:lstStyle/>
            <a:p>
              <a:endParaRPr lang="en-IN"/>
            </a:p>
          </p:txBody>
        </p:sp>
        <p:sp>
          <p:nvSpPr>
            <p:cNvPr id="4530" name="Freeform 434"/>
            <p:cNvSpPr>
              <a:spLocks noChangeArrowheads="1"/>
            </p:cNvSpPr>
            <p:nvPr/>
          </p:nvSpPr>
          <p:spPr bwMode="auto">
            <a:xfrm>
              <a:off x="4963" y="3556"/>
              <a:ext cx="31" cy="31"/>
            </a:xfrm>
            <a:custGeom>
              <a:avLst/>
              <a:gdLst/>
              <a:ahLst/>
              <a:cxnLst>
                <a:cxn ang="0">
                  <a:pos x="27" y="7"/>
                </a:cxn>
                <a:cxn ang="0">
                  <a:pos x="25" y="8"/>
                </a:cxn>
                <a:cxn ang="0">
                  <a:pos x="23" y="10"/>
                </a:cxn>
                <a:cxn ang="0">
                  <a:pos x="21" y="12"/>
                </a:cxn>
                <a:cxn ang="0">
                  <a:pos x="19" y="14"/>
                </a:cxn>
                <a:cxn ang="0">
                  <a:pos x="16" y="16"/>
                </a:cxn>
                <a:cxn ang="0">
                  <a:pos x="13" y="19"/>
                </a:cxn>
                <a:cxn ang="0">
                  <a:pos x="11" y="22"/>
                </a:cxn>
                <a:cxn ang="0">
                  <a:pos x="9" y="26"/>
                </a:cxn>
                <a:cxn ang="0">
                  <a:pos x="7" y="29"/>
                </a:cxn>
                <a:cxn ang="0">
                  <a:pos x="7" y="29"/>
                </a:cxn>
                <a:cxn ang="0">
                  <a:pos x="0" y="29"/>
                </a:cxn>
                <a:cxn ang="0">
                  <a:pos x="0" y="29"/>
                </a:cxn>
                <a:cxn ang="0">
                  <a:pos x="2" y="25"/>
                </a:cxn>
                <a:cxn ang="0">
                  <a:pos x="5" y="21"/>
                </a:cxn>
                <a:cxn ang="0">
                  <a:pos x="8" y="17"/>
                </a:cxn>
                <a:cxn ang="0">
                  <a:pos x="10" y="14"/>
                </a:cxn>
                <a:cxn ang="0">
                  <a:pos x="13" y="12"/>
                </a:cxn>
                <a:cxn ang="0">
                  <a:pos x="16" y="10"/>
                </a:cxn>
                <a:cxn ang="0">
                  <a:pos x="18" y="8"/>
                </a:cxn>
                <a:cxn ang="0">
                  <a:pos x="20" y="7"/>
                </a:cxn>
                <a:cxn ang="0">
                  <a:pos x="20" y="7"/>
                </a:cxn>
                <a:cxn ang="0">
                  <a:pos x="4" y="5"/>
                </a:cxn>
                <a:cxn ang="0">
                  <a:pos x="6" y="0"/>
                </a:cxn>
                <a:cxn ang="0">
                  <a:pos x="29" y="3"/>
                </a:cxn>
                <a:cxn ang="0">
                  <a:pos x="27" y="7"/>
                </a:cxn>
                <a:cxn ang="0">
                  <a:pos x="27" y="7"/>
                </a:cxn>
              </a:cxnLst>
              <a:rect l="0" t="0" r="r" b="b"/>
              <a:pathLst>
                <a:path w="29" h="29">
                  <a:moveTo>
                    <a:pt x="27" y="7"/>
                  </a:moveTo>
                  <a:lnTo>
                    <a:pt x="25" y="8"/>
                  </a:lnTo>
                  <a:lnTo>
                    <a:pt x="23" y="10"/>
                  </a:lnTo>
                  <a:lnTo>
                    <a:pt x="21" y="12"/>
                  </a:lnTo>
                  <a:lnTo>
                    <a:pt x="19" y="14"/>
                  </a:lnTo>
                  <a:lnTo>
                    <a:pt x="16" y="16"/>
                  </a:lnTo>
                  <a:lnTo>
                    <a:pt x="13" y="19"/>
                  </a:lnTo>
                  <a:lnTo>
                    <a:pt x="11" y="22"/>
                  </a:lnTo>
                  <a:lnTo>
                    <a:pt x="9" y="26"/>
                  </a:lnTo>
                  <a:lnTo>
                    <a:pt x="7" y="29"/>
                  </a:lnTo>
                  <a:lnTo>
                    <a:pt x="7" y="29"/>
                  </a:lnTo>
                  <a:lnTo>
                    <a:pt x="0" y="29"/>
                  </a:lnTo>
                  <a:lnTo>
                    <a:pt x="0" y="29"/>
                  </a:lnTo>
                  <a:lnTo>
                    <a:pt x="2" y="25"/>
                  </a:lnTo>
                  <a:lnTo>
                    <a:pt x="5" y="21"/>
                  </a:lnTo>
                  <a:lnTo>
                    <a:pt x="8" y="17"/>
                  </a:lnTo>
                  <a:lnTo>
                    <a:pt x="10" y="14"/>
                  </a:lnTo>
                  <a:lnTo>
                    <a:pt x="13" y="12"/>
                  </a:lnTo>
                  <a:lnTo>
                    <a:pt x="16" y="10"/>
                  </a:lnTo>
                  <a:lnTo>
                    <a:pt x="18" y="8"/>
                  </a:lnTo>
                  <a:lnTo>
                    <a:pt x="20" y="7"/>
                  </a:lnTo>
                  <a:lnTo>
                    <a:pt x="20" y="7"/>
                  </a:lnTo>
                  <a:lnTo>
                    <a:pt x="4" y="5"/>
                  </a:lnTo>
                  <a:lnTo>
                    <a:pt x="6" y="0"/>
                  </a:lnTo>
                  <a:lnTo>
                    <a:pt x="29" y="3"/>
                  </a:lnTo>
                  <a:lnTo>
                    <a:pt x="27" y="7"/>
                  </a:lnTo>
                  <a:lnTo>
                    <a:pt x="27" y="7"/>
                  </a:lnTo>
                  <a:close/>
                </a:path>
              </a:pathLst>
            </a:custGeom>
            <a:solidFill>
              <a:srgbClr val="000000"/>
            </a:solidFill>
            <a:ln w="9525">
              <a:noFill/>
              <a:round/>
              <a:headEnd/>
              <a:tailEnd/>
            </a:ln>
            <a:effectLst/>
          </p:spPr>
          <p:txBody>
            <a:bodyPr wrap="none" anchor="ctr"/>
            <a:lstStyle/>
            <a:p>
              <a:endParaRPr lang="en-IN"/>
            </a:p>
          </p:txBody>
        </p:sp>
        <p:sp>
          <p:nvSpPr>
            <p:cNvPr id="4531" name="Freeform 435"/>
            <p:cNvSpPr>
              <a:spLocks noChangeArrowheads="1"/>
            </p:cNvSpPr>
            <p:nvPr/>
          </p:nvSpPr>
          <p:spPr bwMode="auto">
            <a:xfrm>
              <a:off x="4988" y="3560"/>
              <a:ext cx="29" cy="32"/>
            </a:xfrm>
            <a:custGeom>
              <a:avLst/>
              <a:gdLst/>
              <a:ahLst/>
              <a:cxnLst>
                <a:cxn ang="0">
                  <a:pos x="13" y="12"/>
                </a:cxn>
                <a:cxn ang="0">
                  <a:pos x="16" y="12"/>
                </a:cxn>
                <a:cxn ang="0">
                  <a:pos x="20" y="9"/>
                </a:cxn>
                <a:cxn ang="0">
                  <a:pos x="20" y="8"/>
                </a:cxn>
                <a:cxn ang="0">
                  <a:pos x="17" y="5"/>
                </a:cxn>
                <a:cxn ang="0">
                  <a:pos x="14" y="5"/>
                </a:cxn>
                <a:cxn ang="0">
                  <a:pos x="11" y="9"/>
                </a:cxn>
                <a:cxn ang="0">
                  <a:pos x="6" y="8"/>
                </a:cxn>
                <a:cxn ang="0">
                  <a:pos x="7" y="5"/>
                </a:cxn>
                <a:cxn ang="0">
                  <a:pos x="12" y="1"/>
                </a:cxn>
                <a:cxn ang="0">
                  <a:pos x="19" y="0"/>
                </a:cxn>
                <a:cxn ang="0">
                  <a:pos x="23" y="1"/>
                </a:cxn>
                <a:cxn ang="0">
                  <a:pos x="27" y="6"/>
                </a:cxn>
                <a:cxn ang="0">
                  <a:pos x="26" y="10"/>
                </a:cxn>
                <a:cxn ang="0">
                  <a:pos x="23" y="14"/>
                </a:cxn>
                <a:cxn ang="0">
                  <a:pos x="21" y="15"/>
                </a:cxn>
                <a:cxn ang="0">
                  <a:pos x="21" y="15"/>
                </a:cxn>
                <a:cxn ang="0">
                  <a:pos x="23" y="18"/>
                </a:cxn>
                <a:cxn ang="0">
                  <a:pos x="23" y="22"/>
                </a:cxn>
                <a:cxn ang="0">
                  <a:pos x="19" y="27"/>
                </a:cxn>
                <a:cxn ang="0">
                  <a:pos x="13" y="30"/>
                </a:cxn>
                <a:cxn ang="0">
                  <a:pos x="9" y="30"/>
                </a:cxn>
                <a:cxn ang="0">
                  <a:pos x="4" y="28"/>
                </a:cxn>
                <a:cxn ang="0">
                  <a:pos x="0" y="23"/>
                </a:cxn>
                <a:cxn ang="0">
                  <a:pos x="1" y="19"/>
                </a:cxn>
                <a:cxn ang="0">
                  <a:pos x="7" y="19"/>
                </a:cxn>
                <a:cxn ang="0">
                  <a:pos x="7" y="24"/>
                </a:cxn>
                <a:cxn ang="0">
                  <a:pos x="10" y="25"/>
                </a:cxn>
                <a:cxn ang="0">
                  <a:pos x="15" y="24"/>
                </a:cxn>
                <a:cxn ang="0">
                  <a:pos x="17" y="21"/>
                </a:cxn>
                <a:cxn ang="0">
                  <a:pos x="14" y="17"/>
                </a:cxn>
                <a:cxn ang="0">
                  <a:pos x="11" y="16"/>
                </a:cxn>
                <a:cxn ang="0">
                  <a:pos x="12" y="12"/>
                </a:cxn>
              </a:cxnLst>
              <a:rect l="0" t="0" r="r" b="b"/>
              <a:pathLst>
                <a:path w="27" h="30">
                  <a:moveTo>
                    <a:pt x="12" y="12"/>
                  </a:moveTo>
                  <a:lnTo>
                    <a:pt x="13" y="12"/>
                  </a:lnTo>
                  <a:lnTo>
                    <a:pt x="13" y="12"/>
                  </a:lnTo>
                  <a:lnTo>
                    <a:pt x="16" y="12"/>
                  </a:lnTo>
                  <a:lnTo>
                    <a:pt x="18" y="12"/>
                  </a:lnTo>
                  <a:lnTo>
                    <a:pt x="20" y="9"/>
                  </a:lnTo>
                  <a:lnTo>
                    <a:pt x="20" y="9"/>
                  </a:lnTo>
                  <a:lnTo>
                    <a:pt x="20" y="8"/>
                  </a:lnTo>
                  <a:lnTo>
                    <a:pt x="20" y="6"/>
                  </a:lnTo>
                  <a:lnTo>
                    <a:pt x="17" y="5"/>
                  </a:lnTo>
                  <a:lnTo>
                    <a:pt x="17" y="5"/>
                  </a:lnTo>
                  <a:lnTo>
                    <a:pt x="14" y="5"/>
                  </a:lnTo>
                  <a:lnTo>
                    <a:pt x="12" y="7"/>
                  </a:lnTo>
                  <a:lnTo>
                    <a:pt x="11" y="9"/>
                  </a:lnTo>
                  <a:lnTo>
                    <a:pt x="11" y="9"/>
                  </a:lnTo>
                  <a:lnTo>
                    <a:pt x="6" y="8"/>
                  </a:lnTo>
                  <a:lnTo>
                    <a:pt x="6" y="8"/>
                  </a:lnTo>
                  <a:lnTo>
                    <a:pt x="7" y="5"/>
                  </a:lnTo>
                  <a:lnTo>
                    <a:pt x="9" y="3"/>
                  </a:lnTo>
                  <a:lnTo>
                    <a:pt x="12" y="1"/>
                  </a:lnTo>
                  <a:lnTo>
                    <a:pt x="15" y="0"/>
                  </a:lnTo>
                  <a:lnTo>
                    <a:pt x="19" y="0"/>
                  </a:lnTo>
                  <a:lnTo>
                    <a:pt x="19" y="0"/>
                  </a:lnTo>
                  <a:lnTo>
                    <a:pt x="23" y="1"/>
                  </a:lnTo>
                  <a:lnTo>
                    <a:pt x="25" y="3"/>
                  </a:lnTo>
                  <a:lnTo>
                    <a:pt x="27" y="6"/>
                  </a:lnTo>
                  <a:lnTo>
                    <a:pt x="26" y="10"/>
                  </a:lnTo>
                  <a:lnTo>
                    <a:pt x="26" y="10"/>
                  </a:lnTo>
                  <a:lnTo>
                    <a:pt x="25" y="12"/>
                  </a:lnTo>
                  <a:lnTo>
                    <a:pt x="23" y="14"/>
                  </a:lnTo>
                  <a:lnTo>
                    <a:pt x="21" y="15"/>
                  </a:lnTo>
                  <a:lnTo>
                    <a:pt x="21" y="15"/>
                  </a:lnTo>
                  <a:lnTo>
                    <a:pt x="21" y="15"/>
                  </a:lnTo>
                  <a:lnTo>
                    <a:pt x="21" y="15"/>
                  </a:lnTo>
                  <a:lnTo>
                    <a:pt x="22" y="16"/>
                  </a:lnTo>
                  <a:lnTo>
                    <a:pt x="23" y="18"/>
                  </a:lnTo>
                  <a:lnTo>
                    <a:pt x="23" y="22"/>
                  </a:lnTo>
                  <a:lnTo>
                    <a:pt x="23" y="22"/>
                  </a:lnTo>
                  <a:lnTo>
                    <a:pt x="21" y="25"/>
                  </a:lnTo>
                  <a:lnTo>
                    <a:pt x="19" y="27"/>
                  </a:lnTo>
                  <a:lnTo>
                    <a:pt x="16" y="29"/>
                  </a:lnTo>
                  <a:lnTo>
                    <a:pt x="13" y="30"/>
                  </a:lnTo>
                  <a:lnTo>
                    <a:pt x="9" y="30"/>
                  </a:lnTo>
                  <a:lnTo>
                    <a:pt x="9" y="30"/>
                  </a:lnTo>
                  <a:lnTo>
                    <a:pt x="7" y="29"/>
                  </a:lnTo>
                  <a:lnTo>
                    <a:pt x="4" y="28"/>
                  </a:lnTo>
                  <a:lnTo>
                    <a:pt x="2" y="26"/>
                  </a:lnTo>
                  <a:lnTo>
                    <a:pt x="0" y="23"/>
                  </a:lnTo>
                  <a:lnTo>
                    <a:pt x="1" y="19"/>
                  </a:lnTo>
                  <a:lnTo>
                    <a:pt x="1" y="19"/>
                  </a:lnTo>
                  <a:lnTo>
                    <a:pt x="7" y="19"/>
                  </a:lnTo>
                  <a:lnTo>
                    <a:pt x="7" y="19"/>
                  </a:lnTo>
                  <a:lnTo>
                    <a:pt x="7" y="21"/>
                  </a:lnTo>
                  <a:lnTo>
                    <a:pt x="7" y="24"/>
                  </a:lnTo>
                  <a:lnTo>
                    <a:pt x="10" y="25"/>
                  </a:lnTo>
                  <a:lnTo>
                    <a:pt x="10" y="25"/>
                  </a:lnTo>
                  <a:lnTo>
                    <a:pt x="13" y="25"/>
                  </a:lnTo>
                  <a:lnTo>
                    <a:pt x="15" y="24"/>
                  </a:lnTo>
                  <a:lnTo>
                    <a:pt x="17" y="21"/>
                  </a:lnTo>
                  <a:lnTo>
                    <a:pt x="17" y="21"/>
                  </a:lnTo>
                  <a:lnTo>
                    <a:pt x="16" y="18"/>
                  </a:lnTo>
                  <a:lnTo>
                    <a:pt x="14" y="17"/>
                  </a:lnTo>
                  <a:lnTo>
                    <a:pt x="11" y="16"/>
                  </a:lnTo>
                  <a:lnTo>
                    <a:pt x="11" y="16"/>
                  </a:lnTo>
                  <a:lnTo>
                    <a:pt x="12" y="12"/>
                  </a:lnTo>
                  <a:lnTo>
                    <a:pt x="12" y="12"/>
                  </a:lnTo>
                  <a:close/>
                </a:path>
              </a:pathLst>
            </a:custGeom>
            <a:solidFill>
              <a:srgbClr val="000000"/>
            </a:solidFill>
            <a:ln w="9525">
              <a:noFill/>
              <a:round/>
              <a:headEnd/>
              <a:tailEnd/>
            </a:ln>
            <a:effectLst/>
          </p:spPr>
          <p:txBody>
            <a:bodyPr wrap="none" anchor="ctr"/>
            <a:lstStyle/>
            <a:p>
              <a:endParaRPr lang="en-IN"/>
            </a:p>
          </p:txBody>
        </p:sp>
        <p:sp>
          <p:nvSpPr>
            <p:cNvPr id="4532" name="Freeform 436"/>
            <p:cNvSpPr>
              <a:spLocks noChangeArrowheads="1"/>
            </p:cNvSpPr>
            <p:nvPr/>
          </p:nvSpPr>
          <p:spPr bwMode="auto">
            <a:xfrm>
              <a:off x="5017" y="3565"/>
              <a:ext cx="28" cy="31"/>
            </a:xfrm>
            <a:custGeom>
              <a:avLst/>
              <a:gdLst/>
              <a:ahLst/>
              <a:cxnLst>
                <a:cxn ang="0">
                  <a:pos x="12" y="12"/>
                </a:cxn>
                <a:cxn ang="0">
                  <a:pos x="15" y="12"/>
                </a:cxn>
                <a:cxn ang="0">
                  <a:pos x="19" y="9"/>
                </a:cxn>
                <a:cxn ang="0">
                  <a:pos x="19" y="7"/>
                </a:cxn>
                <a:cxn ang="0">
                  <a:pos x="16" y="4"/>
                </a:cxn>
                <a:cxn ang="0">
                  <a:pos x="13" y="5"/>
                </a:cxn>
                <a:cxn ang="0">
                  <a:pos x="11" y="8"/>
                </a:cxn>
                <a:cxn ang="0">
                  <a:pos x="5" y="8"/>
                </a:cxn>
                <a:cxn ang="0">
                  <a:pos x="6" y="5"/>
                </a:cxn>
                <a:cxn ang="0">
                  <a:pos x="11" y="1"/>
                </a:cxn>
                <a:cxn ang="0">
                  <a:pos x="18" y="0"/>
                </a:cxn>
                <a:cxn ang="0">
                  <a:pos x="22" y="1"/>
                </a:cxn>
                <a:cxn ang="0">
                  <a:pos x="26" y="5"/>
                </a:cxn>
                <a:cxn ang="0">
                  <a:pos x="26" y="9"/>
                </a:cxn>
                <a:cxn ang="0">
                  <a:pos x="22" y="13"/>
                </a:cxn>
                <a:cxn ang="0">
                  <a:pos x="20" y="14"/>
                </a:cxn>
                <a:cxn ang="0">
                  <a:pos x="20" y="14"/>
                </a:cxn>
                <a:cxn ang="0">
                  <a:pos x="23" y="17"/>
                </a:cxn>
                <a:cxn ang="0">
                  <a:pos x="22" y="21"/>
                </a:cxn>
                <a:cxn ang="0">
                  <a:pos x="18" y="27"/>
                </a:cxn>
                <a:cxn ang="0">
                  <a:pos x="12" y="29"/>
                </a:cxn>
                <a:cxn ang="0">
                  <a:pos x="8" y="29"/>
                </a:cxn>
                <a:cxn ang="0">
                  <a:pos x="3" y="28"/>
                </a:cxn>
                <a:cxn ang="0">
                  <a:pos x="0" y="23"/>
                </a:cxn>
                <a:cxn ang="0">
                  <a:pos x="0" y="18"/>
                </a:cxn>
                <a:cxn ang="0">
                  <a:pos x="6" y="19"/>
                </a:cxn>
                <a:cxn ang="0">
                  <a:pos x="7" y="23"/>
                </a:cxn>
                <a:cxn ang="0">
                  <a:pos x="9" y="25"/>
                </a:cxn>
                <a:cxn ang="0">
                  <a:pos x="14" y="23"/>
                </a:cxn>
                <a:cxn ang="0">
                  <a:pos x="16" y="20"/>
                </a:cxn>
                <a:cxn ang="0">
                  <a:pos x="13" y="16"/>
                </a:cxn>
                <a:cxn ang="0">
                  <a:pos x="10" y="15"/>
                </a:cxn>
                <a:cxn ang="0">
                  <a:pos x="11" y="11"/>
                </a:cxn>
              </a:cxnLst>
              <a:rect l="0" t="0" r="r" b="b"/>
              <a:pathLst>
                <a:path w="26" h="29">
                  <a:moveTo>
                    <a:pt x="11" y="11"/>
                  </a:moveTo>
                  <a:lnTo>
                    <a:pt x="12" y="12"/>
                  </a:lnTo>
                  <a:lnTo>
                    <a:pt x="12" y="12"/>
                  </a:lnTo>
                  <a:lnTo>
                    <a:pt x="15" y="12"/>
                  </a:lnTo>
                  <a:lnTo>
                    <a:pt x="17" y="11"/>
                  </a:lnTo>
                  <a:lnTo>
                    <a:pt x="19" y="9"/>
                  </a:lnTo>
                  <a:lnTo>
                    <a:pt x="19" y="9"/>
                  </a:lnTo>
                  <a:lnTo>
                    <a:pt x="19" y="7"/>
                  </a:lnTo>
                  <a:lnTo>
                    <a:pt x="19" y="5"/>
                  </a:lnTo>
                  <a:lnTo>
                    <a:pt x="16" y="4"/>
                  </a:lnTo>
                  <a:lnTo>
                    <a:pt x="16" y="4"/>
                  </a:lnTo>
                  <a:lnTo>
                    <a:pt x="13" y="5"/>
                  </a:lnTo>
                  <a:lnTo>
                    <a:pt x="11" y="7"/>
                  </a:lnTo>
                  <a:lnTo>
                    <a:pt x="11" y="8"/>
                  </a:lnTo>
                  <a:lnTo>
                    <a:pt x="11" y="8"/>
                  </a:lnTo>
                  <a:lnTo>
                    <a:pt x="5" y="8"/>
                  </a:lnTo>
                  <a:lnTo>
                    <a:pt x="5" y="8"/>
                  </a:lnTo>
                  <a:lnTo>
                    <a:pt x="6" y="5"/>
                  </a:lnTo>
                  <a:lnTo>
                    <a:pt x="8" y="2"/>
                  </a:lnTo>
                  <a:lnTo>
                    <a:pt x="11" y="1"/>
                  </a:lnTo>
                  <a:lnTo>
                    <a:pt x="14" y="0"/>
                  </a:lnTo>
                  <a:lnTo>
                    <a:pt x="18" y="0"/>
                  </a:lnTo>
                  <a:lnTo>
                    <a:pt x="18" y="0"/>
                  </a:lnTo>
                  <a:lnTo>
                    <a:pt x="22" y="1"/>
                  </a:lnTo>
                  <a:lnTo>
                    <a:pt x="24" y="3"/>
                  </a:lnTo>
                  <a:lnTo>
                    <a:pt x="26" y="5"/>
                  </a:lnTo>
                  <a:lnTo>
                    <a:pt x="26" y="9"/>
                  </a:lnTo>
                  <a:lnTo>
                    <a:pt x="26" y="9"/>
                  </a:lnTo>
                  <a:lnTo>
                    <a:pt x="24" y="12"/>
                  </a:lnTo>
                  <a:lnTo>
                    <a:pt x="22" y="13"/>
                  </a:lnTo>
                  <a:lnTo>
                    <a:pt x="20" y="14"/>
                  </a:lnTo>
                  <a:lnTo>
                    <a:pt x="20" y="14"/>
                  </a:lnTo>
                  <a:lnTo>
                    <a:pt x="20" y="14"/>
                  </a:lnTo>
                  <a:lnTo>
                    <a:pt x="20" y="14"/>
                  </a:lnTo>
                  <a:lnTo>
                    <a:pt x="21" y="15"/>
                  </a:lnTo>
                  <a:lnTo>
                    <a:pt x="23" y="17"/>
                  </a:lnTo>
                  <a:lnTo>
                    <a:pt x="22" y="21"/>
                  </a:lnTo>
                  <a:lnTo>
                    <a:pt x="22" y="21"/>
                  </a:lnTo>
                  <a:lnTo>
                    <a:pt x="21" y="24"/>
                  </a:lnTo>
                  <a:lnTo>
                    <a:pt x="18" y="27"/>
                  </a:lnTo>
                  <a:lnTo>
                    <a:pt x="15" y="28"/>
                  </a:lnTo>
                  <a:lnTo>
                    <a:pt x="12" y="29"/>
                  </a:lnTo>
                  <a:lnTo>
                    <a:pt x="8" y="29"/>
                  </a:lnTo>
                  <a:lnTo>
                    <a:pt x="8" y="29"/>
                  </a:lnTo>
                  <a:lnTo>
                    <a:pt x="6" y="29"/>
                  </a:lnTo>
                  <a:lnTo>
                    <a:pt x="3" y="28"/>
                  </a:lnTo>
                  <a:lnTo>
                    <a:pt x="1" y="26"/>
                  </a:lnTo>
                  <a:lnTo>
                    <a:pt x="0" y="23"/>
                  </a:lnTo>
                  <a:lnTo>
                    <a:pt x="0" y="18"/>
                  </a:lnTo>
                  <a:lnTo>
                    <a:pt x="0" y="18"/>
                  </a:lnTo>
                  <a:lnTo>
                    <a:pt x="6" y="19"/>
                  </a:lnTo>
                  <a:lnTo>
                    <a:pt x="6" y="19"/>
                  </a:lnTo>
                  <a:lnTo>
                    <a:pt x="6" y="21"/>
                  </a:lnTo>
                  <a:lnTo>
                    <a:pt x="7" y="23"/>
                  </a:lnTo>
                  <a:lnTo>
                    <a:pt x="9" y="25"/>
                  </a:lnTo>
                  <a:lnTo>
                    <a:pt x="9" y="25"/>
                  </a:lnTo>
                  <a:lnTo>
                    <a:pt x="12" y="24"/>
                  </a:lnTo>
                  <a:lnTo>
                    <a:pt x="14" y="23"/>
                  </a:lnTo>
                  <a:lnTo>
                    <a:pt x="16" y="20"/>
                  </a:lnTo>
                  <a:lnTo>
                    <a:pt x="16" y="20"/>
                  </a:lnTo>
                  <a:lnTo>
                    <a:pt x="15" y="18"/>
                  </a:lnTo>
                  <a:lnTo>
                    <a:pt x="13" y="16"/>
                  </a:lnTo>
                  <a:lnTo>
                    <a:pt x="10" y="15"/>
                  </a:lnTo>
                  <a:lnTo>
                    <a:pt x="10" y="15"/>
                  </a:lnTo>
                  <a:lnTo>
                    <a:pt x="11" y="11"/>
                  </a:lnTo>
                  <a:lnTo>
                    <a:pt x="11" y="11"/>
                  </a:lnTo>
                  <a:close/>
                </a:path>
              </a:pathLst>
            </a:custGeom>
            <a:solidFill>
              <a:srgbClr val="000000"/>
            </a:solidFill>
            <a:ln w="9525">
              <a:noFill/>
              <a:round/>
              <a:headEnd/>
              <a:tailEnd/>
            </a:ln>
            <a:effectLst/>
          </p:spPr>
          <p:txBody>
            <a:bodyPr wrap="none" anchor="ctr"/>
            <a:lstStyle/>
            <a:p>
              <a:endParaRPr lang="en-IN"/>
            </a:p>
          </p:txBody>
        </p:sp>
        <p:sp>
          <p:nvSpPr>
            <p:cNvPr id="4533" name="Line 437"/>
            <p:cNvSpPr>
              <a:spLocks noChangeShapeType="1"/>
            </p:cNvSpPr>
            <p:nvPr/>
          </p:nvSpPr>
          <p:spPr bwMode="auto">
            <a:xfrm>
              <a:off x="5008" y="3465"/>
              <a:ext cx="22" cy="13"/>
            </a:xfrm>
            <a:prstGeom prst="line">
              <a:avLst/>
            </a:prstGeom>
            <a:noFill/>
            <a:ln w="1440">
              <a:solidFill>
                <a:srgbClr val="006666"/>
              </a:solidFill>
              <a:miter lim="800000"/>
              <a:headEnd/>
              <a:tailEnd/>
            </a:ln>
            <a:effectLst/>
          </p:spPr>
          <p:txBody>
            <a:bodyPr/>
            <a:lstStyle/>
            <a:p>
              <a:endParaRPr lang="en-IN"/>
            </a:p>
          </p:txBody>
        </p:sp>
        <p:sp>
          <p:nvSpPr>
            <p:cNvPr id="4534" name="Line 438"/>
            <p:cNvSpPr>
              <a:spLocks noChangeShapeType="1"/>
            </p:cNvSpPr>
            <p:nvPr/>
          </p:nvSpPr>
          <p:spPr bwMode="auto">
            <a:xfrm>
              <a:off x="5008" y="3465"/>
              <a:ext cx="22" cy="13"/>
            </a:xfrm>
            <a:prstGeom prst="line">
              <a:avLst/>
            </a:prstGeom>
            <a:noFill/>
            <a:ln w="1440">
              <a:solidFill>
                <a:srgbClr val="007F7F"/>
              </a:solidFill>
              <a:miter lim="800000"/>
              <a:headEnd/>
              <a:tailEnd/>
            </a:ln>
            <a:effectLst/>
          </p:spPr>
          <p:txBody>
            <a:bodyPr/>
            <a:lstStyle/>
            <a:p>
              <a:endParaRPr lang="en-IN"/>
            </a:p>
          </p:txBody>
        </p:sp>
        <p:sp>
          <p:nvSpPr>
            <p:cNvPr id="4535" name="Line 439"/>
            <p:cNvSpPr>
              <a:spLocks noChangeShapeType="1"/>
            </p:cNvSpPr>
            <p:nvPr/>
          </p:nvSpPr>
          <p:spPr bwMode="auto">
            <a:xfrm>
              <a:off x="5008" y="3466"/>
              <a:ext cx="22" cy="14"/>
            </a:xfrm>
            <a:prstGeom prst="line">
              <a:avLst/>
            </a:prstGeom>
            <a:noFill/>
            <a:ln w="1440">
              <a:solidFill>
                <a:srgbClr val="005E5E"/>
              </a:solidFill>
              <a:miter lim="800000"/>
              <a:headEnd/>
              <a:tailEnd/>
            </a:ln>
            <a:effectLst/>
          </p:spPr>
          <p:txBody>
            <a:bodyPr/>
            <a:lstStyle/>
            <a:p>
              <a:endParaRPr lang="en-IN"/>
            </a:p>
          </p:txBody>
        </p:sp>
        <p:sp>
          <p:nvSpPr>
            <p:cNvPr id="4536" name="Line 440"/>
            <p:cNvSpPr>
              <a:spLocks noChangeShapeType="1"/>
            </p:cNvSpPr>
            <p:nvPr/>
          </p:nvSpPr>
          <p:spPr bwMode="auto">
            <a:xfrm>
              <a:off x="5008" y="3466"/>
              <a:ext cx="22" cy="13"/>
            </a:xfrm>
            <a:prstGeom prst="line">
              <a:avLst/>
            </a:prstGeom>
            <a:noFill/>
            <a:ln w="1440">
              <a:solidFill>
                <a:srgbClr val="007272"/>
              </a:solidFill>
              <a:miter lim="800000"/>
              <a:headEnd/>
              <a:tailEnd/>
            </a:ln>
            <a:effectLst/>
          </p:spPr>
          <p:txBody>
            <a:bodyPr/>
            <a:lstStyle/>
            <a:p>
              <a:endParaRPr lang="en-IN"/>
            </a:p>
          </p:txBody>
        </p:sp>
        <p:sp>
          <p:nvSpPr>
            <p:cNvPr id="4537" name="Line 441"/>
            <p:cNvSpPr>
              <a:spLocks noChangeShapeType="1"/>
            </p:cNvSpPr>
            <p:nvPr/>
          </p:nvSpPr>
          <p:spPr bwMode="auto">
            <a:xfrm>
              <a:off x="5008" y="3465"/>
              <a:ext cx="22" cy="14"/>
            </a:xfrm>
            <a:prstGeom prst="line">
              <a:avLst/>
            </a:prstGeom>
            <a:noFill/>
            <a:ln w="1440">
              <a:solidFill>
                <a:srgbClr val="008787"/>
              </a:solidFill>
              <a:miter lim="800000"/>
              <a:headEnd/>
              <a:tailEnd/>
            </a:ln>
            <a:effectLst/>
          </p:spPr>
          <p:txBody>
            <a:bodyPr/>
            <a:lstStyle/>
            <a:p>
              <a:endParaRPr lang="en-IN"/>
            </a:p>
          </p:txBody>
        </p:sp>
        <p:sp>
          <p:nvSpPr>
            <p:cNvPr id="4538" name="Line 442"/>
            <p:cNvSpPr>
              <a:spLocks noChangeShapeType="1"/>
            </p:cNvSpPr>
            <p:nvPr/>
          </p:nvSpPr>
          <p:spPr bwMode="auto">
            <a:xfrm>
              <a:off x="5009" y="3465"/>
              <a:ext cx="21" cy="14"/>
            </a:xfrm>
            <a:prstGeom prst="line">
              <a:avLst/>
            </a:prstGeom>
            <a:noFill/>
            <a:ln w="1440">
              <a:solidFill>
                <a:srgbClr val="009898"/>
              </a:solidFill>
              <a:miter lim="800000"/>
              <a:headEnd/>
              <a:tailEnd/>
            </a:ln>
            <a:effectLst/>
          </p:spPr>
          <p:txBody>
            <a:bodyPr/>
            <a:lstStyle/>
            <a:p>
              <a:endParaRPr lang="en-IN"/>
            </a:p>
          </p:txBody>
        </p:sp>
        <p:sp>
          <p:nvSpPr>
            <p:cNvPr id="4539" name="Line 443"/>
            <p:cNvSpPr>
              <a:spLocks noChangeShapeType="1"/>
            </p:cNvSpPr>
            <p:nvPr/>
          </p:nvSpPr>
          <p:spPr bwMode="auto">
            <a:xfrm>
              <a:off x="5033" y="3479"/>
              <a:ext cx="8" cy="6"/>
            </a:xfrm>
            <a:prstGeom prst="line">
              <a:avLst/>
            </a:prstGeom>
            <a:noFill/>
            <a:ln w="1440">
              <a:solidFill>
                <a:srgbClr val="005E5E"/>
              </a:solidFill>
              <a:miter lim="800000"/>
              <a:headEnd/>
              <a:tailEnd/>
            </a:ln>
            <a:effectLst/>
          </p:spPr>
          <p:txBody>
            <a:bodyPr/>
            <a:lstStyle/>
            <a:p>
              <a:endParaRPr lang="en-IN"/>
            </a:p>
          </p:txBody>
        </p:sp>
        <p:sp>
          <p:nvSpPr>
            <p:cNvPr id="4540" name="Line 444"/>
            <p:cNvSpPr>
              <a:spLocks noChangeShapeType="1"/>
            </p:cNvSpPr>
            <p:nvPr/>
          </p:nvSpPr>
          <p:spPr bwMode="auto">
            <a:xfrm>
              <a:off x="5033" y="3480"/>
              <a:ext cx="9" cy="5"/>
            </a:xfrm>
            <a:prstGeom prst="line">
              <a:avLst/>
            </a:prstGeom>
            <a:noFill/>
            <a:ln w="1440">
              <a:solidFill>
                <a:srgbClr val="007272"/>
              </a:solidFill>
              <a:miter lim="800000"/>
              <a:headEnd/>
              <a:tailEnd/>
            </a:ln>
            <a:effectLst/>
          </p:spPr>
          <p:txBody>
            <a:bodyPr/>
            <a:lstStyle/>
            <a:p>
              <a:endParaRPr lang="en-IN"/>
            </a:p>
          </p:txBody>
        </p:sp>
        <p:sp>
          <p:nvSpPr>
            <p:cNvPr id="4541" name="Line 445"/>
            <p:cNvSpPr>
              <a:spLocks noChangeShapeType="1"/>
            </p:cNvSpPr>
            <p:nvPr/>
          </p:nvSpPr>
          <p:spPr bwMode="auto">
            <a:xfrm>
              <a:off x="5033" y="3480"/>
              <a:ext cx="9" cy="6"/>
            </a:xfrm>
            <a:prstGeom prst="line">
              <a:avLst/>
            </a:prstGeom>
            <a:noFill/>
            <a:ln w="1440">
              <a:solidFill>
                <a:srgbClr val="008787"/>
              </a:solidFill>
              <a:miter lim="800000"/>
              <a:headEnd/>
              <a:tailEnd/>
            </a:ln>
            <a:effectLst/>
          </p:spPr>
          <p:txBody>
            <a:bodyPr/>
            <a:lstStyle/>
            <a:p>
              <a:endParaRPr lang="en-IN"/>
            </a:p>
          </p:txBody>
        </p:sp>
        <p:sp>
          <p:nvSpPr>
            <p:cNvPr id="4542" name="Line 446"/>
            <p:cNvSpPr>
              <a:spLocks noChangeShapeType="1"/>
            </p:cNvSpPr>
            <p:nvPr/>
          </p:nvSpPr>
          <p:spPr bwMode="auto">
            <a:xfrm>
              <a:off x="5033" y="3482"/>
              <a:ext cx="9" cy="6"/>
            </a:xfrm>
            <a:prstGeom prst="line">
              <a:avLst/>
            </a:prstGeom>
            <a:noFill/>
            <a:ln w="1440">
              <a:solidFill>
                <a:srgbClr val="005E5E"/>
              </a:solidFill>
              <a:miter lim="800000"/>
              <a:headEnd/>
              <a:tailEnd/>
            </a:ln>
            <a:effectLst/>
          </p:spPr>
          <p:txBody>
            <a:bodyPr/>
            <a:lstStyle/>
            <a:p>
              <a:endParaRPr lang="en-IN"/>
            </a:p>
          </p:txBody>
        </p:sp>
        <p:sp>
          <p:nvSpPr>
            <p:cNvPr id="4543" name="Line 447"/>
            <p:cNvSpPr>
              <a:spLocks noChangeShapeType="1"/>
            </p:cNvSpPr>
            <p:nvPr/>
          </p:nvSpPr>
          <p:spPr bwMode="auto">
            <a:xfrm>
              <a:off x="5033" y="3481"/>
              <a:ext cx="9" cy="6"/>
            </a:xfrm>
            <a:prstGeom prst="line">
              <a:avLst/>
            </a:prstGeom>
            <a:noFill/>
            <a:ln w="1440">
              <a:solidFill>
                <a:srgbClr val="007272"/>
              </a:solidFill>
              <a:miter lim="800000"/>
              <a:headEnd/>
              <a:tailEnd/>
            </a:ln>
            <a:effectLst/>
          </p:spPr>
          <p:txBody>
            <a:bodyPr/>
            <a:lstStyle/>
            <a:p>
              <a:endParaRPr lang="en-IN"/>
            </a:p>
          </p:txBody>
        </p:sp>
        <p:sp>
          <p:nvSpPr>
            <p:cNvPr id="4544" name="Line 448"/>
            <p:cNvSpPr>
              <a:spLocks noChangeShapeType="1"/>
            </p:cNvSpPr>
            <p:nvPr/>
          </p:nvSpPr>
          <p:spPr bwMode="auto">
            <a:xfrm>
              <a:off x="5033" y="3481"/>
              <a:ext cx="9" cy="6"/>
            </a:xfrm>
            <a:prstGeom prst="line">
              <a:avLst/>
            </a:prstGeom>
            <a:noFill/>
            <a:ln w="1440">
              <a:solidFill>
                <a:srgbClr val="008787"/>
              </a:solidFill>
              <a:miter lim="800000"/>
              <a:headEnd/>
              <a:tailEnd/>
            </a:ln>
            <a:effectLst/>
          </p:spPr>
          <p:txBody>
            <a:bodyPr/>
            <a:lstStyle/>
            <a:p>
              <a:endParaRPr lang="en-IN"/>
            </a:p>
          </p:txBody>
        </p:sp>
        <p:sp>
          <p:nvSpPr>
            <p:cNvPr id="4545" name="Line 449"/>
            <p:cNvSpPr>
              <a:spLocks noChangeShapeType="1"/>
            </p:cNvSpPr>
            <p:nvPr/>
          </p:nvSpPr>
          <p:spPr bwMode="auto">
            <a:xfrm>
              <a:off x="5033" y="3481"/>
              <a:ext cx="9" cy="4"/>
            </a:xfrm>
            <a:prstGeom prst="line">
              <a:avLst/>
            </a:prstGeom>
            <a:noFill/>
            <a:ln w="1440">
              <a:solidFill>
                <a:srgbClr val="009898"/>
              </a:solidFill>
              <a:miter lim="800000"/>
              <a:headEnd/>
              <a:tailEnd/>
            </a:ln>
            <a:effectLst/>
          </p:spPr>
          <p:txBody>
            <a:bodyPr/>
            <a:lstStyle/>
            <a:p>
              <a:endParaRPr lang="en-IN"/>
            </a:p>
          </p:txBody>
        </p:sp>
        <p:sp>
          <p:nvSpPr>
            <p:cNvPr id="4546" name="Line 450"/>
            <p:cNvSpPr>
              <a:spLocks noChangeShapeType="1"/>
            </p:cNvSpPr>
            <p:nvPr/>
          </p:nvSpPr>
          <p:spPr bwMode="auto">
            <a:xfrm>
              <a:off x="5006" y="3469"/>
              <a:ext cx="21" cy="16"/>
            </a:xfrm>
            <a:prstGeom prst="line">
              <a:avLst/>
            </a:prstGeom>
            <a:noFill/>
            <a:ln w="1440">
              <a:solidFill>
                <a:srgbClr val="003F3F"/>
              </a:solidFill>
              <a:miter lim="800000"/>
              <a:headEnd/>
              <a:tailEnd/>
            </a:ln>
            <a:effectLst/>
          </p:spPr>
          <p:txBody>
            <a:bodyPr/>
            <a:lstStyle/>
            <a:p>
              <a:endParaRPr lang="en-IN"/>
            </a:p>
          </p:txBody>
        </p:sp>
        <p:sp>
          <p:nvSpPr>
            <p:cNvPr id="4547" name="Line 451"/>
            <p:cNvSpPr>
              <a:spLocks noChangeShapeType="1"/>
            </p:cNvSpPr>
            <p:nvPr/>
          </p:nvSpPr>
          <p:spPr bwMode="auto">
            <a:xfrm>
              <a:off x="5006" y="3469"/>
              <a:ext cx="21" cy="16"/>
            </a:xfrm>
            <a:prstGeom prst="line">
              <a:avLst/>
            </a:prstGeom>
            <a:noFill/>
            <a:ln w="1440">
              <a:solidFill>
                <a:srgbClr val="003232"/>
              </a:solidFill>
              <a:miter lim="800000"/>
              <a:headEnd/>
              <a:tailEnd/>
            </a:ln>
            <a:effectLst/>
          </p:spPr>
          <p:txBody>
            <a:bodyPr/>
            <a:lstStyle/>
            <a:p>
              <a:endParaRPr lang="en-IN"/>
            </a:p>
          </p:txBody>
        </p:sp>
        <p:sp>
          <p:nvSpPr>
            <p:cNvPr id="4548" name="Line 452"/>
            <p:cNvSpPr>
              <a:spLocks noChangeShapeType="1"/>
            </p:cNvSpPr>
            <p:nvPr/>
          </p:nvSpPr>
          <p:spPr bwMode="auto">
            <a:xfrm>
              <a:off x="5006" y="3469"/>
              <a:ext cx="22" cy="16"/>
            </a:xfrm>
            <a:prstGeom prst="line">
              <a:avLst/>
            </a:prstGeom>
            <a:noFill/>
            <a:ln w="1440">
              <a:solidFill>
                <a:srgbClr val="002626"/>
              </a:solidFill>
              <a:miter lim="800000"/>
              <a:headEnd/>
              <a:tailEnd/>
            </a:ln>
            <a:effectLst/>
          </p:spPr>
          <p:txBody>
            <a:bodyPr/>
            <a:lstStyle/>
            <a:p>
              <a:endParaRPr lang="en-IN"/>
            </a:p>
          </p:txBody>
        </p:sp>
        <p:sp>
          <p:nvSpPr>
            <p:cNvPr id="4549" name="Line 453"/>
            <p:cNvSpPr>
              <a:spLocks noChangeShapeType="1"/>
            </p:cNvSpPr>
            <p:nvPr/>
          </p:nvSpPr>
          <p:spPr bwMode="auto">
            <a:xfrm>
              <a:off x="5007" y="3468"/>
              <a:ext cx="22" cy="16"/>
            </a:xfrm>
            <a:prstGeom prst="line">
              <a:avLst/>
            </a:prstGeom>
            <a:noFill/>
            <a:ln w="1440">
              <a:solidFill>
                <a:srgbClr val="003F3F"/>
              </a:solidFill>
              <a:miter lim="800000"/>
              <a:headEnd/>
              <a:tailEnd/>
            </a:ln>
            <a:effectLst/>
          </p:spPr>
          <p:txBody>
            <a:bodyPr/>
            <a:lstStyle/>
            <a:p>
              <a:endParaRPr lang="en-IN"/>
            </a:p>
          </p:txBody>
        </p:sp>
        <p:sp>
          <p:nvSpPr>
            <p:cNvPr id="4550" name="Line 454"/>
            <p:cNvSpPr>
              <a:spLocks noChangeShapeType="1"/>
            </p:cNvSpPr>
            <p:nvPr/>
          </p:nvSpPr>
          <p:spPr bwMode="auto">
            <a:xfrm>
              <a:off x="5007" y="3468"/>
              <a:ext cx="21" cy="16"/>
            </a:xfrm>
            <a:prstGeom prst="line">
              <a:avLst/>
            </a:prstGeom>
            <a:noFill/>
            <a:ln w="1440">
              <a:solidFill>
                <a:srgbClr val="003232"/>
              </a:solidFill>
              <a:miter lim="800000"/>
              <a:headEnd/>
              <a:tailEnd/>
            </a:ln>
            <a:effectLst/>
          </p:spPr>
          <p:txBody>
            <a:bodyPr/>
            <a:lstStyle/>
            <a:p>
              <a:endParaRPr lang="en-IN"/>
            </a:p>
          </p:txBody>
        </p:sp>
        <p:sp>
          <p:nvSpPr>
            <p:cNvPr id="4551" name="Line 455"/>
            <p:cNvSpPr>
              <a:spLocks noChangeShapeType="1"/>
            </p:cNvSpPr>
            <p:nvPr/>
          </p:nvSpPr>
          <p:spPr bwMode="auto">
            <a:xfrm>
              <a:off x="5006" y="3468"/>
              <a:ext cx="22" cy="16"/>
            </a:xfrm>
            <a:prstGeom prst="line">
              <a:avLst/>
            </a:prstGeom>
            <a:noFill/>
            <a:ln w="1440">
              <a:solidFill>
                <a:srgbClr val="002626"/>
              </a:solidFill>
              <a:miter lim="800000"/>
              <a:headEnd/>
              <a:tailEnd/>
            </a:ln>
            <a:effectLst/>
          </p:spPr>
          <p:txBody>
            <a:bodyPr/>
            <a:lstStyle/>
            <a:p>
              <a:endParaRPr lang="en-IN"/>
            </a:p>
          </p:txBody>
        </p:sp>
        <p:sp>
          <p:nvSpPr>
            <p:cNvPr id="4552" name="Line 456"/>
            <p:cNvSpPr>
              <a:spLocks noChangeShapeType="1"/>
            </p:cNvSpPr>
            <p:nvPr/>
          </p:nvSpPr>
          <p:spPr bwMode="auto">
            <a:xfrm>
              <a:off x="5006" y="3469"/>
              <a:ext cx="22" cy="14"/>
            </a:xfrm>
            <a:prstGeom prst="line">
              <a:avLst/>
            </a:prstGeom>
            <a:noFill/>
            <a:ln w="1440">
              <a:solidFill>
                <a:srgbClr val="001919"/>
              </a:solidFill>
              <a:miter lim="800000"/>
              <a:headEnd/>
              <a:tailEnd/>
            </a:ln>
            <a:effectLst/>
          </p:spPr>
          <p:txBody>
            <a:bodyPr/>
            <a:lstStyle/>
            <a:p>
              <a:endParaRPr lang="en-IN"/>
            </a:p>
          </p:txBody>
        </p:sp>
        <p:sp>
          <p:nvSpPr>
            <p:cNvPr id="4553" name="Line 457"/>
            <p:cNvSpPr>
              <a:spLocks noChangeShapeType="1"/>
            </p:cNvSpPr>
            <p:nvPr/>
          </p:nvSpPr>
          <p:spPr bwMode="auto">
            <a:xfrm flipH="1" flipV="1">
              <a:off x="5030" y="3485"/>
              <a:ext cx="11" cy="8"/>
            </a:xfrm>
            <a:prstGeom prst="line">
              <a:avLst/>
            </a:prstGeom>
            <a:noFill/>
            <a:ln w="1440">
              <a:solidFill>
                <a:srgbClr val="003F3F"/>
              </a:solidFill>
              <a:miter lim="800000"/>
              <a:headEnd/>
              <a:tailEnd/>
            </a:ln>
            <a:effectLst/>
          </p:spPr>
          <p:txBody>
            <a:bodyPr/>
            <a:lstStyle/>
            <a:p>
              <a:endParaRPr lang="en-IN"/>
            </a:p>
          </p:txBody>
        </p:sp>
        <p:sp>
          <p:nvSpPr>
            <p:cNvPr id="4554" name="Line 458"/>
            <p:cNvSpPr>
              <a:spLocks noChangeShapeType="1"/>
            </p:cNvSpPr>
            <p:nvPr/>
          </p:nvSpPr>
          <p:spPr bwMode="auto">
            <a:xfrm>
              <a:off x="5029" y="3487"/>
              <a:ext cx="9" cy="7"/>
            </a:xfrm>
            <a:prstGeom prst="line">
              <a:avLst/>
            </a:prstGeom>
            <a:noFill/>
            <a:ln w="1440">
              <a:solidFill>
                <a:srgbClr val="003F3F"/>
              </a:solidFill>
              <a:miter lim="800000"/>
              <a:headEnd/>
              <a:tailEnd/>
            </a:ln>
            <a:effectLst/>
          </p:spPr>
          <p:txBody>
            <a:bodyPr/>
            <a:lstStyle/>
            <a:p>
              <a:endParaRPr lang="en-IN"/>
            </a:p>
          </p:txBody>
        </p:sp>
        <p:sp>
          <p:nvSpPr>
            <p:cNvPr id="4555" name="Line 459"/>
            <p:cNvSpPr>
              <a:spLocks noChangeShapeType="1"/>
            </p:cNvSpPr>
            <p:nvPr/>
          </p:nvSpPr>
          <p:spPr bwMode="auto">
            <a:xfrm>
              <a:off x="5029" y="3487"/>
              <a:ext cx="9" cy="7"/>
            </a:xfrm>
            <a:prstGeom prst="line">
              <a:avLst/>
            </a:prstGeom>
            <a:noFill/>
            <a:ln w="1440">
              <a:solidFill>
                <a:srgbClr val="003232"/>
              </a:solidFill>
              <a:miter lim="800000"/>
              <a:headEnd/>
              <a:tailEnd/>
            </a:ln>
            <a:effectLst/>
          </p:spPr>
          <p:txBody>
            <a:bodyPr/>
            <a:lstStyle/>
            <a:p>
              <a:endParaRPr lang="en-IN"/>
            </a:p>
          </p:txBody>
        </p:sp>
        <p:sp>
          <p:nvSpPr>
            <p:cNvPr id="4556" name="Line 460"/>
            <p:cNvSpPr>
              <a:spLocks noChangeShapeType="1"/>
            </p:cNvSpPr>
            <p:nvPr/>
          </p:nvSpPr>
          <p:spPr bwMode="auto">
            <a:xfrm>
              <a:off x="5030" y="3487"/>
              <a:ext cx="9" cy="7"/>
            </a:xfrm>
            <a:prstGeom prst="line">
              <a:avLst/>
            </a:prstGeom>
            <a:noFill/>
            <a:ln w="1440">
              <a:solidFill>
                <a:srgbClr val="002626"/>
              </a:solidFill>
              <a:miter lim="800000"/>
              <a:headEnd/>
              <a:tailEnd/>
            </a:ln>
            <a:effectLst/>
          </p:spPr>
          <p:txBody>
            <a:bodyPr/>
            <a:lstStyle/>
            <a:p>
              <a:endParaRPr lang="en-IN"/>
            </a:p>
          </p:txBody>
        </p:sp>
        <p:sp>
          <p:nvSpPr>
            <p:cNvPr id="4557" name="Line 461"/>
            <p:cNvSpPr>
              <a:spLocks noChangeShapeType="1"/>
            </p:cNvSpPr>
            <p:nvPr/>
          </p:nvSpPr>
          <p:spPr bwMode="auto">
            <a:xfrm flipH="1" flipV="1">
              <a:off x="5030" y="3485"/>
              <a:ext cx="11" cy="8"/>
            </a:xfrm>
            <a:prstGeom prst="line">
              <a:avLst/>
            </a:prstGeom>
            <a:noFill/>
            <a:ln w="1440">
              <a:solidFill>
                <a:srgbClr val="003232"/>
              </a:solidFill>
              <a:miter lim="800000"/>
              <a:headEnd/>
              <a:tailEnd/>
            </a:ln>
            <a:effectLst/>
          </p:spPr>
          <p:txBody>
            <a:bodyPr/>
            <a:lstStyle/>
            <a:p>
              <a:endParaRPr lang="en-IN"/>
            </a:p>
          </p:txBody>
        </p:sp>
        <p:sp>
          <p:nvSpPr>
            <p:cNvPr id="4558" name="Line 462"/>
            <p:cNvSpPr>
              <a:spLocks noChangeShapeType="1"/>
            </p:cNvSpPr>
            <p:nvPr/>
          </p:nvSpPr>
          <p:spPr bwMode="auto">
            <a:xfrm flipH="1" flipV="1">
              <a:off x="5029" y="3485"/>
              <a:ext cx="11" cy="8"/>
            </a:xfrm>
            <a:prstGeom prst="line">
              <a:avLst/>
            </a:prstGeom>
            <a:noFill/>
            <a:ln w="1440">
              <a:solidFill>
                <a:srgbClr val="002626"/>
              </a:solidFill>
              <a:miter lim="800000"/>
              <a:headEnd/>
              <a:tailEnd/>
            </a:ln>
            <a:effectLst/>
          </p:spPr>
          <p:txBody>
            <a:bodyPr/>
            <a:lstStyle/>
            <a:p>
              <a:endParaRPr lang="en-IN"/>
            </a:p>
          </p:txBody>
        </p:sp>
        <p:sp>
          <p:nvSpPr>
            <p:cNvPr id="4559" name="Line 463"/>
            <p:cNvSpPr>
              <a:spLocks noChangeShapeType="1"/>
            </p:cNvSpPr>
            <p:nvPr/>
          </p:nvSpPr>
          <p:spPr bwMode="auto">
            <a:xfrm flipH="1" flipV="1">
              <a:off x="5029" y="3485"/>
              <a:ext cx="11" cy="9"/>
            </a:xfrm>
            <a:prstGeom prst="line">
              <a:avLst/>
            </a:prstGeom>
            <a:noFill/>
            <a:ln w="1440">
              <a:solidFill>
                <a:srgbClr val="001919"/>
              </a:solidFill>
              <a:miter lim="800000"/>
              <a:headEnd/>
              <a:tailEnd/>
            </a:ln>
            <a:effectLst/>
          </p:spPr>
          <p:txBody>
            <a:bodyPr/>
            <a:lstStyle/>
            <a:p>
              <a:endParaRPr lang="en-IN"/>
            </a:p>
          </p:txBody>
        </p:sp>
        <p:sp>
          <p:nvSpPr>
            <p:cNvPr id="4560" name="Freeform 464"/>
            <p:cNvSpPr>
              <a:spLocks noChangeArrowheads="1"/>
            </p:cNvSpPr>
            <p:nvPr/>
          </p:nvSpPr>
          <p:spPr bwMode="auto">
            <a:xfrm>
              <a:off x="5208" y="3463"/>
              <a:ext cx="7" cy="0"/>
            </a:xfrm>
            <a:custGeom>
              <a:avLst/>
              <a:gdLst/>
              <a:ahLst/>
              <a:cxnLst>
                <a:cxn ang="0">
                  <a:pos x="7" y="1"/>
                </a:cxn>
                <a:cxn ang="0">
                  <a:pos x="6" y="0"/>
                </a:cxn>
                <a:cxn ang="0">
                  <a:pos x="3" y="0"/>
                </a:cxn>
                <a:cxn ang="0">
                  <a:pos x="0" y="0"/>
                </a:cxn>
              </a:cxnLst>
              <a:rect l="0" t="0" r="r" b="b"/>
              <a:pathLst>
                <a:path w="7" h="1">
                  <a:moveTo>
                    <a:pt x="7" y="1"/>
                  </a:moveTo>
                  <a:lnTo>
                    <a:pt x="6" y="0"/>
                  </a:lnTo>
                  <a:lnTo>
                    <a:pt x="3" y="0"/>
                  </a:lnTo>
                  <a:lnTo>
                    <a:pt x="0" y="0"/>
                  </a:lnTo>
                </a:path>
              </a:pathLst>
            </a:custGeom>
            <a:noFill/>
            <a:ln w="1440">
              <a:solidFill>
                <a:srgbClr val="66B2B2"/>
              </a:solidFill>
              <a:round/>
              <a:headEnd/>
              <a:tailEnd/>
            </a:ln>
            <a:effectLst/>
          </p:spPr>
          <p:txBody>
            <a:bodyPr wrap="none" anchor="ctr"/>
            <a:lstStyle/>
            <a:p>
              <a:endParaRPr lang="en-IN"/>
            </a:p>
          </p:txBody>
        </p:sp>
        <p:sp>
          <p:nvSpPr>
            <p:cNvPr id="4561" name="Freeform 465"/>
            <p:cNvSpPr>
              <a:spLocks noChangeArrowheads="1"/>
            </p:cNvSpPr>
            <p:nvPr/>
          </p:nvSpPr>
          <p:spPr bwMode="auto">
            <a:xfrm>
              <a:off x="5192" y="3459"/>
              <a:ext cx="16" cy="3"/>
            </a:xfrm>
            <a:custGeom>
              <a:avLst/>
              <a:gdLst/>
              <a:ahLst/>
              <a:cxnLst>
                <a:cxn ang="0">
                  <a:pos x="15" y="4"/>
                </a:cxn>
                <a:cxn ang="0">
                  <a:pos x="12" y="3"/>
                </a:cxn>
                <a:cxn ang="0">
                  <a:pos x="9" y="2"/>
                </a:cxn>
                <a:cxn ang="0">
                  <a:pos x="5" y="1"/>
                </a:cxn>
                <a:cxn ang="0">
                  <a:pos x="0" y="0"/>
                </a:cxn>
              </a:cxnLst>
              <a:rect l="0" t="0" r="r" b="b"/>
              <a:pathLst>
                <a:path w="15" h="4">
                  <a:moveTo>
                    <a:pt x="15" y="4"/>
                  </a:moveTo>
                  <a:lnTo>
                    <a:pt x="12" y="3"/>
                  </a:lnTo>
                  <a:lnTo>
                    <a:pt x="9" y="2"/>
                  </a:lnTo>
                  <a:lnTo>
                    <a:pt x="5" y="1"/>
                  </a:lnTo>
                  <a:lnTo>
                    <a:pt x="0" y="0"/>
                  </a:lnTo>
                </a:path>
              </a:pathLst>
            </a:custGeom>
            <a:noFill/>
            <a:ln w="1440">
              <a:solidFill>
                <a:srgbClr val="66B2B2"/>
              </a:solidFill>
              <a:round/>
              <a:headEnd/>
              <a:tailEnd/>
            </a:ln>
            <a:effectLst/>
          </p:spPr>
          <p:txBody>
            <a:bodyPr wrap="none" anchor="ctr"/>
            <a:lstStyle/>
            <a:p>
              <a:endParaRPr lang="en-IN"/>
            </a:p>
          </p:txBody>
        </p:sp>
        <p:sp>
          <p:nvSpPr>
            <p:cNvPr id="4562" name="Freeform 466"/>
            <p:cNvSpPr>
              <a:spLocks noChangeArrowheads="1"/>
            </p:cNvSpPr>
            <p:nvPr/>
          </p:nvSpPr>
          <p:spPr bwMode="auto">
            <a:xfrm>
              <a:off x="5067" y="3457"/>
              <a:ext cx="124" cy="1"/>
            </a:xfrm>
            <a:custGeom>
              <a:avLst/>
              <a:gdLst/>
              <a:ahLst/>
              <a:cxnLst>
                <a:cxn ang="0">
                  <a:pos x="113" y="2"/>
                </a:cxn>
                <a:cxn ang="0">
                  <a:pos x="112" y="2"/>
                </a:cxn>
                <a:cxn ang="0">
                  <a:pos x="111" y="2"/>
                </a:cxn>
                <a:cxn ang="0">
                  <a:pos x="109" y="2"/>
                </a:cxn>
                <a:cxn ang="0">
                  <a:pos x="108" y="2"/>
                </a:cxn>
                <a:cxn ang="0">
                  <a:pos x="105" y="2"/>
                </a:cxn>
                <a:cxn ang="0">
                  <a:pos x="103" y="2"/>
                </a:cxn>
                <a:cxn ang="0">
                  <a:pos x="101" y="2"/>
                </a:cxn>
                <a:cxn ang="0">
                  <a:pos x="98" y="2"/>
                </a:cxn>
                <a:cxn ang="0">
                  <a:pos x="95" y="2"/>
                </a:cxn>
                <a:cxn ang="0">
                  <a:pos x="91" y="2"/>
                </a:cxn>
                <a:cxn ang="0">
                  <a:pos x="88" y="2"/>
                </a:cxn>
                <a:cxn ang="0">
                  <a:pos x="85" y="2"/>
                </a:cxn>
                <a:cxn ang="0">
                  <a:pos x="81" y="2"/>
                </a:cxn>
                <a:cxn ang="0">
                  <a:pos x="77" y="2"/>
                </a:cxn>
                <a:cxn ang="0">
                  <a:pos x="73" y="1"/>
                </a:cxn>
                <a:cxn ang="0">
                  <a:pos x="69" y="1"/>
                </a:cxn>
                <a:cxn ang="0">
                  <a:pos x="65" y="1"/>
                </a:cxn>
                <a:cxn ang="0">
                  <a:pos x="61" y="1"/>
                </a:cxn>
                <a:cxn ang="0">
                  <a:pos x="57" y="1"/>
                </a:cxn>
                <a:cxn ang="0">
                  <a:pos x="53" y="1"/>
                </a:cxn>
                <a:cxn ang="0">
                  <a:pos x="48" y="1"/>
                </a:cxn>
                <a:cxn ang="0">
                  <a:pos x="44" y="1"/>
                </a:cxn>
                <a:cxn ang="0">
                  <a:pos x="40" y="0"/>
                </a:cxn>
                <a:cxn ang="0">
                  <a:pos x="36" y="0"/>
                </a:cxn>
                <a:cxn ang="0">
                  <a:pos x="32" y="0"/>
                </a:cxn>
                <a:cxn ang="0">
                  <a:pos x="28" y="0"/>
                </a:cxn>
                <a:cxn ang="0">
                  <a:pos x="24" y="0"/>
                </a:cxn>
                <a:cxn ang="0">
                  <a:pos x="21" y="0"/>
                </a:cxn>
                <a:cxn ang="0">
                  <a:pos x="17" y="0"/>
                </a:cxn>
                <a:cxn ang="0">
                  <a:pos x="14" y="0"/>
                </a:cxn>
                <a:cxn ang="0">
                  <a:pos x="10" y="0"/>
                </a:cxn>
                <a:cxn ang="0">
                  <a:pos x="7" y="0"/>
                </a:cxn>
                <a:cxn ang="0">
                  <a:pos x="5" y="0"/>
                </a:cxn>
                <a:cxn ang="0">
                  <a:pos x="2" y="0"/>
                </a:cxn>
                <a:cxn ang="0">
                  <a:pos x="0" y="0"/>
                </a:cxn>
              </a:cxnLst>
              <a:rect l="0" t="0" r="r" b="b"/>
              <a:pathLst>
                <a:path w="113" h="2">
                  <a:moveTo>
                    <a:pt x="113" y="2"/>
                  </a:moveTo>
                  <a:lnTo>
                    <a:pt x="112" y="2"/>
                  </a:lnTo>
                  <a:lnTo>
                    <a:pt x="111" y="2"/>
                  </a:lnTo>
                  <a:lnTo>
                    <a:pt x="109" y="2"/>
                  </a:lnTo>
                  <a:lnTo>
                    <a:pt x="108" y="2"/>
                  </a:lnTo>
                  <a:lnTo>
                    <a:pt x="105" y="2"/>
                  </a:lnTo>
                  <a:lnTo>
                    <a:pt x="103" y="2"/>
                  </a:lnTo>
                  <a:lnTo>
                    <a:pt x="101" y="2"/>
                  </a:lnTo>
                  <a:lnTo>
                    <a:pt x="98" y="2"/>
                  </a:lnTo>
                  <a:lnTo>
                    <a:pt x="95" y="2"/>
                  </a:lnTo>
                  <a:lnTo>
                    <a:pt x="91" y="2"/>
                  </a:lnTo>
                  <a:lnTo>
                    <a:pt x="88" y="2"/>
                  </a:lnTo>
                  <a:lnTo>
                    <a:pt x="85" y="2"/>
                  </a:lnTo>
                  <a:lnTo>
                    <a:pt x="81" y="2"/>
                  </a:lnTo>
                  <a:lnTo>
                    <a:pt x="77" y="2"/>
                  </a:lnTo>
                  <a:lnTo>
                    <a:pt x="73" y="1"/>
                  </a:lnTo>
                  <a:lnTo>
                    <a:pt x="69" y="1"/>
                  </a:lnTo>
                  <a:lnTo>
                    <a:pt x="65" y="1"/>
                  </a:lnTo>
                  <a:lnTo>
                    <a:pt x="61" y="1"/>
                  </a:lnTo>
                  <a:lnTo>
                    <a:pt x="57" y="1"/>
                  </a:lnTo>
                  <a:lnTo>
                    <a:pt x="53" y="1"/>
                  </a:lnTo>
                  <a:lnTo>
                    <a:pt x="48" y="1"/>
                  </a:lnTo>
                  <a:lnTo>
                    <a:pt x="44" y="1"/>
                  </a:lnTo>
                  <a:lnTo>
                    <a:pt x="40" y="0"/>
                  </a:lnTo>
                  <a:lnTo>
                    <a:pt x="36" y="0"/>
                  </a:lnTo>
                  <a:lnTo>
                    <a:pt x="32" y="0"/>
                  </a:lnTo>
                  <a:lnTo>
                    <a:pt x="28" y="0"/>
                  </a:lnTo>
                  <a:lnTo>
                    <a:pt x="24" y="0"/>
                  </a:lnTo>
                  <a:lnTo>
                    <a:pt x="21" y="0"/>
                  </a:lnTo>
                  <a:lnTo>
                    <a:pt x="17" y="0"/>
                  </a:lnTo>
                  <a:lnTo>
                    <a:pt x="14" y="0"/>
                  </a:lnTo>
                  <a:lnTo>
                    <a:pt x="10" y="0"/>
                  </a:lnTo>
                  <a:lnTo>
                    <a:pt x="7" y="0"/>
                  </a:lnTo>
                  <a:lnTo>
                    <a:pt x="5" y="0"/>
                  </a:lnTo>
                  <a:lnTo>
                    <a:pt x="2" y="0"/>
                  </a:lnTo>
                  <a:lnTo>
                    <a:pt x="0" y="0"/>
                  </a:lnTo>
                </a:path>
              </a:pathLst>
            </a:custGeom>
            <a:noFill/>
            <a:ln w="1440">
              <a:solidFill>
                <a:srgbClr val="66B2B2"/>
              </a:solidFill>
              <a:round/>
              <a:headEnd/>
              <a:tailEnd/>
            </a:ln>
            <a:effectLst/>
          </p:spPr>
          <p:txBody>
            <a:bodyPr wrap="none" anchor="ctr"/>
            <a:lstStyle/>
            <a:p>
              <a:endParaRPr lang="en-IN"/>
            </a:p>
          </p:txBody>
        </p:sp>
        <p:sp>
          <p:nvSpPr>
            <p:cNvPr id="4563" name="Freeform 467"/>
            <p:cNvSpPr>
              <a:spLocks noChangeArrowheads="1"/>
            </p:cNvSpPr>
            <p:nvPr/>
          </p:nvSpPr>
          <p:spPr bwMode="auto">
            <a:xfrm>
              <a:off x="5066" y="3457"/>
              <a:ext cx="9" cy="1"/>
            </a:xfrm>
            <a:custGeom>
              <a:avLst/>
              <a:gdLst/>
              <a:ahLst/>
              <a:cxnLst>
                <a:cxn ang="0">
                  <a:pos x="1" y="0"/>
                </a:cxn>
                <a:cxn ang="0">
                  <a:pos x="0" y="0"/>
                </a:cxn>
                <a:cxn ang="0">
                  <a:pos x="4" y="1"/>
                </a:cxn>
                <a:cxn ang="0">
                  <a:pos x="9" y="2"/>
                </a:cxn>
              </a:cxnLst>
              <a:rect l="0" t="0" r="r" b="b"/>
              <a:pathLst>
                <a:path w="9" h="2">
                  <a:moveTo>
                    <a:pt x="1" y="0"/>
                  </a:moveTo>
                  <a:lnTo>
                    <a:pt x="0" y="0"/>
                  </a:lnTo>
                  <a:lnTo>
                    <a:pt x="4" y="1"/>
                  </a:lnTo>
                  <a:lnTo>
                    <a:pt x="9" y="2"/>
                  </a:lnTo>
                </a:path>
              </a:pathLst>
            </a:custGeom>
            <a:noFill/>
            <a:ln w="1440">
              <a:solidFill>
                <a:srgbClr val="66B2B2"/>
              </a:solidFill>
              <a:round/>
              <a:headEnd/>
              <a:tailEnd/>
            </a:ln>
            <a:effectLst/>
          </p:spPr>
          <p:txBody>
            <a:bodyPr wrap="none" anchor="ctr"/>
            <a:lstStyle/>
            <a:p>
              <a:endParaRPr lang="en-IN"/>
            </a:p>
          </p:txBody>
        </p:sp>
        <p:sp>
          <p:nvSpPr>
            <p:cNvPr id="4564" name="Freeform 468"/>
            <p:cNvSpPr>
              <a:spLocks noChangeArrowheads="1"/>
            </p:cNvSpPr>
            <p:nvPr/>
          </p:nvSpPr>
          <p:spPr bwMode="auto">
            <a:xfrm>
              <a:off x="5076" y="3459"/>
              <a:ext cx="7" cy="1"/>
            </a:xfrm>
            <a:custGeom>
              <a:avLst/>
              <a:gdLst/>
              <a:ahLst/>
              <a:cxnLst>
                <a:cxn ang="0">
                  <a:pos x="0" y="0"/>
                </a:cxn>
                <a:cxn ang="0">
                  <a:pos x="2" y="0"/>
                </a:cxn>
                <a:cxn ang="0">
                  <a:pos x="5" y="1"/>
                </a:cxn>
                <a:cxn ang="0">
                  <a:pos x="7" y="2"/>
                </a:cxn>
              </a:cxnLst>
              <a:rect l="0" t="0" r="r" b="b"/>
              <a:pathLst>
                <a:path w="7" h="2">
                  <a:moveTo>
                    <a:pt x="0" y="0"/>
                  </a:moveTo>
                  <a:lnTo>
                    <a:pt x="2" y="0"/>
                  </a:lnTo>
                  <a:lnTo>
                    <a:pt x="5" y="1"/>
                  </a:lnTo>
                  <a:lnTo>
                    <a:pt x="7" y="2"/>
                  </a:lnTo>
                </a:path>
              </a:pathLst>
            </a:custGeom>
            <a:noFill/>
            <a:ln w="1440">
              <a:solidFill>
                <a:srgbClr val="66B2B2"/>
              </a:solidFill>
              <a:round/>
              <a:headEnd/>
              <a:tailEnd/>
            </a:ln>
            <a:effectLst/>
          </p:spPr>
          <p:txBody>
            <a:bodyPr wrap="none" anchor="ctr"/>
            <a:lstStyle/>
            <a:p>
              <a:endParaRPr lang="en-IN"/>
            </a:p>
          </p:txBody>
        </p:sp>
        <p:sp>
          <p:nvSpPr>
            <p:cNvPr id="4565" name="Freeform 469"/>
            <p:cNvSpPr>
              <a:spLocks noChangeArrowheads="1"/>
            </p:cNvSpPr>
            <p:nvPr/>
          </p:nvSpPr>
          <p:spPr bwMode="auto">
            <a:xfrm>
              <a:off x="5208" y="3457"/>
              <a:ext cx="7" cy="0"/>
            </a:xfrm>
            <a:custGeom>
              <a:avLst/>
              <a:gdLst/>
              <a:ahLst/>
              <a:cxnLst>
                <a:cxn ang="0">
                  <a:pos x="7" y="1"/>
                </a:cxn>
                <a:cxn ang="0">
                  <a:pos x="6" y="1"/>
                </a:cxn>
                <a:cxn ang="0">
                  <a:pos x="3" y="0"/>
                </a:cxn>
                <a:cxn ang="0">
                  <a:pos x="0" y="0"/>
                </a:cxn>
              </a:cxnLst>
              <a:rect l="0" t="0" r="r" b="b"/>
              <a:pathLst>
                <a:path w="7" h="1">
                  <a:moveTo>
                    <a:pt x="7" y="1"/>
                  </a:moveTo>
                  <a:lnTo>
                    <a:pt x="6" y="1"/>
                  </a:lnTo>
                  <a:lnTo>
                    <a:pt x="3" y="0"/>
                  </a:lnTo>
                  <a:lnTo>
                    <a:pt x="0" y="0"/>
                  </a:lnTo>
                </a:path>
              </a:pathLst>
            </a:custGeom>
            <a:noFill/>
            <a:ln w="1440">
              <a:solidFill>
                <a:srgbClr val="66B2B2"/>
              </a:solidFill>
              <a:round/>
              <a:headEnd/>
              <a:tailEnd/>
            </a:ln>
            <a:effectLst/>
          </p:spPr>
          <p:txBody>
            <a:bodyPr wrap="none" anchor="ctr"/>
            <a:lstStyle/>
            <a:p>
              <a:endParaRPr lang="en-IN"/>
            </a:p>
          </p:txBody>
        </p:sp>
        <p:sp>
          <p:nvSpPr>
            <p:cNvPr id="4566" name="Freeform 470"/>
            <p:cNvSpPr>
              <a:spLocks noChangeArrowheads="1"/>
            </p:cNvSpPr>
            <p:nvPr/>
          </p:nvSpPr>
          <p:spPr bwMode="auto">
            <a:xfrm>
              <a:off x="5192" y="3454"/>
              <a:ext cx="16" cy="2"/>
            </a:xfrm>
            <a:custGeom>
              <a:avLst/>
              <a:gdLst/>
              <a:ahLst/>
              <a:cxnLst>
                <a:cxn ang="0">
                  <a:pos x="15" y="3"/>
                </a:cxn>
                <a:cxn ang="0">
                  <a:pos x="12" y="2"/>
                </a:cxn>
                <a:cxn ang="0">
                  <a:pos x="9" y="1"/>
                </a:cxn>
                <a:cxn ang="0">
                  <a:pos x="5" y="0"/>
                </a:cxn>
                <a:cxn ang="0">
                  <a:pos x="0" y="0"/>
                </a:cxn>
              </a:cxnLst>
              <a:rect l="0" t="0" r="r" b="b"/>
              <a:pathLst>
                <a:path w="15" h="3">
                  <a:moveTo>
                    <a:pt x="15" y="3"/>
                  </a:moveTo>
                  <a:lnTo>
                    <a:pt x="12" y="2"/>
                  </a:lnTo>
                  <a:lnTo>
                    <a:pt x="9" y="1"/>
                  </a:lnTo>
                  <a:lnTo>
                    <a:pt x="5" y="0"/>
                  </a:lnTo>
                  <a:lnTo>
                    <a:pt x="0" y="0"/>
                  </a:lnTo>
                </a:path>
              </a:pathLst>
            </a:custGeom>
            <a:noFill/>
            <a:ln w="1440">
              <a:solidFill>
                <a:srgbClr val="66B2B2"/>
              </a:solidFill>
              <a:round/>
              <a:headEnd/>
              <a:tailEnd/>
            </a:ln>
            <a:effectLst/>
          </p:spPr>
          <p:txBody>
            <a:bodyPr wrap="none" anchor="ctr"/>
            <a:lstStyle/>
            <a:p>
              <a:endParaRPr lang="en-IN"/>
            </a:p>
          </p:txBody>
        </p:sp>
        <p:sp>
          <p:nvSpPr>
            <p:cNvPr id="4567" name="Freeform 471"/>
            <p:cNvSpPr>
              <a:spLocks noChangeArrowheads="1"/>
            </p:cNvSpPr>
            <p:nvPr/>
          </p:nvSpPr>
          <p:spPr bwMode="auto">
            <a:xfrm>
              <a:off x="5067" y="3450"/>
              <a:ext cx="124" cy="3"/>
            </a:xfrm>
            <a:custGeom>
              <a:avLst/>
              <a:gdLst/>
              <a:ahLst/>
              <a:cxnLst>
                <a:cxn ang="0">
                  <a:pos x="113" y="3"/>
                </a:cxn>
                <a:cxn ang="0">
                  <a:pos x="112" y="3"/>
                </a:cxn>
                <a:cxn ang="0">
                  <a:pos x="111" y="3"/>
                </a:cxn>
                <a:cxn ang="0">
                  <a:pos x="109" y="3"/>
                </a:cxn>
                <a:cxn ang="0">
                  <a:pos x="108" y="3"/>
                </a:cxn>
                <a:cxn ang="0">
                  <a:pos x="105" y="2"/>
                </a:cxn>
                <a:cxn ang="0">
                  <a:pos x="103" y="2"/>
                </a:cxn>
                <a:cxn ang="0">
                  <a:pos x="101" y="2"/>
                </a:cxn>
                <a:cxn ang="0">
                  <a:pos x="98" y="2"/>
                </a:cxn>
                <a:cxn ang="0">
                  <a:pos x="95" y="2"/>
                </a:cxn>
                <a:cxn ang="0">
                  <a:pos x="91" y="2"/>
                </a:cxn>
                <a:cxn ang="0">
                  <a:pos x="88" y="2"/>
                </a:cxn>
                <a:cxn ang="0">
                  <a:pos x="85" y="2"/>
                </a:cxn>
                <a:cxn ang="0">
                  <a:pos x="81" y="2"/>
                </a:cxn>
                <a:cxn ang="0">
                  <a:pos x="77" y="2"/>
                </a:cxn>
                <a:cxn ang="0">
                  <a:pos x="73" y="2"/>
                </a:cxn>
                <a:cxn ang="0">
                  <a:pos x="69" y="1"/>
                </a:cxn>
                <a:cxn ang="0">
                  <a:pos x="65" y="1"/>
                </a:cxn>
                <a:cxn ang="0">
                  <a:pos x="61" y="1"/>
                </a:cxn>
                <a:cxn ang="0">
                  <a:pos x="57" y="1"/>
                </a:cxn>
                <a:cxn ang="0">
                  <a:pos x="53" y="1"/>
                </a:cxn>
                <a:cxn ang="0">
                  <a:pos x="48" y="1"/>
                </a:cxn>
                <a:cxn ang="0">
                  <a:pos x="44" y="1"/>
                </a:cxn>
                <a:cxn ang="0">
                  <a:pos x="40" y="1"/>
                </a:cxn>
                <a:cxn ang="0">
                  <a:pos x="36" y="1"/>
                </a:cxn>
                <a:cxn ang="0">
                  <a:pos x="32" y="0"/>
                </a:cxn>
                <a:cxn ang="0">
                  <a:pos x="28" y="0"/>
                </a:cxn>
                <a:cxn ang="0">
                  <a:pos x="24" y="0"/>
                </a:cxn>
                <a:cxn ang="0">
                  <a:pos x="21" y="0"/>
                </a:cxn>
                <a:cxn ang="0">
                  <a:pos x="17" y="0"/>
                </a:cxn>
                <a:cxn ang="0">
                  <a:pos x="14" y="0"/>
                </a:cxn>
                <a:cxn ang="0">
                  <a:pos x="10" y="0"/>
                </a:cxn>
                <a:cxn ang="0">
                  <a:pos x="7" y="0"/>
                </a:cxn>
                <a:cxn ang="0">
                  <a:pos x="5" y="0"/>
                </a:cxn>
                <a:cxn ang="0">
                  <a:pos x="2" y="0"/>
                </a:cxn>
                <a:cxn ang="0">
                  <a:pos x="0" y="0"/>
                </a:cxn>
              </a:cxnLst>
              <a:rect l="0" t="0" r="r" b="b"/>
              <a:pathLst>
                <a:path w="113" h="3">
                  <a:moveTo>
                    <a:pt x="113" y="3"/>
                  </a:moveTo>
                  <a:lnTo>
                    <a:pt x="112" y="3"/>
                  </a:lnTo>
                  <a:lnTo>
                    <a:pt x="111" y="3"/>
                  </a:lnTo>
                  <a:lnTo>
                    <a:pt x="109" y="3"/>
                  </a:lnTo>
                  <a:lnTo>
                    <a:pt x="108" y="3"/>
                  </a:lnTo>
                  <a:lnTo>
                    <a:pt x="105" y="2"/>
                  </a:lnTo>
                  <a:lnTo>
                    <a:pt x="103" y="2"/>
                  </a:lnTo>
                  <a:lnTo>
                    <a:pt x="101" y="2"/>
                  </a:lnTo>
                  <a:lnTo>
                    <a:pt x="98" y="2"/>
                  </a:lnTo>
                  <a:lnTo>
                    <a:pt x="95" y="2"/>
                  </a:lnTo>
                  <a:lnTo>
                    <a:pt x="91" y="2"/>
                  </a:lnTo>
                  <a:lnTo>
                    <a:pt x="88" y="2"/>
                  </a:lnTo>
                  <a:lnTo>
                    <a:pt x="85" y="2"/>
                  </a:lnTo>
                  <a:lnTo>
                    <a:pt x="81" y="2"/>
                  </a:lnTo>
                  <a:lnTo>
                    <a:pt x="77" y="2"/>
                  </a:lnTo>
                  <a:lnTo>
                    <a:pt x="73" y="2"/>
                  </a:lnTo>
                  <a:lnTo>
                    <a:pt x="69" y="1"/>
                  </a:lnTo>
                  <a:lnTo>
                    <a:pt x="65" y="1"/>
                  </a:lnTo>
                  <a:lnTo>
                    <a:pt x="61" y="1"/>
                  </a:lnTo>
                  <a:lnTo>
                    <a:pt x="57" y="1"/>
                  </a:lnTo>
                  <a:lnTo>
                    <a:pt x="53" y="1"/>
                  </a:lnTo>
                  <a:lnTo>
                    <a:pt x="48" y="1"/>
                  </a:lnTo>
                  <a:lnTo>
                    <a:pt x="44" y="1"/>
                  </a:lnTo>
                  <a:lnTo>
                    <a:pt x="40" y="1"/>
                  </a:lnTo>
                  <a:lnTo>
                    <a:pt x="36" y="1"/>
                  </a:lnTo>
                  <a:lnTo>
                    <a:pt x="32" y="0"/>
                  </a:lnTo>
                  <a:lnTo>
                    <a:pt x="28" y="0"/>
                  </a:lnTo>
                  <a:lnTo>
                    <a:pt x="24" y="0"/>
                  </a:lnTo>
                  <a:lnTo>
                    <a:pt x="21" y="0"/>
                  </a:lnTo>
                  <a:lnTo>
                    <a:pt x="17" y="0"/>
                  </a:lnTo>
                  <a:lnTo>
                    <a:pt x="14" y="0"/>
                  </a:lnTo>
                  <a:lnTo>
                    <a:pt x="10" y="0"/>
                  </a:lnTo>
                  <a:lnTo>
                    <a:pt x="7" y="0"/>
                  </a:lnTo>
                  <a:lnTo>
                    <a:pt x="5" y="0"/>
                  </a:lnTo>
                  <a:lnTo>
                    <a:pt x="2" y="0"/>
                  </a:lnTo>
                  <a:lnTo>
                    <a:pt x="0" y="0"/>
                  </a:lnTo>
                </a:path>
              </a:pathLst>
            </a:custGeom>
            <a:noFill/>
            <a:ln w="1440">
              <a:solidFill>
                <a:srgbClr val="66B2B2"/>
              </a:solidFill>
              <a:round/>
              <a:headEnd/>
              <a:tailEnd/>
            </a:ln>
            <a:effectLst/>
          </p:spPr>
          <p:txBody>
            <a:bodyPr wrap="none" anchor="ctr"/>
            <a:lstStyle/>
            <a:p>
              <a:endParaRPr lang="en-IN"/>
            </a:p>
          </p:txBody>
        </p:sp>
        <p:sp>
          <p:nvSpPr>
            <p:cNvPr id="4568" name="Freeform 472"/>
            <p:cNvSpPr>
              <a:spLocks noChangeArrowheads="1"/>
            </p:cNvSpPr>
            <p:nvPr/>
          </p:nvSpPr>
          <p:spPr bwMode="auto">
            <a:xfrm>
              <a:off x="5066" y="3450"/>
              <a:ext cx="9" cy="1"/>
            </a:xfrm>
            <a:custGeom>
              <a:avLst/>
              <a:gdLst/>
              <a:ahLst/>
              <a:cxnLst>
                <a:cxn ang="0">
                  <a:pos x="1" y="0"/>
                </a:cxn>
                <a:cxn ang="0">
                  <a:pos x="0" y="0"/>
                </a:cxn>
                <a:cxn ang="0">
                  <a:pos x="4" y="1"/>
                </a:cxn>
                <a:cxn ang="0">
                  <a:pos x="9" y="2"/>
                </a:cxn>
              </a:cxnLst>
              <a:rect l="0" t="0" r="r" b="b"/>
              <a:pathLst>
                <a:path w="9" h="2">
                  <a:moveTo>
                    <a:pt x="1" y="0"/>
                  </a:moveTo>
                  <a:lnTo>
                    <a:pt x="0" y="0"/>
                  </a:lnTo>
                  <a:lnTo>
                    <a:pt x="4" y="1"/>
                  </a:lnTo>
                  <a:lnTo>
                    <a:pt x="9" y="2"/>
                  </a:lnTo>
                </a:path>
              </a:pathLst>
            </a:custGeom>
            <a:noFill/>
            <a:ln w="1440">
              <a:solidFill>
                <a:srgbClr val="66B2B2"/>
              </a:solidFill>
              <a:round/>
              <a:headEnd/>
              <a:tailEnd/>
            </a:ln>
            <a:effectLst/>
          </p:spPr>
          <p:txBody>
            <a:bodyPr wrap="none" anchor="ctr"/>
            <a:lstStyle/>
            <a:p>
              <a:endParaRPr lang="en-IN"/>
            </a:p>
          </p:txBody>
        </p:sp>
        <p:sp>
          <p:nvSpPr>
            <p:cNvPr id="4569" name="Freeform 473"/>
            <p:cNvSpPr>
              <a:spLocks noChangeArrowheads="1"/>
            </p:cNvSpPr>
            <p:nvPr/>
          </p:nvSpPr>
          <p:spPr bwMode="auto">
            <a:xfrm>
              <a:off x="5076" y="3452"/>
              <a:ext cx="7" cy="1"/>
            </a:xfrm>
            <a:custGeom>
              <a:avLst/>
              <a:gdLst/>
              <a:ahLst/>
              <a:cxnLst>
                <a:cxn ang="0">
                  <a:pos x="0" y="0"/>
                </a:cxn>
                <a:cxn ang="0">
                  <a:pos x="2" y="1"/>
                </a:cxn>
                <a:cxn ang="0">
                  <a:pos x="5" y="2"/>
                </a:cxn>
                <a:cxn ang="0">
                  <a:pos x="7" y="2"/>
                </a:cxn>
              </a:cxnLst>
              <a:rect l="0" t="0" r="r" b="b"/>
              <a:pathLst>
                <a:path w="7" h="2">
                  <a:moveTo>
                    <a:pt x="0" y="0"/>
                  </a:moveTo>
                  <a:lnTo>
                    <a:pt x="2" y="1"/>
                  </a:lnTo>
                  <a:lnTo>
                    <a:pt x="5" y="2"/>
                  </a:lnTo>
                  <a:lnTo>
                    <a:pt x="7" y="2"/>
                  </a:lnTo>
                </a:path>
              </a:pathLst>
            </a:custGeom>
            <a:noFill/>
            <a:ln w="1440">
              <a:solidFill>
                <a:srgbClr val="66B2B2"/>
              </a:solidFill>
              <a:round/>
              <a:headEnd/>
              <a:tailEnd/>
            </a:ln>
            <a:effectLst/>
          </p:spPr>
          <p:txBody>
            <a:bodyPr wrap="none" anchor="ctr"/>
            <a:lstStyle/>
            <a:p>
              <a:endParaRPr lang="en-IN"/>
            </a:p>
          </p:txBody>
        </p:sp>
        <p:sp>
          <p:nvSpPr>
            <p:cNvPr id="4570" name="Freeform 474"/>
            <p:cNvSpPr>
              <a:spLocks noChangeArrowheads="1"/>
            </p:cNvSpPr>
            <p:nvPr/>
          </p:nvSpPr>
          <p:spPr bwMode="auto">
            <a:xfrm>
              <a:off x="5208" y="3450"/>
              <a:ext cx="7" cy="0"/>
            </a:xfrm>
            <a:custGeom>
              <a:avLst/>
              <a:gdLst/>
              <a:ahLst/>
              <a:cxnLst>
                <a:cxn ang="0">
                  <a:pos x="7" y="1"/>
                </a:cxn>
                <a:cxn ang="0">
                  <a:pos x="6" y="1"/>
                </a:cxn>
                <a:cxn ang="0">
                  <a:pos x="3" y="0"/>
                </a:cxn>
                <a:cxn ang="0">
                  <a:pos x="0" y="0"/>
                </a:cxn>
              </a:cxnLst>
              <a:rect l="0" t="0" r="r" b="b"/>
              <a:pathLst>
                <a:path w="7" h="1">
                  <a:moveTo>
                    <a:pt x="7" y="1"/>
                  </a:moveTo>
                  <a:lnTo>
                    <a:pt x="6" y="1"/>
                  </a:lnTo>
                  <a:lnTo>
                    <a:pt x="3" y="0"/>
                  </a:lnTo>
                  <a:lnTo>
                    <a:pt x="0" y="0"/>
                  </a:lnTo>
                </a:path>
              </a:pathLst>
            </a:custGeom>
            <a:noFill/>
            <a:ln w="1440">
              <a:solidFill>
                <a:srgbClr val="66B2B2"/>
              </a:solidFill>
              <a:round/>
              <a:headEnd/>
              <a:tailEnd/>
            </a:ln>
            <a:effectLst/>
          </p:spPr>
          <p:txBody>
            <a:bodyPr wrap="none" anchor="ctr"/>
            <a:lstStyle/>
            <a:p>
              <a:endParaRPr lang="en-IN"/>
            </a:p>
          </p:txBody>
        </p:sp>
        <p:sp>
          <p:nvSpPr>
            <p:cNvPr id="4571" name="Freeform 475"/>
            <p:cNvSpPr>
              <a:spLocks noChangeArrowheads="1"/>
            </p:cNvSpPr>
            <p:nvPr/>
          </p:nvSpPr>
          <p:spPr bwMode="auto">
            <a:xfrm>
              <a:off x="5192" y="3447"/>
              <a:ext cx="16" cy="2"/>
            </a:xfrm>
            <a:custGeom>
              <a:avLst/>
              <a:gdLst/>
              <a:ahLst/>
              <a:cxnLst>
                <a:cxn ang="0">
                  <a:pos x="15" y="3"/>
                </a:cxn>
                <a:cxn ang="0">
                  <a:pos x="12" y="2"/>
                </a:cxn>
                <a:cxn ang="0">
                  <a:pos x="9" y="1"/>
                </a:cxn>
                <a:cxn ang="0">
                  <a:pos x="5" y="0"/>
                </a:cxn>
                <a:cxn ang="0">
                  <a:pos x="0" y="0"/>
                </a:cxn>
              </a:cxnLst>
              <a:rect l="0" t="0" r="r" b="b"/>
              <a:pathLst>
                <a:path w="15" h="3">
                  <a:moveTo>
                    <a:pt x="15" y="3"/>
                  </a:moveTo>
                  <a:lnTo>
                    <a:pt x="12" y="2"/>
                  </a:lnTo>
                  <a:lnTo>
                    <a:pt x="9" y="1"/>
                  </a:lnTo>
                  <a:lnTo>
                    <a:pt x="5" y="0"/>
                  </a:lnTo>
                  <a:lnTo>
                    <a:pt x="0" y="0"/>
                  </a:lnTo>
                </a:path>
              </a:pathLst>
            </a:custGeom>
            <a:noFill/>
            <a:ln w="1440">
              <a:solidFill>
                <a:srgbClr val="66B2B2"/>
              </a:solidFill>
              <a:round/>
              <a:headEnd/>
              <a:tailEnd/>
            </a:ln>
            <a:effectLst/>
          </p:spPr>
          <p:txBody>
            <a:bodyPr wrap="none" anchor="ctr"/>
            <a:lstStyle/>
            <a:p>
              <a:endParaRPr lang="en-IN"/>
            </a:p>
          </p:txBody>
        </p:sp>
        <p:sp>
          <p:nvSpPr>
            <p:cNvPr id="4572" name="Freeform 476"/>
            <p:cNvSpPr>
              <a:spLocks noChangeArrowheads="1"/>
            </p:cNvSpPr>
            <p:nvPr/>
          </p:nvSpPr>
          <p:spPr bwMode="auto">
            <a:xfrm>
              <a:off x="5067" y="3444"/>
              <a:ext cx="124" cy="2"/>
            </a:xfrm>
            <a:custGeom>
              <a:avLst/>
              <a:gdLst/>
              <a:ahLst/>
              <a:cxnLst>
                <a:cxn ang="0">
                  <a:pos x="113" y="3"/>
                </a:cxn>
                <a:cxn ang="0">
                  <a:pos x="112" y="3"/>
                </a:cxn>
                <a:cxn ang="0">
                  <a:pos x="111" y="3"/>
                </a:cxn>
                <a:cxn ang="0">
                  <a:pos x="109" y="3"/>
                </a:cxn>
                <a:cxn ang="0">
                  <a:pos x="108" y="3"/>
                </a:cxn>
                <a:cxn ang="0">
                  <a:pos x="105" y="3"/>
                </a:cxn>
                <a:cxn ang="0">
                  <a:pos x="103" y="3"/>
                </a:cxn>
                <a:cxn ang="0">
                  <a:pos x="101" y="3"/>
                </a:cxn>
                <a:cxn ang="0">
                  <a:pos x="98" y="3"/>
                </a:cxn>
                <a:cxn ang="0">
                  <a:pos x="95" y="2"/>
                </a:cxn>
                <a:cxn ang="0">
                  <a:pos x="91" y="2"/>
                </a:cxn>
                <a:cxn ang="0">
                  <a:pos x="88" y="2"/>
                </a:cxn>
                <a:cxn ang="0">
                  <a:pos x="85" y="2"/>
                </a:cxn>
                <a:cxn ang="0">
                  <a:pos x="81" y="2"/>
                </a:cxn>
                <a:cxn ang="0">
                  <a:pos x="77" y="2"/>
                </a:cxn>
                <a:cxn ang="0">
                  <a:pos x="73" y="2"/>
                </a:cxn>
                <a:cxn ang="0">
                  <a:pos x="69" y="2"/>
                </a:cxn>
                <a:cxn ang="0">
                  <a:pos x="65" y="2"/>
                </a:cxn>
                <a:cxn ang="0">
                  <a:pos x="61" y="1"/>
                </a:cxn>
                <a:cxn ang="0">
                  <a:pos x="57" y="1"/>
                </a:cxn>
                <a:cxn ang="0">
                  <a:pos x="53" y="1"/>
                </a:cxn>
                <a:cxn ang="0">
                  <a:pos x="48" y="1"/>
                </a:cxn>
                <a:cxn ang="0">
                  <a:pos x="44" y="1"/>
                </a:cxn>
                <a:cxn ang="0">
                  <a:pos x="40" y="1"/>
                </a:cxn>
                <a:cxn ang="0">
                  <a:pos x="36" y="1"/>
                </a:cxn>
                <a:cxn ang="0">
                  <a:pos x="32" y="1"/>
                </a:cxn>
                <a:cxn ang="0">
                  <a:pos x="28" y="1"/>
                </a:cxn>
                <a:cxn ang="0">
                  <a:pos x="24" y="0"/>
                </a:cxn>
                <a:cxn ang="0">
                  <a:pos x="21" y="0"/>
                </a:cxn>
                <a:cxn ang="0">
                  <a:pos x="17" y="0"/>
                </a:cxn>
                <a:cxn ang="0">
                  <a:pos x="14" y="0"/>
                </a:cxn>
                <a:cxn ang="0">
                  <a:pos x="10" y="0"/>
                </a:cxn>
                <a:cxn ang="0">
                  <a:pos x="7" y="0"/>
                </a:cxn>
                <a:cxn ang="0">
                  <a:pos x="5" y="0"/>
                </a:cxn>
                <a:cxn ang="0">
                  <a:pos x="2" y="0"/>
                </a:cxn>
                <a:cxn ang="0">
                  <a:pos x="0" y="0"/>
                </a:cxn>
              </a:cxnLst>
              <a:rect l="0" t="0" r="r" b="b"/>
              <a:pathLst>
                <a:path w="113" h="3">
                  <a:moveTo>
                    <a:pt x="113" y="3"/>
                  </a:moveTo>
                  <a:lnTo>
                    <a:pt x="112" y="3"/>
                  </a:lnTo>
                  <a:lnTo>
                    <a:pt x="111" y="3"/>
                  </a:lnTo>
                  <a:lnTo>
                    <a:pt x="109" y="3"/>
                  </a:lnTo>
                  <a:lnTo>
                    <a:pt x="108" y="3"/>
                  </a:lnTo>
                  <a:lnTo>
                    <a:pt x="105" y="3"/>
                  </a:lnTo>
                  <a:lnTo>
                    <a:pt x="103" y="3"/>
                  </a:lnTo>
                  <a:lnTo>
                    <a:pt x="101" y="3"/>
                  </a:lnTo>
                  <a:lnTo>
                    <a:pt x="98" y="3"/>
                  </a:lnTo>
                  <a:lnTo>
                    <a:pt x="95" y="2"/>
                  </a:lnTo>
                  <a:lnTo>
                    <a:pt x="91" y="2"/>
                  </a:lnTo>
                  <a:lnTo>
                    <a:pt x="88" y="2"/>
                  </a:lnTo>
                  <a:lnTo>
                    <a:pt x="85" y="2"/>
                  </a:lnTo>
                  <a:lnTo>
                    <a:pt x="81" y="2"/>
                  </a:lnTo>
                  <a:lnTo>
                    <a:pt x="77" y="2"/>
                  </a:lnTo>
                  <a:lnTo>
                    <a:pt x="73" y="2"/>
                  </a:lnTo>
                  <a:lnTo>
                    <a:pt x="69" y="2"/>
                  </a:lnTo>
                  <a:lnTo>
                    <a:pt x="65" y="2"/>
                  </a:lnTo>
                  <a:lnTo>
                    <a:pt x="61" y="1"/>
                  </a:lnTo>
                  <a:lnTo>
                    <a:pt x="57" y="1"/>
                  </a:lnTo>
                  <a:lnTo>
                    <a:pt x="53" y="1"/>
                  </a:lnTo>
                  <a:lnTo>
                    <a:pt x="48" y="1"/>
                  </a:lnTo>
                  <a:lnTo>
                    <a:pt x="44" y="1"/>
                  </a:lnTo>
                  <a:lnTo>
                    <a:pt x="40" y="1"/>
                  </a:lnTo>
                  <a:lnTo>
                    <a:pt x="36" y="1"/>
                  </a:lnTo>
                  <a:lnTo>
                    <a:pt x="32" y="1"/>
                  </a:lnTo>
                  <a:lnTo>
                    <a:pt x="28" y="1"/>
                  </a:lnTo>
                  <a:lnTo>
                    <a:pt x="24" y="0"/>
                  </a:lnTo>
                  <a:lnTo>
                    <a:pt x="21" y="0"/>
                  </a:lnTo>
                  <a:lnTo>
                    <a:pt x="17" y="0"/>
                  </a:lnTo>
                  <a:lnTo>
                    <a:pt x="14" y="0"/>
                  </a:lnTo>
                  <a:lnTo>
                    <a:pt x="10" y="0"/>
                  </a:lnTo>
                  <a:lnTo>
                    <a:pt x="7" y="0"/>
                  </a:lnTo>
                  <a:lnTo>
                    <a:pt x="5" y="0"/>
                  </a:lnTo>
                  <a:lnTo>
                    <a:pt x="2" y="0"/>
                  </a:lnTo>
                  <a:lnTo>
                    <a:pt x="0" y="0"/>
                  </a:lnTo>
                </a:path>
              </a:pathLst>
            </a:custGeom>
            <a:noFill/>
            <a:ln w="1440">
              <a:solidFill>
                <a:srgbClr val="66B2B2"/>
              </a:solidFill>
              <a:round/>
              <a:headEnd/>
              <a:tailEnd/>
            </a:ln>
            <a:effectLst/>
          </p:spPr>
          <p:txBody>
            <a:bodyPr wrap="none" anchor="ctr"/>
            <a:lstStyle/>
            <a:p>
              <a:endParaRPr lang="en-IN"/>
            </a:p>
          </p:txBody>
        </p:sp>
        <p:sp>
          <p:nvSpPr>
            <p:cNvPr id="4573" name="Freeform 477"/>
            <p:cNvSpPr>
              <a:spLocks noChangeArrowheads="1"/>
            </p:cNvSpPr>
            <p:nvPr/>
          </p:nvSpPr>
          <p:spPr bwMode="auto">
            <a:xfrm>
              <a:off x="5066" y="3444"/>
              <a:ext cx="9" cy="1"/>
            </a:xfrm>
            <a:custGeom>
              <a:avLst/>
              <a:gdLst/>
              <a:ahLst/>
              <a:cxnLst>
                <a:cxn ang="0">
                  <a:pos x="1" y="0"/>
                </a:cxn>
                <a:cxn ang="0">
                  <a:pos x="0" y="0"/>
                </a:cxn>
                <a:cxn ang="0">
                  <a:pos x="4" y="1"/>
                </a:cxn>
                <a:cxn ang="0">
                  <a:pos x="9" y="2"/>
                </a:cxn>
              </a:cxnLst>
              <a:rect l="0" t="0" r="r" b="b"/>
              <a:pathLst>
                <a:path w="9" h="2">
                  <a:moveTo>
                    <a:pt x="1" y="0"/>
                  </a:moveTo>
                  <a:lnTo>
                    <a:pt x="0" y="0"/>
                  </a:lnTo>
                  <a:lnTo>
                    <a:pt x="4" y="1"/>
                  </a:lnTo>
                  <a:lnTo>
                    <a:pt x="9" y="2"/>
                  </a:lnTo>
                </a:path>
              </a:pathLst>
            </a:custGeom>
            <a:noFill/>
            <a:ln w="1440">
              <a:solidFill>
                <a:srgbClr val="66B2B2"/>
              </a:solidFill>
              <a:round/>
              <a:headEnd/>
              <a:tailEnd/>
            </a:ln>
            <a:effectLst/>
          </p:spPr>
          <p:txBody>
            <a:bodyPr wrap="none" anchor="ctr"/>
            <a:lstStyle/>
            <a:p>
              <a:endParaRPr lang="en-IN"/>
            </a:p>
          </p:txBody>
        </p:sp>
        <p:sp>
          <p:nvSpPr>
            <p:cNvPr id="4574" name="Freeform 478"/>
            <p:cNvSpPr>
              <a:spLocks noChangeArrowheads="1"/>
            </p:cNvSpPr>
            <p:nvPr/>
          </p:nvSpPr>
          <p:spPr bwMode="auto">
            <a:xfrm>
              <a:off x="5076" y="3446"/>
              <a:ext cx="7" cy="1"/>
            </a:xfrm>
            <a:custGeom>
              <a:avLst/>
              <a:gdLst/>
              <a:ahLst/>
              <a:cxnLst>
                <a:cxn ang="0">
                  <a:pos x="0" y="0"/>
                </a:cxn>
                <a:cxn ang="0">
                  <a:pos x="2" y="1"/>
                </a:cxn>
                <a:cxn ang="0">
                  <a:pos x="5" y="2"/>
                </a:cxn>
                <a:cxn ang="0">
                  <a:pos x="7" y="2"/>
                </a:cxn>
              </a:cxnLst>
              <a:rect l="0" t="0" r="r" b="b"/>
              <a:pathLst>
                <a:path w="7" h="2">
                  <a:moveTo>
                    <a:pt x="0" y="0"/>
                  </a:moveTo>
                  <a:lnTo>
                    <a:pt x="2" y="1"/>
                  </a:lnTo>
                  <a:lnTo>
                    <a:pt x="5" y="2"/>
                  </a:lnTo>
                  <a:lnTo>
                    <a:pt x="7" y="2"/>
                  </a:lnTo>
                </a:path>
              </a:pathLst>
            </a:custGeom>
            <a:noFill/>
            <a:ln w="1440">
              <a:solidFill>
                <a:srgbClr val="66B2B2"/>
              </a:solidFill>
              <a:round/>
              <a:headEnd/>
              <a:tailEnd/>
            </a:ln>
            <a:effectLst/>
          </p:spPr>
          <p:txBody>
            <a:bodyPr wrap="none" anchor="ctr"/>
            <a:lstStyle/>
            <a:p>
              <a:endParaRPr lang="en-IN"/>
            </a:p>
          </p:txBody>
        </p:sp>
        <p:sp>
          <p:nvSpPr>
            <p:cNvPr id="4575" name="Line 479"/>
            <p:cNvSpPr>
              <a:spLocks noChangeShapeType="1"/>
            </p:cNvSpPr>
            <p:nvPr/>
          </p:nvSpPr>
          <p:spPr bwMode="auto">
            <a:xfrm flipH="1">
              <a:off x="5193" y="3447"/>
              <a:ext cx="2" cy="18"/>
            </a:xfrm>
            <a:prstGeom prst="line">
              <a:avLst/>
            </a:prstGeom>
            <a:noFill/>
            <a:ln w="1440">
              <a:solidFill>
                <a:srgbClr val="66B2B2"/>
              </a:solidFill>
              <a:miter lim="800000"/>
              <a:headEnd/>
              <a:tailEnd/>
            </a:ln>
            <a:effectLst/>
          </p:spPr>
          <p:txBody>
            <a:bodyPr/>
            <a:lstStyle/>
            <a:p>
              <a:endParaRPr lang="en-IN"/>
            </a:p>
          </p:txBody>
        </p:sp>
        <p:sp>
          <p:nvSpPr>
            <p:cNvPr id="4576" name="Line 480"/>
            <p:cNvSpPr>
              <a:spLocks noChangeShapeType="1"/>
            </p:cNvSpPr>
            <p:nvPr/>
          </p:nvSpPr>
          <p:spPr bwMode="auto">
            <a:xfrm flipH="1">
              <a:off x="5065" y="3444"/>
              <a:ext cx="2" cy="18"/>
            </a:xfrm>
            <a:prstGeom prst="line">
              <a:avLst/>
            </a:prstGeom>
            <a:noFill/>
            <a:ln w="1440">
              <a:solidFill>
                <a:srgbClr val="66B2B2"/>
              </a:solidFill>
              <a:miter lim="800000"/>
              <a:headEnd/>
              <a:tailEnd/>
            </a:ln>
            <a:effectLst/>
          </p:spPr>
          <p:txBody>
            <a:bodyPr/>
            <a:lstStyle/>
            <a:p>
              <a:endParaRPr lang="en-IN"/>
            </a:p>
          </p:txBody>
        </p:sp>
        <p:sp>
          <p:nvSpPr>
            <p:cNvPr id="4577" name="Line 481"/>
            <p:cNvSpPr>
              <a:spLocks noChangeShapeType="1"/>
            </p:cNvSpPr>
            <p:nvPr/>
          </p:nvSpPr>
          <p:spPr bwMode="auto">
            <a:xfrm flipH="1">
              <a:off x="5086" y="3445"/>
              <a:ext cx="2" cy="17"/>
            </a:xfrm>
            <a:prstGeom prst="line">
              <a:avLst/>
            </a:prstGeom>
            <a:noFill/>
            <a:ln w="1440">
              <a:solidFill>
                <a:srgbClr val="66B2B2"/>
              </a:solidFill>
              <a:miter lim="800000"/>
              <a:headEnd/>
              <a:tailEnd/>
            </a:ln>
            <a:effectLst/>
          </p:spPr>
          <p:txBody>
            <a:bodyPr/>
            <a:lstStyle/>
            <a:p>
              <a:endParaRPr lang="en-IN"/>
            </a:p>
          </p:txBody>
        </p:sp>
        <p:sp>
          <p:nvSpPr>
            <p:cNvPr id="4578" name="Line 482"/>
            <p:cNvSpPr>
              <a:spLocks noChangeShapeType="1"/>
            </p:cNvSpPr>
            <p:nvPr/>
          </p:nvSpPr>
          <p:spPr bwMode="auto">
            <a:xfrm flipH="1">
              <a:off x="5107" y="3445"/>
              <a:ext cx="2" cy="18"/>
            </a:xfrm>
            <a:prstGeom prst="line">
              <a:avLst/>
            </a:prstGeom>
            <a:noFill/>
            <a:ln w="1440">
              <a:solidFill>
                <a:srgbClr val="66B2B2"/>
              </a:solidFill>
              <a:miter lim="800000"/>
              <a:headEnd/>
              <a:tailEnd/>
            </a:ln>
            <a:effectLst/>
          </p:spPr>
          <p:txBody>
            <a:bodyPr/>
            <a:lstStyle/>
            <a:p>
              <a:endParaRPr lang="en-IN"/>
            </a:p>
          </p:txBody>
        </p:sp>
        <p:sp>
          <p:nvSpPr>
            <p:cNvPr id="4579" name="Line 483"/>
            <p:cNvSpPr>
              <a:spLocks noChangeShapeType="1"/>
            </p:cNvSpPr>
            <p:nvPr/>
          </p:nvSpPr>
          <p:spPr bwMode="auto">
            <a:xfrm flipH="1">
              <a:off x="5128" y="3446"/>
              <a:ext cx="2" cy="17"/>
            </a:xfrm>
            <a:prstGeom prst="line">
              <a:avLst/>
            </a:prstGeom>
            <a:noFill/>
            <a:ln w="1440">
              <a:solidFill>
                <a:srgbClr val="66B2B2"/>
              </a:solidFill>
              <a:miter lim="800000"/>
              <a:headEnd/>
              <a:tailEnd/>
            </a:ln>
            <a:effectLst/>
          </p:spPr>
          <p:txBody>
            <a:bodyPr/>
            <a:lstStyle/>
            <a:p>
              <a:endParaRPr lang="en-IN"/>
            </a:p>
          </p:txBody>
        </p:sp>
        <p:sp>
          <p:nvSpPr>
            <p:cNvPr id="4580" name="Line 484"/>
            <p:cNvSpPr>
              <a:spLocks noChangeShapeType="1"/>
            </p:cNvSpPr>
            <p:nvPr/>
          </p:nvSpPr>
          <p:spPr bwMode="auto">
            <a:xfrm flipH="1">
              <a:off x="5149" y="3446"/>
              <a:ext cx="2" cy="18"/>
            </a:xfrm>
            <a:prstGeom prst="line">
              <a:avLst/>
            </a:prstGeom>
            <a:noFill/>
            <a:ln w="1440">
              <a:solidFill>
                <a:srgbClr val="66B2B2"/>
              </a:solidFill>
              <a:miter lim="800000"/>
              <a:headEnd/>
              <a:tailEnd/>
            </a:ln>
            <a:effectLst/>
          </p:spPr>
          <p:txBody>
            <a:bodyPr/>
            <a:lstStyle/>
            <a:p>
              <a:endParaRPr lang="en-IN"/>
            </a:p>
          </p:txBody>
        </p:sp>
        <p:sp>
          <p:nvSpPr>
            <p:cNvPr id="4581" name="Line 485"/>
            <p:cNvSpPr>
              <a:spLocks noChangeShapeType="1"/>
            </p:cNvSpPr>
            <p:nvPr/>
          </p:nvSpPr>
          <p:spPr bwMode="auto">
            <a:xfrm>
              <a:off x="5172" y="3447"/>
              <a:ext cx="0" cy="17"/>
            </a:xfrm>
            <a:prstGeom prst="line">
              <a:avLst/>
            </a:prstGeom>
            <a:noFill/>
            <a:ln w="1440">
              <a:solidFill>
                <a:srgbClr val="66B2B2"/>
              </a:solidFill>
              <a:miter lim="800000"/>
              <a:headEnd/>
              <a:tailEnd/>
            </a:ln>
            <a:effectLst/>
          </p:spPr>
          <p:txBody>
            <a:bodyPr/>
            <a:lstStyle/>
            <a:p>
              <a:endParaRPr lang="en-IN"/>
            </a:p>
          </p:txBody>
        </p:sp>
        <p:sp>
          <p:nvSpPr>
            <p:cNvPr id="4582" name="Freeform 486"/>
            <p:cNvSpPr>
              <a:spLocks noChangeArrowheads="1"/>
            </p:cNvSpPr>
            <p:nvPr/>
          </p:nvSpPr>
          <p:spPr bwMode="auto">
            <a:xfrm>
              <a:off x="5026" y="3619"/>
              <a:ext cx="7" cy="4"/>
            </a:xfrm>
            <a:custGeom>
              <a:avLst/>
              <a:gdLst/>
              <a:ahLst/>
              <a:cxnLst>
                <a:cxn ang="0">
                  <a:pos x="1" y="1"/>
                </a:cxn>
                <a:cxn ang="0">
                  <a:pos x="2" y="0"/>
                </a:cxn>
                <a:cxn ang="0">
                  <a:pos x="5" y="0"/>
                </a:cxn>
                <a:cxn ang="0">
                  <a:pos x="6" y="1"/>
                </a:cxn>
                <a:cxn ang="0">
                  <a:pos x="6" y="1"/>
                </a:cxn>
                <a:cxn ang="0">
                  <a:pos x="7" y="3"/>
                </a:cxn>
                <a:cxn ang="0">
                  <a:pos x="7" y="3"/>
                </a:cxn>
                <a:cxn ang="0">
                  <a:pos x="7" y="4"/>
                </a:cxn>
                <a:cxn ang="0">
                  <a:pos x="7" y="4"/>
                </a:cxn>
                <a:cxn ang="0">
                  <a:pos x="6" y="3"/>
                </a:cxn>
                <a:cxn ang="0">
                  <a:pos x="6" y="2"/>
                </a:cxn>
                <a:cxn ang="0">
                  <a:pos x="4" y="1"/>
                </a:cxn>
                <a:cxn ang="0">
                  <a:pos x="4" y="1"/>
                </a:cxn>
                <a:cxn ang="0">
                  <a:pos x="3" y="1"/>
                </a:cxn>
                <a:cxn ang="0">
                  <a:pos x="2" y="1"/>
                </a:cxn>
                <a:cxn ang="0">
                  <a:pos x="2" y="2"/>
                </a:cxn>
                <a:cxn ang="0">
                  <a:pos x="2" y="2"/>
                </a:cxn>
                <a:cxn ang="0">
                  <a:pos x="2" y="3"/>
                </a:cxn>
                <a:cxn ang="0">
                  <a:pos x="1" y="4"/>
                </a:cxn>
                <a:cxn ang="0">
                  <a:pos x="1" y="3"/>
                </a:cxn>
                <a:cxn ang="0">
                  <a:pos x="1" y="3"/>
                </a:cxn>
                <a:cxn ang="0">
                  <a:pos x="0" y="2"/>
                </a:cxn>
                <a:cxn ang="0">
                  <a:pos x="0" y="2"/>
                </a:cxn>
                <a:cxn ang="0">
                  <a:pos x="1" y="1"/>
                </a:cxn>
                <a:cxn ang="0">
                  <a:pos x="1" y="1"/>
                </a:cxn>
              </a:cxnLst>
              <a:rect l="0" t="0" r="r" b="b"/>
              <a:pathLst>
                <a:path w="7" h="4">
                  <a:moveTo>
                    <a:pt x="1" y="1"/>
                  </a:moveTo>
                  <a:lnTo>
                    <a:pt x="2" y="0"/>
                  </a:lnTo>
                  <a:lnTo>
                    <a:pt x="5" y="0"/>
                  </a:lnTo>
                  <a:lnTo>
                    <a:pt x="6" y="1"/>
                  </a:lnTo>
                  <a:lnTo>
                    <a:pt x="6" y="1"/>
                  </a:lnTo>
                  <a:lnTo>
                    <a:pt x="7" y="3"/>
                  </a:lnTo>
                  <a:lnTo>
                    <a:pt x="7" y="3"/>
                  </a:lnTo>
                  <a:lnTo>
                    <a:pt x="7" y="4"/>
                  </a:lnTo>
                  <a:lnTo>
                    <a:pt x="7" y="4"/>
                  </a:lnTo>
                  <a:lnTo>
                    <a:pt x="6" y="3"/>
                  </a:lnTo>
                  <a:lnTo>
                    <a:pt x="6" y="2"/>
                  </a:lnTo>
                  <a:lnTo>
                    <a:pt x="4" y="1"/>
                  </a:lnTo>
                  <a:lnTo>
                    <a:pt x="4" y="1"/>
                  </a:lnTo>
                  <a:lnTo>
                    <a:pt x="3" y="1"/>
                  </a:lnTo>
                  <a:lnTo>
                    <a:pt x="2" y="1"/>
                  </a:lnTo>
                  <a:lnTo>
                    <a:pt x="2" y="2"/>
                  </a:lnTo>
                  <a:lnTo>
                    <a:pt x="2" y="2"/>
                  </a:lnTo>
                  <a:lnTo>
                    <a:pt x="2" y="3"/>
                  </a:lnTo>
                  <a:lnTo>
                    <a:pt x="1" y="4"/>
                  </a:lnTo>
                  <a:lnTo>
                    <a:pt x="1" y="3"/>
                  </a:lnTo>
                  <a:lnTo>
                    <a:pt x="1" y="3"/>
                  </a:lnTo>
                  <a:lnTo>
                    <a:pt x="0" y="2"/>
                  </a:lnTo>
                  <a:lnTo>
                    <a:pt x="0" y="2"/>
                  </a:lnTo>
                  <a:lnTo>
                    <a:pt x="1" y="1"/>
                  </a:lnTo>
                  <a:lnTo>
                    <a:pt x="1" y="1"/>
                  </a:lnTo>
                  <a:close/>
                </a:path>
              </a:pathLst>
            </a:custGeom>
            <a:solidFill>
              <a:srgbClr val="004C4C"/>
            </a:solidFill>
            <a:ln w="9525">
              <a:noFill/>
              <a:round/>
              <a:headEnd/>
              <a:tailEnd/>
            </a:ln>
            <a:effectLst/>
          </p:spPr>
          <p:txBody>
            <a:bodyPr wrap="none" anchor="ctr"/>
            <a:lstStyle/>
            <a:p>
              <a:endParaRPr lang="en-IN"/>
            </a:p>
          </p:txBody>
        </p:sp>
        <p:sp>
          <p:nvSpPr>
            <p:cNvPr id="4583" name="Freeform 487"/>
            <p:cNvSpPr>
              <a:spLocks noChangeArrowheads="1"/>
            </p:cNvSpPr>
            <p:nvPr/>
          </p:nvSpPr>
          <p:spPr bwMode="auto">
            <a:xfrm>
              <a:off x="5020" y="3608"/>
              <a:ext cx="23" cy="22"/>
            </a:xfrm>
            <a:custGeom>
              <a:avLst/>
              <a:gdLst/>
              <a:ahLst/>
              <a:cxnLst>
                <a:cxn ang="0">
                  <a:pos x="22" y="5"/>
                </a:cxn>
                <a:cxn ang="0">
                  <a:pos x="21" y="8"/>
                </a:cxn>
                <a:cxn ang="0">
                  <a:pos x="21" y="11"/>
                </a:cxn>
                <a:cxn ang="0">
                  <a:pos x="18" y="14"/>
                </a:cxn>
                <a:cxn ang="0">
                  <a:pos x="18" y="14"/>
                </a:cxn>
                <a:cxn ang="0">
                  <a:pos x="17" y="17"/>
                </a:cxn>
                <a:cxn ang="0">
                  <a:pos x="16" y="18"/>
                </a:cxn>
                <a:cxn ang="0">
                  <a:pos x="17" y="20"/>
                </a:cxn>
                <a:cxn ang="0">
                  <a:pos x="17" y="20"/>
                </a:cxn>
                <a:cxn ang="0">
                  <a:pos x="16" y="21"/>
                </a:cxn>
                <a:cxn ang="0">
                  <a:pos x="15" y="21"/>
                </a:cxn>
                <a:cxn ang="0">
                  <a:pos x="12" y="20"/>
                </a:cxn>
                <a:cxn ang="0">
                  <a:pos x="12" y="20"/>
                </a:cxn>
                <a:cxn ang="0">
                  <a:pos x="8" y="20"/>
                </a:cxn>
                <a:cxn ang="0">
                  <a:pos x="4" y="19"/>
                </a:cxn>
                <a:cxn ang="0">
                  <a:pos x="1" y="18"/>
                </a:cxn>
                <a:cxn ang="0">
                  <a:pos x="1" y="18"/>
                </a:cxn>
                <a:cxn ang="0">
                  <a:pos x="0" y="18"/>
                </a:cxn>
                <a:cxn ang="0">
                  <a:pos x="0" y="17"/>
                </a:cxn>
                <a:cxn ang="0">
                  <a:pos x="1" y="16"/>
                </a:cxn>
                <a:cxn ang="0">
                  <a:pos x="1" y="16"/>
                </a:cxn>
                <a:cxn ang="0">
                  <a:pos x="2" y="15"/>
                </a:cxn>
                <a:cxn ang="0">
                  <a:pos x="2" y="13"/>
                </a:cxn>
                <a:cxn ang="0">
                  <a:pos x="2" y="11"/>
                </a:cxn>
                <a:cxn ang="0">
                  <a:pos x="2" y="11"/>
                </a:cxn>
                <a:cxn ang="0">
                  <a:pos x="2" y="8"/>
                </a:cxn>
                <a:cxn ang="0">
                  <a:pos x="3" y="4"/>
                </a:cxn>
                <a:cxn ang="0">
                  <a:pos x="5" y="1"/>
                </a:cxn>
                <a:cxn ang="0">
                  <a:pos x="5" y="1"/>
                </a:cxn>
                <a:cxn ang="0">
                  <a:pos x="7" y="0"/>
                </a:cxn>
                <a:cxn ang="0">
                  <a:pos x="8" y="3"/>
                </a:cxn>
                <a:cxn ang="0">
                  <a:pos x="8" y="7"/>
                </a:cxn>
                <a:cxn ang="0">
                  <a:pos x="8" y="7"/>
                </a:cxn>
                <a:cxn ang="0">
                  <a:pos x="7" y="11"/>
                </a:cxn>
                <a:cxn ang="0">
                  <a:pos x="7" y="13"/>
                </a:cxn>
                <a:cxn ang="0">
                  <a:pos x="8" y="13"/>
                </a:cxn>
                <a:cxn ang="0">
                  <a:pos x="8" y="13"/>
                </a:cxn>
                <a:cxn ang="0">
                  <a:pos x="9" y="13"/>
                </a:cxn>
                <a:cxn ang="0">
                  <a:pos x="10" y="13"/>
                </a:cxn>
                <a:cxn ang="0">
                  <a:pos x="11" y="12"/>
                </a:cxn>
                <a:cxn ang="0">
                  <a:pos x="11" y="12"/>
                </a:cxn>
                <a:cxn ang="0">
                  <a:pos x="11" y="13"/>
                </a:cxn>
                <a:cxn ang="0">
                  <a:pos x="12" y="14"/>
                </a:cxn>
                <a:cxn ang="0">
                  <a:pos x="13" y="15"/>
                </a:cxn>
                <a:cxn ang="0">
                  <a:pos x="13" y="15"/>
                </a:cxn>
                <a:cxn ang="0">
                  <a:pos x="14" y="14"/>
                </a:cxn>
                <a:cxn ang="0">
                  <a:pos x="15" y="12"/>
                </a:cxn>
                <a:cxn ang="0">
                  <a:pos x="15" y="9"/>
                </a:cxn>
                <a:cxn ang="0">
                  <a:pos x="15" y="9"/>
                </a:cxn>
                <a:cxn ang="0">
                  <a:pos x="16" y="6"/>
                </a:cxn>
                <a:cxn ang="0">
                  <a:pos x="18" y="4"/>
                </a:cxn>
                <a:cxn ang="0">
                  <a:pos x="21" y="3"/>
                </a:cxn>
                <a:cxn ang="0">
                  <a:pos x="22" y="5"/>
                </a:cxn>
                <a:cxn ang="0">
                  <a:pos x="22" y="5"/>
                </a:cxn>
              </a:cxnLst>
              <a:rect l="0" t="0" r="r" b="b"/>
              <a:pathLst>
                <a:path w="22" h="21">
                  <a:moveTo>
                    <a:pt x="22" y="5"/>
                  </a:moveTo>
                  <a:lnTo>
                    <a:pt x="21" y="8"/>
                  </a:lnTo>
                  <a:lnTo>
                    <a:pt x="21" y="11"/>
                  </a:lnTo>
                  <a:lnTo>
                    <a:pt x="18" y="14"/>
                  </a:lnTo>
                  <a:lnTo>
                    <a:pt x="18" y="14"/>
                  </a:lnTo>
                  <a:lnTo>
                    <a:pt x="17" y="17"/>
                  </a:lnTo>
                  <a:lnTo>
                    <a:pt x="16" y="18"/>
                  </a:lnTo>
                  <a:lnTo>
                    <a:pt x="17" y="20"/>
                  </a:lnTo>
                  <a:lnTo>
                    <a:pt x="17" y="20"/>
                  </a:lnTo>
                  <a:lnTo>
                    <a:pt x="16" y="21"/>
                  </a:lnTo>
                  <a:lnTo>
                    <a:pt x="15" y="21"/>
                  </a:lnTo>
                  <a:lnTo>
                    <a:pt x="12" y="20"/>
                  </a:lnTo>
                  <a:lnTo>
                    <a:pt x="12" y="20"/>
                  </a:lnTo>
                  <a:lnTo>
                    <a:pt x="8" y="20"/>
                  </a:lnTo>
                  <a:lnTo>
                    <a:pt x="4" y="19"/>
                  </a:lnTo>
                  <a:lnTo>
                    <a:pt x="1" y="18"/>
                  </a:lnTo>
                  <a:lnTo>
                    <a:pt x="1" y="18"/>
                  </a:lnTo>
                  <a:lnTo>
                    <a:pt x="0" y="18"/>
                  </a:lnTo>
                  <a:lnTo>
                    <a:pt x="0" y="17"/>
                  </a:lnTo>
                  <a:lnTo>
                    <a:pt x="1" y="16"/>
                  </a:lnTo>
                  <a:lnTo>
                    <a:pt x="1" y="16"/>
                  </a:lnTo>
                  <a:lnTo>
                    <a:pt x="2" y="15"/>
                  </a:lnTo>
                  <a:lnTo>
                    <a:pt x="2" y="13"/>
                  </a:lnTo>
                  <a:lnTo>
                    <a:pt x="2" y="11"/>
                  </a:lnTo>
                  <a:lnTo>
                    <a:pt x="2" y="11"/>
                  </a:lnTo>
                  <a:lnTo>
                    <a:pt x="2" y="8"/>
                  </a:lnTo>
                  <a:lnTo>
                    <a:pt x="3" y="4"/>
                  </a:lnTo>
                  <a:lnTo>
                    <a:pt x="5" y="1"/>
                  </a:lnTo>
                  <a:lnTo>
                    <a:pt x="5" y="1"/>
                  </a:lnTo>
                  <a:lnTo>
                    <a:pt x="7" y="0"/>
                  </a:lnTo>
                  <a:lnTo>
                    <a:pt x="8" y="3"/>
                  </a:lnTo>
                  <a:lnTo>
                    <a:pt x="8" y="7"/>
                  </a:lnTo>
                  <a:lnTo>
                    <a:pt x="8" y="7"/>
                  </a:lnTo>
                  <a:lnTo>
                    <a:pt x="7" y="11"/>
                  </a:lnTo>
                  <a:lnTo>
                    <a:pt x="7" y="13"/>
                  </a:lnTo>
                  <a:lnTo>
                    <a:pt x="8" y="13"/>
                  </a:lnTo>
                  <a:lnTo>
                    <a:pt x="8" y="13"/>
                  </a:lnTo>
                  <a:lnTo>
                    <a:pt x="9" y="13"/>
                  </a:lnTo>
                  <a:lnTo>
                    <a:pt x="10" y="13"/>
                  </a:lnTo>
                  <a:lnTo>
                    <a:pt x="11" y="12"/>
                  </a:lnTo>
                  <a:lnTo>
                    <a:pt x="11" y="12"/>
                  </a:lnTo>
                  <a:lnTo>
                    <a:pt x="11" y="13"/>
                  </a:lnTo>
                  <a:lnTo>
                    <a:pt x="12" y="14"/>
                  </a:lnTo>
                  <a:lnTo>
                    <a:pt x="13" y="15"/>
                  </a:lnTo>
                  <a:lnTo>
                    <a:pt x="13" y="15"/>
                  </a:lnTo>
                  <a:lnTo>
                    <a:pt x="14" y="14"/>
                  </a:lnTo>
                  <a:lnTo>
                    <a:pt x="15" y="12"/>
                  </a:lnTo>
                  <a:lnTo>
                    <a:pt x="15" y="9"/>
                  </a:lnTo>
                  <a:lnTo>
                    <a:pt x="15" y="9"/>
                  </a:lnTo>
                  <a:lnTo>
                    <a:pt x="16" y="6"/>
                  </a:lnTo>
                  <a:lnTo>
                    <a:pt x="18" y="4"/>
                  </a:lnTo>
                  <a:lnTo>
                    <a:pt x="21" y="3"/>
                  </a:lnTo>
                  <a:lnTo>
                    <a:pt x="22" y="5"/>
                  </a:lnTo>
                  <a:lnTo>
                    <a:pt x="22" y="5"/>
                  </a:lnTo>
                  <a:close/>
                </a:path>
              </a:pathLst>
            </a:custGeom>
            <a:solidFill>
              <a:srgbClr val="59B2B2"/>
            </a:solidFill>
            <a:ln w="9525">
              <a:noFill/>
              <a:round/>
              <a:headEnd/>
              <a:tailEnd/>
            </a:ln>
            <a:effectLst/>
          </p:spPr>
          <p:txBody>
            <a:bodyPr wrap="none" anchor="ctr"/>
            <a:lstStyle/>
            <a:p>
              <a:endParaRPr lang="en-IN"/>
            </a:p>
          </p:txBody>
        </p:sp>
        <p:sp>
          <p:nvSpPr>
            <p:cNvPr id="4584" name="Freeform 488"/>
            <p:cNvSpPr>
              <a:spLocks noChangeArrowheads="1"/>
            </p:cNvSpPr>
            <p:nvPr/>
          </p:nvSpPr>
          <p:spPr bwMode="auto">
            <a:xfrm>
              <a:off x="5028" y="3622"/>
              <a:ext cx="1" cy="2"/>
            </a:xfrm>
            <a:custGeom>
              <a:avLst/>
              <a:gdLst/>
              <a:ahLst/>
              <a:cxnLst>
                <a:cxn ang="0">
                  <a:pos x="0" y="0"/>
                </a:cxn>
                <a:cxn ang="0">
                  <a:pos x="0" y="1"/>
                </a:cxn>
                <a:cxn ang="0">
                  <a:pos x="0" y="2"/>
                </a:cxn>
                <a:cxn ang="0">
                  <a:pos x="0" y="3"/>
                </a:cxn>
                <a:cxn ang="0">
                  <a:pos x="0" y="3"/>
                </a:cxn>
                <a:cxn ang="0">
                  <a:pos x="1" y="2"/>
                </a:cxn>
                <a:cxn ang="0">
                  <a:pos x="1" y="1"/>
                </a:cxn>
                <a:cxn ang="0">
                  <a:pos x="2" y="0"/>
                </a:cxn>
                <a:cxn ang="0">
                  <a:pos x="2" y="0"/>
                </a:cxn>
                <a:cxn ang="0">
                  <a:pos x="1" y="1"/>
                </a:cxn>
                <a:cxn ang="0">
                  <a:pos x="0" y="1"/>
                </a:cxn>
                <a:cxn ang="0">
                  <a:pos x="0" y="0"/>
                </a:cxn>
                <a:cxn ang="0">
                  <a:pos x="0" y="0"/>
                </a:cxn>
              </a:cxnLst>
              <a:rect l="0" t="0" r="r" b="b"/>
              <a:pathLst>
                <a:path w="2" h="3">
                  <a:moveTo>
                    <a:pt x="0" y="0"/>
                  </a:moveTo>
                  <a:lnTo>
                    <a:pt x="0" y="1"/>
                  </a:lnTo>
                  <a:lnTo>
                    <a:pt x="0" y="2"/>
                  </a:lnTo>
                  <a:lnTo>
                    <a:pt x="0" y="3"/>
                  </a:lnTo>
                  <a:lnTo>
                    <a:pt x="0" y="3"/>
                  </a:lnTo>
                  <a:lnTo>
                    <a:pt x="1" y="2"/>
                  </a:lnTo>
                  <a:lnTo>
                    <a:pt x="1" y="1"/>
                  </a:lnTo>
                  <a:lnTo>
                    <a:pt x="2" y="0"/>
                  </a:lnTo>
                  <a:lnTo>
                    <a:pt x="2" y="0"/>
                  </a:lnTo>
                  <a:lnTo>
                    <a:pt x="1" y="1"/>
                  </a:lnTo>
                  <a:lnTo>
                    <a:pt x="0" y="1"/>
                  </a:lnTo>
                  <a:lnTo>
                    <a:pt x="0" y="0"/>
                  </a:lnTo>
                  <a:lnTo>
                    <a:pt x="0" y="0"/>
                  </a:lnTo>
                  <a:close/>
                </a:path>
              </a:pathLst>
            </a:custGeom>
            <a:solidFill>
              <a:srgbClr val="268C8C"/>
            </a:solidFill>
            <a:ln w="9525">
              <a:noFill/>
              <a:round/>
              <a:headEnd/>
              <a:tailEnd/>
            </a:ln>
            <a:effectLst/>
          </p:spPr>
          <p:txBody>
            <a:bodyPr wrap="none" anchor="ctr"/>
            <a:lstStyle/>
            <a:p>
              <a:endParaRPr lang="en-IN"/>
            </a:p>
          </p:txBody>
        </p:sp>
        <p:sp>
          <p:nvSpPr>
            <p:cNvPr id="4585" name="Freeform 489"/>
            <p:cNvSpPr>
              <a:spLocks noChangeArrowheads="1"/>
            </p:cNvSpPr>
            <p:nvPr/>
          </p:nvSpPr>
          <p:spPr bwMode="auto">
            <a:xfrm>
              <a:off x="5033" y="3623"/>
              <a:ext cx="1" cy="2"/>
            </a:xfrm>
            <a:custGeom>
              <a:avLst/>
              <a:gdLst/>
              <a:ahLst/>
              <a:cxnLst>
                <a:cxn ang="0">
                  <a:pos x="2" y="1"/>
                </a:cxn>
                <a:cxn ang="0">
                  <a:pos x="1" y="2"/>
                </a:cxn>
                <a:cxn ang="0">
                  <a:pos x="1" y="2"/>
                </a:cxn>
                <a:cxn ang="0">
                  <a:pos x="0" y="3"/>
                </a:cxn>
                <a:cxn ang="0">
                  <a:pos x="0" y="3"/>
                </a:cxn>
                <a:cxn ang="0">
                  <a:pos x="0" y="2"/>
                </a:cxn>
                <a:cxn ang="0">
                  <a:pos x="0" y="1"/>
                </a:cxn>
                <a:cxn ang="0">
                  <a:pos x="0" y="0"/>
                </a:cxn>
                <a:cxn ang="0">
                  <a:pos x="0" y="0"/>
                </a:cxn>
                <a:cxn ang="0">
                  <a:pos x="0" y="1"/>
                </a:cxn>
                <a:cxn ang="0">
                  <a:pos x="1" y="1"/>
                </a:cxn>
                <a:cxn ang="0">
                  <a:pos x="2" y="1"/>
                </a:cxn>
                <a:cxn ang="0">
                  <a:pos x="2" y="1"/>
                </a:cxn>
              </a:cxnLst>
              <a:rect l="0" t="0" r="r" b="b"/>
              <a:pathLst>
                <a:path w="2" h="3">
                  <a:moveTo>
                    <a:pt x="2" y="1"/>
                  </a:moveTo>
                  <a:lnTo>
                    <a:pt x="1" y="2"/>
                  </a:lnTo>
                  <a:lnTo>
                    <a:pt x="1" y="2"/>
                  </a:lnTo>
                  <a:lnTo>
                    <a:pt x="0" y="3"/>
                  </a:lnTo>
                  <a:lnTo>
                    <a:pt x="0" y="3"/>
                  </a:lnTo>
                  <a:lnTo>
                    <a:pt x="0" y="2"/>
                  </a:lnTo>
                  <a:lnTo>
                    <a:pt x="0" y="1"/>
                  </a:lnTo>
                  <a:lnTo>
                    <a:pt x="0" y="0"/>
                  </a:lnTo>
                  <a:lnTo>
                    <a:pt x="0" y="0"/>
                  </a:lnTo>
                  <a:lnTo>
                    <a:pt x="0" y="1"/>
                  </a:lnTo>
                  <a:lnTo>
                    <a:pt x="1" y="1"/>
                  </a:lnTo>
                  <a:lnTo>
                    <a:pt x="2" y="1"/>
                  </a:lnTo>
                  <a:lnTo>
                    <a:pt x="2" y="1"/>
                  </a:lnTo>
                  <a:close/>
                </a:path>
              </a:pathLst>
            </a:custGeom>
            <a:solidFill>
              <a:srgbClr val="268C8C"/>
            </a:solidFill>
            <a:ln w="9525">
              <a:noFill/>
              <a:round/>
              <a:headEnd/>
              <a:tailEnd/>
            </a:ln>
            <a:effectLst/>
          </p:spPr>
          <p:txBody>
            <a:bodyPr wrap="none" anchor="ctr"/>
            <a:lstStyle/>
            <a:p>
              <a:endParaRPr lang="en-IN"/>
            </a:p>
          </p:txBody>
        </p:sp>
        <p:sp>
          <p:nvSpPr>
            <p:cNvPr id="4586" name="Freeform 490"/>
            <p:cNvSpPr>
              <a:spLocks noChangeArrowheads="1"/>
            </p:cNvSpPr>
            <p:nvPr/>
          </p:nvSpPr>
          <p:spPr bwMode="auto">
            <a:xfrm>
              <a:off x="5021" y="3628"/>
              <a:ext cx="14" cy="2"/>
            </a:xfrm>
            <a:custGeom>
              <a:avLst/>
              <a:gdLst/>
              <a:ahLst/>
              <a:cxnLst>
                <a:cxn ang="0">
                  <a:pos x="0" y="0"/>
                </a:cxn>
                <a:cxn ang="0">
                  <a:pos x="0" y="0"/>
                </a:cxn>
                <a:cxn ang="0">
                  <a:pos x="1" y="0"/>
                </a:cxn>
                <a:cxn ang="0">
                  <a:pos x="2" y="0"/>
                </a:cxn>
                <a:cxn ang="0">
                  <a:pos x="2" y="0"/>
                </a:cxn>
                <a:cxn ang="0">
                  <a:pos x="6" y="1"/>
                </a:cxn>
                <a:cxn ang="0">
                  <a:pos x="10" y="2"/>
                </a:cxn>
                <a:cxn ang="0">
                  <a:pos x="13" y="2"/>
                </a:cxn>
                <a:cxn ang="0">
                  <a:pos x="13" y="2"/>
                </a:cxn>
                <a:cxn ang="0">
                  <a:pos x="14" y="2"/>
                </a:cxn>
                <a:cxn ang="0">
                  <a:pos x="14" y="3"/>
                </a:cxn>
                <a:cxn ang="0">
                  <a:pos x="13" y="3"/>
                </a:cxn>
                <a:cxn ang="0">
                  <a:pos x="13" y="3"/>
                </a:cxn>
                <a:cxn ang="0">
                  <a:pos x="11" y="2"/>
                </a:cxn>
                <a:cxn ang="0">
                  <a:pos x="10" y="2"/>
                </a:cxn>
                <a:cxn ang="0">
                  <a:pos x="9" y="2"/>
                </a:cxn>
                <a:cxn ang="0">
                  <a:pos x="9" y="2"/>
                </a:cxn>
                <a:cxn ang="0">
                  <a:pos x="5" y="1"/>
                </a:cxn>
                <a:cxn ang="0">
                  <a:pos x="1" y="1"/>
                </a:cxn>
                <a:cxn ang="0">
                  <a:pos x="0" y="0"/>
                </a:cxn>
                <a:cxn ang="0">
                  <a:pos x="0" y="0"/>
                </a:cxn>
              </a:cxnLst>
              <a:rect l="0" t="0" r="r" b="b"/>
              <a:pathLst>
                <a:path w="14" h="3">
                  <a:moveTo>
                    <a:pt x="0" y="0"/>
                  </a:moveTo>
                  <a:lnTo>
                    <a:pt x="0" y="0"/>
                  </a:lnTo>
                  <a:lnTo>
                    <a:pt x="1" y="0"/>
                  </a:lnTo>
                  <a:lnTo>
                    <a:pt x="2" y="0"/>
                  </a:lnTo>
                  <a:lnTo>
                    <a:pt x="2" y="0"/>
                  </a:lnTo>
                  <a:lnTo>
                    <a:pt x="6" y="1"/>
                  </a:lnTo>
                  <a:lnTo>
                    <a:pt x="10" y="2"/>
                  </a:lnTo>
                  <a:lnTo>
                    <a:pt x="13" y="2"/>
                  </a:lnTo>
                  <a:lnTo>
                    <a:pt x="13" y="2"/>
                  </a:lnTo>
                  <a:lnTo>
                    <a:pt x="14" y="2"/>
                  </a:lnTo>
                  <a:lnTo>
                    <a:pt x="14" y="3"/>
                  </a:lnTo>
                  <a:lnTo>
                    <a:pt x="13" y="3"/>
                  </a:lnTo>
                  <a:lnTo>
                    <a:pt x="13" y="3"/>
                  </a:lnTo>
                  <a:lnTo>
                    <a:pt x="11" y="2"/>
                  </a:lnTo>
                  <a:lnTo>
                    <a:pt x="10" y="2"/>
                  </a:lnTo>
                  <a:lnTo>
                    <a:pt x="9" y="2"/>
                  </a:lnTo>
                  <a:lnTo>
                    <a:pt x="9" y="2"/>
                  </a:lnTo>
                  <a:lnTo>
                    <a:pt x="5" y="1"/>
                  </a:lnTo>
                  <a:lnTo>
                    <a:pt x="1" y="1"/>
                  </a:lnTo>
                  <a:lnTo>
                    <a:pt x="0" y="0"/>
                  </a:lnTo>
                  <a:lnTo>
                    <a:pt x="0" y="0"/>
                  </a:lnTo>
                  <a:close/>
                </a:path>
              </a:pathLst>
            </a:custGeom>
            <a:solidFill>
              <a:srgbClr val="268C8C"/>
            </a:solidFill>
            <a:ln w="9525">
              <a:noFill/>
              <a:round/>
              <a:headEnd/>
              <a:tailEnd/>
            </a:ln>
            <a:effectLst/>
          </p:spPr>
          <p:txBody>
            <a:bodyPr wrap="none" anchor="ctr"/>
            <a:lstStyle/>
            <a:p>
              <a:endParaRPr lang="en-IN"/>
            </a:p>
          </p:txBody>
        </p:sp>
        <p:sp>
          <p:nvSpPr>
            <p:cNvPr id="4587" name="Freeform 491"/>
            <p:cNvSpPr>
              <a:spLocks noChangeArrowheads="1"/>
            </p:cNvSpPr>
            <p:nvPr/>
          </p:nvSpPr>
          <p:spPr bwMode="auto">
            <a:xfrm>
              <a:off x="5022" y="3608"/>
              <a:ext cx="3" cy="9"/>
            </a:xfrm>
            <a:custGeom>
              <a:avLst/>
              <a:gdLst/>
              <a:ahLst/>
              <a:cxnLst>
                <a:cxn ang="0">
                  <a:pos x="4" y="0"/>
                </a:cxn>
                <a:cxn ang="0">
                  <a:pos x="4" y="1"/>
                </a:cxn>
                <a:cxn ang="0">
                  <a:pos x="3" y="1"/>
                </a:cxn>
                <a:cxn ang="0">
                  <a:pos x="2" y="3"/>
                </a:cxn>
                <a:cxn ang="0">
                  <a:pos x="2" y="3"/>
                </a:cxn>
                <a:cxn ang="0">
                  <a:pos x="1" y="6"/>
                </a:cxn>
                <a:cxn ang="0">
                  <a:pos x="1" y="8"/>
                </a:cxn>
                <a:cxn ang="0">
                  <a:pos x="0" y="9"/>
                </a:cxn>
                <a:cxn ang="0">
                  <a:pos x="0" y="9"/>
                </a:cxn>
                <a:cxn ang="0">
                  <a:pos x="0" y="7"/>
                </a:cxn>
                <a:cxn ang="0">
                  <a:pos x="0" y="6"/>
                </a:cxn>
                <a:cxn ang="0">
                  <a:pos x="1" y="5"/>
                </a:cxn>
                <a:cxn ang="0">
                  <a:pos x="1" y="5"/>
                </a:cxn>
                <a:cxn ang="0">
                  <a:pos x="2" y="3"/>
                </a:cxn>
                <a:cxn ang="0">
                  <a:pos x="3" y="1"/>
                </a:cxn>
                <a:cxn ang="0">
                  <a:pos x="4" y="0"/>
                </a:cxn>
                <a:cxn ang="0">
                  <a:pos x="4" y="0"/>
                </a:cxn>
              </a:cxnLst>
              <a:rect l="0" t="0" r="r" b="b"/>
              <a:pathLst>
                <a:path w="4" h="9">
                  <a:moveTo>
                    <a:pt x="4" y="0"/>
                  </a:moveTo>
                  <a:lnTo>
                    <a:pt x="4" y="1"/>
                  </a:lnTo>
                  <a:lnTo>
                    <a:pt x="3" y="1"/>
                  </a:lnTo>
                  <a:lnTo>
                    <a:pt x="2" y="3"/>
                  </a:lnTo>
                  <a:lnTo>
                    <a:pt x="2" y="3"/>
                  </a:lnTo>
                  <a:lnTo>
                    <a:pt x="1" y="6"/>
                  </a:lnTo>
                  <a:lnTo>
                    <a:pt x="1" y="8"/>
                  </a:lnTo>
                  <a:lnTo>
                    <a:pt x="0" y="9"/>
                  </a:lnTo>
                  <a:lnTo>
                    <a:pt x="0" y="9"/>
                  </a:lnTo>
                  <a:lnTo>
                    <a:pt x="0" y="7"/>
                  </a:lnTo>
                  <a:lnTo>
                    <a:pt x="0" y="6"/>
                  </a:lnTo>
                  <a:lnTo>
                    <a:pt x="1" y="5"/>
                  </a:lnTo>
                  <a:lnTo>
                    <a:pt x="1" y="5"/>
                  </a:lnTo>
                  <a:lnTo>
                    <a:pt x="2" y="3"/>
                  </a:lnTo>
                  <a:lnTo>
                    <a:pt x="3" y="1"/>
                  </a:lnTo>
                  <a:lnTo>
                    <a:pt x="4" y="0"/>
                  </a:lnTo>
                  <a:lnTo>
                    <a:pt x="4" y="0"/>
                  </a:lnTo>
                  <a:close/>
                </a:path>
              </a:pathLst>
            </a:custGeom>
            <a:solidFill>
              <a:srgbClr val="A5D8D8"/>
            </a:solidFill>
            <a:ln w="9525">
              <a:noFill/>
              <a:round/>
              <a:headEnd/>
              <a:tailEnd/>
            </a:ln>
            <a:effectLst/>
          </p:spPr>
          <p:txBody>
            <a:bodyPr wrap="none" anchor="ctr"/>
            <a:lstStyle/>
            <a:p>
              <a:endParaRPr lang="en-IN"/>
            </a:p>
          </p:txBody>
        </p:sp>
        <p:sp>
          <p:nvSpPr>
            <p:cNvPr id="4588" name="Freeform 492"/>
            <p:cNvSpPr>
              <a:spLocks noChangeArrowheads="1"/>
            </p:cNvSpPr>
            <p:nvPr/>
          </p:nvSpPr>
          <p:spPr bwMode="auto">
            <a:xfrm>
              <a:off x="5038" y="3611"/>
              <a:ext cx="4" cy="4"/>
            </a:xfrm>
            <a:custGeom>
              <a:avLst/>
              <a:gdLst/>
              <a:ahLst/>
              <a:cxnLst>
                <a:cxn ang="0">
                  <a:pos x="4" y="0"/>
                </a:cxn>
                <a:cxn ang="0">
                  <a:pos x="4" y="0"/>
                </a:cxn>
                <a:cxn ang="0">
                  <a:pos x="3" y="1"/>
                </a:cxn>
                <a:cxn ang="0">
                  <a:pos x="2" y="2"/>
                </a:cxn>
                <a:cxn ang="0">
                  <a:pos x="2" y="2"/>
                </a:cxn>
                <a:cxn ang="0">
                  <a:pos x="1" y="3"/>
                </a:cxn>
                <a:cxn ang="0">
                  <a:pos x="1" y="4"/>
                </a:cxn>
                <a:cxn ang="0">
                  <a:pos x="0" y="4"/>
                </a:cxn>
                <a:cxn ang="0">
                  <a:pos x="0" y="4"/>
                </a:cxn>
                <a:cxn ang="0">
                  <a:pos x="0" y="5"/>
                </a:cxn>
                <a:cxn ang="0">
                  <a:pos x="0" y="5"/>
                </a:cxn>
                <a:cxn ang="0">
                  <a:pos x="0" y="4"/>
                </a:cxn>
                <a:cxn ang="0">
                  <a:pos x="0" y="4"/>
                </a:cxn>
                <a:cxn ang="0">
                  <a:pos x="1" y="2"/>
                </a:cxn>
                <a:cxn ang="0">
                  <a:pos x="3" y="1"/>
                </a:cxn>
                <a:cxn ang="0">
                  <a:pos x="4" y="0"/>
                </a:cxn>
                <a:cxn ang="0">
                  <a:pos x="4" y="0"/>
                </a:cxn>
              </a:cxnLst>
              <a:rect l="0" t="0" r="r" b="b"/>
              <a:pathLst>
                <a:path w="4" h="5">
                  <a:moveTo>
                    <a:pt x="4" y="0"/>
                  </a:moveTo>
                  <a:lnTo>
                    <a:pt x="4" y="0"/>
                  </a:lnTo>
                  <a:lnTo>
                    <a:pt x="3" y="1"/>
                  </a:lnTo>
                  <a:lnTo>
                    <a:pt x="2" y="2"/>
                  </a:lnTo>
                  <a:lnTo>
                    <a:pt x="2" y="2"/>
                  </a:lnTo>
                  <a:lnTo>
                    <a:pt x="1" y="3"/>
                  </a:lnTo>
                  <a:lnTo>
                    <a:pt x="1" y="4"/>
                  </a:lnTo>
                  <a:lnTo>
                    <a:pt x="0" y="4"/>
                  </a:lnTo>
                  <a:lnTo>
                    <a:pt x="0" y="4"/>
                  </a:lnTo>
                  <a:lnTo>
                    <a:pt x="0" y="5"/>
                  </a:lnTo>
                  <a:lnTo>
                    <a:pt x="0" y="5"/>
                  </a:lnTo>
                  <a:lnTo>
                    <a:pt x="0" y="4"/>
                  </a:lnTo>
                  <a:lnTo>
                    <a:pt x="0" y="4"/>
                  </a:lnTo>
                  <a:lnTo>
                    <a:pt x="1" y="2"/>
                  </a:lnTo>
                  <a:lnTo>
                    <a:pt x="3" y="1"/>
                  </a:lnTo>
                  <a:lnTo>
                    <a:pt x="4" y="0"/>
                  </a:lnTo>
                  <a:lnTo>
                    <a:pt x="4" y="0"/>
                  </a:lnTo>
                  <a:close/>
                </a:path>
              </a:pathLst>
            </a:custGeom>
            <a:solidFill>
              <a:srgbClr val="A5D8D8"/>
            </a:solidFill>
            <a:ln w="9525">
              <a:noFill/>
              <a:round/>
              <a:headEnd/>
              <a:tailEnd/>
            </a:ln>
            <a:effectLst/>
          </p:spPr>
          <p:txBody>
            <a:bodyPr wrap="none" anchor="ctr"/>
            <a:lstStyle/>
            <a:p>
              <a:endParaRPr lang="en-IN"/>
            </a:p>
          </p:txBody>
        </p:sp>
        <p:sp>
          <p:nvSpPr>
            <p:cNvPr id="4589" name="Freeform 493"/>
            <p:cNvSpPr>
              <a:spLocks noChangeArrowheads="1"/>
            </p:cNvSpPr>
            <p:nvPr/>
          </p:nvSpPr>
          <p:spPr bwMode="auto">
            <a:xfrm>
              <a:off x="5020" y="3624"/>
              <a:ext cx="2" cy="2"/>
            </a:xfrm>
            <a:custGeom>
              <a:avLst/>
              <a:gdLst/>
              <a:ahLst/>
              <a:cxnLst>
                <a:cxn ang="0">
                  <a:pos x="2" y="1"/>
                </a:cxn>
                <a:cxn ang="0">
                  <a:pos x="1" y="1"/>
                </a:cxn>
                <a:cxn ang="0">
                  <a:pos x="1" y="2"/>
                </a:cxn>
                <a:cxn ang="0">
                  <a:pos x="0" y="2"/>
                </a:cxn>
                <a:cxn ang="0">
                  <a:pos x="0" y="2"/>
                </a:cxn>
                <a:cxn ang="0">
                  <a:pos x="1" y="3"/>
                </a:cxn>
                <a:cxn ang="0">
                  <a:pos x="1" y="2"/>
                </a:cxn>
                <a:cxn ang="0">
                  <a:pos x="2" y="2"/>
                </a:cxn>
                <a:cxn ang="0">
                  <a:pos x="2" y="2"/>
                </a:cxn>
                <a:cxn ang="0">
                  <a:pos x="2" y="2"/>
                </a:cxn>
                <a:cxn ang="0">
                  <a:pos x="3" y="2"/>
                </a:cxn>
                <a:cxn ang="0">
                  <a:pos x="3" y="1"/>
                </a:cxn>
                <a:cxn ang="0">
                  <a:pos x="3" y="1"/>
                </a:cxn>
                <a:cxn ang="0">
                  <a:pos x="2" y="0"/>
                </a:cxn>
                <a:cxn ang="0">
                  <a:pos x="2" y="0"/>
                </a:cxn>
                <a:cxn ang="0">
                  <a:pos x="2" y="1"/>
                </a:cxn>
                <a:cxn ang="0">
                  <a:pos x="2" y="1"/>
                </a:cxn>
              </a:cxnLst>
              <a:rect l="0" t="0" r="r" b="b"/>
              <a:pathLst>
                <a:path w="3" h="3">
                  <a:moveTo>
                    <a:pt x="2" y="1"/>
                  </a:moveTo>
                  <a:lnTo>
                    <a:pt x="1" y="1"/>
                  </a:lnTo>
                  <a:lnTo>
                    <a:pt x="1" y="2"/>
                  </a:lnTo>
                  <a:lnTo>
                    <a:pt x="0" y="2"/>
                  </a:lnTo>
                  <a:lnTo>
                    <a:pt x="0" y="2"/>
                  </a:lnTo>
                  <a:lnTo>
                    <a:pt x="1" y="3"/>
                  </a:lnTo>
                  <a:lnTo>
                    <a:pt x="1" y="2"/>
                  </a:lnTo>
                  <a:lnTo>
                    <a:pt x="2" y="2"/>
                  </a:lnTo>
                  <a:lnTo>
                    <a:pt x="2" y="2"/>
                  </a:lnTo>
                  <a:lnTo>
                    <a:pt x="2" y="2"/>
                  </a:lnTo>
                  <a:lnTo>
                    <a:pt x="3" y="2"/>
                  </a:lnTo>
                  <a:lnTo>
                    <a:pt x="3" y="1"/>
                  </a:lnTo>
                  <a:lnTo>
                    <a:pt x="3" y="1"/>
                  </a:lnTo>
                  <a:lnTo>
                    <a:pt x="2" y="0"/>
                  </a:lnTo>
                  <a:lnTo>
                    <a:pt x="2" y="0"/>
                  </a:lnTo>
                  <a:lnTo>
                    <a:pt x="2" y="1"/>
                  </a:lnTo>
                  <a:lnTo>
                    <a:pt x="2" y="1"/>
                  </a:lnTo>
                  <a:close/>
                </a:path>
              </a:pathLst>
            </a:custGeom>
            <a:solidFill>
              <a:srgbClr val="A5D8D8"/>
            </a:solidFill>
            <a:ln w="9525">
              <a:noFill/>
              <a:round/>
              <a:headEnd/>
              <a:tailEnd/>
            </a:ln>
            <a:effectLst/>
          </p:spPr>
          <p:txBody>
            <a:bodyPr wrap="none" anchor="ctr"/>
            <a:lstStyle/>
            <a:p>
              <a:endParaRPr lang="en-IN"/>
            </a:p>
          </p:txBody>
        </p:sp>
        <p:sp>
          <p:nvSpPr>
            <p:cNvPr id="4590" name="Freeform 494"/>
            <p:cNvSpPr>
              <a:spLocks noChangeArrowheads="1"/>
            </p:cNvSpPr>
            <p:nvPr/>
          </p:nvSpPr>
          <p:spPr bwMode="auto">
            <a:xfrm>
              <a:off x="5133" y="3277"/>
              <a:ext cx="86" cy="4"/>
            </a:xfrm>
            <a:custGeom>
              <a:avLst/>
              <a:gdLst/>
              <a:ahLst/>
              <a:cxnLst>
                <a:cxn ang="0">
                  <a:pos x="0" y="3"/>
                </a:cxn>
                <a:cxn ang="0">
                  <a:pos x="1" y="3"/>
                </a:cxn>
                <a:cxn ang="0">
                  <a:pos x="2" y="3"/>
                </a:cxn>
                <a:cxn ang="0">
                  <a:pos x="4" y="2"/>
                </a:cxn>
                <a:cxn ang="0">
                  <a:pos x="7" y="2"/>
                </a:cxn>
                <a:cxn ang="0">
                  <a:pos x="9" y="1"/>
                </a:cxn>
                <a:cxn ang="0">
                  <a:pos x="13" y="1"/>
                </a:cxn>
                <a:cxn ang="0">
                  <a:pos x="16" y="1"/>
                </a:cxn>
                <a:cxn ang="0">
                  <a:pos x="20" y="1"/>
                </a:cxn>
                <a:cxn ang="0">
                  <a:pos x="24" y="0"/>
                </a:cxn>
                <a:cxn ang="0">
                  <a:pos x="28" y="0"/>
                </a:cxn>
                <a:cxn ang="0">
                  <a:pos x="32" y="0"/>
                </a:cxn>
                <a:cxn ang="0">
                  <a:pos x="37" y="0"/>
                </a:cxn>
                <a:cxn ang="0">
                  <a:pos x="41" y="0"/>
                </a:cxn>
                <a:cxn ang="0">
                  <a:pos x="46" y="0"/>
                </a:cxn>
                <a:cxn ang="0">
                  <a:pos x="50" y="0"/>
                </a:cxn>
                <a:cxn ang="0">
                  <a:pos x="54" y="1"/>
                </a:cxn>
                <a:cxn ang="0">
                  <a:pos x="58" y="1"/>
                </a:cxn>
                <a:cxn ang="0">
                  <a:pos x="62" y="1"/>
                </a:cxn>
                <a:cxn ang="0">
                  <a:pos x="66" y="1"/>
                </a:cxn>
                <a:cxn ang="0">
                  <a:pos x="69" y="2"/>
                </a:cxn>
                <a:cxn ang="0">
                  <a:pos x="72" y="2"/>
                </a:cxn>
                <a:cxn ang="0">
                  <a:pos x="75" y="3"/>
                </a:cxn>
                <a:cxn ang="0">
                  <a:pos x="77" y="3"/>
                </a:cxn>
                <a:cxn ang="0">
                  <a:pos x="78" y="4"/>
                </a:cxn>
                <a:cxn ang="0">
                  <a:pos x="79" y="4"/>
                </a:cxn>
              </a:cxnLst>
              <a:rect l="0" t="0" r="r" b="b"/>
              <a:pathLst>
                <a:path w="79" h="4">
                  <a:moveTo>
                    <a:pt x="0" y="3"/>
                  </a:moveTo>
                  <a:lnTo>
                    <a:pt x="1" y="3"/>
                  </a:lnTo>
                  <a:lnTo>
                    <a:pt x="2" y="3"/>
                  </a:lnTo>
                  <a:lnTo>
                    <a:pt x="4" y="2"/>
                  </a:lnTo>
                  <a:lnTo>
                    <a:pt x="7" y="2"/>
                  </a:lnTo>
                  <a:lnTo>
                    <a:pt x="9" y="1"/>
                  </a:lnTo>
                  <a:lnTo>
                    <a:pt x="13" y="1"/>
                  </a:lnTo>
                  <a:lnTo>
                    <a:pt x="16" y="1"/>
                  </a:lnTo>
                  <a:lnTo>
                    <a:pt x="20" y="1"/>
                  </a:lnTo>
                  <a:lnTo>
                    <a:pt x="24" y="0"/>
                  </a:lnTo>
                  <a:lnTo>
                    <a:pt x="28" y="0"/>
                  </a:lnTo>
                  <a:lnTo>
                    <a:pt x="32" y="0"/>
                  </a:lnTo>
                  <a:lnTo>
                    <a:pt x="37" y="0"/>
                  </a:lnTo>
                  <a:lnTo>
                    <a:pt x="41" y="0"/>
                  </a:lnTo>
                  <a:lnTo>
                    <a:pt x="46" y="0"/>
                  </a:lnTo>
                  <a:lnTo>
                    <a:pt x="50" y="0"/>
                  </a:lnTo>
                  <a:lnTo>
                    <a:pt x="54" y="1"/>
                  </a:lnTo>
                  <a:lnTo>
                    <a:pt x="58" y="1"/>
                  </a:lnTo>
                  <a:lnTo>
                    <a:pt x="62" y="1"/>
                  </a:lnTo>
                  <a:lnTo>
                    <a:pt x="66" y="1"/>
                  </a:lnTo>
                  <a:lnTo>
                    <a:pt x="69" y="2"/>
                  </a:lnTo>
                  <a:lnTo>
                    <a:pt x="72" y="2"/>
                  </a:lnTo>
                  <a:lnTo>
                    <a:pt x="75" y="3"/>
                  </a:lnTo>
                  <a:lnTo>
                    <a:pt x="77" y="3"/>
                  </a:lnTo>
                  <a:lnTo>
                    <a:pt x="78" y="4"/>
                  </a:lnTo>
                  <a:lnTo>
                    <a:pt x="79" y="4"/>
                  </a:lnTo>
                </a:path>
              </a:pathLst>
            </a:custGeom>
            <a:noFill/>
            <a:ln w="1440">
              <a:solidFill>
                <a:srgbClr val="D8F2F2"/>
              </a:solidFill>
              <a:round/>
              <a:headEnd/>
              <a:tailEnd/>
            </a:ln>
            <a:effectLst/>
          </p:spPr>
          <p:txBody>
            <a:bodyPr wrap="none" anchor="ctr"/>
            <a:lstStyle/>
            <a:p>
              <a:endParaRPr lang="en-IN"/>
            </a:p>
          </p:txBody>
        </p:sp>
        <p:sp>
          <p:nvSpPr>
            <p:cNvPr id="4591" name="Freeform 495"/>
            <p:cNvSpPr>
              <a:spLocks noChangeArrowheads="1"/>
            </p:cNvSpPr>
            <p:nvPr/>
          </p:nvSpPr>
          <p:spPr bwMode="auto">
            <a:xfrm>
              <a:off x="5133" y="3306"/>
              <a:ext cx="86" cy="2"/>
            </a:xfrm>
            <a:custGeom>
              <a:avLst/>
              <a:gdLst/>
              <a:ahLst/>
              <a:cxnLst>
                <a:cxn ang="0">
                  <a:pos x="0" y="2"/>
                </a:cxn>
                <a:cxn ang="0">
                  <a:pos x="0" y="2"/>
                </a:cxn>
                <a:cxn ang="0">
                  <a:pos x="2" y="1"/>
                </a:cxn>
                <a:cxn ang="0">
                  <a:pos x="4" y="1"/>
                </a:cxn>
                <a:cxn ang="0">
                  <a:pos x="6" y="1"/>
                </a:cxn>
                <a:cxn ang="0">
                  <a:pos x="9" y="1"/>
                </a:cxn>
                <a:cxn ang="0">
                  <a:pos x="12" y="1"/>
                </a:cxn>
                <a:cxn ang="0">
                  <a:pos x="15" y="0"/>
                </a:cxn>
                <a:cxn ang="0">
                  <a:pos x="19" y="0"/>
                </a:cxn>
                <a:cxn ang="0">
                  <a:pos x="23" y="0"/>
                </a:cxn>
                <a:cxn ang="0">
                  <a:pos x="28" y="0"/>
                </a:cxn>
                <a:cxn ang="0">
                  <a:pos x="32" y="0"/>
                </a:cxn>
                <a:cxn ang="0">
                  <a:pos x="36" y="0"/>
                </a:cxn>
                <a:cxn ang="0">
                  <a:pos x="41" y="0"/>
                </a:cxn>
                <a:cxn ang="0">
                  <a:pos x="45" y="0"/>
                </a:cxn>
                <a:cxn ang="0">
                  <a:pos x="50" y="0"/>
                </a:cxn>
                <a:cxn ang="0">
                  <a:pos x="54" y="0"/>
                </a:cxn>
                <a:cxn ang="0">
                  <a:pos x="58" y="1"/>
                </a:cxn>
                <a:cxn ang="0">
                  <a:pos x="62" y="1"/>
                </a:cxn>
                <a:cxn ang="0">
                  <a:pos x="66" y="1"/>
                </a:cxn>
                <a:cxn ang="0">
                  <a:pos x="69" y="1"/>
                </a:cxn>
                <a:cxn ang="0">
                  <a:pos x="72" y="1"/>
                </a:cxn>
                <a:cxn ang="0">
                  <a:pos x="74" y="2"/>
                </a:cxn>
                <a:cxn ang="0">
                  <a:pos x="76" y="2"/>
                </a:cxn>
                <a:cxn ang="0">
                  <a:pos x="78" y="2"/>
                </a:cxn>
                <a:cxn ang="0">
                  <a:pos x="79" y="3"/>
                </a:cxn>
              </a:cxnLst>
              <a:rect l="0" t="0" r="r" b="b"/>
              <a:pathLst>
                <a:path w="79" h="3">
                  <a:moveTo>
                    <a:pt x="0" y="2"/>
                  </a:moveTo>
                  <a:lnTo>
                    <a:pt x="0" y="2"/>
                  </a:lnTo>
                  <a:lnTo>
                    <a:pt x="2" y="1"/>
                  </a:lnTo>
                  <a:lnTo>
                    <a:pt x="4" y="1"/>
                  </a:lnTo>
                  <a:lnTo>
                    <a:pt x="6" y="1"/>
                  </a:lnTo>
                  <a:lnTo>
                    <a:pt x="9" y="1"/>
                  </a:lnTo>
                  <a:lnTo>
                    <a:pt x="12" y="1"/>
                  </a:lnTo>
                  <a:lnTo>
                    <a:pt x="15" y="0"/>
                  </a:lnTo>
                  <a:lnTo>
                    <a:pt x="19" y="0"/>
                  </a:lnTo>
                  <a:lnTo>
                    <a:pt x="23" y="0"/>
                  </a:lnTo>
                  <a:lnTo>
                    <a:pt x="28" y="0"/>
                  </a:lnTo>
                  <a:lnTo>
                    <a:pt x="32" y="0"/>
                  </a:lnTo>
                  <a:lnTo>
                    <a:pt x="36" y="0"/>
                  </a:lnTo>
                  <a:lnTo>
                    <a:pt x="41" y="0"/>
                  </a:lnTo>
                  <a:lnTo>
                    <a:pt x="45" y="0"/>
                  </a:lnTo>
                  <a:lnTo>
                    <a:pt x="50" y="0"/>
                  </a:lnTo>
                  <a:lnTo>
                    <a:pt x="54" y="0"/>
                  </a:lnTo>
                  <a:lnTo>
                    <a:pt x="58" y="1"/>
                  </a:lnTo>
                  <a:lnTo>
                    <a:pt x="62" y="1"/>
                  </a:lnTo>
                  <a:lnTo>
                    <a:pt x="66" y="1"/>
                  </a:lnTo>
                  <a:lnTo>
                    <a:pt x="69" y="1"/>
                  </a:lnTo>
                  <a:lnTo>
                    <a:pt x="72" y="1"/>
                  </a:lnTo>
                  <a:lnTo>
                    <a:pt x="74" y="2"/>
                  </a:lnTo>
                  <a:lnTo>
                    <a:pt x="76" y="2"/>
                  </a:lnTo>
                  <a:lnTo>
                    <a:pt x="78" y="2"/>
                  </a:lnTo>
                  <a:lnTo>
                    <a:pt x="79" y="3"/>
                  </a:lnTo>
                </a:path>
              </a:pathLst>
            </a:custGeom>
            <a:noFill/>
            <a:ln w="1440">
              <a:solidFill>
                <a:srgbClr val="D8F2F2"/>
              </a:solidFill>
              <a:round/>
              <a:headEnd/>
              <a:tailEnd/>
            </a:ln>
            <a:effectLst/>
          </p:spPr>
          <p:txBody>
            <a:bodyPr wrap="none" anchor="ctr"/>
            <a:lstStyle/>
            <a:p>
              <a:endParaRPr lang="en-IN"/>
            </a:p>
          </p:txBody>
        </p:sp>
        <p:sp>
          <p:nvSpPr>
            <p:cNvPr id="4592" name="Freeform 496"/>
            <p:cNvSpPr>
              <a:spLocks noChangeArrowheads="1"/>
            </p:cNvSpPr>
            <p:nvPr/>
          </p:nvSpPr>
          <p:spPr bwMode="auto">
            <a:xfrm>
              <a:off x="4947" y="3695"/>
              <a:ext cx="259" cy="39"/>
            </a:xfrm>
            <a:custGeom>
              <a:avLst/>
              <a:gdLst/>
              <a:ahLst/>
              <a:cxnLst>
                <a:cxn ang="0">
                  <a:pos x="9" y="13"/>
                </a:cxn>
                <a:cxn ang="0">
                  <a:pos x="19" y="9"/>
                </a:cxn>
                <a:cxn ang="0">
                  <a:pos x="22" y="7"/>
                </a:cxn>
                <a:cxn ang="0">
                  <a:pos x="27" y="5"/>
                </a:cxn>
                <a:cxn ang="0">
                  <a:pos x="33" y="4"/>
                </a:cxn>
                <a:cxn ang="0">
                  <a:pos x="42" y="2"/>
                </a:cxn>
                <a:cxn ang="0">
                  <a:pos x="45" y="0"/>
                </a:cxn>
                <a:cxn ang="0">
                  <a:pos x="50" y="1"/>
                </a:cxn>
                <a:cxn ang="0">
                  <a:pos x="64" y="5"/>
                </a:cxn>
                <a:cxn ang="0">
                  <a:pos x="69" y="7"/>
                </a:cxn>
                <a:cxn ang="0">
                  <a:pos x="80" y="9"/>
                </a:cxn>
                <a:cxn ang="0">
                  <a:pos x="91" y="13"/>
                </a:cxn>
                <a:cxn ang="0">
                  <a:pos x="98" y="16"/>
                </a:cxn>
                <a:cxn ang="0">
                  <a:pos x="107" y="19"/>
                </a:cxn>
                <a:cxn ang="0">
                  <a:pos x="117" y="20"/>
                </a:cxn>
                <a:cxn ang="0">
                  <a:pos x="127" y="21"/>
                </a:cxn>
                <a:cxn ang="0">
                  <a:pos x="136" y="21"/>
                </a:cxn>
                <a:cxn ang="0">
                  <a:pos x="147" y="22"/>
                </a:cxn>
                <a:cxn ang="0">
                  <a:pos x="156" y="25"/>
                </a:cxn>
                <a:cxn ang="0">
                  <a:pos x="162" y="26"/>
                </a:cxn>
                <a:cxn ang="0">
                  <a:pos x="173" y="27"/>
                </a:cxn>
                <a:cxn ang="0">
                  <a:pos x="181" y="27"/>
                </a:cxn>
                <a:cxn ang="0">
                  <a:pos x="192" y="30"/>
                </a:cxn>
                <a:cxn ang="0">
                  <a:pos x="203" y="31"/>
                </a:cxn>
                <a:cxn ang="0">
                  <a:pos x="210" y="31"/>
                </a:cxn>
                <a:cxn ang="0">
                  <a:pos x="223" y="32"/>
                </a:cxn>
                <a:cxn ang="0">
                  <a:pos x="233" y="33"/>
                </a:cxn>
                <a:cxn ang="0">
                  <a:pos x="233" y="33"/>
                </a:cxn>
                <a:cxn ang="0">
                  <a:pos x="225" y="33"/>
                </a:cxn>
                <a:cxn ang="0">
                  <a:pos x="216" y="34"/>
                </a:cxn>
                <a:cxn ang="0">
                  <a:pos x="206" y="35"/>
                </a:cxn>
                <a:cxn ang="0">
                  <a:pos x="196" y="36"/>
                </a:cxn>
                <a:cxn ang="0">
                  <a:pos x="185" y="36"/>
                </a:cxn>
                <a:cxn ang="0">
                  <a:pos x="177" y="35"/>
                </a:cxn>
                <a:cxn ang="0">
                  <a:pos x="166" y="34"/>
                </a:cxn>
                <a:cxn ang="0">
                  <a:pos x="155" y="33"/>
                </a:cxn>
                <a:cxn ang="0">
                  <a:pos x="146" y="33"/>
                </a:cxn>
                <a:cxn ang="0">
                  <a:pos x="137" y="33"/>
                </a:cxn>
                <a:cxn ang="0">
                  <a:pos x="128" y="33"/>
                </a:cxn>
                <a:cxn ang="0">
                  <a:pos x="119" y="32"/>
                </a:cxn>
                <a:cxn ang="0">
                  <a:pos x="113" y="31"/>
                </a:cxn>
                <a:cxn ang="0">
                  <a:pos x="100" y="29"/>
                </a:cxn>
                <a:cxn ang="0">
                  <a:pos x="91" y="30"/>
                </a:cxn>
                <a:cxn ang="0">
                  <a:pos x="83" y="31"/>
                </a:cxn>
                <a:cxn ang="0">
                  <a:pos x="75" y="31"/>
                </a:cxn>
                <a:cxn ang="0">
                  <a:pos x="70" y="30"/>
                </a:cxn>
                <a:cxn ang="0">
                  <a:pos x="60" y="30"/>
                </a:cxn>
                <a:cxn ang="0">
                  <a:pos x="48" y="27"/>
                </a:cxn>
                <a:cxn ang="0">
                  <a:pos x="42" y="25"/>
                </a:cxn>
                <a:cxn ang="0">
                  <a:pos x="34" y="28"/>
                </a:cxn>
                <a:cxn ang="0">
                  <a:pos x="27" y="28"/>
                </a:cxn>
                <a:cxn ang="0">
                  <a:pos x="16" y="26"/>
                </a:cxn>
                <a:cxn ang="0">
                  <a:pos x="7" y="25"/>
                </a:cxn>
                <a:cxn ang="0">
                  <a:pos x="1" y="28"/>
                </a:cxn>
                <a:cxn ang="0">
                  <a:pos x="3" y="19"/>
                </a:cxn>
              </a:cxnLst>
              <a:rect l="0" t="0" r="r" b="b"/>
              <a:pathLst>
                <a:path w="236" h="36">
                  <a:moveTo>
                    <a:pt x="3" y="19"/>
                  </a:moveTo>
                  <a:lnTo>
                    <a:pt x="5" y="16"/>
                  </a:lnTo>
                  <a:lnTo>
                    <a:pt x="9" y="13"/>
                  </a:lnTo>
                  <a:lnTo>
                    <a:pt x="12" y="11"/>
                  </a:lnTo>
                  <a:lnTo>
                    <a:pt x="16" y="10"/>
                  </a:lnTo>
                  <a:lnTo>
                    <a:pt x="19" y="9"/>
                  </a:lnTo>
                  <a:lnTo>
                    <a:pt x="19" y="9"/>
                  </a:lnTo>
                  <a:lnTo>
                    <a:pt x="21" y="9"/>
                  </a:lnTo>
                  <a:lnTo>
                    <a:pt x="22" y="7"/>
                  </a:lnTo>
                  <a:lnTo>
                    <a:pt x="24" y="6"/>
                  </a:lnTo>
                  <a:lnTo>
                    <a:pt x="27" y="5"/>
                  </a:lnTo>
                  <a:lnTo>
                    <a:pt x="27" y="5"/>
                  </a:lnTo>
                  <a:lnTo>
                    <a:pt x="30" y="6"/>
                  </a:lnTo>
                  <a:lnTo>
                    <a:pt x="32" y="5"/>
                  </a:lnTo>
                  <a:lnTo>
                    <a:pt x="33" y="4"/>
                  </a:lnTo>
                  <a:lnTo>
                    <a:pt x="35" y="3"/>
                  </a:lnTo>
                  <a:lnTo>
                    <a:pt x="38" y="2"/>
                  </a:lnTo>
                  <a:lnTo>
                    <a:pt x="42" y="2"/>
                  </a:lnTo>
                  <a:lnTo>
                    <a:pt x="42" y="2"/>
                  </a:lnTo>
                  <a:lnTo>
                    <a:pt x="44" y="1"/>
                  </a:lnTo>
                  <a:lnTo>
                    <a:pt x="45" y="0"/>
                  </a:lnTo>
                  <a:lnTo>
                    <a:pt x="47" y="0"/>
                  </a:lnTo>
                  <a:lnTo>
                    <a:pt x="47" y="0"/>
                  </a:lnTo>
                  <a:lnTo>
                    <a:pt x="50" y="1"/>
                  </a:lnTo>
                  <a:lnTo>
                    <a:pt x="54" y="1"/>
                  </a:lnTo>
                  <a:lnTo>
                    <a:pt x="59" y="2"/>
                  </a:lnTo>
                  <a:lnTo>
                    <a:pt x="64" y="5"/>
                  </a:lnTo>
                  <a:lnTo>
                    <a:pt x="64" y="5"/>
                  </a:lnTo>
                  <a:lnTo>
                    <a:pt x="66" y="6"/>
                  </a:lnTo>
                  <a:lnTo>
                    <a:pt x="69" y="7"/>
                  </a:lnTo>
                  <a:lnTo>
                    <a:pt x="72" y="8"/>
                  </a:lnTo>
                  <a:lnTo>
                    <a:pt x="76" y="9"/>
                  </a:lnTo>
                  <a:lnTo>
                    <a:pt x="80" y="9"/>
                  </a:lnTo>
                  <a:lnTo>
                    <a:pt x="84" y="10"/>
                  </a:lnTo>
                  <a:lnTo>
                    <a:pt x="87" y="11"/>
                  </a:lnTo>
                  <a:lnTo>
                    <a:pt x="91" y="13"/>
                  </a:lnTo>
                  <a:lnTo>
                    <a:pt x="95" y="14"/>
                  </a:lnTo>
                  <a:lnTo>
                    <a:pt x="95" y="14"/>
                  </a:lnTo>
                  <a:lnTo>
                    <a:pt x="98" y="16"/>
                  </a:lnTo>
                  <a:lnTo>
                    <a:pt x="101" y="17"/>
                  </a:lnTo>
                  <a:lnTo>
                    <a:pt x="104" y="18"/>
                  </a:lnTo>
                  <a:lnTo>
                    <a:pt x="107" y="19"/>
                  </a:lnTo>
                  <a:lnTo>
                    <a:pt x="110" y="19"/>
                  </a:lnTo>
                  <a:lnTo>
                    <a:pt x="113" y="20"/>
                  </a:lnTo>
                  <a:lnTo>
                    <a:pt x="117" y="20"/>
                  </a:lnTo>
                  <a:lnTo>
                    <a:pt x="120" y="20"/>
                  </a:lnTo>
                  <a:lnTo>
                    <a:pt x="124" y="20"/>
                  </a:lnTo>
                  <a:lnTo>
                    <a:pt x="127" y="21"/>
                  </a:lnTo>
                  <a:lnTo>
                    <a:pt x="131" y="21"/>
                  </a:lnTo>
                  <a:lnTo>
                    <a:pt x="131" y="21"/>
                  </a:lnTo>
                  <a:lnTo>
                    <a:pt x="136" y="21"/>
                  </a:lnTo>
                  <a:lnTo>
                    <a:pt x="140" y="21"/>
                  </a:lnTo>
                  <a:lnTo>
                    <a:pt x="144" y="22"/>
                  </a:lnTo>
                  <a:lnTo>
                    <a:pt x="147" y="22"/>
                  </a:lnTo>
                  <a:lnTo>
                    <a:pt x="150" y="23"/>
                  </a:lnTo>
                  <a:lnTo>
                    <a:pt x="153" y="24"/>
                  </a:lnTo>
                  <a:lnTo>
                    <a:pt x="156" y="25"/>
                  </a:lnTo>
                  <a:lnTo>
                    <a:pt x="159" y="26"/>
                  </a:lnTo>
                  <a:lnTo>
                    <a:pt x="162" y="26"/>
                  </a:lnTo>
                  <a:lnTo>
                    <a:pt x="162" y="26"/>
                  </a:lnTo>
                  <a:lnTo>
                    <a:pt x="166" y="27"/>
                  </a:lnTo>
                  <a:lnTo>
                    <a:pt x="170" y="27"/>
                  </a:lnTo>
                  <a:lnTo>
                    <a:pt x="173" y="27"/>
                  </a:lnTo>
                  <a:lnTo>
                    <a:pt x="177" y="27"/>
                  </a:lnTo>
                  <a:lnTo>
                    <a:pt x="181" y="27"/>
                  </a:lnTo>
                  <a:lnTo>
                    <a:pt x="181" y="27"/>
                  </a:lnTo>
                  <a:lnTo>
                    <a:pt x="185" y="28"/>
                  </a:lnTo>
                  <a:lnTo>
                    <a:pt x="189" y="29"/>
                  </a:lnTo>
                  <a:lnTo>
                    <a:pt x="192" y="30"/>
                  </a:lnTo>
                  <a:lnTo>
                    <a:pt x="196" y="31"/>
                  </a:lnTo>
                  <a:lnTo>
                    <a:pt x="199" y="31"/>
                  </a:lnTo>
                  <a:lnTo>
                    <a:pt x="203" y="31"/>
                  </a:lnTo>
                  <a:lnTo>
                    <a:pt x="203" y="31"/>
                  </a:lnTo>
                  <a:lnTo>
                    <a:pt x="207" y="31"/>
                  </a:lnTo>
                  <a:lnTo>
                    <a:pt x="210" y="31"/>
                  </a:lnTo>
                  <a:lnTo>
                    <a:pt x="214" y="31"/>
                  </a:lnTo>
                  <a:lnTo>
                    <a:pt x="219" y="32"/>
                  </a:lnTo>
                  <a:lnTo>
                    <a:pt x="223" y="32"/>
                  </a:lnTo>
                  <a:lnTo>
                    <a:pt x="227" y="32"/>
                  </a:lnTo>
                  <a:lnTo>
                    <a:pt x="231" y="32"/>
                  </a:lnTo>
                  <a:lnTo>
                    <a:pt x="233" y="33"/>
                  </a:lnTo>
                  <a:lnTo>
                    <a:pt x="236" y="33"/>
                  </a:lnTo>
                  <a:lnTo>
                    <a:pt x="236" y="33"/>
                  </a:lnTo>
                  <a:lnTo>
                    <a:pt x="233" y="33"/>
                  </a:lnTo>
                  <a:lnTo>
                    <a:pt x="230" y="33"/>
                  </a:lnTo>
                  <a:lnTo>
                    <a:pt x="227" y="33"/>
                  </a:lnTo>
                  <a:lnTo>
                    <a:pt x="225" y="33"/>
                  </a:lnTo>
                  <a:lnTo>
                    <a:pt x="222" y="33"/>
                  </a:lnTo>
                  <a:lnTo>
                    <a:pt x="219" y="34"/>
                  </a:lnTo>
                  <a:lnTo>
                    <a:pt x="216" y="34"/>
                  </a:lnTo>
                  <a:lnTo>
                    <a:pt x="213" y="35"/>
                  </a:lnTo>
                  <a:lnTo>
                    <a:pt x="210" y="35"/>
                  </a:lnTo>
                  <a:lnTo>
                    <a:pt x="206" y="35"/>
                  </a:lnTo>
                  <a:lnTo>
                    <a:pt x="203" y="36"/>
                  </a:lnTo>
                  <a:lnTo>
                    <a:pt x="200" y="36"/>
                  </a:lnTo>
                  <a:lnTo>
                    <a:pt x="196" y="36"/>
                  </a:lnTo>
                  <a:lnTo>
                    <a:pt x="192" y="36"/>
                  </a:lnTo>
                  <a:lnTo>
                    <a:pt x="189" y="36"/>
                  </a:lnTo>
                  <a:lnTo>
                    <a:pt x="185" y="36"/>
                  </a:lnTo>
                  <a:lnTo>
                    <a:pt x="181" y="35"/>
                  </a:lnTo>
                  <a:lnTo>
                    <a:pt x="177" y="35"/>
                  </a:lnTo>
                  <a:lnTo>
                    <a:pt x="177" y="35"/>
                  </a:lnTo>
                  <a:lnTo>
                    <a:pt x="173" y="34"/>
                  </a:lnTo>
                  <a:lnTo>
                    <a:pt x="169" y="34"/>
                  </a:lnTo>
                  <a:lnTo>
                    <a:pt x="166" y="34"/>
                  </a:lnTo>
                  <a:lnTo>
                    <a:pt x="162" y="33"/>
                  </a:lnTo>
                  <a:lnTo>
                    <a:pt x="159" y="33"/>
                  </a:lnTo>
                  <a:lnTo>
                    <a:pt x="155" y="33"/>
                  </a:lnTo>
                  <a:lnTo>
                    <a:pt x="152" y="33"/>
                  </a:lnTo>
                  <a:lnTo>
                    <a:pt x="149" y="33"/>
                  </a:lnTo>
                  <a:lnTo>
                    <a:pt x="146" y="33"/>
                  </a:lnTo>
                  <a:lnTo>
                    <a:pt x="143" y="33"/>
                  </a:lnTo>
                  <a:lnTo>
                    <a:pt x="140" y="33"/>
                  </a:lnTo>
                  <a:lnTo>
                    <a:pt x="137" y="33"/>
                  </a:lnTo>
                  <a:lnTo>
                    <a:pt x="134" y="33"/>
                  </a:lnTo>
                  <a:lnTo>
                    <a:pt x="131" y="33"/>
                  </a:lnTo>
                  <a:lnTo>
                    <a:pt x="128" y="33"/>
                  </a:lnTo>
                  <a:lnTo>
                    <a:pt x="125" y="33"/>
                  </a:lnTo>
                  <a:lnTo>
                    <a:pt x="122" y="32"/>
                  </a:lnTo>
                  <a:lnTo>
                    <a:pt x="119" y="32"/>
                  </a:lnTo>
                  <a:lnTo>
                    <a:pt x="116" y="31"/>
                  </a:lnTo>
                  <a:lnTo>
                    <a:pt x="113" y="31"/>
                  </a:lnTo>
                  <a:lnTo>
                    <a:pt x="113" y="31"/>
                  </a:lnTo>
                  <a:lnTo>
                    <a:pt x="108" y="30"/>
                  </a:lnTo>
                  <a:lnTo>
                    <a:pt x="104" y="29"/>
                  </a:lnTo>
                  <a:lnTo>
                    <a:pt x="100" y="29"/>
                  </a:lnTo>
                  <a:lnTo>
                    <a:pt x="97" y="29"/>
                  </a:lnTo>
                  <a:lnTo>
                    <a:pt x="94" y="29"/>
                  </a:lnTo>
                  <a:lnTo>
                    <a:pt x="91" y="30"/>
                  </a:lnTo>
                  <a:lnTo>
                    <a:pt x="88" y="30"/>
                  </a:lnTo>
                  <a:lnTo>
                    <a:pt x="86" y="31"/>
                  </a:lnTo>
                  <a:lnTo>
                    <a:pt x="83" y="31"/>
                  </a:lnTo>
                  <a:lnTo>
                    <a:pt x="80" y="31"/>
                  </a:lnTo>
                  <a:lnTo>
                    <a:pt x="78" y="31"/>
                  </a:lnTo>
                  <a:lnTo>
                    <a:pt x="75" y="31"/>
                  </a:lnTo>
                  <a:lnTo>
                    <a:pt x="73" y="31"/>
                  </a:lnTo>
                  <a:lnTo>
                    <a:pt x="73" y="31"/>
                  </a:lnTo>
                  <a:lnTo>
                    <a:pt x="70" y="30"/>
                  </a:lnTo>
                  <a:lnTo>
                    <a:pt x="67" y="30"/>
                  </a:lnTo>
                  <a:lnTo>
                    <a:pt x="63" y="30"/>
                  </a:lnTo>
                  <a:lnTo>
                    <a:pt x="60" y="30"/>
                  </a:lnTo>
                  <a:lnTo>
                    <a:pt x="56" y="29"/>
                  </a:lnTo>
                  <a:lnTo>
                    <a:pt x="52" y="29"/>
                  </a:lnTo>
                  <a:lnTo>
                    <a:pt x="48" y="27"/>
                  </a:lnTo>
                  <a:lnTo>
                    <a:pt x="48" y="27"/>
                  </a:lnTo>
                  <a:lnTo>
                    <a:pt x="45" y="26"/>
                  </a:lnTo>
                  <a:lnTo>
                    <a:pt x="42" y="25"/>
                  </a:lnTo>
                  <a:lnTo>
                    <a:pt x="40" y="26"/>
                  </a:lnTo>
                  <a:lnTo>
                    <a:pt x="37" y="27"/>
                  </a:lnTo>
                  <a:lnTo>
                    <a:pt x="34" y="28"/>
                  </a:lnTo>
                  <a:lnTo>
                    <a:pt x="31" y="28"/>
                  </a:lnTo>
                  <a:lnTo>
                    <a:pt x="27" y="28"/>
                  </a:lnTo>
                  <a:lnTo>
                    <a:pt x="27" y="28"/>
                  </a:lnTo>
                  <a:lnTo>
                    <a:pt x="24" y="27"/>
                  </a:lnTo>
                  <a:lnTo>
                    <a:pt x="20" y="26"/>
                  </a:lnTo>
                  <a:lnTo>
                    <a:pt x="16" y="26"/>
                  </a:lnTo>
                  <a:lnTo>
                    <a:pt x="13" y="25"/>
                  </a:lnTo>
                  <a:lnTo>
                    <a:pt x="9" y="25"/>
                  </a:lnTo>
                  <a:lnTo>
                    <a:pt x="7" y="25"/>
                  </a:lnTo>
                  <a:lnTo>
                    <a:pt x="4" y="26"/>
                  </a:lnTo>
                  <a:lnTo>
                    <a:pt x="4" y="26"/>
                  </a:lnTo>
                  <a:lnTo>
                    <a:pt x="1" y="28"/>
                  </a:lnTo>
                  <a:lnTo>
                    <a:pt x="0" y="27"/>
                  </a:lnTo>
                  <a:lnTo>
                    <a:pt x="0" y="24"/>
                  </a:lnTo>
                  <a:lnTo>
                    <a:pt x="3" y="19"/>
                  </a:lnTo>
                  <a:lnTo>
                    <a:pt x="3" y="19"/>
                  </a:lnTo>
                  <a:close/>
                </a:path>
              </a:pathLst>
            </a:custGeom>
            <a:solidFill>
              <a:srgbClr val="E5F2F2"/>
            </a:solidFill>
            <a:ln w="9525">
              <a:noFill/>
              <a:round/>
              <a:headEnd/>
              <a:tailEnd/>
            </a:ln>
            <a:effectLst/>
          </p:spPr>
          <p:txBody>
            <a:bodyPr wrap="none" anchor="ctr"/>
            <a:lstStyle/>
            <a:p>
              <a:endParaRPr lang="en-IN"/>
            </a:p>
          </p:txBody>
        </p:sp>
        <p:sp>
          <p:nvSpPr>
            <p:cNvPr id="4593" name="Freeform 497"/>
            <p:cNvSpPr>
              <a:spLocks noChangeArrowheads="1"/>
            </p:cNvSpPr>
            <p:nvPr/>
          </p:nvSpPr>
          <p:spPr bwMode="auto">
            <a:xfrm>
              <a:off x="4977" y="3750"/>
              <a:ext cx="35" cy="8"/>
            </a:xfrm>
            <a:custGeom>
              <a:avLst/>
              <a:gdLst/>
              <a:ahLst/>
              <a:cxnLst>
                <a:cxn ang="0">
                  <a:pos x="0" y="4"/>
                </a:cxn>
                <a:cxn ang="0">
                  <a:pos x="6" y="4"/>
                </a:cxn>
                <a:cxn ang="0">
                  <a:pos x="10" y="4"/>
                </a:cxn>
                <a:cxn ang="0">
                  <a:pos x="12" y="3"/>
                </a:cxn>
                <a:cxn ang="0">
                  <a:pos x="13" y="2"/>
                </a:cxn>
                <a:cxn ang="0">
                  <a:pos x="14" y="1"/>
                </a:cxn>
                <a:cxn ang="0">
                  <a:pos x="15" y="0"/>
                </a:cxn>
                <a:cxn ang="0">
                  <a:pos x="15" y="0"/>
                </a:cxn>
                <a:cxn ang="0">
                  <a:pos x="17" y="0"/>
                </a:cxn>
                <a:cxn ang="0">
                  <a:pos x="20" y="2"/>
                </a:cxn>
                <a:cxn ang="0">
                  <a:pos x="24" y="4"/>
                </a:cxn>
                <a:cxn ang="0">
                  <a:pos x="28" y="6"/>
                </a:cxn>
                <a:cxn ang="0">
                  <a:pos x="32" y="6"/>
                </a:cxn>
                <a:cxn ang="0">
                  <a:pos x="32" y="6"/>
                </a:cxn>
                <a:cxn ang="0">
                  <a:pos x="33" y="7"/>
                </a:cxn>
                <a:cxn ang="0">
                  <a:pos x="33" y="7"/>
                </a:cxn>
                <a:cxn ang="0">
                  <a:pos x="32" y="7"/>
                </a:cxn>
                <a:cxn ang="0">
                  <a:pos x="31" y="7"/>
                </a:cxn>
                <a:cxn ang="0">
                  <a:pos x="28" y="7"/>
                </a:cxn>
                <a:cxn ang="0">
                  <a:pos x="26" y="7"/>
                </a:cxn>
                <a:cxn ang="0">
                  <a:pos x="23" y="8"/>
                </a:cxn>
                <a:cxn ang="0">
                  <a:pos x="19" y="8"/>
                </a:cxn>
                <a:cxn ang="0">
                  <a:pos x="16" y="8"/>
                </a:cxn>
                <a:cxn ang="0">
                  <a:pos x="13" y="7"/>
                </a:cxn>
                <a:cxn ang="0">
                  <a:pos x="9" y="7"/>
                </a:cxn>
                <a:cxn ang="0">
                  <a:pos x="6" y="7"/>
                </a:cxn>
                <a:cxn ang="0">
                  <a:pos x="4" y="6"/>
                </a:cxn>
                <a:cxn ang="0">
                  <a:pos x="2" y="5"/>
                </a:cxn>
                <a:cxn ang="0">
                  <a:pos x="0" y="4"/>
                </a:cxn>
                <a:cxn ang="0">
                  <a:pos x="0" y="4"/>
                </a:cxn>
              </a:cxnLst>
              <a:rect l="0" t="0" r="r" b="b"/>
              <a:pathLst>
                <a:path w="33" h="8">
                  <a:moveTo>
                    <a:pt x="0" y="4"/>
                  </a:moveTo>
                  <a:lnTo>
                    <a:pt x="6" y="4"/>
                  </a:lnTo>
                  <a:lnTo>
                    <a:pt x="10" y="4"/>
                  </a:lnTo>
                  <a:lnTo>
                    <a:pt x="12" y="3"/>
                  </a:lnTo>
                  <a:lnTo>
                    <a:pt x="13" y="2"/>
                  </a:lnTo>
                  <a:lnTo>
                    <a:pt x="14" y="1"/>
                  </a:lnTo>
                  <a:lnTo>
                    <a:pt x="15" y="0"/>
                  </a:lnTo>
                  <a:lnTo>
                    <a:pt x="15" y="0"/>
                  </a:lnTo>
                  <a:lnTo>
                    <a:pt x="17" y="0"/>
                  </a:lnTo>
                  <a:lnTo>
                    <a:pt x="20" y="2"/>
                  </a:lnTo>
                  <a:lnTo>
                    <a:pt x="24" y="4"/>
                  </a:lnTo>
                  <a:lnTo>
                    <a:pt x="28" y="6"/>
                  </a:lnTo>
                  <a:lnTo>
                    <a:pt x="32" y="6"/>
                  </a:lnTo>
                  <a:lnTo>
                    <a:pt x="32" y="6"/>
                  </a:lnTo>
                  <a:lnTo>
                    <a:pt x="33" y="7"/>
                  </a:lnTo>
                  <a:lnTo>
                    <a:pt x="33" y="7"/>
                  </a:lnTo>
                  <a:lnTo>
                    <a:pt x="32" y="7"/>
                  </a:lnTo>
                  <a:lnTo>
                    <a:pt x="31" y="7"/>
                  </a:lnTo>
                  <a:lnTo>
                    <a:pt x="28" y="7"/>
                  </a:lnTo>
                  <a:lnTo>
                    <a:pt x="26" y="7"/>
                  </a:lnTo>
                  <a:lnTo>
                    <a:pt x="23" y="8"/>
                  </a:lnTo>
                  <a:lnTo>
                    <a:pt x="19" y="8"/>
                  </a:lnTo>
                  <a:lnTo>
                    <a:pt x="16" y="8"/>
                  </a:lnTo>
                  <a:lnTo>
                    <a:pt x="13" y="7"/>
                  </a:lnTo>
                  <a:lnTo>
                    <a:pt x="9" y="7"/>
                  </a:lnTo>
                  <a:lnTo>
                    <a:pt x="6" y="7"/>
                  </a:lnTo>
                  <a:lnTo>
                    <a:pt x="4" y="6"/>
                  </a:lnTo>
                  <a:lnTo>
                    <a:pt x="2" y="5"/>
                  </a:lnTo>
                  <a:lnTo>
                    <a:pt x="0" y="4"/>
                  </a:lnTo>
                  <a:lnTo>
                    <a:pt x="0" y="4"/>
                  </a:lnTo>
                  <a:close/>
                </a:path>
              </a:pathLst>
            </a:custGeom>
            <a:solidFill>
              <a:srgbClr val="98DDF2"/>
            </a:solidFill>
            <a:ln w="9525">
              <a:noFill/>
              <a:round/>
              <a:headEnd/>
              <a:tailEnd/>
            </a:ln>
            <a:effectLst/>
          </p:spPr>
          <p:txBody>
            <a:bodyPr wrap="none" anchor="ctr"/>
            <a:lstStyle/>
            <a:p>
              <a:endParaRPr lang="en-IN"/>
            </a:p>
          </p:txBody>
        </p:sp>
        <p:sp>
          <p:nvSpPr>
            <p:cNvPr id="4594" name="Freeform 498"/>
            <p:cNvSpPr>
              <a:spLocks noChangeArrowheads="1"/>
            </p:cNvSpPr>
            <p:nvPr/>
          </p:nvSpPr>
          <p:spPr bwMode="auto">
            <a:xfrm>
              <a:off x="5039" y="3739"/>
              <a:ext cx="34" cy="7"/>
            </a:xfrm>
            <a:custGeom>
              <a:avLst/>
              <a:gdLst/>
              <a:ahLst/>
              <a:cxnLst>
                <a:cxn ang="0">
                  <a:pos x="10" y="1"/>
                </a:cxn>
                <a:cxn ang="0">
                  <a:pos x="12" y="0"/>
                </a:cxn>
                <a:cxn ang="0">
                  <a:pos x="14" y="0"/>
                </a:cxn>
                <a:cxn ang="0">
                  <a:pos x="16" y="1"/>
                </a:cxn>
                <a:cxn ang="0">
                  <a:pos x="18" y="2"/>
                </a:cxn>
                <a:cxn ang="0">
                  <a:pos x="21" y="3"/>
                </a:cxn>
                <a:cxn ang="0">
                  <a:pos x="26" y="3"/>
                </a:cxn>
                <a:cxn ang="0">
                  <a:pos x="31" y="4"/>
                </a:cxn>
                <a:cxn ang="0">
                  <a:pos x="31" y="4"/>
                </a:cxn>
                <a:cxn ang="0">
                  <a:pos x="32" y="4"/>
                </a:cxn>
                <a:cxn ang="0">
                  <a:pos x="32" y="4"/>
                </a:cxn>
                <a:cxn ang="0">
                  <a:pos x="31" y="5"/>
                </a:cxn>
                <a:cxn ang="0">
                  <a:pos x="30" y="5"/>
                </a:cxn>
                <a:cxn ang="0">
                  <a:pos x="28" y="6"/>
                </a:cxn>
                <a:cxn ang="0">
                  <a:pos x="25" y="6"/>
                </a:cxn>
                <a:cxn ang="0">
                  <a:pos x="22" y="7"/>
                </a:cxn>
                <a:cxn ang="0">
                  <a:pos x="18" y="7"/>
                </a:cxn>
                <a:cxn ang="0">
                  <a:pos x="15" y="7"/>
                </a:cxn>
                <a:cxn ang="0">
                  <a:pos x="12" y="7"/>
                </a:cxn>
                <a:cxn ang="0">
                  <a:pos x="8" y="6"/>
                </a:cxn>
                <a:cxn ang="0">
                  <a:pos x="6" y="5"/>
                </a:cxn>
                <a:cxn ang="0">
                  <a:pos x="6" y="5"/>
                </a:cxn>
                <a:cxn ang="0">
                  <a:pos x="3" y="3"/>
                </a:cxn>
                <a:cxn ang="0">
                  <a:pos x="1" y="2"/>
                </a:cxn>
                <a:cxn ang="0">
                  <a:pos x="0" y="2"/>
                </a:cxn>
                <a:cxn ang="0">
                  <a:pos x="1" y="2"/>
                </a:cxn>
                <a:cxn ang="0">
                  <a:pos x="2" y="2"/>
                </a:cxn>
                <a:cxn ang="0">
                  <a:pos x="5" y="2"/>
                </a:cxn>
                <a:cxn ang="0">
                  <a:pos x="7" y="2"/>
                </a:cxn>
                <a:cxn ang="0">
                  <a:pos x="10" y="1"/>
                </a:cxn>
                <a:cxn ang="0">
                  <a:pos x="10" y="1"/>
                </a:cxn>
              </a:cxnLst>
              <a:rect l="0" t="0" r="r" b="b"/>
              <a:pathLst>
                <a:path w="32" h="7">
                  <a:moveTo>
                    <a:pt x="10" y="1"/>
                  </a:moveTo>
                  <a:lnTo>
                    <a:pt x="12" y="0"/>
                  </a:lnTo>
                  <a:lnTo>
                    <a:pt x="14" y="0"/>
                  </a:lnTo>
                  <a:lnTo>
                    <a:pt x="16" y="1"/>
                  </a:lnTo>
                  <a:lnTo>
                    <a:pt x="18" y="2"/>
                  </a:lnTo>
                  <a:lnTo>
                    <a:pt x="21" y="3"/>
                  </a:lnTo>
                  <a:lnTo>
                    <a:pt x="26" y="3"/>
                  </a:lnTo>
                  <a:lnTo>
                    <a:pt x="31" y="4"/>
                  </a:lnTo>
                  <a:lnTo>
                    <a:pt x="31" y="4"/>
                  </a:lnTo>
                  <a:lnTo>
                    <a:pt x="32" y="4"/>
                  </a:lnTo>
                  <a:lnTo>
                    <a:pt x="32" y="4"/>
                  </a:lnTo>
                  <a:lnTo>
                    <a:pt x="31" y="5"/>
                  </a:lnTo>
                  <a:lnTo>
                    <a:pt x="30" y="5"/>
                  </a:lnTo>
                  <a:lnTo>
                    <a:pt x="28" y="6"/>
                  </a:lnTo>
                  <a:lnTo>
                    <a:pt x="25" y="6"/>
                  </a:lnTo>
                  <a:lnTo>
                    <a:pt x="22" y="7"/>
                  </a:lnTo>
                  <a:lnTo>
                    <a:pt x="18" y="7"/>
                  </a:lnTo>
                  <a:lnTo>
                    <a:pt x="15" y="7"/>
                  </a:lnTo>
                  <a:lnTo>
                    <a:pt x="12" y="7"/>
                  </a:lnTo>
                  <a:lnTo>
                    <a:pt x="8" y="6"/>
                  </a:lnTo>
                  <a:lnTo>
                    <a:pt x="6" y="5"/>
                  </a:lnTo>
                  <a:lnTo>
                    <a:pt x="6" y="5"/>
                  </a:lnTo>
                  <a:lnTo>
                    <a:pt x="3" y="3"/>
                  </a:lnTo>
                  <a:lnTo>
                    <a:pt x="1" y="2"/>
                  </a:lnTo>
                  <a:lnTo>
                    <a:pt x="0" y="2"/>
                  </a:lnTo>
                  <a:lnTo>
                    <a:pt x="1" y="2"/>
                  </a:lnTo>
                  <a:lnTo>
                    <a:pt x="2" y="2"/>
                  </a:lnTo>
                  <a:lnTo>
                    <a:pt x="5" y="2"/>
                  </a:lnTo>
                  <a:lnTo>
                    <a:pt x="7" y="2"/>
                  </a:lnTo>
                  <a:lnTo>
                    <a:pt x="10" y="1"/>
                  </a:lnTo>
                  <a:lnTo>
                    <a:pt x="10" y="1"/>
                  </a:lnTo>
                  <a:close/>
                </a:path>
              </a:pathLst>
            </a:custGeom>
            <a:solidFill>
              <a:srgbClr val="59B2E5"/>
            </a:solidFill>
            <a:ln w="9525">
              <a:noFill/>
              <a:round/>
              <a:headEnd/>
              <a:tailEnd/>
            </a:ln>
            <a:effectLst/>
          </p:spPr>
          <p:txBody>
            <a:bodyPr wrap="none" anchor="ctr"/>
            <a:lstStyle/>
            <a:p>
              <a:endParaRPr lang="en-IN"/>
            </a:p>
          </p:txBody>
        </p:sp>
        <p:sp>
          <p:nvSpPr>
            <p:cNvPr id="4595" name="Freeform 499"/>
            <p:cNvSpPr>
              <a:spLocks noChangeArrowheads="1"/>
            </p:cNvSpPr>
            <p:nvPr/>
          </p:nvSpPr>
          <p:spPr bwMode="auto">
            <a:xfrm>
              <a:off x="5133" y="3747"/>
              <a:ext cx="55" cy="10"/>
            </a:xfrm>
            <a:custGeom>
              <a:avLst/>
              <a:gdLst/>
              <a:ahLst/>
              <a:cxnLst>
                <a:cxn ang="0">
                  <a:pos x="0" y="5"/>
                </a:cxn>
                <a:cxn ang="0">
                  <a:pos x="3" y="4"/>
                </a:cxn>
                <a:cxn ang="0">
                  <a:pos x="6" y="4"/>
                </a:cxn>
                <a:cxn ang="0">
                  <a:pos x="8" y="5"/>
                </a:cxn>
                <a:cxn ang="0">
                  <a:pos x="10" y="5"/>
                </a:cxn>
                <a:cxn ang="0">
                  <a:pos x="13" y="5"/>
                </a:cxn>
                <a:cxn ang="0">
                  <a:pos x="16" y="4"/>
                </a:cxn>
                <a:cxn ang="0">
                  <a:pos x="20" y="2"/>
                </a:cxn>
                <a:cxn ang="0">
                  <a:pos x="20" y="2"/>
                </a:cxn>
                <a:cxn ang="0">
                  <a:pos x="22" y="1"/>
                </a:cxn>
                <a:cxn ang="0">
                  <a:pos x="24" y="0"/>
                </a:cxn>
                <a:cxn ang="0">
                  <a:pos x="26" y="0"/>
                </a:cxn>
                <a:cxn ang="0">
                  <a:pos x="28" y="1"/>
                </a:cxn>
                <a:cxn ang="0">
                  <a:pos x="30" y="1"/>
                </a:cxn>
                <a:cxn ang="0">
                  <a:pos x="32" y="2"/>
                </a:cxn>
                <a:cxn ang="0">
                  <a:pos x="34" y="3"/>
                </a:cxn>
                <a:cxn ang="0">
                  <a:pos x="37" y="4"/>
                </a:cxn>
                <a:cxn ang="0">
                  <a:pos x="40" y="5"/>
                </a:cxn>
                <a:cxn ang="0">
                  <a:pos x="43" y="5"/>
                </a:cxn>
                <a:cxn ang="0">
                  <a:pos x="47" y="5"/>
                </a:cxn>
                <a:cxn ang="0">
                  <a:pos x="51" y="5"/>
                </a:cxn>
                <a:cxn ang="0">
                  <a:pos x="51" y="5"/>
                </a:cxn>
                <a:cxn ang="0">
                  <a:pos x="49" y="7"/>
                </a:cxn>
                <a:cxn ang="0">
                  <a:pos x="47" y="8"/>
                </a:cxn>
                <a:cxn ang="0">
                  <a:pos x="44" y="9"/>
                </a:cxn>
                <a:cxn ang="0">
                  <a:pos x="41" y="10"/>
                </a:cxn>
                <a:cxn ang="0">
                  <a:pos x="38" y="10"/>
                </a:cxn>
                <a:cxn ang="0">
                  <a:pos x="34" y="10"/>
                </a:cxn>
                <a:cxn ang="0">
                  <a:pos x="31" y="9"/>
                </a:cxn>
                <a:cxn ang="0">
                  <a:pos x="27" y="8"/>
                </a:cxn>
                <a:cxn ang="0">
                  <a:pos x="23" y="7"/>
                </a:cxn>
                <a:cxn ang="0">
                  <a:pos x="20" y="6"/>
                </a:cxn>
                <a:cxn ang="0">
                  <a:pos x="20" y="6"/>
                </a:cxn>
                <a:cxn ang="0">
                  <a:pos x="14" y="7"/>
                </a:cxn>
                <a:cxn ang="0">
                  <a:pos x="9" y="8"/>
                </a:cxn>
                <a:cxn ang="0">
                  <a:pos x="7" y="9"/>
                </a:cxn>
                <a:cxn ang="0">
                  <a:pos x="4" y="9"/>
                </a:cxn>
                <a:cxn ang="0">
                  <a:pos x="2" y="7"/>
                </a:cxn>
                <a:cxn ang="0">
                  <a:pos x="0" y="5"/>
                </a:cxn>
                <a:cxn ang="0">
                  <a:pos x="0" y="5"/>
                </a:cxn>
              </a:cxnLst>
              <a:rect l="0" t="0" r="r" b="b"/>
              <a:pathLst>
                <a:path w="51" h="10">
                  <a:moveTo>
                    <a:pt x="0" y="5"/>
                  </a:moveTo>
                  <a:lnTo>
                    <a:pt x="3" y="4"/>
                  </a:lnTo>
                  <a:lnTo>
                    <a:pt x="6" y="4"/>
                  </a:lnTo>
                  <a:lnTo>
                    <a:pt x="8" y="5"/>
                  </a:lnTo>
                  <a:lnTo>
                    <a:pt x="10" y="5"/>
                  </a:lnTo>
                  <a:lnTo>
                    <a:pt x="13" y="5"/>
                  </a:lnTo>
                  <a:lnTo>
                    <a:pt x="16" y="4"/>
                  </a:lnTo>
                  <a:lnTo>
                    <a:pt x="20" y="2"/>
                  </a:lnTo>
                  <a:lnTo>
                    <a:pt x="20" y="2"/>
                  </a:lnTo>
                  <a:lnTo>
                    <a:pt x="22" y="1"/>
                  </a:lnTo>
                  <a:lnTo>
                    <a:pt x="24" y="0"/>
                  </a:lnTo>
                  <a:lnTo>
                    <a:pt x="26" y="0"/>
                  </a:lnTo>
                  <a:lnTo>
                    <a:pt x="28" y="1"/>
                  </a:lnTo>
                  <a:lnTo>
                    <a:pt x="30" y="1"/>
                  </a:lnTo>
                  <a:lnTo>
                    <a:pt x="32" y="2"/>
                  </a:lnTo>
                  <a:lnTo>
                    <a:pt x="34" y="3"/>
                  </a:lnTo>
                  <a:lnTo>
                    <a:pt x="37" y="4"/>
                  </a:lnTo>
                  <a:lnTo>
                    <a:pt x="40" y="5"/>
                  </a:lnTo>
                  <a:lnTo>
                    <a:pt x="43" y="5"/>
                  </a:lnTo>
                  <a:lnTo>
                    <a:pt x="47" y="5"/>
                  </a:lnTo>
                  <a:lnTo>
                    <a:pt x="51" y="5"/>
                  </a:lnTo>
                  <a:lnTo>
                    <a:pt x="51" y="5"/>
                  </a:lnTo>
                  <a:lnTo>
                    <a:pt x="49" y="7"/>
                  </a:lnTo>
                  <a:lnTo>
                    <a:pt x="47" y="8"/>
                  </a:lnTo>
                  <a:lnTo>
                    <a:pt x="44" y="9"/>
                  </a:lnTo>
                  <a:lnTo>
                    <a:pt x="41" y="10"/>
                  </a:lnTo>
                  <a:lnTo>
                    <a:pt x="38" y="10"/>
                  </a:lnTo>
                  <a:lnTo>
                    <a:pt x="34" y="10"/>
                  </a:lnTo>
                  <a:lnTo>
                    <a:pt x="31" y="9"/>
                  </a:lnTo>
                  <a:lnTo>
                    <a:pt x="27" y="8"/>
                  </a:lnTo>
                  <a:lnTo>
                    <a:pt x="23" y="7"/>
                  </a:lnTo>
                  <a:lnTo>
                    <a:pt x="20" y="6"/>
                  </a:lnTo>
                  <a:lnTo>
                    <a:pt x="20" y="6"/>
                  </a:lnTo>
                  <a:lnTo>
                    <a:pt x="14" y="7"/>
                  </a:lnTo>
                  <a:lnTo>
                    <a:pt x="9" y="8"/>
                  </a:lnTo>
                  <a:lnTo>
                    <a:pt x="7" y="9"/>
                  </a:lnTo>
                  <a:lnTo>
                    <a:pt x="4" y="9"/>
                  </a:lnTo>
                  <a:lnTo>
                    <a:pt x="2" y="7"/>
                  </a:lnTo>
                  <a:lnTo>
                    <a:pt x="0" y="5"/>
                  </a:lnTo>
                  <a:lnTo>
                    <a:pt x="0" y="5"/>
                  </a:lnTo>
                  <a:close/>
                </a:path>
              </a:pathLst>
            </a:custGeom>
            <a:solidFill>
              <a:srgbClr val="59B2E5"/>
            </a:solidFill>
            <a:ln w="9525">
              <a:noFill/>
              <a:round/>
              <a:headEnd/>
              <a:tailEnd/>
            </a:ln>
            <a:effectLst/>
          </p:spPr>
          <p:txBody>
            <a:bodyPr wrap="none" anchor="ctr"/>
            <a:lstStyle/>
            <a:p>
              <a:endParaRPr lang="en-IN"/>
            </a:p>
          </p:txBody>
        </p:sp>
        <p:sp>
          <p:nvSpPr>
            <p:cNvPr id="4596" name="Freeform 500"/>
            <p:cNvSpPr>
              <a:spLocks noChangeArrowheads="1"/>
            </p:cNvSpPr>
            <p:nvPr/>
          </p:nvSpPr>
          <p:spPr bwMode="auto">
            <a:xfrm>
              <a:off x="5236" y="3748"/>
              <a:ext cx="33" cy="9"/>
            </a:xfrm>
            <a:custGeom>
              <a:avLst/>
              <a:gdLst/>
              <a:ahLst/>
              <a:cxnLst>
                <a:cxn ang="0">
                  <a:pos x="0" y="3"/>
                </a:cxn>
                <a:cxn ang="0">
                  <a:pos x="2" y="3"/>
                </a:cxn>
                <a:cxn ang="0">
                  <a:pos x="4" y="2"/>
                </a:cxn>
                <a:cxn ang="0">
                  <a:pos x="5" y="3"/>
                </a:cxn>
                <a:cxn ang="0">
                  <a:pos x="6" y="3"/>
                </a:cxn>
                <a:cxn ang="0">
                  <a:pos x="8" y="4"/>
                </a:cxn>
                <a:cxn ang="0">
                  <a:pos x="10" y="4"/>
                </a:cxn>
                <a:cxn ang="0">
                  <a:pos x="12" y="3"/>
                </a:cxn>
                <a:cxn ang="0">
                  <a:pos x="16" y="2"/>
                </a:cxn>
                <a:cxn ang="0">
                  <a:pos x="16" y="2"/>
                </a:cxn>
                <a:cxn ang="0">
                  <a:pos x="18" y="1"/>
                </a:cxn>
                <a:cxn ang="0">
                  <a:pos x="19" y="0"/>
                </a:cxn>
                <a:cxn ang="0">
                  <a:pos x="20" y="0"/>
                </a:cxn>
                <a:cxn ang="0">
                  <a:pos x="20" y="0"/>
                </a:cxn>
                <a:cxn ang="0">
                  <a:pos x="20" y="0"/>
                </a:cxn>
                <a:cxn ang="0">
                  <a:pos x="20" y="0"/>
                </a:cxn>
                <a:cxn ang="0">
                  <a:pos x="19" y="1"/>
                </a:cxn>
                <a:cxn ang="0">
                  <a:pos x="20" y="1"/>
                </a:cxn>
                <a:cxn ang="0">
                  <a:pos x="20" y="2"/>
                </a:cxn>
                <a:cxn ang="0">
                  <a:pos x="21" y="3"/>
                </a:cxn>
                <a:cxn ang="0">
                  <a:pos x="22" y="3"/>
                </a:cxn>
                <a:cxn ang="0">
                  <a:pos x="24" y="4"/>
                </a:cxn>
                <a:cxn ang="0">
                  <a:pos x="27" y="4"/>
                </a:cxn>
                <a:cxn ang="0">
                  <a:pos x="31" y="4"/>
                </a:cxn>
                <a:cxn ang="0">
                  <a:pos x="31" y="4"/>
                </a:cxn>
                <a:cxn ang="0">
                  <a:pos x="28" y="6"/>
                </a:cxn>
                <a:cxn ang="0">
                  <a:pos x="25" y="7"/>
                </a:cxn>
                <a:cxn ang="0">
                  <a:pos x="22" y="8"/>
                </a:cxn>
                <a:cxn ang="0">
                  <a:pos x="19" y="9"/>
                </a:cxn>
                <a:cxn ang="0">
                  <a:pos x="16" y="8"/>
                </a:cxn>
                <a:cxn ang="0">
                  <a:pos x="13" y="8"/>
                </a:cxn>
                <a:cxn ang="0">
                  <a:pos x="9" y="7"/>
                </a:cxn>
                <a:cxn ang="0">
                  <a:pos x="6" y="6"/>
                </a:cxn>
                <a:cxn ang="0">
                  <a:pos x="3" y="5"/>
                </a:cxn>
                <a:cxn ang="0">
                  <a:pos x="0" y="3"/>
                </a:cxn>
                <a:cxn ang="0">
                  <a:pos x="0" y="3"/>
                </a:cxn>
              </a:cxnLst>
              <a:rect l="0" t="0" r="r" b="b"/>
              <a:pathLst>
                <a:path w="31" h="9">
                  <a:moveTo>
                    <a:pt x="0" y="3"/>
                  </a:moveTo>
                  <a:lnTo>
                    <a:pt x="2" y="3"/>
                  </a:lnTo>
                  <a:lnTo>
                    <a:pt x="4" y="2"/>
                  </a:lnTo>
                  <a:lnTo>
                    <a:pt x="5" y="3"/>
                  </a:lnTo>
                  <a:lnTo>
                    <a:pt x="6" y="3"/>
                  </a:lnTo>
                  <a:lnTo>
                    <a:pt x="8" y="4"/>
                  </a:lnTo>
                  <a:lnTo>
                    <a:pt x="10" y="4"/>
                  </a:lnTo>
                  <a:lnTo>
                    <a:pt x="12" y="3"/>
                  </a:lnTo>
                  <a:lnTo>
                    <a:pt x="16" y="2"/>
                  </a:lnTo>
                  <a:lnTo>
                    <a:pt x="16" y="2"/>
                  </a:lnTo>
                  <a:lnTo>
                    <a:pt x="18" y="1"/>
                  </a:lnTo>
                  <a:lnTo>
                    <a:pt x="19" y="0"/>
                  </a:lnTo>
                  <a:lnTo>
                    <a:pt x="20" y="0"/>
                  </a:lnTo>
                  <a:lnTo>
                    <a:pt x="20" y="0"/>
                  </a:lnTo>
                  <a:lnTo>
                    <a:pt x="20" y="0"/>
                  </a:lnTo>
                  <a:lnTo>
                    <a:pt x="20" y="0"/>
                  </a:lnTo>
                  <a:lnTo>
                    <a:pt x="19" y="1"/>
                  </a:lnTo>
                  <a:lnTo>
                    <a:pt x="20" y="1"/>
                  </a:lnTo>
                  <a:lnTo>
                    <a:pt x="20" y="2"/>
                  </a:lnTo>
                  <a:lnTo>
                    <a:pt x="21" y="3"/>
                  </a:lnTo>
                  <a:lnTo>
                    <a:pt x="22" y="3"/>
                  </a:lnTo>
                  <a:lnTo>
                    <a:pt x="24" y="4"/>
                  </a:lnTo>
                  <a:lnTo>
                    <a:pt x="27" y="4"/>
                  </a:lnTo>
                  <a:lnTo>
                    <a:pt x="31" y="4"/>
                  </a:lnTo>
                  <a:lnTo>
                    <a:pt x="31" y="4"/>
                  </a:lnTo>
                  <a:lnTo>
                    <a:pt x="28" y="6"/>
                  </a:lnTo>
                  <a:lnTo>
                    <a:pt x="25" y="7"/>
                  </a:lnTo>
                  <a:lnTo>
                    <a:pt x="22" y="8"/>
                  </a:lnTo>
                  <a:lnTo>
                    <a:pt x="19" y="9"/>
                  </a:lnTo>
                  <a:lnTo>
                    <a:pt x="16" y="8"/>
                  </a:lnTo>
                  <a:lnTo>
                    <a:pt x="13" y="8"/>
                  </a:lnTo>
                  <a:lnTo>
                    <a:pt x="9" y="7"/>
                  </a:lnTo>
                  <a:lnTo>
                    <a:pt x="6" y="6"/>
                  </a:lnTo>
                  <a:lnTo>
                    <a:pt x="3" y="5"/>
                  </a:lnTo>
                  <a:lnTo>
                    <a:pt x="0" y="3"/>
                  </a:lnTo>
                  <a:lnTo>
                    <a:pt x="0" y="3"/>
                  </a:lnTo>
                  <a:close/>
                </a:path>
              </a:pathLst>
            </a:custGeom>
            <a:solidFill>
              <a:srgbClr val="98DDF2"/>
            </a:solidFill>
            <a:ln w="9525">
              <a:noFill/>
              <a:round/>
              <a:headEnd/>
              <a:tailEnd/>
            </a:ln>
            <a:effectLst/>
          </p:spPr>
          <p:txBody>
            <a:bodyPr wrap="none" anchor="ctr"/>
            <a:lstStyle/>
            <a:p>
              <a:endParaRPr lang="en-IN"/>
            </a:p>
          </p:txBody>
        </p:sp>
        <p:sp>
          <p:nvSpPr>
            <p:cNvPr id="4597" name="Freeform 501"/>
            <p:cNvSpPr>
              <a:spLocks noChangeArrowheads="1"/>
            </p:cNvSpPr>
            <p:nvPr/>
          </p:nvSpPr>
          <p:spPr bwMode="auto">
            <a:xfrm>
              <a:off x="5363" y="3741"/>
              <a:ext cx="19" cy="6"/>
            </a:xfrm>
            <a:custGeom>
              <a:avLst/>
              <a:gdLst/>
              <a:ahLst/>
              <a:cxnLst>
                <a:cxn ang="0">
                  <a:pos x="0" y="4"/>
                </a:cxn>
                <a:cxn ang="0">
                  <a:pos x="5" y="5"/>
                </a:cxn>
                <a:cxn ang="0">
                  <a:pos x="9" y="6"/>
                </a:cxn>
                <a:cxn ang="0">
                  <a:pos x="13" y="6"/>
                </a:cxn>
                <a:cxn ang="0">
                  <a:pos x="16" y="6"/>
                </a:cxn>
                <a:cxn ang="0">
                  <a:pos x="18" y="4"/>
                </a:cxn>
                <a:cxn ang="0">
                  <a:pos x="18" y="4"/>
                </a:cxn>
                <a:cxn ang="0">
                  <a:pos x="14" y="4"/>
                </a:cxn>
                <a:cxn ang="0">
                  <a:pos x="11" y="3"/>
                </a:cxn>
                <a:cxn ang="0">
                  <a:pos x="8" y="1"/>
                </a:cxn>
                <a:cxn ang="0">
                  <a:pos x="8" y="1"/>
                </a:cxn>
                <a:cxn ang="0">
                  <a:pos x="6" y="0"/>
                </a:cxn>
                <a:cxn ang="0">
                  <a:pos x="4" y="2"/>
                </a:cxn>
                <a:cxn ang="0">
                  <a:pos x="0" y="4"/>
                </a:cxn>
                <a:cxn ang="0">
                  <a:pos x="0" y="4"/>
                </a:cxn>
              </a:cxnLst>
              <a:rect l="0" t="0" r="r" b="b"/>
              <a:pathLst>
                <a:path w="18" h="6">
                  <a:moveTo>
                    <a:pt x="0" y="4"/>
                  </a:moveTo>
                  <a:lnTo>
                    <a:pt x="5" y="5"/>
                  </a:lnTo>
                  <a:lnTo>
                    <a:pt x="9" y="6"/>
                  </a:lnTo>
                  <a:lnTo>
                    <a:pt x="13" y="6"/>
                  </a:lnTo>
                  <a:lnTo>
                    <a:pt x="16" y="6"/>
                  </a:lnTo>
                  <a:lnTo>
                    <a:pt x="18" y="4"/>
                  </a:lnTo>
                  <a:lnTo>
                    <a:pt x="18" y="4"/>
                  </a:lnTo>
                  <a:lnTo>
                    <a:pt x="14" y="4"/>
                  </a:lnTo>
                  <a:lnTo>
                    <a:pt x="11" y="3"/>
                  </a:lnTo>
                  <a:lnTo>
                    <a:pt x="8" y="1"/>
                  </a:lnTo>
                  <a:lnTo>
                    <a:pt x="8" y="1"/>
                  </a:lnTo>
                  <a:lnTo>
                    <a:pt x="6" y="0"/>
                  </a:lnTo>
                  <a:lnTo>
                    <a:pt x="4" y="2"/>
                  </a:lnTo>
                  <a:lnTo>
                    <a:pt x="0" y="4"/>
                  </a:lnTo>
                  <a:lnTo>
                    <a:pt x="0" y="4"/>
                  </a:lnTo>
                  <a:close/>
                </a:path>
              </a:pathLst>
            </a:custGeom>
            <a:solidFill>
              <a:srgbClr val="B2E5F2"/>
            </a:solidFill>
            <a:ln w="9525">
              <a:noFill/>
              <a:round/>
              <a:headEnd/>
              <a:tailEnd/>
            </a:ln>
            <a:effectLst/>
          </p:spPr>
          <p:txBody>
            <a:bodyPr wrap="none" anchor="ctr"/>
            <a:lstStyle/>
            <a:p>
              <a:endParaRPr lang="en-IN"/>
            </a:p>
          </p:txBody>
        </p:sp>
        <p:sp>
          <p:nvSpPr>
            <p:cNvPr id="4598" name="Freeform 502"/>
            <p:cNvSpPr>
              <a:spLocks noChangeArrowheads="1"/>
            </p:cNvSpPr>
            <p:nvPr/>
          </p:nvSpPr>
          <p:spPr bwMode="auto">
            <a:xfrm>
              <a:off x="5409" y="3740"/>
              <a:ext cx="8" cy="2"/>
            </a:xfrm>
            <a:custGeom>
              <a:avLst/>
              <a:gdLst/>
              <a:ahLst/>
              <a:cxnLst>
                <a:cxn ang="0">
                  <a:pos x="0" y="2"/>
                </a:cxn>
                <a:cxn ang="0">
                  <a:pos x="3" y="1"/>
                </a:cxn>
                <a:cxn ang="0">
                  <a:pos x="5" y="0"/>
                </a:cxn>
                <a:cxn ang="0">
                  <a:pos x="8" y="2"/>
                </a:cxn>
                <a:cxn ang="0">
                  <a:pos x="8" y="2"/>
                </a:cxn>
                <a:cxn ang="0">
                  <a:pos x="5" y="3"/>
                </a:cxn>
                <a:cxn ang="0">
                  <a:pos x="1" y="2"/>
                </a:cxn>
                <a:cxn ang="0">
                  <a:pos x="0" y="2"/>
                </a:cxn>
                <a:cxn ang="0">
                  <a:pos x="0" y="2"/>
                </a:cxn>
              </a:cxnLst>
              <a:rect l="0" t="0" r="r" b="b"/>
              <a:pathLst>
                <a:path w="8" h="3">
                  <a:moveTo>
                    <a:pt x="0" y="2"/>
                  </a:moveTo>
                  <a:lnTo>
                    <a:pt x="3" y="1"/>
                  </a:lnTo>
                  <a:lnTo>
                    <a:pt x="5" y="0"/>
                  </a:lnTo>
                  <a:lnTo>
                    <a:pt x="8" y="2"/>
                  </a:lnTo>
                  <a:lnTo>
                    <a:pt x="8" y="2"/>
                  </a:lnTo>
                  <a:lnTo>
                    <a:pt x="5" y="3"/>
                  </a:lnTo>
                  <a:lnTo>
                    <a:pt x="1" y="2"/>
                  </a:lnTo>
                  <a:lnTo>
                    <a:pt x="0" y="2"/>
                  </a:lnTo>
                  <a:lnTo>
                    <a:pt x="0" y="2"/>
                  </a:lnTo>
                  <a:close/>
                </a:path>
              </a:pathLst>
            </a:custGeom>
            <a:solidFill>
              <a:srgbClr val="98DDF2"/>
            </a:solidFill>
            <a:ln w="9525">
              <a:noFill/>
              <a:round/>
              <a:headEnd/>
              <a:tailEnd/>
            </a:ln>
            <a:effectLst/>
          </p:spPr>
          <p:txBody>
            <a:bodyPr wrap="none" anchor="ctr"/>
            <a:lstStyle/>
            <a:p>
              <a:endParaRPr lang="en-IN"/>
            </a:p>
          </p:txBody>
        </p:sp>
        <p:sp>
          <p:nvSpPr>
            <p:cNvPr id="4599" name="Freeform 503"/>
            <p:cNvSpPr>
              <a:spLocks noChangeArrowheads="1"/>
            </p:cNvSpPr>
            <p:nvPr/>
          </p:nvSpPr>
          <p:spPr bwMode="auto">
            <a:xfrm>
              <a:off x="5435" y="3737"/>
              <a:ext cx="9" cy="2"/>
            </a:xfrm>
            <a:custGeom>
              <a:avLst/>
              <a:gdLst/>
              <a:ahLst/>
              <a:cxnLst>
                <a:cxn ang="0">
                  <a:pos x="0" y="2"/>
                </a:cxn>
                <a:cxn ang="0">
                  <a:pos x="3" y="3"/>
                </a:cxn>
                <a:cxn ang="0">
                  <a:pos x="6" y="3"/>
                </a:cxn>
                <a:cxn ang="0">
                  <a:pos x="9" y="2"/>
                </a:cxn>
                <a:cxn ang="0">
                  <a:pos x="9" y="2"/>
                </a:cxn>
                <a:cxn ang="0">
                  <a:pos x="7" y="1"/>
                </a:cxn>
                <a:cxn ang="0">
                  <a:pos x="5" y="0"/>
                </a:cxn>
                <a:cxn ang="0">
                  <a:pos x="0" y="2"/>
                </a:cxn>
                <a:cxn ang="0">
                  <a:pos x="0" y="2"/>
                </a:cxn>
              </a:cxnLst>
              <a:rect l="0" t="0" r="r" b="b"/>
              <a:pathLst>
                <a:path w="9" h="3">
                  <a:moveTo>
                    <a:pt x="0" y="2"/>
                  </a:moveTo>
                  <a:lnTo>
                    <a:pt x="3" y="3"/>
                  </a:lnTo>
                  <a:lnTo>
                    <a:pt x="6" y="3"/>
                  </a:lnTo>
                  <a:lnTo>
                    <a:pt x="9" y="2"/>
                  </a:lnTo>
                  <a:lnTo>
                    <a:pt x="9" y="2"/>
                  </a:lnTo>
                  <a:lnTo>
                    <a:pt x="7" y="1"/>
                  </a:lnTo>
                  <a:lnTo>
                    <a:pt x="5" y="0"/>
                  </a:lnTo>
                  <a:lnTo>
                    <a:pt x="0" y="2"/>
                  </a:lnTo>
                  <a:lnTo>
                    <a:pt x="0" y="2"/>
                  </a:lnTo>
                  <a:close/>
                </a:path>
              </a:pathLst>
            </a:custGeom>
            <a:solidFill>
              <a:srgbClr val="98DDF2"/>
            </a:solidFill>
            <a:ln w="9525">
              <a:noFill/>
              <a:round/>
              <a:headEnd/>
              <a:tailEnd/>
            </a:ln>
            <a:effectLst/>
          </p:spPr>
          <p:txBody>
            <a:bodyPr wrap="none" anchor="ctr"/>
            <a:lstStyle/>
            <a:p>
              <a:endParaRPr lang="en-IN"/>
            </a:p>
          </p:txBody>
        </p:sp>
        <p:sp>
          <p:nvSpPr>
            <p:cNvPr id="4600" name="Freeform 504"/>
            <p:cNvSpPr>
              <a:spLocks noChangeArrowheads="1"/>
            </p:cNvSpPr>
            <p:nvPr/>
          </p:nvSpPr>
          <p:spPr bwMode="auto">
            <a:xfrm>
              <a:off x="5423" y="3746"/>
              <a:ext cx="11" cy="2"/>
            </a:xfrm>
            <a:custGeom>
              <a:avLst/>
              <a:gdLst/>
              <a:ahLst/>
              <a:cxnLst>
                <a:cxn ang="0">
                  <a:pos x="0" y="2"/>
                </a:cxn>
                <a:cxn ang="0">
                  <a:pos x="3" y="1"/>
                </a:cxn>
                <a:cxn ang="0">
                  <a:pos x="4" y="0"/>
                </a:cxn>
                <a:cxn ang="0">
                  <a:pos x="6" y="0"/>
                </a:cxn>
                <a:cxn ang="0">
                  <a:pos x="11" y="2"/>
                </a:cxn>
                <a:cxn ang="0">
                  <a:pos x="11" y="2"/>
                </a:cxn>
                <a:cxn ang="0">
                  <a:pos x="7" y="3"/>
                </a:cxn>
                <a:cxn ang="0">
                  <a:pos x="4" y="3"/>
                </a:cxn>
                <a:cxn ang="0">
                  <a:pos x="0" y="2"/>
                </a:cxn>
                <a:cxn ang="0">
                  <a:pos x="0" y="2"/>
                </a:cxn>
              </a:cxnLst>
              <a:rect l="0" t="0" r="r" b="b"/>
              <a:pathLst>
                <a:path w="11" h="3">
                  <a:moveTo>
                    <a:pt x="0" y="2"/>
                  </a:moveTo>
                  <a:lnTo>
                    <a:pt x="3" y="1"/>
                  </a:lnTo>
                  <a:lnTo>
                    <a:pt x="4" y="0"/>
                  </a:lnTo>
                  <a:lnTo>
                    <a:pt x="6" y="0"/>
                  </a:lnTo>
                  <a:lnTo>
                    <a:pt x="11" y="2"/>
                  </a:lnTo>
                  <a:lnTo>
                    <a:pt x="11" y="2"/>
                  </a:lnTo>
                  <a:lnTo>
                    <a:pt x="7" y="3"/>
                  </a:lnTo>
                  <a:lnTo>
                    <a:pt x="4" y="3"/>
                  </a:lnTo>
                  <a:lnTo>
                    <a:pt x="0" y="2"/>
                  </a:lnTo>
                  <a:lnTo>
                    <a:pt x="0" y="2"/>
                  </a:lnTo>
                  <a:close/>
                </a:path>
              </a:pathLst>
            </a:custGeom>
            <a:solidFill>
              <a:srgbClr val="98DDF2"/>
            </a:solidFill>
            <a:ln w="9525">
              <a:noFill/>
              <a:round/>
              <a:headEnd/>
              <a:tailEnd/>
            </a:ln>
            <a:effectLst/>
          </p:spPr>
          <p:txBody>
            <a:bodyPr wrap="none" anchor="ctr"/>
            <a:lstStyle/>
            <a:p>
              <a:endParaRPr lang="en-IN"/>
            </a:p>
          </p:txBody>
        </p:sp>
        <p:sp>
          <p:nvSpPr>
            <p:cNvPr id="4601" name="Freeform 505"/>
            <p:cNvSpPr>
              <a:spLocks noChangeArrowheads="1"/>
            </p:cNvSpPr>
            <p:nvPr/>
          </p:nvSpPr>
          <p:spPr bwMode="auto">
            <a:xfrm>
              <a:off x="5311" y="3757"/>
              <a:ext cx="36" cy="9"/>
            </a:xfrm>
            <a:custGeom>
              <a:avLst/>
              <a:gdLst/>
              <a:ahLst/>
              <a:cxnLst>
                <a:cxn ang="0">
                  <a:pos x="0" y="5"/>
                </a:cxn>
                <a:cxn ang="0">
                  <a:pos x="5" y="4"/>
                </a:cxn>
                <a:cxn ang="0">
                  <a:pos x="9" y="3"/>
                </a:cxn>
                <a:cxn ang="0">
                  <a:pos x="12" y="1"/>
                </a:cxn>
                <a:cxn ang="0">
                  <a:pos x="13" y="0"/>
                </a:cxn>
                <a:cxn ang="0">
                  <a:pos x="15" y="1"/>
                </a:cxn>
                <a:cxn ang="0">
                  <a:pos x="15" y="1"/>
                </a:cxn>
                <a:cxn ang="0">
                  <a:pos x="17" y="3"/>
                </a:cxn>
                <a:cxn ang="0">
                  <a:pos x="20" y="5"/>
                </a:cxn>
                <a:cxn ang="0">
                  <a:pos x="23" y="6"/>
                </a:cxn>
                <a:cxn ang="0">
                  <a:pos x="26" y="6"/>
                </a:cxn>
                <a:cxn ang="0">
                  <a:pos x="30" y="5"/>
                </a:cxn>
                <a:cxn ang="0">
                  <a:pos x="33" y="5"/>
                </a:cxn>
                <a:cxn ang="0">
                  <a:pos x="33" y="5"/>
                </a:cxn>
                <a:cxn ang="0">
                  <a:pos x="32" y="6"/>
                </a:cxn>
                <a:cxn ang="0">
                  <a:pos x="30" y="7"/>
                </a:cxn>
                <a:cxn ang="0">
                  <a:pos x="27" y="8"/>
                </a:cxn>
                <a:cxn ang="0">
                  <a:pos x="24" y="8"/>
                </a:cxn>
                <a:cxn ang="0">
                  <a:pos x="21" y="9"/>
                </a:cxn>
                <a:cxn ang="0">
                  <a:pos x="17" y="9"/>
                </a:cxn>
                <a:cxn ang="0">
                  <a:pos x="14" y="9"/>
                </a:cxn>
                <a:cxn ang="0">
                  <a:pos x="10" y="8"/>
                </a:cxn>
                <a:cxn ang="0">
                  <a:pos x="6" y="7"/>
                </a:cxn>
                <a:cxn ang="0">
                  <a:pos x="3" y="6"/>
                </a:cxn>
                <a:cxn ang="0">
                  <a:pos x="0" y="5"/>
                </a:cxn>
                <a:cxn ang="0">
                  <a:pos x="0" y="5"/>
                </a:cxn>
              </a:cxnLst>
              <a:rect l="0" t="0" r="r" b="b"/>
              <a:pathLst>
                <a:path w="33" h="9">
                  <a:moveTo>
                    <a:pt x="0" y="5"/>
                  </a:moveTo>
                  <a:lnTo>
                    <a:pt x="5" y="4"/>
                  </a:lnTo>
                  <a:lnTo>
                    <a:pt x="9" y="3"/>
                  </a:lnTo>
                  <a:lnTo>
                    <a:pt x="12" y="1"/>
                  </a:lnTo>
                  <a:lnTo>
                    <a:pt x="13" y="0"/>
                  </a:lnTo>
                  <a:lnTo>
                    <a:pt x="15" y="1"/>
                  </a:lnTo>
                  <a:lnTo>
                    <a:pt x="15" y="1"/>
                  </a:lnTo>
                  <a:lnTo>
                    <a:pt x="17" y="3"/>
                  </a:lnTo>
                  <a:lnTo>
                    <a:pt x="20" y="5"/>
                  </a:lnTo>
                  <a:lnTo>
                    <a:pt x="23" y="6"/>
                  </a:lnTo>
                  <a:lnTo>
                    <a:pt x="26" y="6"/>
                  </a:lnTo>
                  <a:lnTo>
                    <a:pt x="30" y="5"/>
                  </a:lnTo>
                  <a:lnTo>
                    <a:pt x="33" y="5"/>
                  </a:lnTo>
                  <a:lnTo>
                    <a:pt x="33" y="5"/>
                  </a:lnTo>
                  <a:lnTo>
                    <a:pt x="32" y="6"/>
                  </a:lnTo>
                  <a:lnTo>
                    <a:pt x="30" y="7"/>
                  </a:lnTo>
                  <a:lnTo>
                    <a:pt x="27" y="8"/>
                  </a:lnTo>
                  <a:lnTo>
                    <a:pt x="24" y="8"/>
                  </a:lnTo>
                  <a:lnTo>
                    <a:pt x="21" y="9"/>
                  </a:lnTo>
                  <a:lnTo>
                    <a:pt x="17" y="9"/>
                  </a:lnTo>
                  <a:lnTo>
                    <a:pt x="14" y="9"/>
                  </a:lnTo>
                  <a:lnTo>
                    <a:pt x="10" y="8"/>
                  </a:lnTo>
                  <a:lnTo>
                    <a:pt x="6" y="7"/>
                  </a:lnTo>
                  <a:lnTo>
                    <a:pt x="3" y="6"/>
                  </a:lnTo>
                  <a:lnTo>
                    <a:pt x="0" y="5"/>
                  </a:lnTo>
                  <a:lnTo>
                    <a:pt x="0" y="5"/>
                  </a:lnTo>
                  <a:close/>
                </a:path>
              </a:pathLst>
            </a:custGeom>
            <a:solidFill>
              <a:srgbClr val="98DDF2"/>
            </a:solidFill>
            <a:ln w="9525">
              <a:noFill/>
              <a:round/>
              <a:headEnd/>
              <a:tailEnd/>
            </a:ln>
            <a:effectLst/>
          </p:spPr>
          <p:txBody>
            <a:bodyPr wrap="none" anchor="ctr"/>
            <a:lstStyle/>
            <a:p>
              <a:endParaRPr lang="en-IN"/>
            </a:p>
          </p:txBody>
        </p:sp>
        <p:sp>
          <p:nvSpPr>
            <p:cNvPr id="4602" name="Freeform 506"/>
            <p:cNvSpPr>
              <a:spLocks noChangeArrowheads="1"/>
            </p:cNvSpPr>
            <p:nvPr/>
          </p:nvSpPr>
          <p:spPr bwMode="auto">
            <a:xfrm>
              <a:off x="5196" y="3761"/>
              <a:ext cx="36" cy="8"/>
            </a:xfrm>
            <a:custGeom>
              <a:avLst/>
              <a:gdLst/>
              <a:ahLst/>
              <a:cxnLst>
                <a:cxn ang="0">
                  <a:pos x="0" y="4"/>
                </a:cxn>
                <a:cxn ang="0">
                  <a:pos x="4" y="3"/>
                </a:cxn>
                <a:cxn ang="0">
                  <a:pos x="8" y="2"/>
                </a:cxn>
                <a:cxn ang="0">
                  <a:pos x="11" y="1"/>
                </a:cxn>
                <a:cxn ang="0">
                  <a:pos x="15" y="0"/>
                </a:cxn>
                <a:cxn ang="0">
                  <a:pos x="18" y="0"/>
                </a:cxn>
                <a:cxn ang="0">
                  <a:pos x="21" y="1"/>
                </a:cxn>
                <a:cxn ang="0">
                  <a:pos x="21" y="1"/>
                </a:cxn>
                <a:cxn ang="0">
                  <a:pos x="28" y="4"/>
                </a:cxn>
                <a:cxn ang="0">
                  <a:pos x="32" y="5"/>
                </a:cxn>
                <a:cxn ang="0">
                  <a:pos x="34" y="5"/>
                </a:cxn>
                <a:cxn ang="0">
                  <a:pos x="34" y="5"/>
                </a:cxn>
                <a:cxn ang="0">
                  <a:pos x="34" y="5"/>
                </a:cxn>
                <a:cxn ang="0">
                  <a:pos x="34" y="5"/>
                </a:cxn>
                <a:cxn ang="0">
                  <a:pos x="32" y="6"/>
                </a:cxn>
                <a:cxn ang="0">
                  <a:pos x="30" y="6"/>
                </a:cxn>
                <a:cxn ang="0">
                  <a:pos x="27" y="7"/>
                </a:cxn>
                <a:cxn ang="0">
                  <a:pos x="24" y="8"/>
                </a:cxn>
                <a:cxn ang="0">
                  <a:pos x="20" y="8"/>
                </a:cxn>
                <a:cxn ang="0">
                  <a:pos x="16" y="8"/>
                </a:cxn>
                <a:cxn ang="0">
                  <a:pos x="12" y="8"/>
                </a:cxn>
                <a:cxn ang="0">
                  <a:pos x="8" y="7"/>
                </a:cxn>
                <a:cxn ang="0">
                  <a:pos x="4" y="6"/>
                </a:cxn>
                <a:cxn ang="0">
                  <a:pos x="0" y="4"/>
                </a:cxn>
                <a:cxn ang="0">
                  <a:pos x="0" y="4"/>
                </a:cxn>
              </a:cxnLst>
              <a:rect l="0" t="0" r="r" b="b"/>
              <a:pathLst>
                <a:path w="34" h="8">
                  <a:moveTo>
                    <a:pt x="0" y="4"/>
                  </a:moveTo>
                  <a:lnTo>
                    <a:pt x="4" y="3"/>
                  </a:lnTo>
                  <a:lnTo>
                    <a:pt x="8" y="2"/>
                  </a:lnTo>
                  <a:lnTo>
                    <a:pt x="11" y="1"/>
                  </a:lnTo>
                  <a:lnTo>
                    <a:pt x="15" y="0"/>
                  </a:lnTo>
                  <a:lnTo>
                    <a:pt x="18" y="0"/>
                  </a:lnTo>
                  <a:lnTo>
                    <a:pt x="21" y="1"/>
                  </a:lnTo>
                  <a:lnTo>
                    <a:pt x="21" y="1"/>
                  </a:lnTo>
                  <a:lnTo>
                    <a:pt x="28" y="4"/>
                  </a:lnTo>
                  <a:lnTo>
                    <a:pt x="32" y="5"/>
                  </a:lnTo>
                  <a:lnTo>
                    <a:pt x="34" y="5"/>
                  </a:lnTo>
                  <a:lnTo>
                    <a:pt x="34" y="5"/>
                  </a:lnTo>
                  <a:lnTo>
                    <a:pt x="34" y="5"/>
                  </a:lnTo>
                  <a:lnTo>
                    <a:pt x="34" y="5"/>
                  </a:lnTo>
                  <a:lnTo>
                    <a:pt x="32" y="6"/>
                  </a:lnTo>
                  <a:lnTo>
                    <a:pt x="30" y="6"/>
                  </a:lnTo>
                  <a:lnTo>
                    <a:pt x="27" y="7"/>
                  </a:lnTo>
                  <a:lnTo>
                    <a:pt x="24" y="8"/>
                  </a:lnTo>
                  <a:lnTo>
                    <a:pt x="20" y="8"/>
                  </a:lnTo>
                  <a:lnTo>
                    <a:pt x="16" y="8"/>
                  </a:lnTo>
                  <a:lnTo>
                    <a:pt x="12" y="8"/>
                  </a:lnTo>
                  <a:lnTo>
                    <a:pt x="8" y="7"/>
                  </a:lnTo>
                  <a:lnTo>
                    <a:pt x="4" y="6"/>
                  </a:lnTo>
                  <a:lnTo>
                    <a:pt x="0" y="4"/>
                  </a:lnTo>
                  <a:lnTo>
                    <a:pt x="0" y="4"/>
                  </a:lnTo>
                  <a:close/>
                </a:path>
              </a:pathLst>
            </a:custGeom>
            <a:solidFill>
              <a:srgbClr val="98DDF2"/>
            </a:solidFill>
            <a:ln w="9525">
              <a:noFill/>
              <a:round/>
              <a:headEnd/>
              <a:tailEnd/>
            </a:ln>
            <a:effectLst/>
          </p:spPr>
          <p:txBody>
            <a:bodyPr wrap="none" anchor="ctr"/>
            <a:lstStyle/>
            <a:p>
              <a:endParaRPr lang="en-IN"/>
            </a:p>
          </p:txBody>
        </p:sp>
        <p:sp>
          <p:nvSpPr>
            <p:cNvPr id="4603" name="Freeform 507"/>
            <p:cNvSpPr>
              <a:spLocks noChangeArrowheads="1"/>
            </p:cNvSpPr>
            <p:nvPr/>
          </p:nvSpPr>
          <p:spPr bwMode="auto">
            <a:xfrm>
              <a:off x="5069" y="3759"/>
              <a:ext cx="34" cy="9"/>
            </a:xfrm>
            <a:custGeom>
              <a:avLst/>
              <a:gdLst/>
              <a:ahLst/>
              <a:cxnLst>
                <a:cxn ang="0">
                  <a:pos x="32" y="5"/>
                </a:cxn>
                <a:cxn ang="0">
                  <a:pos x="29" y="3"/>
                </a:cxn>
                <a:cxn ang="0">
                  <a:pos x="27" y="1"/>
                </a:cxn>
                <a:cxn ang="0">
                  <a:pos x="26" y="0"/>
                </a:cxn>
                <a:cxn ang="0">
                  <a:pos x="24" y="0"/>
                </a:cxn>
                <a:cxn ang="0">
                  <a:pos x="21" y="1"/>
                </a:cxn>
                <a:cxn ang="0">
                  <a:pos x="16" y="3"/>
                </a:cxn>
                <a:cxn ang="0">
                  <a:pos x="16" y="3"/>
                </a:cxn>
                <a:cxn ang="0">
                  <a:pos x="12" y="5"/>
                </a:cxn>
                <a:cxn ang="0">
                  <a:pos x="8" y="6"/>
                </a:cxn>
                <a:cxn ang="0">
                  <a:pos x="4" y="6"/>
                </a:cxn>
                <a:cxn ang="0">
                  <a:pos x="0" y="5"/>
                </a:cxn>
                <a:cxn ang="0">
                  <a:pos x="0" y="5"/>
                </a:cxn>
                <a:cxn ang="0">
                  <a:pos x="2" y="7"/>
                </a:cxn>
                <a:cxn ang="0">
                  <a:pos x="6" y="8"/>
                </a:cxn>
                <a:cxn ang="0">
                  <a:pos x="9" y="8"/>
                </a:cxn>
                <a:cxn ang="0">
                  <a:pos x="12" y="9"/>
                </a:cxn>
                <a:cxn ang="0">
                  <a:pos x="16" y="9"/>
                </a:cxn>
                <a:cxn ang="0">
                  <a:pos x="20" y="8"/>
                </a:cxn>
                <a:cxn ang="0">
                  <a:pos x="23" y="8"/>
                </a:cxn>
                <a:cxn ang="0">
                  <a:pos x="27" y="7"/>
                </a:cxn>
                <a:cxn ang="0">
                  <a:pos x="30" y="6"/>
                </a:cxn>
                <a:cxn ang="0">
                  <a:pos x="32" y="5"/>
                </a:cxn>
                <a:cxn ang="0">
                  <a:pos x="32" y="5"/>
                </a:cxn>
              </a:cxnLst>
              <a:rect l="0" t="0" r="r" b="b"/>
              <a:pathLst>
                <a:path w="32" h="9">
                  <a:moveTo>
                    <a:pt x="32" y="5"/>
                  </a:moveTo>
                  <a:lnTo>
                    <a:pt x="29" y="3"/>
                  </a:lnTo>
                  <a:lnTo>
                    <a:pt x="27" y="1"/>
                  </a:lnTo>
                  <a:lnTo>
                    <a:pt x="26" y="0"/>
                  </a:lnTo>
                  <a:lnTo>
                    <a:pt x="24" y="0"/>
                  </a:lnTo>
                  <a:lnTo>
                    <a:pt x="21" y="1"/>
                  </a:lnTo>
                  <a:lnTo>
                    <a:pt x="16" y="3"/>
                  </a:lnTo>
                  <a:lnTo>
                    <a:pt x="16" y="3"/>
                  </a:lnTo>
                  <a:lnTo>
                    <a:pt x="12" y="5"/>
                  </a:lnTo>
                  <a:lnTo>
                    <a:pt x="8" y="6"/>
                  </a:lnTo>
                  <a:lnTo>
                    <a:pt x="4" y="6"/>
                  </a:lnTo>
                  <a:lnTo>
                    <a:pt x="0" y="5"/>
                  </a:lnTo>
                  <a:lnTo>
                    <a:pt x="0" y="5"/>
                  </a:lnTo>
                  <a:lnTo>
                    <a:pt x="2" y="7"/>
                  </a:lnTo>
                  <a:lnTo>
                    <a:pt x="6" y="8"/>
                  </a:lnTo>
                  <a:lnTo>
                    <a:pt x="9" y="8"/>
                  </a:lnTo>
                  <a:lnTo>
                    <a:pt x="12" y="9"/>
                  </a:lnTo>
                  <a:lnTo>
                    <a:pt x="16" y="9"/>
                  </a:lnTo>
                  <a:lnTo>
                    <a:pt x="20" y="8"/>
                  </a:lnTo>
                  <a:lnTo>
                    <a:pt x="23" y="8"/>
                  </a:lnTo>
                  <a:lnTo>
                    <a:pt x="27" y="7"/>
                  </a:lnTo>
                  <a:lnTo>
                    <a:pt x="30" y="6"/>
                  </a:lnTo>
                  <a:lnTo>
                    <a:pt x="32" y="5"/>
                  </a:lnTo>
                  <a:lnTo>
                    <a:pt x="32" y="5"/>
                  </a:lnTo>
                  <a:close/>
                </a:path>
              </a:pathLst>
            </a:custGeom>
            <a:solidFill>
              <a:srgbClr val="98DDF2"/>
            </a:solidFill>
            <a:ln w="9525">
              <a:noFill/>
              <a:round/>
              <a:headEnd/>
              <a:tailEnd/>
            </a:ln>
            <a:effectLst/>
          </p:spPr>
          <p:txBody>
            <a:bodyPr wrap="none" anchor="ctr"/>
            <a:lstStyle/>
            <a:p>
              <a:endParaRPr lang="en-IN"/>
            </a:p>
          </p:txBody>
        </p:sp>
        <p:sp>
          <p:nvSpPr>
            <p:cNvPr id="4604" name="Freeform 508"/>
            <p:cNvSpPr>
              <a:spLocks noChangeArrowheads="1"/>
            </p:cNvSpPr>
            <p:nvPr/>
          </p:nvSpPr>
          <p:spPr bwMode="auto">
            <a:xfrm>
              <a:off x="5050" y="3768"/>
              <a:ext cx="18" cy="6"/>
            </a:xfrm>
            <a:custGeom>
              <a:avLst/>
              <a:gdLst/>
              <a:ahLst/>
              <a:cxnLst>
                <a:cxn ang="0">
                  <a:pos x="0" y="3"/>
                </a:cxn>
                <a:cxn ang="0">
                  <a:pos x="2" y="3"/>
                </a:cxn>
                <a:cxn ang="0">
                  <a:pos x="4" y="2"/>
                </a:cxn>
                <a:cxn ang="0">
                  <a:pos x="5" y="1"/>
                </a:cxn>
                <a:cxn ang="0">
                  <a:pos x="7" y="0"/>
                </a:cxn>
                <a:cxn ang="0">
                  <a:pos x="8" y="0"/>
                </a:cxn>
                <a:cxn ang="0">
                  <a:pos x="10" y="0"/>
                </a:cxn>
                <a:cxn ang="0">
                  <a:pos x="13" y="1"/>
                </a:cxn>
                <a:cxn ang="0">
                  <a:pos x="17" y="3"/>
                </a:cxn>
                <a:cxn ang="0">
                  <a:pos x="17" y="3"/>
                </a:cxn>
                <a:cxn ang="0">
                  <a:pos x="12" y="6"/>
                </a:cxn>
                <a:cxn ang="0">
                  <a:pos x="8" y="6"/>
                </a:cxn>
                <a:cxn ang="0">
                  <a:pos x="4" y="5"/>
                </a:cxn>
                <a:cxn ang="0">
                  <a:pos x="1" y="4"/>
                </a:cxn>
                <a:cxn ang="0">
                  <a:pos x="0" y="3"/>
                </a:cxn>
                <a:cxn ang="0">
                  <a:pos x="0" y="3"/>
                </a:cxn>
              </a:cxnLst>
              <a:rect l="0" t="0" r="r" b="b"/>
              <a:pathLst>
                <a:path w="17" h="6">
                  <a:moveTo>
                    <a:pt x="0" y="3"/>
                  </a:moveTo>
                  <a:lnTo>
                    <a:pt x="2" y="3"/>
                  </a:lnTo>
                  <a:lnTo>
                    <a:pt x="4" y="2"/>
                  </a:lnTo>
                  <a:lnTo>
                    <a:pt x="5" y="1"/>
                  </a:lnTo>
                  <a:lnTo>
                    <a:pt x="7" y="0"/>
                  </a:lnTo>
                  <a:lnTo>
                    <a:pt x="8" y="0"/>
                  </a:lnTo>
                  <a:lnTo>
                    <a:pt x="10" y="0"/>
                  </a:lnTo>
                  <a:lnTo>
                    <a:pt x="13" y="1"/>
                  </a:lnTo>
                  <a:lnTo>
                    <a:pt x="17" y="3"/>
                  </a:lnTo>
                  <a:lnTo>
                    <a:pt x="17" y="3"/>
                  </a:lnTo>
                  <a:lnTo>
                    <a:pt x="12" y="6"/>
                  </a:lnTo>
                  <a:lnTo>
                    <a:pt x="8" y="6"/>
                  </a:lnTo>
                  <a:lnTo>
                    <a:pt x="4" y="5"/>
                  </a:lnTo>
                  <a:lnTo>
                    <a:pt x="1" y="4"/>
                  </a:lnTo>
                  <a:lnTo>
                    <a:pt x="0" y="3"/>
                  </a:lnTo>
                  <a:lnTo>
                    <a:pt x="0" y="3"/>
                  </a:lnTo>
                  <a:close/>
                </a:path>
              </a:pathLst>
            </a:custGeom>
            <a:solidFill>
              <a:srgbClr val="B2E5F2"/>
            </a:solidFill>
            <a:ln w="9525">
              <a:noFill/>
              <a:round/>
              <a:headEnd/>
              <a:tailEnd/>
            </a:ln>
            <a:effectLst/>
          </p:spPr>
          <p:txBody>
            <a:bodyPr wrap="none" anchor="ctr"/>
            <a:lstStyle/>
            <a:p>
              <a:endParaRPr lang="en-IN"/>
            </a:p>
          </p:txBody>
        </p:sp>
        <p:sp>
          <p:nvSpPr>
            <p:cNvPr id="4605" name="Freeform 509"/>
            <p:cNvSpPr>
              <a:spLocks noChangeArrowheads="1"/>
            </p:cNvSpPr>
            <p:nvPr/>
          </p:nvSpPr>
          <p:spPr bwMode="auto">
            <a:xfrm>
              <a:off x="5133" y="3766"/>
              <a:ext cx="22" cy="6"/>
            </a:xfrm>
            <a:custGeom>
              <a:avLst/>
              <a:gdLst/>
              <a:ahLst/>
              <a:cxnLst>
                <a:cxn ang="0">
                  <a:pos x="0" y="3"/>
                </a:cxn>
                <a:cxn ang="0">
                  <a:pos x="6" y="2"/>
                </a:cxn>
                <a:cxn ang="0">
                  <a:pos x="9" y="1"/>
                </a:cxn>
                <a:cxn ang="0">
                  <a:pos x="10" y="0"/>
                </a:cxn>
                <a:cxn ang="0">
                  <a:pos x="10" y="0"/>
                </a:cxn>
                <a:cxn ang="0">
                  <a:pos x="10" y="1"/>
                </a:cxn>
                <a:cxn ang="0">
                  <a:pos x="12" y="3"/>
                </a:cxn>
                <a:cxn ang="0">
                  <a:pos x="15" y="5"/>
                </a:cxn>
                <a:cxn ang="0">
                  <a:pos x="21" y="5"/>
                </a:cxn>
                <a:cxn ang="0">
                  <a:pos x="21" y="5"/>
                </a:cxn>
                <a:cxn ang="0">
                  <a:pos x="17" y="6"/>
                </a:cxn>
                <a:cxn ang="0">
                  <a:pos x="13" y="7"/>
                </a:cxn>
                <a:cxn ang="0">
                  <a:pos x="9" y="6"/>
                </a:cxn>
                <a:cxn ang="0">
                  <a:pos x="6" y="6"/>
                </a:cxn>
                <a:cxn ang="0">
                  <a:pos x="2" y="4"/>
                </a:cxn>
                <a:cxn ang="0">
                  <a:pos x="0" y="3"/>
                </a:cxn>
                <a:cxn ang="0">
                  <a:pos x="0" y="3"/>
                </a:cxn>
              </a:cxnLst>
              <a:rect l="0" t="0" r="r" b="b"/>
              <a:pathLst>
                <a:path w="21" h="7">
                  <a:moveTo>
                    <a:pt x="0" y="3"/>
                  </a:moveTo>
                  <a:lnTo>
                    <a:pt x="6" y="2"/>
                  </a:lnTo>
                  <a:lnTo>
                    <a:pt x="9" y="1"/>
                  </a:lnTo>
                  <a:lnTo>
                    <a:pt x="10" y="0"/>
                  </a:lnTo>
                  <a:lnTo>
                    <a:pt x="10" y="0"/>
                  </a:lnTo>
                  <a:lnTo>
                    <a:pt x="10" y="1"/>
                  </a:lnTo>
                  <a:lnTo>
                    <a:pt x="12" y="3"/>
                  </a:lnTo>
                  <a:lnTo>
                    <a:pt x="15" y="5"/>
                  </a:lnTo>
                  <a:lnTo>
                    <a:pt x="21" y="5"/>
                  </a:lnTo>
                  <a:lnTo>
                    <a:pt x="21" y="5"/>
                  </a:lnTo>
                  <a:lnTo>
                    <a:pt x="17" y="6"/>
                  </a:lnTo>
                  <a:lnTo>
                    <a:pt x="13" y="7"/>
                  </a:lnTo>
                  <a:lnTo>
                    <a:pt x="9" y="6"/>
                  </a:lnTo>
                  <a:lnTo>
                    <a:pt x="6" y="6"/>
                  </a:lnTo>
                  <a:lnTo>
                    <a:pt x="2" y="4"/>
                  </a:lnTo>
                  <a:lnTo>
                    <a:pt x="0" y="3"/>
                  </a:lnTo>
                  <a:lnTo>
                    <a:pt x="0" y="3"/>
                  </a:lnTo>
                  <a:close/>
                </a:path>
              </a:pathLst>
            </a:custGeom>
            <a:solidFill>
              <a:srgbClr val="98DDF2"/>
            </a:solidFill>
            <a:ln w="9525">
              <a:noFill/>
              <a:round/>
              <a:headEnd/>
              <a:tailEnd/>
            </a:ln>
            <a:effectLst/>
          </p:spPr>
          <p:txBody>
            <a:bodyPr wrap="none" anchor="ctr"/>
            <a:lstStyle/>
            <a:p>
              <a:endParaRPr lang="en-IN"/>
            </a:p>
          </p:txBody>
        </p:sp>
        <p:sp>
          <p:nvSpPr>
            <p:cNvPr id="4606" name="Freeform 510"/>
            <p:cNvSpPr>
              <a:spLocks noChangeArrowheads="1"/>
            </p:cNvSpPr>
            <p:nvPr/>
          </p:nvSpPr>
          <p:spPr bwMode="auto">
            <a:xfrm>
              <a:off x="5278" y="3730"/>
              <a:ext cx="143" cy="4"/>
            </a:xfrm>
            <a:custGeom>
              <a:avLst/>
              <a:gdLst/>
              <a:ahLst/>
              <a:cxnLst>
                <a:cxn ang="0">
                  <a:pos x="3" y="2"/>
                </a:cxn>
                <a:cxn ang="0">
                  <a:pos x="11" y="1"/>
                </a:cxn>
                <a:cxn ang="0">
                  <a:pos x="20" y="0"/>
                </a:cxn>
                <a:cxn ang="0">
                  <a:pos x="27" y="0"/>
                </a:cxn>
                <a:cxn ang="0">
                  <a:pos x="31" y="1"/>
                </a:cxn>
                <a:cxn ang="0">
                  <a:pos x="34" y="1"/>
                </a:cxn>
                <a:cxn ang="0">
                  <a:pos x="40" y="0"/>
                </a:cxn>
                <a:cxn ang="0">
                  <a:pos x="43" y="0"/>
                </a:cxn>
                <a:cxn ang="0">
                  <a:pos x="48" y="1"/>
                </a:cxn>
                <a:cxn ang="0">
                  <a:pos x="50" y="1"/>
                </a:cxn>
                <a:cxn ang="0">
                  <a:pos x="57" y="1"/>
                </a:cxn>
                <a:cxn ang="0">
                  <a:pos x="66" y="0"/>
                </a:cxn>
                <a:cxn ang="0">
                  <a:pos x="69" y="1"/>
                </a:cxn>
                <a:cxn ang="0">
                  <a:pos x="75" y="1"/>
                </a:cxn>
                <a:cxn ang="0">
                  <a:pos x="83" y="1"/>
                </a:cxn>
                <a:cxn ang="0">
                  <a:pos x="92" y="1"/>
                </a:cxn>
                <a:cxn ang="0">
                  <a:pos x="100" y="1"/>
                </a:cxn>
                <a:cxn ang="0">
                  <a:pos x="105" y="1"/>
                </a:cxn>
                <a:cxn ang="0">
                  <a:pos x="109" y="2"/>
                </a:cxn>
                <a:cxn ang="0">
                  <a:pos x="117" y="1"/>
                </a:cxn>
                <a:cxn ang="0">
                  <a:pos x="122" y="2"/>
                </a:cxn>
                <a:cxn ang="0">
                  <a:pos x="131" y="2"/>
                </a:cxn>
                <a:cxn ang="0">
                  <a:pos x="128" y="3"/>
                </a:cxn>
                <a:cxn ang="0">
                  <a:pos x="120" y="4"/>
                </a:cxn>
                <a:cxn ang="0">
                  <a:pos x="112" y="4"/>
                </a:cxn>
                <a:cxn ang="0">
                  <a:pos x="109" y="4"/>
                </a:cxn>
                <a:cxn ang="0">
                  <a:pos x="100" y="5"/>
                </a:cxn>
                <a:cxn ang="0">
                  <a:pos x="97" y="4"/>
                </a:cxn>
                <a:cxn ang="0">
                  <a:pos x="91" y="4"/>
                </a:cxn>
                <a:cxn ang="0">
                  <a:pos x="89" y="4"/>
                </a:cxn>
                <a:cxn ang="0">
                  <a:pos x="84" y="4"/>
                </a:cxn>
                <a:cxn ang="0">
                  <a:pos x="74" y="4"/>
                </a:cxn>
                <a:cxn ang="0">
                  <a:pos x="66" y="4"/>
                </a:cxn>
                <a:cxn ang="0">
                  <a:pos x="64" y="4"/>
                </a:cxn>
                <a:cxn ang="0">
                  <a:pos x="58" y="5"/>
                </a:cxn>
                <a:cxn ang="0">
                  <a:pos x="54" y="4"/>
                </a:cxn>
                <a:cxn ang="0">
                  <a:pos x="47" y="4"/>
                </a:cxn>
                <a:cxn ang="0">
                  <a:pos x="43" y="4"/>
                </a:cxn>
                <a:cxn ang="0">
                  <a:pos x="36" y="4"/>
                </a:cxn>
                <a:cxn ang="0">
                  <a:pos x="27" y="5"/>
                </a:cxn>
                <a:cxn ang="0">
                  <a:pos x="23" y="4"/>
                </a:cxn>
                <a:cxn ang="0">
                  <a:pos x="17" y="4"/>
                </a:cxn>
                <a:cxn ang="0">
                  <a:pos x="9" y="4"/>
                </a:cxn>
                <a:cxn ang="0">
                  <a:pos x="2" y="3"/>
                </a:cxn>
                <a:cxn ang="0">
                  <a:pos x="0" y="2"/>
                </a:cxn>
              </a:cxnLst>
              <a:rect l="0" t="0" r="r" b="b"/>
              <a:pathLst>
                <a:path w="131" h="5">
                  <a:moveTo>
                    <a:pt x="0" y="2"/>
                  </a:moveTo>
                  <a:lnTo>
                    <a:pt x="3" y="2"/>
                  </a:lnTo>
                  <a:lnTo>
                    <a:pt x="7" y="2"/>
                  </a:lnTo>
                  <a:lnTo>
                    <a:pt x="11" y="1"/>
                  </a:lnTo>
                  <a:lnTo>
                    <a:pt x="15" y="1"/>
                  </a:lnTo>
                  <a:lnTo>
                    <a:pt x="20" y="0"/>
                  </a:lnTo>
                  <a:lnTo>
                    <a:pt x="24" y="0"/>
                  </a:lnTo>
                  <a:lnTo>
                    <a:pt x="27" y="0"/>
                  </a:lnTo>
                  <a:lnTo>
                    <a:pt x="30" y="0"/>
                  </a:lnTo>
                  <a:lnTo>
                    <a:pt x="31" y="1"/>
                  </a:lnTo>
                  <a:lnTo>
                    <a:pt x="31" y="1"/>
                  </a:lnTo>
                  <a:lnTo>
                    <a:pt x="34" y="1"/>
                  </a:lnTo>
                  <a:lnTo>
                    <a:pt x="37" y="1"/>
                  </a:lnTo>
                  <a:lnTo>
                    <a:pt x="40" y="0"/>
                  </a:lnTo>
                  <a:lnTo>
                    <a:pt x="40" y="0"/>
                  </a:lnTo>
                  <a:lnTo>
                    <a:pt x="43" y="0"/>
                  </a:lnTo>
                  <a:lnTo>
                    <a:pt x="45" y="0"/>
                  </a:lnTo>
                  <a:lnTo>
                    <a:pt x="48" y="1"/>
                  </a:lnTo>
                  <a:lnTo>
                    <a:pt x="48" y="1"/>
                  </a:lnTo>
                  <a:lnTo>
                    <a:pt x="50" y="1"/>
                  </a:lnTo>
                  <a:lnTo>
                    <a:pt x="53" y="1"/>
                  </a:lnTo>
                  <a:lnTo>
                    <a:pt x="57" y="1"/>
                  </a:lnTo>
                  <a:lnTo>
                    <a:pt x="62" y="1"/>
                  </a:lnTo>
                  <a:lnTo>
                    <a:pt x="66" y="0"/>
                  </a:lnTo>
                  <a:lnTo>
                    <a:pt x="69" y="1"/>
                  </a:lnTo>
                  <a:lnTo>
                    <a:pt x="69" y="1"/>
                  </a:lnTo>
                  <a:lnTo>
                    <a:pt x="72" y="1"/>
                  </a:lnTo>
                  <a:lnTo>
                    <a:pt x="75" y="1"/>
                  </a:lnTo>
                  <a:lnTo>
                    <a:pt x="79" y="1"/>
                  </a:lnTo>
                  <a:lnTo>
                    <a:pt x="83" y="1"/>
                  </a:lnTo>
                  <a:lnTo>
                    <a:pt x="87" y="1"/>
                  </a:lnTo>
                  <a:lnTo>
                    <a:pt x="92" y="1"/>
                  </a:lnTo>
                  <a:lnTo>
                    <a:pt x="96" y="1"/>
                  </a:lnTo>
                  <a:lnTo>
                    <a:pt x="100" y="1"/>
                  </a:lnTo>
                  <a:lnTo>
                    <a:pt x="103" y="1"/>
                  </a:lnTo>
                  <a:lnTo>
                    <a:pt x="105" y="1"/>
                  </a:lnTo>
                  <a:lnTo>
                    <a:pt x="105" y="1"/>
                  </a:lnTo>
                  <a:lnTo>
                    <a:pt x="109" y="2"/>
                  </a:lnTo>
                  <a:lnTo>
                    <a:pt x="113" y="1"/>
                  </a:lnTo>
                  <a:lnTo>
                    <a:pt x="117" y="1"/>
                  </a:lnTo>
                  <a:lnTo>
                    <a:pt x="117" y="1"/>
                  </a:lnTo>
                  <a:lnTo>
                    <a:pt x="122" y="2"/>
                  </a:lnTo>
                  <a:lnTo>
                    <a:pt x="127" y="2"/>
                  </a:lnTo>
                  <a:lnTo>
                    <a:pt x="131" y="2"/>
                  </a:lnTo>
                  <a:lnTo>
                    <a:pt x="131" y="2"/>
                  </a:lnTo>
                  <a:lnTo>
                    <a:pt x="128" y="3"/>
                  </a:lnTo>
                  <a:lnTo>
                    <a:pt x="124" y="3"/>
                  </a:lnTo>
                  <a:lnTo>
                    <a:pt x="120" y="4"/>
                  </a:lnTo>
                  <a:lnTo>
                    <a:pt x="116" y="4"/>
                  </a:lnTo>
                  <a:lnTo>
                    <a:pt x="112" y="4"/>
                  </a:lnTo>
                  <a:lnTo>
                    <a:pt x="112" y="4"/>
                  </a:lnTo>
                  <a:lnTo>
                    <a:pt x="109" y="4"/>
                  </a:lnTo>
                  <a:lnTo>
                    <a:pt x="104" y="4"/>
                  </a:lnTo>
                  <a:lnTo>
                    <a:pt x="100" y="5"/>
                  </a:lnTo>
                  <a:lnTo>
                    <a:pt x="97" y="4"/>
                  </a:lnTo>
                  <a:lnTo>
                    <a:pt x="97" y="4"/>
                  </a:lnTo>
                  <a:lnTo>
                    <a:pt x="94" y="4"/>
                  </a:lnTo>
                  <a:lnTo>
                    <a:pt x="91" y="4"/>
                  </a:lnTo>
                  <a:lnTo>
                    <a:pt x="89" y="4"/>
                  </a:lnTo>
                  <a:lnTo>
                    <a:pt x="89" y="4"/>
                  </a:lnTo>
                  <a:lnTo>
                    <a:pt x="87" y="4"/>
                  </a:lnTo>
                  <a:lnTo>
                    <a:pt x="84" y="4"/>
                  </a:lnTo>
                  <a:lnTo>
                    <a:pt x="79" y="4"/>
                  </a:lnTo>
                  <a:lnTo>
                    <a:pt x="74" y="4"/>
                  </a:lnTo>
                  <a:lnTo>
                    <a:pt x="70" y="4"/>
                  </a:lnTo>
                  <a:lnTo>
                    <a:pt x="66" y="4"/>
                  </a:lnTo>
                  <a:lnTo>
                    <a:pt x="64" y="4"/>
                  </a:lnTo>
                  <a:lnTo>
                    <a:pt x="64" y="4"/>
                  </a:lnTo>
                  <a:lnTo>
                    <a:pt x="62" y="4"/>
                  </a:lnTo>
                  <a:lnTo>
                    <a:pt x="58" y="5"/>
                  </a:lnTo>
                  <a:lnTo>
                    <a:pt x="54" y="4"/>
                  </a:lnTo>
                  <a:lnTo>
                    <a:pt x="54" y="4"/>
                  </a:lnTo>
                  <a:lnTo>
                    <a:pt x="51" y="3"/>
                  </a:lnTo>
                  <a:lnTo>
                    <a:pt x="47" y="4"/>
                  </a:lnTo>
                  <a:lnTo>
                    <a:pt x="43" y="4"/>
                  </a:lnTo>
                  <a:lnTo>
                    <a:pt x="43" y="4"/>
                  </a:lnTo>
                  <a:lnTo>
                    <a:pt x="40" y="4"/>
                  </a:lnTo>
                  <a:lnTo>
                    <a:pt x="36" y="4"/>
                  </a:lnTo>
                  <a:lnTo>
                    <a:pt x="31" y="4"/>
                  </a:lnTo>
                  <a:lnTo>
                    <a:pt x="27" y="5"/>
                  </a:lnTo>
                  <a:lnTo>
                    <a:pt x="23" y="4"/>
                  </a:lnTo>
                  <a:lnTo>
                    <a:pt x="23" y="4"/>
                  </a:lnTo>
                  <a:lnTo>
                    <a:pt x="21" y="4"/>
                  </a:lnTo>
                  <a:lnTo>
                    <a:pt x="17" y="4"/>
                  </a:lnTo>
                  <a:lnTo>
                    <a:pt x="13" y="4"/>
                  </a:lnTo>
                  <a:lnTo>
                    <a:pt x="9" y="4"/>
                  </a:lnTo>
                  <a:lnTo>
                    <a:pt x="5" y="4"/>
                  </a:lnTo>
                  <a:lnTo>
                    <a:pt x="2" y="3"/>
                  </a:lnTo>
                  <a:lnTo>
                    <a:pt x="0" y="2"/>
                  </a:lnTo>
                  <a:lnTo>
                    <a:pt x="0" y="2"/>
                  </a:lnTo>
                  <a:close/>
                </a:path>
              </a:pathLst>
            </a:custGeom>
            <a:solidFill>
              <a:srgbClr val="E5F2F2"/>
            </a:solidFill>
            <a:ln w="9525">
              <a:noFill/>
              <a:round/>
              <a:headEnd/>
              <a:tailEnd/>
            </a:ln>
            <a:effectLst/>
          </p:spPr>
          <p:txBody>
            <a:bodyPr wrap="none" anchor="ctr"/>
            <a:lstStyle/>
            <a:p>
              <a:endParaRPr lang="en-IN"/>
            </a:p>
          </p:txBody>
        </p:sp>
        <p:sp>
          <p:nvSpPr>
            <p:cNvPr id="4607" name="Freeform 511"/>
            <p:cNvSpPr>
              <a:spLocks noChangeArrowheads="1"/>
            </p:cNvSpPr>
            <p:nvPr/>
          </p:nvSpPr>
          <p:spPr bwMode="auto">
            <a:xfrm>
              <a:off x="5439" y="3724"/>
              <a:ext cx="55" cy="6"/>
            </a:xfrm>
            <a:custGeom>
              <a:avLst/>
              <a:gdLst/>
              <a:ahLst/>
              <a:cxnLst>
                <a:cxn ang="0">
                  <a:pos x="0" y="5"/>
                </a:cxn>
                <a:cxn ang="0">
                  <a:pos x="4" y="6"/>
                </a:cxn>
                <a:cxn ang="0">
                  <a:pos x="8" y="5"/>
                </a:cxn>
                <a:cxn ang="0">
                  <a:pos x="12" y="5"/>
                </a:cxn>
                <a:cxn ang="0">
                  <a:pos x="12" y="5"/>
                </a:cxn>
                <a:cxn ang="0">
                  <a:pos x="13" y="4"/>
                </a:cxn>
                <a:cxn ang="0">
                  <a:pos x="15" y="4"/>
                </a:cxn>
                <a:cxn ang="0">
                  <a:pos x="16" y="4"/>
                </a:cxn>
                <a:cxn ang="0">
                  <a:pos x="16" y="4"/>
                </a:cxn>
                <a:cxn ang="0">
                  <a:pos x="18" y="5"/>
                </a:cxn>
                <a:cxn ang="0">
                  <a:pos x="19" y="4"/>
                </a:cxn>
                <a:cxn ang="0">
                  <a:pos x="21" y="4"/>
                </a:cxn>
                <a:cxn ang="0">
                  <a:pos x="21" y="4"/>
                </a:cxn>
                <a:cxn ang="0">
                  <a:pos x="23" y="5"/>
                </a:cxn>
                <a:cxn ang="0">
                  <a:pos x="25" y="4"/>
                </a:cxn>
                <a:cxn ang="0">
                  <a:pos x="28" y="4"/>
                </a:cxn>
                <a:cxn ang="0">
                  <a:pos x="28" y="4"/>
                </a:cxn>
                <a:cxn ang="0">
                  <a:pos x="29" y="4"/>
                </a:cxn>
                <a:cxn ang="0">
                  <a:pos x="30" y="5"/>
                </a:cxn>
                <a:cxn ang="0">
                  <a:pos x="33" y="5"/>
                </a:cxn>
                <a:cxn ang="0">
                  <a:pos x="33" y="5"/>
                </a:cxn>
                <a:cxn ang="0">
                  <a:pos x="35" y="3"/>
                </a:cxn>
                <a:cxn ang="0">
                  <a:pos x="38" y="2"/>
                </a:cxn>
                <a:cxn ang="0">
                  <a:pos x="41" y="2"/>
                </a:cxn>
                <a:cxn ang="0">
                  <a:pos x="41" y="2"/>
                </a:cxn>
                <a:cxn ang="0">
                  <a:pos x="45" y="2"/>
                </a:cxn>
                <a:cxn ang="0">
                  <a:pos x="49" y="2"/>
                </a:cxn>
                <a:cxn ang="0">
                  <a:pos x="51" y="0"/>
                </a:cxn>
                <a:cxn ang="0">
                  <a:pos x="51" y="0"/>
                </a:cxn>
                <a:cxn ang="0">
                  <a:pos x="48" y="1"/>
                </a:cxn>
                <a:cxn ang="0">
                  <a:pos x="43" y="1"/>
                </a:cxn>
                <a:cxn ang="0">
                  <a:pos x="38" y="0"/>
                </a:cxn>
                <a:cxn ang="0">
                  <a:pos x="38" y="0"/>
                </a:cxn>
                <a:cxn ang="0">
                  <a:pos x="36" y="0"/>
                </a:cxn>
                <a:cxn ang="0">
                  <a:pos x="34" y="2"/>
                </a:cxn>
                <a:cxn ang="0">
                  <a:pos x="31" y="2"/>
                </a:cxn>
                <a:cxn ang="0">
                  <a:pos x="31" y="2"/>
                </a:cxn>
                <a:cxn ang="0">
                  <a:pos x="27" y="1"/>
                </a:cxn>
                <a:cxn ang="0">
                  <a:pos x="25" y="1"/>
                </a:cxn>
                <a:cxn ang="0">
                  <a:pos x="22" y="2"/>
                </a:cxn>
                <a:cxn ang="0">
                  <a:pos x="22" y="2"/>
                </a:cxn>
                <a:cxn ang="0">
                  <a:pos x="19" y="3"/>
                </a:cxn>
                <a:cxn ang="0">
                  <a:pos x="16" y="2"/>
                </a:cxn>
                <a:cxn ang="0">
                  <a:pos x="11" y="3"/>
                </a:cxn>
                <a:cxn ang="0">
                  <a:pos x="11" y="3"/>
                </a:cxn>
                <a:cxn ang="0">
                  <a:pos x="7" y="4"/>
                </a:cxn>
                <a:cxn ang="0">
                  <a:pos x="2" y="4"/>
                </a:cxn>
                <a:cxn ang="0">
                  <a:pos x="0" y="5"/>
                </a:cxn>
                <a:cxn ang="0">
                  <a:pos x="0" y="5"/>
                </a:cxn>
              </a:cxnLst>
              <a:rect l="0" t="0" r="r" b="b"/>
              <a:pathLst>
                <a:path w="51" h="6">
                  <a:moveTo>
                    <a:pt x="0" y="5"/>
                  </a:moveTo>
                  <a:lnTo>
                    <a:pt x="4" y="6"/>
                  </a:lnTo>
                  <a:lnTo>
                    <a:pt x="8" y="5"/>
                  </a:lnTo>
                  <a:lnTo>
                    <a:pt x="12" y="5"/>
                  </a:lnTo>
                  <a:lnTo>
                    <a:pt x="12" y="5"/>
                  </a:lnTo>
                  <a:lnTo>
                    <a:pt x="13" y="4"/>
                  </a:lnTo>
                  <a:lnTo>
                    <a:pt x="15" y="4"/>
                  </a:lnTo>
                  <a:lnTo>
                    <a:pt x="16" y="4"/>
                  </a:lnTo>
                  <a:lnTo>
                    <a:pt x="16" y="4"/>
                  </a:lnTo>
                  <a:lnTo>
                    <a:pt x="18" y="5"/>
                  </a:lnTo>
                  <a:lnTo>
                    <a:pt x="19" y="4"/>
                  </a:lnTo>
                  <a:lnTo>
                    <a:pt x="21" y="4"/>
                  </a:lnTo>
                  <a:lnTo>
                    <a:pt x="21" y="4"/>
                  </a:lnTo>
                  <a:lnTo>
                    <a:pt x="23" y="5"/>
                  </a:lnTo>
                  <a:lnTo>
                    <a:pt x="25" y="4"/>
                  </a:lnTo>
                  <a:lnTo>
                    <a:pt x="28" y="4"/>
                  </a:lnTo>
                  <a:lnTo>
                    <a:pt x="28" y="4"/>
                  </a:lnTo>
                  <a:lnTo>
                    <a:pt x="29" y="4"/>
                  </a:lnTo>
                  <a:lnTo>
                    <a:pt x="30" y="5"/>
                  </a:lnTo>
                  <a:lnTo>
                    <a:pt x="33" y="5"/>
                  </a:lnTo>
                  <a:lnTo>
                    <a:pt x="33" y="5"/>
                  </a:lnTo>
                  <a:lnTo>
                    <a:pt x="35" y="3"/>
                  </a:lnTo>
                  <a:lnTo>
                    <a:pt x="38" y="2"/>
                  </a:lnTo>
                  <a:lnTo>
                    <a:pt x="41" y="2"/>
                  </a:lnTo>
                  <a:lnTo>
                    <a:pt x="41" y="2"/>
                  </a:lnTo>
                  <a:lnTo>
                    <a:pt x="45" y="2"/>
                  </a:lnTo>
                  <a:lnTo>
                    <a:pt x="49" y="2"/>
                  </a:lnTo>
                  <a:lnTo>
                    <a:pt x="51" y="0"/>
                  </a:lnTo>
                  <a:lnTo>
                    <a:pt x="51" y="0"/>
                  </a:lnTo>
                  <a:lnTo>
                    <a:pt x="48" y="1"/>
                  </a:lnTo>
                  <a:lnTo>
                    <a:pt x="43" y="1"/>
                  </a:lnTo>
                  <a:lnTo>
                    <a:pt x="38" y="0"/>
                  </a:lnTo>
                  <a:lnTo>
                    <a:pt x="38" y="0"/>
                  </a:lnTo>
                  <a:lnTo>
                    <a:pt x="36" y="0"/>
                  </a:lnTo>
                  <a:lnTo>
                    <a:pt x="34" y="2"/>
                  </a:lnTo>
                  <a:lnTo>
                    <a:pt x="31" y="2"/>
                  </a:lnTo>
                  <a:lnTo>
                    <a:pt x="31" y="2"/>
                  </a:lnTo>
                  <a:lnTo>
                    <a:pt x="27" y="1"/>
                  </a:lnTo>
                  <a:lnTo>
                    <a:pt x="25" y="1"/>
                  </a:lnTo>
                  <a:lnTo>
                    <a:pt x="22" y="2"/>
                  </a:lnTo>
                  <a:lnTo>
                    <a:pt x="22" y="2"/>
                  </a:lnTo>
                  <a:lnTo>
                    <a:pt x="19" y="3"/>
                  </a:lnTo>
                  <a:lnTo>
                    <a:pt x="16" y="2"/>
                  </a:lnTo>
                  <a:lnTo>
                    <a:pt x="11" y="3"/>
                  </a:lnTo>
                  <a:lnTo>
                    <a:pt x="11" y="3"/>
                  </a:lnTo>
                  <a:lnTo>
                    <a:pt x="7" y="4"/>
                  </a:lnTo>
                  <a:lnTo>
                    <a:pt x="2" y="4"/>
                  </a:lnTo>
                  <a:lnTo>
                    <a:pt x="0" y="5"/>
                  </a:lnTo>
                  <a:lnTo>
                    <a:pt x="0" y="5"/>
                  </a:lnTo>
                  <a:close/>
                </a:path>
              </a:pathLst>
            </a:custGeom>
            <a:solidFill>
              <a:srgbClr val="E5F2F2"/>
            </a:solidFill>
            <a:ln w="9525">
              <a:noFill/>
              <a:round/>
              <a:headEnd/>
              <a:tailEnd/>
            </a:ln>
            <a:effectLst/>
          </p:spPr>
          <p:txBody>
            <a:bodyPr wrap="none" anchor="ctr"/>
            <a:lstStyle/>
            <a:p>
              <a:endParaRPr lang="en-IN"/>
            </a:p>
          </p:txBody>
        </p:sp>
        <p:sp>
          <p:nvSpPr>
            <p:cNvPr id="4608" name="Freeform 512"/>
            <p:cNvSpPr>
              <a:spLocks noChangeArrowheads="1"/>
            </p:cNvSpPr>
            <p:nvPr/>
          </p:nvSpPr>
          <p:spPr bwMode="auto">
            <a:xfrm>
              <a:off x="5168" y="3252"/>
              <a:ext cx="1" cy="7"/>
            </a:xfrm>
            <a:custGeom>
              <a:avLst/>
              <a:gdLst/>
              <a:ahLst/>
              <a:cxnLst>
                <a:cxn ang="0">
                  <a:pos x="2" y="0"/>
                </a:cxn>
                <a:cxn ang="0">
                  <a:pos x="1" y="2"/>
                </a:cxn>
                <a:cxn ang="0">
                  <a:pos x="0" y="4"/>
                </a:cxn>
                <a:cxn ang="0">
                  <a:pos x="0" y="7"/>
                </a:cxn>
              </a:cxnLst>
              <a:rect l="0" t="0" r="r" b="b"/>
              <a:pathLst>
                <a:path w="2" h="7">
                  <a:moveTo>
                    <a:pt x="2" y="0"/>
                  </a:moveTo>
                  <a:lnTo>
                    <a:pt x="1" y="2"/>
                  </a:lnTo>
                  <a:lnTo>
                    <a:pt x="0" y="4"/>
                  </a:lnTo>
                  <a:lnTo>
                    <a:pt x="0" y="7"/>
                  </a:lnTo>
                </a:path>
              </a:pathLst>
            </a:custGeom>
            <a:noFill/>
            <a:ln w="3240">
              <a:solidFill>
                <a:srgbClr val="007F7F"/>
              </a:solidFill>
              <a:round/>
              <a:headEnd/>
              <a:tailEnd/>
            </a:ln>
            <a:effectLst/>
          </p:spPr>
          <p:txBody>
            <a:bodyPr wrap="none" anchor="ctr"/>
            <a:lstStyle/>
            <a:p>
              <a:endParaRPr lang="en-IN"/>
            </a:p>
          </p:txBody>
        </p:sp>
        <p:sp>
          <p:nvSpPr>
            <p:cNvPr id="4609" name="Freeform 513"/>
            <p:cNvSpPr>
              <a:spLocks noChangeArrowheads="1"/>
            </p:cNvSpPr>
            <p:nvPr/>
          </p:nvSpPr>
          <p:spPr bwMode="auto">
            <a:xfrm>
              <a:off x="5167" y="3260"/>
              <a:ext cx="7" cy="13"/>
            </a:xfrm>
            <a:custGeom>
              <a:avLst/>
              <a:gdLst/>
              <a:ahLst/>
              <a:cxnLst>
                <a:cxn ang="0">
                  <a:pos x="1" y="0"/>
                </a:cxn>
                <a:cxn ang="0">
                  <a:pos x="0" y="3"/>
                </a:cxn>
                <a:cxn ang="0">
                  <a:pos x="1" y="7"/>
                </a:cxn>
                <a:cxn ang="0">
                  <a:pos x="3" y="10"/>
                </a:cxn>
                <a:cxn ang="0">
                  <a:pos x="7" y="13"/>
                </a:cxn>
              </a:cxnLst>
              <a:rect l="0" t="0" r="r" b="b"/>
              <a:pathLst>
                <a:path w="7" h="13">
                  <a:moveTo>
                    <a:pt x="1" y="0"/>
                  </a:moveTo>
                  <a:lnTo>
                    <a:pt x="0" y="3"/>
                  </a:lnTo>
                  <a:lnTo>
                    <a:pt x="1" y="7"/>
                  </a:lnTo>
                  <a:lnTo>
                    <a:pt x="3" y="10"/>
                  </a:lnTo>
                  <a:lnTo>
                    <a:pt x="7" y="13"/>
                  </a:lnTo>
                </a:path>
              </a:pathLst>
            </a:custGeom>
            <a:noFill/>
            <a:ln w="3240">
              <a:solidFill>
                <a:srgbClr val="007F7F"/>
              </a:solidFill>
              <a:round/>
              <a:headEnd/>
              <a:tailEnd/>
            </a:ln>
            <a:effectLst/>
          </p:spPr>
          <p:txBody>
            <a:bodyPr wrap="none" anchor="ctr"/>
            <a:lstStyle/>
            <a:p>
              <a:endParaRPr lang="en-IN"/>
            </a:p>
          </p:txBody>
        </p:sp>
        <p:sp>
          <p:nvSpPr>
            <p:cNvPr id="4610" name="Freeform 514"/>
            <p:cNvSpPr>
              <a:spLocks noChangeArrowheads="1"/>
            </p:cNvSpPr>
            <p:nvPr/>
          </p:nvSpPr>
          <p:spPr bwMode="auto">
            <a:xfrm>
              <a:off x="5174" y="3269"/>
              <a:ext cx="18" cy="4"/>
            </a:xfrm>
            <a:custGeom>
              <a:avLst/>
              <a:gdLst/>
              <a:ahLst/>
              <a:cxnLst>
                <a:cxn ang="0">
                  <a:pos x="0" y="4"/>
                </a:cxn>
                <a:cxn ang="0">
                  <a:pos x="3" y="5"/>
                </a:cxn>
                <a:cxn ang="0">
                  <a:pos x="7" y="5"/>
                </a:cxn>
                <a:cxn ang="0">
                  <a:pos x="11" y="4"/>
                </a:cxn>
                <a:cxn ang="0">
                  <a:pos x="14" y="2"/>
                </a:cxn>
                <a:cxn ang="0">
                  <a:pos x="17" y="0"/>
                </a:cxn>
              </a:cxnLst>
              <a:rect l="0" t="0" r="r" b="b"/>
              <a:pathLst>
                <a:path w="17" h="5">
                  <a:moveTo>
                    <a:pt x="0" y="4"/>
                  </a:moveTo>
                  <a:lnTo>
                    <a:pt x="3" y="5"/>
                  </a:lnTo>
                  <a:lnTo>
                    <a:pt x="7" y="5"/>
                  </a:lnTo>
                  <a:lnTo>
                    <a:pt x="11" y="4"/>
                  </a:lnTo>
                  <a:lnTo>
                    <a:pt x="14" y="2"/>
                  </a:lnTo>
                  <a:lnTo>
                    <a:pt x="17" y="0"/>
                  </a:lnTo>
                </a:path>
              </a:pathLst>
            </a:custGeom>
            <a:noFill/>
            <a:ln w="3240">
              <a:solidFill>
                <a:srgbClr val="007F7F"/>
              </a:solidFill>
              <a:round/>
              <a:headEnd/>
              <a:tailEnd/>
            </a:ln>
            <a:effectLst/>
          </p:spPr>
          <p:txBody>
            <a:bodyPr wrap="none" anchor="ctr"/>
            <a:lstStyle/>
            <a:p>
              <a:endParaRPr lang="en-IN"/>
            </a:p>
          </p:txBody>
        </p:sp>
        <p:sp>
          <p:nvSpPr>
            <p:cNvPr id="4611" name="Freeform 515"/>
            <p:cNvSpPr>
              <a:spLocks noChangeArrowheads="1"/>
            </p:cNvSpPr>
            <p:nvPr/>
          </p:nvSpPr>
          <p:spPr bwMode="auto">
            <a:xfrm>
              <a:off x="5168" y="3252"/>
              <a:ext cx="1" cy="6"/>
            </a:xfrm>
            <a:custGeom>
              <a:avLst/>
              <a:gdLst/>
              <a:ahLst/>
              <a:cxnLst>
                <a:cxn ang="0">
                  <a:pos x="2" y="0"/>
                </a:cxn>
                <a:cxn ang="0">
                  <a:pos x="1" y="2"/>
                </a:cxn>
                <a:cxn ang="0">
                  <a:pos x="1" y="3"/>
                </a:cxn>
                <a:cxn ang="0">
                  <a:pos x="0" y="6"/>
                </a:cxn>
              </a:cxnLst>
              <a:rect l="0" t="0" r="r" b="b"/>
              <a:pathLst>
                <a:path w="2" h="6">
                  <a:moveTo>
                    <a:pt x="2" y="0"/>
                  </a:moveTo>
                  <a:lnTo>
                    <a:pt x="1" y="2"/>
                  </a:lnTo>
                  <a:lnTo>
                    <a:pt x="1" y="3"/>
                  </a:lnTo>
                  <a:lnTo>
                    <a:pt x="0" y="6"/>
                  </a:lnTo>
                </a:path>
              </a:pathLst>
            </a:custGeom>
            <a:noFill/>
            <a:ln w="3240">
              <a:solidFill>
                <a:srgbClr val="007A7A"/>
              </a:solidFill>
              <a:round/>
              <a:headEnd/>
              <a:tailEnd/>
            </a:ln>
            <a:effectLst/>
          </p:spPr>
          <p:txBody>
            <a:bodyPr wrap="none" anchor="ctr"/>
            <a:lstStyle/>
            <a:p>
              <a:endParaRPr lang="en-IN"/>
            </a:p>
          </p:txBody>
        </p:sp>
        <p:sp>
          <p:nvSpPr>
            <p:cNvPr id="4612" name="Freeform 516"/>
            <p:cNvSpPr>
              <a:spLocks noChangeArrowheads="1"/>
            </p:cNvSpPr>
            <p:nvPr/>
          </p:nvSpPr>
          <p:spPr bwMode="auto">
            <a:xfrm>
              <a:off x="5168" y="3258"/>
              <a:ext cx="7" cy="13"/>
            </a:xfrm>
            <a:custGeom>
              <a:avLst/>
              <a:gdLst/>
              <a:ahLst/>
              <a:cxnLst>
                <a:cxn ang="0">
                  <a:pos x="0" y="0"/>
                </a:cxn>
                <a:cxn ang="0">
                  <a:pos x="1" y="4"/>
                </a:cxn>
                <a:cxn ang="0">
                  <a:pos x="2" y="7"/>
                </a:cxn>
                <a:cxn ang="0">
                  <a:pos x="4" y="10"/>
                </a:cxn>
                <a:cxn ang="0">
                  <a:pos x="7" y="13"/>
                </a:cxn>
              </a:cxnLst>
              <a:rect l="0" t="0" r="r" b="b"/>
              <a:pathLst>
                <a:path w="7" h="13">
                  <a:moveTo>
                    <a:pt x="0" y="0"/>
                  </a:moveTo>
                  <a:lnTo>
                    <a:pt x="1" y="4"/>
                  </a:lnTo>
                  <a:lnTo>
                    <a:pt x="2" y="7"/>
                  </a:lnTo>
                  <a:lnTo>
                    <a:pt x="4" y="10"/>
                  </a:lnTo>
                  <a:lnTo>
                    <a:pt x="7" y="13"/>
                  </a:lnTo>
                </a:path>
              </a:pathLst>
            </a:custGeom>
            <a:noFill/>
            <a:ln w="3240">
              <a:solidFill>
                <a:srgbClr val="007A7A"/>
              </a:solidFill>
              <a:round/>
              <a:headEnd/>
              <a:tailEnd/>
            </a:ln>
            <a:effectLst/>
          </p:spPr>
          <p:txBody>
            <a:bodyPr wrap="none" anchor="ctr"/>
            <a:lstStyle/>
            <a:p>
              <a:endParaRPr lang="en-IN"/>
            </a:p>
          </p:txBody>
        </p:sp>
        <p:sp>
          <p:nvSpPr>
            <p:cNvPr id="4613" name="Freeform 517"/>
            <p:cNvSpPr>
              <a:spLocks noChangeArrowheads="1"/>
            </p:cNvSpPr>
            <p:nvPr/>
          </p:nvSpPr>
          <p:spPr bwMode="auto">
            <a:xfrm>
              <a:off x="5175" y="3269"/>
              <a:ext cx="17" cy="4"/>
            </a:xfrm>
            <a:custGeom>
              <a:avLst/>
              <a:gdLst/>
              <a:ahLst/>
              <a:cxnLst>
                <a:cxn ang="0">
                  <a:pos x="0" y="3"/>
                </a:cxn>
                <a:cxn ang="0">
                  <a:pos x="4" y="4"/>
                </a:cxn>
                <a:cxn ang="0">
                  <a:pos x="8" y="4"/>
                </a:cxn>
                <a:cxn ang="0">
                  <a:pos x="12" y="2"/>
                </a:cxn>
                <a:cxn ang="0">
                  <a:pos x="16" y="0"/>
                </a:cxn>
              </a:cxnLst>
              <a:rect l="0" t="0" r="r" b="b"/>
              <a:pathLst>
                <a:path w="16" h="4">
                  <a:moveTo>
                    <a:pt x="0" y="3"/>
                  </a:moveTo>
                  <a:lnTo>
                    <a:pt x="4" y="4"/>
                  </a:lnTo>
                  <a:lnTo>
                    <a:pt x="8" y="4"/>
                  </a:lnTo>
                  <a:lnTo>
                    <a:pt x="12" y="2"/>
                  </a:lnTo>
                  <a:lnTo>
                    <a:pt x="16" y="0"/>
                  </a:lnTo>
                </a:path>
              </a:pathLst>
            </a:custGeom>
            <a:noFill/>
            <a:ln w="3240">
              <a:solidFill>
                <a:srgbClr val="007A7A"/>
              </a:solidFill>
              <a:round/>
              <a:headEnd/>
              <a:tailEnd/>
            </a:ln>
            <a:effectLst/>
          </p:spPr>
          <p:txBody>
            <a:bodyPr wrap="none" anchor="ctr"/>
            <a:lstStyle/>
            <a:p>
              <a:endParaRPr lang="en-IN"/>
            </a:p>
          </p:txBody>
        </p:sp>
        <p:sp>
          <p:nvSpPr>
            <p:cNvPr id="4614" name="Freeform 518"/>
            <p:cNvSpPr>
              <a:spLocks noChangeArrowheads="1"/>
            </p:cNvSpPr>
            <p:nvPr/>
          </p:nvSpPr>
          <p:spPr bwMode="auto">
            <a:xfrm>
              <a:off x="5169" y="3252"/>
              <a:ext cx="0" cy="6"/>
            </a:xfrm>
            <a:custGeom>
              <a:avLst/>
              <a:gdLst/>
              <a:ahLst/>
              <a:cxnLst>
                <a:cxn ang="0">
                  <a:pos x="1" y="0"/>
                </a:cxn>
                <a:cxn ang="0">
                  <a:pos x="1" y="2"/>
                </a:cxn>
                <a:cxn ang="0">
                  <a:pos x="0" y="3"/>
                </a:cxn>
                <a:cxn ang="0">
                  <a:pos x="0" y="6"/>
                </a:cxn>
              </a:cxnLst>
              <a:rect l="0" t="0" r="r" b="b"/>
              <a:pathLst>
                <a:path w="1" h="6">
                  <a:moveTo>
                    <a:pt x="1" y="0"/>
                  </a:moveTo>
                  <a:lnTo>
                    <a:pt x="1" y="2"/>
                  </a:lnTo>
                  <a:lnTo>
                    <a:pt x="0" y="3"/>
                  </a:lnTo>
                  <a:lnTo>
                    <a:pt x="0" y="6"/>
                  </a:lnTo>
                </a:path>
              </a:pathLst>
            </a:custGeom>
            <a:noFill/>
            <a:ln w="3240">
              <a:solidFill>
                <a:srgbClr val="007777"/>
              </a:solidFill>
              <a:round/>
              <a:headEnd/>
              <a:tailEnd/>
            </a:ln>
            <a:effectLst/>
          </p:spPr>
          <p:txBody>
            <a:bodyPr wrap="none" anchor="ctr"/>
            <a:lstStyle/>
            <a:p>
              <a:endParaRPr lang="en-IN"/>
            </a:p>
          </p:txBody>
        </p:sp>
        <p:sp>
          <p:nvSpPr>
            <p:cNvPr id="4615" name="Freeform 519"/>
            <p:cNvSpPr>
              <a:spLocks noChangeArrowheads="1"/>
            </p:cNvSpPr>
            <p:nvPr/>
          </p:nvSpPr>
          <p:spPr bwMode="auto">
            <a:xfrm>
              <a:off x="5169" y="3258"/>
              <a:ext cx="8" cy="12"/>
            </a:xfrm>
            <a:custGeom>
              <a:avLst/>
              <a:gdLst/>
              <a:ahLst/>
              <a:cxnLst>
                <a:cxn ang="0">
                  <a:pos x="0" y="0"/>
                </a:cxn>
                <a:cxn ang="0">
                  <a:pos x="1" y="4"/>
                </a:cxn>
                <a:cxn ang="0">
                  <a:pos x="4" y="8"/>
                </a:cxn>
                <a:cxn ang="0">
                  <a:pos x="8" y="12"/>
                </a:cxn>
              </a:cxnLst>
              <a:rect l="0" t="0" r="r" b="b"/>
              <a:pathLst>
                <a:path w="8" h="12">
                  <a:moveTo>
                    <a:pt x="0" y="0"/>
                  </a:moveTo>
                  <a:lnTo>
                    <a:pt x="1" y="4"/>
                  </a:lnTo>
                  <a:lnTo>
                    <a:pt x="4" y="8"/>
                  </a:lnTo>
                  <a:lnTo>
                    <a:pt x="8" y="12"/>
                  </a:lnTo>
                </a:path>
              </a:pathLst>
            </a:custGeom>
            <a:noFill/>
            <a:ln w="3240">
              <a:solidFill>
                <a:srgbClr val="007777"/>
              </a:solidFill>
              <a:round/>
              <a:headEnd/>
              <a:tailEnd/>
            </a:ln>
            <a:effectLst/>
          </p:spPr>
          <p:txBody>
            <a:bodyPr wrap="none" anchor="ctr"/>
            <a:lstStyle/>
            <a:p>
              <a:endParaRPr lang="en-IN"/>
            </a:p>
          </p:txBody>
        </p:sp>
        <p:sp>
          <p:nvSpPr>
            <p:cNvPr id="4616" name="Freeform 520"/>
            <p:cNvSpPr>
              <a:spLocks noChangeArrowheads="1"/>
            </p:cNvSpPr>
            <p:nvPr/>
          </p:nvSpPr>
          <p:spPr bwMode="auto">
            <a:xfrm>
              <a:off x="5177" y="3268"/>
              <a:ext cx="15" cy="3"/>
            </a:xfrm>
            <a:custGeom>
              <a:avLst/>
              <a:gdLst/>
              <a:ahLst/>
              <a:cxnLst>
                <a:cxn ang="0">
                  <a:pos x="0" y="3"/>
                </a:cxn>
                <a:cxn ang="0">
                  <a:pos x="3" y="4"/>
                </a:cxn>
                <a:cxn ang="0">
                  <a:pos x="7" y="4"/>
                </a:cxn>
                <a:cxn ang="0">
                  <a:pos x="11" y="3"/>
                </a:cxn>
                <a:cxn ang="0">
                  <a:pos x="14" y="0"/>
                </a:cxn>
              </a:cxnLst>
              <a:rect l="0" t="0" r="r" b="b"/>
              <a:pathLst>
                <a:path w="14" h="4">
                  <a:moveTo>
                    <a:pt x="0" y="3"/>
                  </a:moveTo>
                  <a:lnTo>
                    <a:pt x="3" y="4"/>
                  </a:lnTo>
                  <a:lnTo>
                    <a:pt x="7" y="4"/>
                  </a:lnTo>
                  <a:lnTo>
                    <a:pt x="11" y="3"/>
                  </a:lnTo>
                  <a:lnTo>
                    <a:pt x="14" y="0"/>
                  </a:lnTo>
                </a:path>
              </a:pathLst>
            </a:custGeom>
            <a:noFill/>
            <a:ln w="3240">
              <a:solidFill>
                <a:srgbClr val="007777"/>
              </a:solidFill>
              <a:round/>
              <a:headEnd/>
              <a:tailEnd/>
            </a:ln>
            <a:effectLst/>
          </p:spPr>
          <p:txBody>
            <a:bodyPr wrap="none" anchor="ctr"/>
            <a:lstStyle/>
            <a:p>
              <a:endParaRPr lang="en-IN"/>
            </a:p>
          </p:txBody>
        </p:sp>
        <p:sp>
          <p:nvSpPr>
            <p:cNvPr id="4617" name="Freeform 521"/>
            <p:cNvSpPr>
              <a:spLocks noChangeArrowheads="1"/>
            </p:cNvSpPr>
            <p:nvPr/>
          </p:nvSpPr>
          <p:spPr bwMode="auto">
            <a:xfrm>
              <a:off x="5170" y="3252"/>
              <a:ext cx="0" cy="6"/>
            </a:xfrm>
            <a:custGeom>
              <a:avLst/>
              <a:gdLst/>
              <a:ahLst/>
              <a:cxnLst>
                <a:cxn ang="0">
                  <a:pos x="0" y="0"/>
                </a:cxn>
                <a:cxn ang="0">
                  <a:pos x="0" y="1"/>
                </a:cxn>
                <a:cxn ang="0">
                  <a:pos x="0" y="3"/>
                </a:cxn>
                <a:cxn ang="0">
                  <a:pos x="0" y="6"/>
                </a:cxn>
              </a:cxnLst>
              <a:rect l="0" t="0" r="r" b="b"/>
              <a:pathLst>
                <a:path h="6">
                  <a:moveTo>
                    <a:pt x="0" y="0"/>
                  </a:moveTo>
                  <a:lnTo>
                    <a:pt x="0" y="1"/>
                  </a:lnTo>
                  <a:lnTo>
                    <a:pt x="0" y="3"/>
                  </a:lnTo>
                  <a:lnTo>
                    <a:pt x="0" y="6"/>
                  </a:lnTo>
                </a:path>
              </a:pathLst>
            </a:custGeom>
            <a:noFill/>
            <a:ln w="3240">
              <a:solidFill>
                <a:srgbClr val="007272"/>
              </a:solidFill>
              <a:round/>
              <a:headEnd/>
              <a:tailEnd/>
            </a:ln>
            <a:effectLst/>
          </p:spPr>
          <p:txBody>
            <a:bodyPr wrap="none" anchor="ctr"/>
            <a:lstStyle/>
            <a:p>
              <a:endParaRPr lang="en-IN"/>
            </a:p>
          </p:txBody>
        </p:sp>
        <p:sp>
          <p:nvSpPr>
            <p:cNvPr id="4618" name="Freeform 522"/>
            <p:cNvSpPr>
              <a:spLocks noChangeArrowheads="1"/>
            </p:cNvSpPr>
            <p:nvPr/>
          </p:nvSpPr>
          <p:spPr bwMode="auto">
            <a:xfrm>
              <a:off x="5170" y="3258"/>
              <a:ext cx="8" cy="11"/>
            </a:xfrm>
            <a:custGeom>
              <a:avLst/>
              <a:gdLst/>
              <a:ahLst/>
              <a:cxnLst>
                <a:cxn ang="0">
                  <a:pos x="0" y="0"/>
                </a:cxn>
                <a:cxn ang="0">
                  <a:pos x="1" y="3"/>
                </a:cxn>
                <a:cxn ang="0">
                  <a:pos x="4" y="7"/>
                </a:cxn>
                <a:cxn ang="0">
                  <a:pos x="8" y="11"/>
                </a:cxn>
              </a:cxnLst>
              <a:rect l="0" t="0" r="r" b="b"/>
              <a:pathLst>
                <a:path w="8" h="11">
                  <a:moveTo>
                    <a:pt x="0" y="0"/>
                  </a:moveTo>
                  <a:lnTo>
                    <a:pt x="1" y="3"/>
                  </a:lnTo>
                  <a:lnTo>
                    <a:pt x="4" y="7"/>
                  </a:lnTo>
                  <a:lnTo>
                    <a:pt x="8" y="11"/>
                  </a:lnTo>
                </a:path>
              </a:pathLst>
            </a:custGeom>
            <a:noFill/>
            <a:ln w="3240">
              <a:solidFill>
                <a:srgbClr val="007272"/>
              </a:solidFill>
              <a:round/>
              <a:headEnd/>
              <a:tailEnd/>
            </a:ln>
            <a:effectLst/>
          </p:spPr>
          <p:txBody>
            <a:bodyPr wrap="none" anchor="ctr"/>
            <a:lstStyle/>
            <a:p>
              <a:endParaRPr lang="en-IN"/>
            </a:p>
          </p:txBody>
        </p:sp>
        <p:sp>
          <p:nvSpPr>
            <p:cNvPr id="4619" name="Freeform 523"/>
            <p:cNvSpPr>
              <a:spLocks noChangeArrowheads="1"/>
            </p:cNvSpPr>
            <p:nvPr/>
          </p:nvSpPr>
          <p:spPr bwMode="auto">
            <a:xfrm>
              <a:off x="5179" y="3268"/>
              <a:ext cx="13" cy="2"/>
            </a:xfrm>
            <a:custGeom>
              <a:avLst/>
              <a:gdLst/>
              <a:ahLst/>
              <a:cxnLst>
                <a:cxn ang="0">
                  <a:pos x="0" y="2"/>
                </a:cxn>
                <a:cxn ang="0">
                  <a:pos x="4" y="3"/>
                </a:cxn>
                <a:cxn ang="0">
                  <a:pos x="9" y="2"/>
                </a:cxn>
                <a:cxn ang="0">
                  <a:pos x="13" y="0"/>
                </a:cxn>
              </a:cxnLst>
              <a:rect l="0" t="0" r="r" b="b"/>
              <a:pathLst>
                <a:path w="13" h="3">
                  <a:moveTo>
                    <a:pt x="0" y="2"/>
                  </a:moveTo>
                  <a:lnTo>
                    <a:pt x="4" y="3"/>
                  </a:lnTo>
                  <a:lnTo>
                    <a:pt x="9" y="2"/>
                  </a:lnTo>
                  <a:lnTo>
                    <a:pt x="13" y="0"/>
                  </a:lnTo>
                </a:path>
              </a:pathLst>
            </a:custGeom>
            <a:noFill/>
            <a:ln w="3240">
              <a:solidFill>
                <a:srgbClr val="007272"/>
              </a:solidFill>
              <a:round/>
              <a:headEnd/>
              <a:tailEnd/>
            </a:ln>
            <a:effectLst/>
          </p:spPr>
          <p:txBody>
            <a:bodyPr wrap="none" anchor="ctr"/>
            <a:lstStyle/>
            <a:p>
              <a:endParaRPr lang="en-IN"/>
            </a:p>
          </p:txBody>
        </p:sp>
        <p:sp>
          <p:nvSpPr>
            <p:cNvPr id="4620" name="Freeform 524"/>
            <p:cNvSpPr>
              <a:spLocks noChangeArrowheads="1"/>
            </p:cNvSpPr>
            <p:nvPr/>
          </p:nvSpPr>
          <p:spPr bwMode="auto">
            <a:xfrm>
              <a:off x="5170" y="3252"/>
              <a:ext cx="0" cy="4"/>
            </a:xfrm>
            <a:custGeom>
              <a:avLst/>
              <a:gdLst/>
              <a:ahLst/>
              <a:cxnLst>
                <a:cxn ang="0">
                  <a:pos x="0" y="0"/>
                </a:cxn>
                <a:cxn ang="0">
                  <a:pos x="0" y="1"/>
                </a:cxn>
                <a:cxn ang="0">
                  <a:pos x="0" y="3"/>
                </a:cxn>
                <a:cxn ang="0">
                  <a:pos x="1" y="5"/>
                </a:cxn>
              </a:cxnLst>
              <a:rect l="0" t="0" r="r" b="b"/>
              <a:pathLst>
                <a:path w="1" h="5">
                  <a:moveTo>
                    <a:pt x="0" y="0"/>
                  </a:moveTo>
                  <a:lnTo>
                    <a:pt x="0" y="1"/>
                  </a:lnTo>
                  <a:lnTo>
                    <a:pt x="0" y="3"/>
                  </a:lnTo>
                  <a:lnTo>
                    <a:pt x="1" y="5"/>
                  </a:lnTo>
                </a:path>
              </a:pathLst>
            </a:custGeom>
            <a:noFill/>
            <a:ln w="3240">
              <a:solidFill>
                <a:srgbClr val="006D6D"/>
              </a:solidFill>
              <a:round/>
              <a:headEnd/>
              <a:tailEnd/>
            </a:ln>
            <a:effectLst/>
          </p:spPr>
          <p:txBody>
            <a:bodyPr wrap="none" anchor="ctr"/>
            <a:lstStyle/>
            <a:p>
              <a:endParaRPr lang="en-IN"/>
            </a:p>
          </p:txBody>
        </p:sp>
        <p:sp>
          <p:nvSpPr>
            <p:cNvPr id="4621" name="Freeform 525"/>
            <p:cNvSpPr>
              <a:spLocks noChangeArrowheads="1"/>
            </p:cNvSpPr>
            <p:nvPr/>
          </p:nvSpPr>
          <p:spPr bwMode="auto">
            <a:xfrm>
              <a:off x="5171" y="3257"/>
              <a:ext cx="9" cy="11"/>
            </a:xfrm>
            <a:custGeom>
              <a:avLst/>
              <a:gdLst/>
              <a:ahLst/>
              <a:cxnLst>
                <a:cxn ang="0">
                  <a:pos x="0" y="0"/>
                </a:cxn>
                <a:cxn ang="0">
                  <a:pos x="1" y="4"/>
                </a:cxn>
                <a:cxn ang="0">
                  <a:pos x="4" y="8"/>
                </a:cxn>
                <a:cxn ang="0">
                  <a:pos x="9" y="11"/>
                </a:cxn>
              </a:cxnLst>
              <a:rect l="0" t="0" r="r" b="b"/>
              <a:pathLst>
                <a:path w="9" h="11">
                  <a:moveTo>
                    <a:pt x="0" y="0"/>
                  </a:moveTo>
                  <a:lnTo>
                    <a:pt x="1" y="4"/>
                  </a:lnTo>
                  <a:lnTo>
                    <a:pt x="4" y="8"/>
                  </a:lnTo>
                  <a:lnTo>
                    <a:pt x="9" y="11"/>
                  </a:lnTo>
                </a:path>
              </a:pathLst>
            </a:custGeom>
            <a:noFill/>
            <a:ln w="3240">
              <a:solidFill>
                <a:srgbClr val="006D6D"/>
              </a:solidFill>
              <a:round/>
              <a:headEnd/>
              <a:tailEnd/>
            </a:ln>
            <a:effectLst/>
          </p:spPr>
          <p:txBody>
            <a:bodyPr wrap="none" anchor="ctr"/>
            <a:lstStyle/>
            <a:p>
              <a:endParaRPr lang="en-IN"/>
            </a:p>
          </p:txBody>
        </p:sp>
        <p:sp>
          <p:nvSpPr>
            <p:cNvPr id="4622" name="Freeform 526"/>
            <p:cNvSpPr>
              <a:spLocks noChangeArrowheads="1"/>
            </p:cNvSpPr>
            <p:nvPr/>
          </p:nvSpPr>
          <p:spPr bwMode="auto">
            <a:xfrm>
              <a:off x="5181" y="3268"/>
              <a:ext cx="11" cy="1"/>
            </a:xfrm>
            <a:custGeom>
              <a:avLst/>
              <a:gdLst/>
              <a:ahLst/>
              <a:cxnLst>
                <a:cxn ang="0">
                  <a:pos x="0" y="1"/>
                </a:cxn>
                <a:cxn ang="0">
                  <a:pos x="3" y="2"/>
                </a:cxn>
                <a:cxn ang="0">
                  <a:pos x="8" y="2"/>
                </a:cxn>
                <a:cxn ang="0">
                  <a:pos x="11" y="0"/>
                </a:cxn>
              </a:cxnLst>
              <a:rect l="0" t="0" r="r" b="b"/>
              <a:pathLst>
                <a:path w="11" h="2">
                  <a:moveTo>
                    <a:pt x="0" y="1"/>
                  </a:moveTo>
                  <a:lnTo>
                    <a:pt x="3" y="2"/>
                  </a:lnTo>
                  <a:lnTo>
                    <a:pt x="8" y="2"/>
                  </a:lnTo>
                  <a:lnTo>
                    <a:pt x="11" y="0"/>
                  </a:lnTo>
                </a:path>
              </a:pathLst>
            </a:custGeom>
            <a:noFill/>
            <a:ln w="3240">
              <a:solidFill>
                <a:srgbClr val="006D6D"/>
              </a:solidFill>
              <a:round/>
              <a:headEnd/>
              <a:tailEnd/>
            </a:ln>
            <a:effectLst/>
          </p:spPr>
          <p:txBody>
            <a:bodyPr wrap="none" anchor="ctr"/>
            <a:lstStyle/>
            <a:p>
              <a:endParaRPr lang="en-IN"/>
            </a:p>
          </p:txBody>
        </p:sp>
        <p:sp>
          <p:nvSpPr>
            <p:cNvPr id="4623" name="Freeform 527"/>
            <p:cNvSpPr>
              <a:spLocks noChangeArrowheads="1"/>
            </p:cNvSpPr>
            <p:nvPr/>
          </p:nvSpPr>
          <p:spPr bwMode="auto">
            <a:xfrm>
              <a:off x="5170" y="3252"/>
              <a:ext cx="1" cy="4"/>
            </a:xfrm>
            <a:custGeom>
              <a:avLst/>
              <a:gdLst/>
              <a:ahLst/>
              <a:cxnLst>
                <a:cxn ang="0">
                  <a:pos x="0" y="0"/>
                </a:cxn>
                <a:cxn ang="0">
                  <a:pos x="1" y="1"/>
                </a:cxn>
                <a:cxn ang="0">
                  <a:pos x="1" y="3"/>
                </a:cxn>
                <a:cxn ang="0">
                  <a:pos x="2" y="5"/>
                </a:cxn>
              </a:cxnLst>
              <a:rect l="0" t="0" r="r" b="b"/>
              <a:pathLst>
                <a:path w="2" h="5">
                  <a:moveTo>
                    <a:pt x="0" y="0"/>
                  </a:moveTo>
                  <a:lnTo>
                    <a:pt x="1" y="1"/>
                  </a:lnTo>
                  <a:lnTo>
                    <a:pt x="1" y="3"/>
                  </a:lnTo>
                  <a:lnTo>
                    <a:pt x="2" y="5"/>
                  </a:lnTo>
                </a:path>
              </a:pathLst>
            </a:custGeom>
            <a:noFill/>
            <a:ln w="3240">
              <a:solidFill>
                <a:srgbClr val="006B6B"/>
              </a:solidFill>
              <a:round/>
              <a:headEnd/>
              <a:tailEnd/>
            </a:ln>
            <a:effectLst/>
          </p:spPr>
          <p:txBody>
            <a:bodyPr wrap="none" anchor="ctr"/>
            <a:lstStyle/>
            <a:p>
              <a:endParaRPr lang="en-IN"/>
            </a:p>
          </p:txBody>
        </p:sp>
        <p:sp>
          <p:nvSpPr>
            <p:cNvPr id="4624" name="Freeform 528"/>
            <p:cNvSpPr>
              <a:spLocks noChangeArrowheads="1"/>
            </p:cNvSpPr>
            <p:nvPr/>
          </p:nvSpPr>
          <p:spPr bwMode="auto">
            <a:xfrm>
              <a:off x="5172" y="3257"/>
              <a:ext cx="9" cy="10"/>
            </a:xfrm>
            <a:custGeom>
              <a:avLst/>
              <a:gdLst/>
              <a:ahLst/>
              <a:cxnLst>
                <a:cxn ang="0">
                  <a:pos x="0" y="0"/>
                </a:cxn>
                <a:cxn ang="0">
                  <a:pos x="2" y="3"/>
                </a:cxn>
                <a:cxn ang="0">
                  <a:pos x="5" y="7"/>
                </a:cxn>
                <a:cxn ang="0">
                  <a:pos x="9" y="10"/>
                </a:cxn>
              </a:cxnLst>
              <a:rect l="0" t="0" r="r" b="b"/>
              <a:pathLst>
                <a:path w="9" h="10">
                  <a:moveTo>
                    <a:pt x="0" y="0"/>
                  </a:moveTo>
                  <a:lnTo>
                    <a:pt x="2" y="3"/>
                  </a:lnTo>
                  <a:lnTo>
                    <a:pt x="5" y="7"/>
                  </a:lnTo>
                  <a:lnTo>
                    <a:pt x="9" y="10"/>
                  </a:lnTo>
                </a:path>
              </a:pathLst>
            </a:custGeom>
            <a:noFill/>
            <a:ln w="3240">
              <a:solidFill>
                <a:srgbClr val="006B6B"/>
              </a:solidFill>
              <a:round/>
              <a:headEnd/>
              <a:tailEnd/>
            </a:ln>
            <a:effectLst/>
          </p:spPr>
          <p:txBody>
            <a:bodyPr wrap="none" anchor="ctr"/>
            <a:lstStyle/>
            <a:p>
              <a:endParaRPr lang="en-IN"/>
            </a:p>
          </p:txBody>
        </p:sp>
        <p:sp>
          <p:nvSpPr>
            <p:cNvPr id="4625" name="Freeform 529"/>
            <p:cNvSpPr>
              <a:spLocks noChangeArrowheads="1"/>
            </p:cNvSpPr>
            <p:nvPr/>
          </p:nvSpPr>
          <p:spPr bwMode="auto">
            <a:xfrm>
              <a:off x="5182" y="3268"/>
              <a:ext cx="10" cy="0"/>
            </a:xfrm>
            <a:custGeom>
              <a:avLst/>
              <a:gdLst/>
              <a:ahLst/>
              <a:cxnLst>
                <a:cxn ang="0">
                  <a:pos x="0" y="0"/>
                </a:cxn>
                <a:cxn ang="0">
                  <a:pos x="3" y="1"/>
                </a:cxn>
                <a:cxn ang="0">
                  <a:pos x="7" y="1"/>
                </a:cxn>
                <a:cxn ang="0">
                  <a:pos x="10" y="0"/>
                </a:cxn>
              </a:cxnLst>
              <a:rect l="0" t="0" r="r" b="b"/>
              <a:pathLst>
                <a:path w="10" h="1">
                  <a:moveTo>
                    <a:pt x="0" y="0"/>
                  </a:moveTo>
                  <a:lnTo>
                    <a:pt x="3" y="1"/>
                  </a:lnTo>
                  <a:lnTo>
                    <a:pt x="7" y="1"/>
                  </a:lnTo>
                  <a:lnTo>
                    <a:pt x="10" y="0"/>
                  </a:lnTo>
                </a:path>
              </a:pathLst>
            </a:custGeom>
            <a:noFill/>
            <a:ln w="3240">
              <a:solidFill>
                <a:srgbClr val="006B6B"/>
              </a:solidFill>
              <a:round/>
              <a:headEnd/>
              <a:tailEnd/>
            </a:ln>
            <a:effectLst/>
          </p:spPr>
          <p:txBody>
            <a:bodyPr wrap="none" anchor="ctr"/>
            <a:lstStyle/>
            <a:p>
              <a:endParaRPr lang="en-IN"/>
            </a:p>
          </p:txBody>
        </p:sp>
        <p:sp>
          <p:nvSpPr>
            <p:cNvPr id="4626" name="Freeform 530"/>
            <p:cNvSpPr>
              <a:spLocks noChangeArrowheads="1"/>
            </p:cNvSpPr>
            <p:nvPr/>
          </p:nvSpPr>
          <p:spPr bwMode="auto">
            <a:xfrm>
              <a:off x="5171" y="3252"/>
              <a:ext cx="1" cy="4"/>
            </a:xfrm>
            <a:custGeom>
              <a:avLst/>
              <a:gdLst/>
              <a:ahLst/>
              <a:cxnLst>
                <a:cxn ang="0">
                  <a:pos x="0" y="0"/>
                </a:cxn>
                <a:cxn ang="0">
                  <a:pos x="0" y="1"/>
                </a:cxn>
                <a:cxn ang="0">
                  <a:pos x="1" y="3"/>
                </a:cxn>
                <a:cxn ang="0">
                  <a:pos x="2" y="5"/>
                </a:cxn>
              </a:cxnLst>
              <a:rect l="0" t="0" r="r" b="b"/>
              <a:pathLst>
                <a:path w="2" h="5">
                  <a:moveTo>
                    <a:pt x="0" y="0"/>
                  </a:moveTo>
                  <a:lnTo>
                    <a:pt x="0" y="1"/>
                  </a:lnTo>
                  <a:lnTo>
                    <a:pt x="1" y="3"/>
                  </a:lnTo>
                  <a:lnTo>
                    <a:pt x="2" y="5"/>
                  </a:lnTo>
                </a:path>
              </a:pathLst>
            </a:custGeom>
            <a:noFill/>
            <a:ln w="3240">
              <a:solidFill>
                <a:srgbClr val="006666"/>
              </a:solidFill>
              <a:round/>
              <a:headEnd/>
              <a:tailEnd/>
            </a:ln>
            <a:effectLst/>
          </p:spPr>
          <p:txBody>
            <a:bodyPr wrap="none" anchor="ctr"/>
            <a:lstStyle/>
            <a:p>
              <a:endParaRPr lang="en-IN"/>
            </a:p>
          </p:txBody>
        </p:sp>
        <p:sp>
          <p:nvSpPr>
            <p:cNvPr id="4627" name="Freeform 531"/>
            <p:cNvSpPr>
              <a:spLocks noChangeArrowheads="1"/>
            </p:cNvSpPr>
            <p:nvPr/>
          </p:nvSpPr>
          <p:spPr bwMode="auto">
            <a:xfrm>
              <a:off x="5173" y="3257"/>
              <a:ext cx="9" cy="9"/>
            </a:xfrm>
            <a:custGeom>
              <a:avLst/>
              <a:gdLst/>
              <a:ahLst/>
              <a:cxnLst>
                <a:cxn ang="0">
                  <a:pos x="0" y="0"/>
                </a:cxn>
                <a:cxn ang="0">
                  <a:pos x="2" y="3"/>
                </a:cxn>
                <a:cxn ang="0">
                  <a:pos x="5" y="6"/>
                </a:cxn>
                <a:cxn ang="0">
                  <a:pos x="9" y="9"/>
                </a:cxn>
              </a:cxnLst>
              <a:rect l="0" t="0" r="r" b="b"/>
              <a:pathLst>
                <a:path w="9" h="9">
                  <a:moveTo>
                    <a:pt x="0" y="0"/>
                  </a:moveTo>
                  <a:lnTo>
                    <a:pt x="2" y="3"/>
                  </a:lnTo>
                  <a:lnTo>
                    <a:pt x="5" y="6"/>
                  </a:lnTo>
                  <a:lnTo>
                    <a:pt x="9" y="9"/>
                  </a:lnTo>
                </a:path>
              </a:pathLst>
            </a:custGeom>
            <a:noFill/>
            <a:ln w="3240">
              <a:solidFill>
                <a:srgbClr val="006666"/>
              </a:solidFill>
              <a:round/>
              <a:headEnd/>
              <a:tailEnd/>
            </a:ln>
            <a:effectLst/>
          </p:spPr>
          <p:txBody>
            <a:bodyPr wrap="none" anchor="ctr"/>
            <a:lstStyle/>
            <a:p>
              <a:endParaRPr lang="en-IN"/>
            </a:p>
          </p:txBody>
        </p:sp>
        <p:sp>
          <p:nvSpPr>
            <p:cNvPr id="4628" name="Freeform 532"/>
            <p:cNvSpPr>
              <a:spLocks noChangeArrowheads="1"/>
            </p:cNvSpPr>
            <p:nvPr/>
          </p:nvSpPr>
          <p:spPr bwMode="auto">
            <a:xfrm>
              <a:off x="5183" y="3267"/>
              <a:ext cx="9" cy="0"/>
            </a:xfrm>
            <a:custGeom>
              <a:avLst/>
              <a:gdLst/>
              <a:ahLst/>
              <a:cxnLst>
                <a:cxn ang="0">
                  <a:pos x="0" y="0"/>
                </a:cxn>
                <a:cxn ang="0">
                  <a:pos x="3" y="1"/>
                </a:cxn>
                <a:cxn ang="0">
                  <a:pos x="6" y="1"/>
                </a:cxn>
                <a:cxn ang="0">
                  <a:pos x="9" y="1"/>
                </a:cxn>
              </a:cxnLst>
              <a:rect l="0" t="0" r="r" b="b"/>
              <a:pathLst>
                <a:path w="9" h="1">
                  <a:moveTo>
                    <a:pt x="0" y="0"/>
                  </a:moveTo>
                  <a:lnTo>
                    <a:pt x="3" y="1"/>
                  </a:lnTo>
                  <a:lnTo>
                    <a:pt x="6" y="1"/>
                  </a:lnTo>
                  <a:lnTo>
                    <a:pt x="9" y="1"/>
                  </a:lnTo>
                </a:path>
              </a:pathLst>
            </a:custGeom>
            <a:noFill/>
            <a:ln w="3240">
              <a:solidFill>
                <a:srgbClr val="006666"/>
              </a:solidFill>
              <a:round/>
              <a:headEnd/>
              <a:tailEnd/>
            </a:ln>
            <a:effectLst/>
          </p:spPr>
          <p:txBody>
            <a:bodyPr wrap="none" anchor="ctr"/>
            <a:lstStyle/>
            <a:p>
              <a:endParaRPr lang="en-IN"/>
            </a:p>
          </p:txBody>
        </p:sp>
        <p:sp>
          <p:nvSpPr>
            <p:cNvPr id="4629" name="Freeform 533"/>
            <p:cNvSpPr>
              <a:spLocks noChangeArrowheads="1"/>
            </p:cNvSpPr>
            <p:nvPr/>
          </p:nvSpPr>
          <p:spPr bwMode="auto">
            <a:xfrm>
              <a:off x="5171" y="3251"/>
              <a:ext cx="1" cy="5"/>
            </a:xfrm>
            <a:custGeom>
              <a:avLst/>
              <a:gdLst/>
              <a:ahLst/>
              <a:cxnLst>
                <a:cxn ang="0">
                  <a:pos x="0" y="0"/>
                </a:cxn>
                <a:cxn ang="0">
                  <a:pos x="0" y="2"/>
                </a:cxn>
                <a:cxn ang="0">
                  <a:pos x="1" y="4"/>
                </a:cxn>
                <a:cxn ang="0">
                  <a:pos x="2" y="5"/>
                </a:cxn>
              </a:cxnLst>
              <a:rect l="0" t="0" r="r" b="b"/>
              <a:pathLst>
                <a:path w="2" h="5">
                  <a:moveTo>
                    <a:pt x="0" y="0"/>
                  </a:moveTo>
                  <a:lnTo>
                    <a:pt x="0" y="2"/>
                  </a:lnTo>
                  <a:lnTo>
                    <a:pt x="1" y="4"/>
                  </a:lnTo>
                  <a:lnTo>
                    <a:pt x="2" y="5"/>
                  </a:lnTo>
                </a:path>
              </a:pathLst>
            </a:custGeom>
            <a:noFill/>
            <a:ln w="3240">
              <a:solidFill>
                <a:srgbClr val="006060"/>
              </a:solidFill>
              <a:round/>
              <a:headEnd/>
              <a:tailEnd/>
            </a:ln>
            <a:effectLst/>
          </p:spPr>
          <p:txBody>
            <a:bodyPr wrap="none" anchor="ctr"/>
            <a:lstStyle/>
            <a:p>
              <a:endParaRPr lang="en-IN"/>
            </a:p>
          </p:txBody>
        </p:sp>
        <p:sp>
          <p:nvSpPr>
            <p:cNvPr id="4630" name="Freeform 534"/>
            <p:cNvSpPr>
              <a:spLocks noChangeArrowheads="1"/>
            </p:cNvSpPr>
            <p:nvPr/>
          </p:nvSpPr>
          <p:spPr bwMode="auto">
            <a:xfrm>
              <a:off x="5173" y="3256"/>
              <a:ext cx="11" cy="9"/>
            </a:xfrm>
            <a:custGeom>
              <a:avLst/>
              <a:gdLst/>
              <a:ahLst/>
              <a:cxnLst>
                <a:cxn ang="0">
                  <a:pos x="0" y="0"/>
                </a:cxn>
                <a:cxn ang="0">
                  <a:pos x="3" y="3"/>
                </a:cxn>
                <a:cxn ang="0">
                  <a:pos x="7" y="6"/>
                </a:cxn>
                <a:cxn ang="0">
                  <a:pos x="11" y="9"/>
                </a:cxn>
              </a:cxnLst>
              <a:rect l="0" t="0" r="r" b="b"/>
              <a:pathLst>
                <a:path w="11" h="9">
                  <a:moveTo>
                    <a:pt x="0" y="0"/>
                  </a:moveTo>
                  <a:lnTo>
                    <a:pt x="3" y="3"/>
                  </a:lnTo>
                  <a:lnTo>
                    <a:pt x="7" y="6"/>
                  </a:lnTo>
                  <a:lnTo>
                    <a:pt x="11" y="9"/>
                  </a:lnTo>
                </a:path>
              </a:pathLst>
            </a:custGeom>
            <a:noFill/>
            <a:ln w="3240">
              <a:solidFill>
                <a:srgbClr val="006060"/>
              </a:solidFill>
              <a:round/>
              <a:headEnd/>
              <a:tailEnd/>
            </a:ln>
            <a:effectLst/>
          </p:spPr>
          <p:txBody>
            <a:bodyPr wrap="none" anchor="ctr"/>
            <a:lstStyle/>
            <a:p>
              <a:endParaRPr lang="en-IN"/>
            </a:p>
          </p:txBody>
        </p:sp>
        <p:sp>
          <p:nvSpPr>
            <p:cNvPr id="4631" name="Freeform 535"/>
            <p:cNvSpPr>
              <a:spLocks noChangeArrowheads="1"/>
            </p:cNvSpPr>
            <p:nvPr/>
          </p:nvSpPr>
          <p:spPr bwMode="auto">
            <a:xfrm>
              <a:off x="5185" y="3266"/>
              <a:ext cx="7" cy="0"/>
            </a:xfrm>
            <a:custGeom>
              <a:avLst/>
              <a:gdLst/>
              <a:ahLst/>
              <a:cxnLst>
                <a:cxn ang="0">
                  <a:pos x="0" y="0"/>
                </a:cxn>
                <a:cxn ang="0">
                  <a:pos x="2" y="0"/>
                </a:cxn>
                <a:cxn ang="0">
                  <a:pos x="5" y="1"/>
                </a:cxn>
                <a:cxn ang="0">
                  <a:pos x="7" y="1"/>
                </a:cxn>
              </a:cxnLst>
              <a:rect l="0" t="0" r="r" b="b"/>
              <a:pathLst>
                <a:path w="7" h="1">
                  <a:moveTo>
                    <a:pt x="0" y="0"/>
                  </a:moveTo>
                  <a:lnTo>
                    <a:pt x="2" y="0"/>
                  </a:lnTo>
                  <a:lnTo>
                    <a:pt x="5" y="1"/>
                  </a:lnTo>
                  <a:lnTo>
                    <a:pt x="7" y="1"/>
                  </a:lnTo>
                </a:path>
              </a:pathLst>
            </a:custGeom>
            <a:noFill/>
            <a:ln w="3240">
              <a:solidFill>
                <a:srgbClr val="006060"/>
              </a:solidFill>
              <a:round/>
              <a:headEnd/>
              <a:tailEnd/>
            </a:ln>
            <a:effectLst/>
          </p:spPr>
          <p:txBody>
            <a:bodyPr wrap="none" anchor="ctr"/>
            <a:lstStyle/>
            <a:p>
              <a:endParaRPr lang="en-IN"/>
            </a:p>
          </p:txBody>
        </p:sp>
        <p:sp>
          <p:nvSpPr>
            <p:cNvPr id="4632" name="Freeform 536"/>
            <p:cNvSpPr>
              <a:spLocks noChangeArrowheads="1"/>
            </p:cNvSpPr>
            <p:nvPr/>
          </p:nvSpPr>
          <p:spPr bwMode="auto">
            <a:xfrm>
              <a:off x="5171" y="3251"/>
              <a:ext cx="3" cy="4"/>
            </a:xfrm>
            <a:custGeom>
              <a:avLst/>
              <a:gdLst/>
              <a:ahLst/>
              <a:cxnLst>
                <a:cxn ang="0">
                  <a:pos x="0" y="0"/>
                </a:cxn>
                <a:cxn ang="0">
                  <a:pos x="1" y="1"/>
                </a:cxn>
                <a:cxn ang="0">
                  <a:pos x="2" y="3"/>
                </a:cxn>
                <a:cxn ang="0">
                  <a:pos x="4" y="4"/>
                </a:cxn>
              </a:cxnLst>
              <a:rect l="0" t="0" r="r" b="b"/>
              <a:pathLst>
                <a:path w="4" h="4">
                  <a:moveTo>
                    <a:pt x="0" y="0"/>
                  </a:moveTo>
                  <a:lnTo>
                    <a:pt x="1" y="1"/>
                  </a:lnTo>
                  <a:lnTo>
                    <a:pt x="2" y="3"/>
                  </a:lnTo>
                  <a:lnTo>
                    <a:pt x="4" y="4"/>
                  </a:lnTo>
                </a:path>
              </a:pathLst>
            </a:custGeom>
            <a:noFill/>
            <a:ln w="3240">
              <a:solidFill>
                <a:srgbClr val="006060"/>
              </a:solidFill>
              <a:round/>
              <a:headEnd/>
              <a:tailEnd/>
            </a:ln>
            <a:effectLst/>
          </p:spPr>
          <p:txBody>
            <a:bodyPr wrap="none" anchor="ctr"/>
            <a:lstStyle/>
            <a:p>
              <a:endParaRPr lang="en-IN"/>
            </a:p>
          </p:txBody>
        </p:sp>
        <p:sp>
          <p:nvSpPr>
            <p:cNvPr id="4633" name="Freeform 537"/>
            <p:cNvSpPr>
              <a:spLocks noChangeArrowheads="1"/>
            </p:cNvSpPr>
            <p:nvPr/>
          </p:nvSpPr>
          <p:spPr bwMode="auto">
            <a:xfrm>
              <a:off x="5175" y="3255"/>
              <a:ext cx="10" cy="8"/>
            </a:xfrm>
            <a:custGeom>
              <a:avLst/>
              <a:gdLst/>
              <a:ahLst/>
              <a:cxnLst>
                <a:cxn ang="0">
                  <a:pos x="0" y="0"/>
                </a:cxn>
                <a:cxn ang="0">
                  <a:pos x="3" y="3"/>
                </a:cxn>
                <a:cxn ang="0">
                  <a:pos x="6" y="6"/>
                </a:cxn>
                <a:cxn ang="0">
                  <a:pos x="10" y="8"/>
                </a:cxn>
              </a:cxnLst>
              <a:rect l="0" t="0" r="r" b="b"/>
              <a:pathLst>
                <a:path w="10" h="8">
                  <a:moveTo>
                    <a:pt x="0" y="0"/>
                  </a:moveTo>
                  <a:lnTo>
                    <a:pt x="3" y="3"/>
                  </a:lnTo>
                  <a:lnTo>
                    <a:pt x="6" y="6"/>
                  </a:lnTo>
                  <a:lnTo>
                    <a:pt x="10" y="8"/>
                  </a:lnTo>
                </a:path>
              </a:pathLst>
            </a:custGeom>
            <a:noFill/>
            <a:ln w="3240">
              <a:solidFill>
                <a:srgbClr val="006060"/>
              </a:solidFill>
              <a:round/>
              <a:headEnd/>
              <a:tailEnd/>
            </a:ln>
            <a:effectLst/>
          </p:spPr>
          <p:txBody>
            <a:bodyPr wrap="none" anchor="ctr"/>
            <a:lstStyle/>
            <a:p>
              <a:endParaRPr lang="en-IN"/>
            </a:p>
          </p:txBody>
        </p:sp>
        <p:sp>
          <p:nvSpPr>
            <p:cNvPr id="4634" name="Freeform 538"/>
            <p:cNvSpPr>
              <a:spLocks noChangeArrowheads="1"/>
            </p:cNvSpPr>
            <p:nvPr/>
          </p:nvSpPr>
          <p:spPr bwMode="auto">
            <a:xfrm>
              <a:off x="5186" y="3264"/>
              <a:ext cx="6" cy="2"/>
            </a:xfrm>
            <a:custGeom>
              <a:avLst/>
              <a:gdLst/>
              <a:ahLst/>
              <a:cxnLst>
                <a:cxn ang="0">
                  <a:pos x="0" y="0"/>
                </a:cxn>
                <a:cxn ang="0">
                  <a:pos x="2" y="2"/>
                </a:cxn>
                <a:cxn ang="0">
                  <a:pos x="4" y="3"/>
                </a:cxn>
                <a:cxn ang="0">
                  <a:pos x="6" y="3"/>
                </a:cxn>
              </a:cxnLst>
              <a:rect l="0" t="0" r="r" b="b"/>
              <a:pathLst>
                <a:path w="6" h="3">
                  <a:moveTo>
                    <a:pt x="0" y="0"/>
                  </a:moveTo>
                  <a:lnTo>
                    <a:pt x="2" y="2"/>
                  </a:lnTo>
                  <a:lnTo>
                    <a:pt x="4" y="3"/>
                  </a:lnTo>
                  <a:lnTo>
                    <a:pt x="6" y="3"/>
                  </a:lnTo>
                </a:path>
              </a:pathLst>
            </a:custGeom>
            <a:noFill/>
            <a:ln w="3240">
              <a:solidFill>
                <a:srgbClr val="006060"/>
              </a:solidFill>
              <a:round/>
              <a:headEnd/>
              <a:tailEnd/>
            </a:ln>
            <a:effectLst/>
          </p:spPr>
          <p:txBody>
            <a:bodyPr wrap="none" anchor="ctr"/>
            <a:lstStyle/>
            <a:p>
              <a:endParaRPr lang="en-IN"/>
            </a:p>
          </p:txBody>
        </p:sp>
        <p:sp>
          <p:nvSpPr>
            <p:cNvPr id="4635" name="Freeform 539"/>
            <p:cNvSpPr>
              <a:spLocks noChangeArrowheads="1"/>
            </p:cNvSpPr>
            <p:nvPr/>
          </p:nvSpPr>
          <p:spPr bwMode="auto">
            <a:xfrm>
              <a:off x="5171" y="3251"/>
              <a:ext cx="4" cy="3"/>
            </a:xfrm>
            <a:custGeom>
              <a:avLst/>
              <a:gdLst/>
              <a:ahLst/>
              <a:cxnLst>
                <a:cxn ang="0">
                  <a:pos x="0" y="0"/>
                </a:cxn>
                <a:cxn ang="0">
                  <a:pos x="1" y="1"/>
                </a:cxn>
                <a:cxn ang="0">
                  <a:pos x="3" y="2"/>
                </a:cxn>
                <a:cxn ang="0">
                  <a:pos x="5" y="3"/>
                </a:cxn>
              </a:cxnLst>
              <a:rect l="0" t="0" r="r" b="b"/>
              <a:pathLst>
                <a:path w="5" h="3">
                  <a:moveTo>
                    <a:pt x="0" y="0"/>
                  </a:moveTo>
                  <a:lnTo>
                    <a:pt x="1" y="1"/>
                  </a:lnTo>
                  <a:lnTo>
                    <a:pt x="3" y="2"/>
                  </a:lnTo>
                  <a:lnTo>
                    <a:pt x="5" y="3"/>
                  </a:lnTo>
                </a:path>
              </a:pathLst>
            </a:custGeom>
            <a:noFill/>
            <a:ln w="3240">
              <a:solidFill>
                <a:srgbClr val="005E5E"/>
              </a:solidFill>
              <a:round/>
              <a:headEnd/>
              <a:tailEnd/>
            </a:ln>
            <a:effectLst/>
          </p:spPr>
          <p:txBody>
            <a:bodyPr wrap="none" anchor="ctr"/>
            <a:lstStyle/>
            <a:p>
              <a:endParaRPr lang="en-IN"/>
            </a:p>
          </p:txBody>
        </p:sp>
        <p:sp>
          <p:nvSpPr>
            <p:cNvPr id="4636" name="Freeform 540"/>
            <p:cNvSpPr>
              <a:spLocks noChangeArrowheads="1"/>
            </p:cNvSpPr>
            <p:nvPr/>
          </p:nvSpPr>
          <p:spPr bwMode="auto">
            <a:xfrm>
              <a:off x="5177" y="3254"/>
              <a:ext cx="10" cy="8"/>
            </a:xfrm>
            <a:custGeom>
              <a:avLst/>
              <a:gdLst/>
              <a:ahLst/>
              <a:cxnLst>
                <a:cxn ang="0">
                  <a:pos x="0" y="0"/>
                </a:cxn>
                <a:cxn ang="0">
                  <a:pos x="3" y="2"/>
                </a:cxn>
                <a:cxn ang="0">
                  <a:pos x="7" y="5"/>
                </a:cxn>
                <a:cxn ang="0">
                  <a:pos x="10" y="8"/>
                </a:cxn>
              </a:cxnLst>
              <a:rect l="0" t="0" r="r" b="b"/>
              <a:pathLst>
                <a:path w="10" h="8">
                  <a:moveTo>
                    <a:pt x="0" y="0"/>
                  </a:moveTo>
                  <a:lnTo>
                    <a:pt x="3" y="2"/>
                  </a:lnTo>
                  <a:lnTo>
                    <a:pt x="7" y="5"/>
                  </a:lnTo>
                  <a:lnTo>
                    <a:pt x="10" y="8"/>
                  </a:lnTo>
                </a:path>
              </a:pathLst>
            </a:custGeom>
            <a:noFill/>
            <a:ln w="3240">
              <a:solidFill>
                <a:srgbClr val="005E5E"/>
              </a:solidFill>
              <a:round/>
              <a:headEnd/>
              <a:tailEnd/>
            </a:ln>
            <a:effectLst/>
          </p:spPr>
          <p:txBody>
            <a:bodyPr wrap="none" anchor="ctr"/>
            <a:lstStyle/>
            <a:p>
              <a:endParaRPr lang="en-IN"/>
            </a:p>
          </p:txBody>
        </p:sp>
        <p:sp>
          <p:nvSpPr>
            <p:cNvPr id="4637" name="Freeform 541"/>
            <p:cNvSpPr>
              <a:spLocks noChangeArrowheads="1"/>
            </p:cNvSpPr>
            <p:nvPr/>
          </p:nvSpPr>
          <p:spPr bwMode="auto">
            <a:xfrm>
              <a:off x="5187" y="3263"/>
              <a:ext cx="5" cy="3"/>
            </a:xfrm>
            <a:custGeom>
              <a:avLst/>
              <a:gdLst/>
              <a:ahLst/>
              <a:cxnLst>
                <a:cxn ang="0">
                  <a:pos x="0" y="0"/>
                </a:cxn>
                <a:cxn ang="0">
                  <a:pos x="2" y="2"/>
                </a:cxn>
                <a:cxn ang="0">
                  <a:pos x="4" y="3"/>
                </a:cxn>
                <a:cxn ang="0">
                  <a:pos x="5" y="4"/>
                </a:cxn>
              </a:cxnLst>
              <a:rect l="0" t="0" r="r" b="b"/>
              <a:pathLst>
                <a:path w="5" h="4">
                  <a:moveTo>
                    <a:pt x="0" y="0"/>
                  </a:moveTo>
                  <a:lnTo>
                    <a:pt x="2" y="2"/>
                  </a:lnTo>
                  <a:lnTo>
                    <a:pt x="4" y="3"/>
                  </a:lnTo>
                  <a:lnTo>
                    <a:pt x="5" y="4"/>
                  </a:lnTo>
                </a:path>
              </a:pathLst>
            </a:custGeom>
            <a:noFill/>
            <a:ln w="3240">
              <a:solidFill>
                <a:srgbClr val="005E5E"/>
              </a:solidFill>
              <a:round/>
              <a:headEnd/>
              <a:tailEnd/>
            </a:ln>
            <a:effectLst/>
          </p:spPr>
          <p:txBody>
            <a:bodyPr wrap="none" anchor="ctr"/>
            <a:lstStyle/>
            <a:p>
              <a:endParaRPr lang="en-IN"/>
            </a:p>
          </p:txBody>
        </p:sp>
        <p:sp>
          <p:nvSpPr>
            <p:cNvPr id="4638" name="Freeform 542"/>
            <p:cNvSpPr>
              <a:spLocks noChangeArrowheads="1"/>
            </p:cNvSpPr>
            <p:nvPr/>
          </p:nvSpPr>
          <p:spPr bwMode="auto">
            <a:xfrm>
              <a:off x="5171" y="3251"/>
              <a:ext cx="7" cy="1"/>
            </a:xfrm>
            <a:custGeom>
              <a:avLst/>
              <a:gdLst/>
              <a:ahLst/>
              <a:cxnLst>
                <a:cxn ang="0">
                  <a:pos x="0" y="0"/>
                </a:cxn>
                <a:cxn ang="0">
                  <a:pos x="2" y="0"/>
                </a:cxn>
                <a:cxn ang="0">
                  <a:pos x="4" y="1"/>
                </a:cxn>
                <a:cxn ang="0">
                  <a:pos x="7" y="2"/>
                </a:cxn>
              </a:cxnLst>
              <a:rect l="0" t="0" r="r" b="b"/>
              <a:pathLst>
                <a:path w="7" h="2">
                  <a:moveTo>
                    <a:pt x="0" y="0"/>
                  </a:moveTo>
                  <a:lnTo>
                    <a:pt x="2" y="0"/>
                  </a:lnTo>
                  <a:lnTo>
                    <a:pt x="4" y="1"/>
                  </a:lnTo>
                  <a:lnTo>
                    <a:pt x="7" y="2"/>
                  </a:lnTo>
                </a:path>
              </a:pathLst>
            </a:custGeom>
            <a:noFill/>
            <a:ln w="3240">
              <a:solidFill>
                <a:srgbClr val="005E5E"/>
              </a:solidFill>
              <a:round/>
              <a:headEnd/>
              <a:tailEnd/>
            </a:ln>
            <a:effectLst/>
          </p:spPr>
          <p:txBody>
            <a:bodyPr wrap="none" anchor="ctr"/>
            <a:lstStyle/>
            <a:p>
              <a:endParaRPr lang="en-IN"/>
            </a:p>
          </p:txBody>
        </p:sp>
        <p:sp>
          <p:nvSpPr>
            <p:cNvPr id="4639" name="Freeform 543"/>
            <p:cNvSpPr>
              <a:spLocks noChangeArrowheads="1"/>
            </p:cNvSpPr>
            <p:nvPr/>
          </p:nvSpPr>
          <p:spPr bwMode="auto">
            <a:xfrm>
              <a:off x="5179" y="3253"/>
              <a:ext cx="9" cy="8"/>
            </a:xfrm>
            <a:custGeom>
              <a:avLst/>
              <a:gdLst/>
              <a:ahLst/>
              <a:cxnLst>
                <a:cxn ang="0">
                  <a:pos x="0" y="0"/>
                </a:cxn>
                <a:cxn ang="0">
                  <a:pos x="3" y="2"/>
                </a:cxn>
                <a:cxn ang="0">
                  <a:pos x="6" y="5"/>
                </a:cxn>
                <a:cxn ang="0">
                  <a:pos x="9" y="8"/>
                </a:cxn>
              </a:cxnLst>
              <a:rect l="0" t="0" r="r" b="b"/>
              <a:pathLst>
                <a:path w="9" h="8">
                  <a:moveTo>
                    <a:pt x="0" y="0"/>
                  </a:moveTo>
                  <a:lnTo>
                    <a:pt x="3" y="2"/>
                  </a:lnTo>
                  <a:lnTo>
                    <a:pt x="6" y="5"/>
                  </a:lnTo>
                  <a:lnTo>
                    <a:pt x="9" y="8"/>
                  </a:lnTo>
                </a:path>
              </a:pathLst>
            </a:custGeom>
            <a:noFill/>
            <a:ln w="3240">
              <a:solidFill>
                <a:srgbClr val="005E5E"/>
              </a:solidFill>
              <a:round/>
              <a:headEnd/>
              <a:tailEnd/>
            </a:ln>
            <a:effectLst/>
          </p:spPr>
          <p:txBody>
            <a:bodyPr wrap="none" anchor="ctr"/>
            <a:lstStyle/>
            <a:p>
              <a:endParaRPr lang="en-IN"/>
            </a:p>
          </p:txBody>
        </p:sp>
        <p:sp>
          <p:nvSpPr>
            <p:cNvPr id="4640" name="Freeform 544"/>
            <p:cNvSpPr>
              <a:spLocks noChangeArrowheads="1"/>
            </p:cNvSpPr>
            <p:nvPr/>
          </p:nvSpPr>
          <p:spPr bwMode="auto">
            <a:xfrm>
              <a:off x="5189" y="3262"/>
              <a:ext cx="3" cy="4"/>
            </a:xfrm>
            <a:custGeom>
              <a:avLst/>
              <a:gdLst/>
              <a:ahLst/>
              <a:cxnLst>
                <a:cxn ang="0">
                  <a:pos x="0" y="0"/>
                </a:cxn>
                <a:cxn ang="0">
                  <a:pos x="2" y="2"/>
                </a:cxn>
                <a:cxn ang="0">
                  <a:pos x="4" y="3"/>
                </a:cxn>
                <a:cxn ang="0">
                  <a:pos x="4" y="5"/>
                </a:cxn>
              </a:cxnLst>
              <a:rect l="0" t="0" r="r" b="b"/>
              <a:pathLst>
                <a:path w="4" h="5">
                  <a:moveTo>
                    <a:pt x="0" y="0"/>
                  </a:moveTo>
                  <a:lnTo>
                    <a:pt x="2" y="2"/>
                  </a:lnTo>
                  <a:lnTo>
                    <a:pt x="4" y="3"/>
                  </a:lnTo>
                  <a:lnTo>
                    <a:pt x="4" y="5"/>
                  </a:lnTo>
                </a:path>
              </a:pathLst>
            </a:custGeom>
            <a:noFill/>
            <a:ln w="3240">
              <a:solidFill>
                <a:srgbClr val="005E5E"/>
              </a:solidFill>
              <a:round/>
              <a:headEnd/>
              <a:tailEnd/>
            </a:ln>
            <a:effectLst/>
          </p:spPr>
          <p:txBody>
            <a:bodyPr wrap="none" anchor="ctr"/>
            <a:lstStyle/>
            <a:p>
              <a:endParaRPr lang="en-IN"/>
            </a:p>
          </p:txBody>
        </p:sp>
        <p:sp>
          <p:nvSpPr>
            <p:cNvPr id="4641" name="Freeform 545"/>
            <p:cNvSpPr>
              <a:spLocks noChangeArrowheads="1"/>
            </p:cNvSpPr>
            <p:nvPr/>
          </p:nvSpPr>
          <p:spPr bwMode="auto">
            <a:xfrm>
              <a:off x="5171" y="3250"/>
              <a:ext cx="8" cy="0"/>
            </a:xfrm>
            <a:custGeom>
              <a:avLst/>
              <a:gdLst/>
              <a:ahLst/>
              <a:cxnLst>
                <a:cxn ang="0">
                  <a:pos x="0" y="1"/>
                </a:cxn>
                <a:cxn ang="0">
                  <a:pos x="2" y="0"/>
                </a:cxn>
                <a:cxn ang="0">
                  <a:pos x="4" y="0"/>
                </a:cxn>
                <a:cxn ang="0">
                  <a:pos x="8" y="1"/>
                </a:cxn>
              </a:cxnLst>
              <a:rect l="0" t="0" r="r" b="b"/>
              <a:pathLst>
                <a:path w="8" h="1">
                  <a:moveTo>
                    <a:pt x="0" y="1"/>
                  </a:moveTo>
                  <a:lnTo>
                    <a:pt x="2" y="0"/>
                  </a:lnTo>
                  <a:lnTo>
                    <a:pt x="4" y="0"/>
                  </a:lnTo>
                  <a:lnTo>
                    <a:pt x="8" y="1"/>
                  </a:lnTo>
                </a:path>
              </a:pathLst>
            </a:custGeom>
            <a:noFill/>
            <a:ln w="3240">
              <a:solidFill>
                <a:srgbClr val="005B5B"/>
              </a:solidFill>
              <a:round/>
              <a:headEnd/>
              <a:tailEnd/>
            </a:ln>
            <a:effectLst/>
          </p:spPr>
          <p:txBody>
            <a:bodyPr wrap="none" anchor="ctr"/>
            <a:lstStyle/>
            <a:p>
              <a:endParaRPr lang="en-IN"/>
            </a:p>
          </p:txBody>
        </p:sp>
        <p:sp>
          <p:nvSpPr>
            <p:cNvPr id="4642" name="Freeform 546"/>
            <p:cNvSpPr>
              <a:spLocks noChangeArrowheads="1"/>
            </p:cNvSpPr>
            <p:nvPr/>
          </p:nvSpPr>
          <p:spPr bwMode="auto">
            <a:xfrm>
              <a:off x="5180" y="3251"/>
              <a:ext cx="10" cy="9"/>
            </a:xfrm>
            <a:custGeom>
              <a:avLst/>
              <a:gdLst/>
              <a:ahLst/>
              <a:cxnLst>
                <a:cxn ang="0">
                  <a:pos x="0" y="0"/>
                </a:cxn>
                <a:cxn ang="0">
                  <a:pos x="4" y="3"/>
                </a:cxn>
                <a:cxn ang="0">
                  <a:pos x="7" y="6"/>
                </a:cxn>
                <a:cxn ang="0">
                  <a:pos x="10" y="9"/>
                </a:cxn>
              </a:cxnLst>
              <a:rect l="0" t="0" r="r" b="b"/>
              <a:pathLst>
                <a:path w="10" h="9">
                  <a:moveTo>
                    <a:pt x="0" y="0"/>
                  </a:moveTo>
                  <a:lnTo>
                    <a:pt x="4" y="3"/>
                  </a:lnTo>
                  <a:lnTo>
                    <a:pt x="7" y="6"/>
                  </a:lnTo>
                  <a:lnTo>
                    <a:pt x="10" y="9"/>
                  </a:lnTo>
                </a:path>
              </a:pathLst>
            </a:custGeom>
            <a:noFill/>
            <a:ln w="3240">
              <a:solidFill>
                <a:srgbClr val="005B5B"/>
              </a:solidFill>
              <a:round/>
              <a:headEnd/>
              <a:tailEnd/>
            </a:ln>
            <a:effectLst/>
          </p:spPr>
          <p:txBody>
            <a:bodyPr wrap="none" anchor="ctr"/>
            <a:lstStyle/>
            <a:p>
              <a:endParaRPr lang="en-IN"/>
            </a:p>
          </p:txBody>
        </p:sp>
        <p:sp>
          <p:nvSpPr>
            <p:cNvPr id="4643" name="Freeform 547"/>
            <p:cNvSpPr>
              <a:spLocks noChangeArrowheads="1"/>
            </p:cNvSpPr>
            <p:nvPr/>
          </p:nvSpPr>
          <p:spPr bwMode="auto">
            <a:xfrm>
              <a:off x="5191" y="3261"/>
              <a:ext cx="2" cy="5"/>
            </a:xfrm>
            <a:custGeom>
              <a:avLst/>
              <a:gdLst/>
              <a:ahLst/>
              <a:cxnLst>
                <a:cxn ang="0">
                  <a:pos x="0" y="0"/>
                </a:cxn>
                <a:cxn ang="0">
                  <a:pos x="1" y="1"/>
                </a:cxn>
                <a:cxn ang="0">
                  <a:pos x="2" y="3"/>
                </a:cxn>
                <a:cxn ang="0">
                  <a:pos x="3" y="6"/>
                </a:cxn>
              </a:cxnLst>
              <a:rect l="0" t="0" r="r" b="b"/>
              <a:pathLst>
                <a:path w="3" h="6">
                  <a:moveTo>
                    <a:pt x="0" y="0"/>
                  </a:moveTo>
                  <a:lnTo>
                    <a:pt x="1" y="1"/>
                  </a:lnTo>
                  <a:lnTo>
                    <a:pt x="2" y="3"/>
                  </a:lnTo>
                  <a:lnTo>
                    <a:pt x="3" y="6"/>
                  </a:lnTo>
                </a:path>
              </a:pathLst>
            </a:custGeom>
            <a:noFill/>
            <a:ln w="3240">
              <a:solidFill>
                <a:srgbClr val="005B5B"/>
              </a:solidFill>
              <a:round/>
              <a:headEnd/>
              <a:tailEnd/>
            </a:ln>
            <a:effectLst/>
          </p:spPr>
          <p:txBody>
            <a:bodyPr wrap="none" anchor="ctr"/>
            <a:lstStyle/>
            <a:p>
              <a:endParaRPr lang="en-IN"/>
            </a:p>
          </p:txBody>
        </p:sp>
        <p:sp>
          <p:nvSpPr>
            <p:cNvPr id="4644" name="Freeform 548"/>
            <p:cNvSpPr>
              <a:spLocks noChangeArrowheads="1"/>
            </p:cNvSpPr>
            <p:nvPr/>
          </p:nvSpPr>
          <p:spPr bwMode="auto">
            <a:xfrm>
              <a:off x="5171" y="3249"/>
              <a:ext cx="9" cy="1"/>
            </a:xfrm>
            <a:custGeom>
              <a:avLst/>
              <a:gdLst/>
              <a:ahLst/>
              <a:cxnLst>
                <a:cxn ang="0">
                  <a:pos x="0" y="2"/>
                </a:cxn>
                <a:cxn ang="0">
                  <a:pos x="2" y="1"/>
                </a:cxn>
                <a:cxn ang="0">
                  <a:pos x="5" y="0"/>
                </a:cxn>
                <a:cxn ang="0">
                  <a:pos x="9" y="1"/>
                </a:cxn>
              </a:cxnLst>
              <a:rect l="0" t="0" r="r" b="b"/>
              <a:pathLst>
                <a:path w="9" h="2">
                  <a:moveTo>
                    <a:pt x="0" y="2"/>
                  </a:moveTo>
                  <a:lnTo>
                    <a:pt x="2" y="1"/>
                  </a:lnTo>
                  <a:lnTo>
                    <a:pt x="5" y="0"/>
                  </a:lnTo>
                  <a:lnTo>
                    <a:pt x="9" y="1"/>
                  </a:lnTo>
                </a:path>
              </a:pathLst>
            </a:custGeom>
            <a:noFill/>
            <a:ln w="3240">
              <a:solidFill>
                <a:srgbClr val="005B5B"/>
              </a:solidFill>
              <a:round/>
              <a:headEnd/>
              <a:tailEnd/>
            </a:ln>
            <a:effectLst/>
          </p:spPr>
          <p:txBody>
            <a:bodyPr wrap="none" anchor="ctr"/>
            <a:lstStyle/>
            <a:p>
              <a:endParaRPr lang="en-IN"/>
            </a:p>
          </p:txBody>
        </p:sp>
        <p:sp>
          <p:nvSpPr>
            <p:cNvPr id="4645" name="Freeform 549"/>
            <p:cNvSpPr>
              <a:spLocks noChangeArrowheads="1"/>
            </p:cNvSpPr>
            <p:nvPr/>
          </p:nvSpPr>
          <p:spPr bwMode="auto">
            <a:xfrm>
              <a:off x="5181" y="3250"/>
              <a:ext cx="10" cy="8"/>
            </a:xfrm>
            <a:custGeom>
              <a:avLst/>
              <a:gdLst/>
              <a:ahLst/>
              <a:cxnLst>
                <a:cxn ang="0">
                  <a:pos x="0" y="0"/>
                </a:cxn>
                <a:cxn ang="0">
                  <a:pos x="4" y="2"/>
                </a:cxn>
                <a:cxn ang="0">
                  <a:pos x="7" y="5"/>
                </a:cxn>
                <a:cxn ang="0">
                  <a:pos x="10" y="8"/>
                </a:cxn>
              </a:cxnLst>
              <a:rect l="0" t="0" r="r" b="b"/>
              <a:pathLst>
                <a:path w="10" h="8">
                  <a:moveTo>
                    <a:pt x="0" y="0"/>
                  </a:moveTo>
                  <a:lnTo>
                    <a:pt x="4" y="2"/>
                  </a:lnTo>
                  <a:lnTo>
                    <a:pt x="7" y="5"/>
                  </a:lnTo>
                  <a:lnTo>
                    <a:pt x="10" y="8"/>
                  </a:lnTo>
                </a:path>
              </a:pathLst>
            </a:custGeom>
            <a:noFill/>
            <a:ln w="3240">
              <a:solidFill>
                <a:srgbClr val="005B5B"/>
              </a:solidFill>
              <a:round/>
              <a:headEnd/>
              <a:tailEnd/>
            </a:ln>
            <a:effectLst/>
          </p:spPr>
          <p:txBody>
            <a:bodyPr wrap="none" anchor="ctr"/>
            <a:lstStyle/>
            <a:p>
              <a:endParaRPr lang="en-IN"/>
            </a:p>
          </p:txBody>
        </p:sp>
        <p:sp>
          <p:nvSpPr>
            <p:cNvPr id="4646" name="Freeform 550"/>
            <p:cNvSpPr>
              <a:spLocks noChangeArrowheads="1"/>
            </p:cNvSpPr>
            <p:nvPr/>
          </p:nvSpPr>
          <p:spPr bwMode="auto">
            <a:xfrm>
              <a:off x="5192" y="3258"/>
              <a:ext cx="1" cy="8"/>
            </a:xfrm>
            <a:custGeom>
              <a:avLst/>
              <a:gdLst/>
              <a:ahLst/>
              <a:cxnLst>
                <a:cxn ang="0">
                  <a:pos x="0" y="0"/>
                </a:cxn>
                <a:cxn ang="0">
                  <a:pos x="1" y="3"/>
                </a:cxn>
                <a:cxn ang="0">
                  <a:pos x="2" y="5"/>
                </a:cxn>
                <a:cxn ang="0">
                  <a:pos x="2" y="8"/>
                </a:cxn>
              </a:cxnLst>
              <a:rect l="0" t="0" r="r" b="b"/>
              <a:pathLst>
                <a:path w="2" h="8">
                  <a:moveTo>
                    <a:pt x="0" y="0"/>
                  </a:moveTo>
                  <a:lnTo>
                    <a:pt x="1" y="3"/>
                  </a:lnTo>
                  <a:lnTo>
                    <a:pt x="2" y="5"/>
                  </a:lnTo>
                  <a:lnTo>
                    <a:pt x="2" y="8"/>
                  </a:lnTo>
                </a:path>
              </a:pathLst>
            </a:custGeom>
            <a:noFill/>
            <a:ln w="3240">
              <a:solidFill>
                <a:srgbClr val="005B5B"/>
              </a:solidFill>
              <a:round/>
              <a:headEnd/>
              <a:tailEnd/>
            </a:ln>
            <a:effectLst/>
          </p:spPr>
          <p:txBody>
            <a:bodyPr wrap="none" anchor="ctr"/>
            <a:lstStyle/>
            <a:p>
              <a:endParaRPr lang="en-IN"/>
            </a:p>
          </p:txBody>
        </p:sp>
        <p:sp>
          <p:nvSpPr>
            <p:cNvPr id="4647" name="Freeform 551"/>
            <p:cNvSpPr>
              <a:spLocks noChangeArrowheads="1"/>
            </p:cNvSpPr>
            <p:nvPr/>
          </p:nvSpPr>
          <p:spPr bwMode="auto">
            <a:xfrm>
              <a:off x="5171" y="3247"/>
              <a:ext cx="11" cy="2"/>
            </a:xfrm>
            <a:custGeom>
              <a:avLst/>
              <a:gdLst/>
              <a:ahLst/>
              <a:cxnLst>
                <a:cxn ang="0">
                  <a:pos x="0" y="3"/>
                </a:cxn>
                <a:cxn ang="0">
                  <a:pos x="3" y="1"/>
                </a:cxn>
                <a:cxn ang="0">
                  <a:pos x="6" y="0"/>
                </a:cxn>
                <a:cxn ang="0">
                  <a:pos x="11" y="1"/>
                </a:cxn>
              </a:cxnLst>
              <a:rect l="0" t="0" r="r" b="b"/>
              <a:pathLst>
                <a:path w="11" h="3">
                  <a:moveTo>
                    <a:pt x="0" y="3"/>
                  </a:moveTo>
                  <a:lnTo>
                    <a:pt x="3" y="1"/>
                  </a:lnTo>
                  <a:lnTo>
                    <a:pt x="6" y="0"/>
                  </a:lnTo>
                  <a:lnTo>
                    <a:pt x="11" y="1"/>
                  </a:lnTo>
                </a:path>
              </a:pathLst>
            </a:custGeom>
            <a:noFill/>
            <a:ln w="3240">
              <a:solidFill>
                <a:srgbClr val="005B5B"/>
              </a:solidFill>
              <a:round/>
              <a:headEnd/>
              <a:tailEnd/>
            </a:ln>
            <a:effectLst/>
          </p:spPr>
          <p:txBody>
            <a:bodyPr wrap="none" anchor="ctr"/>
            <a:lstStyle/>
            <a:p>
              <a:endParaRPr lang="en-IN"/>
            </a:p>
          </p:txBody>
        </p:sp>
        <p:sp>
          <p:nvSpPr>
            <p:cNvPr id="4648" name="Freeform 552"/>
            <p:cNvSpPr>
              <a:spLocks noChangeArrowheads="1"/>
            </p:cNvSpPr>
            <p:nvPr/>
          </p:nvSpPr>
          <p:spPr bwMode="auto">
            <a:xfrm>
              <a:off x="5183" y="3249"/>
              <a:ext cx="9" cy="8"/>
            </a:xfrm>
            <a:custGeom>
              <a:avLst/>
              <a:gdLst/>
              <a:ahLst/>
              <a:cxnLst>
                <a:cxn ang="0">
                  <a:pos x="0" y="0"/>
                </a:cxn>
                <a:cxn ang="0">
                  <a:pos x="4" y="2"/>
                </a:cxn>
                <a:cxn ang="0">
                  <a:pos x="7" y="5"/>
                </a:cxn>
                <a:cxn ang="0">
                  <a:pos x="9" y="8"/>
                </a:cxn>
              </a:cxnLst>
              <a:rect l="0" t="0" r="r" b="b"/>
              <a:pathLst>
                <a:path w="9" h="8">
                  <a:moveTo>
                    <a:pt x="0" y="0"/>
                  </a:moveTo>
                  <a:lnTo>
                    <a:pt x="4" y="2"/>
                  </a:lnTo>
                  <a:lnTo>
                    <a:pt x="7" y="5"/>
                  </a:lnTo>
                  <a:lnTo>
                    <a:pt x="9" y="8"/>
                  </a:lnTo>
                </a:path>
              </a:pathLst>
            </a:custGeom>
            <a:noFill/>
            <a:ln w="3240">
              <a:solidFill>
                <a:srgbClr val="005B5B"/>
              </a:solidFill>
              <a:round/>
              <a:headEnd/>
              <a:tailEnd/>
            </a:ln>
            <a:effectLst/>
          </p:spPr>
          <p:txBody>
            <a:bodyPr wrap="none" anchor="ctr"/>
            <a:lstStyle/>
            <a:p>
              <a:endParaRPr lang="en-IN"/>
            </a:p>
          </p:txBody>
        </p:sp>
        <p:sp>
          <p:nvSpPr>
            <p:cNvPr id="4649" name="Freeform 553"/>
            <p:cNvSpPr>
              <a:spLocks noChangeArrowheads="1"/>
            </p:cNvSpPr>
            <p:nvPr/>
          </p:nvSpPr>
          <p:spPr bwMode="auto">
            <a:xfrm>
              <a:off x="5193" y="3257"/>
              <a:ext cx="0" cy="9"/>
            </a:xfrm>
            <a:custGeom>
              <a:avLst/>
              <a:gdLst/>
              <a:ahLst/>
              <a:cxnLst>
                <a:cxn ang="0">
                  <a:pos x="0" y="0"/>
                </a:cxn>
                <a:cxn ang="0">
                  <a:pos x="1" y="2"/>
                </a:cxn>
                <a:cxn ang="0">
                  <a:pos x="1" y="5"/>
                </a:cxn>
                <a:cxn ang="0">
                  <a:pos x="1" y="9"/>
                </a:cxn>
              </a:cxnLst>
              <a:rect l="0" t="0" r="r" b="b"/>
              <a:pathLst>
                <a:path w="1" h="9">
                  <a:moveTo>
                    <a:pt x="0" y="0"/>
                  </a:moveTo>
                  <a:lnTo>
                    <a:pt x="1" y="2"/>
                  </a:lnTo>
                  <a:lnTo>
                    <a:pt x="1" y="5"/>
                  </a:lnTo>
                  <a:lnTo>
                    <a:pt x="1" y="9"/>
                  </a:lnTo>
                </a:path>
              </a:pathLst>
            </a:custGeom>
            <a:noFill/>
            <a:ln w="3240">
              <a:solidFill>
                <a:srgbClr val="005B5B"/>
              </a:solidFill>
              <a:round/>
              <a:headEnd/>
              <a:tailEnd/>
            </a:ln>
            <a:effectLst/>
          </p:spPr>
          <p:txBody>
            <a:bodyPr wrap="none" anchor="ctr"/>
            <a:lstStyle/>
            <a:p>
              <a:endParaRPr lang="en-IN"/>
            </a:p>
          </p:txBody>
        </p:sp>
        <p:sp>
          <p:nvSpPr>
            <p:cNvPr id="4650" name="Freeform 554"/>
            <p:cNvSpPr>
              <a:spLocks noChangeArrowheads="1"/>
            </p:cNvSpPr>
            <p:nvPr/>
          </p:nvSpPr>
          <p:spPr bwMode="auto">
            <a:xfrm>
              <a:off x="5171" y="3246"/>
              <a:ext cx="12" cy="2"/>
            </a:xfrm>
            <a:custGeom>
              <a:avLst/>
              <a:gdLst/>
              <a:ahLst/>
              <a:cxnLst>
                <a:cxn ang="0">
                  <a:pos x="0" y="3"/>
                </a:cxn>
                <a:cxn ang="0">
                  <a:pos x="3" y="1"/>
                </a:cxn>
                <a:cxn ang="0">
                  <a:pos x="7" y="0"/>
                </a:cxn>
                <a:cxn ang="0">
                  <a:pos x="12" y="1"/>
                </a:cxn>
              </a:cxnLst>
              <a:rect l="0" t="0" r="r" b="b"/>
              <a:pathLst>
                <a:path w="12" h="3">
                  <a:moveTo>
                    <a:pt x="0" y="3"/>
                  </a:moveTo>
                  <a:lnTo>
                    <a:pt x="3" y="1"/>
                  </a:lnTo>
                  <a:lnTo>
                    <a:pt x="7" y="0"/>
                  </a:lnTo>
                  <a:lnTo>
                    <a:pt x="12" y="1"/>
                  </a:lnTo>
                </a:path>
              </a:pathLst>
            </a:custGeom>
            <a:noFill/>
            <a:ln w="3240">
              <a:solidFill>
                <a:srgbClr val="005959"/>
              </a:solidFill>
              <a:round/>
              <a:headEnd/>
              <a:tailEnd/>
            </a:ln>
            <a:effectLst/>
          </p:spPr>
          <p:txBody>
            <a:bodyPr wrap="none" anchor="ctr"/>
            <a:lstStyle/>
            <a:p>
              <a:endParaRPr lang="en-IN"/>
            </a:p>
          </p:txBody>
        </p:sp>
        <p:sp>
          <p:nvSpPr>
            <p:cNvPr id="4651" name="Freeform 555"/>
            <p:cNvSpPr>
              <a:spLocks noChangeArrowheads="1"/>
            </p:cNvSpPr>
            <p:nvPr/>
          </p:nvSpPr>
          <p:spPr bwMode="auto">
            <a:xfrm>
              <a:off x="5184" y="3247"/>
              <a:ext cx="9" cy="8"/>
            </a:xfrm>
            <a:custGeom>
              <a:avLst/>
              <a:gdLst/>
              <a:ahLst/>
              <a:cxnLst>
                <a:cxn ang="0">
                  <a:pos x="0" y="0"/>
                </a:cxn>
                <a:cxn ang="0">
                  <a:pos x="4" y="2"/>
                </a:cxn>
                <a:cxn ang="0">
                  <a:pos x="8" y="5"/>
                </a:cxn>
                <a:cxn ang="0">
                  <a:pos x="9" y="8"/>
                </a:cxn>
              </a:cxnLst>
              <a:rect l="0" t="0" r="r" b="b"/>
              <a:pathLst>
                <a:path w="9" h="8">
                  <a:moveTo>
                    <a:pt x="0" y="0"/>
                  </a:moveTo>
                  <a:lnTo>
                    <a:pt x="4" y="2"/>
                  </a:lnTo>
                  <a:lnTo>
                    <a:pt x="8" y="5"/>
                  </a:lnTo>
                  <a:lnTo>
                    <a:pt x="9" y="8"/>
                  </a:lnTo>
                </a:path>
              </a:pathLst>
            </a:custGeom>
            <a:noFill/>
            <a:ln w="3240">
              <a:solidFill>
                <a:srgbClr val="005959"/>
              </a:solidFill>
              <a:round/>
              <a:headEnd/>
              <a:tailEnd/>
            </a:ln>
            <a:effectLst/>
          </p:spPr>
          <p:txBody>
            <a:bodyPr wrap="none" anchor="ctr"/>
            <a:lstStyle/>
            <a:p>
              <a:endParaRPr lang="en-IN"/>
            </a:p>
          </p:txBody>
        </p:sp>
        <p:sp>
          <p:nvSpPr>
            <p:cNvPr id="4652" name="Freeform 556"/>
            <p:cNvSpPr>
              <a:spLocks noChangeArrowheads="1"/>
            </p:cNvSpPr>
            <p:nvPr/>
          </p:nvSpPr>
          <p:spPr bwMode="auto">
            <a:xfrm>
              <a:off x="5194" y="3256"/>
              <a:ext cx="0" cy="9"/>
            </a:xfrm>
            <a:custGeom>
              <a:avLst/>
              <a:gdLst/>
              <a:ahLst/>
              <a:cxnLst>
                <a:cxn ang="0">
                  <a:pos x="0" y="0"/>
                </a:cxn>
                <a:cxn ang="0">
                  <a:pos x="1" y="3"/>
                </a:cxn>
                <a:cxn ang="0">
                  <a:pos x="1" y="6"/>
                </a:cxn>
                <a:cxn ang="0">
                  <a:pos x="0" y="9"/>
                </a:cxn>
              </a:cxnLst>
              <a:rect l="0" t="0" r="r" b="b"/>
              <a:pathLst>
                <a:path w="1" h="9">
                  <a:moveTo>
                    <a:pt x="0" y="0"/>
                  </a:moveTo>
                  <a:lnTo>
                    <a:pt x="1" y="3"/>
                  </a:lnTo>
                  <a:lnTo>
                    <a:pt x="1" y="6"/>
                  </a:lnTo>
                  <a:lnTo>
                    <a:pt x="0" y="9"/>
                  </a:lnTo>
                </a:path>
              </a:pathLst>
            </a:custGeom>
            <a:noFill/>
            <a:ln w="3240">
              <a:solidFill>
                <a:srgbClr val="005959"/>
              </a:solidFill>
              <a:round/>
              <a:headEnd/>
              <a:tailEnd/>
            </a:ln>
            <a:effectLst/>
          </p:spPr>
          <p:txBody>
            <a:bodyPr wrap="none" anchor="ctr"/>
            <a:lstStyle/>
            <a:p>
              <a:endParaRPr lang="en-IN"/>
            </a:p>
          </p:txBody>
        </p:sp>
        <p:sp>
          <p:nvSpPr>
            <p:cNvPr id="4653" name="Freeform 557"/>
            <p:cNvSpPr>
              <a:spLocks noChangeArrowheads="1"/>
            </p:cNvSpPr>
            <p:nvPr/>
          </p:nvSpPr>
          <p:spPr bwMode="auto">
            <a:xfrm>
              <a:off x="5180" y="3260"/>
              <a:ext cx="1" cy="2"/>
            </a:xfrm>
            <a:custGeom>
              <a:avLst/>
              <a:gdLst/>
              <a:ahLst/>
              <a:cxnLst>
                <a:cxn ang="0">
                  <a:pos x="1" y="0"/>
                </a:cxn>
                <a:cxn ang="0">
                  <a:pos x="0" y="0"/>
                </a:cxn>
                <a:cxn ang="0">
                  <a:pos x="0" y="2"/>
                </a:cxn>
                <a:cxn ang="0">
                  <a:pos x="1" y="3"/>
                </a:cxn>
                <a:cxn ang="0">
                  <a:pos x="1" y="3"/>
                </a:cxn>
                <a:cxn ang="0">
                  <a:pos x="2" y="2"/>
                </a:cxn>
                <a:cxn ang="0">
                  <a:pos x="2" y="0"/>
                </a:cxn>
                <a:cxn ang="0">
                  <a:pos x="1" y="0"/>
                </a:cxn>
                <a:cxn ang="0">
                  <a:pos x="1" y="0"/>
                </a:cxn>
              </a:cxnLst>
              <a:rect l="0" t="0" r="r" b="b"/>
              <a:pathLst>
                <a:path w="2" h="3">
                  <a:moveTo>
                    <a:pt x="1" y="0"/>
                  </a:moveTo>
                  <a:lnTo>
                    <a:pt x="0" y="0"/>
                  </a:lnTo>
                  <a:lnTo>
                    <a:pt x="0" y="2"/>
                  </a:lnTo>
                  <a:lnTo>
                    <a:pt x="1" y="3"/>
                  </a:lnTo>
                  <a:lnTo>
                    <a:pt x="1" y="3"/>
                  </a:lnTo>
                  <a:lnTo>
                    <a:pt x="2" y="2"/>
                  </a:lnTo>
                  <a:lnTo>
                    <a:pt x="2" y="0"/>
                  </a:lnTo>
                  <a:lnTo>
                    <a:pt x="1" y="0"/>
                  </a:lnTo>
                  <a:lnTo>
                    <a:pt x="1" y="0"/>
                  </a:lnTo>
                  <a:close/>
                </a:path>
              </a:pathLst>
            </a:custGeom>
            <a:solidFill>
              <a:srgbClr val="003232"/>
            </a:solidFill>
            <a:ln w="9525">
              <a:noFill/>
              <a:round/>
              <a:headEnd/>
              <a:tailEnd/>
            </a:ln>
            <a:effectLst/>
          </p:spPr>
          <p:txBody>
            <a:bodyPr wrap="none" anchor="ctr"/>
            <a:lstStyle/>
            <a:p>
              <a:endParaRPr lang="en-IN"/>
            </a:p>
          </p:txBody>
        </p:sp>
      </p:grpSp>
      <p:grpSp>
        <p:nvGrpSpPr>
          <p:cNvPr id="5" name="Group 558"/>
          <p:cNvGrpSpPr>
            <a:grpSpLocks/>
          </p:cNvGrpSpPr>
          <p:nvPr/>
        </p:nvGrpSpPr>
        <p:grpSpPr bwMode="auto">
          <a:xfrm>
            <a:off x="5797440" y="2667160"/>
            <a:ext cx="1752480" cy="1651854"/>
            <a:chOff x="4026" y="1852"/>
            <a:chExt cx="1217" cy="1147"/>
          </a:xfrm>
        </p:grpSpPr>
        <p:sp>
          <p:nvSpPr>
            <p:cNvPr id="4655" name="Freeform 559"/>
            <p:cNvSpPr>
              <a:spLocks noChangeArrowheads="1"/>
            </p:cNvSpPr>
            <p:nvPr/>
          </p:nvSpPr>
          <p:spPr bwMode="auto">
            <a:xfrm>
              <a:off x="4026" y="1852"/>
              <a:ext cx="1217" cy="1147"/>
            </a:xfrm>
            <a:custGeom>
              <a:avLst/>
              <a:gdLst/>
              <a:ahLst/>
              <a:cxnLst>
                <a:cxn ang="0">
                  <a:pos x="1007" y="1041"/>
                </a:cxn>
                <a:cxn ang="0">
                  <a:pos x="0" y="105"/>
                </a:cxn>
                <a:cxn ang="0">
                  <a:pos x="98" y="0"/>
                </a:cxn>
                <a:cxn ang="0">
                  <a:pos x="1105" y="935"/>
                </a:cxn>
                <a:cxn ang="0">
                  <a:pos x="1007" y="1041"/>
                </a:cxn>
                <a:cxn ang="0">
                  <a:pos x="1006" y="1038"/>
                </a:cxn>
                <a:cxn ang="0">
                  <a:pos x="3" y="107"/>
                </a:cxn>
                <a:cxn ang="0">
                  <a:pos x="101" y="1"/>
                </a:cxn>
                <a:cxn ang="0">
                  <a:pos x="1103" y="933"/>
                </a:cxn>
                <a:cxn ang="0">
                  <a:pos x="1006" y="1038"/>
                </a:cxn>
              </a:cxnLst>
              <a:rect l="0" t="0" r="r" b="b"/>
              <a:pathLst>
                <a:path w="1105" h="1041">
                  <a:moveTo>
                    <a:pt x="1007" y="1041"/>
                  </a:moveTo>
                  <a:lnTo>
                    <a:pt x="0" y="105"/>
                  </a:lnTo>
                  <a:lnTo>
                    <a:pt x="98" y="0"/>
                  </a:lnTo>
                  <a:lnTo>
                    <a:pt x="1105" y="935"/>
                  </a:lnTo>
                  <a:lnTo>
                    <a:pt x="1007" y="1041"/>
                  </a:lnTo>
                  <a:close/>
                  <a:moveTo>
                    <a:pt x="1006" y="1038"/>
                  </a:moveTo>
                  <a:lnTo>
                    <a:pt x="3" y="107"/>
                  </a:lnTo>
                  <a:lnTo>
                    <a:pt x="101" y="1"/>
                  </a:lnTo>
                  <a:lnTo>
                    <a:pt x="1103" y="933"/>
                  </a:lnTo>
                  <a:lnTo>
                    <a:pt x="1006" y="1038"/>
                  </a:lnTo>
                  <a:close/>
                </a:path>
              </a:pathLst>
            </a:custGeom>
            <a:solidFill>
              <a:srgbClr val="FFFFFF"/>
            </a:solidFill>
            <a:ln w="9525">
              <a:noFill/>
              <a:round/>
              <a:headEnd/>
              <a:tailEnd/>
            </a:ln>
            <a:effectLst/>
          </p:spPr>
          <p:txBody>
            <a:bodyPr wrap="none" anchor="ctr"/>
            <a:lstStyle/>
            <a:p>
              <a:endParaRPr lang="en-IN"/>
            </a:p>
          </p:txBody>
        </p:sp>
        <p:sp>
          <p:nvSpPr>
            <p:cNvPr id="4656" name="Freeform 560"/>
            <p:cNvSpPr>
              <a:spLocks noChangeArrowheads="1"/>
            </p:cNvSpPr>
            <p:nvPr/>
          </p:nvSpPr>
          <p:spPr bwMode="auto">
            <a:xfrm>
              <a:off x="4029" y="1853"/>
              <a:ext cx="1211" cy="1142"/>
            </a:xfrm>
            <a:custGeom>
              <a:avLst/>
              <a:gdLst/>
              <a:ahLst/>
              <a:cxnLst>
                <a:cxn ang="0">
                  <a:pos x="1003" y="1037"/>
                </a:cxn>
                <a:cxn ang="0">
                  <a:pos x="0" y="106"/>
                </a:cxn>
                <a:cxn ang="0">
                  <a:pos x="98" y="0"/>
                </a:cxn>
                <a:cxn ang="0">
                  <a:pos x="1100" y="932"/>
                </a:cxn>
                <a:cxn ang="0">
                  <a:pos x="1003" y="1037"/>
                </a:cxn>
                <a:cxn ang="0">
                  <a:pos x="1000" y="1035"/>
                </a:cxn>
                <a:cxn ang="0">
                  <a:pos x="2" y="109"/>
                </a:cxn>
                <a:cxn ang="0">
                  <a:pos x="100" y="3"/>
                </a:cxn>
                <a:cxn ang="0">
                  <a:pos x="1098" y="930"/>
                </a:cxn>
                <a:cxn ang="0">
                  <a:pos x="1000" y="1035"/>
                </a:cxn>
              </a:cxnLst>
              <a:rect l="0" t="0" r="r" b="b"/>
              <a:pathLst>
                <a:path w="1100" h="1037">
                  <a:moveTo>
                    <a:pt x="1003" y="1037"/>
                  </a:moveTo>
                  <a:lnTo>
                    <a:pt x="0" y="106"/>
                  </a:lnTo>
                  <a:lnTo>
                    <a:pt x="98" y="0"/>
                  </a:lnTo>
                  <a:lnTo>
                    <a:pt x="1100" y="932"/>
                  </a:lnTo>
                  <a:lnTo>
                    <a:pt x="1003" y="1037"/>
                  </a:lnTo>
                  <a:close/>
                  <a:moveTo>
                    <a:pt x="1000" y="1035"/>
                  </a:moveTo>
                  <a:lnTo>
                    <a:pt x="2" y="109"/>
                  </a:lnTo>
                  <a:lnTo>
                    <a:pt x="100" y="3"/>
                  </a:lnTo>
                  <a:lnTo>
                    <a:pt x="1098" y="930"/>
                  </a:lnTo>
                  <a:lnTo>
                    <a:pt x="1000" y="1035"/>
                  </a:lnTo>
                  <a:close/>
                </a:path>
              </a:pathLst>
            </a:custGeom>
            <a:solidFill>
              <a:srgbClr val="FFFFFD"/>
            </a:solidFill>
            <a:ln w="9525">
              <a:noFill/>
              <a:round/>
              <a:headEnd/>
              <a:tailEnd/>
            </a:ln>
            <a:effectLst/>
          </p:spPr>
          <p:txBody>
            <a:bodyPr wrap="none" anchor="ctr"/>
            <a:lstStyle/>
            <a:p>
              <a:endParaRPr lang="en-IN"/>
            </a:p>
          </p:txBody>
        </p:sp>
        <p:sp>
          <p:nvSpPr>
            <p:cNvPr id="4657" name="Freeform 561"/>
            <p:cNvSpPr>
              <a:spLocks noChangeArrowheads="1"/>
            </p:cNvSpPr>
            <p:nvPr/>
          </p:nvSpPr>
          <p:spPr bwMode="auto">
            <a:xfrm>
              <a:off x="4031" y="1856"/>
              <a:ext cx="1207" cy="1137"/>
            </a:xfrm>
            <a:custGeom>
              <a:avLst/>
              <a:gdLst/>
              <a:ahLst/>
              <a:cxnLst>
                <a:cxn ang="0">
                  <a:pos x="998" y="1032"/>
                </a:cxn>
                <a:cxn ang="0">
                  <a:pos x="0" y="106"/>
                </a:cxn>
                <a:cxn ang="0">
                  <a:pos x="98" y="0"/>
                </a:cxn>
                <a:cxn ang="0">
                  <a:pos x="1096" y="927"/>
                </a:cxn>
                <a:cxn ang="0">
                  <a:pos x="998" y="1032"/>
                </a:cxn>
                <a:cxn ang="0">
                  <a:pos x="995" y="1030"/>
                </a:cxn>
                <a:cxn ang="0">
                  <a:pos x="3" y="108"/>
                </a:cxn>
                <a:cxn ang="0">
                  <a:pos x="100" y="2"/>
                </a:cxn>
                <a:cxn ang="0">
                  <a:pos x="1094" y="925"/>
                </a:cxn>
                <a:cxn ang="0">
                  <a:pos x="995" y="1030"/>
                </a:cxn>
              </a:cxnLst>
              <a:rect l="0" t="0" r="r" b="b"/>
              <a:pathLst>
                <a:path w="1096" h="1032">
                  <a:moveTo>
                    <a:pt x="998" y="1032"/>
                  </a:moveTo>
                  <a:lnTo>
                    <a:pt x="0" y="106"/>
                  </a:lnTo>
                  <a:lnTo>
                    <a:pt x="98" y="0"/>
                  </a:lnTo>
                  <a:lnTo>
                    <a:pt x="1096" y="927"/>
                  </a:lnTo>
                  <a:lnTo>
                    <a:pt x="998" y="1032"/>
                  </a:lnTo>
                  <a:close/>
                  <a:moveTo>
                    <a:pt x="995" y="1030"/>
                  </a:moveTo>
                  <a:lnTo>
                    <a:pt x="3" y="108"/>
                  </a:lnTo>
                  <a:lnTo>
                    <a:pt x="100" y="2"/>
                  </a:lnTo>
                  <a:lnTo>
                    <a:pt x="1094" y="925"/>
                  </a:lnTo>
                  <a:lnTo>
                    <a:pt x="995" y="1030"/>
                  </a:lnTo>
                  <a:close/>
                </a:path>
              </a:pathLst>
            </a:custGeom>
            <a:solidFill>
              <a:srgbClr val="FFFFFC"/>
            </a:solidFill>
            <a:ln w="9525">
              <a:noFill/>
              <a:round/>
              <a:headEnd/>
              <a:tailEnd/>
            </a:ln>
            <a:effectLst/>
          </p:spPr>
          <p:txBody>
            <a:bodyPr wrap="none" anchor="ctr"/>
            <a:lstStyle/>
            <a:p>
              <a:endParaRPr lang="en-IN"/>
            </a:p>
          </p:txBody>
        </p:sp>
        <p:sp>
          <p:nvSpPr>
            <p:cNvPr id="4658" name="Freeform 562"/>
            <p:cNvSpPr>
              <a:spLocks noChangeArrowheads="1"/>
            </p:cNvSpPr>
            <p:nvPr/>
          </p:nvSpPr>
          <p:spPr bwMode="auto">
            <a:xfrm>
              <a:off x="4035" y="1859"/>
              <a:ext cx="1202" cy="1132"/>
            </a:xfrm>
            <a:custGeom>
              <a:avLst/>
              <a:gdLst/>
              <a:ahLst/>
              <a:cxnLst>
                <a:cxn ang="0">
                  <a:pos x="992" y="1028"/>
                </a:cxn>
                <a:cxn ang="0">
                  <a:pos x="0" y="106"/>
                </a:cxn>
                <a:cxn ang="0">
                  <a:pos x="97" y="0"/>
                </a:cxn>
                <a:cxn ang="0">
                  <a:pos x="1091" y="923"/>
                </a:cxn>
                <a:cxn ang="0">
                  <a:pos x="992" y="1028"/>
                </a:cxn>
                <a:cxn ang="0">
                  <a:pos x="990" y="1025"/>
                </a:cxn>
                <a:cxn ang="0">
                  <a:pos x="2" y="108"/>
                </a:cxn>
                <a:cxn ang="0">
                  <a:pos x="100" y="2"/>
                </a:cxn>
                <a:cxn ang="0">
                  <a:pos x="1088" y="920"/>
                </a:cxn>
                <a:cxn ang="0">
                  <a:pos x="990" y="1025"/>
                </a:cxn>
              </a:cxnLst>
              <a:rect l="0" t="0" r="r" b="b"/>
              <a:pathLst>
                <a:path w="1091" h="1028">
                  <a:moveTo>
                    <a:pt x="992" y="1028"/>
                  </a:moveTo>
                  <a:lnTo>
                    <a:pt x="0" y="106"/>
                  </a:lnTo>
                  <a:lnTo>
                    <a:pt x="97" y="0"/>
                  </a:lnTo>
                  <a:lnTo>
                    <a:pt x="1091" y="923"/>
                  </a:lnTo>
                  <a:lnTo>
                    <a:pt x="992" y="1028"/>
                  </a:lnTo>
                  <a:close/>
                  <a:moveTo>
                    <a:pt x="990" y="1025"/>
                  </a:moveTo>
                  <a:lnTo>
                    <a:pt x="2" y="108"/>
                  </a:lnTo>
                  <a:lnTo>
                    <a:pt x="100" y="2"/>
                  </a:lnTo>
                  <a:lnTo>
                    <a:pt x="1088" y="920"/>
                  </a:lnTo>
                  <a:lnTo>
                    <a:pt x="990" y="1025"/>
                  </a:lnTo>
                  <a:close/>
                </a:path>
              </a:pathLst>
            </a:custGeom>
            <a:solidFill>
              <a:srgbClr val="FFFEFB"/>
            </a:solidFill>
            <a:ln w="9525">
              <a:noFill/>
              <a:round/>
              <a:headEnd/>
              <a:tailEnd/>
            </a:ln>
            <a:effectLst/>
          </p:spPr>
          <p:txBody>
            <a:bodyPr wrap="none" anchor="ctr"/>
            <a:lstStyle/>
            <a:p>
              <a:endParaRPr lang="en-IN"/>
            </a:p>
          </p:txBody>
        </p:sp>
        <p:sp>
          <p:nvSpPr>
            <p:cNvPr id="4659" name="Freeform 563"/>
            <p:cNvSpPr>
              <a:spLocks noChangeArrowheads="1"/>
            </p:cNvSpPr>
            <p:nvPr/>
          </p:nvSpPr>
          <p:spPr bwMode="auto">
            <a:xfrm>
              <a:off x="4037" y="1861"/>
              <a:ext cx="1196" cy="1127"/>
            </a:xfrm>
            <a:custGeom>
              <a:avLst/>
              <a:gdLst/>
              <a:ahLst/>
              <a:cxnLst>
                <a:cxn ang="0">
                  <a:pos x="988" y="1023"/>
                </a:cxn>
                <a:cxn ang="0">
                  <a:pos x="0" y="106"/>
                </a:cxn>
                <a:cxn ang="0">
                  <a:pos x="98" y="0"/>
                </a:cxn>
                <a:cxn ang="0">
                  <a:pos x="1086" y="918"/>
                </a:cxn>
                <a:cxn ang="0">
                  <a:pos x="988" y="1023"/>
                </a:cxn>
                <a:cxn ang="0">
                  <a:pos x="985" y="1022"/>
                </a:cxn>
                <a:cxn ang="0">
                  <a:pos x="2" y="109"/>
                </a:cxn>
                <a:cxn ang="0">
                  <a:pos x="100" y="3"/>
                </a:cxn>
                <a:cxn ang="0">
                  <a:pos x="1083" y="916"/>
                </a:cxn>
                <a:cxn ang="0">
                  <a:pos x="985" y="1022"/>
                </a:cxn>
              </a:cxnLst>
              <a:rect l="0" t="0" r="r" b="b"/>
              <a:pathLst>
                <a:path w="1086" h="1023">
                  <a:moveTo>
                    <a:pt x="988" y="1023"/>
                  </a:moveTo>
                  <a:lnTo>
                    <a:pt x="0" y="106"/>
                  </a:lnTo>
                  <a:lnTo>
                    <a:pt x="98" y="0"/>
                  </a:lnTo>
                  <a:lnTo>
                    <a:pt x="1086" y="918"/>
                  </a:lnTo>
                  <a:lnTo>
                    <a:pt x="988" y="1023"/>
                  </a:lnTo>
                  <a:close/>
                  <a:moveTo>
                    <a:pt x="985" y="1022"/>
                  </a:moveTo>
                  <a:lnTo>
                    <a:pt x="2" y="109"/>
                  </a:lnTo>
                  <a:lnTo>
                    <a:pt x="100" y="3"/>
                  </a:lnTo>
                  <a:lnTo>
                    <a:pt x="1083" y="916"/>
                  </a:lnTo>
                  <a:lnTo>
                    <a:pt x="985" y="1022"/>
                  </a:lnTo>
                  <a:close/>
                </a:path>
              </a:pathLst>
            </a:custGeom>
            <a:solidFill>
              <a:srgbClr val="FFFEF9"/>
            </a:solidFill>
            <a:ln w="9525">
              <a:noFill/>
              <a:round/>
              <a:headEnd/>
              <a:tailEnd/>
            </a:ln>
            <a:effectLst/>
          </p:spPr>
          <p:txBody>
            <a:bodyPr wrap="none" anchor="ctr"/>
            <a:lstStyle/>
            <a:p>
              <a:endParaRPr lang="en-IN"/>
            </a:p>
          </p:txBody>
        </p:sp>
        <p:sp>
          <p:nvSpPr>
            <p:cNvPr id="4660" name="Freeform 564"/>
            <p:cNvSpPr>
              <a:spLocks noChangeArrowheads="1"/>
            </p:cNvSpPr>
            <p:nvPr/>
          </p:nvSpPr>
          <p:spPr bwMode="auto">
            <a:xfrm>
              <a:off x="4039" y="1864"/>
              <a:ext cx="1191" cy="1122"/>
            </a:xfrm>
            <a:custGeom>
              <a:avLst/>
              <a:gdLst/>
              <a:ahLst/>
              <a:cxnLst>
                <a:cxn ang="0">
                  <a:pos x="983" y="1019"/>
                </a:cxn>
                <a:cxn ang="0">
                  <a:pos x="0" y="106"/>
                </a:cxn>
                <a:cxn ang="0">
                  <a:pos x="98" y="0"/>
                </a:cxn>
                <a:cxn ang="0">
                  <a:pos x="1081" y="913"/>
                </a:cxn>
                <a:cxn ang="0">
                  <a:pos x="983" y="1019"/>
                </a:cxn>
                <a:cxn ang="0">
                  <a:pos x="981" y="1016"/>
                </a:cxn>
                <a:cxn ang="0">
                  <a:pos x="3" y="108"/>
                </a:cxn>
                <a:cxn ang="0">
                  <a:pos x="101" y="2"/>
                </a:cxn>
                <a:cxn ang="0">
                  <a:pos x="1079" y="910"/>
                </a:cxn>
                <a:cxn ang="0">
                  <a:pos x="981" y="1016"/>
                </a:cxn>
              </a:cxnLst>
              <a:rect l="0" t="0" r="r" b="b"/>
              <a:pathLst>
                <a:path w="1081" h="1019">
                  <a:moveTo>
                    <a:pt x="983" y="1019"/>
                  </a:moveTo>
                  <a:lnTo>
                    <a:pt x="0" y="106"/>
                  </a:lnTo>
                  <a:lnTo>
                    <a:pt x="98" y="0"/>
                  </a:lnTo>
                  <a:lnTo>
                    <a:pt x="1081" y="913"/>
                  </a:lnTo>
                  <a:lnTo>
                    <a:pt x="983" y="1019"/>
                  </a:lnTo>
                  <a:close/>
                  <a:moveTo>
                    <a:pt x="981" y="1016"/>
                  </a:moveTo>
                  <a:lnTo>
                    <a:pt x="3" y="108"/>
                  </a:lnTo>
                  <a:lnTo>
                    <a:pt x="101" y="2"/>
                  </a:lnTo>
                  <a:lnTo>
                    <a:pt x="1079" y="910"/>
                  </a:lnTo>
                  <a:lnTo>
                    <a:pt x="981" y="1016"/>
                  </a:lnTo>
                  <a:close/>
                </a:path>
              </a:pathLst>
            </a:custGeom>
            <a:solidFill>
              <a:srgbClr val="FFFFF8"/>
            </a:solidFill>
            <a:ln w="9525">
              <a:noFill/>
              <a:round/>
              <a:headEnd/>
              <a:tailEnd/>
            </a:ln>
            <a:effectLst/>
          </p:spPr>
          <p:txBody>
            <a:bodyPr wrap="none" anchor="ctr"/>
            <a:lstStyle/>
            <a:p>
              <a:endParaRPr lang="en-IN"/>
            </a:p>
          </p:txBody>
        </p:sp>
        <p:sp>
          <p:nvSpPr>
            <p:cNvPr id="4661" name="Freeform 565"/>
            <p:cNvSpPr>
              <a:spLocks noChangeArrowheads="1"/>
            </p:cNvSpPr>
            <p:nvPr/>
          </p:nvSpPr>
          <p:spPr bwMode="auto">
            <a:xfrm>
              <a:off x="4042" y="1866"/>
              <a:ext cx="1185" cy="1117"/>
            </a:xfrm>
            <a:custGeom>
              <a:avLst/>
              <a:gdLst/>
              <a:ahLst/>
              <a:cxnLst>
                <a:cxn ang="0">
                  <a:pos x="978" y="1014"/>
                </a:cxn>
                <a:cxn ang="0">
                  <a:pos x="0" y="106"/>
                </a:cxn>
                <a:cxn ang="0">
                  <a:pos x="98" y="0"/>
                </a:cxn>
                <a:cxn ang="0">
                  <a:pos x="1076" y="908"/>
                </a:cxn>
                <a:cxn ang="0">
                  <a:pos x="978" y="1014"/>
                </a:cxn>
                <a:cxn ang="0">
                  <a:pos x="975" y="1012"/>
                </a:cxn>
                <a:cxn ang="0">
                  <a:pos x="2" y="108"/>
                </a:cxn>
                <a:cxn ang="0">
                  <a:pos x="101" y="3"/>
                </a:cxn>
                <a:cxn ang="0">
                  <a:pos x="1073" y="906"/>
                </a:cxn>
                <a:cxn ang="0">
                  <a:pos x="975" y="1012"/>
                </a:cxn>
              </a:cxnLst>
              <a:rect l="0" t="0" r="r" b="b"/>
              <a:pathLst>
                <a:path w="1076" h="1014">
                  <a:moveTo>
                    <a:pt x="978" y="1014"/>
                  </a:moveTo>
                  <a:lnTo>
                    <a:pt x="0" y="106"/>
                  </a:lnTo>
                  <a:lnTo>
                    <a:pt x="98" y="0"/>
                  </a:lnTo>
                  <a:lnTo>
                    <a:pt x="1076" y="908"/>
                  </a:lnTo>
                  <a:lnTo>
                    <a:pt x="978" y="1014"/>
                  </a:lnTo>
                  <a:close/>
                  <a:moveTo>
                    <a:pt x="975" y="1012"/>
                  </a:moveTo>
                  <a:lnTo>
                    <a:pt x="2" y="108"/>
                  </a:lnTo>
                  <a:lnTo>
                    <a:pt x="101" y="3"/>
                  </a:lnTo>
                  <a:lnTo>
                    <a:pt x="1073" y="906"/>
                  </a:lnTo>
                  <a:lnTo>
                    <a:pt x="975" y="1012"/>
                  </a:lnTo>
                  <a:close/>
                </a:path>
              </a:pathLst>
            </a:custGeom>
            <a:solidFill>
              <a:srgbClr val="FFFEF7"/>
            </a:solidFill>
            <a:ln w="9525">
              <a:noFill/>
              <a:round/>
              <a:headEnd/>
              <a:tailEnd/>
            </a:ln>
            <a:effectLst/>
          </p:spPr>
          <p:txBody>
            <a:bodyPr wrap="none" anchor="ctr"/>
            <a:lstStyle/>
            <a:p>
              <a:endParaRPr lang="en-IN"/>
            </a:p>
          </p:txBody>
        </p:sp>
        <p:sp>
          <p:nvSpPr>
            <p:cNvPr id="4662" name="Freeform 566"/>
            <p:cNvSpPr>
              <a:spLocks noChangeArrowheads="1"/>
            </p:cNvSpPr>
            <p:nvPr/>
          </p:nvSpPr>
          <p:spPr bwMode="auto">
            <a:xfrm>
              <a:off x="4044" y="1870"/>
              <a:ext cx="1180" cy="1111"/>
            </a:xfrm>
            <a:custGeom>
              <a:avLst/>
              <a:gdLst/>
              <a:ahLst/>
              <a:cxnLst>
                <a:cxn ang="0">
                  <a:pos x="973" y="1009"/>
                </a:cxn>
                <a:cxn ang="0">
                  <a:pos x="0" y="105"/>
                </a:cxn>
                <a:cxn ang="0">
                  <a:pos x="99" y="0"/>
                </a:cxn>
                <a:cxn ang="0">
                  <a:pos x="1071" y="903"/>
                </a:cxn>
                <a:cxn ang="0">
                  <a:pos x="973" y="1009"/>
                </a:cxn>
                <a:cxn ang="0">
                  <a:pos x="970" y="1006"/>
                </a:cxn>
                <a:cxn ang="0">
                  <a:pos x="3" y="107"/>
                </a:cxn>
                <a:cxn ang="0">
                  <a:pos x="101" y="2"/>
                </a:cxn>
                <a:cxn ang="0">
                  <a:pos x="1068" y="900"/>
                </a:cxn>
                <a:cxn ang="0">
                  <a:pos x="970" y="1006"/>
                </a:cxn>
              </a:cxnLst>
              <a:rect l="0" t="0" r="r" b="b"/>
              <a:pathLst>
                <a:path w="1071" h="1009">
                  <a:moveTo>
                    <a:pt x="973" y="1009"/>
                  </a:moveTo>
                  <a:lnTo>
                    <a:pt x="0" y="105"/>
                  </a:lnTo>
                  <a:lnTo>
                    <a:pt x="99" y="0"/>
                  </a:lnTo>
                  <a:lnTo>
                    <a:pt x="1071" y="903"/>
                  </a:lnTo>
                  <a:lnTo>
                    <a:pt x="973" y="1009"/>
                  </a:lnTo>
                  <a:close/>
                  <a:moveTo>
                    <a:pt x="970" y="1006"/>
                  </a:moveTo>
                  <a:lnTo>
                    <a:pt x="3" y="107"/>
                  </a:lnTo>
                  <a:lnTo>
                    <a:pt x="101" y="2"/>
                  </a:lnTo>
                  <a:lnTo>
                    <a:pt x="1068" y="900"/>
                  </a:lnTo>
                  <a:lnTo>
                    <a:pt x="970" y="1006"/>
                  </a:lnTo>
                  <a:close/>
                </a:path>
              </a:pathLst>
            </a:custGeom>
            <a:solidFill>
              <a:srgbClr val="FFFEF5"/>
            </a:solidFill>
            <a:ln w="9525">
              <a:noFill/>
              <a:round/>
              <a:headEnd/>
              <a:tailEnd/>
            </a:ln>
            <a:effectLst/>
          </p:spPr>
          <p:txBody>
            <a:bodyPr wrap="none" anchor="ctr"/>
            <a:lstStyle/>
            <a:p>
              <a:endParaRPr lang="en-IN"/>
            </a:p>
          </p:txBody>
        </p:sp>
        <p:sp>
          <p:nvSpPr>
            <p:cNvPr id="4663" name="Freeform 567"/>
            <p:cNvSpPr>
              <a:spLocks noChangeArrowheads="1"/>
            </p:cNvSpPr>
            <p:nvPr/>
          </p:nvSpPr>
          <p:spPr bwMode="auto">
            <a:xfrm>
              <a:off x="4048" y="1872"/>
              <a:ext cx="1173" cy="1106"/>
            </a:xfrm>
            <a:custGeom>
              <a:avLst/>
              <a:gdLst/>
              <a:ahLst/>
              <a:cxnLst>
                <a:cxn ang="0">
                  <a:pos x="967" y="1004"/>
                </a:cxn>
                <a:cxn ang="0">
                  <a:pos x="0" y="105"/>
                </a:cxn>
                <a:cxn ang="0">
                  <a:pos x="98" y="0"/>
                </a:cxn>
                <a:cxn ang="0">
                  <a:pos x="1065" y="898"/>
                </a:cxn>
                <a:cxn ang="0">
                  <a:pos x="967" y="1004"/>
                </a:cxn>
                <a:cxn ang="0">
                  <a:pos x="965" y="1002"/>
                </a:cxn>
                <a:cxn ang="0">
                  <a:pos x="3" y="108"/>
                </a:cxn>
                <a:cxn ang="0">
                  <a:pos x="101" y="3"/>
                </a:cxn>
                <a:cxn ang="0">
                  <a:pos x="1063" y="896"/>
                </a:cxn>
                <a:cxn ang="0">
                  <a:pos x="965" y="1002"/>
                </a:cxn>
              </a:cxnLst>
              <a:rect l="0" t="0" r="r" b="b"/>
              <a:pathLst>
                <a:path w="1065" h="1004">
                  <a:moveTo>
                    <a:pt x="967" y="1004"/>
                  </a:moveTo>
                  <a:lnTo>
                    <a:pt x="0" y="105"/>
                  </a:lnTo>
                  <a:lnTo>
                    <a:pt x="98" y="0"/>
                  </a:lnTo>
                  <a:lnTo>
                    <a:pt x="1065" y="898"/>
                  </a:lnTo>
                  <a:lnTo>
                    <a:pt x="967" y="1004"/>
                  </a:lnTo>
                  <a:close/>
                  <a:moveTo>
                    <a:pt x="965" y="1002"/>
                  </a:moveTo>
                  <a:lnTo>
                    <a:pt x="3" y="108"/>
                  </a:lnTo>
                  <a:lnTo>
                    <a:pt x="101" y="3"/>
                  </a:lnTo>
                  <a:lnTo>
                    <a:pt x="1063" y="896"/>
                  </a:lnTo>
                  <a:lnTo>
                    <a:pt x="965" y="1002"/>
                  </a:lnTo>
                  <a:close/>
                </a:path>
              </a:pathLst>
            </a:custGeom>
            <a:solidFill>
              <a:srgbClr val="FFFFF4"/>
            </a:solidFill>
            <a:ln w="9525">
              <a:noFill/>
              <a:round/>
              <a:headEnd/>
              <a:tailEnd/>
            </a:ln>
            <a:effectLst/>
          </p:spPr>
          <p:txBody>
            <a:bodyPr wrap="none" anchor="ctr"/>
            <a:lstStyle/>
            <a:p>
              <a:endParaRPr lang="en-IN"/>
            </a:p>
          </p:txBody>
        </p:sp>
        <p:sp>
          <p:nvSpPr>
            <p:cNvPr id="4664" name="Freeform 568"/>
            <p:cNvSpPr>
              <a:spLocks noChangeArrowheads="1"/>
            </p:cNvSpPr>
            <p:nvPr/>
          </p:nvSpPr>
          <p:spPr bwMode="auto">
            <a:xfrm>
              <a:off x="4051" y="1875"/>
              <a:ext cx="1167" cy="1100"/>
            </a:xfrm>
            <a:custGeom>
              <a:avLst/>
              <a:gdLst/>
              <a:ahLst/>
              <a:cxnLst>
                <a:cxn ang="0">
                  <a:pos x="962" y="999"/>
                </a:cxn>
                <a:cxn ang="0">
                  <a:pos x="0" y="105"/>
                </a:cxn>
                <a:cxn ang="0">
                  <a:pos x="98" y="0"/>
                </a:cxn>
                <a:cxn ang="0">
                  <a:pos x="1060" y="893"/>
                </a:cxn>
                <a:cxn ang="0">
                  <a:pos x="962" y="999"/>
                </a:cxn>
                <a:cxn ang="0">
                  <a:pos x="960" y="996"/>
                </a:cxn>
                <a:cxn ang="0">
                  <a:pos x="2" y="107"/>
                </a:cxn>
                <a:cxn ang="0">
                  <a:pos x="100" y="2"/>
                </a:cxn>
                <a:cxn ang="0">
                  <a:pos x="1057" y="891"/>
                </a:cxn>
                <a:cxn ang="0">
                  <a:pos x="960" y="996"/>
                </a:cxn>
              </a:cxnLst>
              <a:rect l="0" t="0" r="r" b="b"/>
              <a:pathLst>
                <a:path w="1060" h="999">
                  <a:moveTo>
                    <a:pt x="962" y="999"/>
                  </a:moveTo>
                  <a:lnTo>
                    <a:pt x="0" y="105"/>
                  </a:lnTo>
                  <a:lnTo>
                    <a:pt x="98" y="0"/>
                  </a:lnTo>
                  <a:lnTo>
                    <a:pt x="1060" y="893"/>
                  </a:lnTo>
                  <a:lnTo>
                    <a:pt x="962" y="999"/>
                  </a:lnTo>
                  <a:close/>
                  <a:moveTo>
                    <a:pt x="960" y="996"/>
                  </a:moveTo>
                  <a:lnTo>
                    <a:pt x="2" y="107"/>
                  </a:lnTo>
                  <a:lnTo>
                    <a:pt x="100" y="2"/>
                  </a:lnTo>
                  <a:lnTo>
                    <a:pt x="1057" y="891"/>
                  </a:lnTo>
                  <a:lnTo>
                    <a:pt x="960" y="996"/>
                  </a:lnTo>
                  <a:close/>
                </a:path>
              </a:pathLst>
            </a:custGeom>
            <a:solidFill>
              <a:srgbClr val="FFFFF3"/>
            </a:solidFill>
            <a:ln w="9525">
              <a:noFill/>
              <a:round/>
              <a:headEnd/>
              <a:tailEnd/>
            </a:ln>
            <a:effectLst/>
          </p:spPr>
          <p:txBody>
            <a:bodyPr wrap="none" anchor="ctr"/>
            <a:lstStyle/>
            <a:p>
              <a:endParaRPr lang="en-IN"/>
            </a:p>
          </p:txBody>
        </p:sp>
        <p:sp>
          <p:nvSpPr>
            <p:cNvPr id="4665" name="Freeform 569"/>
            <p:cNvSpPr>
              <a:spLocks noChangeArrowheads="1"/>
            </p:cNvSpPr>
            <p:nvPr/>
          </p:nvSpPr>
          <p:spPr bwMode="auto">
            <a:xfrm>
              <a:off x="4054" y="1877"/>
              <a:ext cx="1162" cy="1095"/>
            </a:xfrm>
            <a:custGeom>
              <a:avLst/>
              <a:gdLst/>
              <a:ahLst/>
              <a:cxnLst>
                <a:cxn ang="0">
                  <a:pos x="958" y="994"/>
                </a:cxn>
                <a:cxn ang="0">
                  <a:pos x="0" y="105"/>
                </a:cxn>
                <a:cxn ang="0">
                  <a:pos x="98" y="0"/>
                </a:cxn>
                <a:cxn ang="0">
                  <a:pos x="1055" y="889"/>
                </a:cxn>
                <a:cxn ang="0">
                  <a:pos x="958" y="994"/>
                </a:cxn>
                <a:cxn ang="0">
                  <a:pos x="955" y="992"/>
                </a:cxn>
                <a:cxn ang="0">
                  <a:pos x="3" y="107"/>
                </a:cxn>
                <a:cxn ang="0">
                  <a:pos x="101" y="2"/>
                </a:cxn>
                <a:cxn ang="0">
                  <a:pos x="1053" y="887"/>
                </a:cxn>
                <a:cxn ang="0">
                  <a:pos x="955" y="992"/>
                </a:cxn>
              </a:cxnLst>
              <a:rect l="0" t="0" r="r" b="b"/>
              <a:pathLst>
                <a:path w="1055" h="994">
                  <a:moveTo>
                    <a:pt x="958" y="994"/>
                  </a:moveTo>
                  <a:lnTo>
                    <a:pt x="0" y="105"/>
                  </a:lnTo>
                  <a:lnTo>
                    <a:pt x="98" y="0"/>
                  </a:lnTo>
                  <a:lnTo>
                    <a:pt x="1055" y="889"/>
                  </a:lnTo>
                  <a:lnTo>
                    <a:pt x="958" y="994"/>
                  </a:lnTo>
                  <a:close/>
                  <a:moveTo>
                    <a:pt x="955" y="992"/>
                  </a:moveTo>
                  <a:lnTo>
                    <a:pt x="3" y="107"/>
                  </a:lnTo>
                  <a:lnTo>
                    <a:pt x="101" y="2"/>
                  </a:lnTo>
                  <a:lnTo>
                    <a:pt x="1053" y="887"/>
                  </a:lnTo>
                  <a:lnTo>
                    <a:pt x="955" y="992"/>
                  </a:lnTo>
                  <a:close/>
                </a:path>
              </a:pathLst>
            </a:custGeom>
            <a:solidFill>
              <a:srgbClr val="FFFFF1"/>
            </a:solidFill>
            <a:ln w="9525">
              <a:noFill/>
              <a:round/>
              <a:headEnd/>
              <a:tailEnd/>
            </a:ln>
            <a:effectLst/>
          </p:spPr>
          <p:txBody>
            <a:bodyPr wrap="none" anchor="ctr"/>
            <a:lstStyle/>
            <a:p>
              <a:endParaRPr lang="en-IN"/>
            </a:p>
          </p:txBody>
        </p:sp>
        <p:sp>
          <p:nvSpPr>
            <p:cNvPr id="4666" name="Freeform 570"/>
            <p:cNvSpPr>
              <a:spLocks noChangeArrowheads="1"/>
            </p:cNvSpPr>
            <p:nvPr/>
          </p:nvSpPr>
          <p:spPr bwMode="auto">
            <a:xfrm>
              <a:off x="4057" y="1879"/>
              <a:ext cx="1156" cy="1090"/>
            </a:xfrm>
            <a:custGeom>
              <a:avLst/>
              <a:gdLst/>
              <a:ahLst/>
              <a:cxnLst>
                <a:cxn ang="0">
                  <a:pos x="952" y="990"/>
                </a:cxn>
                <a:cxn ang="0">
                  <a:pos x="0" y="105"/>
                </a:cxn>
                <a:cxn ang="0">
                  <a:pos x="98" y="0"/>
                </a:cxn>
                <a:cxn ang="0">
                  <a:pos x="1050" y="885"/>
                </a:cxn>
                <a:cxn ang="0">
                  <a:pos x="952" y="990"/>
                </a:cxn>
                <a:cxn ang="0">
                  <a:pos x="950" y="988"/>
                </a:cxn>
                <a:cxn ang="0">
                  <a:pos x="3" y="108"/>
                </a:cxn>
                <a:cxn ang="0">
                  <a:pos x="100" y="2"/>
                </a:cxn>
                <a:cxn ang="0">
                  <a:pos x="1048" y="883"/>
                </a:cxn>
                <a:cxn ang="0">
                  <a:pos x="950" y="988"/>
                </a:cxn>
              </a:cxnLst>
              <a:rect l="0" t="0" r="r" b="b"/>
              <a:pathLst>
                <a:path w="1050" h="990">
                  <a:moveTo>
                    <a:pt x="952" y="990"/>
                  </a:moveTo>
                  <a:lnTo>
                    <a:pt x="0" y="105"/>
                  </a:lnTo>
                  <a:lnTo>
                    <a:pt x="98" y="0"/>
                  </a:lnTo>
                  <a:lnTo>
                    <a:pt x="1050" y="885"/>
                  </a:lnTo>
                  <a:lnTo>
                    <a:pt x="952" y="990"/>
                  </a:lnTo>
                  <a:close/>
                  <a:moveTo>
                    <a:pt x="950" y="988"/>
                  </a:moveTo>
                  <a:lnTo>
                    <a:pt x="3" y="108"/>
                  </a:lnTo>
                  <a:lnTo>
                    <a:pt x="100" y="2"/>
                  </a:lnTo>
                  <a:lnTo>
                    <a:pt x="1048" y="883"/>
                  </a:lnTo>
                  <a:lnTo>
                    <a:pt x="950" y="988"/>
                  </a:lnTo>
                  <a:close/>
                </a:path>
              </a:pathLst>
            </a:custGeom>
            <a:solidFill>
              <a:srgbClr val="FFFEF0"/>
            </a:solidFill>
            <a:ln w="9525">
              <a:noFill/>
              <a:round/>
              <a:headEnd/>
              <a:tailEnd/>
            </a:ln>
            <a:effectLst/>
          </p:spPr>
          <p:txBody>
            <a:bodyPr wrap="none" anchor="ctr"/>
            <a:lstStyle/>
            <a:p>
              <a:endParaRPr lang="en-IN"/>
            </a:p>
          </p:txBody>
        </p:sp>
        <p:sp>
          <p:nvSpPr>
            <p:cNvPr id="4667" name="Freeform 571"/>
            <p:cNvSpPr>
              <a:spLocks noChangeArrowheads="1"/>
            </p:cNvSpPr>
            <p:nvPr/>
          </p:nvSpPr>
          <p:spPr bwMode="auto">
            <a:xfrm>
              <a:off x="4060" y="1882"/>
              <a:ext cx="1151" cy="1086"/>
            </a:xfrm>
            <a:custGeom>
              <a:avLst/>
              <a:gdLst/>
              <a:ahLst/>
              <a:cxnLst>
                <a:cxn ang="0">
                  <a:pos x="947" y="986"/>
                </a:cxn>
                <a:cxn ang="0">
                  <a:pos x="0" y="106"/>
                </a:cxn>
                <a:cxn ang="0">
                  <a:pos x="97" y="0"/>
                </a:cxn>
                <a:cxn ang="0">
                  <a:pos x="1045" y="881"/>
                </a:cxn>
                <a:cxn ang="0">
                  <a:pos x="947" y="986"/>
                </a:cxn>
                <a:cxn ang="0">
                  <a:pos x="944" y="983"/>
                </a:cxn>
                <a:cxn ang="0">
                  <a:pos x="2" y="108"/>
                </a:cxn>
                <a:cxn ang="0">
                  <a:pos x="99" y="2"/>
                </a:cxn>
                <a:cxn ang="0">
                  <a:pos x="1042" y="878"/>
                </a:cxn>
                <a:cxn ang="0">
                  <a:pos x="944" y="983"/>
                </a:cxn>
              </a:cxnLst>
              <a:rect l="0" t="0" r="r" b="b"/>
              <a:pathLst>
                <a:path w="1045" h="986">
                  <a:moveTo>
                    <a:pt x="947" y="986"/>
                  </a:moveTo>
                  <a:lnTo>
                    <a:pt x="0" y="106"/>
                  </a:lnTo>
                  <a:lnTo>
                    <a:pt x="97" y="0"/>
                  </a:lnTo>
                  <a:lnTo>
                    <a:pt x="1045" y="881"/>
                  </a:lnTo>
                  <a:lnTo>
                    <a:pt x="947" y="986"/>
                  </a:lnTo>
                  <a:close/>
                  <a:moveTo>
                    <a:pt x="944" y="983"/>
                  </a:moveTo>
                  <a:lnTo>
                    <a:pt x="2" y="108"/>
                  </a:lnTo>
                  <a:lnTo>
                    <a:pt x="99" y="2"/>
                  </a:lnTo>
                  <a:lnTo>
                    <a:pt x="1042" y="878"/>
                  </a:lnTo>
                  <a:lnTo>
                    <a:pt x="944" y="983"/>
                  </a:lnTo>
                  <a:close/>
                </a:path>
              </a:pathLst>
            </a:custGeom>
            <a:solidFill>
              <a:srgbClr val="FFFFEF"/>
            </a:solidFill>
            <a:ln w="9525">
              <a:noFill/>
              <a:round/>
              <a:headEnd/>
              <a:tailEnd/>
            </a:ln>
            <a:effectLst/>
          </p:spPr>
          <p:txBody>
            <a:bodyPr wrap="none" anchor="ctr"/>
            <a:lstStyle/>
            <a:p>
              <a:endParaRPr lang="en-IN"/>
            </a:p>
          </p:txBody>
        </p:sp>
        <p:sp>
          <p:nvSpPr>
            <p:cNvPr id="4668" name="Freeform 572"/>
            <p:cNvSpPr>
              <a:spLocks noChangeArrowheads="1"/>
            </p:cNvSpPr>
            <p:nvPr/>
          </p:nvSpPr>
          <p:spPr bwMode="auto">
            <a:xfrm>
              <a:off x="4062" y="1884"/>
              <a:ext cx="1146" cy="1080"/>
            </a:xfrm>
            <a:custGeom>
              <a:avLst/>
              <a:gdLst/>
              <a:ahLst/>
              <a:cxnLst>
                <a:cxn ang="0">
                  <a:pos x="942" y="981"/>
                </a:cxn>
                <a:cxn ang="0">
                  <a:pos x="0" y="106"/>
                </a:cxn>
                <a:cxn ang="0">
                  <a:pos x="97" y="0"/>
                </a:cxn>
                <a:cxn ang="0">
                  <a:pos x="1040" y="876"/>
                </a:cxn>
                <a:cxn ang="0">
                  <a:pos x="942" y="981"/>
                </a:cxn>
                <a:cxn ang="0">
                  <a:pos x="940" y="979"/>
                </a:cxn>
                <a:cxn ang="0">
                  <a:pos x="2" y="109"/>
                </a:cxn>
                <a:cxn ang="0">
                  <a:pos x="100" y="3"/>
                </a:cxn>
                <a:cxn ang="0">
                  <a:pos x="1038" y="874"/>
                </a:cxn>
                <a:cxn ang="0">
                  <a:pos x="940" y="979"/>
                </a:cxn>
              </a:cxnLst>
              <a:rect l="0" t="0" r="r" b="b"/>
              <a:pathLst>
                <a:path w="1040" h="981">
                  <a:moveTo>
                    <a:pt x="942" y="981"/>
                  </a:moveTo>
                  <a:lnTo>
                    <a:pt x="0" y="106"/>
                  </a:lnTo>
                  <a:lnTo>
                    <a:pt x="97" y="0"/>
                  </a:lnTo>
                  <a:lnTo>
                    <a:pt x="1040" y="876"/>
                  </a:lnTo>
                  <a:lnTo>
                    <a:pt x="942" y="981"/>
                  </a:lnTo>
                  <a:close/>
                  <a:moveTo>
                    <a:pt x="940" y="979"/>
                  </a:moveTo>
                  <a:lnTo>
                    <a:pt x="2" y="109"/>
                  </a:lnTo>
                  <a:lnTo>
                    <a:pt x="100" y="3"/>
                  </a:lnTo>
                  <a:lnTo>
                    <a:pt x="1038" y="874"/>
                  </a:lnTo>
                  <a:lnTo>
                    <a:pt x="940" y="979"/>
                  </a:lnTo>
                  <a:close/>
                </a:path>
              </a:pathLst>
            </a:custGeom>
            <a:solidFill>
              <a:srgbClr val="FFFEED"/>
            </a:solidFill>
            <a:ln w="9525">
              <a:noFill/>
              <a:round/>
              <a:headEnd/>
              <a:tailEnd/>
            </a:ln>
            <a:effectLst/>
          </p:spPr>
          <p:txBody>
            <a:bodyPr wrap="none" anchor="ctr"/>
            <a:lstStyle/>
            <a:p>
              <a:endParaRPr lang="en-IN"/>
            </a:p>
          </p:txBody>
        </p:sp>
        <p:sp>
          <p:nvSpPr>
            <p:cNvPr id="4669" name="Freeform 573"/>
            <p:cNvSpPr>
              <a:spLocks noChangeArrowheads="1"/>
            </p:cNvSpPr>
            <p:nvPr/>
          </p:nvSpPr>
          <p:spPr bwMode="auto">
            <a:xfrm>
              <a:off x="4064" y="1887"/>
              <a:ext cx="1141" cy="1075"/>
            </a:xfrm>
            <a:custGeom>
              <a:avLst/>
              <a:gdLst/>
              <a:ahLst/>
              <a:cxnLst>
                <a:cxn ang="0">
                  <a:pos x="938" y="976"/>
                </a:cxn>
                <a:cxn ang="0">
                  <a:pos x="0" y="106"/>
                </a:cxn>
                <a:cxn ang="0">
                  <a:pos x="98" y="0"/>
                </a:cxn>
                <a:cxn ang="0">
                  <a:pos x="1036" y="871"/>
                </a:cxn>
                <a:cxn ang="0">
                  <a:pos x="938" y="976"/>
                </a:cxn>
                <a:cxn ang="0">
                  <a:pos x="935" y="974"/>
                </a:cxn>
                <a:cxn ang="0">
                  <a:pos x="2" y="108"/>
                </a:cxn>
                <a:cxn ang="0">
                  <a:pos x="101" y="2"/>
                </a:cxn>
                <a:cxn ang="0">
                  <a:pos x="1033" y="868"/>
                </a:cxn>
                <a:cxn ang="0">
                  <a:pos x="935" y="974"/>
                </a:cxn>
              </a:cxnLst>
              <a:rect l="0" t="0" r="r" b="b"/>
              <a:pathLst>
                <a:path w="1036" h="976">
                  <a:moveTo>
                    <a:pt x="938" y="976"/>
                  </a:moveTo>
                  <a:lnTo>
                    <a:pt x="0" y="106"/>
                  </a:lnTo>
                  <a:lnTo>
                    <a:pt x="98" y="0"/>
                  </a:lnTo>
                  <a:lnTo>
                    <a:pt x="1036" y="871"/>
                  </a:lnTo>
                  <a:lnTo>
                    <a:pt x="938" y="976"/>
                  </a:lnTo>
                  <a:close/>
                  <a:moveTo>
                    <a:pt x="935" y="974"/>
                  </a:moveTo>
                  <a:lnTo>
                    <a:pt x="2" y="108"/>
                  </a:lnTo>
                  <a:lnTo>
                    <a:pt x="101" y="2"/>
                  </a:lnTo>
                  <a:lnTo>
                    <a:pt x="1033" y="868"/>
                  </a:lnTo>
                  <a:lnTo>
                    <a:pt x="935" y="974"/>
                  </a:lnTo>
                  <a:close/>
                </a:path>
              </a:pathLst>
            </a:custGeom>
            <a:solidFill>
              <a:srgbClr val="FFFEEC"/>
            </a:solidFill>
            <a:ln w="9525">
              <a:noFill/>
              <a:round/>
              <a:headEnd/>
              <a:tailEnd/>
            </a:ln>
            <a:effectLst/>
          </p:spPr>
          <p:txBody>
            <a:bodyPr wrap="none" anchor="ctr"/>
            <a:lstStyle/>
            <a:p>
              <a:endParaRPr lang="en-IN"/>
            </a:p>
          </p:txBody>
        </p:sp>
        <p:sp>
          <p:nvSpPr>
            <p:cNvPr id="4670" name="Freeform 574"/>
            <p:cNvSpPr>
              <a:spLocks noChangeArrowheads="1"/>
            </p:cNvSpPr>
            <p:nvPr/>
          </p:nvSpPr>
          <p:spPr bwMode="auto">
            <a:xfrm>
              <a:off x="4066" y="1889"/>
              <a:ext cx="1136" cy="1071"/>
            </a:xfrm>
            <a:custGeom>
              <a:avLst/>
              <a:gdLst/>
              <a:ahLst/>
              <a:cxnLst>
                <a:cxn ang="0">
                  <a:pos x="933" y="972"/>
                </a:cxn>
                <a:cxn ang="0">
                  <a:pos x="0" y="106"/>
                </a:cxn>
                <a:cxn ang="0">
                  <a:pos x="99" y="0"/>
                </a:cxn>
                <a:cxn ang="0">
                  <a:pos x="1031" y="866"/>
                </a:cxn>
                <a:cxn ang="0">
                  <a:pos x="933" y="972"/>
                </a:cxn>
                <a:cxn ang="0">
                  <a:pos x="930" y="970"/>
                </a:cxn>
                <a:cxn ang="0">
                  <a:pos x="3" y="109"/>
                </a:cxn>
                <a:cxn ang="0">
                  <a:pos x="101" y="3"/>
                </a:cxn>
                <a:cxn ang="0">
                  <a:pos x="1028" y="864"/>
                </a:cxn>
                <a:cxn ang="0">
                  <a:pos x="930" y="970"/>
                </a:cxn>
              </a:cxnLst>
              <a:rect l="0" t="0" r="r" b="b"/>
              <a:pathLst>
                <a:path w="1031" h="972">
                  <a:moveTo>
                    <a:pt x="933" y="972"/>
                  </a:moveTo>
                  <a:lnTo>
                    <a:pt x="0" y="106"/>
                  </a:lnTo>
                  <a:lnTo>
                    <a:pt x="99" y="0"/>
                  </a:lnTo>
                  <a:lnTo>
                    <a:pt x="1031" y="866"/>
                  </a:lnTo>
                  <a:lnTo>
                    <a:pt x="933" y="972"/>
                  </a:lnTo>
                  <a:close/>
                  <a:moveTo>
                    <a:pt x="930" y="970"/>
                  </a:moveTo>
                  <a:lnTo>
                    <a:pt x="3" y="109"/>
                  </a:lnTo>
                  <a:lnTo>
                    <a:pt x="101" y="3"/>
                  </a:lnTo>
                  <a:lnTo>
                    <a:pt x="1028" y="864"/>
                  </a:lnTo>
                  <a:lnTo>
                    <a:pt x="930" y="970"/>
                  </a:lnTo>
                  <a:close/>
                </a:path>
              </a:pathLst>
            </a:custGeom>
            <a:solidFill>
              <a:srgbClr val="FFFEEB"/>
            </a:solidFill>
            <a:ln w="9525">
              <a:noFill/>
              <a:round/>
              <a:headEnd/>
              <a:tailEnd/>
            </a:ln>
            <a:effectLst/>
          </p:spPr>
          <p:txBody>
            <a:bodyPr wrap="none" anchor="ctr"/>
            <a:lstStyle/>
            <a:p>
              <a:endParaRPr lang="en-IN"/>
            </a:p>
          </p:txBody>
        </p:sp>
        <p:sp>
          <p:nvSpPr>
            <p:cNvPr id="4671" name="Freeform 575"/>
            <p:cNvSpPr>
              <a:spLocks noChangeArrowheads="1"/>
            </p:cNvSpPr>
            <p:nvPr/>
          </p:nvSpPr>
          <p:spPr bwMode="auto">
            <a:xfrm>
              <a:off x="4070" y="1893"/>
              <a:ext cx="1129" cy="1065"/>
            </a:xfrm>
            <a:custGeom>
              <a:avLst/>
              <a:gdLst/>
              <a:ahLst/>
              <a:cxnLst>
                <a:cxn ang="0">
                  <a:pos x="927" y="967"/>
                </a:cxn>
                <a:cxn ang="0">
                  <a:pos x="0" y="106"/>
                </a:cxn>
                <a:cxn ang="0">
                  <a:pos x="98" y="0"/>
                </a:cxn>
                <a:cxn ang="0">
                  <a:pos x="1025" y="861"/>
                </a:cxn>
                <a:cxn ang="0">
                  <a:pos x="927" y="967"/>
                </a:cxn>
                <a:cxn ang="0">
                  <a:pos x="925" y="964"/>
                </a:cxn>
                <a:cxn ang="0">
                  <a:pos x="3" y="107"/>
                </a:cxn>
                <a:cxn ang="0">
                  <a:pos x="101" y="2"/>
                </a:cxn>
                <a:cxn ang="0">
                  <a:pos x="1023" y="858"/>
                </a:cxn>
                <a:cxn ang="0">
                  <a:pos x="925" y="964"/>
                </a:cxn>
              </a:cxnLst>
              <a:rect l="0" t="0" r="r" b="b"/>
              <a:pathLst>
                <a:path w="1025" h="967">
                  <a:moveTo>
                    <a:pt x="927" y="967"/>
                  </a:moveTo>
                  <a:lnTo>
                    <a:pt x="0" y="106"/>
                  </a:lnTo>
                  <a:lnTo>
                    <a:pt x="98" y="0"/>
                  </a:lnTo>
                  <a:lnTo>
                    <a:pt x="1025" y="861"/>
                  </a:lnTo>
                  <a:lnTo>
                    <a:pt x="927" y="967"/>
                  </a:lnTo>
                  <a:close/>
                  <a:moveTo>
                    <a:pt x="925" y="964"/>
                  </a:moveTo>
                  <a:lnTo>
                    <a:pt x="3" y="107"/>
                  </a:lnTo>
                  <a:lnTo>
                    <a:pt x="101" y="2"/>
                  </a:lnTo>
                  <a:lnTo>
                    <a:pt x="1023" y="858"/>
                  </a:lnTo>
                  <a:lnTo>
                    <a:pt x="925" y="964"/>
                  </a:lnTo>
                  <a:close/>
                </a:path>
              </a:pathLst>
            </a:custGeom>
            <a:solidFill>
              <a:srgbClr val="FFFEE9"/>
            </a:solidFill>
            <a:ln w="9525">
              <a:noFill/>
              <a:round/>
              <a:headEnd/>
              <a:tailEnd/>
            </a:ln>
            <a:effectLst/>
          </p:spPr>
          <p:txBody>
            <a:bodyPr wrap="none" anchor="ctr"/>
            <a:lstStyle/>
            <a:p>
              <a:endParaRPr lang="en-IN"/>
            </a:p>
          </p:txBody>
        </p:sp>
        <p:sp>
          <p:nvSpPr>
            <p:cNvPr id="4672" name="Freeform 576"/>
            <p:cNvSpPr>
              <a:spLocks noChangeArrowheads="1"/>
            </p:cNvSpPr>
            <p:nvPr/>
          </p:nvSpPr>
          <p:spPr bwMode="auto">
            <a:xfrm>
              <a:off x="4073" y="1895"/>
              <a:ext cx="1123" cy="1059"/>
            </a:xfrm>
            <a:custGeom>
              <a:avLst/>
              <a:gdLst/>
              <a:ahLst/>
              <a:cxnLst>
                <a:cxn ang="0">
                  <a:pos x="922" y="962"/>
                </a:cxn>
                <a:cxn ang="0">
                  <a:pos x="0" y="105"/>
                </a:cxn>
                <a:cxn ang="0">
                  <a:pos x="98" y="0"/>
                </a:cxn>
                <a:cxn ang="0">
                  <a:pos x="1020" y="856"/>
                </a:cxn>
                <a:cxn ang="0">
                  <a:pos x="922" y="962"/>
                </a:cxn>
                <a:cxn ang="0">
                  <a:pos x="919" y="960"/>
                </a:cxn>
                <a:cxn ang="0">
                  <a:pos x="2" y="108"/>
                </a:cxn>
                <a:cxn ang="0">
                  <a:pos x="100" y="3"/>
                </a:cxn>
                <a:cxn ang="0">
                  <a:pos x="1017" y="854"/>
                </a:cxn>
                <a:cxn ang="0">
                  <a:pos x="919" y="960"/>
                </a:cxn>
              </a:cxnLst>
              <a:rect l="0" t="0" r="r" b="b"/>
              <a:pathLst>
                <a:path w="1020" h="962">
                  <a:moveTo>
                    <a:pt x="922" y="962"/>
                  </a:moveTo>
                  <a:lnTo>
                    <a:pt x="0" y="105"/>
                  </a:lnTo>
                  <a:lnTo>
                    <a:pt x="98" y="0"/>
                  </a:lnTo>
                  <a:lnTo>
                    <a:pt x="1020" y="856"/>
                  </a:lnTo>
                  <a:lnTo>
                    <a:pt x="922" y="962"/>
                  </a:lnTo>
                  <a:close/>
                  <a:moveTo>
                    <a:pt x="919" y="960"/>
                  </a:moveTo>
                  <a:lnTo>
                    <a:pt x="2" y="108"/>
                  </a:lnTo>
                  <a:lnTo>
                    <a:pt x="100" y="3"/>
                  </a:lnTo>
                  <a:lnTo>
                    <a:pt x="1017" y="854"/>
                  </a:lnTo>
                  <a:lnTo>
                    <a:pt x="919" y="960"/>
                  </a:lnTo>
                  <a:close/>
                </a:path>
              </a:pathLst>
            </a:custGeom>
            <a:solidFill>
              <a:srgbClr val="FFFFE8"/>
            </a:solidFill>
            <a:ln w="9525">
              <a:noFill/>
              <a:round/>
              <a:headEnd/>
              <a:tailEnd/>
            </a:ln>
            <a:effectLst/>
          </p:spPr>
          <p:txBody>
            <a:bodyPr wrap="none" anchor="ctr"/>
            <a:lstStyle/>
            <a:p>
              <a:endParaRPr lang="en-IN"/>
            </a:p>
          </p:txBody>
        </p:sp>
        <p:sp>
          <p:nvSpPr>
            <p:cNvPr id="4673" name="Freeform 577"/>
            <p:cNvSpPr>
              <a:spLocks noChangeArrowheads="1"/>
            </p:cNvSpPr>
            <p:nvPr/>
          </p:nvSpPr>
          <p:spPr bwMode="auto">
            <a:xfrm>
              <a:off x="4076" y="1898"/>
              <a:ext cx="1118" cy="1054"/>
            </a:xfrm>
            <a:custGeom>
              <a:avLst/>
              <a:gdLst/>
              <a:ahLst/>
              <a:cxnLst>
                <a:cxn ang="0">
                  <a:pos x="917" y="957"/>
                </a:cxn>
                <a:cxn ang="0">
                  <a:pos x="0" y="105"/>
                </a:cxn>
                <a:cxn ang="0">
                  <a:pos x="98" y="0"/>
                </a:cxn>
                <a:cxn ang="0">
                  <a:pos x="1015" y="851"/>
                </a:cxn>
                <a:cxn ang="0">
                  <a:pos x="917" y="957"/>
                </a:cxn>
                <a:cxn ang="0">
                  <a:pos x="914" y="955"/>
                </a:cxn>
                <a:cxn ang="0">
                  <a:pos x="3" y="107"/>
                </a:cxn>
                <a:cxn ang="0">
                  <a:pos x="101" y="2"/>
                </a:cxn>
                <a:cxn ang="0">
                  <a:pos x="1012" y="849"/>
                </a:cxn>
                <a:cxn ang="0">
                  <a:pos x="914" y="955"/>
                </a:cxn>
              </a:cxnLst>
              <a:rect l="0" t="0" r="r" b="b"/>
              <a:pathLst>
                <a:path w="1015" h="957">
                  <a:moveTo>
                    <a:pt x="917" y="957"/>
                  </a:moveTo>
                  <a:lnTo>
                    <a:pt x="0" y="105"/>
                  </a:lnTo>
                  <a:lnTo>
                    <a:pt x="98" y="0"/>
                  </a:lnTo>
                  <a:lnTo>
                    <a:pt x="1015" y="851"/>
                  </a:lnTo>
                  <a:lnTo>
                    <a:pt x="917" y="957"/>
                  </a:lnTo>
                  <a:close/>
                  <a:moveTo>
                    <a:pt x="914" y="955"/>
                  </a:moveTo>
                  <a:lnTo>
                    <a:pt x="3" y="107"/>
                  </a:lnTo>
                  <a:lnTo>
                    <a:pt x="101" y="2"/>
                  </a:lnTo>
                  <a:lnTo>
                    <a:pt x="1012" y="849"/>
                  </a:lnTo>
                  <a:lnTo>
                    <a:pt x="914" y="955"/>
                  </a:lnTo>
                  <a:close/>
                </a:path>
              </a:pathLst>
            </a:custGeom>
            <a:solidFill>
              <a:srgbClr val="FFFEE6"/>
            </a:solidFill>
            <a:ln w="9525">
              <a:noFill/>
              <a:round/>
              <a:headEnd/>
              <a:tailEnd/>
            </a:ln>
            <a:effectLst/>
          </p:spPr>
          <p:txBody>
            <a:bodyPr wrap="none" anchor="ctr"/>
            <a:lstStyle/>
            <a:p>
              <a:endParaRPr lang="en-IN"/>
            </a:p>
          </p:txBody>
        </p:sp>
        <p:sp>
          <p:nvSpPr>
            <p:cNvPr id="4674" name="Freeform 578"/>
            <p:cNvSpPr>
              <a:spLocks noChangeArrowheads="1"/>
            </p:cNvSpPr>
            <p:nvPr/>
          </p:nvSpPr>
          <p:spPr bwMode="auto">
            <a:xfrm>
              <a:off x="4079" y="1900"/>
              <a:ext cx="1111" cy="1050"/>
            </a:xfrm>
            <a:custGeom>
              <a:avLst/>
              <a:gdLst/>
              <a:ahLst/>
              <a:cxnLst>
                <a:cxn ang="0">
                  <a:pos x="911" y="953"/>
                </a:cxn>
                <a:cxn ang="0">
                  <a:pos x="0" y="105"/>
                </a:cxn>
                <a:cxn ang="0">
                  <a:pos x="98" y="0"/>
                </a:cxn>
                <a:cxn ang="0">
                  <a:pos x="1009" y="847"/>
                </a:cxn>
                <a:cxn ang="0">
                  <a:pos x="911" y="953"/>
                </a:cxn>
                <a:cxn ang="0">
                  <a:pos x="910" y="950"/>
                </a:cxn>
                <a:cxn ang="0">
                  <a:pos x="3" y="107"/>
                </a:cxn>
                <a:cxn ang="0">
                  <a:pos x="101" y="2"/>
                </a:cxn>
                <a:cxn ang="0">
                  <a:pos x="1007" y="844"/>
                </a:cxn>
                <a:cxn ang="0">
                  <a:pos x="910" y="950"/>
                </a:cxn>
              </a:cxnLst>
              <a:rect l="0" t="0" r="r" b="b"/>
              <a:pathLst>
                <a:path w="1009" h="953">
                  <a:moveTo>
                    <a:pt x="911" y="953"/>
                  </a:moveTo>
                  <a:lnTo>
                    <a:pt x="0" y="105"/>
                  </a:lnTo>
                  <a:lnTo>
                    <a:pt x="98" y="0"/>
                  </a:lnTo>
                  <a:lnTo>
                    <a:pt x="1009" y="847"/>
                  </a:lnTo>
                  <a:lnTo>
                    <a:pt x="911" y="953"/>
                  </a:lnTo>
                  <a:close/>
                  <a:moveTo>
                    <a:pt x="910" y="950"/>
                  </a:moveTo>
                  <a:lnTo>
                    <a:pt x="3" y="107"/>
                  </a:lnTo>
                  <a:lnTo>
                    <a:pt x="101" y="2"/>
                  </a:lnTo>
                  <a:lnTo>
                    <a:pt x="1007" y="844"/>
                  </a:lnTo>
                  <a:lnTo>
                    <a:pt x="910" y="950"/>
                  </a:lnTo>
                  <a:close/>
                </a:path>
              </a:pathLst>
            </a:custGeom>
            <a:solidFill>
              <a:srgbClr val="FFFEE5"/>
            </a:solidFill>
            <a:ln w="9525">
              <a:noFill/>
              <a:round/>
              <a:headEnd/>
              <a:tailEnd/>
            </a:ln>
            <a:effectLst/>
          </p:spPr>
          <p:txBody>
            <a:bodyPr wrap="none" anchor="ctr"/>
            <a:lstStyle/>
            <a:p>
              <a:endParaRPr lang="en-IN"/>
            </a:p>
          </p:txBody>
        </p:sp>
        <p:sp>
          <p:nvSpPr>
            <p:cNvPr id="4675" name="Freeform 579"/>
            <p:cNvSpPr>
              <a:spLocks noChangeArrowheads="1"/>
            </p:cNvSpPr>
            <p:nvPr/>
          </p:nvSpPr>
          <p:spPr bwMode="auto">
            <a:xfrm>
              <a:off x="4082" y="1903"/>
              <a:ext cx="1106" cy="1044"/>
            </a:xfrm>
            <a:custGeom>
              <a:avLst/>
              <a:gdLst/>
              <a:ahLst/>
              <a:cxnLst>
                <a:cxn ang="0">
                  <a:pos x="907" y="948"/>
                </a:cxn>
                <a:cxn ang="0">
                  <a:pos x="0" y="105"/>
                </a:cxn>
                <a:cxn ang="0">
                  <a:pos x="98" y="0"/>
                </a:cxn>
                <a:cxn ang="0">
                  <a:pos x="1004" y="842"/>
                </a:cxn>
                <a:cxn ang="0">
                  <a:pos x="907" y="948"/>
                </a:cxn>
                <a:cxn ang="0">
                  <a:pos x="904" y="946"/>
                </a:cxn>
                <a:cxn ang="0">
                  <a:pos x="2" y="108"/>
                </a:cxn>
                <a:cxn ang="0">
                  <a:pos x="100" y="2"/>
                </a:cxn>
                <a:cxn ang="0">
                  <a:pos x="1002" y="841"/>
                </a:cxn>
                <a:cxn ang="0">
                  <a:pos x="904" y="946"/>
                </a:cxn>
              </a:cxnLst>
              <a:rect l="0" t="0" r="r" b="b"/>
              <a:pathLst>
                <a:path w="1004" h="948">
                  <a:moveTo>
                    <a:pt x="907" y="948"/>
                  </a:moveTo>
                  <a:lnTo>
                    <a:pt x="0" y="105"/>
                  </a:lnTo>
                  <a:lnTo>
                    <a:pt x="98" y="0"/>
                  </a:lnTo>
                  <a:lnTo>
                    <a:pt x="1004" y="842"/>
                  </a:lnTo>
                  <a:lnTo>
                    <a:pt x="907" y="948"/>
                  </a:lnTo>
                  <a:close/>
                  <a:moveTo>
                    <a:pt x="904" y="946"/>
                  </a:moveTo>
                  <a:lnTo>
                    <a:pt x="2" y="108"/>
                  </a:lnTo>
                  <a:lnTo>
                    <a:pt x="100" y="2"/>
                  </a:lnTo>
                  <a:lnTo>
                    <a:pt x="1002" y="841"/>
                  </a:lnTo>
                  <a:lnTo>
                    <a:pt x="904" y="946"/>
                  </a:lnTo>
                  <a:close/>
                </a:path>
              </a:pathLst>
            </a:custGeom>
            <a:solidFill>
              <a:srgbClr val="FFFFE3"/>
            </a:solidFill>
            <a:ln w="9525">
              <a:noFill/>
              <a:round/>
              <a:headEnd/>
              <a:tailEnd/>
            </a:ln>
            <a:effectLst/>
          </p:spPr>
          <p:txBody>
            <a:bodyPr wrap="none" anchor="ctr"/>
            <a:lstStyle/>
            <a:p>
              <a:endParaRPr lang="en-IN"/>
            </a:p>
          </p:txBody>
        </p:sp>
        <p:sp>
          <p:nvSpPr>
            <p:cNvPr id="4676" name="Freeform 580"/>
            <p:cNvSpPr>
              <a:spLocks noChangeArrowheads="1"/>
            </p:cNvSpPr>
            <p:nvPr/>
          </p:nvSpPr>
          <p:spPr bwMode="auto">
            <a:xfrm>
              <a:off x="4084" y="1905"/>
              <a:ext cx="1102" cy="1040"/>
            </a:xfrm>
            <a:custGeom>
              <a:avLst/>
              <a:gdLst/>
              <a:ahLst/>
              <a:cxnLst>
                <a:cxn ang="0">
                  <a:pos x="902" y="944"/>
                </a:cxn>
                <a:cxn ang="0">
                  <a:pos x="0" y="106"/>
                </a:cxn>
                <a:cxn ang="0">
                  <a:pos x="98" y="0"/>
                </a:cxn>
                <a:cxn ang="0">
                  <a:pos x="1000" y="839"/>
                </a:cxn>
                <a:cxn ang="0">
                  <a:pos x="902" y="944"/>
                </a:cxn>
                <a:cxn ang="0">
                  <a:pos x="900" y="941"/>
                </a:cxn>
                <a:cxn ang="0">
                  <a:pos x="3" y="108"/>
                </a:cxn>
                <a:cxn ang="0">
                  <a:pos x="100" y="2"/>
                </a:cxn>
                <a:cxn ang="0">
                  <a:pos x="998" y="836"/>
                </a:cxn>
                <a:cxn ang="0">
                  <a:pos x="900" y="941"/>
                </a:cxn>
              </a:cxnLst>
              <a:rect l="0" t="0" r="r" b="b"/>
              <a:pathLst>
                <a:path w="1000" h="944">
                  <a:moveTo>
                    <a:pt x="902" y="944"/>
                  </a:moveTo>
                  <a:lnTo>
                    <a:pt x="0" y="106"/>
                  </a:lnTo>
                  <a:lnTo>
                    <a:pt x="98" y="0"/>
                  </a:lnTo>
                  <a:lnTo>
                    <a:pt x="1000" y="839"/>
                  </a:lnTo>
                  <a:lnTo>
                    <a:pt x="902" y="944"/>
                  </a:lnTo>
                  <a:close/>
                  <a:moveTo>
                    <a:pt x="900" y="941"/>
                  </a:moveTo>
                  <a:lnTo>
                    <a:pt x="3" y="108"/>
                  </a:lnTo>
                  <a:lnTo>
                    <a:pt x="100" y="2"/>
                  </a:lnTo>
                  <a:lnTo>
                    <a:pt x="998" y="836"/>
                  </a:lnTo>
                  <a:lnTo>
                    <a:pt x="900" y="941"/>
                  </a:lnTo>
                  <a:close/>
                </a:path>
              </a:pathLst>
            </a:custGeom>
            <a:solidFill>
              <a:srgbClr val="FFFEE2"/>
            </a:solidFill>
            <a:ln w="9525">
              <a:noFill/>
              <a:round/>
              <a:headEnd/>
              <a:tailEnd/>
            </a:ln>
            <a:effectLst/>
          </p:spPr>
          <p:txBody>
            <a:bodyPr wrap="none" anchor="ctr"/>
            <a:lstStyle/>
            <a:p>
              <a:endParaRPr lang="en-IN"/>
            </a:p>
          </p:txBody>
        </p:sp>
        <p:sp>
          <p:nvSpPr>
            <p:cNvPr id="4677" name="Freeform 581"/>
            <p:cNvSpPr>
              <a:spLocks noChangeArrowheads="1"/>
            </p:cNvSpPr>
            <p:nvPr/>
          </p:nvSpPr>
          <p:spPr bwMode="auto">
            <a:xfrm>
              <a:off x="4087" y="1907"/>
              <a:ext cx="1096" cy="1034"/>
            </a:xfrm>
            <a:custGeom>
              <a:avLst/>
              <a:gdLst/>
              <a:ahLst/>
              <a:cxnLst>
                <a:cxn ang="0">
                  <a:pos x="897" y="939"/>
                </a:cxn>
                <a:cxn ang="0">
                  <a:pos x="0" y="106"/>
                </a:cxn>
                <a:cxn ang="0">
                  <a:pos x="97" y="0"/>
                </a:cxn>
                <a:cxn ang="0">
                  <a:pos x="995" y="834"/>
                </a:cxn>
                <a:cxn ang="0">
                  <a:pos x="897" y="939"/>
                </a:cxn>
                <a:cxn ang="0">
                  <a:pos x="894" y="937"/>
                </a:cxn>
                <a:cxn ang="0">
                  <a:pos x="1" y="109"/>
                </a:cxn>
                <a:cxn ang="0">
                  <a:pos x="100" y="3"/>
                </a:cxn>
                <a:cxn ang="0">
                  <a:pos x="992" y="832"/>
                </a:cxn>
                <a:cxn ang="0">
                  <a:pos x="894" y="937"/>
                </a:cxn>
              </a:cxnLst>
              <a:rect l="0" t="0" r="r" b="b"/>
              <a:pathLst>
                <a:path w="995" h="939">
                  <a:moveTo>
                    <a:pt x="897" y="939"/>
                  </a:moveTo>
                  <a:lnTo>
                    <a:pt x="0" y="106"/>
                  </a:lnTo>
                  <a:lnTo>
                    <a:pt x="97" y="0"/>
                  </a:lnTo>
                  <a:lnTo>
                    <a:pt x="995" y="834"/>
                  </a:lnTo>
                  <a:lnTo>
                    <a:pt x="897" y="939"/>
                  </a:lnTo>
                  <a:close/>
                  <a:moveTo>
                    <a:pt x="894" y="937"/>
                  </a:moveTo>
                  <a:lnTo>
                    <a:pt x="1" y="109"/>
                  </a:lnTo>
                  <a:lnTo>
                    <a:pt x="100" y="3"/>
                  </a:lnTo>
                  <a:lnTo>
                    <a:pt x="992" y="832"/>
                  </a:lnTo>
                  <a:lnTo>
                    <a:pt x="894" y="937"/>
                  </a:lnTo>
                  <a:close/>
                </a:path>
              </a:pathLst>
            </a:custGeom>
            <a:solidFill>
              <a:srgbClr val="FFFFE0"/>
            </a:solidFill>
            <a:ln w="9525">
              <a:noFill/>
              <a:round/>
              <a:headEnd/>
              <a:tailEnd/>
            </a:ln>
            <a:effectLst/>
          </p:spPr>
          <p:txBody>
            <a:bodyPr wrap="none" anchor="ctr"/>
            <a:lstStyle/>
            <a:p>
              <a:endParaRPr lang="en-IN"/>
            </a:p>
          </p:txBody>
        </p:sp>
        <p:sp>
          <p:nvSpPr>
            <p:cNvPr id="4678" name="Freeform 582"/>
            <p:cNvSpPr>
              <a:spLocks noChangeArrowheads="1"/>
            </p:cNvSpPr>
            <p:nvPr/>
          </p:nvSpPr>
          <p:spPr bwMode="auto">
            <a:xfrm>
              <a:off x="4089" y="1910"/>
              <a:ext cx="1091" cy="1029"/>
            </a:xfrm>
            <a:custGeom>
              <a:avLst/>
              <a:gdLst/>
              <a:ahLst/>
              <a:cxnLst>
                <a:cxn ang="0">
                  <a:pos x="893" y="934"/>
                </a:cxn>
                <a:cxn ang="0">
                  <a:pos x="0" y="106"/>
                </a:cxn>
                <a:cxn ang="0">
                  <a:pos x="99" y="0"/>
                </a:cxn>
                <a:cxn ang="0">
                  <a:pos x="991" y="829"/>
                </a:cxn>
                <a:cxn ang="0">
                  <a:pos x="893" y="934"/>
                </a:cxn>
                <a:cxn ang="0">
                  <a:pos x="890" y="931"/>
                </a:cxn>
                <a:cxn ang="0">
                  <a:pos x="3" y="108"/>
                </a:cxn>
                <a:cxn ang="0">
                  <a:pos x="101" y="2"/>
                </a:cxn>
                <a:cxn ang="0">
                  <a:pos x="988" y="826"/>
                </a:cxn>
                <a:cxn ang="0">
                  <a:pos x="890" y="931"/>
                </a:cxn>
              </a:cxnLst>
              <a:rect l="0" t="0" r="r" b="b"/>
              <a:pathLst>
                <a:path w="991" h="934">
                  <a:moveTo>
                    <a:pt x="893" y="934"/>
                  </a:moveTo>
                  <a:lnTo>
                    <a:pt x="0" y="106"/>
                  </a:lnTo>
                  <a:lnTo>
                    <a:pt x="99" y="0"/>
                  </a:lnTo>
                  <a:lnTo>
                    <a:pt x="991" y="829"/>
                  </a:lnTo>
                  <a:lnTo>
                    <a:pt x="893" y="934"/>
                  </a:lnTo>
                  <a:close/>
                  <a:moveTo>
                    <a:pt x="890" y="931"/>
                  </a:moveTo>
                  <a:lnTo>
                    <a:pt x="3" y="108"/>
                  </a:lnTo>
                  <a:lnTo>
                    <a:pt x="101" y="2"/>
                  </a:lnTo>
                  <a:lnTo>
                    <a:pt x="988" y="826"/>
                  </a:lnTo>
                  <a:lnTo>
                    <a:pt x="890" y="931"/>
                  </a:lnTo>
                  <a:close/>
                </a:path>
              </a:pathLst>
            </a:custGeom>
            <a:solidFill>
              <a:srgbClr val="FFFFDF"/>
            </a:solidFill>
            <a:ln w="9525">
              <a:noFill/>
              <a:round/>
              <a:headEnd/>
              <a:tailEnd/>
            </a:ln>
            <a:effectLst/>
          </p:spPr>
          <p:txBody>
            <a:bodyPr wrap="none" anchor="ctr"/>
            <a:lstStyle/>
            <a:p>
              <a:endParaRPr lang="en-IN"/>
            </a:p>
          </p:txBody>
        </p:sp>
        <p:sp>
          <p:nvSpPr>
            <p:cNvPr id="4679" name="Freeform 583"/>
            <p:cNvSpPr>
              <a:spLocks noChangeArrowheads="1"/>
            </p:cNvSpPr>
            <p:nvPr/>
          </p:nvSpPr>
          <p:spPr bwMode="auto">
            <a:xfrm>
              <a:off x="4092" y="1913"/>
              <a:ext cx="1085" cy="1023"/>
            </a:xfrm>
            <a:custGeom>
              <a:avLst/>
              <a:gdLst/>
              <a:ahLst/>
              <a:cxnLst>
                <a:cxn ang="0">
                  <a:pos x="887" y="929"/>
                </a:cxn>
                <a:cxn ang="0">
                  <a:pos x="0" y="106"/>
                </a:cxn>
                <a:cxn ang="0">
                  <a:pos x="98" y="0"/>
                </a:cxn>
                <a:cxn ang="0">
                  <a:pos x="985" y="824"/>
                </a:cxn>
                <a:cxn ang="0">
                  <a:pos x="887" y="929"/>
                </a:cxn>
                <a:cxn ang="0">
                  <a:pos x="885" y="928"/>
                </a:cxn>
                <a:cxn ang="0">
                  <a:pos x="3" y="109"/>
                </a:cxn>
                <a:cxn ang="0">
                  <a:pos x="101" y="3"/>
                </a:cxn>
                <a:cxn ang="0">
                  <a:pos x="983" y="822"/>
                </a:cxn>
                <a:cxn ang="0">
                  <a:pos x="885" y="928"/>
                </a:cxn>
              </a:cxnLst>
              <a:rect l="0" t="0" r="r" b="b"/>
              <a:pathLst>
                <a:path w="985" h="929">
                  <a:moveTo>
                    <a:pt x="887" y="929"/>
                  </a:moveTo>
                  <a:lnTo>
                    <a:pt x="0" y="106"/>
                  </a:lnTo>
                  <a:lnTo>
                    <a:pt x="98" y="0"/>
                  </a:lnTo>
                  <a:lnTo>
                    <a:pt x="985" y="824"/>
                  </a:lnTo>
                  <a:lnTo>
                    <a:pt x="887" y="929"/>
                  </a:lnTo>
                  <a:close/>
                  <a:moveTo>
                    <a:pt x="885" y="928"/>
                  </a:moveTo>
                  <a:lnTo>
                    <a:pt x="3" y="109"/>
                  </a:lnTo>
                  <a:lnTo>
                    <a:pt x="101" y="3"/>
                  </a:lnTo>
                  <a:lnTo>
                    <a:pt x="983" y="822"/>
                  </a:lnTo>
                  <a:lnTo>
                    <a:pt x="885" y="928"/>
                  </a:lnTo>
                  <a:close/>
                </a:path>
              </a:pathLst>
            </a:custGeom>
            <a:solidFill>
              <a:srgbClr val="FFFFDE"/>
            </a:solidFill>
            <a:ln w="9525">
              <a:noFill/>
              <a:round/>
              <a:headEnd/>
              <a:tailEnd/>
            </a:ln>
            <a:effectLst/>
          </p:spPr>
          <p:txBody>
            <a:bodyPr wrap="none" anchor="ctr"/>
            <a:lstStyle/>
            <a:p>
              <a:endParaRPr lang="en-IN"/>
            </a:p>
          </p:txBody>
        </p:sp>
        <p:sp>
          <p:nvSpPr>
            <p:cNvPr id="4680" name="Freeform 584"/>
            <p:cNvSpPr>
              <a:spLocks noChangeArrowheads="1"/>
            </p:cNvSpPr>
            <p:nvPr/>
          </p:nvSpPr>
          <p:spPr bwMode="auto">
            <a:xfrm>
              <a:off x="4095" y="1916"/>
              <a:ext cx="1079" cy="1019"/>
            </a:xfrm>
            <a:custGeom>
              <a:avLst/>
              <a:gdLst/>
              <a:ahLst/>
              <a:cxnLst>
                <a:cxn ang="0">
                  <a:pos x="882" y="925"/>
                </a:cxn>
                <a:cxn ang="0">
                  <a:pos x="0" y="106"/>
                </a:cxn>
                <a:cxn ang="0">
                  <a:pos x="98" y="0"/>
                </a:cxn>
                <a:cxn ang="0">
                  <a:pos x="980" y="819"/>
                </a:cxn>
                <a:cxn ang="0">
                  <a:pos x="882" y="925"/>
                </a:cxn>
                <a:cxn ang="0">
                  <a:pos x="879" y="922"/>
                </a:cxn>
                <a:cxn ang="0">
                  <a:pos x="2" y="108"/>
                </a:cxn>
                <a:cxn ang="0">
                  <a:pos x="100" y="2"/>
                </a:cxn>
                <a:cxn ang="0">
                  <a:pos x="977" y="817"/>
                </a:cxn>
                <a:cxn ang="0">
                  <a:pos x="879" y="922"/>
                </a:cxn>
              </a:cxnLst>
              <a:rect l="0" t="0" r="r" b="b"/>
              <a:pathLst>
                <a:path w="980" h="925">
                  <a:moveTo>
                    <a:pt x="882" y="925"/>
                  </a:moveTo>
                  <a:lnTo>
                    <a:pt x="0" y="106"/>
                  </a:lnTo>
                  <a:lnTo>
                    <a:pt x="98" y="0"/>
                  </a:lnTo>
                  <a:lnTo>
                    <a:pt x="980" y="819"/>
                  </a:lnTo>
                  <a:lnTo>
                    <a:pt x="882" y="925"/>
                  </a:lnTo>
                  <a:close/>
                  <a:moveTo>
                    <a:pt x="879" y="922"/>
                  </a:moveTo>
                  <a:lnTo>
                    <a:pt x="2" y="108"/>
                  </a:lnTo>
                  <a:lnTo>
                    <a:pt x="100" y="2"/>
                  </a:lnTo>
                  <a:lnTo>
                    <a:pt x="977" y="817"/>
                  </a:lnTo>
                  <a:lnTo>
                    <a:pt x="879" y="922"/>
                  </a:lnTo>
                  <a:close/>
                </a:path>
              </a:pathLst>
            </a:custGeom>
            <a:solidFill>
              <a:srgbClr val="FFFFDC"/>
            </a:solidFill>
            <a:ln w="9525">
              <a:noFill/>
              <a:round/>
              <a:headEnd/>
              <a:tailEnd/>
            </a:ln>
            <a:effectLst/>
          </p:spPr>
          <p:txBody>
            <a:bodyPr wrap="none" anchor="ctr"/>
            <a:lstStyle/>
            <a:p>
              <a:endParaRPr lang="en-IN"/>
            </a:p>
          </p:txBody>
        </p:sp>
        <p:sp>
          <p:nvSpPr>
            <p:cNvPr id="4681" name="Freeform 585"/>
            <p:cNvSpPr>
              <a:spLocks noChangeArrowheads="1"/>
            </p:cNvSpPr>
            <p:nvPr/>
          </p:nvSpPr>
          <p:spPr bwMode="auto">
            <a:xfrm>
              <a:off x="4098" y="1918"/>
              <a:ext cx="1074" cy="1013"/>
            </a:xfrm>
            <a:custGeom>
              <a:avLst/>
              <a:gdLst/>
              <a:ahLst/>
              <a:cxnLst>
                <a:cxn ang="0">
                  <a:pos x="877" y="920"/>
                </a:cxn>
                <a:cxn ang="0">
                  <a:pos x="0" y="106"/>
                </a:cxn>
                <a:cxn ang="0">
                  <a:pos x="98" y="0"/>
                </a:cxn>
                <a:cxn ang="0">
                  <a:pos x="975" y="815"/>
                </a:cxn>
                <a:cxn ang="0">
                  <a:pos x="877" y="920"/>
                </a:cxn>
                <a:cxn ang="0">
                  <a:pos x="874" y="918"/>
                </a:cxn>
                <a:cxn ang="0">
                  <a:pos x="3" y="108"/>
                </a:cxn>
                <a:cxn ang="0">
                  <a:pos x="101" y="3"/>
                </a:cxn>
                <a:cxn ang="0">
                  <a:pos x="972" y="812"/>
                </a:cxn>
                <a:cxn ang="0">
                  <a:pos x="874" y="918"/>
                </a:cxn>
              </a:cxnLst>
              <a:rect l="0" t="0" r="r" b="b"/>
              <a:pathLst>
                <a:path w="975" h="920">
                  <a:moveTo>
                    <a:pt x="877" y="920"/>
                  </a:moveTo>
                  <a:lnTo>
                    <a:pt x="0" y="106"/>
                  </a:lnTo>
                  <a:lnTo>
                    <a:pt x="98" y="0"/>
                  </a:lnTo>
                  <a:lnTo>
                    <a:pt x="975" y="815"/>
                  </a:lnTo>
                  <a:lnTo>
                    <a:pt x="877" y="920"/>
                  </a:lnTo>
                  <a:close/>
                  <a:moveTo>
                    <a:pt x="874" y="918"/>
                  </a:moveTo>
                  <a:lnTo>
                    <a:pt x="3" y="108"/>
                  </a:lnTo>
                  <a:lnTo>
                    <a:pt x="101" y="3"/>
                  </a:lnTo>
                  <a:lnTo>
                    <a:pt x="972" y="812"/>
                  </a:lnTo>
                  <a:lnTo>
                    <a:pt x="874" y="918"/>
                  </a:lnTo>
                  <a:close/>
                </a:path>
              </a:pathLst>
            </a:custGeom>
            <a:solidFill>
              <a:srgbClr val="FFFEDB"/>
            </a:solidFill>
            <a:ln w="9525">
              <a:noFill/>
              <a:round/>
              <a:headEnd/>
              <a:tailEnd/>
            </a:ln>
            <a:effectLst/>
          </p:spPr>
          <p:txBody>
            <a:bodyPr wrap="none" anchor="ctr"/>
            <a:lstStyle/>
            <a:p>
              <a:endParaRPr lang="en-IN"/>
            </a:p>
          </p:txBody>
        </p:sp>
        <p:sp>
          <p:nvSpPr>
            <p:cNvPr id="4682" name="Freeform 586"/>
            <p:cNvSpPr>
              <a:spLocks noChangeArrowheads="1"/>
            </p:cNvSpPr>
            <p:nvPr/>
          </p:nvSpPr>
          <p:spPr bwMode="auto">
            <a:xfrm>
              <a:off x="4101" y="1921"/>
              <a:ext cx="1067" cy="1008"/>
            </a:xfrm>
            <a:custGeom>
              <a:avLst/>
              <a:gdLst/>
              <a:ahLst/>
              <a:cxnLst>
                <a:cxn ang="0">
                  <a:pos x="871" y="915"/>
                </a:cxn>
                <a:cxn ang="0">
                  <a:pos x="0" y="105"/>
                </a:cxn>
                <a:cxn ang="0">
                  <a:pos x="98" y="0"/>
                </a:cxn>
                <a:cxn ang="0">
                  <a:pos x="969" y="809"/>
                </a:cxn>
                <a:cxn ang="0">
                  <a:pos x="871" y="915"/>
                </a:cxn>
                <a:cxn ang="0">
                  <a:pos x="869" y="913"/>
                </a:cxn>
                <a:cxn ang="0">
                  <a:pos x="3" y="107"/>
                </a:cxn>
                <a:cxn ang="0">
                  <a:pos x="101" y="2"/>
                </a:cxn>
                <a:cxn ang="0">
                  <a:pos x="967" y="807"/>
                </a:cxn>
                <a:cxn ang="0">
                  <a:pos x="869" y="913"/>
                </a:cxn>
              </a:cxnLst>
              <a:rect l="0" t="0" r="r" b="b"/>
              <a:pathLst>
                <a:path w="969" h="915">
                  <a:moveTo>
                    <a:pt x="871" y="915"/>
                  </a:moveTo>
                  <a:lnTo>
                    <a:pt x="0" y="105"/>
                  </a:lnTo>
                  <a:lnTo>
                    <a:pt x="98" y="0"/>
                  </a:lnTo>
                  <a:lnTo>
                    <a:pt x="969" y="809"/>
                  </a:lnTo>
                  <a:lnTo>
                    <a:pt x="871" y="915"/>
                  </a:lnTo>
                  <a:close/>
                  <a:moveTo>
                    <a:pt x="869" y="913"/>
                  </a:moveTo>
                  <a:lnTo>
                    <a:pt x="3" y="107"/>
                  </a:lnTo>
                  <a:lnTo>
                    <a:pt x="101" y="2"/>
                  </a:lnTo>
                  <a:lnTo>
                    <a:pt x="967" y="807"/>
                  </a:lnTo>
                  <a:lnTo>
                    <a:pt x="869" y="913"/>
                  </a:lnTo>
                  <a:close/>
                </a:path>
              </a:pathLst>
            </a:custGeom>
            <a:solidFill>
              <a:srgbClr val="FFFFD9"/>
            </a:solidFill>
            <a:ln w="9525">
              <a:noFill/>
              <a:round/>
              <a:headEnd/>
              <a:tailEnd/>
            </a:ln>
            <a:effectLst/>
          </p:spPr>
          <p:txBody>
            <a:bodyPr wrap="none" anchor="ctr"/>
            <a:lstStyle/>
            <a:p>
              <a:endParaRPr lang="en-IN"/>
            </a:p>
          </p:txBody>
        </p:sp>
        <p:sp>
          <p:nvSpPr>
            <p:cNvPr id="4683" name="Freeform 587"/>
            <p:cNvSpPr>
              <a:spLocks noChangeArrowheads="1"/>
            </p:cNvSpPr>
            <p:nvPr/>
          </p:nvSpPr>
          <p:spPr bwMode="auto">
            <a:xfrm>
              <a:off x="4104" y="1923"/>
              <a:ext cx="1062" cy="1003"/>
            </a:xfrm>
            <a:custGeom>
              <a:avLst/>
              <a:gdLst/>
              <a:ahLst/>
              <a:cxnLst>
                <a:cxn ang="0">
                  <a:pos x="866" y="911"/>
                </a:cxn>
                <a:cxn ang="0">
                  <a:pos x="0" y="105"/>
                </a:cxn>
                <a:cxn ang="0">
                  <a:pos x="98" y="0"/>
                </a:cxn>
                <a:cxn ang="0">
                  <a:pos x="964" y="805"/>
                </a:cxn>
                <a:cxn ang="0">
                  <a:pos x="866" y="911"/>
                </a:cxn>
                <a:cxn ang="0">
                  <a:pos x="864" y="908"/>
                </a:cxn>
                <a:cxn ang="0">
                  <a:pos x="2" y="107"/>
                </a:cxn>
                <a:cxn ang="0">
                  <a:pos x="100" y="2"/>
                </a:cxn>
                <a:cxn ang="0">
                  <a:pos x="961" y="802"/>
                </a:cxn>
                <a:cxn ang="0">
                  <a:pos x="864" y="908"/>
                </a:cxn>
              </a:cxnLst>
              <a:rect l="0" t="0" r="r" b="b"/>
              <a:pathLst>
                <a:path w="964" h="911">
                  <a:moveTo>
                    <a:pt x="866" y="911"/>
                  </a:moveTo>
                  <a:lnTo>
                    <a:pt x="0" y="105"/>
                  </a:lnTo>
                  <a:lnTo>
                    <a:pt x="98" y="0"/>
                  </a:lnTo>
                  <a:lnTo>
                    <a:pt x="964" y="805"/>
                  </a:lnTo>
                  <a:lnTo>
                    <a:pt x="866" y="911"/>
                  </a:lnTo>
                  <a:close/>
                  <a:moveTo>
                    <a:pt x="864" y="908"/>
                  </a:moveTo>
                  <a:lnTo>
                    <a:pt x="2" y="107"/>
                  </a:lnTo>
                  <a:lnTo>
                    <a:pt x="100" y="2"/>
                  </a:lnTo>
                  <a:lnTo>
                    <a:pt x="961" y="802"/>
                  </a:lnTo>
                  <a:lnTo>
                    <a:pt x="864" y="908"/>
                  </a:lnTo>
                  <a:close/>
                </a:path>
              </a:pathLst>
            </a:custGeom>
            <a:solidFill>
              <a:srgbClr val="FFFFD7"/>
            </a:solidFill>
            <a:ln w="9525">
              <a:noFill/>
              <a:round/>
              <a:headEnd/>
              <a:tailEnd/>
            </a:ln>
            <a:effectLst/>
          </p:spPr>
          <p:txBody>
            <a:bodyPr wrap="none" anchor="ctr"/>
            <a:lstStyle/>
            <a:p>
              <a:endParaRPr lang="en-IN"/>
            </a:p>
          </p:txBody>
        </p:sp>
        <p:sp>
          <p:nvSpPr>
            <p:cNvPr id="4684" name="Freeform 588"/>
            <p:cNvSpPr>
              <a:spLocks noChangeArrowheads="1"/>
            </p:cNvSpPr>
            <p:nvPr/>
          </p:nvSpPr>
          <p:spPr bwMode="auto">
            <a:xfrm>
              <a:off x="4106" y="1926"/>
              <a:ext cx="1056" cy="998"/>
            </a:xfrm>
            <a:custGeom>
              <a:avLst/>
              <a:gdLst/>
              <a:ahLst/>
              <a:cxnLst>
                <a:cxn ang="0">
                  <a:pos x="862" y="906"/>
                </a:cxn>
                <a:cxn ang="0">
                  <a:pos x="0" y="105"/>
                </a:cxn>
                <a:cxn ang="0">
                  <a:pos x="98" y="0"/>
                </a:cxn>
                <a:cxn ang="0">
                  <a:pos x="959" y="800"/>
                </a:cxn>
                <a:cxn ang="0">
                  <a:pos x="862" y="906"/>
                </a:cxn>
                <a:cxn ang="0">
                  <a:pos x="860" y="904"/>
                </a:cxn>
                <a:cxn ang="0">
                  <a:pos x="3" y="108"/>
                </a:cxn>
                <a:cxn ang="0">
                  <a:pos x="101" y="3"/>
                </a:cxn>
                <a:cxn ang="0">
                  <a:pos x="957" y="798"/>
                </a:cxn>
                <a:cxn ang="0">
                  <a:pos x="860" y="904"/>
                </a:cxn>
              </a:cxnLst>
              <a:rect l="0" t="0" r="r" b="b"/>
              <a:pathLst>
                <a:path w="959" h="906">
                  <a:moveTo>
                    <a:pt x="862" y="906"/>
                  </a:moveTo>
                  <a:lnTo>
                    <a:pt x="0" y="105"/>
                  </a:lnTo>
                  <a:lnTo>
                    <a:pt x="98" y="0"/>
                  </a:lnTo>
                  <a:lnTo>
                    <a:pt x="959" y="800"/>
                  </a:lnTo>
                  <a:lnTo>
                    <a:pt x="862" y="906"/>
                  </a:lnTo>
                  <a:close/>
                  <a:moveTo>
                    <a:pt x="860" y="904"/>
                  </a:moveTo>
                  <a:lnTo>
                    <a:pt x="3" y="108"/>
                  </a:lnTo>
                  <a:lnTo>
                    <a:pt x="101" y="3"/>
                  </a:lnTo>
                  <a:lnTo>
                    <a:pt x="957" y="798"/>
                  </a:lnTo>
                  <a:lnTo>
                    <a:pt x="860" y="904"/>
                  </a:lnTo>
                  <a:close/>
                </a:path>
              </a:pathLst>
            </a:custGeom>
            <a:solidFill>
              <a:srgbClr val="FFFFD6"/>
            </a:solidFill>
            <a:ln w="9525">
              <a:noFill/>
              <a:round/>
              <a:headEnd/>
              <a:tailEnd/>
            </a:ln>
            <a:effectLst/>
          </p:spPr>
          <p:txBody>
            <a:bodyPr wrap="none" anchor="ctr"/>
            <a:lstStyle/>
            <a:p>
              <a:endParaRPr lang="en-IN"/>
            </a:p>
          </p:txBody>
        </p:sp>
        <p:sp>
          <p:nvSpPr>
            <p:cNvPr id="4685" name="Freeform 589"/>
            <p:cNvSpPr>
              <a:spLocks noChangeArrowheads="1"/>
            </p:cNvSpPr>
            <p:nvPr/>
          </p:nvSpPr>
          <p:spPr bwMode="auto">
            <a:xfrm>
              <a:off x="4109" y="1929"/>
              <a:ext cx="1051" cy="992"/>
            </a:xfrm>
            <a:custGeom>
              <a:avLst/>
              <a:gdLst/>
              <a:ahLst/>
              <a:cxnLst>
                <a:cxn ang="0">
                  <a:pos x="857" y="901"/>
                </a:cxn>
                <a:cxn ang="0">
                  <a:pos x="0" y="105"/>
                </a:cxn>
                <a:cxn ang="0">
                  <a:pos x="98" y="0"/>
                </a:cxn>
                <a:cxn ang="0">
                  <a:pos x="954" y="795"/>
                </a:cxn>
                <a:cxn ang="0">
                  <a:pos x="857" y="901"/>
                </a:cxn>
                <a:cxn ang="0">
                  <a:pos x="854" y="898"/>
                </a:cxn>
                <a:cxn ang="0">
                  <a:pos x="2" y="107"/>
                </a:cxn>
                <a:cxn ang="0">
                  <a:pos x="100" y="2"/>
                </a:cxn>
                <a:cxn ang="0">
                  <a:pos x="952" y="793"/>
                </a:cxn>
                <a:cxn ang="0">
                  <a:pos x="854" y="898"/>
                </a:cxn>
              </a:cxnLst>
              <a:rect l="0" t="0" r="r" b="b"/>
              <a:pathLst>
                <a:path w="954" h="901">
                  <a:moveTo>
                    <a:pt x="857" y="901"/>
                  </a:moveTo>
                  <a:lnTo>
                    <a:pt x="0" y="105"/>
                  </a:lnTo>
                  <a:lnTo>
                    <a:pt x="98" y="0"/>
                  </a:lnTo>
                  <a:lnTo>
                    <a:pt x="954" y="795"/>
                  </a:lnTo>
                  <a:lnTo>
                    <a:pt x="857" y="901"/>
                  </a:lnTo>
                  <a:close/>
                  <a:moveTo>
                    <a:pt x="854" y="898"/>
                  </a:moveTo>
                  <a:lnTo>
                    <a:pt x="2" y="107"/>
                  </a:lnTo>
                  <a:lnTo>
                    <a:pt x="100" y="2"/>
                  </a:lnTo>
                  <a:lnTo>
                    <a:pt x="952" y="793"/>
                  </a:lnTo>
                  <a:lnTo>
                    <a:pt x="854" y="898"/>
                  </a:lnTo>
                  <a:close/>
                </a:path>
              </a:pathLst>
            </a:custGeom>
            <a:solidFill>
              <a:srgbClr val="FFFFD4"/>
            </a:solidFill>
            <a:ln w="9525">
              <a:noFill/>
              <a:round/>
              <a:headEnd/>
              <a:tailEnd/>
            </a:ln>
            <a:effectLst/>
          </p:spPr>
          <p:txBody>
            <a:bodyPr wrap="none" anchor="ctr"/>
            <a:lstStyle/>
            <a:p>
              <a:endParaRPr lang="en-IN"/>
            </a:p>
          </p:txBody>
        </p:sp>
        <p:sp>
          <p:nvSpPr>
            <p:cNvPr id="4686" name="Freeform 590"/>
            <p:cNvSpPr>
              <a:spLocks noChangeArrowheads="1"/>
            </p:cNvSpPr>
            <p:nvPr/>
          </p:nvSpPr>
          <p:spPr bwMode="auto">
            <a:xfrm>
              <a:off x="4112" y="1931"/>
              <a:ext cx="1046" cy="987"/>
            </a:xfrm>
            <a:custGeom>
              <a:avLst/>
              <a:gdLst/>
              <a:ahLst/>
              <a:cxnLst>
                <a:cxn ang="0">
                  <a:pos x="852" y="896"/>
                </a:cxn>
                <a:cxn ang="0">
                  <a:pos x="0" y="105"/>
                </a:cxn>
                <a:cxn ang="0">
                  <a:pos x="98" y="0"/>
                </a:cxn>
                <a:cxn ang="0">
                  <a:pos x="950" y="791"/>
                </a:cxn>
                <a:cxn ang="0">
                  <a:pos x="852" y="896"/>
                </a:cxn>
                <a:cxn ang="0">
                  <a:pos x="849" y="894"/>
                </a:cxn>
                <a:cxn ang="0">
                  <a:pos x="2" y="108"/>
                </a:cxn>
                <a:cxn ang="0">
                  <a:pos x="100" y="2"/>
                </a:cxn>
                <a:cxn ang="0">
                  <a:pos x="947" y="789"/>
                </a:cxn>
                <a:cxn ang="0">
                  <a:pos x="849" y="894"/>
                </a:cxn>
              </a:cxnLst>
              <a:rect l="0" t="0" r="r" b="b"/>
              <a:pathLst>
                <a:path w="950" h="896">
                  <a:moveTo>
                    <a:pt x="852" y="896"/>
                  </a:moveTo>
                  <a:lnTo>
                    <a:pt x="0" y="105"/>
                  </a:lnTo>
                  <a:lnTo>
                    <a:pt x="98" y="0"/>
                  </a:lnTo>
                  <a:lnTo>
                    <a:pt x="950" y="791"/>
                  </a:lnTo>
                  <a:lnTo>
                    <a:pt x="852" y="896"/>
                  </a:lnTo>
                  <a:close/>
                  <a:moveTo>
                    <a:pt x="849" y="894"/>
                  </a:moveTo>
                  <a:lnTo>
                    <a:pt x="2" y="108"/>
                  </a:lnTo>
                  <a:lnTo>
                    <a:pt x="100" y="2"/>
                  </a:lnTo>
                  <a:lnTo>
                    <a:pt x="947" y="789"/>
                  </a:lnTo>
                  <a:lnTo>
                    <a:pt x="849" y="894"/>
                  </a:lnTo>
                  <a:close/>
                </a:path>
              </a:pathLst>
            </a:custGeom>
            <a:solidFill>
              <a:srgbClr val="FFFFD3"/>
            </a:solidFill>
            <a:ln w="9525">
              <a:noFill/>
              <a:round/>
              <a:headEnd/>
              <a:tailEnd/>
            </a:ln>
            <a:effectLst/>
          </p:spPr>
          <p:txBody>
            <a:bodyPr wrap="none" anchor="ctr"/>
            <a:lstStyle/>
            <a:p>
              <a:endParaRPr lang="en-IN"/>
            </a:p>
          </p:txBody>
        </p:sp>
        <p:sp>
          <p:nvSpPr>
            <p:cNvPr id="4687" name="Freeform 591"/>
            <p:cNvSpPr>
              <a:spLocks noChangeArrowheads="1"/>
            </p:cNvSpPr>
            <p:nvPr/>
          </p:nvSpPr>
          <p:spPr bwMode="auto">
            <a:xfrm>
              <a:off x="4114" y="1934"/>
              <a:ext cx="1041" cy="982"/>
            </a:xfrm>
            <a:custGeom>
              <a:avLst/>
              <a:gdLst/>
              <a:ahLst/>
              <a:cxnLst>
                <a:cxn ang="0">
                  <a:pos x="847" y="892"/>
                </a:cxn>
                <a:cxn ang="0">
                  <a:pos x="0" y="106"/>
                </a:cxn>
                <a:cxn ang="0">
                  <a:pos x="98" y="0"/>
                </a:cxn>
                <a:cxn ang="0">
                  <a:pos x="945" y="787"/>
                </a:cxn>
                <a:cxn ang="0">
                  <a:pos x="847" y="892"/>
                </a:cxn>
                <a:cxn ang="0">
                  <a:pos x="845" y="889"/>
                </a:cxn>
                <a:cxn ang="0">
                  <a:pos x="3" y="108"/>
                </a:cxn>
                <a:cxn ang="0">
                  <a:pos x="101" y="2"/>
                </a:cxn>
                <a:cxn ang="0">
                  <a:pos x="943" y="784"/>
                </a:cxn>
                <a:cxn ang="0">
                  <a:pos x="845" y="889"/>
                </a:cxn>
              </a:cxnLst>
              <a:rect l="0" t="0" r="r" b="b"/>
              <a:pathLst>
                <a:path w="945" h="892">
                  <a:moveTo>
                    <a:pt x="847" y="892"/>
                  </a:moveTo>
                  <a:lnTo>
                    <a:pt x="0" y="106"/>
                  </a:lnTo>
                  <a:lnTo>
                    <a:pt x="98" y="0"/>
                  </a:lnTo>
                  <a:lnTo>
                    <a:pt x="945" y="787"/>
                  </a:lnTo>
                  <a:lnTo>
                    <a:pt x="847" y="892"/>
                  </a:lnTo>
                  <a:close/>
                  <a:moveTo>
                    <a:pt x="845" y="889"/>
                  </a:moveTo>
                  <a:lnTo>
                    <a:pt x="3" y="108"/>
                  </a:lnTo>
                  <a:lnTo>
                    <a:pt x="101" y="2"/>
                  </a:lnTo>
                  <a:lnTo>
                    <a:pt x="943" y="784"/>
                  </a:lnTo>
                  <a:lnTo>
                    <a:pt x="845" y="889"/>
                  </a:lnTo>
                  <a:close/>
                </a:path>
              </a:pathLst>
            </a:custGeom>
            <a:solidFill>
              <a:srgbClr val="FFFFD1"/>
            </a:solidFill>
            <a:ln w="9525">
              <a:noFill/>
              <a:round/>
              <a:headEnd/>
              <a:tailEnd/>
            </a:ln>
            <a:effectLst/>
          </p:spPr>
          <p:txBody>
            <a:bodyPr wrap="none" anchor="ctr"/>
            <a:lstStyle/>
            <a:p>
              <a:endParaRPr lang="en-IN"/>
            </a:p>
          </p:txBody>
        </p:sp>
        <p:sp>
          <p:nvSpPr>
            <p:cNvPr id="4688" name="Freeform 592"/>
            <p:cNvSpPr>
              <a:spLocks noChangeArrowheads="1"/>
            </p:cNvSpPr>
            <p:nvPr/>
          </p:nvSpPr>
          <p:spPr bwMode="auto">
            <a:xfrm>
              <a:off x="4117" y="1935"/>
              <a:ext cx="1035" cy="977"/>
            </a:xfrm>
            <a:custGeom>
              <a:avLst/>
              <a:gdLst/>
              <a:ahLst/>
              <a:cxnLst>
                <a:cxn ang="0">
                  <a:pos x="842" y="887"/>
                </a:cxn>
                <a:cxn ang="0">
                  <a:pos x="0" y="106"/>
                </a:cxn>
                <a:cxn ang="0">
                  <a:pos x="98" y="0"/>
                </a:cxn>
                <a:cxn ang="0">
                  <a:pos x="940" y="782"/>
                </a:cxn>
                <a:cxn ang="0">
                  <a:pos x="842" y="887"/>
                </a:cxn>
                <a:cxn ang="0">
                  <a:pos x="839" y="885"/>
                </a:cxn>
                <a:cxn ang="0">
                  <a:pos x="2" y="109"/>
                </a:cxn>
                <a:cxn ang="0">
                  <a:pos x="100" y="3"/>
                </a:cxn>
                <a:cxn ang="0">
                  <a:pos x="937" y="780"/>
                </a:cxn>
                <a:cxn ang="0">
                  <a:pos x="839" y="885"/>
                </a:cxn>
              </a:cxnLst>
              <a:rect l="0" t="0" r="r" b="b"/>
              <a:pathLst>
                <a:path w="940" h="887">
                  <a:moveTo>
                    <a:pt x="842" y="887"/>
                  </a:moveTo>
                  <a:lnTo>
                    <a:pt x="0" y="106"/>
                  </a:lnTo>
                  <a:lnTo>
                    <a:pt x="98" y="0"/>
                  </a:lnTo>
                  <a:lnTo>
                    <a:pt x="940" y="782"/>
                  </a:lnTo>
                  <a:lnTo>
                    <a:pt x="842" y="887"/>
                  </a:lnTo>
                  <a:close/>
                  <a:moveTo>
                    <a:pt x="839" y="885"/>
                  </a:moveTo>
                  <a:lnTo>
                    <a:pt x="2" y="109"/>
                  </a:lnTo>
                  <a:lnTo>
                    <a:pt x="100" y="3"/>
                  </a:lnTo>
                  <a:lnTo>
                    <a:pt x="937" y="780"/>
                  </a:lnTo>
                  <a:lnTo>
                    <a:pt x="839" y="885"/>
                  </a:lnTo>
                  <a:close/>
                </a:path>
              </a:pathLst>
            </a:custGeom>
            <a:solidFill>
              <a:srgbClr val="FFFFD0"/>
            </a:solidFill>
            <a:ln w="9525">
              <a:noFill/>
              <a:round/>
              <a:headEnd/>
              <a:tailEnd/>
            </a:ln>
            <a:effectLst/>
          </p:spPr>
          <p:txBody>
            <a:bodyPr wrap="none" anchor="ctr"/>
            <a:lstStyle/>
            <a:p>
              <a:endParaRPr lang="en-IN"/>
            </a:p>
          </p:txBody>
        </p:sp>
        <p:sp>
          <p:nvSpPr>
            <p:cNvPr id="4689" name="Freeform 593"/>
            <p:cNvSpPr>
              <a:spLocks noChangeArrowheads="1"/>
            </p:cNvSpPr>
            <p:nvPr/>
          </p:nvSpPr>
          <p:spPr bwMode="auto">
            <a:xfrm>
              <a:off x="4120" y="1939"/>
              <a:ext cx="1030" cy="971"/>
            </a:xfrm>
            <a:custGeom>
              <a:avLst/>
              <a:gdLst/>
              <a:ahLst/>
              <a:cxnLst>
                <a:cxn ang="0">
                  <a:pos x="837" y="882"/>
                </a:cxn>
                <a:cxn ang="0">
                  <a:pos x="0" y="106"/>
                </a:cxn>
                <a:cxn ang="0">
                  <a:pos x="98" y="0"/>
                </a:cxn>
                <a:cxn ang="0">
                  <a:pos x="935" y="777"/>
                </a:cxn>
                <a:cxn ang="0">
                  <a:pos x="837" y="882"/>
                </a:cxn>
                <a:cxn ang="0">
                  <a:pos x="834" y="880"/>
                </a:cxn>
                <a:cxn ang="0">
                  <a:pos x="3" y="108"/>
                </a:cxn>
                <a:cxn ang="0">
                  <a:pos x="101" y="2"/>
                </a:cxn>
                <a:cxn ang="0">
                  <a:pos x="932" y="775"/>
                </a:cxn>
                <a:cxn ang="0">
                  <a:pos x="834" y="880"/>
                </a:cxn>
              </a:cxnLst>
              <a:rect l="0" t="0" r="r" b="b"/>
              <a:pathLst>
                <a:path w="935" h="882">
                  <a:moveTo>
                    <a:pt x="837" y="882"/>
                  </a:moveTo>
                  <a:lnTo>
                    <a:pt x="0" y="106"/>
                  </a:lnTo>
                  <a:lnTo>
                    <a:pt x="98" y="0"/>
                  </a:lnTo>
                  <a:lnTo>
                    <a:pt x="935" y="777"/>
                  </a:lnTo>
                  <a:lnTo>
                    <a:pt x="837" y="882"/>
                  </a:lnTo>
                  <a:close/>
                  <a:moveTo>
                    <a:pt x="834" y="880"/>
                  </a:moveTo>
                  <a:lnTo>
                    <a:pt x="3" y="108"/>
                  </a:lnTo>
                  <a:lnTo>
                    <a:pt x="101" y="2"/>
                  </a:lnTo>
                  <a:lnTo>
                    <a:pt x="932" y="775"/>
                  </a:lnTo>
                  <a:lnTo>
                    <a:pt x="834" y="880"/>
                  </a:lnTo>
                  <a:close/>
                </a:path>
              </a:pathLst>
            </a:custGeom>
            <a:solidFill>
              <a:srgbClr val="FFFECE"/>
            </a:solidFill>
            <a:ln w="9525">
              <a:noFill/>
              <a:round/>
              <a:headEnd/>
              <a:tailEnd/>
            </a:ln>
            <a:effectLst/>
          </p:spPr>
          <p:txBody>
            <a:bodyPr wrap="none" anchor="ctr"/>
            <a:lstStyle/>
            <a:p>
              <a:endParaRPr lang="en-IN"/>
            </a:p>
          </p:txBody>
        </p:sp>
        <p:sp>
          <p:nvSpPr>
            <p:cNvPr id="4690" name="Freeform 594"/>
            <p:cNvSpPr>
              <a:spLocks noChangeArrowheads="1"/>
            </p:cNvSpPr>
            <p:nvPr/>
          </p:nvSpPr>
          <p:spPr bwMode="auto">
            <a:xfrm>
              <a:off x="4123" y="1941"/>
              <a:ext cx="1023" cy="967"/>
            </a:xfrm>
            <a:custGeom>
              <a:avLst/>
              <a:gdLst/>
              <a:ahLst/>
              <a:cxnLst>
                <a:cxn ang="0">
                  <a:pos x="831" y="878"/>
                </a:cxn>
                <a:cxn ang="0">
                  <a:pos x="0" y="106"/>
                </a:cxn>
                <a:cxn ang="0">
                  <a:pos x="98" y="0"/>
                </a:cxn>
                <a:cxn ang="0">
                  <a:pos x="929" y="773"/>
                </a:cxn>
                <a:cxn ang="0">
                  <a:pos x="831" y="878"/>
                </a:cxn>
                <a:cxn ang="0">
                  <a:pos x="829" y="876"/>
                </a:cxn>
                <a:cxn ang="0">
                  <a:pos x="3" y="108"/>
                </a:cxn>
                <a:cxn ang="0">
                  <a:pos x="101" y="2"/>
                </a:cxn>
                <a:cxn ang="0">
                  <a:pos x="927" y="770"/>
                </a:cxn>
                <a:cxn ang="0">
                  <a:pos x="829" y="876"/>
                </a:cxn>
              </a:cxnLst>
              <a:rect l="0" t="0" r="r" b="b"/>
              <a:pathLst>
                <a:path w="929" h="878">
                  <a:moveTo>
                    <a:pt x="831" y="878"/>
                  </a:moveTo>
                  <a:lnTo>
                    <a:pt x="0" y="106"/>
                  </a:lnTo>
                  <a:lnTo>
                    <a:pt x="98" y="0"/>
                  </a:lnTo>
                  <a:lnTo>
                    <a:pt x="929" y="773"/>
                  </a:lnTo>
                  <a:lnTo>
                    <a:pt x="831" y="878"/>
                  </a:lnTo>
                  <a:close/>
                  <a:moveTo>
                    <a:pt x="829" y="876"/>
                  </a:moveTo>
                  <a:lnTo>
                    <a:pt x="3" y="108"/>
                  </a:lnTo>
                  <a:lnTo>
                    <a:pt x="101" y="2"/>
                  </a:lnTo>
                  <a:lnTo>
                    <a:pt x="927" y="770"/>
                  </a:lnTo>
                  <a:lnTo>
                    <a:pt x="829" y="876"/>
                  </a:lnTo>
                  <a:close/>
                </a:path>
              </a:pathLst>
            </a:custGeom>
            <a:solidFill>
              <a:srgbClr val="FFFECC"/>
            </a:solidFill>
            <a:ln w="9525">
              <a:noFill/>
              <a:round/>
              <a:headEnd/>
              <a:tailEnd/>
            </a:ln>
            <a:effectLst/>
          </p:spPr>
          <p:txBody>
            <a:bodyPr wrap="none" anchor="ctr"/>
            <a:lstStyle/>
            <a:p>
              <a:endParaRPr lang="en-IN"/>
            </a:p>
          </p:txBody>
        </p:sp>
        <p:sp>
          <p:nvSpPr>
            <p:cNvPr id="4691" name="Freeform 595"/>
            <p:cNvSpPr>
              <a:spLocks noChangeArrowheads="1"/>
            </p:cNvSpPr>
            <p:nvPr/>
          </p:nvSpPr>
          <p:spPr bwMode="auto">
            <a:xfrm>
              <a:off x="4126" y="1943"/>
              <a:ext cx="1017" cy="962"/>
            </a:xfrm>
            <a:custGeom>
              <a:avLst/>
              <a:gdLst/>
              <a:ahLst/>
              <a:cxnLst>
                <a:cxn ang="0">
                  <a:pos x="826" y="874"/>
                </a:cxn>
                <a:cxn ang="0">
                  <a:pos x="0" y="106"/>
                </a:cxn>
                <a:cxn ang="0">
                  <a:pos x="98" y="0"/>
                </a:cxn>
                <a:cxn ang="0">
                  <a:pos x="924" y="768"/>
                </a:cxn>
                <a:cxn ang="0">
                  <a:pos x="826" y="874"/>
                </a:cxn>
                <a:cxn ang="0">
                  <a:pos x="823" y="872"/>
                </a:cxn>
                <a:cxn ang="0">
                  <a:pos x="2" y="109"/>
                </a:cxn>
                <a:cxn ang="0">
                  <a:pos x="100" y="3"/>
                </a:cxn>
                <a:cxn ang="0">
                  <a:pos x="921" y="766"/>
                </a:cxn>
                <a:cxn ang="0">
                  <a:pos x="823" y="872"/>
                </a:cxn>
              </a:cxnLst>
              <a:rect l="0" t="0" r="r" b="b"/>
              <a:pathLst>
                <a:path w="924" h="874">
                  <a:moveTo>
                    <a:pt x="826" y="874"/>
                  </a:moveTo>
                  <a:lnTo>
                    <a:pt x="0" y="106"/>
                  </a:lnTo>
                  <a:lnTo>
                    <a:pt x="98" y="0"/>
                  </a:lnTo>
                  <a:lnTo>
                    <a:pt x="924" y="768"/>
                  </a:lnTo>
                  <a:lnTo>
                    <a:pt x="826" y="874"/>
                  </a:lnTo>
                  <a:close/>
                  <a:moveTo>
                    <a:pt x="823" y="872"/>
                  </a:moveTo>
                  <a:lnTo>
                    <a:pt x="2" y="109"/>
                  </a:lnTo>
                  <a:lnTo>
                    <a:pt x="100" y="3"/>
                  </a:lnTo>
                  <a:lnTo>
                    <a:pt x="921" y="766"/>
                  </a:lnTo>
                  <a:lnTo>
                    <a:pt x="823" y="872"/>
                  </a:lnTo>
                  <a:close/>
                </a:path>
              </a:pathLst>
            </a:custGeom>
            <a:solidFill>
              <a:srgbClr val="FFFFCB"/>
            </a:solidFill>
            <a:ln w="9525">
              <a:noFill/>
              <a:round/>
              <a:headEnd/>
              <a:tailEnd/>
            </a:ln>
            <a:effectLst/>
          </p:spPr>
          <p:txBody>
            <a:bodyPr wrap="none" anchor="ctr"/>
            <a:lstStyle/>
            <a:p>
              <a:endParaRPr lang="en-IN"/>
            </a:p>
          </p:txBody>
        </p:sp>
        <p:sp>
          <p:nvSpPr>
            <p:cNvPr id="4692" name="Freeform 596"/>
            <p:cNvSpPr>
              <a:spLocks noChangeArrowheads="1"/>
            </p:cNvSpPr>
            <p:nvPr/>
          </p:nvSpPr>
          <p:spPr bwMode="auto">
            <a:xfrm>
              <a:off x="4128" y="1947"/>
              <a:ext cx="1012" cy="957"/>
            </a:xfrm>
            <a:custGeom>
              <a:avLst/>
              <a:gdLst/>
              <a:ahLst/>
              <a:cxnLst>
                <a:cxn ang="0">
                  <a:pos x="821" y="869"/>
                </a:cxn>
                <a:cxn ang="0">
                  <a:pos x="0" y="106"/>
                </a:cxn>
                <a:cxn ang="0">
                  <a:pos x="98" y="0"/>
                </a:cxn>
                <a:cxn ang="0">
                  <a:pos x="919" y="763"/>
                </a:cxn>
                <a:cxn ang="0">
                  <a:pos x="821" y="869"/>
                </a:cxn>
                <a:cxn ang="0">
                  <a:pos x="819" y="866"/>
                </a:cxn>
                <a:cxn ang="0">
                  <a:pos x="3" y="107"/>
                </a:cxn>
                <a:cxn ang="0">
                  <a:pos x="101" y="2"/>
                </a:cxn>
                <a:cxn ang="0">
                  <a:pos x="917" y="760"/>
                </a:cxn>
                <a:cxn ang="0">
                  <a:pos x="819" y="866"/>
                </a:cxn>
              </a:cxnLst>
              <a:rect l="0" t="0" r="r" b="b"/>
              <a:pathLst>
                <a:path w="919" h="869">
                  <a:moveTo>
                    <a:pt x="821" y="869"/>
                  </a:moveTo>
                  <a:lnTo>
                    <a:pt x="0" y="106"/>
                  </a:lnTo>
                  <a:lnTo>
                    <a:pt x="98" y="0"/>
                  </a:lnTo>
                  <a:lnTo>
                    <a:pt x="919" y="763"/>
                  </a:lnTo>
                  <a:lnTo>
                    <a:pt x="821" y="869"/>
                  </a:lnTo>
                  <a:close/>
                  <a:moveTo>
                    <a:pt x="819" y="866"/>
                  </a:moveTo>
                  <a:lnTo>
                    <a:pt x="3" y="107"/>
                  </a:lnTo>
                  <a:lnTo>
                    <a:pt x="101" y="2"/>
                  </a:lnTo>
                  <a:lnTo>
                    <a:pt x="917" y="760"/>
                  </a:lnTo>
                  <a:lnTo>
                    <a:pt x="819" y="866"/>
                  </a:lnTo>
                  <a:close/>
                </a:path>
              </a:pathLst>
            </a:custGeom>
            <a:solidFill>
              <a:srgbClr val="FFFFC9"/>
            </a:solidFill>
            <a:ln w="9525">
              <a:noFill/>
              <a:round/>
              <a:headEnd/>
              <a:tailEnd/>
            </a:ln>
            <a:effectLst/>
          </p:spPr>
          <p:txBody>
            <a:bodyPr wrap="none" anchor="ctr"/>
            <a:lstStyle/>
            <a:p>
              <a:endParaRPr lang="en-IN"/>
            </a:p>
          </p:txBody>
        </p:sp>
        <p:sp>
          <p:nvSpPr>
            <p:cNvPr id="4693" name="Freeform 597"/>
            <p:cNvSpPr>
              <a:spLocks noChangeArrowheads="1"/>
            </p:cNvSpPr>
            <p:nvPr/>
          </p:nvSpPr>
          <p:spPr bwMode="auto">
            <a:xfrm>
              <a:off x="4132" y="1949"/>
              <a:ext cx="1006" cy="951"/>
            </a:xfrm>
            <a:custGeom>
              <a:avLst/>
              <a:gdLst/>
              <a:ahLst/>
              <a:cxnLst>
                <a:cxn ang="0">
                  <a:pos x="816" y="864"/>
                </a:cxn>
                <a:cxn ang="0">
                  <a:pos x="0" y="105"/>
                </a:cxn>
                <a:cxn ang="0">
                  <a:pos x="98" y="0"/>
                </a:cxn>
                <a:cxn ang="0">
                  <a:pos x="914" y="758"/>
                </a:cxn>
                <a:cxn ang="0">
                  <a:pos x="816" y="864"/>
                </a:cxn>
                <a:cxn ang="0">
                  <a:pos x="814" y="862"/>
                </a:cxn>
                <a:cxn ang="0">
                  <a:pos x="2" y="108"/>
                </a:cxn>
                <a:cxn ang="0">
                  <a:pos x="101" y="3"/>
                </a:cxn>
                <a:cxn ang="0">
                  <a:pos x="911" y="756"/>
                </a:cxn>
                <a:cxn ang="0">
                  <a:pos x="814" y="862"/>
                </a:cxn>
              </a:cxnLst>
              <a:rect l="0" t="0" r="r" b="b"/>
              <a:pathLst>
                <a:path w="914" h="864">
                  <a:moveTo>
                    <a:pt x="816" y="864"/>
                  </a:moveTo>
                  <a:lnTo>
                    <a:pt x="0" y="105"/>
                  </a:lnTo>
                  <a:lnTo>
                    <a:pt x="98" y="0"/>
                  </a:lnTo>
                  <a:lnTo>
                    <a:pt x="914" y="758"/>
                  </a:lnTo>
                  <a:lnTo>
                    <a:pt x="816" y="864"/>
                  </a:lnTo>
                  <a:close/>
                  <a:moveTo>
                    <a:pt x="814" y="862"/>
                  </a:moveTo>
                  <a:lnTo>
                    <a:pt x="2" y="108"/>
                  </a:lnTo>
                  <a:lnTo>
                    <a:pt x="101" y="3"/>
                  </a:lnTo>
                  <a:lnTo>
                    <a:pt x="911" y="756"/>
                  </a:lnTo>
                  <a:lnTo>
                    <a:pt x="814" y="862"/>
                  </a:lnTo>
                  <a:close/>
                </a:path>
              </a:pathLst>
            </a:custGeom>
            <a:solidFill>
              <a:srgbClr val="FFFEC8"/>
            </a:solidFill>
            <a:ln w="9525">
              <a:noFill/>
              <a:round/>
              <a:headEnd/>
              <a:tailEnd/>
            </a:ln>
            <a:effectLst/>
          </p:spPr>
          <p:txBody>
            <a:bodyPr wrap="none" anchor="ctr"/>
            <a:lstStyle/>
            <a:p>
              <a:endParaRPr lang="en-IN"/>
            </a:p>
          </p:txBody>
        </p:sp>
        <p:sp>
          <p:nvSpPr>
            <p:cNvPr id="4694" name="Freeform 598"/>
            <p:cNvSpPr>
              <a:spLocks noChangeArrowheads="1"/>
            </p:cNvSpPr>
            <p:nvPr/>
          </p:nvSpPr>
          <p:spPr bwMode="auto">
            <a:xfrm>
              <a:off x="4134" y="1952"/>
              <a:ext cx="1001" cy="946"/>
            </a:xfrm>
            <a:custGeom>
              <a:avLst/>
              <a:gdLst/>
              <a:ahLst/>
              <a:cxnLst>
                <a:cxn ang="0">
                  <a:pos x="812" y="859"/>
                </a:cxn>
                <a:cxn ang="0">
                  <a:pos x="0" y="105"/>
                </a:cxn>
                <a:cxn ang="0">
                  <a:pos x="99" y="0"/>
                </a:cxn>
                <a:cxn ang="0">
                  <a:pos x="909" y="753"/>
                </a:cxn>
                <a:cxn ang="0">
                  <a:pos x="812" y="859"/>
                </a:cxn>
                <a:cxn ang="0">
                  <a:pos x="809" y="856"/>
                </a:cxn>
                <a:cxn ang="0">
                  <a:pos x="3" y="107"/>
                </a:cxn>
                <a:cxn ang="0">
                  <a:pos x="101" y="2"/>
                </a:cxn>
                <a:cxn ang="0">
                  <a:pos x="907" y="750"/>
                </a:cxn>
                <a:cxn ang="0">
                  <a:pos x="809" y="856"/>
                </a:cxn>
              </a:cxnLst>
              <a:rect l="0" t="0" r="r" b="b"/>
              <a:pathLst>
                <a:path w="909" h="859">
                  <a:moveTo>
                    <a:pt x="812" y="859"/>
                  </a:moveTo>
                  <a:lnTo>
                    <a:pt x="0" y="105"/>
                  </a:lnTo>
                  <a:lnTo>
                    <a:pt x="99" y="0"/>
                  </a:lnTo>
                  <a:lnTo>
                    <a:pt x="909" y="753"/>
                  </a:lnTo>
                  <a:lnTo>
                    <a:pt x="812" y="859"/>
                  </a:lnTo>
                  <a:close/>
                  <a:moveTo>
                    <a:pt x="809" y="856"/>
                  </a:moveTo>
                  <a:lnTo>
                    <a:pt x="3" y="107"/>
                  </a:lnTo>
                  <a:lnTo>
                    <a:pt x="101" y="2"/>
                  </a:lnTo>
                  <a:lnTo>
                    <a:pt x="907" y="750"/>
                  </a:lnTo>
                  <a:lnTo>
                    <a:pt x="809" y="856"/>
                  </a:lnTo>
                  <a:close/>
                </a:path>
              </a:pathLst>
            </a:custGeom>
            <a:solidFill>
              <a:srgbClr val="FFFFC6"/>
            </a:solidFill>
            <a:ln w="9525">
              <a:noFill/>
              <a:round/>
              <a:headEnd/>
              <a:tailEnd/>
            </a:ln>
            <a:effectLst/>
          </p:spPr>
          <p:txBody>
            <a:bodyPr wrap="none" anchor="ctr"/>
            <a:lstStyle/>
            <a:p>
              <a:endParaRPr lang="en-IN"/>
            </a:p>
          </p:txBody>
        </p:sp>
        <p:sp>
          <p:nvSpPr>
            <p:cNvPr id="4695" name="Freeform 599"/>
            <p:cNvSpPr>
              <a:spLocks noChangeArrowheads="1"/>
            </p:cNvSpPr>
            <p:nvPr/>
          </p:nvSpPr>
          <p:spPr bwMode="auto">
            <a:xfrm>
              <a:off x="4137" y="1954"/>
              <a:ext cx="995" cy="941"/>
            </a:xfrm>
            <a:custGeom>
              <a:avLst/>
              <a:gdLst/>
              <a:ahLst/>
              <a:cxnLst>
                <a:cxn ang="0">
                  <a:pos x="806" y="854"/>
                </a:cxn>
                <a:cxn ang="0">
                  <a:pos x="0" y="105"/>
                </a:cxn>
                <a:cxn ang="0">
                  <a:pos x="98" y="0"/>
                </a:cxn>
                <a:cxn ang="0">
                  <a:pos x="904" y="748"/>
                </a:cxn>
                <a:cxn ang="0">
                  <a:pos x="806" y="854"/>
                </a:cxn>
                <a:cxn ang="0">
                  <a:pos x="804" y="852"/>
                </a:cxn>
                <a:cxn ang="0">
                  <a:pos x="3" y="108"/>
                </a:cxn>
                <a:cxn ang="0">
                  <a:pos x="100" y="3"/>
                </a:cxn>
                <a:cxn ang="0">
                  <a:pos x="902" y="746"/>
                </a:cxn>
                <a:cxn ang="0">
                  <a:pos x="804" y="852"/>
                </a:cxn>
              </a:cxnLst>
              <a:rect l="0" t="0" r="r" b="b"/>
              <a:pathLst>
                <a:path w="904" h="854">
                  <a:moveTo>
                    <a:pt x="806" y="854"/>
                  </a:moveTo>
                  <a:lnTo>
                    <a:pt x="0" y="105"/>
                  </a:lnTo>
                  <a:lnTo>
                    <a:pt x="98" y="0"/>
                  </a:lnTo>
                  <a:lnTo>
                    <a:pt x="904" y="748"/>
                  </a:lnTo>
                  <a:lnTo>
                    <a:pt x="806" y="854"/>
                  </a:lnTo>
                  <a:close/>
                  <a:moveTo>
                    <a:pt x="804" y="852"/>
                  </a:moveTo>
                  <a:lnTo>
                    <a:pt x="3" y="108"/>
                  </a:lnTo>
                  <a:lnTo>
                    <a:pt x="100" y="3"/>
                  </a:lnTo>
                  <a:lnTo>
                    <a:pt x="902" y="746"/>
                  </a:lnTo>
                  <a:lnTo>
                    <a:pt x="804" y="852"/>
                  </a:lnTo>
                  <a:close/>
                </a:path>
              </a:pathLst>
            </a:custGeom>
            <a:solidFill>
              <a:srgbClr val="FFFFC4"/>
            </a:solidFill>
            <a:ln w="9525">
              <a:noFill/>
              <a:round/>
              <a:headEnd/>
              <a:tailEnd/>
            </a:ln>
            <a:effectLst/>
          </p:spPr>
          <p:txBody>
            <a:bodyPr wrap="none" anchor="ctr"/>
            <a:lstStyle/>
            <a:p>
              <a:endParaRPr lang="en-IN"/>
            </a:p>
          </p:txBody>
        </p:sp>
        <p:sp>
          <p:nvSpPr>
            <p:cNvPr id="4696" name="Freeform 600"/>
            <p:cNvSpPr>
              <a:spLocks noChangeArrowheads="1"/>
            </p:cNvSpPr>
            <p:nvPr/>
          </p:nvSpPr>
          <p:spPr bwMode="auto">
            <a:xfrm>
              <a:off x="4140" y="1958"/>
              <a:ext cx="990" cy="935"/>
            </a:xfrm>
            <a:custGeom>
              <a:avLst/>
              <a:gdLst/>
              <a:ahLst/>
              <a:cxnLst>
                <a:cxn ang="0">
                  <a:pos x="801" y="849"/>
                </a:cxn>
                <a:cxn ang="0">
                  <a:pos x="0" y="105"/>
                </a:cxn>
                <a:cxn ang="0">
                  <a:pos x="97" y="0"/>
                </a:cxn>
                <a:cxn ang="0">
                  <a:pos x="899" y="743"/>
                </a:cxn>
                <a:cxn ang="0">
                  <a:pos x="801" y="849"/>
                </a:cxn>
                <a:cxn ang="0">
                  <a:pos x="798" y="846"/>
                </a:cxn>
                <a:cxn ang="0">
                  <a:pos x="1" y="107"/>
                </a:cxn>
                <a:cxn ang="0">
                  <a:pos x="99" y="1"/>
                </a:cxn>
                <a:cxn ang="0">
                  <a:pos x="896" y="742"/>
                </a:cxn>
                <a:cxn ang="0">
                  <a:pos x="798" y="846"/>
                </a:cxn>
              </a:cxnLst>
              <a:rect l="0" t="0" r="r" b="b"/>
              <a:pathLst>
                <a:path w="899" h="849">
                  <a:moveTo>
                    <a:pt x="801" y="849"/>
                  </a:moveTo>
                  <a:lnTo>
                    <a:pt x="0" y="105"/>
                  </a:lnTo>
                  <a:lnTo>
                    <a:pt x="97" y="0"/>
                  </a:lnTo>
                  <a:lnTo>
                    <a:pt x="899" y="743"/>
                  </a:lnTo>
                  <a:lnTo>
                    <a:pt x="801" y="849"/>
                  </a:lnTo>
                  <a:close/>
                  <a:moveTo>
                    <a:pt x="798" y="846"/>
                  </a:moveTo>
                  <a:lnTo>
                    <a:pt x="1" y="107"/>
                  </a:lnTo>
                  <a:lnTo>
                    <a:pt x="99" y="1"/>
                  </a:lnTo>
                  <a:lnTo>
                    <a:pt x="896" y="742"/>
                  </a:lnTo>
                  <a:lnTo>
                    <a:pt x="798" y="846"/>
                  </a:lnTo>
                  <a:close/>
                </a:path>
              </a:pathLst>
            </a:custGeom>
            <a:solidFill>
              <a:srgbClr val="FFFEC3"/>
            </a:solidFill>
            <a:ln w="9525">
              <a:noFill/>
              <a:round/>
              <a:headEnd/>
              <a:tailEnd/>
            </a:ln>
            <a:effectLst/>
          </p:spPr>
          <p:txBody>
            <a:bodyPr wrap="none" anchor="ctr"/>
            <a:lstStyle/>
            <a:p>
              <a:endParaRPr lang="en-IN"/>
            </a:p>
          </p:txBody>
        </p:sp>
        <p:sp>
          <p:nvSpPr>
            <p:cNvPr id="4697" name="Freeform 601"/>
            <p:cNvSpPr>
              <a:spLocks noChangeArrowheads="1"/>
            </p:cNvSpPr>
            <p:nvPr/>
          </p:nvSpPr>
          <p:spPr bwMode="auto">
            <a:xfrm>
              <a:off x="4142" y="1959"/>
              <a:ext cx="986" cy="930"/>
            </a:xfrm>
            <a:custGeom>
              <a:avLst/>
              <a:gdLst/>
              <a:ahLst/>
              <a:cxnLst>
                <a:cxn ang="0">
                  <a:pos x="797" y="845"/>
                </a:cxn>
                <a:cxn ang="0">
                  <a:pos x="0" y="106"/>
                </a:cxn>
                <a:cxn ang="0">
                  <a:pos x="98" y="0"/>
                </a:cxn>
                <a:cxn ang="0">
                  <a:pos x="895" y="741"/>
                </a:cxn>
                <a:cxn ang="0">
                  <a:pos x="797" y="845"/>
                </a:cxn>
                <a:cxn ang="0">
                  <a:pos x="794" y="843"/>
                </a:cxn>
                <a:cxn ang="0">
                  <a:pos x="3" y="108"/>
                </a:cxn>
                <a:cxn ang="0">
                  <a:pos x="101" y="3"/>
                </a:cxn>
                <a:cxn ang="0">
                  <a:pos x="892" y="738"/>
                </a:cxn>
                <a:cxn ang="0">
                  <a:pos x="794" y="843"/>
                </a:cxn>
              </a:cxnLst>
              <a:rect l="0" t="0" r="r" b="b"/>
              <a:pathLst>
                <a:path w="895" h="845">
                  <a:moveTo>
                    <a:pt x="797" y="845"/>
                  </a:moveTo>
                  <a:lnTo>
                    <a:pt x="0" y="106"/>
                  </a:lnTo>
                  <a:lnTo>
                    <a:pt x="98" y="0"/>
                  </a:lnTo>
                  <a:lnTo>
                    <a:pt x="895" y="741"/>
                  </a:lnTo>
                  <a:lnTo>
                    <a:pt x="797" y="845"/>
                  </a:lnTo>
                  <a:close/>
                  <a:moveTo>
                    <a:pt x="794" y="843"/>
                  </a:moveTo>
                  <a:lnTo>
                    <a:pt x="3" y="108"/>
                  </a:lnTo>
                  <a:lnTo>
                    <a:pt x="101" y="3"/>
                  </a:lnTo>
                  <a:lnTo>
                    <a:pt x="892" y="738"/>
                  </a:lnTo>
                  <a:lnTo>
                    <a:pt x="794" y="843"/>
                  </a:lnTo>
                  <a:close/>
                </a:path>
              </a:pathLst>
            </a:custGeom>
            <a:solidFill>
              <a:srgbClr val="FFFEC1"/>
            </a:solidFill>
            <a:ln w="9525">
              <a:noFill/>
              <a:round/>
              <a:headEnd/>
              <a:tailEnd/>
            </a:ln>
            <a:effectLst/>
          </p:spPr>
          <p:txBody>
            <a:bodyPr wrap="none" anchor="ctr"/>
            <a:lstStyle/>
            <a:p>
              <a:endParaRPr lang="en-IN"/>
            </a:p>
          </p:txBody>
        </p:sp>
        <p:sp>
          <p:nvSpPr>
            <p:cNvPr id="4698" name="Freeform 602"/>
            <p:cNvSpPr>
              <a:spLocks noChangeArrowheads="1"/>
            </p:cNvSpPr>
            <p:nvPr/>
          </p:nvSpPr>
          <p:spPr bwMode="auto">
            <a:xfrm>
              <a:off x="4145" y="1962"/>
              <a:ext cx="979" cy="925"/>
            </a:xfrm>
            <a:custGeom>
              <a:avLst/>
              <a:gdLst/>
              <a:ahLst/>
              <a:cxnLst>
                <a:cxn ang="0">
                  <a:pos x="791" y="840"/>
                </a:cxn>
                <a:cxn ang="0">
                  <a:pos x="0" y="105"/>
                </a:cxn>
                <a:cxn ang="0">
                  <a:pos x="98" y="0"/>
                </a:cxn>
                <a:cxn ang="0">
                  <a:pos x="889" y="735"/>
                </a:cxn>
                <a:cxn ang="0">
                  <a:pos x="791" y="840"/>
                </a:cxn>
                <a:cxn ang="0">
                  <a:pos x="789" y="838"/>
                </a:cxn>
                <a:cxn ang="0">
                  <a:pos x="3" y="108"/>
                </a:cxn>
                <a:cxn ang="0">
                  <a:pos x="101" y="2"/>
                </a:cxn>
                <a:cxn ang="0">
                  <a:pos x="887" y="733"/>
                </a:cxn>
                <a:cxn ang="0">
                  <a:pos x="789" y="838"/>
                </a:cxn>
              </a:cxnLst>
              <a:rect l="0" t="0" r="r" b="b"/>
              <a:pathLst>
                <a:path w="889" h="840">
                  <a:moveTo>
                    <a:pt x="791" y="840"/>
                  </a:moveTo>
                  <a:lnTo>
                    <a:pt x="0" y="105"/>
                  </a:lnTo>
                  <a:lnTo>
                    <a:pt x="98" y="0"/>
                  </a:lnTo>
                  <a:lnTo>
                    <a:pt x="889" y="735"/>
                  </a:lnTo>
                  <a:lnTo>
                    <a:pt x="791" y="840"/>
                  </a:lnTo>
                  <a:close/>
                  <a:moveTo>
                    <a:pt x="789" y="838"/>
                  </a:moveTo>
                  <a:lnTo>
                    <a:pt x="3" y="108"/>
                  </a:lnTo>
                  <a:lnTo>
                    <a:pt x="101" y="2"/>
                  </a:lnTo>
                  <a:lnTo>
                    <a:pt x="887" y="733"/>
                  </a:lnTo>
                  <a:lnTo>
                    <a:pt x="789" y="838"/>
                  </a:lnTo>
                  <a:close/>
                </a:path>
              </a:pathLst>
            </a:custGeom>
            <a:solidFill>
              <a:srgbClr val="FFFEBF"/>
            </a:solidFill>
            <a:ln w="9525">
              <a:noFill/>
              <a:round/>
              <a:headEnd/>
              <a:tailEnd/>
            </a:ln>
            <a:effectLst/>
          </p:spPr>
          <p:txBody>
            <a:bodyPr wrap="none" anchor="ctr"/>
            <a:lstStyle/>
            <a:p>
              <a:endParaRPr lang="en-IN"/>
            </a:p>
          </p:txBody>
        </p:sp>
        <p:sp>
          <p:nvSpPr>
            <p:cNvPr id="4699" name="Freeform 603"/>
            <p:cNvSpPr>
              <a:spLocks noChangeArrowheads="1"/>
            </p:cNvSpPr>
            <p:nvPr/>
          </p:nvSpPr>
          <p:spPr bwMode="auto">
            <a:xfrm>
              <a:off x="4148" y="1964"/>
              <a:ext cx="973" cy="921"/>
            </a:xfrm>
            <a:custGeom>
              <a:avLst/>
              <a:gdLst/>
              <a:ahLst/>
              <a:cxnLst>
                <a:cxn ang="0">
                  <a:pos x="786" y="836"/>
                </a:cxn>
                <a:cxn ang="0">
                  <a:pos x="0" y="106"/>
                </a:cxn>
                <a:cxn ang="0">
                  <a:pos x="98" y="0"/>
                </a:cxn>
                <a:cxn ang="0">
                  <a:pos x="884" y="731"/>
                </a:cxn>
                <a:cxn ang="0">
                  <a:pos x="786" y="836"/>
                </a:cxn>
                <a:cxn ang="0">
                  <a:pos x="783" y="833"/>
                </a:cxn>
                <a:cxn ang="0">
                  <a:pos x="2" y="108"/>
                </a:cxn>
                <a:cxn ang="0">
                  <a:pos x="100" y="2"/>
                </a:cxn>
                <a:cxn ang="0">
                  <a:pos x="881" y="728"/>
                </a:cxn>
                <a:cxn ang="0">
                  <a:pos x="783" y="833"/>
                </a:cxn>
              </a:cxnLst>
              <a:rect l="0" t="0" r="r" b="b"/>
              <a:pathLst>
                <a:path w="884" h="836">
                  <a:moveTo>
                    <a:pt x="786" y="836"/>
                  </a:moveTo>
                  <a:lnTo>
                    <a:pt x="0" y="106"/>
                  </a:lnTo>
                  <a:lnTo>
                    <a:pt x="98" y="0"/>
                  </a:lnTo>
                  <a:lnTo>
                    <a:pt x="884" y="731"/>
                  </a:lnTo>
                  <a:lnTo>
                    <a:pt x="786" y="836"/>
                  </a:lnTo>
                  <a:close/>
                  <a:moveTo>
                    <a:pt x="783" y="833"/>
                  </a:moveTo>
                  <a:lnTo>
                    <a:pt x="2" y="108"/>
                  </a:lnTo>
                  <a:lnTo>
                    <a:pt x="100" y="2"/>
                  </a:lnTo>
                  <a:lnTo>
                    <a:pt x="881" y="728"/>
                  </a:lnTo>
                  <a:lnTo>
                    <a:pt x="783" y="833"/>
                  </a:lnTo>
                  <a:close/>
                </a:path>
              </a:pathLst>
            </a:custGeom>
            <a:solidFill>
              <a:srgbClr val="FFFFBD"/>
            </a:solidFill>
            <a:ln w="9525">
              <a:noFill/>
              <a:round/>
              <a:headEnd/>
              <a:tailEnd/>
            </a:ln>
            <a:effectLst/>
          </p:spPr>
          <p:txBody>
            <a:bodyPr wrap="none" anchor="ctr"/>
            <a:lstStyle/>
            <a:p>
              <a:endParaRPr lang="en-IN"/>
            </a:p>
          </p:txBody>
        </p:sp>
        <p:sp>
          <p:nvSpPr>
            <p:cNvPr id="4700" name="Freeform 604"/>
            <p:cNvSpPr>
              <a:spLocks noChangeArrowheads="1"/>
            </p:cNvSpPr>
            <p:nvPr/>
          </p:nvSpPr>
          <p:spPr bwMode="auto">
            <a:xfrm>
              <a:off x="4150" y="1967"/>
              <a:ext cx="968" cy="915"/>
            </a:xfrm>
            <a:custGeom>
              <a:avLst/>
              <a:gdLst/>
              <a:ahLst/>
              <a:cxnLst>
                <a:cxn ang="0">
                  <a:pos x="781" y="831"/>
                </a:cxn>
                <a:cxn ang="0">
                  <a:pos x="0" y="106"/>
                </a:cxn>
                <a:cxn ang="0">
                  <a:pos x="98" y="0"/>
                </a:cxn>
                <a:cxn ang="0">
                  <a:pos x="879" y="726"/>
                </a:cxn>
                <a:cxn ang="0">
                  <a:pos x="781" y="831"/>
                </a:cxn>
                <a:cxn ang="0">
                  <a:pos x="779" y="830"/>
                </a:cxn>
                <a:cxn ang="0">
                  <a:pos x="3" y="109"/>
                </a:cxn>
                <a:cxn ang="0">
                  <a:pos x="101" y="3"/>
                </a:cxn>
                <a:cxn ang="0">
                  <a:pos x="877" y="724"/>
                </a:cxn>
                <a:cxn ang="0">
                  <a:pos x="779" y="830"/>
                </a:cxn>
              </a:cxnLst>
              <a:rect l="0" t="0" r="r" b="b"/>
              <a:pathLst>
                <a:path w="879" h="831">
                  <a:moveTo>
                    <a:pt x="781" y="831"/>
                  </a:moveTo>
                  <a:lnTo>
                    <a:pt x="0" y="106"/>
                  </a:lnTo>
                  <a:lnTo>
                    <a:pt x="98" y="0"/>
                  </a:lnTo>
                  <a:lnTo>
                    <a:pt x="879" y="726"/>
                  </a:lnTo>
                  <a:lnTo>
                    <a:pt x="781" y="831"/>
                  </a:lnTo>
                  <a:close/>
                  <a:moveTo>
                    <a:pt x="779" y="830"/>
                  </a:moveTo>
                  <a:lnTo>
                    <a:pt x="3" y="109"/>
                  </a:lnTo>
                  <a:lnTo>
                    <a:pt x="101" y="3"/>
                  </a:lnTo>
                  <a:lnTo>
                    <a:pt x="877" y="724"/>
                  </a:lnTo>
                  <a:lnTo>
                    <a:pt x="779" y="830"/>
                  </a:lnTo>
                  <a:close/>
                </a:path>
              </a:pathLst>
            </a:custGeom>
            <a:solidFill>
              <a:srgbClr val="FFFEBC"/>
            </a:solidFill>
            <a:ln w="9525">
              <a:noFill/>
              <a:round/>
              <a:headEnd/>
              <a:tailEnd/>
            </a:ln>
            <a:effectLst/>
          </p:spPr>
          <p:txBody>
            <a:bodyPr wrap="none" anchor="ctr"/>
            <a:lstStyle/>
            <a:p>
              <a:endParaRPr lang="en-IN"/>
            </a:p>
          </p:txBody>
        </p:sp>
        <p:sp>
          <p:nvSpPr>
            <p:cNvPr id="4701" name="Freeform 605"/>
            <p:cNvSpPr>
              <a:spLocks noChangeArrowheads="1"/>
            </p:cNvSpPr>
            <p:nvPr/>
          </p:nvSpPr>
          <p:spPr bwMode="auto">
            <a:xfrm>
              <a:off x="4154" y="1970"/>
              <a:ext cx="962" cy="911"/>
            </a:xfrm>
            <a:custGeom>
              <a:avLst/>
              <a:gdLst/>
              <a:ahLst/>
              <a:cxnLst>
                <a:cxn ang="0">
                  <a:pos x="776" y="827"/>
                </a:cxn>
                <a:cxn ang="0">
                  <a:pos x="0" y="106"/>
                </a:cxn>
                <a:cxn ang="0">
                  <a:pos x="98" y="0"/>
                </a:cxn>
                <a:cxn ang="0">
                  <a:pos x="874" y="721"/>
                </a:cxn>
                <a:cxn ang="0">
                  <a:pos x="776" y="827"/>
                </a:cxn>
                <a:cxn ang="0">
                  <a:pos x="773" y="824"/>
                </a:cxn>
                <a:cxn ang="0">
                  <a:pos x="2" y="108"/>
                </a:cxn>
                <a:cxn ang="0">
                  <a:pos x="101" y="2"/>
                </a:cxn>
                <a:cxn ang="0">
                  <a:pos x="871" y="718"/>
                </a:cxn>
                <a:cxn ang="0">
                  <a:pos x="773" y="824"/>
                </a:cxn>
              </a:cxnLst>
              <a:rect l="0" t="0" r="r" b="b"/>
              <a:pathLst>
                <a:path w="874" h="827">
                  <a:moveTo>
                    <a:pt x="776" y="827"/>
                  </a:moveTo>
                  <a:lnTo>
                    <a:pt x="0" y="106"/>
                  </a:lnTo>
                  <a:lnTo>
                    <a:pt x="98" y="0"/>
                  </a:lnTo>
                  <a:lnTo>
                    <a:pt x="874" y="721"/>
                  </a:lnTo>
                  <a:lnTo>
                    <a:pt x="776" y="827"/>
                  </a:lnTo>
                  <a:close/>
                  <a:moveTo>
                    <a:pt x="773" y="824"/>
                  </a:moveTo>
                  <a:lnTo>
                    <a:pt x="2" y="108"/>
                  </a:lnTo>
                  <a:lnTo>
                    <a:pt x="101" y="2"/>
                  </a:lnTo>
                  <a:lnTo>
                    <a:pt x="871" y="718"/>
                  </a:lnTo>
                  <a:lnTo>
                    <a:pt x="773" y="824"/>
                  </a:lnTo>
                  <a:close/>
                </a:path>
              </a:pathLst>
            </a:custGeom>
            <a:solidFill>
              <a:srgbClr val="FFFFBA"/>
            </a:solidFill>
            <a:ln w="9525">
              <a:noFill/>
              <a:round/>
              <a:headEnd/>
              <a:tailEnd/>
            </a:ln>
            <a:effectLst/>
          </p:spPr>
          <p:txBody>
            <a:bodyPr wrap="none" anchor="ctr"/>
            <a:lstStyle/>
            <a:p>
              <a:endParaRPr lang="en-IN"/>
            </a:p>
          </p:txBody>
        </p:sp>
        <p:sp>
          <p:nvSpPr>
            <p:cNvPr id="4702" name="Freeform 606"/>
            <p:cNvSpPr>
              <a:spLocks noChangeArrowheads="1"/>
            </p:cNvSpPr>
            <p:nvPr/>
          </p:nvSpPr>
          <p:spPr bwMode="auto">
            <a:xfrm>
              <a:off x="4156" y="1972"/>
              <a:ext cx="957" cy="905"/>
            </a:xfrm>
            <a:custGeom>
              <a:avLst/>
              <a:gdLst/>
              <a:ahLst/>
              <a:cxnLst>
                <a:cxn ang="0">
                  <a:pos x="771" y="822"/>
                </a:cxn>
                <a:cxn ang="0">
                  <a:pos x="0" y="106"/>
                </a:cxn>
                <a:cxn ang="0">
                  <a:pos x="99" y="0"/>
                </a:cxn>
                <a:cxn ang="0">
                  <a:pos x="869" y="716"/>
                </a:cxn>
                <a:cxn ang="0">
                  <a:pos x="771" y="822"/>
                </a:cxn>
                <a:cxn ang="0">
                  <a:pos x="769" y="820"/>
                </a:cxn>
                <a:cxn ang="0">
                  <a:pos x="3" y="108"/>
                </a:cxn>
                <a:cxn ang="0">
                  <a:pos x="101" y="3"/>
                </a:cxn>
                <a:cxn ang="0">
                  <a:pos x="866" y="714"/>
                </a:cxn>
                <a:cxn ang="0">
                  <a:pos x="769" y="820"/>
                </a:cxn>
              </a:cxnLst>
              <a:rect l="0" t="0" r="r" b="b"/>
              <a:pathLst>
                <a:path w="869" h="822">
                  <a:moveTo>
                    <a:pt x="771" y="822"/>
                  </a:moveTo>
                  <a:lnTo>
                    <a:pt x="0" y="106"/>
                  </a:lnTo>
                  <a:lnTo>
                    <a:pt x="99" y="0"/>
                  </a:lnTo>
                  <a:lnTo>
                    <a:pt x="869" y="716"/>
                  </a:lnTo>
                  <a:lnTo>
                    <a:pt x="771" y="822"/>
                  </a:lnTo>
                  <a:close/>
                  <a:moveTo>
                    <a:pt x="769" y="820"/>
                  </a:moveTo>
                  <a:lnTo>
                    <a:pt x="3" y="108"/>
                  </a:lnTo>
                  <a:lnTo>
                    <a:pt x="101" y="3"/>
                  </a:lnTo>
                  <a:lnTo>
                    <a:pt x="866" y="714"/>
                  </a:lnTo>
                  <a:lnTo>
                    <a:pt x="769" y="820"/>
                  </a:lnTo>
                  <a:close/>
                </a:path>
              </a:pathLst>
            </a:custGeom>
            <a:solidFill>
              <a:srgbClr val="FFFFB8"/>
            </a:solidFill>
            <a:ln w="9525">
              <a:noFill/>
              <a:round/>
              <a:headEnd/>
              <a:tailEnd/>
            </a:ln>
            <a:effectLst/>
          </p:spPr>
          <p:txBody>
            <a:bodyPr wrap="none" anchor="ctr"/>
            <a:lstStyle/>
            <a:p>
              <a:endParaRPr lang="en-IN"/>
            </a:p>
          </p:txBody>
        </p:sp>
        <p:sp>
          <p:nvSpPr>
            <p:cNvPr id="4703" name="Freeform 607"/>
            <p:cNvSpPr>
              <a:spLocks noChangeArrowheads="1"/>
            </p:cNvSpPr>
            <p:nvPr/>
          </p:nvSpPr>
          <p:spPr bwMode="auto">
            <a:xfrm>
              <a:off x="4159" y="1975"/>
              <a:ext cx="950" cy="900"/>
            </a:xfrm>
            <a:custGeom>
              <a:avLst/>
              <a:gdLst/>
              <a:ahLst/>
              <a:cxnLst>
                <a:cxn ang="0">
                  <a:pos x="766" y="817"/>
                </a:cxn>
                <a:cxn ang="0">
                  <a:pos x="0" y="105"/>
                </a:cxn>
                <a:cxn ang="0">
                  <a:pos x="98" y="0"/>
                </a:cxn>
                <a:cxn ang="0">
                  <a:pos x="863" y="711"/>
                </a:cxn>
                <a:cxn ang="0">
                  <a:pos x="766" y="817"/>
                </a:cxn>
                <a:cxn ang="0">
                  <a:pos x="764" y="814"/>
                </a:cxn>
                <a:cxn ang="0">
                  <a:pos x="3" y="107"/>
                </a:cxn>
                <a:cxn ang="0">
                  <a:pos x="101" y="2"/>
                </a:cxn>
                <a:cxn ang="0">
                  <a:pos x="862" y="708"/>
                </a:cxn>
                <a:cxn ang="0">
                  <a:pos x="764" y="814"/>
                </a:cxn>
              </a:cxnLst>
              <a:rect l="0" t="0" r="r" b="b"/>
              <a:pathLst>
                <a:path w="863" h="817">
                  <a:moveTo>
                    <a:pt x="766" y="817"/>
                  </a:moveTo>
                  <a:lnTo>
                    <a:pt x="0" y="105"/>
                  </a:lnTo>
                  <a:lnTo>
                    <a:pt x="98" y="0"/>
                  </a:lnTo>
                  <a:lnTo>
                    <a:pt x="863" y="711"/>
                  </a:lnTo>
                  <a:lnTo>
                    <a:pt x="766" y="817"/>
                  </a:lnTo>
                  <a:close/>
                  <a:moveTo>
                    <a:pt x="764" y="814"/>
                  </a:moveTo>
                  <a:lnTo>
                    <a:pt x="3" y="107"/>
                  </a:lnTo>
                  <a:lnTo>
                    <a:pt x="101" y="2"/>
                  </a:lnTo>
                  <a:lnTo>
                    <a:pt x="862" y="708"/>
                  </a:lnTo>
                  <a:lnTo>
                    <a:pt x="764" y="814"/>
                  </a:lnTo>
                  <a:close/>
                </a:path>
              </a:pathLst>
            </a:custGeom>
            <a:solidFill>
              <a:srgbClr val="FFFFB6"/>
            </a:solidFill>
            <a:ln w="9525">
              <a:noFill/>
              <a:round/>
              <a:headEnd/>
              <a:tailEnd/>
            </a:ln>
            <a:effectLst/>
          </p:spPr>
          <p:txBody>
            <a:bodyPr wrap="none" anchor="ctr"/>
            <a:lstStyle/>
            <a:p>
              <a:endParaRPr lang="en-IN"/>
            </a:p>
          </p:txBody>
        </p:sp>
        <p:sp>
          <p:nvSpPr>
            <p:cNvPr id="4704" name="Freeform 608"/>
            <p:cNvSpPr>
              <a:spLocks noChangeArrowheads="1"/>
            </p:cNvSpPr>
            <p:nvPr/>
          </p:nvSpPr>
          <p:spPr bwMode="auto">
            <a:xfrm>
              <a:off x="4162" y="1978"/>
              <a:ext cx="946" cy="894"/>
            </a:xfrm>
            <a:custGeom>
              <a:avLst/>
              <a:gdLst/>
              <a:ahLst/>
              <a:cxnLst>
                <a:cxn ang="0">
                  <a:pos x="761" y="812"/>
                </a:cxn>
                <a:cxn ang="0">
                  <a:pos x="0" y="105"/>
                </a:cxn>
                <a:cxn ang="0">
                  <a:pos x="98" y="0"/>
                </a:cxn>
                <a:cxn ang="0">
                  <a:pos x="859" y="706"/>
                </a:cxn>
                <a:cxn ang="0">
                  <a:pos x="761" y="812"/>
                </a:cxn>
                <a:cxn ang="0">
                  <a:pos x="758" y="810"/>
                </a:cxn>
                <a:cxn ang="0">
                  <a:pos x="2" y="108"/>
                </a:cxn>
                <a:cxn ang="0">
                  <a:pos x="99" y="3"/>
                </a:cxn>
                <a:cxn ang="0">
                  <a:pos x="856" y="704"/>
                </a:cxn>
                <a:cxn ang="0">
                  <a:pos x="758" y="810"/>
                </a:cxn>
              </a:cxnLst>
              <a:rect l="0" t="0" r="r" b="b"/>
              <a:pathLst>
                <a:path w="859" h="812">
                  <a:moveTo>
                    <a:pt x="761" y="812"/>
                  </a:moveTo>
                  <a:lnTo>
                    <a:pt x="0" y="105"/>
                  </a:lnTo>
                  <a:lnTo>
                    <a:pt x="98" y="0"/>
                  </a:lnTo>
                  <a:lnTo>
                    <a:pt x="859" y="706"/>
                  </a:lnTo>
                  <a:lnTo>
                    <a:pt x="761" y="812"/>
                  </a:lnTo>
                  <a:close/>
                  <a:moveTo>
                    <a:pt x="758" y="810"/>
                  </a:moveTo>
                  <a:lnTo>
                    <a:pt x="2" y="108"/>
                  </a:lnTo>
                  <a:lnTo>
                    <a:pt x="99" y="3"/>
                  </a:lnTo>
                  <a:lnTo>
                    <a:pt x="856" y="704"/>
                  </a:lnTo>
                  <a:lnTo>
                    <a:pt x="758" y="810"/>
                  </a:lnTo>
                  <a:close/>
                </a:path>
              </a:pathLst>
            </a:custGeom>
            <a:solidFill>
              <a:srgbClr val="FFFFB5"/>
            </a:solidFill>
            <a:ln w="9525">
              <a:noFill/>
              <a:round/>
              <a:headEnd/>
              <a:tailEnd/>
            </a:ln>
            <a:effectLst/>
          </p:spPr>
          <p:txBody>
            <a:bodyPr wrap="none" anchor="ctr"/>
            <a:lstStyle/>
            <a:p>
              <a:endParaRPr lang="en-IN"/>
            </a:p>
          </p:txBody>
        </p:sp>
        <p:sp>
          <p:nvSpPr>
            <p:cNvPr id="4705" name="Freeform 609"/>
            <p:cNvSpPr>
              <a:spLocks noChangeArrowheads="1"/>
            </p:cNvSpPr>
            <p:nvPr/>
          </p:nvSpPr>
          <p:spPr bwMode="auto">
            <a:xfrm>
              <a:off x="4165" y="1981"/>
              <a:ext cx="941" cy="889"/>
            </a:xfrm>
            <a:custGeom>
              <a:avLst/>
              <a:gdLst/>
              <a:ahLst/>
              <a:cxnLst>
                <a:cxn ang="0">
                  <a:pos x="756" y="807"/>
                </a:cxn>
                <a:cxn ang="0">
                  <a:pos x="0" y="105"/>
                </a:cxn>
                <a:cxn ang="0">
                  <a:pos x="97" y="0"/>
                </a:cxn>
                <a:cxn ang="0">
                  <a:pos x="854" y="701"/>
                </a:cxn>
                <a:cxn ang="0">
                  <a:pos x="756" y="807"/>
                </a:cxn>
                <a:cxn ang="0">
                  <a:pos x="753" y="805"/>
                </a:cxn>
                <a:cxn ang="0">
                  <a:pos x="2" y="107"/>
                </a:cxn>
                <a:cxn ang="0">
                  <a:pos x="100" y="2"/>
                </a:cxn>
                <a:cxn ang="0">
                  <a:pos x="851" y="699"/>
                </a:cxn>
                <a:cxn ang="0">
                  <a:pos x="753" y="805"/>
                </a:cxn>
              </a:cxnLst>
              <a:rect l="0" t="0" r="r" b="b"/>
              <a:pathLst>
                <a:path w="854" h="807">
                  <a:moveTo>
                    <a:pt x="756" y="807"/>
                  </a:moveTo>
                  <a:lnTo>
                    <a:pt x="0" y="105"/>
                  </a:lnTo>
                  <a:lnTo>
                    <a:pt x="97" y="0"/>
                  </a:lnTo>
                  <a:lnTo>
                    <a:pt x="854" y="701"/>
                  </a:lnTo>
                  <a:lnTo>
                    <a:pt x="756" y="807"/>
                  </a:lnTo>
                  <a:close/>
                  <a:moveTo>
                    <a:pt x="753" y="805"/>
                  </a:moveTo>
                  <a:lnTo>
                    <a:pt x="2" y="107"/>
                  </a:lnTo>
                  <a:lnTo>
                    <a:pt x="100" y="2"/>
                  </a:lnTo>
                  <a:lnTo>
                    <a:pt x="851" y="699"/>
                  </a:lnTo>
                  <a:lnTo>
                    <a:pt x="753" y="805"/>
                  </a:lnTo>
                  <a:close/>
                </a:path>
              </a:pathLst>
            </a:custGeom>
            <a:solidFill>
              <a:srgbClr val="FFFFB3"/>
            </a:solidFill>
            <a:ln w="9525">
              <a:noFill/>
              <a:round/>
              <a:headEnd/>
              <a:tailEnd/>
            </a:ln>
            <a:effectLst/>
          </p:spPr>
          <p:txBody>
            <a:bodyPr wrap="none" anchor="ctr"/>
            <a:lstStyle/>
            <a:p>
              <a:endParaRPr lang="en-IN"/>
            </a:p>
          </p:txBody>
        </p:sp>
        <p:sp>
          <p:nvSpPr>
            <p:cNvPr id="4706" name="Freeform 610"/>
            <p:cNvSpPr>
              <a:spLocks noChangeArrowheads="1"/>
            </p:cNvSpPr>
            <p:nvPr/>
          </p:nvSpPr>
          <p:spPr bwMode="auto">
            <a:xfrm>
              <a:off x="4167" y="1983"/>
              <a:ext cx="935" cy="884"/>
            </a:xfrm>
            <a:custGeom>
              <a:avLst/>
              <a:gdLst/>
              <a:ahLst/>
              <a:cxnLst>
                <a:cxn ang="0">
                  <a:pos x="751" y="803"/>
                </a:cxn>
                <a:cxn ang="0">
                  <a:pos x="0" y="105"/>
                </a:cxn>
                <a:cxn ang="0">
                  <a:pos x="98" y="0"/>
                </a:cxn>
                <a:cxn ang="0">
                  <a:pos x="849" y="697"/>
                </a:cxn>
                <a:cxn ang="0">
                  <a:pos x="751" y="803"/>
                </a:cxn>
                <a:cxn ang="0">
                  <a:pos x="749" y="800"/>
                </a:cxn>
                <a:cxn ang="0">
                  <a:pos x="3" y="107"/>
                </a:cxn>
                <a:cxn ang="0">
                  <a:pos x="101" y="1"/>
                </a:cxn>
                <a:cxn ang="0">
                  <a:pos x="847" y="695"/>
                </a:cxn>
                <a:cxn ang="0">
                  <a:pos x="749" y="800"/>
                </a:cxn>
              </a:cxnLst>
              <a:rect l="0" t="0" r="r" b="b"/>
              <a:pathLst>
                <a:path w="849" h="803">
                  <a:moveTo>
                    <a:pt x="751" y="803"/>
                  </a:moveTo>
                  <a:lnTo>
                    <a:pt x="0" y="105"/>
                  </a:lnTo>
                  <a:lnTo>
                    <a:pt x="98" y="0"/>
                  </a:lnTo>
                  <a:lnTo>
                    <a:pt x="849" y="697"/>
                  </a:lnTo>
                  <a:lnTo>
                    <a:pt x="751" y="803"/>
                  </a:lnTo>
                  <a:close/>
                  <a:moveTo>
                    <a:pt x="749" y="800"/>
                  </a:moveTo>
                  <a:lnTo>
                    <a:pt x="3" y="107"/>
                  </a:lnTo>
                  <a:lnTo>
                    <a:pt x="101" y="1"/>
                  </a:lnTo>
                  <a:lnTo>
                    <a:pt x="847" y="695"/>
                  </a:lnTo>
                  <a:lnTo>
                    <a:pt x="749" y="800"/>
                  </a:lnTo>
                  <a:close/>
                </a:path>
              </a:pathLst>
            </a:custGeom>
            <a:solidFill>
              <a:srgbClr val="FFFFB1"/>
            </a:solidFill>
            <a:ln w="9525">
              <a:noFill/>
              <a:round/>
              <a:headEnd/>
              <a:tailEnd/>
            </a:ln>
            <a:effectLst/>
          </p:spPr>
          <p:txBody>
            <a:bodyPr wrap="none" anchor="ctr"/>
            <a:lstStyle/>
            <a:p>
              <a:endParaRPr lang="en-IN"/>
            </a:p>
          </p:txBody>
        </p:sp>
        <p:sp>
          <p:nvSpPr>
            <p:cNvPr id="4707" name="Freeform 611"/>
            <p:cNvSpPr>
              <a:spLocks noChangeArrowheads="1"/>
            </p:cNvSpPr>
            <p:nvPr/>
          </p:nvSpPr>
          <p:spPr bwMode="auto">
            <a:xfrm>
              <a:off x="4170" y="1984"/>
              <a:ext cx="929" cy="880"/>
            </a:xfrm>
            <a:custGeom>
              <a:avLst/>
              <a:gdLst/>
              <a:ahLst/>
              <a:cxnLst>
                <a:cxn ang="0">
                  <a:pos x="746" y="799"/>
                </a:cxn>
                <a:cxn ang="0">
                  <a:pos x="0" y="106"/>
                </a:cxn>
                <a:cxn ang="0">
                  <a:pos x="98" y="0"/>
                </a:cxn>
                <a:cxn ang="0">
                  <a:pos x="844" y="694"/>
                </a:cxn>
                <a:cxn ang="0">
                  <a:pos x="746" y="799"/>
                </a:cxn>
                <a:cxn ang="0">
                  <a:pos x="743" y="797"/>
                </a:cxn>
                <a:cxn ang="0">
                  <a:pos x="2" y="109"/>
                </a:cxn>
                <a:cxn ang="0">
                  <a:pos x="100" y="3"/>
                </a:cxn>
                <a:cxn ang="0">
                  <a:pos x="841" y="692"/>
                </a:cxn>
                <a:cxn ang="0">
                  <a:pos x="743" y="797"/>
                </a:cxn>
              </a:cxnLst>
              <a:rect l="0" t="0" r="r" b="b"/>
              <a:pathLst>
                <a:path w="844" h="799">
                  <a:moveTo>
                    <a:pt x="746" y="799"/>
                  </a:moveTo>
                  <a:lnTo>
                    <a:pt x="0" y="106"/>
                  </a:lnTo>
                  <a:lnTo>
                    <a:pt x="98" y="0"/>
                  </a:lnTo>
                  <a:lnTo>
                    <a:pt x="844" y="694"/>
                  </a:lnTo>
                  <a:lnTo>
                    <a:pt x="746" y="799"/>
                  </a:lnTo>
                  <a:close/>
                  <a:moveTo>
                    <a:pt x="743" y="797"/>
                  </a:moveTo>
                  <a:lnTo>
                    <a:pt x="2" y="109"/>
                  </a:lnTo>
                  <a:lnTo>
                    <a:pt x="100" y="3"/>
                  </a:lnTo>
                  <a:lnTo>
                    <a:pt x="841" y="692"/>
                  </a:lnTo>
                  <a:lnTo>
                    <a:pt x="743" y="797"/>
                  </a:lnTo>
                  <a:close/>
                </a:path>
              </a:pathLst>
            </a:custGeom>
            <a:solidFill>
              <a:srgbClr val="FFFFAF"/>
            </a:solidFill>
            <a:ln w="9525">
              <a:noFill/>
              <a:round/>
              <a:headEnd/>
              <a:tailEnd/>
            </a:ln>
            <a:effectLst/>
          </p:spPr>
          <p:txBody>
            <a:bodyPr wrap="none" anchor="ctr"/>
            <a:lstStyle/>
            <a:p>
              <a:endParaRPr lang="en-IN"/>
            </a:p>
          </p:txBody>
        </p:sp>
        <p:sp>
          <p:nvSpPr>
            <p:cNvPr id="4708" name="Freeform 612"/>
            <p:cNvSpPr>
              <a:spLocks noChangeArrowheads="1"/>
            </p:cNvSpPr>
            <p:nvPr/>
          </p:nvSpPr>
          <p:spPr bwMode="auto">
            <a:xfrm>
              <a:off x="4172" y="1988"/>
              <a:ext cx="924" cy="874"/>
            </a:xfrm>
            <a:custGeom>
              <a:avLst/>
              <a:gdLst/>
              <a:ahLst/>
              <a:cxnLst>
                <a:cxn ang="0">
                  <a:pos x="741" y="794"/>
                </a:cxn>
                <a:cxn ang="0">
                  <a:pos x="0" y="106"/>
                </a:cxn>
                <a:cxn ang="0">
                  <a:pos x="98" y="0"/>
                </a:cxn>
                <a:cxn ang="0">
                  <a:pos x="839" y="689"/>
                </a:cxn>
                <a:cxn ang="0">
                  <a:pos x="741" y="794"/>
                </a:cxn>
                <a:cxn ang="0">
                  <a:pos x="739" y="791"/>
                </a:cxn>
                <a:cxn ang="0">
                  <a:pos x="3" y="108"/>
                </a:cxn>
                <a:cxn ang="0">
                  <a:pos x="101" y="2"/>
                </a:cxn>
                <a:cxn ang="0">
                  <a:pos x="837" y="686"/>
                </a:cxn>
                <a:cxn ang="0">
                  <a:pos x="739" y="791"/>
                </a:cxn>
              </a:cxnLst>
              <a:rect l="0" t="0" r="r" b="b"/>
              <a:pathLst>
                <a:path w="839" h="794">
                  <a:moveTo>
                    <a:pt x="741" y="794"/>
                  </a:moveTo>
                  <a:lnTo>
                    <a:pt x="0" y="106"/>
                  </a:lnTo>
                  <a:lnTo>
                    <a:pt x="98" y="0"/>
                  </a:lnTo>
                  <a:lnTo>
                    <a:pt x="839" y="689"/>
                  </a:lnTo>
                  <a:lnTo>
                    <a:pt x="741" y="794"/>
                  </a:lnTo>
                  <a:close/>
                  <a:moveTo>
                    <a:pt x="739" y="791"/>
                  </a:moveTo>
                  <a:lnTo>
                    <a:pt x="3" y="108"/>
                  </a:lnTo>
                  <a:lnTo>
                    <a:pt x="101" y="2"/>
                  </a:lnTo>
                  <a:lnTo>
                    <a:pt x="837" y="686"/>
                  </a:lnTo>
                  <a:lnTo>
                    <a:pt x="739" y="791"/>
                  </a:lnTo>
                  <a:close/>
                </a:path>
              </a:pathLst>
            </a:custGeom>
            <a:solidFill>
              <a:srgbClr val="FFFFAD"/>
            </a:solidFill>
            <a:ln w="9525">
              <a:noFill/>
              <a:round/>
              <a:headEnd/>
              <a:tailEnd/>
            </a:ln>
            <a:effectLst/>
          </p:spPr>
          <p:txBody>
            <a:bodyPr wrap="none" anchor="ctr"/>
            <a:lstStyle/>
            <a:p>
              <a:endParaRPr lang="en-IN"/>
            </a:p>
          </p:txBody>
        </p:sp>
        <p:sp>
          <p:nvSpPr>
            <p:cNvPr id="4709" name="Freeform 613"/>
            <p:cNvSpPr>
              <a:spLocks noChangeArrowheads="1"/>
            </p:cNvSpPr>
            <p:nvPr/>
          </p:nvSpPr>
          <p:spPr bwMode="auto">
            <a:xfrm>
              <a:off x="4176" y="1990"/>
              <a:ext cx="918" cy="869"/>
            </a:xfrm>
            <a:custGeom>
              <a:avLst/>
              <a:gdLst/>
              <a:ahLst/>
              <a:cxnLst>
                <a:cxn ang="0">
                  <a:pos x="736" y="789"/>
                </a:cxn>
                <a:cxn ang="0">
                  <a:pos x="0" y="106"/>
                </a:cxn>
                <a:cxn ang="0">
                  <a:pos x="98" y="0"/>
                </a:cxn>
                <a:cxn ang="0">
                  <a:pos x="834" y="684"/>
                </a:cxn>
                <a:cxn ang="0">
                  <a:pos x="736" y="789"/>
                </a:cxn>
                <a:cxn ang="0">
                  <a:pos x="733" y="787"/>
                </a:cxn>
                <a:cxn ang="0">
                  <a:pos x="3" y="109"/>
                </a:cxn>
                <a:cxn ang="0">
                  <a:pos x="101" y="3"/>
                </a:cxn>
                <a:cxn ang="0">
                  <a:pos x="831" y="682"/>
                </a:cxn>
                <a:cxn ang="0">
                  <a:pos x="733" y="787"/>
                </a:cxn>
              </a:cxnLst>
              <a:rect l="0" t="0" r="r" b="b"/>
              <a:pathLst>
                <a:path w="834" h="789">
                  <a:moveTo>
                    <a:pt x="736" y="789"/>
                  </a:moveTo>
                  <a:lnTo>
                    <a:pt x="0" y="106"/>
                  </a:lnTo>
                  <a:lnTo>
                    <a:pt x="98" y="0"/>
                  </a:lnTo>
                  <a:lnTo>
                    <a:pt x="834" y="684"/>
                  </a:lnTo>
                  <a:lnTo>
                    <a:pt x="736" y="789"/>
                  </a:lnTo>
                  <a:close/>
                  <a:moveTo>
                    <a:pt x="733" y="787"/>
                  </a:moveTo>
                  <a:lnTo>
                    <a:pt x="3" y="109"/>
                  </a:lnTo>
                  <a:lnTo>
                    <a:pt x="101" y="3"/>
                  </a:lnTo>
                  <a:lnTo>
                    <a:pt x="831" y="682"/>
                  </a:lnTo>
                  <a:lnTo>
                    <a:pt x="733" y="787"/>
                  </a:lnTo>
                  <a:close/>
                </a:path>
              </a:pathLst>
            </a:custGeom>
            <a:solidFill>
              <a:srgbClr val="FFFFAC"/>
            </a:solidFill>
            <a:ln w="9525">
              <a:noFill/>
              <a:round/>
              <a:headEnd/>
              <a:tailEnd/>
            </a:ln>
            <a:effectLst/>
          </p:spPr>
          <p:txBody>
            <a:bodyPr wrap="none" anchor="ctr"/>
            <a:lstStyle/>
            <a:p>
              <a:endParaRPr lang="en-IN"/>
            </a:p>
          </p:txBody>
        </p:sp>
        <p:sp>
          <p:nvSpPr>
            <p:cNvPr id="4710" name="Freeform 614"/>
            <p:cNvSpPr>
              <a:spLocks noChangeArrowheads="1"/>
            </p:cNvSpPr>
            <p:nvPr/>
          </p:nvSpPr>
          <p:spPr bwMode="auto">
            <a:xfrm>
              <a:off x="4179" y="1993"/>
              <a:ext cx="912" cy="863"/>
            </a:xfrm>
            <a:custGeom>
              <a:avLst/>
              <a:gdLst/>
              <a:ahLst/>
              <a:cxnLst>
                <a:cxn ang="0">
                  <a:pos x="730" y="784"/>
                </a:cxn>
                <a:cxn ang="0">
                  <a:pos x="0" y="106"/>
                </a:cxn>
                <a:cxn ang="0">
                  <a:pos x="98" y="0"/>
                </a:cxn>
                <a:cxn ang="0">
                  <a:pos x="828" y="679"/>
                </a:cxn>
                <a:cxn ang="0">
                  <a:pos x="730" y="784"/>
                </a:cxn>
                <a:cxn ang="0">
                  <a:pos x="727" y="782"/>
                </a:cxn>
                <a:cxn ang="0">
                  <a:pos x="2" y="108"/>
                </a:cxn>
                <a:cxn ang="0">
                  <a:pos x="100" y="2"/>
                </a:cxn>
                <a:cxn ang="0">
                  <a:pos x="825" y="676"/>
                </a:cxn>
                <a:cxn ang="0">
                  <a:pos x="727" y="782"/>
                </a:cxn>
              </a:cxnLst>
              <a:rect l="0" t="0" r="r" b="b"/>
              <a:pathLst>
                <a:path w="828" h="784">
                  <a:moveTo>
                    <a:pt x="730" y="784"/>
                  </a:moveTo>
                  <a:lnTo>
                    <a:pt x="0" y="106"/>
                  </a:lnTo>
                  <a:lnTo>
                    <a:pt x="98" y="0"/>
                  </a:lnTo>
                  <a:lnTo>
                    <a:pt x="828" y="679"/>
                  </a:lnTo>
                  <a:lnTo>
                    <a:pt x="730" y="784"/>
                  </a:lnTo>
                  <a:close/>
                  <a:moveTo>
                    <a:pt x="727" y="782"/>
                  </a:moveTo>
                  <a:lnTo>
                    <a:pt x="2" y="108"/>
                  </a:lnTo>
                  <a:lnTo>
                    <a:pt x="100" y="2"/>
                  </a:lnTo>
                  <a:lnTo>
                    <a:pt x="825" y="676"/>
                  </a:lnTo>
                  <a:lnTo>
                    <a:pt x="727" y="782"/>
                  </a:lnTo>
                  <a:close/>
                </a:path>
              </a:pathLst>
            </a:custGeom>
            <a:solidFill>
              <a:srgbClr val="FFFFAA"/>
            </a:solidFill>
            <a:ln w="9525">
              <a:noFill/>
              <a:round/>
              <a:headEnd/>
              <a:tailEnd/>
            </a:ln>
            <a:effectLst/>
          </p:spPr>
          <p:txBody>
            <a:bodyPr wrap="none" anchor="ctr"/>
            <a:lstStyle/>
            <a:p>
              <a:endParaRPr lang="en-IN"/>
            </a:p>
          </p:txBody>
        </p:sp>
        <p:sp>
          <p:nvSpPr>
            <p:cNvPr id="4711" name="Freeform 615"/>
            <p:cNvSpPr>
              <a:spLocks noChangeArrowheads="1"/>
            </p:cNvSpPr>
            <p:nvPr/>
          </p:nvSpPr>
          <p:spPr bwMode="auto">
            <a:xfrm>
              <a:off x="4181" y="1995"/>
              <a:ext cx="906" cy="859"/>
            </a:xfrm>
            <a:custGeom>
              <a:avLst/>
              <a:gdLst/>
              <a:ahLst/>
              <a:cxnLst>
                <a:cxn ang="0">
                  <a:pos x="725" y="780"/>
                </a:cxn>
                <a:cxn ang="0">
                  <a:pos x="0" y="106"/>
                </a:cxn>
                <a:cxn ang="0">
                  <a:pos x="98" y="0"/>
                </a:cxn>
                <a:cxn ang="0">
                  <a:pos x="823" y="674"/>
                </a:cxn>
                <a:cxn ang="0">
                  <a:pos x="725" y="780"/>
                </a:cxn>
                <a:cxn ang="0">
                  <a:pos x="723" y="778"/>
                </a:cxn>
                <a:cxn ang="0">
                  <a:pos x="3" y="109"/>
                </a:cxn>
                <a:cxn ang="0">
                  <a:pos x="101" y="3"/>
                </a:cxn>
                <a:cxn ang="0">
                  <a:pos x="821" y="672"/>
                </a:cxn>
                <a:cxn ang="0">
                  <a:pos x="723" y="778"/>
                </a:cxn>
              </a:cxnLst>
              <a:rect l="0" t="0" r="r" b="b"/>
              <a:pathLst>
                <a:path w="823" h="780">
                  <a:moveTo>
                    <a:pt x="725" y="780"/>
                  </a:moveTo>
                  <a:lnTo>
                    <a:pt x="0" y="106"/>
                  </a:lnTo>
                  <a:lnTo>
                    <a:pt x="98" y="0"/>
                  </a:lnTo>
                  <a:lnTo>
                    <a:pt x="823" y="674"/>
                  </a:lnTo>
                  <a:lnTo>
                    <a:pt x="725" y="780"/>
                  </a:lnTo>
                  <a:close/>
                  <a:moveTo>
                    <a:pt x="723" y="778"/>
                  </a:moveTo>
                  <a:lnTo>
                    <a:pt x="3" y="109"/>
                  </a:lnTo>
                  <a:lnTo>
                    <a:pt x="101" y="3"/>
                  </a:lnTo>
                  <a:lnTo>
                    <a:pt x="821" y="672"/>
                  </a:lnTo>
                  <a:lnTo>
                    <a:pt x="723" y="778"/>
                  </a:lnTo>
                  <a:close/>
                </a:path>
              </a:pathLst>
            </a:custGeom>
            <a:solidFill>
              <a:srgbClr val="FFFEA8"/>
            </a:solidFill>
            <a:ln w="9525">
              <a:noFill/>
              <a:round/>
              <a:headEnd/>
              <a:tailEnd/>
            </a:ln>
            <a:effectLst/>
          </p:spPr>
          <p:txBody>
            <a:bodyPr wrap="none" anchor="ctr"/>
            <a:lstStyle/>
            <a:p>
              <a:endParaRPr lang="en-IN"/>
            </a:p>
          </p:txBody>
        </p:sp>
        <p:sp>
          <p:nvSpPr>
            <p:cNvPr id="4712" name="Freeform 616"/>
            <p:cNvSpPr>
              <a:spLocks noChangeArrowheads="1"/>
            </p:cNvSpPr>
            <p:nvPr/>
          </p:nvSpPr>
          <p:spPr bwMode="auto">
            <a:xfrm>
              <a:off x="4184" y="1999"/>
              <a:ext cx="901" cy="853"/>
            </a:xfrm>
            <a:custGeom>
              <a:avLst/>
              <a:gdLst/>
              <a:ahLst/>
              <a:cxnLst>
                <a:cxn ang="0">
                  <a:pos x="720" y="775"/>
                </a:cxn>
                <a:cxn ang="0">
                  <a:pos x="0" y="106"/>
                </a:cxn>
                <a:cxn ang="0">
                  <a:pos x="98" y="0"/>
                </a:cxn>
                <a:cxn ang="0">
                  <a:pos x="818" y="669"/>
                </a:cxn>
                <a:cxn ang="0">
                  <a:pos x="720" y="775"/>
                </a:cxn>
                <a:cxn ang="0">
                  <a:pos x="718" y="772"/>
                </a:cxn>
                <a:cxn ang="0">
                  <a:pos x="2" y="107"/>
                </a:cxn>
                <a:cxn ang="0">
                  <a:pos x="100" y="2"/>
                </a:cxn>
                <a:cxn ang="0">
                  <a:pos x="815" y="666"/>
                </a:cxn>
                <a:cxn ang="0">
                  <a:pos x="718" y="772"/>
                </a:cxn>
              </a:cxnLst>
              <a:rect l="0" t="0" r="r" b="b"/>
              <a:pathLst>
                <a:path w="818" h="775">
                  <a:moveTo>
                    <a:pt x="720" y="775"/>
                  </a:moveTo>
                  <a:lnTo>
                    <a:pt x="0" y="106"/>
                  </a:lnTo>
                  <a:lnTo>
                    <a:pt x="98" y="0"/>
                  </a:lnTo>
                  <a:lnTo>
                    <a:pt x="818" y="669"/>
                  </a:lnTo>
                  <a:lnTo>
                    <a:pt x="720" y="775"/>
                  </a:lnTo>
                  <a:close/>
                  <a:moveTo>
                    <a:pt x="718" y="772"/>
                  </a:moveTo>
                  <a:lnTo>
                    <a:pt x="2" y="107"/>
                  </a:lnTo>
                  <a:lnTo>
                    <a:pt x="100" y="2"/>
                  </a:lnTo>
                  <a:lnTo>
                    <a:pt x="815" y="666"/>
                  </a:lnTo>
                  <a:lnTo>
                    <a:pt x="718" y="772"/>
                  </a:lnTo>
                  <a:close/>
                </a:path>
              </a:pathLst>
            </a:custGeom>
            <a:solidFill>
              <a:srgbClr val="FFFFA6"/>
            </a:solidFill>
            <a:ln w="9525">
              <a:noFill/>
              <a:round/>
              <a:headEnd/>
              <a:tailEnd/>
            </a:ln>
            <a:effectLst/>
          </p:spPr>
          <p:txBody>
            <a:bodyPr wrap="none" anchor="ctr"/>
            <a:lstStyle/>
            <a:p>
              <a:endParaRPr lang="en-IN"/>
            </a:p>
          </p:txBody>
        </p:sp>
        <p:sp>
          <p:nvSpPr>
            <p:cNvPr id="4713" name="Freeform 617"/>
            <p:cNvSpPr>
              <a:spLocks noChangeArrowheads="1"/>
            </p:cNvSpPr>
            <p:nvPr/>
          </p:nvSpPr>
          <p:spPr bwMode="auto">
            <a:xfrm>
              <a:off x="4187" y="2001"/>
              <a:ext cx="895" cy="848"/>
            </a:xfrm>
            <a:custGeom>
              <a:avLst/>
              <a:gdLst/>
              <a:ahLst/>
              <a:cxnLst>
                <a:cxn ang="0">
                  <a:pos x="716" y="770"/>
                </a:cxn>
                <a:cxn ang="0">
                  <a:pos x="0" y="105"/>
                </a:cxn>
                <a:cxn ang="0">
                  <a:pos x="98" y="0"/>
                </a:cxn>
                <a:cxn ang="0">
                  <a:pos x="813" y="664"/>
                </a:cxn>
                <a:cxn ang="0">
                  <a:pos x="716" y="770"/>
                </a:cxn>
                <a:cxn ang="0">
                  <a:pos x="713" y="768"/>
                </a:cxn>
                <a:cxn ang="0">
                  <a:pos x="3" y="107"/>
                </a:cxn>
                <a:cxn ang="0">
                  <a:pos x="101" y="3"/>
                </a:cxn>
                <a:cxn ang="0">
                  <a:pos x="811" y="662"/>
                </a:cxn>
                <a:cxn ang="0">
                  <a:pos x="713" y="768"/>
                </a:cxn>
              </a:cxnLst>
              <a:rect l="0" t="0" r="r" b="b"/>
              <a:pathLst>
                <a:path w="813" h="770">
                  <a:moveTo>
                    <a:pt x="716" y="770"/>
                  </a:moveTo>
                  <a:lnTo>
                    <a:pt x="0" y="105"/>
                  </a:lnTo>
                  <a:lnTo>
                    <a:pt x="98" y="0"/>
                  </a:lnTo>
                  <a:lnTo>
                    <a:pt x="813" y="664"/>
                  </a:lnTo>
                  <a:lnTo>
                    <a:pt x="716" y="770"/>
                  </a:lnTo>
                  <a:close/>
                  <a:moveTo>
                    <a:pt x="713" y="768"/>
                  </a:moveTo>
                  <a:lnTo>
                    <a:pt x="3" y="107"/>
                  </a:lnTo>
                  <a:lnTo>
                    <a:pt x="101" y="3"/>
                  </a:lnTo>
                  <a:lnTo>
                    <a:pt x="811" y="662"/>
                  </a:lnTo>
                  <a:lnTo>
                    <a:pt x="713" y="768"/>
                  </a:lnTo>
                  <a:close/>
                </a:path>
              </a:pathLst>
            </a:custGeom>
            <a:solidFill>
              <a:srgbClr val="FFFEA4"/>
            </a:solidFill>
            <a:ln w="9525">
              <a:noFill/>
              <a:round/>
              <a:headEnd/>
              <a:tailEnd/>
            </a:ln>
            <a:effectLst/>
          </p:spPr>
          <p:txBody>
            <a:bodyPr wrap="none" anchor="ctr"/>
            <a:lstStyle/>
            <a:p>
              <a:endParaRPr lang="en-IN"/>
            </a:p>
          </p:txBody>
        </p:sp>
        <p:sp>
          <p:nvSpPr>
            <p:cNvPr id="4714" name="Freeform 618"/>
            <p:cNvSpPr>
              <a:spLocks noChangeArrowheads="1"/>
            </p:cNvSpPr>
            <p:nvPr/>
          </p:nvSpPr>
          <p:spPr bwMode="auto">
            <a:xfrm>
              <a:off x="4190" y="2004"/>
              <a:ext cx="890" cy="842"/>
            </a:xfrm>
            <a:custGeom>
              <a:avLst/>
              <a:gdLst/>
              <a:ahLst/>
              <a:cxnLst>
                <a:cxn ang="0">
                  <a:pos x="710" y="765"/>
                </a:cxn>
                <a:cxn ang="0">
                  <a:pos x="0" y="104"/>
                </a:cxn>
                <a:cxn ang="0">
                  <a:pos x="98" y="0"/>
                </a:cxn>
                <a:cxn ang="0">
                  <a:pos x="808" y="659"/>
                </a:cxn>
                <a:cxn ang="0">
                  <a:pos x="710" y="765"/>
                </a:cxn>
                <a:cxn ang="0">
                  <a:pos x="708" y="763"/>
                </a:cxn>
                <a:cxn ang="0">
                  <a:pos x="3" y="107"/>
                </a:cxn>
                <a:cxn ang="0">
                  <a:pos x="100" y="2"/>
                </a:cxn>
                <a:cxn ang="0">
                  <a:pos x="806" y="657"/>
                </a:cxn>
                <a:cxn ang="0">
                  <a:pos x="708" y="763"/>
                </a:cxn>
              </a:cxnLst>
              <a:rect l="0" t="0" r="r" b="b"/>
              <a:pathLst>
                <a:path w="808" h="765">
                  <a:moveTo>
                    <a:pt x="710" y="765"/>
                  </a:moveTo>
                  <a:lnTo>
                    <a:pt x="0" y="104"/>
                  </a:lnTo>
                  <a:lnTo>
                    <a:pt x="98" y="0"/>
                  </a:lnTo>
                  <a:lnTo>
                    <a:pt x="808" y="659"/>
                  </a:lnTo>
                  <a:lnTo>
                    <a:pt x="710" y="765"/>
                  </a:lnTo>
                  <a:close/>
                  <a:moveTo>
                    <a:pt x="708" y="763"/>
                  </a:moveTo>
                  <a:lnTo>
                    <a:pt x="3" y="107"/>
                  </a:lnTo>
                  <a:lnTo>
                    <a:pt x="100" y="2"/>
                  </a:lnTo>
                  <a:lnTo>
                    <a:pt x="806" y="657"/>
                  </a:lnTo>
                  <a:lnTo>
                    <a:pt x="708" y="763"/>
                  </a:lnTo>
                  <a:close/>
                </a:path>
              </a:pathLst>
            </a:custGeom>
            <a:solidFill>
              <a:srgbClr val="FFFEA2"/>
            </a:solidFill>
            <a:ln w="9525">
              <a:noFill/>
              <a:round/>
              <a:headEnd/>
              <a:tailEnd/>
            </a:ln>
            <a:effectLst/>
          </p:spPr>
          <p:txBody>
            <a:bodyPr wrap="none" anchor="ctr"/>
            <a:lstStyle/>
            <a:p>
              <a:endParaRPr lang="en-IN"/>
            </a:p>
          </p:txBody>
        </p:sp>
        <p:sp>
          <p:nvSpPr>
            <p:cNvPr id="4715" name="Freeform 619"/>
            <p:cNvSpPr>
              <a:spLocks noChangeArrowheads="1"/>
            </p:cNvSpPr>
            <p:nvPr/>
          </p:nvSpPr>
          <p:spPr bwMode="auto">
            <a:xfrm>
              <a:off x="4193" y="2006"/>
              <a:ext cx="884" cy="838"/>
            </a:xfrm>
            <a:custGeom>
              <a:avLst/>
              <a:gdLst/>
              <a:ahLst/>
              <a:cxnLst>
                <a:cxn ang="0">
                  <a:pos x="705" y="761"/>
                </a:cxn>
                <a:cxn ang="0">
                  <a:pos x="0" y="105"/>
                </a:cxn>
                <a:cxn ang="0">
                  <a:pos x="97" y="0"/>
                </a:cxn>
                <a:cxn ang="0">
                  <a:pos x="803" y="655"/>
                </a:cxn>
                <a:cxn ang="0">
                  <a:pos x="705" y="761"/>
                </a:cxn>
                <a:cxn ang="0">
                  <a:pos x="702" y="758"/>
                </a:cxn>
                <a:cxn ang="0">
                  <a:pos x="1" y="107"/>
                </a:cxn>
                <a:cxn ang="0">
                  <a:pos x="99" y="2"/>
                </a:cxn>
                <a:cxn ang="0">
                  <a:pos x="800" y="652"/>
                </a:cxn>
                <a:cxn ang="0">
                  <a:pos x="702" y="758"/>
                </a:cxn>
              </a:cxnLst>
              <a:rect l="0" t="0" r="r" b="b"/>
              <a:pathLst>
                <a:path w="803" h="761">
                  <a:moveTo>
                    <a:pt x="705" y="761"/>
                  </a:moveTo>
                  <a:lnTo>
                    <a:pt x="0" y="105"/>
                  </a:lnTo>
                  <a:lnTo>
                    <a:pt x="97" y="0"/>
                  </a:lnTo>
                  <a:lnTo>
                    <a:pt x="803" y="655"/>
                  </a:lnTo>
                  <a:lnTo>
                    <a:pt x="705" y="761"/>
                  </a:lnTo>
                  <a:close/>
                  <a:moveTo>
                    <a:pt x="702" y="758"/>
                  </a:moveTo>
                  <a:lnTo>
                    <a:pt x="1" y="107"/>
                  </a:lnTo>
                  <a:lnTo>
                    <a:pt x="99" y="2"/>
                  </a:lnTo>
                  <a:lnTo>
                    <a:pt x="800" y="652"/>
                  </a:lnTo>
                  <a:lnTo>
                    <a:pt x="702" y="758"/>
                  </a:lnTo>
                  <a:close/>
                </a:path>
              </a:pathLst>
            </a:custGeom>
            <a:solidFill>
              <a:srgbClr val="FFFFA0"/>
            </a:solidFill>
            <a:ln w="9525">
              <a:noFill/>
              <a:round/>
              <a:headEnd/>
              <a:tailEnd/>
            </a:ln>
            <a:effectLst/>
          </p:spPr>
          <p:txBody>
            <a:bodyPr wrap="none" anchor="ctr"/>
            <a:lstStyle/>
            <a:p>
              <a:endParaRPr lang="en-IN"/>
            </a:p>
          </p:txBody>
        </p:sp>
        <p:sp>
          <p:nvSpPr>
            <p:cNvPr id="4716" name="Freeform 620"/>
            <p:cNvSpPr>
              <a:spLocks noChangeArrowheads="1"/>
            </p:cNvSpPr>
            <p:nvPr/>
          </p:nvSpPr>
          <p:spPr bwMode="auto">
            <a:xfrm>
              <a:off x="4194" y="2009"/>
              <a:ext cx="880" cy="832"/>
            </a:xfrm>
            <a:custGeom>
              <a:avLst/>
              <a:gdLst/>
              <a:ahLst/>
              <a:cxnLst>
                <a:cxn ang="0">
                  <a:pos x="701" y="756"/>
                </a:cxn>
                <a:cxn ang="0">
                  <a:pos x="0" y="105"/>
                </a:cxn>
                <a:cxn ang="0">
                  <a:pos x="98" y="0"/>
                </a:cxn>
                <a:cxn ang="0">
                  <a:pos x="799" y="650"/>
                </a:cxn>
                <a:cxn ang="0">
                  <a:pos x="701" y="756"/>
                </a:cxn>
                <a:cxn ang="0">
                  <a:pos x="699" y="754"/>
                </a:cxn>
                <a:cxn ang="0">
                  <a:pos x="3" y="108"/>
                </a:cxn>
                <a:cxn ang="0">
                  <a:pos x="101" y="2"/>
                </a:cxn>
                <a:cxn ang="0">
                  <a:pos x="797" y="649"/>
                </a:cxn>
                <a:cxn ang="0">
                  <a:pos x="699" y="754"/>
                </a:cxn>
              </a:cxnLst>
              <a:rect l="0" t="0" r="r" b="b"/>
              <a:pathLst>
                <a:path w="799" h="756">
                  <a:moveTo>
                    <a:pt x="701" y="756"/>
                  </a:moveTo>
                  <a:lnTo>
                    <a:pt x="0" y="105"/>
                  </a:lnTo>
                  <a:lnTo>
                    <a:pt x="98" y="0"/>
                  </a:lnTo>
                  <a:lnTo>
                    <a:pt x="799" y="650"/>
                  </a:lnTo>
                  <a:lnTo>
                    <a:pt x="701" y="756"/>
                  </a:lnTo>
                  <a:close/>
                  <a:moveTo>
                    <a:pt x="699" y="754"/>
                  </a:moveTo>
                  <a:lnTo>
                    <a:pt x="3" y="108"/>
                  </a:lnTo>
                  <a:lnTo>
                    <a:pt x="101" y="2"/>
                  </a:lnTo>
                  <a:lnTo>
                    <a:pt x="797" y="649"/>
                  </a:lnTo>
                  <a:lnTo>
                    <a:pt x="699" y="754"/>
                  </a:lnTo>
                  <a:close/>
                </a:path>
              </a:pathLst>
            </a:custGeom>
            <a:solidFill>
              <a:srgbClr val="FFFE9E"/>
            </a:solidFill>
            <a:ln w="9525">
              <a:noFill/>
              <a:round/>
              <a:headEnd/>
              <a:tailEnd/>
            </a:ln>
            <a:effectLst/>
          </p:spPr>
          <p:txBody>
            <a:bodyPr wrap="none" anchor="ctr"/>
            <a:lstStyle/>
            <a:p>
              <a:endParaRPr lang="en-IN"/>
            </a:p>
          </p:txBody>
        </p:sp>
        <p:sp>
          <p:nvSpPr>
            <p:cNvPr id="4717" name="Freeform 621"/>
            <p:cNvSpPr>
              <a:spLocks noChangeArrowheads="1"/>
            </p:cNvSpPr>
            <p:nvPr/>
          </p:nvSpPr>
          <p:spPr bwMode="auto">
            <a:xfrm>
              <a:off x="4198" y="2011"/>
              <a:ext cx="874" cy="828"/>
            </a:xfrm>
            <a:custGeom>
              <a:avLst/>
              <a:gdLst/>
              <a:ahLst/>
              <a:cxnLst>
                <a:cxn ang="0">
                  <a:pos x="696" y="752"/>
                </a:cxn>
                <a:cxn ang="0">
                  <a:pos x="0" y="106"/>
                </a:cxn>
                <a:cxn ang="0">
                  <a:pos x="98" y="0"/>
                </a:cxn>
                <a:cxn ang="0">
                  <a:pos x="794" y="647"/>
                </a:cxn>
                <a:cxn ang="0">
                  <a:pos x="696" y="752"/>
                </a:cxn>
                <a:cxn ang="0">
                  <a:pos x="693" y="749"/>
                </a:cxn>
                <a:cxn ang="0">
                  <a:pos x="3" y="108"/>
                </a:cxn>
                <a:cxn ang="0">
                  <a:pos x="101" y="2"/>
                </a:cxn>
                <a:cxn ang="0">
                  <a:pos x="791" y="644"/>
                </a:cxn>
                <a:cxn ang="0">
                  <a:pos x="693" y="749"/>
                </a:cxn>
              </a:cxnLst>
              <a:rect l="0" t="0" r="r" b="b"/>
              <a:pathLst>
                <a:path w="794" h="752">
                  <a:moveTo>
                    <a:pt x="696" y="752"/>
                  </a:moveTo>
                  <a:lnTo>
                    <a:pt x="0" y="106"/>
                  </a:lnTo>
                  <a:lnTo>
                    <a:pt x="98" y="0"/>
                  </a:lnTo>
                  <a:lnTo>
                    <a:pt x="794" y="647"/>
                  </a:lnTo>
                  <a:lnTo>
                    <a:pt x="696" y="752"/>
                  </a:lnTo>
                  <a:close/>
                  <a:moveTo>
                    <a:pt x="693" y="749"/>
                  </a:moveTo>
                  <a:lnTo>
                    <a:pt x="3" y="108"/>
                  </a:lnTo>
                  <a:lnTo>
                    <a:pt x="101" y="2"/>
                  </a:lnTo>
                  <a:lnTo>
                    <a:pt x="791" y="644"/>
                  </a:lnTo>
                  <a:lnTo>
                    <a:pt x="693" y="749"/>
                  </a:lnTo>
                  <a:close/>
                </a:path>
              </a:pathLst>
            </a:custGeom>
            <a:solidFill>
              <a:srgbClr val="FFFF9C"/>
            </a:solidFill>
            <a:ln w="9525">
              <a:noFill/>
              <a:round/>
              <a:headEnd/>
              <a:tailEnd/>
            </a:ln>
            <a:effectLst/>
          </p:spPr>
          <p:txBody>
            <a:bodyPr wrap="none" anchor="ctr"/>
            <a:lstStyle/>
            <a:p>
              <a:endParaRPr lang="en-IN"/>
            </a:p>
          </p:txBody>
        </p:sp>
        <p:sp>
          <p:nvSpPr>
            <p:cNvPr id="4718" name="Freeform 622"/>
            <p:cNvSpPr>
              <a:spLocks noChangeArrowheads="1"/>
            </p:cNvSpPr>
            <p:nvPr/>
          </p:nvSpPr>
          <p:spPr bwMode="auto">
            <a:xfrm>
              <a:off x="4201" y="2013"/>
              <a:ext cx="868" cy="822"/>
            </a:xfrm>
            <a:custGeom>
              <a:avLst/>
              <a:gdLst/>
              <a:ahLst/>
              <a:cxnLst>
                <a:cxn ang="0">
                  <a:pos x="690" y="747"/>
                </a:cxn>
                <a:cxn ang="0">
                  <a:pos x="0" y="106"/>
                </a:cxn>
                <a:cxn ang="0">
                  <a:pos x="98" y="0"/>
                </a:cxn>
                <a:cxn ang="0">
                  <a:pos x="788" y="642"/>
                </a:cxn>
                <a:cxn ang="0">
                  <a:pos x="690" y="747"/>
                </a:cxn>
                <a:cxn ang="0">
                  <a:pos x="687" y="745"/>
                </a:cxn>
                <a:cxn ang="0">
                  <a:pos x="2" y="109"/>
                </a:cxn>
                <a:cxn ang="0">
                  <a:pos x="100" y="3"/>
                </a:cxn>
                <a:cxn ang="0">
                  <a:pos x="785" y="640"/>
                </a:cxn>
                <a:cxn ang="0">
                  <a:pos x="687" y="745"/>
                </a:cxn>
              </a:cxnLst>
              <a:rect l="0" t="0" r="r" b="b"/>
              <a:pathLst>
                <a:path w="788" h="747">
                  <a:moveTo>
                    <a:pt x="690" y="747"/>
                  </a:moveTo>
                  <a:lnTo>
                    <a:pt x="0" y="106"/>
                  </a:lnTo>
                  <a:lnTo>
                    <a:pt x="98" y="0"/>
                  </a:lnTo>
                  <a:lnTo>
                    <a:pt x="788" y="642"/>
                  </a:lnTo>
                  <a:lnTo>
                    <a:pt x="690" y="747"/>
                  </a:lnTo>
                  <a:close/>
                  <a:moveTo>
                    <a:pt x="687" y="745"/>
                  </a:moveTo>
                  <a:lnTo>
                    <a:pt x="2" y="109"/>
                  </a:lnTo>
                  <a:lnTo>
                    <a:pt x="100" y="3"/>
                  </a:lnTo>
                  <a:lnTo>
                    <a:pt x="785" y="640"/>
                  </a:lnTo>
                  <a:lnTo>
                    <a:pt x="687" y="745"/>
                  </a:lnTo>
                  <a:close/>
                </a:path>
              </a:pathLst>
            </a:custGeom>
            <a:solidFill>
              <a:srgbClr val="FFFF9A"/>
            </a:solidFill>
            <a:ln w="9525">
              <a:noFill/>
              <a:round/>
              <a:headEnd/>
              <a:tailEnd/>
            </a:ln>
            <a:effectLst/>
          </p:spPr>
          <p:txBody>
            <a:bodyPr wrap="none" anchor="ctr"/>
            <a:lstStyle/>
            <a:p>
              <a:endParaRPr lang="en-IN"/>
            </a:p>
          </p:txBody>
        </p:sp>
        <p:sp>
          <p:nvSpPr>
            <p:cNvPr id="4719" name="Freeform 623"/>
            <p:cNvSpPr>
              <a:spLocks noChangeArrowheads="1"/>
            </p:cNvSpPr>
            <p:nvPr/>
          </p:nvSpPr>
          <p:spPr bwMode="auto">
            <a:xfrm>
              <a:off x="4203" y="2016"/>
              <a:ext cx="862" cy="817"/>
            </a:xfrm>
            <a:custGeom>
              <a:avLst/>
              <a:gdLst/>
              <a:ahLst/>
              <a:cxnLst>
                <a:cxn ang="0">
                  <a:pos x="685" y="742"/>
                </a:cxn>
                <a:cxn ang="0">
                  <a:pos x="0" y="106"/>
                </a:cxn>
                <a:cxn ang="0">
                  <a:pos x="98" y="0"/>
                </a:cxn>
                <a:cxn ang="0">
                  <a:pos x="783" y="637"/>
                </a:cxn>
                <a:cxn ang="0">
                  <a:pos x="685" y="742"/>
                </a:cxn>
                <a:cxn ang="0">
                  <a:pos x="683" y="739"/>
                </a:cxn>
                <a:cxn ang="0">
                  <a:pos x="3" y="108"/>
                </a:cxn>
                <a:cxn ang="0">
                  <a:pos x="101" y="2"/>
                </a:cxn>
                <a:cxn ang="0">
                  <a:pos x="781" y="634"/>
                </a:cxn>
                <a:cxn ang="0">
                  <a:pos x="683" y="739"/>
                </a:cxn>
              </a:cxnLst>
              <a:rect l="0" t="0" r="r" b="b"/>
              <a:pathLst>
                <a:path w="783" h="742">
                  <a:moveTo>
                    <a:pt x="685" y="742"/>
                  </a:moveTo>
                  <a:lnTo>
                    <a:pt x="0" y="106"/>
                  </a:lnTo>
                  <a:lnTo>
                    <a:pt x="98" y="0"/>
                  </a:lnTo>
                  <a:lnTo>
                    <a:pt x="783" y="637"/>
                  </a:lnTo>
                  <a:lnTo>
                    <a:pt x="685" y="742"/>
                  </a:lnTo>
                  <a:close/>
                  <a:moveTo>
                    <a:pt x="683" y="739"/>
                  </a:moveTo>
                  <a:lnTo>
                    <a:pt x="3" y="108"/>
                  </a:lnTo>
                  <a:lnTo>
                    <a:pt x="101" y="2"/>
                  </a:lnTo>
                  <a:lnTo>
                    <a:pt x="781" y="634"/>
                  </a:lnTo>
                  <a:lnTo>
                    <a:pt x="683" y="739"/>
                  </a:lnTo>
                  <a:close/>
                </a:path>
              </a:pathLst>
            </a:custGeom>
            <a:solidFill>
              <a:srgbClr val="FFFF98"/>
            </a:solidFill>
            <a:ln w="9525">
              <a:noFill/>
              <a:round/>
              <a:headEnd/>
              <a:tailEnd/>
            </a:ln>
            <a:effectLst/>
          </p:spPr>
          <p:txBody>
            <a:bodyPr wrap="none" anchor="ctr"/>
            <a:lstStyle/>
            <a:p>
              <a:endParaRPr lang="en-IN"/>
            </a:p>
          </p:txBody>
        </p:sp>
        <p:sp>
          <p:nvSpPr>
            <p:cNvPr id="4720" name="Freeform 624"/>
            <p:cNvSpPr>
              <a:spLocks noChangeArrowheads="1"/>
            </p:cNvSpPr>
            <p:nvPr/>
          </p:nvSpPr>
          <p:spPr bwMode="auto">
            <a:xfrm>
              <a:off x="4207" y="2018"/>
              <a:ext cx="856" cy="812"/>
            </a:xfrm>
            <a:custGeom>
              <a:avLst/>
              <a:gdLst/>
              <a:ahLst/>
              <a:cxnLst>
                <a:cxn ang="0">
                  <a:pos x="680" y="737"/>
                </a:cxn>
                <a:cxn ang="0">
                  <a:pos x="0" y="106"/>
                </a:cxn>
                <a:cxn ang="0">
                  <a:pos x="98" y="0"/>
                </a:cxn>
                <a:cxn ang="0">
                  <a:pos x="778" y="632"/>
                </a:cxn>
                <a:cxn ang="0">
                  <a:pos x="680" y="737"/>
                </a:cxn>
                <a:cxn ang="0">
                  <a:pos x="677" y="736"/>
                </a:cxn>
                <a:cxn ang="0">
                  <a:pos x="2" y="109"/>
                </a:cxn>
                <a:cxn ang="0">
                  <a:pos x="100" y="3"/>
                </a:cxn>
                <a:cxn ang="0">
                  <a:pos x="775" y="630"/>
                </a:cxn>
                <a:cxn ang="0">
                  <a:pos x="677" y="736"/>
                </a:cxn>
              </a:cxnLst>
              <a:rect l="0" t="0" r="r" b="b"/>
              <a:pathLst>
                <a:path w="778" h="737">
                  <a:moveTo>
                    <a:pt x="680" y="737"/>
                  </a:moveTo>
                  <a:lnTo>
                    <a:pt x="0" y="106"/>
                  </a:lnTo>
                  <a:lnTo>
                    <a:pt x="98" y="0"/>
                  </a:lnTo>
                  <a:lnTo>
                    <a:pt x="778" y="632"/>
                  </a:lnTo>
                  <a:lnTo>
                    <a:pt x="680" y="737"/>
                  </a:lnTo>
                  <a:close/>
                  <a:moveTo>
                    <a:pt x="677" y="736"/>
                  </a:moveTo>
                  <a:lnTo>
                    <a:pt x="2" y="109"/>
                  </a:lnTo>
                  <a:lnTo>
                    <a:pt x="100" y="3"/>
                  </a:lnTo>
                  <a:lnTo>
                    <a:pt x="775" y="630"/>
                  </a:lnTo>
                  <a:lnTo>
                    <a:pt x="677" y="736"/>
                  </a:lnTo>
                  <a:close/>
                </a:path>
              </a:pathLst>
            </a:custGeom>
            <a:solidFill>
              <a:srgbClr val="FFFF96"/>
            </a:solidFill>
            <a:ln w="9525">
              <a:noFill/>
              <a:round/>
              <a:headEnd/>
              <a:tailEnd/>
            </a:ln>
            <a:effectLst/>
          </p:spPr>
          <p:txBody>
            <a:bodyPr wrap="none" anchor="ctr"/>
            <a:lstStyle/>
            <a:p>
              <a:endParaRPr lang="en-IN"/>
            </a:p>
          </p:txBody>
        </p:sp>
        <p:sp>
          <p:nvSpPr>
            <p:cNvPr id="4721" name="Freeform 625"/>
            <p:cNvSpPr>
              <a:spLocks noChangeArrowheads="1"/>
            </p:cNvSpPr>
            <p:nvPr/>
          </p:nvSpPr>
          <p:spPr bwMode="auto">
            <a:xfrm>
              <a:off x="4209" y="2022"/>
              <a:ext cx="851" cy="807"/>
            </a:xfrm>
            <a:custGeom>
              <a:avLst/>
              <a:gdLst/>
              <a:ahLst/>
              <a:cxnLst>
                <a:cxn ang="0">
                  <a:pos x="675" y="733"/>
                </a:cxn>
                <a:cxn ang="0">
                  <a:pos x="0" y="106"/>
                </a:cxn>
                <a:cxn ang="0">
                  <a:pos x="98" y="0"/>
                </a:cxn>
                <a:cxn ang="0">
                  <a:pos x="773" y="627"/>
                </a:cxn>
                <a:cxn ang="0">
                  <a:pos x="675" y="733"/>
                </a:cxn>
                <a:cxn ang="0">
                  <a:pos x="673" y="730"/>
                </a:cxn>
                <a:cxn ang="0">
                  <a:pos x="3" y="108"/>
                </a:cxn>
                <a:cxn ang="0">
                  <a:pos x="101" y="2"/>
                </a:cxn>
                <a:cxn ang="0">
                  <a:pos x="770" y="625"/>
                </a:cxn>
                <a:cxn ang="0">
                  <a:pos x="673" y="730"/>
                </a:cxn>
              </a:cxnLst>
              <a:rect l="0" t="0" r="r" b="b"/>
              <a:pathLst>
                <a:path w="773" h="733">
                  <a:moveTo>
                    <a:pt x="675" y="733"/>
                  </a:moveTo>
                  <a:lnTo>
                    <a:pt x="0" y="106"/>
                  </a:lnTo>
                  <a:lnTo>
                    <a:pt x="98" y="0"/>
                  </a:lnTo>
                  <a:lnTo>
                    <a:pt x="773" y="627"/>
                  </a:lnTo>
                  <a:lnTo>
                    <a:pt x="675" y="733"/>
                  </a:lnTo>
                  <a:close/>
                  <a:moveTo>
                    <a:pt x="673" y="730"/>
                  </a:moveTo>
                  <a:lnTo>
                    <a:pt x="3" y="108"/>
                  </a:lnTo>
                  <a:lnTo>
                    <a:pt x="101" y="2"/>
                  </a:lnTo>
                  <a:lnTo>
                    <a:pt x="770" y="625"/>
                  </a:lnTo>
                  <a:lnTo>
                    <a:pt x="673" y="730"/>
                  </a:lnTo>
                  <a:close/>
                </a:path>
              </a:pathLst>
            </a:custGeom>
            <a:solidFill>
              <a:srgbClr val="FFFE94"/>
            </a:solidFill>
            <a:ln w="9525">
              <a:noFill/>
              <a:round/>
              <a:headEnd/>
              <a:tailEnd/>
            </a:ln>
            <a:effectLst/>
          </p:spPr>
          <p:txBody>
            <a:bodyPr wrap="none" anchor="ctr"/>
            <a:lstStyle/>
            <a:p>
              <a:endParaRPr lang="en-IN"/>
            </a:p>
          </p:txBody>
        </p:sp>
        <p:sp>
          <p:nvSpPr>
            <p:cNvPr id="4722" name="Freeform 626"/>
            <p:cNvSpPr>
              <a:spLocks noChangeArrowheads="1"/>
            </p:cNvSpPr>
            <p:nvPr/>
          </p:nvSpPr>
          <p:spPr bwMode="auto">
            <a:xfrm>
              <a:off x="4212" y="2024"/>
              <a:ext cx="844" cy="802"/>
            </a:xfrm>
            <a:custGeom>
              <a:avLst/>
              <a:gdLst/>
              <a:ahLst/>
              <a:cxnLst>
                <a:cxn ang="0">
                  <a:pos x="670" y="728"/>
                </a:cxn>
                <a:cxn ang="0">
                  <a:pos x="0" y="106"/>
                </a:cxn>
                <a:cxn ang="0">
                  <a:pos x="98" y="0"/>
                </a:cxn>
                <a:cxn ang="0">
                  <a:pos x="767" y="623"/>
                </a:cxn>
                <a:cxn ang="0">
                  <a:pos x="670" y="728"/>
                </a:cxn>
                <a:cxn ang="0">
                  <a:pos x="668" y="726"/>
                </a:cxn>
                <a:cxn ang="0">
                  <a:pos x="3" y="108"/>
                </a:cxn>
                <a:cxn ang="0">
                  <a:pos x="101" y="3"/>
                </a:cxn>
                <a:cxn ang="0">
                  <a:pos x="766" y="620"/>
                </a:cxn>
                <a:cxn ang="0">
                  <a:pos x="668" y="726"/>
                </a:cxn>
              </a:cxnLst>
              <a:rect l="0" t="0" r="r" b="b"/>
              <a:pathLst>
                <a:path w="767" h="728">
                  <a:moveTo>
                    <a:pt x="670" y="728"/>
                  </a:moveTo>
                  <a:lnTo>
                    <a:pt x="0" y="106"/>
                  </a:lnTo>
                  <a:lnTo>
                    <a:pt x="98" y="0"/>
                  </a:lnTo>
                  <a:lnTo>
                    <a:pt x="767" y="623"/>
                  </a:lnTo>
                  <a:lnTo>
                    <a:pt x="670" y="728"/>
                  </a:lnTo>
                  <a:close/>
                  <a:moveTo>
                    <a:pt x="668" y="726"/>
                  </a:moveTo>
                  <a:lnTo>
                    <a:pt x="3" y="108"/>
                  </a:lnTo>
                  <a:lnTo>
                    <a:pt x="101" y="3"/>
                  </a:lnTo>
                  <a:lnTo>
                    <a:pt x="766" y="620"/>
                  </a:lnTo>
                  <a:lnTo>
                    <a:pt x="668" y="726"/>
                  </a:lnTo>
                  <a:close/>
                </a:path>
              </a:pathLst>
            </a:custGeom>
            <a:solidFill>
              <a:srgbClr val="FFFF92"/>
            </a:solidFill>
            <a:ln w="9525">
              <a:noFill/>
              <a:round/>
              <a:headEnd/>
              <a:tailEnd/>
            </a:ln>
            <a:effectLst/>
          </p:spPr>
          <p:txBody>
            <a:bodyPr wrap="none" anchor="ctr"/>
            <a:lstStyle/>
            <a:p>
              <a:endParaRPr lang="en-IN"/>
            </a:p>
          </p:txBody>
        </p:sp>
        <p:sp>
          <p:nvSpPr>
            <p:cNvPr id="4723" name="Freeform 627"/>
            <p:cNvSpPr>
              <a:spLocks noChangeArrowheads="1"/>
            </p:cNvSpPr>
            <p:nvPr/>
          </p:nvSpPr>
          <p:spPr bwMode="auto">
            <a:xfrm>
              <a:off x="4215" y="2027"/>
              <a:ext cx="840" cy="796"/>
            </a:xfrm>
            <a:custGeom>
              <a:avLst/>
              <a:gdLst/>
              <a:ahLst/>
              <a:cxnLst>
                <a:cxn ang="0">
                  <a:pos x="665" y="723"/>
                </a:cxn>
                <a:cxn ang="0">
                  <a:pos x="0" y="105"/>
                </a:cxn>
                <a:cxn ang="0">
                  <a:pos x="98" y="0"/>
                </a:cxn>
                <a:cxn ang="0">
                  <a:pos x="763" y="617"/>
                </a:cxn>
                <a:cxn ang="0">
                  <a:pos x="665" y="723"/>
                </a:cxn>
                <a:cxn ang="0">
                  <a:pos x="662" y="721"/>
                </a:cxn>
                <a:cxn ang="0">
                  <a:pos x="2" y="107"/>
                </a:cxn>
                <a:cxn ang="0">
                  <a:pos x="99" y="2"/>
                </a:cxn>
                <a:cxn ang="0">
                  <a:pos x="760" y="615"/>
                </a:cxn>
                <a:cxn ang="0">
                  <a:pos x="662" y="721"/>
                </a:cxn>
              </a:cxnLst>
              <a:rect l="0" t="0" r="r" b="b"/>
              <a:pathLst>
                <a:path w="763" h="723">
                  <a:moveTo>
                    <a:pt x="665" y="723"/>
                  </a:moveTo>
                  <a:lnTo>
                    <a:pt x="0" y="105"/>
                  </a:lnTo>
                  <a:lnTo>
                    <a:pt x="98" y="0"/>
                  </a:lnTo>
                  <a:lnTo>
                    <a:pt x="763" y="617"/>
                  </a:lnTo>
                  <a:lnTo>
                    <a:pt x="665" y="723"/>
                  </a:lnTo>
                  <a:close/>
                  <a:moveTo>
                    <a:pt x="662" y="721"/>
                  </a:moveTo>
                  <a:lnTo>
                    <a:pt x="2" y="107"/>
                  </a:lnTo>
                  <a:lnTo>
                    <a:pt x="99" y="2"/>
                  </a:lnTo>
                  <a:lnTo>
                    <a:pt x="760" y="615"/>
                  </a:lnTo>
                  <a:lnTo>
                    <a:pt x="662" y="721"/>
                  </a:lnTo>
                  <a:close/>
                </a:path>
              </a:pathLst>
            </a:custGeom>
            <a:solidFill>
              <a:srgbClr val="FFFE90"/>
            </a:solidFill>
            <a:ln w="9525">
              <a:noFill/>
              <a:round/>
              <a:headEnd/>
              <a:tailEnd/>
            </a:ln>
            <a:effectLst/>
          </p:spPr>
          <p:txBody>
            <a:bodyPr wrap="none" anchor="ctr"/>
            <a:lstStyle/>
            <a:p>
              <a:endParaRPr lang="en-IN"/>
            </a:p>
          </p:txBody>
        </p:sp>
        <p:sp>
          <p:nvSpPr>
            <p:cNvPr id="4724" name="Freeform 628"/>
            <p:cNvSpPr>
              <a:spLocks noChangeArrowheads="1"/>
            </p:cNvSpPr>
            <p:nvPr/>
          </p:nvSpPr>
          <p:spPr bwMode="auto">
            <a:xfrm>
              <a:off x="4218" y="2029"/>
              <a:ext cx="834" cy="792"/>
            </a:xfrm>
            <a:custGeom>
              <a:avLst/>
              <a:gdLst/>
              <a:ahLst/>
              <a:cxnLst>
                <a:cxn ang="0">
                  <a:pos x="660" y="719"/>
                </a:cxn>
                <a:cxn ang="0">
                  <a:pos x="0" y="105"/>
                </a:cxn>
                <a:cxn ang="0">
                  <a:pos x="97" y="0"/>
                </a:cxn>
                <a:cxn ang="0">
                  <a:pos x="758" y="613"/>
                </a:cxn>
                <a:cxn ang="0">
                  <a:pos x="660" y="719"/>
                </a:cxn>
                <a:cxn ang="0">
                  <a:pos x="658" y="716"/>
                </a:cxn>
                <a:cxn ang="0">
                  <a:pos x="2" y="107"/>
                </a:cxn>
                <a:cxn ang="0">
                  <a:pos x="100" y="2"/>
                </a:cxn>
                <a:cxn ang="0">
                  <a:pos x="756" y="610"/>
                </a:cxn>
                <a:cxn ang="0">
                  <a:pos x="658" y="716"/>
                </a:cxn>
              </a:cxnLst>
              <a:rect l="0" t="0" r="r" b="b"/>
              <a:pathLst>
                <a:path w="758" h="719">
                  <a:moveTo>
                    <a:pt x="660" y="719"/>
                  </a:moveTo>
                  <a:lnTo>
                    <a:pt x="0" y="105"/>
                  </a:lnTo>
                  <a:lnTo>
                    <a:pt x="97" y="0"/>
                  </a:lnTo>
                  <a:lnTo>
                    <a:pt x="758" y="613"/>
                  </a:lnTo>
                  <a:lnTo>
                    <a:pt x="660" y="719"/>
                  </a:lnTo>
                  <a:close/>
                  <a:moveTo>
                    <a:pt x="658" y="716"/>
                  </a:moveTo>
                  <a:lnTo>
                    <a:pt x="2" y="107"/>
                  </a:lnTo>
                  <a:lnTo>
                    <a:pt x="100" y="2"/>
                  </a:lnTo>
                  <a:lnTo>
                    <a:pt x="756" y="610"/>
                  </a:lnTo>
                  <a:lnTo>
                    <a:pt x="658" y="716"/>
                  </a:lnTo>
                  <a:close/>
                </a:path>
              </a:pathLst>
            </a:custGeom>
            <a:solidFill>
              <a:srgbClr val="FFFF8E"/>
            </a:solidFill>
            <a:ln w="9525">
              <a:noFill/>
              <a:round/>
              <a:headEnd/>
              <a:tailEnd/>
            </a:ln>
            <a:effectLst/>
          </p:spPr>
          <p:txBody>
            <a:bodyPr wrap="none" anchor="ctr"/>
            <a:lstStyle/>
            <a:p>
              <a:endParaRPr lang="en-IN"/>
            </a:p>
          </p:txBody>
        </p:sp>
        <p:sp>
          <p:nvSpPr>
            <p:cNvPr id="4725" name="Freeform 629"/>
            <p:cNvSpPr>
              <a:spLocks noChangeArrowheads="1"/>
            </p:cNvSpPr>
            <p:nvPr/>
          </p:nvSpPr>
          <p:spPr bwMode="auto">
            <a:xfrm>
              <a:off x="4220" y="2032"/>
              <a:ext cx="830" cy="786"/>
            </a:xfrm>
            <a:custGeom>
              <a:avLst/>
              <a:gdLst/>
              <a:ahLst/>
              <a:cxnLst>
                <a:cxn ang="0">
                  <a:pos x="656" y="714"/>
                </a:cxn>
                <a:cxn ang="0">
                  <a:pos x="0" y="105"/>
                </a:cxn>
                <a:cxn ang="0">
                  <a:pos x="98" y="0"/>
                </a:cxn>
                <a:cxn ang="0">
                  <a:pos x="754" y="608"/>
                </a:cxn>
                <a:cxn ang="0">
                  <a:pos x="656" y="714"/>
                </a:cxn>
                <a:cxn ang="0">
                  <a:pos x="653" y="712"/>
                </a:cxn>
                <a:cxn ang="0">
                  <a:pos x="3" y="108"/>
                </a:cxn>
                <a:cxn ang="0">
                  <a:pos x="101" y="3"/>
                </a:cxn>
                <a:cxn ang="0">
                  <a:pos x="751" y="606"/>
                </a:cxn>
                <a:cxn ang="0">
                  <a:pos x="653" y="712"/>
                </a:cxn>
              </a:cxnLst>
              <a:rect l="0" t="0" r="r" b="b"/>
              <a:pathLst>
                <a:path w="754" h="714">
                  <a:moveTo>
                    <a:pt x="656" y="714"/>
                  </a:moveTo>
                  <a:lnTo>
                    <a:pt x="0" y="105"/>
                  </a:lnTo>
                  <a:lnTo>
                    <a:pt x="98" y="0"/>
                  </a:lnTo>
                  <a:lnTo>
                    <a:pt x="754" y="608"/>
                  </a:lnTo>
                  <a:lnTo>
                    <a:pt x="656" y="714"/>
                  </a:lnTo>
                  <a:close/>
                  <a:moveTo>
                    <a:pt x="653" y="712"/>
                  </a:moveTo>
                  <a:lnTo>
                    <a:pt x="3" y="108"/>
                  </a:lnTo>
                  <a:lnTo>
                    <a:pt x="101" y="3"/>
                  </a:lnTo>
                  <a:lnTo>
                    <a:pt x="751" y="606"/>
                  </a:lnTo>
                  <a:lnTo>
                    <a:pt x="653" y="712"/>
                  </a:lnTo>
                  <a:close/>
                </a:path>
              </a:pathLst>
            </a:custGeom>
            <a:solidFill>
              <a:srgbClr val="FFFF8C"/>
            </a:solidFill>
            <a:ln w="9525">
              <a:noFill/>
              <a:round/>
              <a:headEnd/>
              <a:tailEnd/>
            </a:ln>
            <a:effectLst/>
          </p:spPr>
          <p:txBody>
            <a:bodyPr wrap="none" anchor="ctr"/>
            <a:lstStyle/>
            <a:p>
              <a:endParaRPr lang="en-IN"/>
            </a:p>
          </p:txBody>
        </p:sp>
        <p:sp>
          <p:nvSpPr>
            <p:cNvPr id="4726" name="Freeform 630"/>
            <p:cNvSpPr>
              <a:spLocks noChangeArrowheads="1"/>
            </p:cNvSpPr>
            <p:nvPr/>
          </p:nvSpPr>
          <p:spPr bwMode="auto">
            <a:xfrm>
              <a:off x="4223" y="2035"/>
              <a:ext cx="824" cy="781"/>
            </a:xfrm>
            <a:custGeom>
              <a:avLst/>
              <a:gdLst/>
              <a:ahLst/>
              <a:cxnLst>
                <a:cxn ang="0">
                  <a:pos x="650" y="709"/>
                </a:cxn>
                <a:cxn ang="0">
                  <a:pos x="0" y="105"/>
                </a:cxn>
                <a:cxn ang="0">
                  <a:pos x="98" y="0"/>
                </a:cxn>
                <a:cxn ang="0">
                  <a:pos x="748" y="603"/>
                </a:cxn>
                <a:cxn ang="0">
                  <a:pos x="650" y="709"/>
                </a:cxn>
                <a:cxn ang="0">
                  <a:pos x="647" y="706"/>
                </a:cxn>
                <a:cxn ang="0">
                  <a:pos x="2" y="107"/>
                </a:cxn>
                <a:cxn ang="0">
                  <a:pos x="100" y="2"/>
                </a:cxn>
                <a:cxn ang="0">
                  <a:pos x="745" y="601"/>
                </a:cxn>
                <a:cxn ang="0">
                  <a:pos x="647" y="706"/>
                </a:cxn>
              </a:cxnLst>
              <a:rect l="0" t="0" r="r" b="b"/>
              <a:pathLst>
                <a:path w="748" h="709">
                  <a:moveTo>
                    <a:pt x="650" y="709"/>
                  </a:moveTo>
                  <a:lnTo>
                    <a:pt x="0" y="105"/>
                  </a:lnTo>
                  <a:lnTo>
                    <a:pt x="98" y="0"/>
                  </a:lnTo>
                  <a:lnTo>
                    <a:pt x="748" y="603"/>
                  </a:lnTo>
                  <a:lnTo>
                    <a:pt x="650" y="709"/>
                  </a:lnTo>
                  <a:close/>
                  <a:moveTo>
                    <a:pt x="647" y="706"/>
                  </a:moveTo>
                  <a:lnTo>
                    <a:pt x="2" y="107"/>
                  </a:lnTo>
                  <a:lnTo>
                    <a:pt x="100" y="2"/>
                  </a:lnTo>
                  <a:lnTo>
                    <a:pt x="745" y="601"/>
                  </a:lnTo>
                  <a:lnTo>
                    <a:pt x="647" y="706"/>
                  </a:lnTo>
                  <a:close/>
                </a:path>
              </a:pathLst>
            </a:custGeom>
            <a:solidFill>
              <a:srgbClr val="FFFF8A"/>
            </a:solidFill>
            <a:ln w="9525">
              <a:noFill/>
              <a:round/>
              <a:headEnd/>
              <a:tailEnd/>
            </a:ln>
            <a:effectLst/>
          </p:spPr>
          <p:txBody>
            <a:bodyPr wrap="none" anchor="ctr"/>
            <a:lstStyle/>
            <a:p>
              <a:endParaRPr lang="en-IN"/>
            </a:p>
          </p:txBody>
        </p:sp>
        <p:sp>
          <p:nvSpPr>
            <p:cNvPr id="4727" name="Freeform 631"/>
            <p:cNvSpPr>
              <a:spLocks noChangeArrowheads="1"/>
            </p:cNvSpPr>
            <p:nvPr/>
          </p:nvSpPr>
          <p:spPr bwMode="auto">
            <a:xfrm>
              <a:off x="4225" y="2037"/>
              <a:ext cx="818" cy="775"/>
            </a:xfrm>
            <a:custGeom>
              <a:avLst/>
              <a:gdLst/>
              <a:ahLst/>
              <a:cxnLst>
                <a:cxn ang="0">
                  <a:pos x="645" y="704"/>
                </a:cxn>
                <a:cxn ang="0">
                  <a:pos x="0" y="105"/>
                </a:cxn>
                <a:cxn ang="0">
                  <a:pos x="98" y="0"/>
                </a:cxn>
                <a:cxn ang="0">
                  <a:pos x="743" y="599"/>
                </a:cxn>
                <a:cxn ang="0">
                  <a:pos x="645" y="704"/>
                </a:cxn>
                <a:cxn ang="0">
                  <a:pos x="643" y="702"/>
                </a:cxn>
                <a:cxn ang="0">
                  <a:pos x="3" y="108"/>
                </a:cxn>
                <a:cxn ang="0">
                  <a:pos x="101" y="2"/>
                </a:cxn>
                <a:cxn ang="0">
                  <a:pos x="741" y="597"/>
                </a:cxn>
                <a:cxn ang="0">
                  <a:pos x="643" y="702"/>
                </a:cxn>
              </a:cxnLst>
              <a:rect l="0" t="0" r="r" b="b"/>
              <a:pathLst>
                <a:path w="743" h="704">
                  <a:moveTo>
                    <a:pt x="645" y="704"/>
                  </a:moveTo>
                  <a:lnTo>
                    <a:pt x="0" y="105"/>
                  </a:lnTo>
                  <a:lnTo>
                    <a:pt x="98" y="0"/>
                  </a:lnTo>
                  <a:lnTo>
                    <a:pt x="743" y="599"/>
                  </a:lnTo>
                  <a:lnTo>
                    <a:pt x="645" y="704"/>
                  </a:lnTo>
                  <a:close/>
                  <a:moveTo>
                    <a:pt x="643" y="702"/>
                  </a:moveTo>
                  <a:lnTo>
                    <a:pt x="3" y="108"/>
                  </a:lnTo>
                  <a:lnTo>
                    <a:pt x="101" y="2"/>
                  </a:lnTo>
                  <a:lnTo>
                    <a:pt x="741" y="597"/>
                  </a:lnTo>
                  <a:lnTo>
                    <a:pt x="643" y="702"/>
                  </a:lnTo>
                  <a:close/>
                </a:path>
              </a:pathLst>
            </a:custGeom>
            <a:solidFill>
              <a:srgbClr val="FFFF88"/>
            </a:solidFill>
            <a:ln w="9525">
              <a:noFill/>
              <a:round/>
              <a:headEnd/>
              <a:tailEnd/>
            </a:ln>
            <a:effectLst/>
          </p:spPr>
          <p:txBody>
            <a:bodyPr wrap="none" anchor="ctr"/>
            <a:lstStyle/>
            <a:p>
              <a:endParaRPr lang="en-IN"/>
            </a:p>
          </p:txBody>
        </p:sp>
        <p:sp>
          <p:nvSpPr>
            <p:cNvPr id="4728" name="Freeform 632"/>
            <p:cNvSpPr>
              <a:spLocks noChangeArrowheads="1"/>
            </p:cNvSpPr>
            <p:nvPr/>
          </p:nvSpPr>
          <p:spPr bwMode="auto">
            <a:xfrm>
              <a:off x="4229" y="2039"/>
              <a:ext cx="812" cy="771"/>
            </a:xfrm>
            <a:custGeom>
              <a:avLst/>
              <a:gdLst/>
              <a:ahLst/>
              <a:cxnLst>
                <a:cxn ang="0">
                  <a:pos x="640" y="700"/>
                </a:cxn>
                <a:cxn ang="0">
                  <a:pos x="0" y="106"/>
                </a:cxn>
                <a:cxn ang="0">
                  <a:pos x="98" y="0"/>
                </a:cxn>
                <a:cxn ang="0">
                  <a:pos x="738" y="595"/>
                </a:cxn>
                <a:cxn ang="0">
                  <a:pos x="640" y="700"/>
                </a:cxn>
                <a:cxn ang="0">
                  <a:pos x="637" y="697"/>
                </a:cxn>
                <a:cxn ang="0">
                  <a:pos x="2" y="108"/>
                </a:cxn>
                <a:cxn ang="0">
                  <a:pos x="100" y="2"/>
                </a:cxn>
                <a:cxn ang="0">
                  <a:pos x="735" y="592"/>
                </a:cxn>
                <a:cxn ang="0">
                  <a:pos x="637" y="697"/>
                </a:cxn>
              </a:cxnLst>
              <a:rect l="0" t="0" r="r" b="b"/>
              <a:pathLst>
                <a:path w="738" h="700">
                  <a:moveTo>
                    <a:pt x="640" y="700"/>
                  </a:moveTo>
                  <a:lnTo>
                    <a:pt x="0" y="106"/>
                  </a:lnTo>
                  <a:lnTo>
                    <a:pt x="98" y="0"/>
                  </a:lnTo>
                  <a:lnTo>
                    <a:pt x="738" y="595"/>
                  </a:lnTo>
                  <a:lnTo>
                    <a:pt x="640" y="700"/>
                  </a:lnTo>
                  <a:close/>
                  <a:moveTo>
                    <a:pt x="637" y="697"/>
                  </a:moveTo>
                  <a:lnTo>
                    <a:pt x="2" y="108"/>
                  </a:lnTo>
                  <a:lnTo>
                    <a:pt x="100" y="2"/>
                  </a:lnTo>
                  <a:lnTo>
                    <a:pt x="735" y="592"/>
                  </a:lnTo>
                  <a:lnTo>
                    <a:pt x="637" y="697"/>
                  </a:lnTo>
                  <a:close/>
                </a:path>
              </a:pathLst>
            </a:custGeom>
            <a:solidFill>
              <a:srgbClr val="FFFF86"/>
            </a:solidFill>
            <a:ln w="9525">
              <a:noFill/>
              <a:round/>
              <a:headEnd/>
              <a:tailEnd/>
            </a:ln>
            <a:effectLst/>
          </p:spPr>
          <p:txBody>
            <a:bodyPr wrap="none" anchor="ctr"/>
            <a:lstStyle/>
            <a:p>
              <a:endParaRPr lang="en-IN"/>
            </a:p>
          </p:txBody>
        </p:sp>
        <p:sp>
          <p:nvSpPr>
            <p:cNvPr id="4729" name="Freeform 633"/>
            <p:cNvSpPr>
              <a:spLocks noChangeArrowheads="1"/>
            </p:cNvSpPr>
            <p:nvPr/>
          </p:nvSpPr>
          <p:spPr bwMode="auto">
            <a:xfrm>
              <a:off x="4231" y="2042"/>
              <a:ext cx="807" cy="765"/>
            </a:xfrm>
            <a:custGeom>
              <a:avLst/>
              <a:gdLst/>
              <a:ahLst/>
              <a:cxnLst>
                <a:cxn ang="0">
                  <a:pos x="635" y="695"/>
                </a:cxn>
                <a:cxn ang="0">
                  <a:pos x="0" y="106"/>
                </a:cxn>
                <a:cxn ang="0">
                  <a:pos x="98" y="0"/>
                </a:cxn>
                <a:cxn ang="0">
                  <a:pos x="733" y="590"/>
                </a:cxn>
                <a:cxn ang="0">
                  <a:pos x="635" y="695"/>
                </a:cxn>
                <a:cxn ang="0">
                  <a:pos x="632" y="693"/>
                </a:cxn>
                <a:cxn ang="0">
                  <a:pos x="3" y="109"/>
                </a:cxn>
                <a:cxn ang="0">
                  <a:pos x="101" y="3"/>
                </a:cxn>
                <a:cxn ang="0">
                  <a:pos x="730" y="588"/>
                </a:cxn>
                <a:cxn ang="0">
                  <a:pos x="632" y="693"/>
                </a:cxn>
              </a:cxnLst>
              <a:rect l="0" t="0" r="r" b="b"/>
              <a:pathLst>
                <a:path w="733" h="695">
                  <a:moveTo>
                    <a:pt x="635" y="695"/>
                  </a:moveTo>
                  <a:lnTo>
                    <a:pt x="0" y="106"/>
                  </a:lnTo>
                  <a:lnTo>
                    <a:pt x="98" y="0"/>
                  </a:lnTo>
                  <a:lnTo>
                    <a:pt x="733" y="590"/>
                  </a:lnTo>
                  <a:lnTo>
                    <a:pt x="635" y="695"/>
                  </a:lnTo>
                  <a:close/>
                  <a:moveTo>
                    <a:pt x="632" y="693"/>
                  </a:moveTo>
                  <a:lnTo>
                    <a:pt x="3" y="109"/>
                  </a:lnTo>
                  <a:lnTo>
                    <a:pt x="101" y="3"/>
                  </a:lnTo>
                  <a:lnTo>
                    <a:pt x="730" y="588"/>
                  </a:lnTo>
                  <a:lnTo>
                    <a:pt x="632" y="693"/>
                  </a:lnTo>
                  <a:close/>
                </a:path>
              </a:pathLst>
            </a:custGeom>
            <a:solidFill>
              <a:srgbClr val="FFFF83"/>
            </a:solidFill>
            <a:ln w="9525">
              <a:noFill/>
              <a:round/>
              <a:headEnd/>
              <a:tailEnd/>
            </a:ln>
            <a:effectLst/>
          </p:spPr>
          <p:txBody>
            <a:bodyPr wrap="none" anchor="ctr"/>
            <a:lstStyle/>
            <a:p>
              <a:endParaRPr lang="en-IN"/>
            </a:p>
          </p:txBody>
        </p:sp>
        <p:sp>
          <p:nvSpPr>
            <p:cNvPr id="4730" name="Freeform 634"/>
            <p:cNvSpPr>
              <a:spLocks noChangeArrowheads="1"/>
            </p:cNvSpPr>
            <p:nvPr/>
          </p:nvSpPr>
          <p:spPr bwMode="auto">
            <a:xfrm>
              <a:off x="4234" y="2045"/>
              <a:ext cx="800" cy="760"/>
            </a:xfrm>
            <a:custGeom>
              <a:avLst/>
              <a:gdLst/>
              <a:ahLst/>
              <a:cxnLst>
                <a:cxn ang="0">
                  <a:pos x="629" y="690"/>
                </a:cxn>
                <a:cxn ang="0">
                  <a:pos x="0" y="106"/>
                </a:cxn>
                <a:cxn ang="0">
                  <a:pos x="98" y="0"/>
                </a:cxn>
                <a:cxn ang="0">
                  <a:pos x="727" y="585"/>
                </a:cxn>
                <a:cxn ang="0">
                  <a:pos x="629" y="690"/>
                </a:cxn>
                <a:cxn ang="0">
                  <a:pos x="628" y="688"/>
                </a:cxn>
                <a:cxn ang="0">
                  <a:pos x="3" y="108"/>
                </a:cxn>
                <a:cxn ang="0">
                  <a:pos x="101" y="2"/>
                </a:cxn>
                <a:cxn ang="0">
                  <a:pos x="725" y="583"/>
                </a:cxn>
                <a:cxn ang="0">
                  <a:pos x="628" y="688"/>
                </a:cxn>
              </a:cxnLst>
              <a:rect l="0" t="0" r="r" b="b"/>
              <a:pathLst>
                <a:path w="727" h="690">
                  <a:moveTo>
                    <a:pt x="629" y="690"/>
                  </a:moveTo>
                  <a:lnTo>
                    <a:pt x="0" y="106"/>
                  </a:lnTo>
                  <a:lnTo>
                    <a:pt x="98" y="0"/>
                  </a:lnTo>
                  <a:lnTo>
                    <a:pt x="727" y="585"/>
                  </a:lnTo>
                  <a:lnTo>
                    <a:pt x="629" y="690"/>
                  </a:lnTo>
                  <a:close/>
                  <a:moveTo>
                    <a:pt x="628" y="688"/>
                  </a:moveTo>
                  <a:lnTo>
                    <a:pt x="3" y="108"/>
                  </a:lnTo>
                  <a:lnTo>
                    <a:pt x="101" y="2"/>
                  </a:lnTo>
                  <a:lnTo>
                    <a:pt x="725" y="583"/>
                  </a:lnTo>
                  <a:lnTo>
                    <a:pt x="628" y="688"/>
                  </a:lnTo>
                  <a:close/>
                </a:path>
              </a:pathLst>
            </a:custGeom>
            <a:solidFill>
              <a:srgbClr val="FFFF81"/>
            </a:solidFill>
            <a:ln w="9525">
              <a:noFill/>
              <a:round/>
              <a:headEnd/>
              <a:tailEnd/>
            </a:ln>
            <a:effectLst/>
          </p:spPr>
          <p:txBody>
            <a:bodyPr wrap="none" anchor="ctr"/>
            <a:lstStyle/>
            <a:p>
              <a:endParaRPr lang="en-IN"/>
            </a:p>
          </p:txBody>
        </p:sp>
        <p:sp>
          <p:nvSpPr>
            <p:cNvPr id="4731" name="Freeform 635"/>
            <p:cNvSpPr>
              <a:spLocks noChangeArrowheads="1"/>
            </p:cNvSpPr>
            <p:nvPr/>
          </p:nvSpPr>
          <p:spPr bwMode="auto">
            <a:xfrm>
              <a:off x="4237" y="2047"/>
              <a:ext cx="795" cy="755"/>
            </a:xfrm>
            <a:custGeom>
              <a:avLst/>
              <a:gdLst/>
              <a:ahLst/>
              <a:cxnLst>
                <a:cxn ang="0">
                  <a:pos x="625" y="686"/>
                </a:cxn>
                <a:cxn ang="0">
                  <a:pos x="0" y="106"/>
                </a:cxn>
                <a:cxn ang="0">
                  <a:pos x="98" y="0"/>
                </a:cxn>
                <a:cxn ang="0">
                  <a:pos x="722" y="581"/>
                </a:cxn>
                <a:cxn ang="0">
                  <a:pos x="625" y="686"/>
                </a:cxn>
                <a:cxn ang="0">
                  <a:pos x="622" y="684"/>
                </a:cxn>
                <a:cxn ang="0">
                  <a:pos x="2" y="108"/>
                </a:cxn>
                <a:cxn ang="0">
                  <a:pos x="100" y="2"/>
                </a:cxn>
                <a:cxn ang="0">
                  <a:pos x="720" y="578"/>
                </a:cxn>
                <a:cxn ang="0">
                  <a:pos x="622" y="684"/>
                </a:cxn>
              </a:cxnLst>
              <a:rect l="0" t="0" r="r" b="b"/>
              <a:pathLst>
                <a:path w="722" h="686">
                  <a:moveTo>
                    <a:pt x="625" y="686"/>
                  </a:moveTo>
                  <a:lnTo>
                    <a:pt x="0" y="106"/>
                  </a:lnTo>
                  <a:lnTo>
                    <a:pt x="98" y="0"/>
                  </a:lnTo>
                  <a:lnTo>
                    <a:pt x="722" y="581"/>
                  </a:lnTo>
                  <a:lnTo>
                    <a:pt x="625" y="686"/>
                  </a:lnTo>
                  <a:close/>
                  <a:moveTo>
                    <a:pt x="622" y="684"/>
                  </a:moveTo>
                  <a:lnTo>
                    <a:pt x="2" y="108"/>
                  </a:lnTo>
                  <a:lnTo>
                    <a:pt x="100" y="2"/>
                  </a:lnTo>
                  <a:lnTo>
                    <a:pt x="720" y="578"/>
                  </a:lnTo>
                  <a:lnTo>
                    <a:pt x="622" y="684"/>
                  </a:lnTo>
                  <a:close/>
                </a:path>
              </a:pathLst>
            </a:custGeom>
            <a:solidFill>
              <a:srgbClr val="FFFF7F"/>
            </a:solidFill>
            <a:ln w="9525">
              <a:noFill/>
              <a:round/>
              <a:headEnd/>
              <a:tailEnd/>
            </a:ln>
            <a:effectLst/>
          </p:spPr>
          <p:txBody>
            <a:bodyPr wrap="none" anchor="ctr"/>
            <a:lstStyle/>
            <a:p>
              <a:endParaRPr lang="en-IN"/>
            </a:p>
          </p:txBody>
        </p:sp>
        <p:sp>
          <p:nvSpPr>
            <p:cNvPr id="4732" name="Freeform 636"/>
            <p:cNvSpPr>
              <a:spLocks noChangeArrowheads="1"/>
            </p:cNvSpPr>
            <p:nvPr/>
          </p:nvSpPr>
          <p:spPr bwMode="auto">
            <a:xfrm>
              <a:off x="4240" y="2049"/>
              <a:ext cx="790" cy="751"/>
            </a:xfrm>
            <a:custGeom>
              <a:avLst/>
              <a:gdLst/>
              <a:ahLst/>
              <a:cxnLst>
                <a:cxn ang="0">
                  <a:pos x="620" y="682"/>
                </a:cxn>
                <a:cxn ang="0">
                  <a:pos x="0" y="106"/>
                </a:cxn>
                <a:cxn ang="0">
                  <a:pos x="98" y="0"/>
                </a:cxn>
                <a:cxn ang="0">
                  <a:pos x="718" y="576"/>
                </a:cxn>
                <a:cxn ang="0">
                  <a:pos x="620" y="682"/>
                </a:cxn>
                <a:cxn ang="0">
                  <a:pos x="618" y="680"/>
                </a:cxn>
                <a:cxn ang="0">
                  <a:pos x="3" y="109"/>
                </a:cxn>
                <a:cxn ang="0">
                  <a:pos x="100" y="3"/>
                </a:cxn>
                <a:cxn ang="0">
                  <a:pos x="716" y="574"/>
                </a:cxn>
                <a:cxn ang="0">
                  <a:pos x="618" y="680"/>
                </a:cxn>
              </a:cxnLst>
              <a:rect l="0" t="0" r="r" b="b"/>
              <a:pathLst>
                <a:path w="718" h="682">
                  <a:moveTo>
                    <a:pt x="620" y="682"/>
                  </a:moveTo>
                  <a:lnTo>
                    <a:pt x="0" y="106"/>
                  </a:lnTo>
                  <a:lnTo>
                    <a:pt x="98" y="0"/>
                  </a:lnTo>
                  <a:lnTo>
                    <a:pt x="718" y="576"/>
                  </a:lnTo>
                  <a:lnTo>
                    <a:pt x="620" y="682"/>
                  </a:lnTo>
                  <a:close/>
                  <a:moveTo>
                    <a:pt x="618" y="680"/>
                  </a:moveTo>
                  <a:lnTo>
                    <a:pt x="3" y="109"/>
                  </a:lnTo>
                  <a:lnTo>
                    <a:pt x="100" y="3"/>
                  </a:lnTo>
                  <a:lnTo>
                    <a:pt x="716" y="574"/>
                  </a:lnTo>
                  <a:lnTo>
                    <a:pt x="618" y="680"/>
                  </a:lnTo>
                  <a:close/>
                </a:path>
              </a:pathLst>
            </a:custGeom>
            <a:solidFill>
              <a:srgbClr val="FFFF7D"/>
            </a:solidFill>
            <a:ln w="9525">
              <a:noFill/>
              <a:round/>
              <a:headEnd/>
              <a:tailEnd/>
            </a:ln>
            <a:effectLst/>
          </p:spPr>
          <p:txBody>
            <a:bodyPr wrap="none" anchor="ctr"/>
            <a:lstStyle/>
            <a:p>
              <a:endParaRPr lang="en-IN"/>
            </a:p>
          </p:txBody>
        </p:sp>
        <p:sp>
          <p:nvSpPr>
            <p:cNvPr id="4733" name="Freeform 637"/>
            <p:cNvSpPr>
              <a:spLocks noChangeArrowheads="1"/>
            </p:cNvSpPr>
            <p:nvPr/>
          </p:nvSpPr>
          <p:spPr bwMode="auto">
            <a:xfrm>
              <a:off x="4243" y="2053"/>
              <a:ext cx="785" cy="745"/>
            </a:xfrm>
            <a:custGeom>
              <a:avLst/>
              <a:gdLst/>
              <a:ahLst/>
              <a:cxnLst>
                <a:cxn ang="0">
                  <a:pos x="615" y="677"/>
                </a:cxn>
                <a:cxn ang="0">
                  <a:pos x="0" y="106"/>
                </a:cxn>
                <a:cxn ang="0">
                  <a:pos x="97" y="0"/>
                </a:cxn>
                <a:cxn ang="0">
                  <a:pos x="713" y="571"/>
                </a:cxn>
                <a:cxn ang="0">
                  <a:pos x="615" y="677"/>
                </a:cxn>
                <a:cxn ang="0">
                  <a:pos x="612" y="674"/>
                </a:cxn>
                <a:cxn ang="0">
                  <a:pos x="2" y="107"/>
                </a:cxn>
                <a:cxn ang="0">
                  <a:pos x="100" y="2"/>
                </a:cxn>
                <a:cxn ang="0">
                  <a:pos x="710" y="568"/>
                </a:cxn>
                <a:cxn ang="0">
                  <a:pos x="612" y="674"/>
                </a:cxn>
              </a:cxnLst>
              <a:rect l="0" t="0" r="r" b="b"/>
              <a:pathLst>
                <a:path w="713" h="677">
                  <a:moveTo>
                    <a:pt x="615" y="677"/>
                  </a:moveTo>
                  <a:lnTo>
                    <a:pt x="0" y="106"/>
                  </a:lnTo>
                  <a:lnTo>
                    <a:pt x="97" y="0"/>
                  </a:lnTo>
                  <a:lnTo>
                    <a:pt x="713" y="571"/>
                  </a:lnTo>
                  <a:lnTo>
                    <a:pt x="615" y="677"/>
                  </a:lnTo>
                  <a:close/>
                  <a:moveTo>
                    <a:pt x="612" y="674"/>
                  </a:moveTo>
                  <a:lnTo>
                    <a:pt x="2" y="107"/>
                  </a:lnTo>
                  <a:lnTo>
                    <a:pt x="100" y="2"/>
                  </a:lnTo>
                  <a:lnTo>
                    <a:pt x="710" y="568"/>
                  </a:lnTo>
                  <a:lnTo>
                    <a:pt x="612" y="674"/>
                  </a:lnTo>
                  <a:close/>
                </a:path>
              </a:pathLst>
            </a:custGeom>
            <a:solidFill>
              <a:srgbClr val="FFFF7A"/>
            </a:solidFill>
            <a:ln w="9525">
              <a:noFill/>
              <a:round/>
              <a:headEnd/>
              <a:tailEnd/>
            </a:ln>
            <a:effectLst/>
          </p:spPr>
          <p:txBody>
            <a:bodyPr wrap="none" anchor="ctr"/>
            <a:lstStyle/>
            <a:p>
              <a:endParaRPr lang="en-IN"/>
            </a:p>
          </p:txBody>
        </p:sp>
        <p:sp>
          <p:nvSpPr>
            <p:cNvPr id="4734" name="Freeform 638"/>
            <p:cNvSpPr>
              <a:spLocks noChangeArrowheads="1"/>
            </p:cNvSpPr>
            <p:nvPr/>
          </p:nvSpPr>
          <p:spPr bwMode="auto">
            <a:xfrm>
              <a:off x="4245" y="2055"/>
              <a:ext cx="780" cy="740"/>
            </a:xfrm>
            <a:custGeom>
              <a:avLst/>
              <a:gdLst/>
              <a:ahLst/>
              <a:cxnLst>
                <a:cxn ang="0">
                  <a:pos x="610" y="672"/>
                </a:cxn>
                <a:cxn ang="0">
                  <a:pos x="0" y="105"/>
                </a:cxn>
                <a:cxn ang="0">
                  <a:pos x="98" y="0"/>
                </a:cxn>
                <a:cxn ang="0">
                  <a:pos x="708" y="566"/>
                </a:cxn>
                <a:cxn ang="0">
                  <a:pos x="610" y="672"/>
                </a:cxn>
                <a:cxn ang="0">
                  <a:pos x="607" y="670"/>
                </a:cxn>
                <a:cxn ang="0">
                  <a:pos x="2" y="108"/>
                </a:cxn>
                <a:cxn ang="0">
                  <a:pos x="100" y="3"/>
                </a:cxn>
                <a:cxn ang="0">
                  <a:pos x="705" y="564"/>
                </a:cxn>
                <a:cxn ang="0">
                  <a:pos x="607" y="670"/>
                </a:cxn>
              </a:cxnLst>
              <a:rect l="0" t="0" r="r" b="b"/>
              <a:pathLst>
                <a:path w="708" h="672">
                  <a:moveTo>
                    <a:pt x="610" y="672"/>
                  </a:moveTo>
                  <a:lnTo>
                    <a:pt x="0" y="105"/>
                  </a:lnTo>
                  <a:lnTo>
                    <a:pt x="98" y="0"/>
                  </a:lnTo>
                  <a:lnTo>
                    <a:pt x="708" y="566"/>
                  </a:lnTo>
                  <a:lnTo>
                    <a:pt x="610" y="672"/>
                  </a:lnTo>
                  <a:close/>
                  <a:moveTo>
                    <a:pt x="607" y="670"/>
                  </a:moveTo>
                  <a:lnTo>
                    <a:pt x="2" y="108"/>
                  </a:lnTo>
                  <a:lnTo>
                    <a:pt x="100" y="3"/>
                  </a:lnTo>
                  <a:lnTo>
                    <a:pt x="705" y="564"/>
                  </a:lnTo>
                  <a:lnTo>
                    <a:pt x="607" y="670"/>
                  </a:lnTo>
                  <a:close/>
                </a:path>
              </a:pathLst>
            </a:custGeom>
            <a:solidFill>
              <a:srgbClr val="FFFF78"/>
            </a:solidFill>
            <a:ln w="9525">
              <a:noFill/>
              <a:round/>
              <a:headEnd/>
              <a:tailEnd/>
            </a:ln>
            <a:effectLst/>
          </p:spPr>
          <p:txBody>
            <a:bodyPr wrap="none" anchor="ctr"/>
            <a:lstStyle/>
            <a:p>
              <a:endParaRPr lang="en-IN"/>
            </a:p>
          </p:txBody>
        </p:sp>
        <p:sp>
          <p:nvSpPr>
            <p:cNvPr id="4735" name="Freeform 639"/>
            <p:cNvSpPr>
              <a:spLocks noChangeArrowheads="1"/>
            </p:cNvSpPr>
            <p:nvPr/>
          </p:nvSpPr>
          <p:spPr bwMode="auto">
            <a:xfrm>
              <a:off x="4247" y="2058"/>
              <a:ext cx="774" cy="734"/>
            </a:xfrm>
            <a:custGeom>
              <a:avLst/>
              <a:gdLst/>
              <a:ahLst/>
              <a:cxnLst>
                <a:cxn ang="0">
                  <a:pos x="605" y="667"/>
                </a:cxn>
                <a:cxn ang="0">
                  <a:pos x="0" y="105"/>
                </a:cxn>
                <a:cxn ang="0">
                  <a:pos x="98" y="0"/>
                </a:cxn>
                <a:cxn ang="0">
                  <a:pos x="703" y="561"/>
                </a:cxn>
                <a:cxn ang="0">
                  <a:pos x="605" y="667"/>
                </a:cxn>
                <a:cxn ang="0">
                  <a:pos x="603" y="664"/>
                </a:cxn>
                <a:cxn ang="0">
                  <a:pos x="3" y="107"/>
                </a:cxn>
                <a:cxn ang="0">
                  <a:pos x="101" y="2"/>
                </a:cxn>
                <a:cxn ang="0">
                  <a:pos x="701" y="558"/>
                </a:cxn>
                <a:cxn ang="0">
                  <a:pos x="603" y="664"/>
                </a:cxn>
              </a:cxnLst>
              <a:rect l="0" t="0" r="r" b="b"/>
              <a:pathLst>
                <a:path w="703" h="667">
                  <a:moveTo>
                    <a:pt x="605" y="667"/>
                  </a:moveTo>
                  <a:lnTo>
                    <a:pt x="0" y="105"/>
                  </a:lnTo>
                  <a:lnTo>
                    <a:pt x="98" y="0"/>
                  </a:lnTo>
                  <a:lnTo>
                    <a:pt x="703" y="561"/>
                  </a:lnTo>
                  <a:lnTo>
                    <a:pt x="605" y="667"/>
                  </a:lnTo>
                  <a:close/>
                  <a:moveTo>
                    <a:pt x="603" y="664"/>
                  </a:moveTo>
                  <a:lnTo>
                    <a:pt x="3" y="107"/>
                  </a:lnTo>
                  <a:lnTo>
                    <a:pt x="101" y="2"/>
                  </a:lnTo>
                  <a:lnTo>
                    <a:pt x="701" y="558"/>
                  </a:lnTo>
                  <a:lnTo>
                    <a:pt x="603" y="664"/>
                  </a:lnTo>
                  <a:close/>
                </a:path>
              </a:pathLst>
            </a:custGeom>
            <a:solidFill>
              <a:srgbClr val="FFFF76"/>
            </a:solidFill>
            <a:ln w="9525">
              <a:noFill/>
              <a:round/>
              <a:headEnd/>
              <a:tailEnd/>
            </a:ln>
            <a:effectLst/>
          </p:spPr>
          <p:txBody>
            <a:bodyPr wrap="none" anchor="ctr"/>
            <a:lstStyle/>
            <a:p>
              <a:endParaRPr lang="en-IN"/>
            </a:p>
          </p:txBody>
        </p:sp>
        <p:sp>
          <p:nvSpPr>
            <p:cNvPr id="4736" name="Freeform 640"/>
            <p:cNvSpPr>
              <a:spLocks noChangeArrowheads="1"/>
            </p:cNvSpPr>
            <p:nvPr/>
          </p:nvSpPr>
          <p:spPr bwMode="auto">
            <a:xfrm>
              <a:off x="4251" y="2060"/>
              <a:ext cx="768" cy="729"/>
            </a:xfrm>
            <a:custGeom>
              <a:avLst/>
              <a:gdLst/>
              <a:ahLst/>
              <a:cxnLst>
                <a:cxn ang="0">
                  <a:pos x="600" y="662"/>
                </a:cxn>
                <a:cxn ang="0">
                  <a:pos x="0" y="105"/>
                </a:cxn>
                <a:cxn ang="0">
                  <a:pos x="98" y="0"/>
                </a:cxn>
                <a:cxn ang="0">
                  <a:pos x="698" y="556"/>
                </a:cxn>
                <a:cxn ang="0">
                  <a:pos x="600" y="662"/>
                </a:cxn>
                <a:cxn ang="0">
                  <a:pos x="597" y="660"/>
                </a:cxn>
                <a:cxn ang="0">
                  <a:pos x="2" y="108"/>
                </a:cxn>
                <a:cxn ang="0">
                  <a:pos x="100" y="3"/>
                </a:cxn>
                <a:cxn ang="0">
                  <a:pos x="695" y="554"/>
                </a:cxn>
                <a:cxn ang="0">
                  <a:pos x="597" y="660"/>
                </a:cxn>
              </a:cxnLst>
              <a:rect l="0" t="0" r="r" b="b"/>
              <a:pathLst>
                <a:path w="698" h="662">
                  <a:moveTo>
                    <a:pt x="600" y="662"/>
                  </a:moveTo>
                  <a:lnTo>
                    <a:pt x="0" y="105"/>
                  </a:lnTo>
                  <a:lnTo>
                    <a:pt x="98" y="0"/>
                  </a:lnTo>
                  <a:lnTo>
                    <a:pt x="698" y="556"/>
                  </a:lnTo>
                  <a:lnTo>
                    <a:pt x="600" y="662"/>
                  </a:lnTo>
                  <a:close/>
                  <a:moveTo>
                    <a:pt x="597" y="660"/>
                  </a:moveTo>
                  <a:lnTo>
                    <a:pt x="2" y="108"/>
                  </a:lnTo>
                  <a:lnTo>
                    <a:pt x="100" y="3"/>
                  </a:lnTo>
                  <a:lnTo>
                    <a:pt x="695" y="554"/>
                  </a:lnTo>
                  <a:lnTo>
                    <a:pt x="597" y="660"/>
                  </a:lnTo>
                  <a:close/>
                </a:path>
              </a:pathLst>
            </a:custGeom>
            <a:solidFill>
              <a:srgbClr val="FFFF74"/>
            </a:solidFill>
            <a:ln w="9525">
              <a:noFill/>
              <a:round/>
              <a:headEnd/>
              <a:tailEnd/>
            </a:ln>
            <a:effectLst/>
          </p:spPr>
          <p:txBody>
            <a:bodyPr wrap="none" anchor="ctr"/>
            <a:lstStyle/>
            <a:p>
              <a:endParaRPr lang="en-IN"/>
            </a:p>
          </p:txBody>
        </p:sp>
        <p:sp>
          <p:nvSpPr>
            <p:cNvPr id="4737" name="Freeform 641"/>
            <p:cNvSpPr>
              <a:spLocks noChangeArrowheads="1"/>
            </p:cNvSpPr>
            <p:nvPr/>
          </p:nvSpPr>
          <p:spPr bwMode="auto">
            <a:xfrm>
              <a:off x="4253" y="2064"/>
              <a:ext cx="763" cy="723"/>
            </a:xfrm>
            <a:custGeom>
              <a:avLst/>
              <a:gdLst/>
              <a:ahLst/>
              <a:cxnLst>
                <a:cxn ang="0">
                  <a:pos x="595" y="657"/>
                </a:cxn>
                <a:cxn ang="0">
                  <a:pos x="0" y="105"/>
                </a:cxn>
                <a:cxn ang="0">
                  <a:pos x="98" y="0"/>
                </a:cxn>
                <a:cxn ang="0">
                  <a:pos x="693" y="551"/>
                </a:cxn>
                <a:cxn ang="0">
                  <a:pos x="595" y="657"/>
                </a:cxn>
                <a:cxn ang="0">
                  <a:pos x="592" y="654"/>
                </a:cxn>
                <a:cxn ang="0">
                  <a:pos x="3" y="107"/>
                </a:cxn>
                <a:cxn ang="0">
                  <a:pos x="101" y="1"/>
                </a:cxn>
                <a:cxn ang="0">
                  <a:pos x="690" y="550"/>
                </a:cxn>
                <a:cxn ang="0">
                  <a:pos x="592" y="654"/>
                </a:cxn>
              </a:cxnLst>
              <a:rect l="0" t="0" r="r" b="b"/>
              <a:pathLst>
                <a:path w="693" h="657">
                  <a:moveTo>
                    <a:pt x="595" y="657"/>
                  </a:moveTo>
                  <a:lnTo>
                    <a:pt x="0" y="105"/>
                  </a:lnTo>
                  <a:lnTo>
                    <a:pt x="98" y="0"/>
                  </a:lnTo>
                  <a:lnTo>
                    <a:pt x="693" y="551"/>
                  </a:lnTo>
                  <a:lnTo>
                    <a:pt x="595" y="657"/>
                  </a:lnTo>
                  <a:close/>
                  <a:moveTo>
                    <a:pt x="592" y="654"/>
                  </a:moveTo>
                  <a:lnTo>
                    <a:pt x="3" y="107"/>
                  </a:lnTo>
                  <a:lnTo>
                    <a:pt x="101" y="1"/>
                  </a:lnTo>
                  <a:lnTo>
                    <a:pt x="690" y="550"/>
                  </a:lnTo>
                  <a:lnTo>
                    <a:pt x="592" y="654"/>
                  </a:lnTo>
                  <a:close/>
                </a:path>
              </a:pathLst>
            </a:custGeom>
            <a:solidFill>
              <a:srgbClr val="FFFF71"/>
            </a:solidFill>
            <a:ln w="9525">
              <a:noFill/>
              <a:round/>
              <a:headEnd/>
              <a:tailEnd/>
            </a:ln>
            <a:effectLst/>
          </p:spPr>
          <p:txBody>
            <a:bodyPr wrap="none" anchor="ctr"/>
            <a:lstStyle/>
            <a:p>
              <a:endParaRPr lang="en-IN"/>
            </a:p>
          </p:txBody>
        </p:sp>
        <p:sp>
          <p:nvSpPr>
            <p:cNvPr id="4738" name="Freeform 642"/>
            <p:cNvSpPr>
              <a:spLocks noChangeArrowheads="1"/>
            </p:cNvSpPr>
            <p:nvPr/>
          </p:nvSpPr>
          <p:spPr bwMode="auto">
            <a:xfrm>
              <a:off x="4256" y="2065"/>
              <a:ext cx="756" cy="719"/>
            </a:xfrm>
            <a:custGeom>
              <a:avLst/>
              <a:gdLst/>
              <a:ahLst/>
              <a:cxnLst>
                <a:cxn ang="0">
                  <a:pos x="589" y="653"/>
                </a:cxn>
                <a:cxn ang="0">
                  <a:pos x="0" y="106"/>
                </a:cxn>
                <a:cxn ang="0">
                  <a:pos x="98" y="0"/>
                </a:cxn>
                <a:cxn ang="0">
                  <a:pos x="687" y="549"/>
                </a:cxn>
                <a:cxn ang="0">
                  <a:pos x="589" y="653"/>
                </a:cxn>
                <a:cxn ang="0">
                  <a:pos x="587" y="651"/>
                </a:cxn>
                <a:cxn ang="0">
                  <a:pos x="3" y="108"/>
                </a:cxn>
                <a:cxn ang="0">
                  <a:pos x="101" y="3"/>
                </a:cxn>
                <a:cxn ang="0">
                  <a:pos x="685" y="546"/>
                </a:cxn>
                <a:cxn ang="0">
                  <a:pos x="587" y="651"/>
                </a:cxn>
              </a:cxnLst>
              <a:rect l="0" t="0" r="r" b="b"/>
              <a:pathLst>
                <a:path w="687" h="653">
                  <a:moveTo>
                    <a:pt x="589" y="653"/>
                  </a:moveTo>
                  <a:lnTo>
                    <a:pt x="0" y="106"/>
                  </a:lnTo>
                  <a:lnTo>
                    <a:pt x="98" y="0"/>
                  </a:lnTo>
                  <a:lnTo>
                    <a:pt x="687" y="549"/>
                  </a:lnTo>
                  <a:lnTo>
                    <a:pt x="589" y="653"/>
                  </a:lnTo>
                  <a:close/>
                  <a:moveTo>
                    <a:pt x="587" y="651"/>
                  </a:moveTo>
                  <a:lnTo>
                    <a:pt x="3" y="108"/>
                  </a:lnTo>
                  <a:lnTo>
                    <a:pt x="101" y="3"/>
                  </a:lnTo>
                  <a:lnTo>
                    <a:pt x="685" y="546"/>
                  </a:lnTo>
                  <a:lnTo>
                    <a:pt x="587" y="651"/>
                  </a:lnTo>
                  <a:close/>
                </a:path>
              </a:pathLst>
            </a:custGeom>
            <a:solidFill>
              <a:srgbClr val="FFFF6F"/>
            </a:solidFill>
            <a:ln w="9525">
              <a:noFill/>
              <a:round/>
              <a:headEnd/>
              <a:tailEnd/>
            </a:ln>
            <a:effectLst/>
          </p:spPr>
          <p:txBody>
            <a:bodyPr wrap="none" anchor="ctr"/>
            <a:lstStyle/>
            <a:p>
              <a:endParaRPr lang="en-IN"/>
            </a:p>
          </p:txBody>
        </p:sp>
        <p:sp>
          <p:nvSpPr>
            <p:cNvPr id="4739" name="Freeform 643"/>
            <p:cNvSpPr>
              <a:spLocks noChangeArrowheads="1"/>
            </p:cNvSpPr>
            <p:nvPr/>
          </p:nvSpPr>
          <p:spPr bwMode="auto">
            <a:xfrm>
              <a:off x="4259" y="2068"/>
              <a:ext cx="751" cy="713"/>
            </a:xfrm>
            <a:custGeom>
              <a:avLst/>
              <a:gdLst/>
              <a:ahLst/>
              <a:cxnLst>
                <a:cxn ang="0">
                  <a:pos x="584" y="648"/>
                </a:cxn>
                <a:cxn ang="0">
                  <a:pos x="0" y="105"/>
                </a:cxn>
                <a:cxn ang="0">
                  <a:pos x="98" y="0"/>
                </a:cxn>
                <a:cxn ang="0">
                  <a:pos x="682" y="543"/>
                </a:cxn>
                <a:cxn ang="0">
                  <a:pos x="584" y="648"/>
                </a:cxn>
                <a:cxn ang="0">
                  <a:pos x="581" y="646"/>
                </a:cxn>
                <a:cxn ang="0">
                  <a:pos x="2" y="108"/>
                </a:cxn>
                <a:cxn ang="0">
                  <a:pos x="100" y="2"/>
                </a:cxn>
                <a:cxn ang="0">
                  <a:pos x="679" y="541"/>
                </a:cxn>
                <a:cxn ang="0">
                  <a:pos x="581" y="646"/>
                </a:cxn>
              </a:cxnLst>
              <a:rect l="0" t="0" r="r" b="b"/>
              <a:pathLst>
                <a:path w="682" h="648">
                  <a:moveTo>
                    <a:pt x="584" y="648"/>
                  </a:moveTo>
                  <a:lnTo>
                    <a:pt x="0" y="105"/>
                  </a:lnTo>
                  <a:lnTo>
                    <a:pt x="98" y="0"/>
                  </a:lnTo>
                  <a:lnTo>
                    <a:pt x="682" y="543"/>
                  </a:lnTo>
                  <a:lnTo>
                    <a:pt x="584" y="648"/>
                  </a:lnTo>
                  <a:close/>
                  <a:moveTo>
                    <a:pt x="581" y="646"/>
                  </a:moveTo>
                  <a:lnTo>
                    <a:pt x="2" y="108"/>
                  </a:lnTo>
                  <a:lnTo>
                    <a:pt x="100" y="2"/>
                  </a:lnTo>
                  <a:lnTo>
                    <a:pt x="679" y="541"/>
                  </a:lnTo>
                  <a:lnTo>
                    <a:pt x="581" y="646"/>
                  </a:lnTo>
                  <a:close/>
                </a:path>
              </a:pathLst>
            </a:custGeom>
            <a:solidFill>
              <a:srgbClr val="FFFF6D"/>
            </a:solidFill>
            <a:ln w="9525">
              <a:noFill/>
              <a:round/>
              <a:headEnd/>
              <a:tailEnd/>
            </a:ln>
            <a:effectLst/>
          </p:spPr>
          <p:txBody>
            <a:bodyPr wrap="none" anchor="ctr"/>
            <a:lstStyle/>
            <a:p>
              <a:endParaRPr lang="en-IN"/>
            </a:p>
          </p:txBody>
        </p:sp>
        <p:sp>
          <p:nvSpPr>
            <p:cNvPr id="4740" name="Freeform 644"/>
            <p:cNvSpPr>
              <a:spLocks noChangeArrowheads="1"/>
            </p:cNvSpPr>
            <p:nvPr/>
          </p:nvSpPr>
          <p:spPr bwMode="auto">
            <a:xfrm>
              <a:off x="4262" y="2070"/>
              <a:ext cx="745" cy="709"/>
            </a:xfrm>
            <a:custGeom>
              <a:avLst/>
              <a:gdLst/>
              <a:ahLst/>
              <a:cxnLst>
                <a:cxn ang="0">
                  <a:pos x="579" y="644"/>
                </a:cxn>
                <a:cxn ang="0">
                  <a:pos x="0" y="106"/>
                </a:cxn>
                <a:cxn ang="0">
                  <a:pos x="98" y="0"/>
                </a:cxn>
                <a:cxn ang="0">
                  <a:pos x="677" y="539"/>
                </a:cxn>
                <a:cxn ang="0">
                  <a:pos x="579" y="644"/>
                </a:cxn>
                <a:cxn ang="0">
                  <a:pos x="578" y="641"/>
                </a:cxn>
                <a:cxn ang="0">
                  <a:pos x="3" y="108"/>
                </a:cxn>
                <a:cxn ang="0">
                  <a:pos x="101" y="2"/>
                </a:cxn>
                <a:cxn ang="0">
                  <a:pos x="675" y="536"/>
                </a:cxn>
                <a:cxn ang="0">
                  <a:pos x="578" y="641"/>
                </a:cxn>
              </a:cxnLst>
              <a:rect l="0" t="0" r="r" b="b"/>
              <a:pathLst>
                <a:path w="677" h="644">
                  <a:moveTo>
                    <a:pt x="579" y="644"/>
                  </a:moveTo>
                  <a:lnTo>
                    <a:pt x="0" y="106"/>
                  </a:lnTo>
                  <a:lnTo>
                    <a:pt x="98" y="0"/>
                  </a:lnTo>
                  <a:lnTo>
                    <a:pt x="677" y="539"/>
                  </a:lnTo>
                  <a:lnTo>
                    <a:pt x="579" y="644"/>
                  </a:lnTo>
                  <a:close/>
                  <a:moveTo>
                    <a:pt x="578" y="641"/>
                  </a:moveTo>
                  <a:lnTo>
                    <a:pt x="3" y="108"/>
                  </a:lnTo>
                  <a:lnTo>
                    <a:pt x="101" y="2"/>
                  </a:lnTo>
                  <a:lnTo>
                    <a:pt x="675" y="536"/>
                  </a:lnTo>
                  <a:lnTo>
                    <a:pt x="578" y="641"/>
                  </a:lnTo>
                  <a:close/>
                </a:path>
              </a:pathLst>
            </a:custGeom>
            <a:solidFill>
              <a:srgbClr val="FFFF6A"/>
            </a:solidFill>
            <a:ln w="9525">
              <a:noFill/>
              <a:round/>
              <a:headEnd/>
              <a:tailEnd/>
            </a:ln>
            <a:effectLst/>
          </p:spPr>
          <p:txBody>
            <a:bodyPr wrap="none" anchor="ctr"/>
            <a:lstStyle/>
            <a:p>
              <a:endParaRPr lang="en-IN"/>
            </a:p>
          </p:txBody>
        </p:sp>
        <p:sp>
          <p:nvSpPr>
            <p:cNvPr id="4741" name="Freeform 645"/>
            <p:cNvSpPr>
              <a:spLocks noChangeArrowheads="1"/>
            </p:cNvSpPr>
            <p:nvPr/>
          </p:nvSpPr>
          <p:spPr bwMode="auto">
            <a:xfrm>
              <a:off x="4265" y="2072"/>
              <a:ext cx="740" cy="704"/>
            </a:xfrm>
            <a:custGeom>
              <a:avLst/>
              <a:gdLst/>
              <a:ahLst/>
              <a:cxnLst>
                <a:cxn ang="0">
                  <a:pos x="575" y="639"/>
                </a:cxn>
                <a:cxn ang="0">
                  <a:pos x="0" y="106"/>
                </a:cxn>
                <a:cxn ang="0">
                  <a:pos x="98" y="0"/>
                </a:cxn>
                <a:cxn ang="0">
                  <a:pos x="672" y="534"/>
                </a:cxn>
                <a:cxn ang="0">
                  <a:pos x="575" y="639"/>
                </a:cxn>
                <a:cxn ang="0">
                  <a:pos x="572" y="638"/>
                </a:cxn>
                <a:cxn ang="0">
                  <a:pos x="3" y="109"/>
                </a:cxn>
                <a:cxn ang="0">
                  <a:pos x="101" y="3"/>
                </a:cxn>
                <a:cxn ang="0">
                  <a:pos x="670" y="532"/>
                </a:cxn>
                <a:cxn ang="0">
                  <a:pos x="572" y="638"/>
                </a:cxn>
              </a:cxnLst>
              <a:rect l="0" t="0" r="r" b="b"/>
              <a:pathLst>
                <a:path w="672" h="639">
                  <a:moveTo>
                    <a:pt x="575" y="639"/>
                  </a:moveTo>
                  <a:lnTo>
                    <a:pt x="0" y="106"/>
                  </a:lnTo>
                  <a:lnTo>
                    <a:pt x="98" y="0"/>
                  </a:lnTo>
                  <a:lnTo>
                    <a:pt x="672" y="534"/>
                  </a:lnTo>
                  <a:lnTo>
                    <a:pt x="575" y="639"/>
                  </a:lnTo>
                  <a:close/>
                  <a:moveTo>
                    <a:pt x="572" y="638"/>
                  </a:moveTo>
                  <a:lnTo>
                    <a:pt x="3" y="109"/>
                  </a:lnTo>
                  <a:lnTo>
                    <a:pt x="101" y="3"/>
                  </a:lnTo>
                  <a:lnTo>
                    <a:pt x="670" y="532"/>
                  </a:lnTo>
                  <a:lnTo>
                    <a:pt x="572" y="638"/>
                  </a:lnTo>
                  <a:close/>
                </a:path>
              </a:pathLst>
            </a:custGeom>
            <a:solidFill>
              <a:srgbClr val="FFFF68"/>
            </a:solidFill>
            <a:ln w="9525">
              <a:noFill/>
              <a:round/>
              <a:headEnd/>
              <a:tailEnd/>
            </a:ln>
            <a:effectLst/>
          </p:spPr>
          <p:txBody>
            <a:bodyPr wrap="none" anchor="ctr"/>
            <a:lstStyle/>
            <a:p>
              <a:endParaRPr lang="en-IN"/>
            </a:p>
          </p:txBody>
        </p:sp>
        <p:sp>
          <p:nvSpPr>
            <p:cNvPr id="4742" name="Freeform 646"/>
            <p:cNvSpPr>
              <a:spLocks noChangeArrowheads="1"/>
            </p:cNvSpPr>
            <p:nvPr/>
          </p:nvSpPr>
          <p:spPr bwMode="auto">
            <a:xfrm>
              <a:off x="4268" y="2076"/>
              <a:ext cx="735" cy="699"/>
            </a:xfrm>
            <a:custGeom>
              <a:avLst/>
              <a:gdLst/>
              <a:ahLst/>
              <a:cxnLst>
                <a:cxn ang="0">
                  <a:pos x="569" y="635"/>
                </a:cxn>
                <a:cxn ang="0">
                  <a:pos x="0" y="106"/>
                </a:cxn>
                <a:cxn ang="0">
                  <a:pos x="98" y="0"/>
                </a:cxn>
                <a:cxn ang="0">
                  <a:pos x="667" y="529"/>
                </a:cxn>
                <a:cxn ang="0">
                  <a:pos x="569" y="635"/>
                </a:cxn>
                <a:cxn ang="0">
                  <a:pos x="566" y="632"/>
                </a:cxn>
                <a:cxn ang="0">
                  <a:pos x="2" y="108"/>
                </a:cxn>
                <a:cxn ang="0">
                  <a:pos x="99" y="2"/>
                </a:cxn>
                <a:cxn ang="0">
                  <a:pos x="664" y="526"/>
                </a:cxn>
                <a:cxn ang="0">
                  <a:pos x="566" y="632"/>
                </a:cxn>
              </a:cxnLst>
              <a:rect l="0" t="0" r="r" b="b"/>
              <a:pathLst>
                <a:path w="667" h="635">
                  <a:moveTo>
                    <a:pt x="569" y="635"/>
                  </a:moveTo>
                  <a:lnTo>
                    <a:pt x="0" y="106"/>
                  </a:lnTo>
                  <a:lnTo>
                    <a:pt x="98" y="0"/>
                  </a:lnTo>
                  <a:lnTo>
                    <a:pt x="667" y="529"/>
                  </a:lnTo>
                  <a:lnTo>
                    <a:pt x="569" y="635"/>
                  </a:lnTo>
                  <a:close/>
                  <a:moveTo>
                    <a:pt x="566" y="632"/>
                  </a:moveTo>
                  <a:lnTo>
                    <a:pt x="2" y="108"/>
                  </a:lnTo>
                  <a:lnTo>
                    <a:pt x="99" y="2"/>
                  </a:lnTo>
                  <a:lnTo>
                    <a:pt x="664" y="526"/>
                  </a:lnTo>
                  <a:lnTo>
                    <a:pt x="566" y="632"/>
                  </a:lnTo>
                  <a:close/>
                </a:path>
              </a:pathLst>
            </a:custGeom>
            <a:solidFill>
              <a:srgbClr val="FFFF65"/>
            </a:solidFill>
            <a:ln w="9525">
              <a:noFill/>
              <a:round/>
              <a:headEnd/>
              <a:tailEnd/>
            </a:ln>
            <a:effectLst/>
          </p:spPr>
          <p:txBody>
            <a:bodyPr wrap="none" anchor="ctr"/>
            <a:lstStyle/>
            <a:p>
              <a:endParaRPr lang="en-IN"/>
            </a:p>
          </p:txBody>
        </p:sp>
        <p:sp>
          <p:nvSpPr>
            <p:cNvPr id="4743" name="Freeform 647"/>
            <p:cNvSpPr>
              <a:spLocks noChangeArrowheads="1"/>
            </p:cNvSpPr>
            <p:nvPr/>
          </p:nvSpPr>
          <p:spPr bwMode="auto">
            <a:xfrm>
              <a:off x="4270" y="2078"/>
              <a:ext cx="729" cy="693"/>
            </a:xfrm>
            <a:custGeom>
              <a:avLst/>
              <a:gdLst/>
              <a:ahLst/>
              <a:cxnLst>
                <a:cxn ang="0">
                  <a:pos x="564" y="630"/>
                </a:cxn>
                <a:cxn ang="0">
                  <a:pos x="0" y="106"/>
                </a:cxn>
                <a:cxn ang="0">
                  <a:pos x="97" y="0"/>
                </a:cxn>
                <a:cxn ang="0">
                  <a:pos x="662" y="524"/>
                </a:cxn>
                <a:cxn ang="0">
                  <a:pos x="564" y="630"/>
                </a:cxn>
                <a:cxn ang="0">
                  <a:pos x="562" y="628"/>
                </a:cxn>
                <a:cxn ang="0">
                  <a:pos x="2" y="108"/>
                </a:cxn>
                <a:cxn ang="0">
                  <a:pos x="100" y="3"/>
                </a:cxn>
                <a:cxn ang="0">
                  <a:pos x="660" y="522"/>
                </a:cxn>
                <a:cxn ang="0">
                  <a:pos x="562" y="628"/>
                </a:cxn>
              </a:cxnLst>
              <a:rect l="0" t="0" r="r" b="b"/>
              <a:pathLst>
                <a:path w="662" h="630">
                  <a:moveTo>
                    <a:pt x="564" y="630"/>
                  </a:moveTo>
                  <a:lnTo>
                    <a:pt x="0" y="106"/>
                  </a:lnTo>
                  <a:lnTo>
                    <a:pt x="97" y="0"/>
                  </a:lnTo>
                  <a:lnTo>
                    <a:pt x="662" y="524"/>
                  </a:lnTo>
                  <a:lnTo>
                    <a:pt x="564" y="630"/>
                  </a:lnTo>
                  <a:close/>
                  <a:moveTo>
                    <a:pt x="562" y="628"/>
                  </a:moveTo>
                  <a:lnTo>
                    <a:pt x="2" y="108"/>
                  </a:lnTo>
                  <a:lnTo>
                    <a:pt x="100" y="3"/>
                  </a:lnTo>
                  <a:lnTo>
                    <a:pt x="660" y="522"/>
                  </a:lnTo>
                  <a:lnTo>
                    <a:pt x="562" y="628"/>
                  </a:lnTo>
                  <a:close/>
                </a:path>
              </a:pathLst>
            </a:custGeom>
            <a:solidFill>
              <a:srgbClr val="FFFF63"/>
            </a:solidFill>
            <a:ln w="9525">
              <a:noFill/>
              <a:round/>
              <a:headEnd/>
              <a:tailEnd/>
            </a:ln>
            <a:effectLst/>
          </p:spPr>
          <p:txBody>
            <a:bodyPr wrap="none" anchor="ctr"/>
            <a:lstStyle/>
            <a:p>
              <a:endParaRPr lang="en-IN"/>
            </a:p>
          </p:txBody>
        </p:sp>
        <p:sp>
          <p:nvSpPr>
            <p:cNvPr id="4744" name="Freeform 648"/>
            <p:cNvSpPr>
              <a:spLocks noChangeArrowheads="1"/>
            </p:cNvSpPr>
            <p:nvPr/>
          </p:nvSpPr>
          <p:spPr bwMode="auto">
            <a:xfrm>
              <a:off x="4273" y="2081"/>
              <a:ext cx="724" cy="688"/>
            </a:xfrm>
            <a:custGeom>
              <a:avLst/>
              <a:gdLst/>
              <a:ahLst/>
              <a:cxnLst>
                <a:cxn ang="0">
                  <a:pos x="560" y="625"/>
                </a:cxn>
                <a:cxn ang="0">
                  <a:pos x="0" y="105"/>
                </a:cxn>
                <a:cxn ang="0">
                  <a:pos x="98" y="0"/>
                </a:cxn>
                <a:cxn ang="0">
                  <a:pos x="658" y="519"/>
                </a:cxn>
                <a:cxn ang="0">
                  <a:pos x="560" y="625"/>
                </a:cxn>
                <a:cxn ang="0">
                  <a:pos x="557" y="622"/>
                </a:cxn>
                <a:cxn ang="0">
                  <a:pos x="2" y="107"/>
                </a:cxn>
                <a:cxn ang="0">
                  <a:pos x="100" y="2"/>
                </a:cxn>
                <a:cxn ang="0">
                  <a:pos x="655" y="516"/>
                </a:cxn>
                <a:cxn ang="0">
                  <a:pos x="557" y="622"/>
                </a:cxn>
              </a:cxnLst>
              <a:rect l="0" t="0" r="r" b="b"/>
              <a:pathLst>
                <a:path w="658" h="625">
                  <a:moveTo>
                    <a:pt x="560" y="625"/>
                  </a:moveTo>
                  <a:lnTo>
                    <a:pt x="0" y="105"/>
                  </a:lnTo>
                  <a:lnTo>
                    <a:pt x="98" y="0"/>
                  </a:lnTo>
                  <a:lnTo>
                    <a:pt x="658" y="519"/>
                  </a:lnTo>
                  <a:lnTo>
                    <a:pt x="560" y="625"/>
                  </a:lnTo>
                  <a:close/>
                  <a:moveTo>
                    <a:pt x="557" y="622"/>
                  </a:moveTo>
                  <a:lnTo>
                    <a:pt x="2" y="107"/>
                  </a:lnTo>
                  <a:lnTo>
                    <a:pt x="100" y="2"/>
                  </a:lnTo>
                  <a:lnTo>
                    <a:pt x="655" y="516"/>
                  </a:lnTo>
                  <a:lnTo>
                    <a:pt x="557" y="622"/>
                  </a:lnTo>
                  <a:close/>
                </a:path>
              </a:pathLst>
            </a:custGeom>
            <a:solidFill>
              <a:srgbClr val="FFFF61"/>
            </a:solidFill>
            <a:ln w="9525">
              <a:noFill/>
              <a:round/>
              <a:headEnd/>
              <a:tailEnd/>
            </a:ln>
            <a:effectLst/>
          </p:spPr>
          <p:txBody>
            <a:bodyPr wrap="none" anchor="ctr"/>
            <a:lstStyle/>
            <a:p>
              <a:endParaRPr lang="en-IN"/>
            </a:p>
          </p:txBody>
        </p:sp>
        <p:sp>
          <p:nvSpPr>
            <p:cNvPr id="4745" name="Freeform 649"/>
            <p:cNvSpPr>
              <a:spLocks noChangeArrowheads="1"/>
            </p:cNvSpPr>
            <p:nvPr/>
          </p:nvSpPr>
          <p:spPr bwMode="auto">
            <a:xfrm>
              <a:off x="4275" y="2083"/>
              <a:ext cx="719" cy="682"/>
            </a:xfrm>
            <a:custGeom>
              <a:avLst/>
              <a:gdLst/>
              <a:ahLst/>
              <a:cxnLst>
                <a:cxn ang="0">
                  <a:pos x="555" y="620"/>
                </a:cxn>
                <a:cxn ang="0">
                  <a:pos x="0" y="105"/>
                </a:cxn>
                <a:cxn ang="0">
                  <a:pos x="98" y="0"/>
                </a:cxn>
                <a:cxn ang="0">
                  <a:pos x="653" y="514"/>
                </a:cxn>
                <a:cxn ang="0">
                  <a:pos x="555" y="620"/>
                </a:cxn>
                <a:cxn ang="0">
                  <a:pos x="552" y="618"/>
                </a:cxn>
                <a:cxn ang="0">
                  <a:pos x="3" y="108"/>
                </a:cxn>
                <a:cxn ang="0">
                  <a:pos x="101" y="3"/>
                </a:cxn>
                <a:cxn ang="0">
                  <a:pos x="650" y="512"/>
                </a:cxn>
                <a:cxn ang="0">
                  <a:pos x="552" y="618"/>
                </a:cxn>
              </a:cxnLst>
              <a:rect l="0" t="0" r="r" b="b"/>
              <a:pathLst>
                <a:path w="653" h="620">
                  <a:moveTo>
                    <a:pt x="555" y="620"/>
                  </a:moveTo>
                  <a:lnTo>
                    <a:pt x="0" y="105"/>
                  </a:lnTo>
                  <a:lnTo>
                    <a:pt x="98" y="0"/>
                  </a:lnTo>
                  <a:lnTo>
                    <a:pt x="653" y="514"/>
                  </a:lnTo>
                  <a:lnTo>
                    <a:pt x="555" y="620"/>
                  </a:lnTo>
                  <a:close/>
                  <a:moveTo>
                    <a:pt x="552" y="618"/>
                  </a:moveTo>
                  <a:lnTo>
                    <a:pt x="3" y="108"/>
                  </a:lnTo>
                  <a:lnTo>
                    <a:pt x="101" y="3"/>
                  </a:lnTo>
                  <a:lnTo>
                    <a:pt x="650" y="512"/>
                  </a:lnTo>
                  <a:lnTo>
                    <a:pt x="552" y="618"/>
                  </a:lnTo>
                  <a:close/>
                </a:path>
              </a:pathLst>
            </a:custGeom>
            <a:solidFill>
              <a:srgbClr val="FFFF5F"/>
            </a:solidFill>
            <a:ln w="9525">
              <a:noFill/>
              <a:round/>
              <a:headEnd/>
              <a:tailEnd/>
            </a:ln>
            <a:effectLst/>
          </p:spPr>
          <p:txBody>
            <a:bodyPr wrap="none" anchor="ctr"/>
            <a:lstStyle/>
            <a:p>
              <a:endParaRPr lang="en-IN"/>
            </a:p>
          </p:txBody>
        </p:sp>
        <p:sp>
          <p:nvSpPr>
            <p:cNvPr id="4746" name="Freeform 650"/>
            <p:cNvSpPr>
              <a:spLocks noChangeArrowheads="1"/>
            </p:cNvSpPr>
            <p:nvPr/>
          </p:nvSpPr>
          <p:spPr bwMode="auto">
            <a:xfrm>
              <a:off x="4278" y="2087"/>
              <a:ext cx="712" cy="677"/>
            </a:xfrm>
            <a:custGeom>
              <a:avLst/>
              <a:gdLst/>
              <a:ahLst/>
              <a:cxnLst>
                <a:cxn ang="0">
                  <a:pos x="549" y="615"/>
                </a:cxn>
                <a:cxn ang="0">
                  <a:pos x="0" y="105"/>
                </a:cxn>
                <a:cxn ang="0">
                  <a:pos x="98" y="0"/>
                </a:cxn>
                <a:cxn ang="0">
                  <a:pos x="647" y="509"/>
                </a:cxn>
                <a:cxn ang="0">
                  <a:pos x="549" y="615"/>
                </a:cxn>
                <a:cxn ang="0">
                  <a:pos x="547" y="613"/>
                </a:cxn>
                <a:cxn ang="0">
                  <a:pos x="3" y="107"/>
                </a:cxn>
                <a:cxn ang="0">
                  <a:pos x="101" y="2"/>
                </a:cxn>
                <a:cxn ang="0">
                  <a:pos x="645" y="507"/>
                </a:cxn>
                <a:cxn ang="0">
                  <a:pos x="547" y="613"/>
                </a:cxn>
              </a:cxnLst>
              <a:rect l="0" t="0" r="r" b="b"/>
              <a:pathLst>
                <a:path w="647" h="615">
                  <a:moveTo>
                    <a:pt x="549" y="615"/>
                  </a:moveTo>
                  <a:lnTo>
                    <a:pt x="0" y="105"/>
                  </a:lnTo>
                  <a:lnTo>
                    <a:pt x="98" y="0"/>
                  </a:lnTo>
                  <a:lnTo>
                    <a:pt x="647" y="509"/>
                  </a:lnTo>
                  <a:lnTo>
                    <a:pt x="549" y="615"/>
                  </a:lnTo>
                  <a:close/>
                  <a:moveTo>
                    <a:pt x="547" y="613"/>
                  </a:moveTo>
                  <a:lnTo>
                    <a:pt x="3" y="107"/>
                  </a:lnTo>
                  <a:lnTo>
                    <a:pt x="101" y="2"/>
                  </a:lnTo>
                  <a:lnTo>
                    <a:pt x="645" y="507"/>
                  </a:lnTo>
                  <a:lnTo>
                    <a:pt x="547" y="613"/>
                  </a:lnTo>
                  <a:close/>
                </a:path>
              </a:pathLst>
            </a:custGeom>
            <a:solidFill>
              <a:srgbClr val="FFFF5C"/>
            </a:solidFill>
            <a:ln w="9525">
              <a:noFill/>
              <a:round/>
              <a:headEnd/>
              <a:tailEnd/>
            </a:ln>
            <a:effectLst/>
          </p:spPr>
          <p:txBody>
            <a:bodyPr wrap="none" anchor="ctr"/>
            <a:lstStyle/>
            <a:p>
              <a:endParaRPr lang="en-IN"/>
            </a:p>
          </p:txBody>
        </p:sp>
        <p:sp>
          <p:nvSpPr>
            <p:cNvPr id="4747" name="Freeform 651"/>
            <p:cNvSpPr>
              <a:spLocks noChangeArrowheads="1"/>
            </p:cNvSpPr>
            <p:nvPr/>
          </p:nvSpPr>
          <p:spPr bwMode="auto">
            <a:xfrm>
              <a:off x="4281" y="2089"/>
              <a:ext cx="707" cy="673"/>
            </a:xfrm>
            <a:custGeom>
              <a:avLst/>
              <a:gdLst/>
              <a:ahLst/>
              <a:cxnLst>
                <a:cxn ang="0">
                  <a:pos x="544" y="611"/>
                </a:cxn>
                <a:cxn ang="0">
                  <a:pos x="0" y="105"/>
                </a:cxn>
                <a:cxn ang="0">
                  <a:pos x="98" y="0"/>
                </a:cxn>
                <a:cxn ang="0">
                  <a:pos x="642" y="505"/>
                </a:cxn>
                <a:cxn ang="0">
                  <a:pos x="544" y="611"/>
                </a:cxn>
                <a:cxn ang="0">
                  <a:pos x="541" y="608"/>
                </a:cxn>
                <a:cxn ang="0">
                  <a:pos x="2" y="107"/>
                </a:cxn>
                <a:cxn ang="0">
                  <a:pos x="100" y="1"/>
                </a:cxn>
                <a:cxn ang="0">
                  <a:pos x="639" y="503"/>
                </a:cxn>
                <a:cxn ang="0">
                  <a:pos x="541" y="608"/>
                </a:cxn>
              </a:cxnLst>
              <a:rect l="0" t="0" r="r" b="b"/>
              <a:pathLst>
                <a:path w="642" h="611">
                  <a:moveTo>
                    <a:pt x="544" y="611"/>
                  </a:moveTo>
                  <a:lnTo>
                    <a:pt x="0" y="105"/>
                  </a:lnTo>
                  <a:lnTo>
                    <a:pt x="98" y="0"/>
                  </a:lnTo>
                  <a:lnTo>
                    <a:pt x="642" y="505"/>
                  </a:lnTo>
                  <a:lnTo>
                    <a:pt x="544" y="611"/>
                  </a:lnTo>
                  <a:close/>
                  <a:moveTo>
                    <a:pt x="541" y="608"/>
                  </a:moveTo>
                  <a:lnTo>
                    <a:pt x="2" y="107"/>
                  </a:lnTo>
                  <a:lnTo>
                    <a:pt x="100" y="1"/>
                  </a:lnTo>
                  <a:lnTo>
                    <a:pt x="639" y="503"/>
                  </a:lnTo>
                  <a:lnTo>
                    <a:pt x="541" y="608"/>
                  </a:lnTo>
                  <a:close/>
                </a:path>
              </a:pathLst>
            </a:custGeom>
            <a:solidFill>
              <a:srgbClr val="FFFF5A"/>
            </a:solidFill>
            <a:ln w="9525">
              <a:noFill/>
              <a:round/>
              <a:headEnd/>
              <a:tailEnd/>
            </a:ln>
            <a:effectLst/>
          </p:spPr>
          <p:txBody>
            <a:bodyPr wrap="none" anchor="ctr"/>
            <a:lstStyle/>
            <a:p>
              <a:endParaRPr lang="en-IN"/>
            </a:p>
          </p:txBody>
        </p:sp>
        <p:sp>
          <p:nvSpPr>
            <p:cNvPr id="4748" name="Freeform 652"/>
            <p:cNvSpPr>
              <a:spLocks noChangeArrowheads="1"/>
            </p:cNvSpPr>
            <p:nvPr/>
          </p:nvSpPr>
          <p:spPr bwMode="auto">
            <a:xfrm>
              <a:off x="4284" y="2090"/>
              <a:ext cx="701" cy="668"/>
            </a:xfrm>
            <a:custGeom>
              <a:avLst/>
              <a:gdLst/>
              <a:ahLst/>
              <a:cxnLst>
                <a:cxn ang="0">
                  <a:pos x="539" y="607"/>
                </a:cxn>
                <a:cxn ang="0">
                  <a:pos x="0" y="106"/>
                </a:cxn>
                <a:cxn ang="0">
                  <a:pos x="98" y="0"/>
                </a:cxn>
                <a:cxn ang="0">
                  <a:pos x="637" y="502"/>
                </a:cxn>
                <a:cxn ang="0">
                  <a:pos x="539" y="607"/>
                </a:cxn>
                <a:cxn ang="0">
                  <a:pos x="536" y="605"/>
                </a:cxn>
                <a:cxn ang="0">
                  <a:pos x="3" y="109"/>
                </a:cxn>
                <a:cxn ang="0">
                  <a:pos x="101" y="3"/>
                </a:cxn>
                <a:cxn ang="0">
                  <a:pos x="635" y="500"/>
                </a:cxn>
                <a:cxn ang="0">
                  <a:pos x="536" y="605"/>
                </a:cxn>
              </a:cxnLst>
              <a:rect l="0" t="0" r="r" b="b"/>
              <a:pathLst>
                <a:path w="637" h="607">
                  <a:moveTo>
                    <a:pt x="539" y="607"/>
                  </a:moveTo>
                  <a:lnTo>
                    <a:pt x="0" y="106"/>
                  </a:lnTo>
                  <a:lnTo>
                    <a:pt x="98" y="0"/>
                  </a:lnTo>
                  <a:lnTo>
                    <a:pt x="637" y="502"/>
                  </a:lnTo>
                  <a:lnTo>
                    <a:pt x="539" y="607"/>
                  </a:lnTo>
                  <a:close/>
                  <a:moveTo>
                    <a:pt x="536" y="605"/>
                  </a:moveTo>
                  <a:lnTo>
                    <a:pt x="3" y="109"/>
                  </a:lnTo>
                  <a:lnTo>
                    <a:pt x="101" y="3"/>
                  </a:lnTo>
                  <a:lnTo>
                    <a:pt x="635" y="500"/>
                  </a:lnTo>
                  <a:lnTo>
                    <a:pt x="536" y="605"/>
                  </a:lnTo>
                  <a:close/>
                </a:path>
              </a:pathLst>
            </a:custGeom>
            <a:solidFill>
              <a:srgbClr val="FFFF58"/>
            </a:solidFill>
            <a:ln w="9525">
              <a:noFill/>
              <a:round/>
              <a:headEnd/>
              <a:tailEnd/>
            </a:ln>
            <a:effectLst/>
          </p:spPr>
          <p:txBody>
            <a:bodyPr wrap="none" anchor="ctr"/>
            <a:lstStyle/>
            <a:p>
              <a:endParaRPr lang="en-IN"/>
            </a:p>
          </p:txBody>
        </p:sp>
        <p:sp>
          <p:nvSpPr>
            <p:cNvPr id="4749" name="Freeform 653"/>
            <p:cNvSpPr>
              <a:spLocks noChangeArrowheads="1"/>
            </p:cNvSpPr>
            <p:nvPr/>
          </p:nvSpPr>
          <p:spPr bwMode="auto">
            <a:xfrm>
              <a:off x="4287" y="2093"/>
              <a:ext cx="696" cy="663"/>
            </a:xfrm>
            <a:custGeom>
              <a:avLst/>
              <a:gdLst/>
              <a:ahLst/>
              <a:cxnLst>
                <a:cxn ang="0">
                  <a:pos x="533" y="602"/>
                </a:cxn>
                <a:cxn ang="0">
                  <a:pos x="0" y="106"/>
                </a:cxn>
                <a:cxn ang="0">
                  <a:pos x="98" y="0"/>
                </a:cxn>
                <a:cxn ang="0">
                  <a:pos x="632" y="497"/>
                </a:cxn>
                <a:cxn ang="0">
                  <a:pos x="533" y="602"/>
                </a:cxn>
                <a:cxn ang="0">
                  <a:pos x="532" y="599"/>
                </a:cxn>
                <a:cxn ang="0">
                  <a:pos x="3" y="108"/>
                </a:cxn>
                <a:cxn ang="0">
                  <a:pos x="101" y="2"/>
                </a:cxn>
                <a:cxn ang="0">
                  <a:pos x="629" y="494"/>
                </a:cxn>
                <a:cxn ang="0">
                  <a:pos x="532" y="599"/>
                </a:cxn>
              </a:cxnLst>
              <a:rect l="0" t="0" r="r" b="b"/>
              <a:pathLst>
                <a:path w="632" h="602">
                  <a:moveTo>
                    <a:pt x="533" y="602"/>
                  </a:moveTo>
                  <a:lnTo>
                    <a:pt x="0" y="106"/>
                  </a:lnTo>
                  <a:lnTo>
                    <a:pt x="98" y="0"/>
                  </a:lnTo>
                  <a:lnTo>
                    <a:pt x="632" y="497"/>
                  </a:lnTo>
                  <a:lnTo>
                    <a:pt x="533" y="602"/>
                  </a:lnTo>
                  <a:close/>
                  <a:moveTo>
                    <a:pt x="532" y="599"/>
                  </a:moveTo>
                  <a:lnTo>
                    <a:pt x="3" y="108"/>
                  </a:lnTo>
                  <a:lnTo>
                    <a:pt x="101" y="2"/>
                  </a:lnTo>
                  <a:lnTo>
                    <a:pt x="629" y="494"/>
                  </a:lnTo>
                  <a:lnTo>
                    <a:pt x="532" y="599"/>
                  </a:lnTo>
                  <a:close/>
                </a:path>
              </a:pathLst>
            </a:custGeom>
            <a:solidFill>
              <a:srgbClr val="FFFF56"/>
            </a:solidFill>
            <a:ln w="9525">
              <a:noFill/>
              <a:round/>
              <a:headEnd/>
              <a:tailEnd/>
            </a:ln>
            <a:effectLst/>
          </p:spPr>
          <p:txBody>
            <a:bodyPr wrap="none" anchor="ctr"/>
            <a:lstStyle/>
            <a:p>
              <a:endParaRPr lang="en-IN"/>
            </a:p>
          </p:txBody>
        </p:sp>
        <p:sp>
          <p:nvSpPr>
            <p:cNvPr id="4750" name="Freeform 654"/>
            <p:cNvSpPr>
              <a:spLocks noChangeArrowheads="1"/>
            </p:cNvSpPr>
            <p:nvPr/>
          </p:nvSpPr>
          <p:spPr bwMode="auto">
            <a:xfrm>
              <a:off x="4291" y="2096"/>
              <a:ext cx="689" cy="657"/>
            </a:xfrm>
            <a:custGeom>
              <a:avLst/>
              <a:gdLst/>
              <a:ahLst/>
              <a:cxnLst>
                <a:cxn ang="0">
                  <a:pos x="529" y="597"/>
                </a:cxn>
                <a:cxn ang="0">
                  <a:pos x="0" y="106"/>
                </a:cxn>
                <a:cxn ang="0">
                  <a:pos x="98" y="0"/>
                </a:cxn>
                <a:cxn ang="0">
                  <a:pos x="626" y="492"/>
                </a:cxn>
                <a:cxn ang="0">
                  <a:pos x="529" y="597"/>
                </a:cxn>
                <a:cxn ang="0">
                  <a:pos x="526" y="595"/>
                </a:cxn>
                <a:cxn ang="0">
                  <a:pos x="2" y="109"/>
                </a:cxn>
                <a:cxn ang="0">
                  <a:pos x="100" y="3"/>
                </a:cxn>
                <a:cxn ang="0">
                  <a:pos x="624" y="490"/>
                </a:cxn>
                <a:cxn ang="0">
                  <a:pos x="526" y="595"/>
                </a:cxn>
              </a:cxnLst>
              <a:rect l="0" t="0" r="r" b="b"/>
              <a:pathLst>
                <a:path w="626" h="597">
                  <a:moveTo>
                    <a:pt x="529" y="597"/>
                  </a:moveTo>
                  <a:lnTo>
                    <a:pt x="0" y="106"/>
                  </a:lnTo>
                  <a:lnTo>
                    <a:pt x="98" y="0"/>
                  </a:lnTo>
                  <a:lnTo>
                    <a:pt x="626" y="492"/>
                  </a:lnTo>
                  <a:lnTo>
                    <a:pt x="529" y="597"/>
                  </a:lnTo>
                  <a:close/>
                  <a:moveTo>
                    <a:pt x="526" y="595"/>
                  </a:moveTo>
                  <a:lnTo>
                    <a:pt x="2" y="109"/>
                  </a:lnTo>
                  <a:lnTo>
                    <a:pt x="100" y="3"/>
                  </a:lnTo>
                  <a:lnTo>
                    <a:pt x="624" y="490"/>
                  </a:lnTo>
                  <a:lnTo>
                    <a:pt x="526" y="595"/>
                  </a:lnTo>
                  <a:close/>
                </a:path>
              </a:pathLst>
            </a:custGeom>
            <a:solidFill>
              <a:srgbClr val="FFFF54"/>
            </a:solidFill>
            <a:ln w="9525">
              <a:noFill/>
              <a:round/>
              <a:headEnd/>
              <a:tailEnd/>
            </a:ln>
            <a:effectLst/>
          </p:spPr>
          <p:txBody>
            <a:bodyPr wrap="none" anchor="ctr"/>
            <a:lstStyle/>
            <a:p>
              <a:endParaRPr lang="en-IN"/>
            </a:p>
          </p:txBody>
        </p:sp>
        <p:sp>
          <p:nvSpPr>
            <p:cNvPr id="4751" name="Freeform 655"/>
            <p:cNvSpPr>
              <a:spLocks noChangeArrowheads="1"/>
            </p:cNvSpPr>
            <p:nvPr/>
          </p:nvSpPr>
          <p:spPr bwMode="auto">
            <a:xfrm>
              <a:off x="4292" y="2099"/>
              <a:ext cx="685" cy="652"/>
            </a:xfrm>
            <a:custGeom>
              <a:avLst/>
              <a:gdLst/>
              <a:ahLst/>
              <a:cxnLst>
                <a:cxn ang="0">
                  <a:pos x="524" y="592"/>
                </a:cxn>
                <a:cxn ang="0">
                  <a:pos x="0" y="106"/>
                </a:cxn>
                <a:cxn ang="0">
                  <a:pos x="98" y="0"/>
                </a:cxn>
                <a:cxn ang="0">
                  <a:pos x="622" y="487"/>
                </a:cxn>
                <a:cxn ang="0">
                  <a:pos x="524" y="592"/>
                </a:cxn>
                <a:cxn ang="0">
                  <a:pos x="522" y="590"/>
                </a:cxn>
                <a:cxn ang="0">
                  <a:pos x="3" y="108"/>
                </a:cxn>
                <a:cxn ang="0">
                  <a:pos x="100" y="2"/>
                </a:cxn>
                <a:cxn ang="0">
                  <a:pos x="620" y="484"/>
                </a:cxn>
                <a:cxn ang="0">
                  <a:pos x="522" y="590"/>
                </a:cxn>
              </a:cxnLst>
              <a:rect l="0" t="0" r="r" b="b"/>
              <a:pathLst>
                <a:path w="622" h="592">
                  <a:moveTo>
                    <a:pt x="524" y="592"/>
                  </a:moveTo>
                  <a:lnTo>
                    <a:pt x="0" y="106"/>
                  </a:lnTo>
                  <a:lnTo>
                    <a:pt x="98" y="0"/>
                  </a:lnTo>
                  <a:lnTo>
                    <a:pt x="622" y="487"/>
                  </a:lnTo>
                  <a:lnTo>
                    <a:pt x="524" y="592"/>
                  </a:lnTo>
                  <a:close/>
                  <a:moveTo>
                    <a:pt x="522" y="590"/>
                  </a:moveTo>
                  <a:lnTo>
                    <a:pt x="3" y="108"/>
                  </a:lnTo>
                  <a:lnTo>
                    <a:pt x="100" y="2"/>
                  </a:lnTo>
                  <a:lnTo>
                    <a:pt x="620" y="484"/>
                  </a:lnTo>
                  <a:lnTo>
                    <a:pt x="522" y="590"/>
                  </a:lnTo>
                  <a:close/>
                </a:path>
              </a:pathLst>
            </a:custGeom>
            <a:solidFill>
              <a:srgbClr val="FFFF52"/>
            </a:solidFill>
            <a:ln w="9525">
              <a:noFill/>
              <a:round/>
              <a:headEnd/>
              <a:tailEnd/>
            </a:ln>
            <a:effectLst/>
          </p:spPr>
          <p:txBody>
            <a:bodyPr wrap="none" anchor="ctr"/>
            <a:lstStyle/>
            <a:p>
              <a:endParaRPr lang="en-IN"/>
            </a:p>
          </p:txBody>
        </p:sp>
        <p:sp>
          <p:nvSpPr>
            <p:cNvPr id="4752" name="Freeform 656"/>
            <p:cNvSpPr>
              <a:spLocks noChangeArrowheads="1"/>
            </p:cNvSpPr>
            <p:nvPr/>
          </p:nvSpPr>
          <p:spPr bwMode="auto">
            <a:xfrm>
              <a:off x="4296" y="2101"/>
              <a:ext cx="679" cy="647"/>
            </a:xfrm>
            <a:custGeom>
              <a:avLst/>
              <a:gdLst/>
              <a:ahLst/>
              <a:cxnLst>
                <a:cxn ang="0">
                  <a:pos x="519" y="588"/>
                </a:cxn>
                <a:cxn ang="0">
                  <a:pos x="0" y="106"/>
                </a:cxn>
                <a:cxn ang="0">
                  <a:pos x="97" y="0"/>
                </a:cxn>
                <a:cxn ang="0">
                  <a:pos x="617" y="482"/>
                </a:cxn>
                <a:cxn ang="0">
                  <a:pos x="519" y="588"/>
                </a:cxn>
                <a:cxn ang="0">
                  <a:pos x="516" y="586"/>
                </a:cxn>
                <a:cxn ang="0">
                  <a:pos x="2" y="109"/>
                </a:cxn>
                <a:cxn ang="0">
                  <a:pos x="99" y="3"/>
                </a:cxn>
                <a:cxn ang="0">
                  <a:pos x="614" y="480"/>
                </a:cxn>
                <a:cxn ang="0">
                  <a:pos x="516" y="586"/>
                </a:cxn>
              </a:cxnLst>
              <a:rect l="0" t="0" r="r" b="b"/>
              <a:pathLst>
                <a:path w="617" h="588">
                  <a:moveTo>
                    <a:pt x="519" y="588"/>
                  </a:moveTo>
                  <a:lnTo>
                    <a:pt x="0" y="106"/>
                  </a:lnTo>
                  <a:lnTo>
                    <a:pt x="97" y="0"/>
                  </a:lnTo>
                  <a:lnTo>
                    <a:pt x="617" y="482"/>
                  </a:lnTo>
                  <a:lnTo>
                    <a:pt x="519" y="588"/>
                  </a:lnTo>
                  <a:close/>
                  <a:moveTo>
                    <a:pt x="516" y="586"/>
                  </a:moveTo>
                  <a:lnTo>
                    <a:pt x="2" y="109"/>
                  </a:lnTo>
                  <a:lnTo>
                    <a:pt x="99" y="3"/>
                  </a:lnTo>
                  <a:lnTo>
                    <a:pt x="614" y="480"/>
                  </a:lnTo>
                  <a:lnTo>
                    <a:pt x="516" y="586"/>
                  </a:lnTo>
                  <a:close/>
                </a:path>
              </a:pathLst>
            </a:custGeom>
            <a:solidFill>
              <a:srgbClr val="FFFF50"/>
            </a:solidFill>
            <a:ln w="9525">
              <a:noFill/>
              <a:round/>
              <a:headEnd/>
              <a:tailEnd/>
            </a:ln>
            <a:effectLst/>
          </p:spPr>
          <p:txBody>
            <a:bodyPr wrap="none" anchor="ctr"/>
            <a:lstStyle/>
            <a:p>
              <a:endParaRPr lang="en-IN"/>
            </a:p>
          </p:txBody>
        </p:sp>
        <p:sp>
          <p:nvSpPr>
            <p:cNvPr id="4753" name="Freeform 657"/>
            <p:cNvSpPr>
              <a:spLocks noChangeArrowheads="1"/>
            </p:cNvSpPr>
            <p:nvPr/>
          </p:nvSpPr>
          <p:spPr bwMode="auto">
            <a:xfrm>
              <a:off x="4298" y="2104"/>
              <a:ext cx="673" cy="642"/>
            </a:xfrm>
            <a:custGeom>
              <a:avLst/>
              <a:gdLst/>
              <a:ahLst/>
              <a:cxnLst>
                <a:cxn ang="0">
                  <a:pos x="514" y="583"/>
                </a:cxn>
                <a:cxn ang="0">
                  <a:pos x="0" y="106"/>
                </a:cxn>
                <a:cxn ang="0">
                  <a:pos x="97" y="0"/>
                </a:cxn>
                <a:cxn ang="0">
                  <a:pos x="612" y="477"/>
                </a:cxn>
                <a:cxn ang="0">
                  <a:pos x="514" y="583"/>
                </a:cxn>
                <a:cxn ang="0">
                  <a:pos x="511" y="580"/>
                </a:cxn>
                <a:cxn ang="0">
                  <a:pos x="2" y="107"/>
                </a:cxn>
                <a:cxn ang="0">
                  <a:pos x="100" y="2"/>
                </a:cxn>
                <a:cxn ang="0">
                  <a:pos x="609" y="475"/>
                </a:cxn>
                <a:cxn ang="0">
                  <a:pos x="511" y="580"/>
                </a:cxn>
              </a:cxnLst>
              <a:rect l="0" t="0" r="r" b="b"/>
              <a:pathLst>
                <a:path w="612" h="583">
                  <a:moveTo>
                    <a:pt x="514" y="583"/>
                  </a:moveTo>
                  <a:lnTo>
                    <a:pt x="0" y="106"/>
                  </a:lnTo>
                  <a:lnTo>
                    <a:pt x="97" y="0"/>
                  </a:lnTo>
                  <a:lnTo>
                    <a:pt x="612" y="477"/>
                  </a:lnTo>
                  <a:lnTo>
                    <a:pt x="514" y="583"/>
                  </a:lnTo>
                  <a:close/>
                  <a:moveTo>
                    <a:pt x="511" y="580"/>
                  </a:moveTo>
                  <a:lnTo>
                    <a:pt x="2" y="107"/>
                  </a:lnTo>
                  <a:lnTo>
                    <a:pt x="100" y="2"/>
                  </a:lnTo>
                  <a:lnTo>
                    <a:pt x="609" y="475"/>
                  </a:lnTo>
                  <a:lnTo>
                    <a:pt x="511" y="580"/>
                  </a:lnTo>
                  <a:close/>
                </a:path>
              </a:pathLst>
            </a:custGeom>
            <a:solidFill>
              <a:srgbClr val="FFFF4F"/>
            </a:solidFill>
            <a:ln w="9525">
              <a:noFill/>
              <a:round/>
              <a:headEnd/>
              <a:tailEnd/>
            </a:ln>
            <a:effectLst/>
          </p:spPr>
          <p:txBody>
            <a:bodyPr wrap="none" anchor="ctr"/>
            <a:lstStyle/>
            <a:p>
              <a:endParaRPr lang="en-IN"/>
            </a:p>
          </p:txBody>
        </p:sp>
        <p:sp>
          <p:nvSpPr>
            <p:cNvPr id="4754" name="Freeform 658"/>
            <p:cNvSpPr>
              <a:spLocks noChangeArrowheads="1"/>
            </p:cNvSpPr>
            <p:nvPr/>
          </p:nvSpPr>
          <p:spPr bwMode="auto">
            <a:xfrm>
              <a:off x="4300" y="2106"/>
              <a:ext cx="668" cy="636"/>
            </a:xfrm>
            <a:custGeom>
              <a:avLst/>
              <a:gdLst/>
              <a:ahLst/>
              <a:cxnLst>
                <a:cxn ang="0">
                  <a:pos x="509" y="578"/>
                </a:cxn>
                <a:cxn ang="0">
                  <a:pos x="0" y="105"/>
                </a:cxn>
                <a:cxn ang="0">
                  <a:pos x="98" y="0"/>
                </a:cxn>
                <a:cxn ang="0">
                  <a:pos x="607" y="473"/>
                </a:cxn>
                <a:cxn ang="0">
                  <a:pos x="509" y="578"/>
                </a:cxn>
                <a:cxn ang="0">
                  <a:pos x="507" y="576"/>
                </a:cxn>
                <a:cxn ang="0">
                  <a:pos x="3" y="107"/>
                </a:cxn>
                <a:cxn ang="0">
                  <a:pos x="101" y="3"/>
                </a:cxn>
                <a:cxn ang="0">
                  <a:pos x="605" y="470"/>
                </a:cxn>
                <a:cxn ang="0">
                  <a:pos x="507" y="576"/>
                </a:cxn>
              </a:cxnLst>
              <a:rect l="0" t="0" r="r" b="b"/>
              <a:pathLst>
                <a:path w="607" h="578">
                  <a:moveTo>
                    <a:pt x="509" y="578"/>
                  </a:moveTo>
                  <a:lnTo>
                    <a:pt x="0" y="105"/>
                  </a:lnTo>
                  <a:lnTo>
                    <a:pt x="98" y="0"/>
                  </a:lnTo>
                  <a:lnTo>
                    <a:pt x="607" y="473"/>
                  </a:lnTo>
                  <a:lnTo>
                    <a:pt x="509" y="578"/>
                  </a:lnTo>
                  <a:close/>
                  <a:moveTo>
                    <a:pt x="507" y="576"/>
                  </a:moveTo>
                  <a:lnTo>
                    <a:pt x="3" y="107"/>
                  </a:lnTo>
                  <a:lnTo>
                    <a:pt x="101" y="3"/>
                  </a:lnTo>
                  <a:lnTo>
                    <a:pt x="605" y="470"/>
                  </a:lnTo>
                  <a:lnTo>
                    <a:pt x="507" y="576"/>
                  </a:lnTo>
                  <a:close/>
                </a:path>
              </a:pathLst>
            </a:custGeom>
            <a:solidFill>
              <a:srgbClr val="FFFF4D"/>
            </a:solidFill>
            <a:ln w="9525">
              <a:noFill/>
              <a:round/>
              <a:headEnd/>
              <a:tailEnd/>
            </a:ln>
            <a:effectLst/>
          </p:spPr>
          <p:txBody>
            <a:bodyPr wrap="none" anchor="ctr"/>
            <a:lstStyle/>
            <a:p>
              <a:endParaRPr lang="en-IN"/>
            </a:p>
          </p:txBody>
        </p:sp>
        <p:sp>
          <p:nvSpPr>
            <p:cNvPr id="4755" name="Freeform 659"/>
            <p:cNvSpPr>
              <a:spLocks noChangeArrowheads="1"/>
            </p:cNvSpPr>
            <p:nvPr/>
          </p:nvSpPr>
          <p:spPr bwMode="auto">
            <a:xfrm>
              <a:off x="4304" y="2110"/>
              <a:ext cx="663" cy="631"/>
            </a:xfrm>
            <a:custGeom>
              <a:avLst/>
              <a:gdLst/>
              <a:ahLst/>
              <a:cxnLst>
                <a:cxn ang="0">
                  <a:pos x="504" y="573"/>
                </a:cxn>
                <a:cxn ang="0">
                  <a:pos x="0" y="104"/>
                </a:cxn>
                <a:cxn ang="0">
                  <a:pos x="98" y="0"/>
                </a:cxn>
                <a:cxn ang="0">
                  <a:pos x="602" y="467"/>
                </a:cxn>
                <a:cxn ang="0">
                  <a:pos x="504" y="573"/>
                </a:cxn>
                <a:cxn ang="0">
                  <a:pos x="501" y="571"/>
                </a:cxn>
                <a:cxn ang="0">
                  <a:pos x="2" y="107"/>
                </a:cxn>
                <a:cxn ang="0">
                  <a:pos x="100" y="2"/>
                </a:cxn>
                <a:cxn ang="0">
                  <a:pos x="599" y="465"/>
                </a:cxn>
                <a:cxn ang="0">
                  <a:pos x="501" y="571"/>
                </a:cxn>
              </a:cxnLst>
              <a:rect l="0" t="0" r="r" b="b"/>
              <a:pathLst>
                <a:path w="602" h="573">
                  <a:moveTo>
                    <a:pt x="504" y="573"/>
                  </a:moveTo>
                  <a:lnTo>
                    <a:pt x="0" y="104"/>
                  </a:lnTo>
                  <a:lnTo>
                    <a:pt x="98" y="0"/>
                  </a:lnTo>
                  <a:lnTo>
                    <a:pt x="602" y="467"/>
                  </a:lnTo>
                  <a:lnTo>
                    <a:pt x="504" y="573"/>
                  </a:lnTo>
                  <a:close/>
                  <a:moveTo>
                    <a:pt x="501" y="571"/>
                  </a:moveTo>
                  <a:lnTo>
                    <a:pt x="2" y="107"/>
                  </a:lnTo>
                  <a:lnTo>
                    <a:pt x="100" y="2"/>
                  </a:lnTo>
                  <a:lnTo>
                    <a:pt x="599" y="465"/>
                  </a:lnTo>
                  <a:lnTo>
                    <a:pt x="501" y="571"/>
                  </a:lnTo>
                  <a:close/>
                </a:path>
              </a:pathLst>
            </a:custGeom>
            <a:solidFill>
              <a:srgbClr val="FFFF4B"/>
            </a:solidFill>
            <a:ln w="9525">
              <a:noFill/>
              <a:round/>
              <a:headEnd/>
              <a:tailEnd/>
            </a:ln>
            <a:effectLst/>
          </p:spPr>
          <p:txBody>
            <a:bodyPr wrap="none" anchor="ctr"/>
            <a:lstStyle/>
            <a:p>
              <a:endParaRPr lang="en-IN"/>
            </a:p>
          </p:txBody>
        </p:sp>
        <p:sp>
          <p:nvSpPr>
            <p:cNvPr id="4756" name="Freeform 660"/>
            <p:cNvSpPr>
              <a:spLocks noChangeArrowheads="1"/>
            </p:cNvSpPr>
            <p:nvPr/>
          </p:nvSpPr>
          <p:spPr bwMode="auto">
            <a:xfrm>
              <a:off x="4306" y="2112"/>
              <a:ext cx="657" cy="626"/>
            </a:xfrm>
            <a:custGeom>
              <a:avLst/>
              <a:gdLst/>
              <a:ahLst/>
              <a:cxnLst>
                <a:cxn ang="0">
                  <a:pos x="499" y="569"/>
                </a:cxn>
                <a:cxn ang="0">
                  <a:pos x="0" y="105"/>
                </a:cxn>
                <a:cxn ang="0">
                  <a:pos x="98" y="0"/>
                </a:cxn>
                <a:cxn ang="0">
                  <a:pos x="597" y="463"/>
                </a:cxn>
                <a:cxn ang="0">
                  <a:pos x="499" y="569"/>
                </a:cxn>
                <a:cxn ang="0">
                  <a:pos x="496" y="566"/>
                </a:cxn>
                <a:cxn ang="0">
                  <a:pos x="3" y="107"/>
                </a:cxn>
                <a:cxn ang="0">
                  <a:pos x="101" y="2"/>
                </a:cxn>
                <a:cxn ang="0">
                  <a:pos x="595" y="460"/>
                </a:cxn>
                <a:cxn ang="0">
                  <a:pos x="496" y="566"/>
                </a:cxn>
              </a:cxnLst>
              <a:rect l="0" t="0" r="r" b="b"/>
              <a:pathLst>
                <a:path w="597" h="569">
                  <a:moveTo>
                    <a:pt x="499" y="569"/>
                  </a:moveTo>
                  <a:lnTo>
                    <a:pt x="0" y="105"/>
                  </a:lnTo>
                  <a:lnTo>
                    <a:pt x="98" y="0"/>
                  </a:lnTo>
                  <a:lnTo>
                    <a:pt x="597" y="463"/>
                  </a:lnTo>
                  <a:lnTo>
                    <a:pt x="499" y="569"/>
                  </a:lnTo>
                  <a:close/>
                  <a:moveTo>
                    <a:pt x="496" y="566"/>
                  </a:moveTo>
                  <a:lnTo>
                    <a:pt x="3" y="107"/>
                  </a:lnTo>
                  <a:lnTo>
                    <a:pt x="101" y="2"/>
                  </a:lnTo>
                  <a:lnTo>
                    <a:pt x="595" y="460"/>
                  </a:lnTo>
                  <a:lnTo>
                    <a:pt x="496" y="566"/>
                  </a:lnTo>
                  <a:close/>
                </a:path>
              </a:pathLst>
            </a:custGeom>
            <a:solidFill>
              <a:srgbClr val="FFFF49"/>
            </a:solidFill>
            <a:ln w="9525">
              <a:noFill/>
              <a:round/>
              <a:headEnd/>
              <a:tailEnd/>
            </a:ln>
            <a:effectLst/>
          </p:spPr>
          <p:txBody>
            <a:bodyPr wrap="none" anchor="ctr"/>
            <a:lstStyle/>
            <a:p>
              <a:endParaRPr lang="en-IN"/>
            </a:p>
          </p:txBody>
        </p:sp>
        <p:sp>
          <p:nvSpPr>
            <p:cNvPr id="4757" name="Freeform 661"/>
            <p:cNvSpPr>
              <a:spLocks noChangeArrowheads="1"/>
            </p:cNvSpPr>
            <p:nvPr/>
          </p:nvSpPr>
          <p:spPr bwMode="auto">
            <a:xfrm>
              <a:off x="4309" y="2114"/>
              <a:ext cx="651" cy="621"/>
            </a:xfrm>
            <a:custGeom>
              <a:avLst/>
              <a:gdLst/>
              <a:ahLst/>
              <a:cxnLst>
                <a:cxn ang="0">
                  <a:pos x="493" y="564"/>
                </a:cxn>
                <a:cxn ang="0">
                  <a:pos x="0" y="105"/>
                </a:cxn>
                <a:cxn ang="0">
                  <a:pos x="98" y="0"/>
                </a:cxn>
                <a:cxn ang="0">
                  <a:pos x="592" y="458"/>
                </a:cxn>
                <a:cxn ang="0">
                  <a:pos x="493" y="564"/>
                </a:cxn>
                <a:cxn ang="0">
                  <a:pos x="491" y="562"/>
                </a:cxn>
                <a:cxn ang="0">
                  <a:pos x="3" y="108"/>
                </a:cxn>
                <a:cxn ang="0">
                  <a:pos x="101" y="2"/>
                </a:cxn>
                <a:cxn ang="0">
                  <a:pos x="589" y="457"/>
                </a:cxn>
                <a:cxn ang="0">
                  <a:pos x="491" y="562"/>
                </a:cxn>
              </a:cxnLst>
              <a:rect l="0" t="0" r="r" b="b"/>
              <a:pathLst>
                <a:path w="592" h="564">
                  <a:moveTo>
                    <a:pt x="493" y="564"/>
                  </a:moveTo>
                  <a:lnTo>
                    <a:pt x="0" y="105"/>
                  </a:lnTo>
                  <a:lnTo>
                    <a:pt x="98" y="0"/>
                  </a:lnTo>
                  <a:lnTo>
                    <a:pt x="592" y="458"/>
                  </a:lnTo>
                  <a:lnTo>
                    <a:pt x="493" y="564"/>
                  </a:lnTo>
                  <a:close/>
                  <a:moveTo>
                    <a:pt x="491" y="562"/>
                  </a:moveTo>
                  <a:lnTo>
                    <a:pt x="3" y="108"/>
                  </a:lnTo>
                  <a:lnTo>
                    <a:pt x="101" y="2"/>
                  </a:lnTo>
                  <a:lnTo>
                    <a:pt x="589" y="457"/>
                  </a:lnTo>
                  <a:lnTo>
                    <a:pt x="491" y="562"/>
                  </a:lnTo>
                  <a:close/>
                </a:path>
              </a:pathLst>
            </a:custGeom>
            <a:solidFill>
              <a:srgbClr val="FFFF47"/>
            </a:solidFill>
            <a:ln w="9525">
              <a:noFill/>
              <a:round/>
              <a:headEnd/>
              <a:tailEnd/>
            </a:ln>
            <a:effectLst/>
          </p:spPr>
          <p:txBody>
            <a:bodyPr wrap="none" anchor="ctr"/>
            <a:lstStyle/>
            <a:p>
              <a:endParaRPr lang="en-IN"/>
            </a:p>
          </p:txBody>
        </p:sp>
        <p:sp>
          <p:nvSpPr>
            <p:cNvPr id="4758" name="Freeform 662"/>
            <p:cNvSpPr>
              <a:spLocks noChangeArrowheads="1"/>
            </p:cNvSpPr>
            <p:nvPr/>
          </p:nvSpPr>
          <p:spPr bwMode="auto">
            <a:xfrm>
              <a:off x="4313" y="2117"/>
              <a:ext cx="645" cy="616"/>
            </a:xfrm>
            <a:custGeom>
              <a:avLst/>
              <a:gdLst/>
              <a:ahLst/>
              <a:cxnLst>
                <a:cxn ang="0">
                  <a:pos x="488" y="560"/>
                </a:cxn>
                <a:cxn ang="0">
                  <a:pos x="0" y="106"/>
                </a:cxn>
                <a:cxn ang="0">
                  <a:pos x="98" y="0"/>
                </a:cxn>
                <a:cxn ang="0">
                  <a:pos x="586" y="455"/>
                </a:cxn>
                <a:cxn ang="0">
                  <a:pos x="488" y="560"/>
                </a:cxn>
                <a:cxn ang="0">
                  <a:pos x="485" y="557"/>
                </a:cxn>
                <a:cxn ang="0">
                  <a:pos x="2" y="108"/>
                </a:cxn>
                <a:cxn ang="0">
                  <a:pos x="100" y="2"/>
                </a:cxn>
                <a:cxn ang="0">
                  <a:pos x="583" y="452"/>
                </a:cxn>
                <a:cxn ang="0">
                  <a:pos x="485" y="557"/>
                </a:cxn>
              </a:cxnLst>
              <a:rect l="0" t="0" r="r" b="b"/>
              <a:pathLst>
                <a:path w="586" h="560">
                  <a:moveTo>
                    <a:pt x="488" y="560"/>
                  </a:moveTo>
                  <a:lnTo>
                    <a:pt x="0" y="106"/>
                  </a:lnTo>
                  <a:lnTo>
                    <a:pt x="98" y="0"/>
                  </a:lnTo>
                  <a:lnTo>
                    <a:pt x="586" y="455"/>
                  </a:lnTo>
                  <a:lnTo>
                    <a:pt x="488" y="560"/>
                  </a:lnTo>
                  <a:close/>
                  <a:moveTo>
                    <a:pt x="485" y="557"/>
                  </a:moveTo>
                  <a:lnTo>
                    <a:pt x="2" y="108"/>
                  </a:lnTo>
                  <a:lnTo>
                    <a:pt x="100" y="2"/>
                  </a:lnTo>
                  <a:lnTo>
                    <a:pt x="583" y="452"/>
                  </a:lnTo>
                  <a:lnTo>
                    <a:pt x="485" y="557"/>
                  </a:lnTo>
                  <a:close/>
                </a:path>
              </a:pathLst>
            </a:custGeom>
            <a:solidFill>
              <a:srgbClr val="FFFF46"/>
            </a:solidFill>
            <a:ln w="9525">
              <a:noFill/>
              <a:round/>
              <a:headEnd/>
              <a:tailEnd/>
            </a:ln>
            <a:effectLst/>
          </p:spPr>
          <p:txBody>
            <a:bodyPr wrap="none" anchor="ctr"/>
            <a:lstStyle/>
            <a:p>
              <a:endParaRPr lang="en-IN"/>
            </a:p>
          </p:txBody>
        </p:sp>
        <p:sp>
          <p:nvSpPr>
            <p:cNvPr id="4759" name="Freeform 663"/>
            <p:cNvSpPr>
              <a:spLocks noChangeArrowheads="1"/>
            </p:cNvSpPr>
            <p:nvPr/>
          </p:nvSpPr>
          <p:spPr bwMode="auto">
            <a:xfrm>
              <a:off x="4315" y="2119"/>
              <a:ext cx="639" cy="611"/>
            </a:xfrm>
            <a:custGeom>
              <a:avLst/>
              <a:gdLst/>
              <a:ahLst/>
              <a:cxnLst>
                <a:cxn ang="0">
                  <a:pos x="483" y="555"/>
                </a:cxn>
                <a:cxn ang="0">
                  <a:pos x="0" y="106"/>
                </a:cxn>
                <a:cxn ang="0">
                  <a:pos x="98" y="0"/>
                </a:cxn>
                <a:cxn ang="0">
                  <a:pos x="581" y="450"/>
                </a:cxn>
                <a:cxn ang="0">
                  <a:pos x="483" y="555"/>
                </a:cxn>
                <a:cxn ang="0">
                  <a:pos x="482" y="553"/>
                </a:cxn>
                <a:cxn ang="0">
                  <a:pos x="3" y="109"/>
                </a:cxn>
                <a:cxn ang="0">
                  <a:pos x="101" y="3"/>
                </a:cxn>
                <a:cxn ang="0">
                  <a:pos x="579" y="448"/>
                </a:cxn>
                <a:cxn ang="0">
                  <a:pos x="482" y="553"/>
                </a:cxn>
              </a:cxnLst>
              <a:rect l="0" t="0" r="r" b="b"/>
              <a:pathLst>
                <a:path w="581" h="555">
                  <a:moveTo>
                    <a:pt x="483" y="555"/>
                  </a:moveTo>
                  <a:lnTo>
                    <a:pt x="0" y="106"/>
                  </a:lnTo>
                  <a:lnTo>
                    <a:pt x="98" y="0"/>
                  </a:lnTo>
                  <a:lnTo>
                    <a:pt x="581" y="450"/>
                  </a:lnTo>
                  <a:lnTo>
                    <a:pt x="483" y="555"/>
                  </a:lnTo>
                  <a:close/>
                  <a:moveTo>
                    <a:pt x="482" y="553"/>
                  </a:moveTo>
                  <a:lnTo>
                    <a:pt x="3" y="109"/>
                  </a:lnTo>
                  <a:lnTo>
                    <a:pt x="101" y="3"/>
                  </a:lnTo>
                  <a:lnTo>
                    <a:pt x="579" y="448"/>
                  </a:lnTo>
                  <a:lnTo>
                    <a:pt x="482" y="553"/>
                  </a:lnTo>
                  <a:close/>
                </a:path>
              </a:pathLst>
            </a:custGeom>
            <a:solidFill>
              <a:srgbClr val="FFFF44"/>
            </a:solidFill>
            <a:ln w="9525">
              <a:noFill/>
              <a:round/>
              <a:headEnd/>
              <a:tailEnd/>
            </a:ln>
            <a:effectLst/>
          </p:spPr>
          <p:txBody>
            <a:bodyPr wrap="none" anchor="ctr"/>
            <a:lstStyle/>
            <a:p>
              <a:endParaRPr lang="en-IN"/>
            </a:p>
          </p:txBody>
        </p:sp>
        <p:sp>
          <p:nvSpPr>
            <p:cNvPr id="4760" name="Freeform 664"/>
            <p:cNvSpPr>
              <a:spLocks noChangeArrowheads="1"/>
            </p:cNvSpPr>
            <p:nvPr/>
          </p:nvSpPr>
          <p:spPr bwMode="auto">
            <a:xfrm>
              <a:off x="4318" y="2122"/>
              <a:ext cx="634" cy="605"/>
            </a:xfrm>
            <a:custGeom>
              <a:avLst/>
              <a:gdLst/>
              <a:ahLst/>
              <a:cxnLst>
                <a:cxn ang="0">
                  <a:pos x="479" y="550"/>
                </a:cxn>
                <a:cxn ang="0">
                  <a:pos x="0" y="106"/>
                </a:cxn>
                <a:cxn ang="0">
                  <a:pos x="98" y="0"/>
                </a:cxn>
                <a:cxn ang="0">
                  <a:pos x="576" y="445"/>
                </a:cxn>
                <a:cxn ang="0">
                  <a:pos x="479" y="550"/>
                </a:cxn>
                <a:cxn ang="0">
                  <a:pos x="476" y="547"/>
                </a:cxn>
                <a:cxn ang="0">
                  <a:pos x="2" y="108"/>
                </a:cxn>
                <a:cxn ang="0">
                  <a:pos x="100" y="2"/>
                </a:cxn>
                <a:cxn ang="0">
                  <a:pos x="574" y="442"/>
                </a:cxn>
                <a:cxn ang="0">
                  <a:pos x="476" y="547"/>
                </a:cxn>
              </a:cxnLst>
              <a:rect l="0" t="0" r="r" b="b"/>
              <a:pathLst>
                <a:path w="576" h="550">
                  <a:moveTo>
                    <a:pt x="479" y="550"/>
                  </a:moveTo>
                  <a:lnTo>
                    <a:pt x="0" y="106"/>
                  </a:lnTo>
                  <a:lnTo>
                    <a:pt x="98" y="0"/>
                  </a:lnTo>
                  <a:lnTo>
                    <a:pt x="576" y="445"/>
                  </a:lnTo>
                  <a:lnTo>
                    <a:pt x="479" y="550"/>
                  </a:lnTo>
                  <a:close/>
                  <a:moveTo>
                    <a:pt x="476" y="547"/>
                  </a:moveTo>
                  <a:lnTo>
                    <a:pt x="2" y="108"/>
                  </a:lnTo>
                  <a:lnTo>
                    <a:pt x="100" y="2"/>
                  </a:lnTo>
                  <a:lnTo>
                    <a:pt x="574" y="442"/>
                  </a:lnTo>
                  <a:lnTo>
                    <a:pt x="476" y="547"/>
                  </a:lnTo>
                  <a:close/>
                </a:path>
              </a:pathLst>
            </a:custGeom>
            <a:solidFill>
              <a:srgbClr val="FFFF42"/>
            </a:solidFill>
            <a:ln w="9525">
              <a:noFill/>
              <a:round/>
              <a:headEnd/>
              <a:tailEnd/>
            </a:ln>
            <a:effectLst/>
          </p:spPr>
          <p:txBody>
            <a:bodyPr wrap="none" anchor="ctr"/>
            <a:lstStyle/>
            <a:p>
              <a:endParaRPr lang="en-IN"/>
            </a:p>
          </p:txBody>
        </p:sp>
        <p:sp>
          <p:nvSpPr>
            <p:cNvPr id="4761" name="Freeform 665"/>
            <p:cNvSpPr>
              <a:spLocks noChangeArrowheads="1"/>
            </p:cNvSpPr>
            <p:nvPr/>
          </p:nvSpPr>
          <p:spPr bwMode="auto">
            <a:xfrm>
              <a:off x="4320" y="2124"/>
              <a:ext cx="629" cy="600"/>
            </a:xfrm>
            <a:custGeom>
              <a:avLst/>
              <a:gdLst/>
              <a:ahLst/>
              <a:cxnLst>
                <a:cxn ang="0">
                  <a:pos x="474" y="545"/>
                </a:cxn>
                <a:cxn ang="0">
                  <a:pos x="0" y="106"/>
                </a:cxn>
                <a:cxn ang="0">
                  <a:pos x="98" y="0"/>
                </a:cxn>
                <a:cxn ang="0">
                  <a:pos x="572" y="440"/>
                </a:cxn>
                <a:cxn ang="0">
                  <a:pos x="474" y="545"/>
                </a:cxn>
                <a:cxn ang="0">
                  <a:pos x="471" y="544"/>
                </a:cxn>
                <a:cxn ang="0">
                  <a:pos x="3" y="109"/>
                </a:cxn>
                <a:cxn ang="0">
                  <a:pos x="100" y="3"/>
                </a:cxn>
                <a:cxn ang="0">
                  <a:pos x="569" y="438"/>
                </a:cxn>
                <a:cxn ang="0">
                  <a:pos x="471" y="544"/>
                </a:cxn>
              </a:cxnLst>
              <a:rect l="0" t="0" r="r" b="b"/>
              <a:pathLst>
                <a:path w="572" h="545">
                  <a:moveTo>
                    <a:pt x="474" y="545"/>
                  </a:moveTo>
                  <a:lnTo>
                    <a:pt x="0" y="106"/>
                  </a:lnTo>
                  <a:lnTo>
                    <a:pt x="98" y="0"/>
                  </a:lnTo>
                  <a:lnTo>
                    <a:pt x="572" y="440"/>
                  </a:lnTo>
                  <a:lnTo>
                    <a:pt x="474" y="545"/>
                  </a:lnTo>
                  <a:close/>
                  <a:moveTo>
                    <a:pt x="471" y="544"/>
                  </a:moveTo>
                  <a:lnTo>
                    <a:pt x="3" y="109"/>
                  </a:lnTo>
                  <a:lnTo>
                    <a:pt x="100" y="3"/>
                  </a:lnTo>
                  <a:lnTo>
                    <a:pt x="569" y="438"/>
                  </a:lnTo>
                  <a:lnTo>
                    <a:pt x="471" y="544"/>
                  </a:lnTo>
                  <a:close/>
                </a:path>
              </a:pathLst>
            </a:custGeom>
            <a:solidFill>
              <a:srgbClr val="FFFF41"/>
            </a:solidFill>
            <a:ln w="9525">
              <a:noFill/>
              <a:round/>
              <a:headEnd/>
              <a:tailEnd/>
            </a:ln>
            <a:effectLst/>
          </p:spPr>
          <p:txBody>
            <a:bodyPr wrap="none" anchor="ctr"/>
            <a:lstStyle/>
            <a:p>
              <a:endParaRPr lang="en-IN"/>
            </a:p>
          </p:txBody>
        </p:sp>
        <p:sp>
          <p:nvSpPr>
            <p:cNvPr id="4762" name="Freeform 666"/>
            <p:cNvSpPr>
              <a:spLocks noChangeArrowheads="1"/>
            </p:cNvSpPr>
            <p:nvPr/>
          </p:nvSpPr>
          <p:spPr bwMode="auto">
            <a:xfrm>
              <a:off x="4323" y="2128"/>
              <a:ext cx="623" cy="595"/>
            </a:xfrm>
            <a:custGeom>
              <a:avLst/>
              <a:gdLst/>
              <a:ahLst/>
              <a:cxnLst>
                <a:cxn ang="0">
                  <a:pos x="468" y="541"/>
                </a:cxn>
                <a:cxn ang="0">
                  <a:pos x="0" y="106"/>
                </a:cxn>
                <a:cxn ang="0">
                  <a:pos x="97" y="0"/>
                </a:cxn>
                <a:cxn ang="0">
                  <a:pos x="566" y="435"/>
                </a:cxn>
                <a:cxn ang="0">
                  <a:pos x="468" y="541"/>
                </a:cxn>
                <a:cxn ang="0">
                  <a:pos x="466" y="539"/>
                </a:cxn>
                <a:cxn ang="0">
                  <a:pos x="2" y="108"/>
                </a:cxn>
                <a:cxn ang="0">
                  <a:pos x="100" y="2"/>
                </a:cxn>
                <a:cxn ang="0">
                  <a:pos x="564" y="433"/>
                </a:cxn>
                <a:cxn ang="0">
                  <a:pos x="466" y="539"/>
                </a:cxn>
              </a:cxnLst>
              <a:rect l="0" t="0" r="r" b="b"/>
              <a:pathLst>
                <a:path w="566" h="541">
                  <a:moveTo>
                    <a:pt x="468" y="541"/>
                  </a:moveTo>
                  <a:lnTo>
                    <a:pt x="0" y="106"/>
                  </a:lnTo>
                  <a:lnTo>
                    <a:pt x="97" y="0"/>
                  </a:lnTo>
                  <a:lnTo>
                    <a:pt x="566" y="435"/>
                  </a:lnTo>
                  <a:lnTo>
                    <a:pt x="468" y="541"/>
                  </a:lnTo>
                  <a:close/>
                  <a:moveTo>
                    <a:pt x="466" y="539"/>
                  </a:moveTo>
                  <a:lnTo>
                    <a:pt x="2" y="108"/>
                  </a:lnTo>
                  <a:lnTo>
                    <a:pt x="100" y="2"/>
                  </a:lnTo>
                  <a:lnTo>
                    <a:pt x="564" y="433"/>
                  </a:lnTo>
                  <a:lnTo>
                    <a:pt x="466" y="539"/>
                  </a:lnTo>
                  <a:close/>
                </a:path>
              </a:pathLst>
            </a:custGeom>
            <a:solidFill>
              <a:srgbClr val="FFFF3F"/>
            </a:solidFill>
            <a:ln w="9525">
              <a:noFill/>
              <a:round/>
              <a:headEnd/>
              <a:tailEnd/>
            </a:ln>
            <a:effectLst/>
          </p:spPr>
          <p:txBody>
            <a:bodyPr wrap="none" anchor="ctr"/>
            <a:lstStyle/>
            <a:p>
              <a:endParaRPr lang="en-IN"/>
            </a:p>
          </p:txBody>
        </p:sp>
        <p:sp>
          <p:nvSpPr>
            <p:cNvPr id="4763" name="Freeform 667"/>
            <p:cNvSpPr>
              <a:spLocks noChangeArrowheads="1"/>
            </p:cNvSpPr>
            <p:nvPr/>
          </p:nvSpPr>
          <p:spPr bwMode="auto">
            <a:xfrm>
              <a:off x="4326" y="2130"/>
              <a:ext cx="619" cy="591"/>
            </a:xfrm>
            <a:custGeom>
              <a:avLst/>
              <a:gdLst/>
              <a:ahLst/>
              <a:cxnLst>
                <a:cxn ang="0">
                  <a:pos x="464" y="537"/>
                </a:cxn>
                <a:cxn ang="0">
                  <a:pos x="0" y="106"/>
                </a:cxn>
                <a:cxn ang="0">
                  <a:pos x="98" y="0"/>
                </a:cxn>
                <a:cxn ang="0">
                  <a:pos x="562" y="431"/>
                </a:cxn>
                <a:cxn ang="0">
                  <a:pos x="464" y="537"/>
                </a:cxn>
                <a:cxn ang="0">
                  <a:pos x="461" y="534"/>
                </a:cxn>
                <a:cxn ang="0">
                  <a:pos x="2" y="108"/>
                </a:cxn>
                <a:cxn ang="0">
                  <a:pos x="100" y="2"/>
                </a:cxn>
                <a:cxn ang="0">
                  <a:pos x="559" y="428"/>
                </a:cxn>
                <a:cxn ang="0">
                  <a:pos x="461" y="534"/>
                </a:cxn>
              </a:cxnLst>
              <a:rect l="0" t="0" r="r" b="b"/>
              <a:pathLst>
                <a:path w="562" h="537">
                  <a:moveTo>
                    <a:pt x="464" y="537"/>
                  </a:moveTo>
                  <a:lnTo>
                    <a:pt x="0" y="106"/>
                  </a:lnTo>
                  <a:lnTo>
                    <a:pt x="98" y="0"/>
                  </a:lnTo>
                  <a:lnTo>
                    <a:pt x="562" y="431"/>
                  </a:lnTo>
                  <a:lnTo>
                    <a:pt x="464" y="537"/>
                  </a:lnTo>
                  <a:close/>
                  <a:moveTo>
                    <a:pt x="461" y="534"/>
                  </a:moveTo>
                  <a:lnTo>
                    <a:pt x="2" y="108"/>
                  </a:lnTo>
                  <a:lnTo>
                    <a:pt x="100" y="2"/>
                  </a:lnTo>
                  <a:lnTo>
                    <a:pt x="559" y="428"/>
                  </a:lnTo>
                  <a:lnTo>
                    <a:pt x="461" y="534"/>
                  </a:lnTo>
                  <a:close/>
                </a:path>
              </a:pathLst>
            </a:custGeom>
            <a:solidFill>
              <a:srgbClr val="FFFF3E"/>
            </a:solidFill>
            <a:ln w="9525">
              <a:noFill/>
              <a:round/>
              <a:headEnd/>
              <a:tailEnd/>
            </a:ln>
            <a:effectLst/>
          </p:spPr>
          <p:txBody>
            <a:bodyPr wrap="none" anchor="ctr"/>
            <a:lstStyle/>
            <a:p>
              <a:endParaRPr lang="en-IN"/>
            </a:p>
          </p:txBody>
        </p:sp>
        <p:sp>
          <p:nvSpPr>
            <p:cNvPr id="4764" name="Freeform 668"/>
            <p:cNvSpPr>
              <a:spLocks noChangeArrowheads="1"/>
            </p:cNvSpPr>
            <p:nvPr/>
          </p:nvSpPr>
          <p:spPr bwMode="auto">
            <a:xfrm>
              <a:off x="4328" y="2132"/>
              <a:ext cx="613" cy="585"/>
            </a:xfrm>
            <a:custGeom>
              <a:avLst/>
              <a:gdLst/>
              <a:ahLst/>
              <a:cxnLst>
                <a:cxn ang="0">
                  <a:pos x="459" y="532"/>
                </a:cxn>
                <a:cxn ang="0">
                  <a:pos x="0" y="106"/>
                </a:cxn>
                <a:cxn ang="0">
                  <a:pos x="98" y="0"/>
                </a:cxn>
                <a:cxn ang="0">
                  <a:pos x="557" y="426"/>
                </a:cxn>
                <a:cxn ang="0">
                  <a:pos x="459" y="532"/>
                </a:cxn>
                <a:cxn ang="0">
                  <a:pos x="456" y="530"/>
                </a:cxn>
                <a:cxn ang="0">
                  <a:pos x="3" y="108"/>
                </a:cxn>
                <a:cxn ang="0">
                  <a:pos x="101" y="3"/>
                </a:cxn>
                <a:cxn ang="0">
                  <a:pos x="555" y="424"/>
                </a:cxn>
                <a:cxn ang="0">
                  <a:pos x="456" y="530"/>
                </a:cxn>
              </a:cxnLst>
              <a:rect l="0" t="0" r="r" b="b"/>
              <a:pathLst>
                <a:path w="557" h="532">
                  <a:moveTo>
                    <a:pt x="459" y="532"/>
                  </a:moveTo>
                  <a:lnTo>
                    <a:pt x="0" y="106"/>
                  </a:lnTo>
                  <a:lnTo>
                    <a:pt x="98" y="0"/>
                  </a:lnTo>
                  <a:lnTo>
                    <a:pt x="557" y="426"/>
                  </a:lnTo>
                  <a:lnTo>
                    <a:pt x="459" y="532"/>
                  </a:lnTo>
                  <a:close/>
                  <a:moveTo>
                    <a:pt x="456" y="530"/>
                  </a:moveTo>
                  <a:lnTo>
                    <a:pt x="3" y="108"/>
                  </a:lnTo>
                  <a:lnTo>
                    <a:pt x="101" y="3"/>
                  </a:lnTo>
                  <a:lnTo>
                    <a:pt x="555" y="424"/>
                  </a:lnTo>
                  <a:lnTo>
                    <a:pt x="456" y="530"/>
                  </a:lnTo>
                  <a:close/>
                </a:path>
              </a:pathLst>
            </a:custGeom>
            <a:solidFill>
              <a:srgbClr val="FFFF3C"/>
            </a:solidFill>
            <a:ln w="9525">
              <a:noFill/>
              <a:round/>
              <a:headEnd/>
              <a:tailEnd/>
            </a:ln>
            <a:effectLst/>
          </p:spPr>
          <p:txBody>
            <a:bodyPr wrap="none" anchor="ctr"/>
            <a:lstStyle/>
            <a:p>
              <a:endParaRPr lang="en-IN"/>
            </a:p>
          </p:txBody>
        </p:sp>
        <p:sp>
          <p:nvSpPr>
            <p:cNvPr id="4765" name="Freeform 669"/>
            <p:cNvSpPr>
              <a:spLocks noChangeArrowheads="1"/>
            </p:cNvSpPr>
            <p:nvPr/>
          </p:nvSpPr>
          <p:spPr bwMode="auto">
            <a:xfrm>
              <a:off x="4331" y="2135"/>
              <a:ext cx="607" cy="580"/>
            </a:xfrm>
            <a:custGeom>
              <a:avLst/>
              <a:gdLst/>
              <a:ahLst/>
              <a:cxnLst>
                <a:cxn ang="0">
                  <a:pos x="453" y="527"/>
                </a:cxn>
                <a:cxn ang="0">
                  <a:pos x="0" y="105"/>
                </a:cxn>
                <a:cxn ang="0">
                  <a:pos x="98" y="0"/>
                </a:cxn>
                <a:cxn ang="0">
                  <a:pos x="552" y="421"/>
                </a:cxn>
                <a:cxn ang="0">
                  <a:pos x="453" y="527"/>
                </a:cxn>
                <a:cxn ang="0">
                  <a:pos x="451" y="524"/>
                </a:cxn>
                <a:cxn ang="0">
                  <a:pos x="3" y="107"/>
                </a:cxn>
                <a:cxn ang="0">
                  <a:pos x="101" y="2"/>
                </a:cxn>
                <a:cxn ang="0">
                  <a:pos x="549" y="418"/>
                </a:cxn>
                <a:cxn ang="0">
                  <a:pos x="451" y="524"/>
                </a:cxn>
              </a:cxnLst>
              <a:rect l="0" t="0" r="r" b="b"/>
              <a:pathLst>
                <a:path w="552" h="527">
                  <a:moveTo>
                    <a:pt x="453" y="527"/>
                  </a:moveTo>
                  <a:lnTo>
                    <a:pt x="0" y="105"/>
                  </a:lnTo>
                  <a:lnTo>
                    <a:pt x="98" y="0"/>
                  </a:lnTo>
                  <a:lnTo>
                    <a:pt x="552" y="421"/>
                  </a:lnTo>
                  <a:lnTo>
                    <a:pt x="453" y="527"/>
                  </a:lnTo>
                  <a:close/>
                  <a:moveTo>
                    <a:pt x="451" y="524"/>
                  </a:moveTo>
                  <a:lnTo>
                    <a:pt x="3" y="107"/>
                  </a:lnTo>
                  <a:lnTo>
                    <a:pt x="101" y="2"/>
                  </a:lnTo>
                  <a:lnTo>
                    <a:pt x="549" y="418"/>
                  </a:lnTo>
                  <a:lnTo>
                    <a:pt x="451" y="524"/>
                  </a:lnTo>
                  <a:close/>
                </a:path>
              </a:pathLst>
            </a:custGeom>
            <a:solidFill>
              <a:srgbClr val="FFFF3B"/>
            </a:solidFill>
            <a:ln w="9525">
              <a:noFill/>
              <a:round/>
              <a:headEnd/>
              <a:tailEnd/>
            </a:ln>
            <a:effectLst/>
          </p:spPr>
          <p:txBody>
            <a:bodyPr wrap="none" anchor="ctr"/>
            <a:lstStyle/>
            <a:p>
              <a:endParaRPr lang="en-IN"/>
            </a:p>
          </p:txBody>
        </p:sp>
        <p:sp>
          <p:nvSpPr>
            <p:cNvPr id="4766" name="Freeform 670"/>
            <p:cNvSpPr>
              <a:spLocks noChangeArrowheads="1"/>
            </p:cNvSpPr>
            <p:nvPr/>
          </p:nvSpPr>
          <p:spPr bwMode="auto">
            <a:xfrm>
              <a:off x="4335" y="2137"/>
              <a:ext cx="601" cy="575"/>
            </a:xfrm>
            <a:custGeom>
              <a:avLst/>
              <a:gdLst/>
              <a:ahLst/>
              <a:cxnLst>
                <a:cxn ang="0">
                  <a:pos x="448" y="522"/>
                </a:cxn>
                <a:cxn ang="0">
                  <a:pos x="0" y="105"/>
                </a:cxn>
                <a:cxn ang="0">
                  <a:pos x="98" y="0"/>
                </a:cxn>
                <a:cxn ang="0">
                  <a:pos x="546" y="416"/>
                </a:cxn>
                <a:cxn ang="0">
                  <a:pos x="448" y="522"/>
                </a:cxn>
                <a:cxn ang="0">
                  <a:pos x="445" y="520"/>
                </a:cxn>
                <a:cxn ang="0">
                  <a:pos x="2" y="108"/>
                </a:cxn>
                <a:cxn ang="0">
                  <a:pos x="100" y="3"/>
                </a:cxn>
                <a:cxn ang="0">
                  <a:pos x="543" y="414"/>
                </a:cxn>
                <a:cxn ang="0">
                  <a:pos x="445" y="520"/>
                </a:cxn>
              </a:cxnLst>
              <a:rect l="0" t="0" r="r" b="b"/>
              <a:pathLst>
                <a:path w="546" h="522">
                  <a:moveTo>
                    <a:pt x="448" y="522"/>
                  </a:moveTo>
                  <a:lnTo>
                    <a:pt x="0" y="105"/>
                  </a:lnTo>
                  <a:lnTo>
                    <a:pt x="98" y="0"/>
                  </a:lnTo>
                  <a:lnTo>
                    <a:pt x="546" y="416"/>
                  </a:lnTo>
                  <a:lnTo>
                    <a:pt x="448" y="522"/>
                  </a:lnTo>
                  <a:close/>
                  <a:moveTo>
                    <a:pt x="445" y="520"/>
                  </a:moveTo>
                  <a:lnTo>
                    <a:pt x="2" y="108"/>
                  </a:lnTo>
                  <a:lnTo>
                    <a:pt x="100" y="3"/>
                  </a:lnTo>
                  <a:lnTo>
                    <a:pt x="543" y="414"/>
                  </a:lnTo>
                  <a:lnTo>
                    <a:pt x="445" y="520"/>
                  </a:lnTo>
                  <a:close/>
                </a:path>
              </a:pathLst>
            </a:custGeom>
            <a:solidFill>
              <a:srgbClr val="FFFF39"/>
            </a:solidFill>
            <a:ln w="9525">
              <a:noFill/>
              <a:round/>
              <a:headEnd/>
              <a:tailEnd/>
            </a:ln>
            <a:effectLst/>
          </p:spPr>
          <p:txBody>
            <a:bodyPr wrap="none" anchor="ctr"/>
            <a:lstStyle/>
            <a:p>
              <a:endParaRPr lang="en-IN"/>
            </a:p>
          </p:txBody>
        </p:sp>
        <p:sp>
          <p:nvSpPr>
            <p:cNvPr id="4767" name="Freeform 671"/>
            <p:cNvSpPr>
              <a:spLocks noChangeArrowheads="1"/>
            </p:cNvSpPr>
            <p:nvPr/>
          </p:nvSpPr>
          <p:spPr bwMode="auto">
            <a:xfrm>
              <a:off x="4337" y="2141"/>
              <a:ext cx="595" cy="569"/>
            </a:xfrm>
            <a:custGeom>
              <a:avLst/>
              <a:gdLst/>
              <a:ahLst/>
              <a:cxnLst>
                <a:cxn ang="0">
                  <a:pos x="443" y="517"/>
                </a:cxn>
                <a:cxn ang="0">
                  <a:pos x="0" y="105"/>
                </a:cxn>
                <a:cxn ang="0">
                  <a:pos x="98" y="0"/>
                </a:cxn>
                <a:cxn ang="0">
                  <a:pos x="541" y="411"/>
                </a:cxn>
                <a:cxn ang="0">
                  <a:pos x="443" y="517"/>
                </a:cxn>
                <a:cxn ang="0">
                  <a:pos x="441" y="514"/>
                </a:cxn>
                <a:cxn ang="0">
                  <a:pos x="3" y="107"/>
                </a:cxn>
                <a:cxn ang="0">
                  <a:pos x="101" y="2"/>
                </a:cxn>
                <a:cxn ang="0">
                  <a:pos x="539" y="409"/>
                </a:cxn>
                <a:cxn ang="0">
                  <a:pos x="441" y="514"/>
                </a:cxn>
              </a:cxnLst>
              <a:rect l="0" t="0" r="r" b="b"/>
              <a:pathLst>
                <a:path w="541" h="517">
                  <a:moveTo>
                    <a:pt x="443" y="517"/>
                  </a:moveTo>
                  <a:lnTo>
                    <a:pt x="0" y="105"/>
                  </a:lnTo>
                  <a:lnTo>
                    <a:pt x="98" y="0"/>
                  </a:lnTo>
                  <a:lnTo>
                    <a:pt x="541" y="411"/>
                  </a:lnTo>
                  <a:lnTo>
                    <a:pt x="443" y="517"/>
                  </a:lnTo>
                  <a:close/>
                  <a:moveTo>
                    <a:pt x="441" y="514"/>
                  </a:moveTo>
                  <a:lnTo>
                    <a:pt x="3" y="107"/>
                  </a:lnTo>
                  <a:lnTo>
                    <a:pt x="101" y="2"/>
                  </a:lnTo>
                  <a:lnTo>
                    <a:pt x="539" y="409"/>
                  </a:lnTo>
                  <a:lnTo>
                    <a:pt x="441" y="514"/>
                  </a:lnTo>
                  <a:close/>
                </a:path>
              </a:pathLst>
            </a:custGeom>
            <a:solidFill>
              <a:srgbClr val="FFFF38"/>
            </a:solidFill>
            <a:ln w="9525">
              <a:noFill/>
              <a:round/>
              <a:headEnd/>
              <a:tailEnd/>
            </a:ln>
            <a:effectLst/>
          </p:spPr>
          <p:txBody>
            <a:bodyPr wrap="none" anchor="ctr"/>
            <a:lstStyle/>
            <a:p>
              <a:endParaRPr lang="en-IN"/>
            </a:p>
          </p:txBody>
        </p:sp>
        <p:sp>
          <p:nvSpPr>
            <p:cNvPr id="4768" name="Freeform 672"/>
            <p:cNvSpPr>
              <a:spLocks noChangeArrowheads="1"/>
            </p:cNvSpPr>
            <p:nvPr/>
          </p:nvSpPr>
          <p:spPr bwMode="auto">
            <a:xfrm>
              <a:off x="4340" y="2143"/>
              <a:ext cx="590" cy="563"/>
            </a:xfrm>
            <a:custGeom>
              <a:avLst/>
              <a:gdLst/>
              <a:ahLst/>
              <a:cxnLst>
                <a:cxn ang="0">
                  <a:pos x="438" y="512"/>
                </a:cxn>
                <a:cxn ang="0">
                  <a:pos x="0" y="105"/>
                </a:cxn>
                <a:cxn ang="0">
                  <a:pos x="98" y="0"/>
                </a:cxn>
                <a:cxn ang="0">
                  <a:pos x="536" y="407"/>
                </a:cxn>
                <a:cxn ang="0">
                  <a:pos x="438" y="512"/>
                </a:cxn>
                <a:cxn ang="0">
                  <a:pos x="436" y="510"/>
                </a:cxn>
                <a:cxn ang="0">
                  <a:pos x="2" y="108"/>
                </a:cxn>
                <a:cxn ang="0">
                  <a:pos x="100" y="2"/>
                </a:cxn>
                <a:cxn ang="0">
                  <a:pos x="533" y="405"/>
                </a:cxn>
                <a:cxn ang="0">
                  <a:pos x="436" y="510"/>
                </a:cxn>
              </a:cxnLst>
              <a:rect l="0" t="0" r="r" b="b"/>
              <a:pathLst>
                <a:path w="536" h="512">
                  <a:moveTo>
                    <a:pt x="438" y="512"/>
                  </a:moveTo>
                  <a:lnTo>
                    <a:pt x="0" y="105"/>
                  </a:lnTo>
                  <a:lnTo>
                    <a:pt x="98" y="0"/>
                  </a:lnTo>
                  <a:lnTo>
                    <a:pt x="536" y="407"/>
                  </a:lnTo>
                  <a:lnTo>
                    <a:pt x="438" y="512"/>
                  </a:lnTo>
                  <a:close/>
                  <a:moveTo>
                    <a:pt x="436" y="510"/>
                  </a:moveTo>
                  <a:lnTo>
                    <a:pt x="2" y="108"/>
                  </a:lnTo>
                  <a:lnTo>
                    <a:pt x="100" y="2"/>
                  </a:lnTo>
                  <a:lnTo>
                    <a:pt x="533" y="405"/>
                  </a:lnTo>
                  <a:lnTo>
                    <a:pt x="436" y="510"/>
                  </a:lnTo>
                  <a:close/>
                </a:path>
              </a:pathLst>
            </a:custGeom>
            <a:solidFill>
              <a:srgbClr val="FFFF36"/>
            </a:solidFill>
            <a:ln w="9525">
              <a:noFill/>
              <a:round/>
              <a:headEnd/>
              <a:tailEnd/>
            </a:ln>
            <a:effectLst/>
          </p:spPr>
          <p:txBody>
            <a:bodyPr wrap="none" anchor="ctr"/>
            <a:lstStyle/>
            <a:p>
              <a:endParaRPr lang="en-IN"/>
            </a:p>
          </p:txBody>
        </p:sp>
        <p:sp>
          <p:nvSpPr>
            <p:cNvPr id="4769" name="Freeform 673"/>
            <p:cNvSpPr>
              <a:spLocks noChangeArrowheads="1"/>
            </p:cNvSpPr>
            <p:nvPr/>
          </p:nvSpPr>
          <p:spPr bwMode="auto">
            <a:xfrm>
              <a:off x="4342" y="2145"/>
              <a:ext cx="584" cy="559"/>
            </a:xfrm>
            <a:custGeom>
              <a:avLst/>
              <a:gdLst/>
              <a:ahLst/>
              <a:cxnLst>
                <a:cxn ang="0">
                  <a:pos x="434" y="508"/>
                </a:cxn>
                <a:cxn ang="0">
                  <a:pos x="0" y="106"/>
                </a:cxn>
                <a:cxn ang="0">
                  <a:pos x="98" y="0"/>
                </a:cxn>
                <a:cxn ang="0">
                  <a:pos x="531" y="403"/>
                </a:cxn>
                <a:cxn ang="0">
                  <a:pos x="434" y="508"/>
                </a:cxn>
                <a:cxn ang="0">
                  <a:pos x="431" y="505"/>
                </a:cxn>
                <a:cxn ang="0">
                  <a:pos x="3" y="108"/>
                </a:cxn>
                <a:cxn ang="0">
                  <a:pos x="101" y="2"/>
                </a:cxn>
                <a:cxn ang="0">
                  <a:pos x="529" y="401"/>
                </a:cxn>
                <a:cxn ang="0">
                  <a:pos x="431" y="505"/>
                </a:cxn>
              </a:cxnLst>
              <a:rect l="0" t="0" r="r" b="b"/>
              <a:pathLst>
                <a:path w="531" h="508">
                  <a:moveTo>
                    <a:pt x="434" y="508"/>
                  </a:moveTo>
                  <a:lnTo>
                    <a:pt x="0" y="106"/>
                  </a:lnTo>
                  <a:lnTo>
                    <a:pt x="98" y="0"/>
                  </a:lnTo>
                  <a:lnTo>
                    <a:pt x="531" y="403"/>
                  </a:lnTo>
                  <a:lnTo>
                    <a:pt x="434" y="508"/>
                  </a:lnTo>
                  <a:close/>
                  <a:moveTo>
                    <a:pt x="431" y="505"/>
                  </a:moveTo>
                  <a:lnTo>
                    <a:pt x="3" y="108"/>
                  </a:lnTo>
                  <a:lnTo>
                    <a:pt x="101" y="2"/>
                  </a:lnTo>
                  <a:lnTo>
                    <a:pt x="529" y="401"/>
                  </a:lnTo>
                  <a:lnTo>
                    <a:pt x="431" y="505"/>
                  </a:lnTo>
                  <a:close/>
                </a:path>
              </a:pathLst>
            </a:custGeom>
            <a:solidFill>
              <a:srgbClr val="FFFF35"/>
            </a:solidFill>
            <a:ln w="9525">
              <a:noFill/>
              <a:round/>
              <a:headEnd/>
              <a:tailEnd/>
            </a:ln>
            <a:effectLst/>
          </p:spPr>
          <p:txBody>
            <a:bodyPr wrap="none" anchor="ctr"/>
            <a:lstStyle/>
            <a:p>
              <a:endParaRPr lang="en-IN"/>
            </a:p>
          </p:txBody>
        </p:sp>
        <p:sp>
          <p:nvSpPr>
            <p:cNvPr id="4770" name="Freeform 674"/>
            <p:cNvSpPr>
              <a:spLocks noChangeArrowheads="1"/>
            </p:cNvSpPr>
            <p:nvPr/>
          </p:nvSpPr>
          <p:spPr bwMode="auto">
            <a:xfrm>
              <a:off x="4345" y="2147"/>
              <a:ext cx="579" cy="553"/>
            </a:xfrm>
            <a:custGeom>
              <a:avLst/>
              <a:gdLst/>
              <a:ahLst/>
              <a:cxnLst>
                <a:cxn ang="0">
                  <a:pos x="428" y="503"/>
                </a:cxn>
                <a:cxn ang="0">
                  <a:pos x="0" y="106"/>
                </a:cxn>
                <a:cxn ang="0">
                  <a:pos x="98" y="0"/>
                </a:cxn>
                <a:cxn ang="0">
                  <a:pos x="526" y="399"/>
                </a:cxn>
                <a:cxn ang="0">
                  <a:pos x="428" y="503"/>
                </a:cxn>
                <a:cxn ang="0">
                  <a:pos x="426" y="501"/>
                </a:cxn>
                <a:cxn ang="0">
                  <a:pos x="3" y="108"/>
                </a:cxn>
                <a:cxn ang="0">
                  <a:pos x="100" y="3"/>
                </a:cxn>
                <a:cxn ang="0">
                  <a:pos x="524" y="396"/>
                </a:cxn>
                <a:cxn ang="0">
                  <a:pos x="426" y="501"/>
                </a:cxn>
              </a:cxnLst>
              <a:rect l="0" t="0" r="r" b="b"/>
              <a:pathLst>
                <a:path w="526" h="503">
                  <a:moveTo>
                    <a:pt x="428" y="503"/>
                  </a:moveTo>
                  <a:lnTo>
                    <a:pt x="0" y="106"/>
                  </a:lnTo>
                  <a:lnTo>
                    <a:pt x="98" y="0"/>
                  </a:lnTo>
                  <a:lnTo>
                    <a:pt x="526" y="399"/>
                  </a:lnTo>
                  <a:lnTo>
                    <a:pt x="428" y="503"/>
                  </a:lnTo>
                  <a:close/>
                  <a:moveTo>
                    <a:pt x="426" y="501"/>
                  </a:moveTo>
                  <a:lnTo>
                    <a:pt x="3" y="108"/>
                  </a:lnTo>
                  <a:lnTo>
                    <a:pt x="100" y="3"/>
                  </a:lnTo>
                  <a:lnTo>
                    <a:pt x="524" y="396"/>
                  </a:lnTo>
                  <a:lnTo>
                    <a:pt x="426" y="501"/>
                  </a:lnTo>
                  <a:close/>
                </a:path>
              </a:pathLst>
            </a:custGeom>
            <a:solidFill>
              <a:srgbClr val="FFFF33"/>
            </a:solidFill>
            <a:ln w="9525">
              <a:noFill/>
              <a:round/>
              <a:headEnd/>
              <a:tailEnd/>
            </a:ln>
            <a:effectLst/>
          </p:spPr>
          <p:txBody>
            <a:bodyPr wrap="none" anchor="ctr"/>
            <a:lstStyle/>
            <a:p>
              <a:endParaRPr lang="en-IN"/>
            </a:p>
          </p:txBody>
        </p:sp>
        <p:sp>
          <p:nvSpPr>
            <p:cNvPr id="4771" name="Freeform 675"/>
            <p:cNvSpPr>
              <a:spLocks noChangeArrowheads="1"/>
            </p:cNvSpPr>
            <p:nvPr/>
          </p:nvSpPr>
          <p:spPr bwMode="auto">
            <a:xfrm>
              <a:off x="4349" y="2150"/>
              <a:ext cx="574" cy="548"/>
            </a:xfrm>
            <a:custGeom>
              <a:avLst/>
              <a:gdLst/>
              <a:ahLst/>
              <a:cxnLst>
                <a:cxn ang="0">
                  <a:pos x="423" y="498"/>
                </a:cxn>
                <a:cxn ang="0">
                  <a:pos x="0" y="105"/>
                </a:cxn>
                <a:cxn ang="0">
                  <a:pos x="97" y="0"/>
                </a:cxn>
                <a:cxn ang="0">
                  <a:pos x="521" y="393"/>
                </a:cxn>
                <a:cxn ang="0">
                  <a:pos x="423" y="498"/>
                </a:cxn>
                <a:cxn ang="0">
                  <a:pos x="420" y="496"/>
                </a:cxn>
                <a:cxn ang="0">
                  <a:pos x="1" y="108"/>
                </a:cxn>
                <a:cxn ang="0">
                  <a:pos x="99" y="2"/>
                </a:cxn>
                <a:cxn ang="0">
                  <a:pos x="518" y="391"/>
                </a:cxn>
                <a:cxn ang="0">
                  <a:pos x="420" y="496"/>
                </a:cxn>
              </a:cxnLst>
              <a:rect l="0" t="0" r="r" b="b"/>
              <a:pathLst>
                <a:path w="521" h="498">
                  <a:moveTo>
                    <a:pt x="423" y="498"/>
                  </a:moveTo>
                  <a:lnTo>
                    <a:pt x="0" y="105"/>
                  </a:lnTo>
                  <a:lnTo>
                    <a:pt x="97" y="0"/>
                  </a:lnTo>
                  <a:lnTo>
                    <a:pt x="521" y="393"/>
                  </a:lnTo>
                  <a:lnTo>
                    <a:pt x="423" y="498"/>
                  </a:lnTo>
                  <a:close/>
                  <a:moveTo>
                    <a:pt x="420" y="496"/>
                  </a:moveTo>
                  <a:lnTo>
                    <a:pt x="1" y="108"/>
                  </a:lnTo>
                  <a:lnTo>
                    <a:pt x="99" y="2"/>
                  </a:lnTo>
                  <a:lnTo>
                    <a:pt x="518" y="391"/>
                  </a:lnTo>
                  <a:lnTo>
                    <a:pt x="420" y="496"/>
                  </a:lnTo>
                  <a:close/>
                </a:path>
              </a:pathLst>
            </a:custGeom>
            <a:solidFill>
              <a:srgbClr val="FFFF32"/>
            </a:solidFill>
            <a:ln w="9525">
              <a:noFill/>
              <a:round/>
              <a:headEnd/>
              <a:tailEnd/>
            </a:ln>
            <a:effectLst/>
          </p:spPr>
          <p:txBody>
            <a:bodyPr wrap="none" anchor="ctr"/>
            <a:lstStyle/>
            <a:p>
              <a:endParaRPr lang="en-IN"/>
            </a:p>
          </p:txBody>
        </p:sp>
        <p:sp>
          <p:nvSpPr>
            <p:cNvPr id="4772" name="Freeform 676"/>
            <p:cNvSpPr>
              <a:spLocks noChangeArrowheads="1"/>
            </p:cNvSpPr>
            <p:nvPr/>
          </p:nvSpPr>
          <p:spPr bwMode="auto">
            <a:xfrm>
              <a:off x="4350" y="2153"/>
              <a:ext cx="569" cy="544"/>
            </a:xfrm>
            <a:custGeom>
              <a:avLst/>
              <a:gdLst/>
              <a:ahLst/>
              <a:cxnLst>
                <a:cxn ang="0">
                  <a:pos x="419" y="494"/>
                </a:cxn>
                <a:cxn ang="0">
                  <a:pos x="0" y="106"/>
                </a:cxn>
                <a:cxn ang="0">
                  <a:pos x="98" y="0"/>
                </a:cxn>
                <a:cxn ang="0">
                  <a:pos x="517" y="389"/>
                </a:cxn>
                <a:cxn ang="0">
                  <a:pos x="419" y="494"/>
                </a:cxn>
                <a:cxn ang="0">
                  <a:pos x="416" y="492"/>
                </a:cxn>
                <a:cxn ang="0">
                  <a:pos x="3" y="108"/>
                </a:cxn>
                <a:cxn ang="0">
                  <a:pos x="101" y="2"/>
                </a:cxn>
                <a:cxn ang="0">
                  <a:pos x="515" y="386"/>
                </a:cxn>
                <a:cxn ang="0">
                  <a:pos x="416" y="492"/>
                </a:cxn>
              </a:cxnLst>
              <a:rect l="0" t="0" r="r" b="b"/>
              <a:pathLst>
                <a:path w="517" h="494">
                  <a:moveTo>
                    <a:pt x="419" y="494"/>
                  </a:moveTo>
                  <a:lnTo>
                    <a:pt x="0" y="106"/>
                  </a:lnTo>
                  <a:lnTo>
                    <a:pt x="98" y="0"/>
                  </a:lnTo>
                  <a:lnTo>
                    <a:pt x="517" y="389"/>
                  </a:lnTo>
                  <a:lnTo>
                    <a:pt x="419" y="494"/>
                  </a:lnTo>
                  <a:close/>
                  <a:moveTo>
                    <a:pt x="416" y="492"/>
                  </a:moveTo>
                  <a:lnTo>
                    <a:pt x="3" y="108"/>
                  </a:lnTo>
                  <a:lnTo>
                    <a:pt x="101" y="2"/>
                  </a:lnTo>
                  <a:lnTo>
                    <a:pt x="515" y="386"/>
                  </a:lnTo>
                  <a:lnTo>
                    <a:pt x="416" y="492"/>
                  </a:lnTo>
                  <a:close/>
                </a:path>
              </a:pathLst>
            </a:custGeom>
            <a:solidFill>
              <a:srgbClr val="FFFF31"/>
            </a:solidFill>
            <a:ln w="9525">
              <a:noFill/>
              <a:round/>
              <a:headEnd/>
              <a:tailEnd/>
            </a:ln>
            <a:effectLst/>
          </p:spPr>
          <p:txBody>
            <a:bodyPr wrap="none" anchor="ctr"/>
            <a:lstStyle/>
            <a:p>
              <a:endParaRPr lang="en-IN"/>
            </a:p>
          </p:txBody>
        </p:sp>
        <p:sp>
          <p:nvSpPr>
            <p:cNvPr id="4773" name="Freeform 677"/>
            <p:cNvSpPr>
              <a:spLocks noChangeArrowheads="1"/>
            </p:cNvSpPr>
            <p:nvPr/>
          </p:nvSpPr>
          <p:spPr bwMode="auto">
            <a:xfrm>
              <a:off x="4353" y="2155"/>
              <a:ext cx="563" cy="539"/>
            </a:xfrm>
            <a:custGeom>
              <a:avLst/>
              <a:gdLst/>
              <a:ahLst/>
              <a:cxnLst>
                <a:cxn ang="0">
                  <a:pos x="413" y="490"/>
                </a:cxn>
                <a:cxn ang="0">
                  <a:pos x="0" y="106"/>
                </a:cxn>
                <a:cxn ang="0">
                  <a:pos x="98" y="0"/>
                </a:cxn>
                <a:cxn ang="0">
                  <a:pos x="512" y="384"/>
                </a:cxn>
                <a:cxn ang="0">
                  <a:pos x="413" y="490"/>
                </a:cxn>
                <a:cxn ang="0">
                  <a:pos x="411" y="488"/>
                </a:cxn>
                <a:cxn ang="0">
                  <a:pos x="3" y="109"/>
                </a:cxn>
                <a:cxn ang="0">
                  <a:pos x="101" y="3"/>
                </a:cxn>
                <a:cxn ang="0">
                  <a:pos x="509" y="382"/>
                </a:cxn>
                <a:cxn ang="0">
                  <a:pos x="411" y="488"/>
                </a:cxn>
              </a:cxnLst>
              <a:rect l="0" t="0" r="r" b="b"/>
              <a:pathLst>
                <a:path w="512" h="490">
                  <a:moveTo>
                    <a:pt x="413" y="490"/>
                  </a:moveTo>
                  <a:lnTo>
                    <a:pt x="0" y="106"/>
                  </a:lnTo>
                  <a:lnTo>
                    <a:pt x="98" y="0"/>
                  </a:lnTo>
                  <a:lnTo>
                    <a:pt x="512" y="384"/>
                  </a:lnTo>
                  <a:lnTo>
                    <a:pt x="413" y="490"/>
                  </a:lnTo>
                  <a:close/>
                  <a:moveTo>
                    <a:pt x="411" y="488"/>
                  </a:moveTo>
                  <a:lnTo>
                    <a:pt x="3" y="109"/>
                  </a:lnTo>
                  <a:lnTo>
                    <a:pt x="101" y="3"/>
                  </a:lnTo>
                  <a:lnTo>
                    <a:pt x="509" y="382"/>
                  </a:lnTo>
                  <a:lnTo>
                    <a:pt x="411" y="488"/>
                  </a:lnTo>
                  <a:close/>
                </a:path>
              </a:pathLst>
            </a:custGeom>
            <a:solidFill>
              <a:srgbClr val="FFFF2F"/>
            </a:solidFill>
            <a:ln w="9525">
              <a:noFill/>
              <a:round/>
              <a:headEnd/>
              <a:tailEnd/>
            </a:ln>
            <a:effectLst/>
          </p:spPr>
          <p:txBody>
            <a:bodyPr wrap="none" anchor="ctr"/>
            <a:lstStyle/>
            <a:p>
              <a:endParaRPr lang="en-IN"/>
            </a:p>
          </p:txBody>
        </p:sp>
        <p:sp>
          <p:nvSpPr>
            <p:cNvPr id="4774" name="Freeform 678"/>
            <p:cNvSpPr>
              <a:spLocks noChangeArrowheads="1"/>
            </p:cNvSpPr>
            <p:nvPr/>
          </p:nvSpPr>
          <p:spPr bwMode="auto">
            <a:xfrm>
              <a:off x="4357" y="2158"/>
              <a:ext cx="557" cy="534"/>
            </a:xfrm>
            <a:custGeom>
              <a:avLst/>
              <a:gdLst/>
              <a:ahLst/>
              <a:cxnLst>
                <a:cxn ang="0">
                  <a:pos x="408" y="485"/>
                </a:cxn>
                <a:cxn ang="0">
                  <a:pos x="0" y="106"/>
                </a:cxn>
                <a:cxn ang="0">
                  <a:pos x="98" y="0"/>
                </a:cxn>
                <a:cxn ang="0">
                  <a:pos x="506" y="379"/>
                </a:cxn>
                <a:cxn ang="0">
                  <a:pos x="408" y="485"/>
                </a:cxn>
                <a:cxn ang="0">
                  <a:pos x="405" y="482"/>
                </a:cxn>
                <a:cxn ang="0">
                  <a:pos x="2" y="107"/>
                </a:cxn>
                <a:cxn ang="0">
                  <a:pos x="100" y="2"/>
                </a:cxn>
                <a:cxn ang="0">
                  <a:pos x="503" y="376"/>
                </a:cxn>
                <a:cxn ang="0">
                  <a:pos x="405" y="482"/>
                </a:cxn>
              </a:cxnLst>
              <a:rect l="0" t="0" r="r" b="b"/>
              <a:pathLst>
                <a:path w="506" h="485">
                  <a:moveTo>
                    <a:pt x="408" y="485"/>
                  </a:moveTo>
                  <a:lnTo>
                    <a:pt x="0" y="106"/>
                  </a:lnTo>
                  <a:lnTo>
                    <a:pt x="98" y="0"/>
                  </a:lnTo>
                  <a:lnTo>
                    <a:pt x="506" y="379"/>
                  </a:lnTo>
                  <a:lnTo>
                    <a:pt x="408" y="485"/>
                  </a:lnTo>
                  <a:close/>
                  <a:moveTo>
                    <a:pt x="405" y="482"/>
                  </a:moveTo>
                  <a:lnTo>
                    <a:pt x="2" y="107"/>
                  </a:lnTo>
                  <a:lnTo>
                    <a:pt x="100" y="2"/>
                  </a:lnTo>
                  <a:lnTo>
                    <a:pt x="503" y="376"/>
                  </a:lnTo>
                  <a:lnTo>
                    <a:pt x="405" y="482"/>
                  </a:lnTo>
                  <a:close/>
                </a:path>
              </a:pathLst>
            </a:custGeom>
            <a:solidFill>
              <a:srgbClr val="FFFF2E"/>
            </a:solidFill>
            <a:ln w="9525">
              <a:noFill/>
              <a:round/>
              <a:headEnd/>
              <a:tailEnd/>
            </a:ln>
            <a:effectLst/>
          </p:spPr>
          <p:txBody>
            <a:bodyPr wrap="none" anchor="ctr"/>
            <a:lstStyle/>
            <a:p>
              <a:endParaRPr lang="en-IN"/>
            </a:p>
          </p:txBody>
        </p:sp>
        <p:sp>
          <p:nvSpPr>
            <p:cNvPr id="4775" name="Freeform 679"/>
            <p:cNvSpPr>
              <a:spLocks noChangeArrowheads="1"/>
            </p:cNvSpPr>
            <p:nvPr/>
          </p:nvSpPr>
          <p:spPr bwMode="auto">
            <a:xfrm>
              <a:off x="4359" y="2161"/>
              <a:ext cx="551" cy="528"/>
            </a:xfrm>
            <a:custGeom>
              <a:avLst/>
              <a:gdLst/>
              <a:ahLst/>
              <a:cxnLst>
                <a:cxn ang="0">
                  <a:pos x="403" y="480"/>
                </a:cxn>
                <a:cxn ang="0">
                  <a:pos x="0" y="105"/>
                </a:cxn>
                <a:cxn ang="0">
                  <a:pos x="98" y="0"/>
                </a:cxn>
                <a:cxn ang="0">
                  <a:pos x="501" y="374"/>
                </a:cxn>
                <a:cxn ang="0">
                  <a:pos x="403" y="480"/>
                </a:cxn>
                <a:cxn ang="0">
                  <a:pos x="401" y="478"/>
                </a:cxn>
                <a:cxn ang="0">
                  <a:pos x="3" y="108"/>
                </a:cxn>
                <a:cxn ang="0">
                  <a:pos x="101" y="3"/>
                </a:cxn>
                <a:cxn ang="0">
                  <a:pos x="499" y="372"/>
                </a:cxn>
                <a:cxn ang="0">
                  <a:pos x="401" y="478"/>
                </a:cxn>
              </a:cxnLst>
              <a:rect l="0" t="0" r="r" b="b"/>
              <a:pathLst>
                <a:path w="501" h="480">
                  <a:moveTo>
                    <a:pt x="403" y="480"/>
                  </a:moveTo>
                  <a:lnTo>
                    <a:pt x="0" y="105"/>
                  </a:lnTo>
                  <a:lnTo>
                    <a:pt x="98" y="0"/>
                  </a:lnTo>
                  <a:lnTo>
                    <a:pt x="501" y="374"/>
                  </a:lnTo>
                  <a:lnTo>
                    <a:pt x="403" y="480"/>
                  </a:lnTo>
                  <a:close/>
                  <a:moveTo>
                    <a:pt x="401" y="478"/>
                  </a:moveTo>
                  <a:lnTo>
                    <a:pt x="3" y="108"/>
                  </a:lnTo>
                  <a:lnTo>
                    <a:pt x="101" y="3"/>
                  </a:lnTo>
                  <a:lnTo>
                    <a:pt x="499" y="372"/>
                  </a:lnTo>
                  <a:lnTo>
                    <a:pt x="401" y="478"/>
                  </a:lnTo>
                  <a:close/>
                </a:path>
              </a:pathLst>
            </a:custGeom>
            <a:solidFill>
              <a:srgbClr val="FFFF2D"/>
            </a:solidFill>
            <a:ln w="9525">
              <a:noFill/>
              <a:round/>
              <a:headEnd/>
              <a:tailEnd/>
            </a:ln>
            <a:effectLst/>
          </p:spPr>
          <p:txBody>
            <a:bodyPr wrap="none" anchor="ctr"/>
            <a:lstStyle/>
            <a:p>
              <a:endParaRPr lang="en-IN"/>
            </a:p>
          </p:txBody>
        </p:sp>
        <p:sp>
          <p:nvSpPr>
            <p:cNvPr id="4776" name="Freeform 680"/>
            <p:cNvSpPr>
              <a:spLocks noChangeArrowheads="1"/>
            </p:cNvSpPr>
            <p:nvPr/>
          </p:nvSpPr>
          <p:spPr bwMode="auto">
            <a:xfrm>
              <a:off x="4362" y="2164"/>
              <a:ext cx="546" cy="523"/>
            </a:xfrm>
            <a:custGeom>
              <a:avLst/>
              <a:gdLst/>
              <a:ahLst/>
              <a:cxnLst>
                <a:cxn ang="0">
                  <a:pos x="398" y="475"/>
                </a:cxn>
                <a:cxn ang="0">
                  <a:pos x="0" y="105"/>
                </a:cxn>
                <a:cxn ang="0">
                  <a:pos x="98" y="0"/>
                </a:cxn>
                <a:cxn ang="0">
                  <a:pos x="496" y="369"/>
                </a:cxn>
                <a:cxn ang="0">
                  <a:pos x="398" y="475"/>
                </a:cxn>
                <a:cxn ang="0">
                  <a:pos x="395" y="472"/>
                </a:cxn>
                <a:cxn ang="0">
                  <a:pos x="2" y="107"/>
                </a:cxn>
                <a:cxn ang="0">
                  <a:pos x="100" y="2"/>
                </a:cxn>
                <a:cxn ang="0">
                  <a:pos x="493" y="366"/>
                </a:cxn>
                <a:cxn ang="0">
                  <a:pos x="395" y="472"/>
                </a:cxn>
              </a:cxnLst>
              <a:rect l="0" t="0" r="r" b="b"/>
              <a:pathLst>
                <a:path w="496" h="475">
                  <a:moveTo>
                    <a:pt x="398" y="475"/>
                  </a:moveTo>
                  <a:lnTo>
                    <a:pt x="0" y="105"/>
                  </a:lnTo>
                  <a:lnTo>
                    <a:pt x="98" y="0"/>
                  </a:lnTo>
                  <a:lnTo>
                    <a:pt x="496" y="369"/>
                  </a:lnTo>
                  <a:lnTo>
                    <a:pt x="398" y="475"/>
                  </a:lnTo>
                  <a:close/>
                  <a:moveTo>
                    <a:pt x="395" y="472"/>
                  </a:moveTo>
                  <a:lnTo>
                    <a:pt x="2" y="107"/>
                  </a:lnTo>
                  <a:lnTo>
                    <a:pt x="100" y="2"/>
                  </a:lnTo>
                  <a:lnTo>
                    <a:pt x="493" y="366"/>
                  </a:lnTo>
                  <a:lnTo>
                    <a:pt x="395" y="472"/>
                  </a:lnTo>
                  <a:close/>
                </a:path>
              </a:pathLst>
            </a:custGeom>
            <a:solidFill>
              <a:srgbClr val="FFFF2C"/>
            </a:solidFill>
            <a:ln w="9525">
              <a:noFill/>
              <a:round/>
              <a:headEnd/>
              <a:tailEnd/>
            </a:ln>
            <a:effectLst/>
          </p:spPr>
          <p:txBody>
            <a:bodyPr wrap="none" anchor="ctr"/>
            <a:lstStyle/>
            <a:p>
              <a:endParaRPr lang="en-IN"/>
            </a:p>
          </p:txBody>
        </p:sp>
        <p:sp>
          <p:nvSpPr>
            <p:cNvPr id="4777" name="Freeform 681"/>
            <p:cNvSpPr>
              <a:spLocks noChangeArrowheads="1"/>
            </p:cNvSpPr>
            <p:nvPr/>
          </p:nvSpPr>
          <p:spPr bwMode="auto">
            <a:xfrm>
              <a:off x="4364" y="2166"/>
              <a:ext cx="540" cy="517"/>
            </a:xfrm>
            <a:custGeom>
              <a:avLst/>
              <a:gdLst/>
              <a:ahLst/>
              <a:cxnLst>
                <a:cxn ang="0">
                  <a:pos x="393" y="470"/>
                </a:cxn>
                <a:cxn ang="0">
                  <a:pos x="0" y="105"/>
                </a:cxn>
                <a:cxn ang="0">
                  <a:pos x="98" y="0"/>
                </a:cxn>
                <a:cxn ang="0">
                  <a:pos x="491" y="364"/>
                </a:cxn>
                <a:cxn ang="0">
                  <a:pos x="393" y="470"/>
                </a:cxn>
                <a:cxn ang="0">
                  <a:pos x="391" y="468"/>
                </a:cxn>
                <a:cxn ang="0">
                  <a:pos x="3" y="108"/>
                </a:cxn>
                <a:cxn ang="0">
                  <a:pos x="101" y="3"/>
                </a:cxn>
                <a:cxn ang="0">
                  <a:pos x="488" y="362"/>
                </a:cxn>
                <a:cxn ang="0">
                  <a:pos x="391" y="468"/>
                </a:cxn>
              </a:cxnLst>
              <a:rect l="0" t="0" r="r" b="b"/>
              <a:pathLst>
                <a:path w="491" h="470">
                  <a:moveTo>
                    <a:pt x="393" y="470"/>
                  </a:moveTo>
                  <a:lnTo>
                    <a:pt x="0" y="105"/>
                  </a:lnTo>
                  <a:lnTo>
                    <a:pt x="98" y="0"/>
                  </a:lnTo>
                  <a:lnTo>
                    <a:pt x="491" y="364"/>
                  </a:lnTo>
                  <a:lnTo>
                    <a:pt x="393" y="470"/>
                  </a:lnTo>
                  <a:close/>
                  <a:moveTo>
                    <a:pt x="391" y="468"/>
                  </a:moveTo>
                  <a:lnTo>
                    <a:pt x="3" y="108"/>
                  </a:lnTo>
                  <a:lnTo>
                    <a:pt x="101" y="3"/>
                  </a:lnTo>
                  <a:lnTo>
                    <a:pt x="488" y="362"/>
                  </a:lnTo>
                  <a:lnTo>
                    <a:pt x="391" y="468"/>
                  </a:lnTo>
                  <a:close/>
                </a:path>
              </a:pathLst>
            </a:custGeom>
            <a:solidFill>
              <a:srgbClr val="FFFF2A"/>
            </a:solidFill>
            <a:ln w="9525">
              <a:noFill/>
              <a:round/>
              <a:headEnd/>
              <a:tailEnd/>
            </a:ln>
            <a:effectLst/>
          </p:spPr>
          <p:txBody>
            <a:bodyPr wrap="none" anchor="ctr"/>
            <a:lstStyle/>
            <a:p>
              <a:endParaRPr lang="en-IN"/>
            </a:p>
          </p:txBody>
        </p:sp>
        <p:sp>
          <p:nvSpPr>
            <p:cNvPr id="4778" name="Freeform 682"/>
            <p:cNvSpPr>
              <a:spLocks noChangeArrowheads="1"/>
            </p:cNvSpPr>
            <p:nvPr/>
          </p:nvSpPr>
          <p:spPr bwMode="auto">
            <a:xfrm>
              <a:off x="4367" y="2169"/>
              <a:ext cx="534" cy="512"/>
            </a:xfrm>
            <a:custGeom>
              <a:avLst/>
              <a:gdLst/>
              <a:ahLst/>
              <a:cxnLst>
                <a:cxn ang="0">
                  <a:pos x="388" y="465"/>
                </a:cxn>
                <a:cxn ang="0">
                  <a:pos x="0" y="105"/>
                </a:cxn>
                <a:cxn ang="0">
                  <a:pos x="98" y="0"/>
                </a:cxn>
                <a:cxn ang="0">
                  <a:pos x="485" y="359"/>
                </a:cxn>
                <a:cxn ang="0">
                  <a:pos x="388" y="465"/>
                </a:cxn>
                <a:cxn ang="0">
                  <a:pos x="386" y="463"/>
                </a:cxn>
                <a:cxn ang="0">
                  <a:pos x="3" y="107"/>
                </a:cxn>
                <a:cxn ang="0">
                  <a:pos x="101" y="1"/>
                </a:cxn>
                <a:cxn ang="0">
                  <a:pos x="483" y="358"/>
                </a:cxn>
                <a:cxn ang="0">
                  <a:pos x="386" y="463"/>
                </a:cxn>
              </a:cxnLst>
              <a:rect l="0" t="0" r="r" b="b"/>
              <a:pathLst>
                <a:path w="485" h="465">
                  <a:moveTo>
                    <a:pt x="388" y="465"/>
                  </a:moveTo>
                  <a:lnTo>
                    <a:pt x="0" y="105"/>
                  </a:lnTo>
                  <a:lnTo>
                    <a:pt x="98" y="0"/>
                  </a:lnTo>
                  <a:lnTo>
                    <a:pt x="485" y="359"/>
                  </a:lnTo>
                  <a:lnTo>
                    <a:pt x="388" y="465"/>
                  </a:lnTo>
                  <a:close/>
                  <a:moveTo>
                    <a:pt x="386" y="463"/>
                  </a:moveTo>
                  <a:lnTo>
                    <a:pt x="3" y="107"/>
                  </a:lnTo>
                  <a:lnTo>
                    <a:pt x="101" y="1"/>
                  </a:lnTo>
                  <a:lnTo>
                    <a:pt x="483" y="358"/>
                  </a:lnTo>
                  <a:lnTo>
                    <a:pt x="386" y="463"/>
                  </a:lnTo>
                  <a:close/>
                </a:path>
              </a:pathLst>
            </a:custGeom>
            <a:solidFill>
              <a:srgbClr val="FFFF29"/>
            </a:solidFill>
            <a:ln w="9525">
              <a:noFill/>
              <a:round/>
              <a:headEnd/>
              <a:tailEnd/>
            </a:ln>
            <a:effectLst/>
          </p:spPr>
          <p:txBody>
            <a:bodyPr wrap="none" anchor="ctr"/>
            <a:lstStyle/>
            <a:p>
              <a:endParaRPr lang="en-IN"/>
            </a:p>
          </p:txBody>
        </p:sp>
        <p:sp>
          <p:nvSpPr>
            <p:cNvPr id="4779" name="Freeform 683"/>
            <p:cNvSpPr>
              <a:spLocks noChangeArrowheads="1"/>
            </p:cNvSpPr>
            <p:nvPr/>
          </p:nvSpPr>
          <p:spPr bwMode="auto">
            <a:xfrm>
              <a:off x="4371" y="2171"/>
              <a:ext cx="528" cy="508"/>
            </a:xfrm>
            <a:custGeom>
              <a:avLst/>
              <a:gdLst/>
              <a:ahLst/>
              <a:cxnLst>
                <a:cxn ang="0">
                  <a:pos x="383" y="462"/>
                </a:cxn>
                <a:cxn ang="0">
                  <a:pos x="0" y="106"/>
                </a:cxn>
                <a:cxn ang="0">
                  <a:pos x="98" y="0"/>
                </a:cxn>
                <a:cxn ang="0">
                  <a:pos x="480" y="357"/>
                </a:cxn>
                <a:cxn ang="0">
                  <a:pos x="383" y="462"/>
                </a:cxn>
                <a:cxn ang="0">
                  <a:pos x="380" y="459"/>
                </a:cxn>
                <a:cxn ang="0">
                  <a:pos x="2" y="108"/>
                </a:cxn>
                <a:cxn ang="0">
                  <a:pos x="100" y="2"/>
                </a:cxn>
                <a:cxn ang="0">
                  <a:pos x="478" y="354"/>
                </a:cxn>
                <a:cxn ang="0">
                  <a:pos x="380" y="459"/>
                </a:cxn>
              </a:cxnLst>
              <a:rect l="0" t="0" r="r" b="b"/>
              <a:pathLst>
                <a:path w="480" h="462">
                  <a:moveTo>
                    <a:pt x="383" y="462"/>
                  </a:moveTo>
                  <a:lnTo>
                    <a:pt x="0" y="106"/>
                  </a:lnTo>
                  <a:lnTo>
                    <a:pt x="98" y="0"/>
                  </a:lnTo>
                  <a:lnTo>
                    <a:pt x="480" y="357"/>
                  </a:lnTo>
                  <a:lnTo>
                    <a:pt x="383" y="462"/>
                  </a:lnTo>
                  <a:close/>
                  <a:moveTo>
                    <a:pt x="380" y="459"/>
                  </a:moveTo>
                  <a:lnTo>
                    <a:pt x="2" y="108"/>
                  </a:lnTo>
                  <a:lnTo>
                    <a:pt x="100" y="2"/>
                  </a:lnTo>
                  <a:lnTo>
                    <a:pt x="478" y="354"/>
                  </a:lnTo>
                  <a:lnTo>
                    <a:pt x="380" y="459"/>
                  </a:lnTo>
                  <a:close/>
                </a:path>
              </a:pathLst>
            </a:custGeom>
            <a:solidFill>
              <a:srgbClr val="FFFF28"/>
            </a:solidFill>
            <a:ln w="9525">
              <a:noFill/>
              <a:round/>
              <a:headEnd/>
              <a:tailEnd/>
            </a:ln>
            <a:effectLst/>
          </p:spPr>
          <p:txBody>
            <a:bodyPr wrap="none" anchor="ctr"/>
            <a:lstStyle/>
            <a:p>
              <a:endParaRPr lang="en-IN"/>
            </a:p>
          </p:txBody>
        </p:sp>
        <p:sp>
          <p:nvSpPr>
            <p:cNvPr id="4780" name="Freeform 684"/>
            <p:cNvSpPr>
              <a:spLocks noChangeArrowheads="1"/>
            </p:cNvSpPr>
            <p:nvPr/>
          </p:nvSpPr>
          <p:spPr bwMode="auto">
            <a:xfrm>
              <a:off x="4373" y="2173"/>
              <a:ext cx="524" cy="503"/>
            </a:xfrm>
            <a:custGeom>
              <a:avLst/>
              <a:gdLst/>
              <a:ahLst/>
              <a:cxnLst>
                <a:cxn ang="0">
                  <a:pos x="378" y="457"/>
                </a:cxn>
                <a:cxn ang="0">
                  <a:pos x="0" y="106"/>
                </a:cxn>
                <a:cxn ang="0">
                  <a:pos x="98" y="0"/>
                </a:cxn>
                <a:cxn ang="0">
                  <a:pos x="476" y="352"/>
                </a:cxn>
                <a:cxn ang="0">
                  <a:pos x="378" y="457"/>
                </a:cxn>
                <a:cxn ang="0">
                  <a:pos x="375" y="455"/>
                </a:cxn>
                <a:cxn ang="0">
                  <a:pos x="3" y="109"/>
                </a:cxn>
                <a:cxn ang="0">
                  <a:pos x="100" y="3"/>
                </a:cxn>
                <a:cxn ang="0">
                  <a:pos x="474" y="350"/>
                </a:cxn>
                <a:cxn ang="0">
                  <a:pos x="375" y="455"/>
                </a:cxn>
              </a:cxnLst>
              <a:rect l="0" t="0" r="r" b="b"/>
              <a:pathLst>
                <a:path w="476" h="457">
                  <a:moveTo>
                    <a:pt x="378" y="457"/>
                  </a:moveTo>
                  <a:lnTo>
                    <a:pt x="0" y="106"/>
                  </a:lnTo>
                  <a:lnTo>
                    <a:pt x="98" y="0"/>
                  </a:lnTo>
                  <a:lnTo>
                    <a:pt x="476" y="352"/>
                  </a:lnTo>
                  <a:lnTo>
                    <a:pt x="378" y="457"/>
                  </a:lnTo>
                  <a:close/>
                  <a:moveTo>
                    <a:pt x="375" y="455"/>
                  </a:moveTo>
                  <a:lnTo>
                    <a:pt x="3" y="109"/>
                  </a:lnTo>
                  <a:lnTo>
                    <a:pt x="100" y="3"/>
                  </a:lnTo>
                  <a:lnTo>
                    <a:pt x="474" y="350"/>
                  </a:lnTo>
                  <a:lnTo>
                    <a:pt x="375" y="455"/>
                  </a:lnTo>
                  <a:close/>
                </a:path>
              </a:pathLst>
            </a:custGeom>
            <a:solidFill>
              <a:srgbClr val="FFFF27"/>
            </a:solidFill>
            <a:ln w="9525">
              <a:noFill/>
              <a:round/>
              <a:headEnd/>
              <a:tailEnd/>
            </a:ln>
            <a:effectLst/>
          </p:spPr>
          <p:txBody>
            <a:bodyPr wrap="none" anchor="ctr"/>
            <a:lstStyle/>
            <a:p>
              <a:endParaRPr lang="en-IN"/>
            </a:p>
          </p:txBody>
        </p:sp>
        <p:sp>
          <p:nvSpPr>
            <p:cNvPr id="4781" name="Freeform 685"/>
            <p:cNvSpPr>
              <a:spLocks noChangeArrowheads="1"/>
            </p:cNvSpPr>
            <p:nvPr/>
          </p:nvSpPr>
          <p:spPr bwMode="auto">
            <a:xfrm>
              <a:off x="4376" y="2176"/>
              <a:ext cx="518" cy="497"/>
            </a:xfrm>
            <a:custGeom>
              <a:avLst/>
              <a:gdLst/>
              <a:ahLst/>
              <a:cxnLst>
                <a:cxn ang="0">
                  <a:pos x="372" y="452"/>
                </a:cxn>
                <a:cxn ang="0">
                  <a:pos x="0" y="106"/>
                </a:cxn>
                <a:cxn ang="0">
                  <a:pos x="97" y="0"/>
                </a:cxn>
                <a:cxn ang="0">
                  <a:pos x="471" y="347"/>
                </a:cxn>
                <a:cxn ang="0">
                  <a:pos x="372" y="452"/>
                </a:cxn>
                <a:cxn ang="0">
                  <a:pos x="370" y="449"/>
                </a:cxn>
                <a:cxn ang="0">
                  <a:pos x="2" y="108"/>
                </a:cxn>
                <a:cxn ang="0">
                  <a:pos x="100" y="2"/>
                </a:cxn>
                <a:cxn ang="0">
                  <a:pos x="468" y="344"/>
                </a:cxn>
                <a:cxn ang="0">
                  <a:pos x="370" y="449"/>
                </a:cxn>
              </a:cxnLst>
              <a:rect l="0" t="0" r="r" b="b"/>
              <a:pathLst>
                <a:path w="471" h="452">
                  <a:moveTo>
                    <a:pt x="372" y="452"/>
                  </a:moveTo>
                  <a:lnTo>
                    <a:pt x="0" y="106"/>
                  </a:lnTo>
                  <a:lnTo>
                    <a:pt x="97" y="0"/>
                  </a:lnTo>
                  <a:lnTo>
                    <a:pt x="471" y="347"/>
                  </a:lnTo>
                  <a:lnTo>
                    <a:pt x="372" y="452"/>
                  </a:lnTo>
                  <a:close/>
                  <a:moveTo>
                    <a:pt x="370" y="449"/>
                  </a:moveTo>
                  <a:lnTo>
                    <a:pt x="2" y="108"/>
                  </a:lnTo>
                  <a:lnTo>
                    <a:pt x="100" y="2"/>
                  </a:lnTo>
                  <a:lnTo>
                    <a:pt x="468" y="344"/>
                  </a:lnTo>
                  <a:lnTo>
                    <a:pt x="370" y="449"/>
                  </a:lnTo>
                  <a:close/>
                </a:path>
              </a:pathLst>
            </a:custGeom>
            <a:solidFill>
              <a:srgbClr val="FFFF26"/>
            </a:solidFill>
            <a:ln w="9525">
              <a:noFill/>
              <a:round/>
              <a:headEnd/>
              <a:tailEnd/>
            </a:ln>
            <a:effectLst/>
          </p:spPr>
          <p:txBody>
            <a:bodyPr wrap="none" anchor="ctr"/>
            <a:lstStyle/>
            <a:p>
              <a:endParaRPr lang="en-IN"/>
            </a:p>
          </p:txBody>
        </p:sp>
        <p:sp>
          <p:nvSpPr>
            <p:cNvPr id="4782" name="Freeform 686"/>
            <p:cNvSpPr>
              <a:spLocks noChangeArrowheads="1"/>
            </p:cNvSpPr>
            <p:nvPr/>
          </p:nvSpPr>
          <p:spPr bwMode="auto">
            <a:xfrm>
              <a:off x="4379" y="2178"/>
              <a:ext cx="513" cy="492"/>
            </a:xfrm>
            <a:custGeom>
              <a:avLst/>
              <a:gdLst/>
              <a:ahLst/>
              <a:cxnLst>
                <a:cxn ang="0">
                  <a:pos x="368" y="447"/>
                </a:cxn>
                <a:cxn ang="0">
                  <a:pos x="0" y="106"/>
                </a:cxn>
                <a:cxn ang="0">
                  <a:pos x="98" y="0"/>
                </a:cxn>
                <a:cxn ang="0">
                  <a:pos x="466" y="342"/>
                </a:cxn>
                <a:cxn ang="0">
                  <a:pos x="368" y="447"/>
                </a:cxn>
                <a:cxn ang="0">
                  <a:pos x="365" y="446"/>
                </a:cxn>
                <a:cxn ang="0">
                  <a:pos x="2" y="109"/>
                </a:cxn>
                <a:cxn ang="0">
                  <a:pos x="100" y="3"/>
                </a:cxn>
                <a:cxn ang="0">
                  <a:pos x="463" y="340"/>
                </a:cxn>
                <a:cxn ang="0">
                  <a:pos x="365" y="446"/>
                </a:cxn>
              </a:cxnLst>
              <a:rect l="0" t="0" r="r" b="b"/>
              <a:pathLst>
                <a:path w="466" h="447">
                  <a:moveTo>
                    <a:pt x="368" y="447"/>
                  </a:moveTo>
                  <a:lnTo>
                    <a:pt x="0" y="106"/>
                  </a:lnTo>
                  <a:lnTo>
                    <a:pt x="98" y="0"/>
                  </a:lnTo>
                  <a:lnTo>
                    <a:pt x="466" y="342"/>
                  </a:lnTo>
                  <a:lnTo>
                    <a:pt x="368" y="447"/>
                  </a:lnTo>
                  <a:close/>
                  <a:moveTo>
                    <a:pt x="365" y="446"/>
                  </a:moveTo>
                  <a:lnTo>
                    <a:pt x="2" y="109"/>
                  </a:lnTo>
                  <a:lnTo>
                    <a:pt x="100" y="3"/>
                  </a:lnTo>
                  <a:lnTo>
                    <a:pt x="463" y="340"/>
                  </a:lnTo>
                  <a:lnTo>
                    <a:pt x="365" y="446"/>
                  </a:lnTo>
                  <a:close/>
                </a:path>
              </a:pathLst>
            </a:custGeom>
            <a:solidFill>
              <a:srgbClr val="FFFF25"/>
            </a:solidFill>
            <a:ln w="9525">
              <a:noFill/>
              <a:round/>
              <a:headEnd/>
              <a:tailEnd/>
            </a:ln>
            <a:effectLst/>
          </p:spPr>
          <p:txBody>
            <a:bodyPr wrap="none" anchor="ctr"/>
            <a:lstStyle/>
            <a:p>
              <a:endParaRPr lang="en-IN"/>
            </a:p>
          </p:txBody>
        </p:sp>
        <p:sp>
          <p:nvSpPr>
            <p:cNvPr id="4783" name="Freeform 687"/>
            <p:cNvSpPr>
              <a:spLocks noChangeArrowheads="1"/>
            </p:cNvSpPr>
            <p:nvPr/>
          </p:nvSpPr>
          <p:spPr bwMode="auto">
            <a:xfrm>
              <a:off x="4381" y="2182"/>
              <a:ext cx="507" cy="487"/>
            </a:xfrm>
            <a:custGeom>
              <a:avLst/>
              <a:gdLst/>
              <a:ahLst/>
              <a:cxnLst>
                <a:cxn ang="0">
                  <a:pos x="363" y="443"/>
                </a:cxn>
                <a:cxn ang="0">
                  <a:pos x="0" y="106"/>
                </a:cxn>
                <a:cxn ang="0">
                  <a:pos x="98" y="0"/>
                </a:cxn>
                <a:cxn ang="0">
                  <a:pos x="461" y="337"/>
                </a:cxn>
                <a:cxn ang="0">
                  <a:pos x="363" y="443"/>
                </a:cxn>
                <a:cxn ang="0">
                  <a:pos x="361" y="440"/>
                </a:cxn>
                <a:cxn ang="0">
                  <a:pos x="3" y="108"/>
                </a:cxn>
                <a:cxn ang="0">
                  <a:pos x="101" y="2"/>
                </a:cxn>
                <a:cxn ang="0">
                  <a:pos x="459" y="334"/>
                </a:cxn>
                <a:cxn ang="0">
                  <a:pos x="361" y="440"/>
                </a:cxn>
              </a:cxnLst>
              <a:rect l="0" t="0" r="r" b="b"/>
              <a:pathLst>
                <a:path w="461" h="443">
                  <a:moveTo>
                    <a:pt x="363" y="443"/>
                  </a:moveTo>
                  <a:lnTo>
                    <a:pt x="0" y="106"/>
                  </a:lnTo>
                  <a:lnTo>
                    <a:pt x="98" y="0"/>
                  </a:lnTo>
                  <a:lnTo>
                    <a:pt x="461" y="337"/>
                  </a:lnTo>
                  <a:lnTo>
                    <a:pt x="363" y="443"/>
                  </a:lnTo>
                  <a:close/>
                  <a:moveTo>
                    <a:pt x="361" y="440"/>
                  </a:moveTo>
                  <a:lnTo>
                    <a:pt x="3" y="108"/>
                  </a:lnTo>
                  <a:lnTo>
                    <a:pt x="101" y="2"/>
                  </a:lnTo>
                  <a:lnTo>
                    <a:pt x="459" y="334"/>
                  </a:lnTo>
                  <a:lnTo>
                    <a:pt x="361" y="440"/>
                  </a:lnTo>
                  <a:close/>
                </a:path>
              </a:pathLst>
            </a:custGeom>
            <a:solidFill>
              <a:srgbClr val="FFFF23"/>
            </a:solidFill>
            <a:ln w="9525">
              <a:noFill/>
              <a:round/>
              <a:headEnd/>
              <a:tailEnd/>
            </a:ln>
            <a:effectLst/>
          </p:spPr>
          <p:txBody>
            <a:bodyPr wrap="none" anchor="ctr"/>
            <a:lstStyle/>
            <a:p>
              <a:endParaRPr lang="en-IN"/>
            </a:p>
          </p:txBody>
        </p:sp>
        <p:sp>
          <p:nvSpPr>
            <p:cNvPr id="4784" name="Freeform 688"/>
            <p:cNvSpPr>
              <a:spLocks noChangeArrowheads="1"/>
            </p:cNvSpPr>
            <p:nvPr/>
          </p:nvSpPr>
          <p:spPr bwMode="auto">
            <a:xfrm>
              <a:off x="4384" y="2184"/>
              <a:ext cx="502" cy="482"/>
            </a:xfrm>
            <a:custGeom>
              <a:avLst/>
              <a:gdLst/>
              <a:ahLst/>
              <a:cxnLst>
                <a:cxn ang="0">
                  <a:pos x="358" y="438"/>
                </a:cxn>
                <a:cxn ang="0">
                  <a:pos x="0" y="106"/>
                </a:cxn>
                <a:cxn ang="0">
                  <a:pos x="98" y="0"/>
                </a:cxn>
                <a:cxn ang="0">
                  <a:pos x="456" y="332"/>
                </a:cxn>
                <a:cxn ang="0">
                  <a:pos x="358" y="438"/>
                </a:cxn>
                <a:cxn ang="0">
                  <a:pos x="355" y="436"/>
                </a:cxn>
                <a:cxn ang="0">
                  <a:pos x="2" y="108"/>
                </a:cxn>
                <a:cxn ang="0">
                  <a:pos x="100" y="3"/>
                </a:cxn>
                <a:cxn ang="0">
                  <a:pos x="453" y="330"/>
                </a:cxn>
                <a:cxn ang="0">
                  <a:pos x="355" y="436"/>
                </a:cxn>
              </a:cxnLst>
              <a:rect l="0" t="0" r="r" b="b"/>
              <a:pathLst>
                <a:path w="456" h="438">
                  <a:moveTo>
                    <a:pt x="358" y="438"/>
                  </a:moveTo>
                  <a:lnTo>
                    <a:pt x="0" y="106"/>
                  </a:lnTo>
                  <a:lnTo>
                    <a:pt x="98" y="0"/>
                  </a:lnTo>
                  <a:lnTo>
                    <a:pt x="456" y="332"/>
                  </a:lnTo>
                  <a:lnTo>
                    <a:pt x="358" y="438"/>
                  </a:lnTo>
                  <a:close/>
                  <a:moveTo>
                    <a:pt x="355" y="436"/>
                  </a:moveTo>
                  <a:lnTo>
                    <a:pt x="2" y="108"/>
                  </a:lnTo>
                  <a:lnTo>
                    <a:pt x="100" y="3"/>
                  </a:lnTo>
                  <a:lnTo>
                    <a:pt x="453" y="330"/>
                  </a:lnTo>
                  <a:lnTo>
                    <a:pt x="355" y="436"/>
                  </a:lnTo>
                  <a:close/>
                </a:path>
              </a:pathLst>
            </a:custGeom>
            <a:solidFill>
              <a:srgbClr val="FFFF22"/>
            </a:solidFill>
            <a:ln w="9525">
              <a:noFill/>
              <a:round/>
              <a:headEnd/>
              <a:tailEnd/>
            </a:ln>
            <a:effectLst/>
          </p:spPr>
          <p:txBody>
            <a:bodyPr wrap="none" anchor="ctr"/>
            <a:lstStyle/>
            <a:p>
              <a:endParaRPr lang="en-IN"/>
            </a:p>
          </p:txBody>
        </p:sp>
        <p:sp>
          <p:nvSpPr>
            <p:cNvPr id="4785" name="Freeform 689"/>
            <p:cNvSpPr>
              <a:spLocks noChangeArrowheads="1"/>
            </p:cNvSpPr>
            <p:nvPr/>
          </p:nvSpPr>
          <p:spPr bwMode="auto">
            <a:xfrm>
              <a:off x="4386" y="2187"/>
              <a:ext cx="496" cy="476"/>
            </a:xfrm>
            <a:custGeom>
              <a:avLst/>
              <a:gdLst/>
              <a:ahLst/>
              <a:cxnLst>
                <a:cxn ang="0">
                  <a:pos x="353" y="433"/>
                </a:cxn>
                <a:cxn ang="0">
                  <a:pos x="0" y="105"/>
                </a:cxn>
                <a:cxn ang="0">
                  <a:pos x="98" y="0"/>
                </a:cxn>
                <a:cxn ang="0">
                  <a:pos x="451" y="327"/>
                </a:cxn>
                <a:cxn ang="0">
                  <a:pos x="353" y="433"/>
                </a:cxn>
                <a:cxn ang="0">
                  <a:pos x="350" y="430"/>
                </a:cxn>
                <a:cxn ang="0">
                  <a:pos x="3" y="107"/>
                </a:cxn>
                <a:cxn ang="0">
                  <a:pos x="101" y="2"/>
                </a:cxn>
                <a:cxn ang="0">
                  <a:pos x="448" y="325"/>
                </a:cxn>
                <a:cxn ang="0">
                  <a:pos x="350" y="430"/>
                </a:cxn>
              </a:cxnLst>
              <a:rect l="0" t="0" r="r" b="b"/>
              <a:pathLst>
                <a:path w="451" h="433">
                  <a:moveTo>
                    <a:pt x="353" y="433"/>
                  </a:moveTo>
                  <a:lnTo>
                    <a:pt x="0" y="105"/>
                  </a:lnTo>
                  <a:lnTo>
                    <a:pt x="98" y="0"/>
                  </a:lnTo>
                  <a:lnTo>
                    <a:pt x="451" y="327"/>
                  </a:lnTo>
                  <a:lnTo>
                    <a:pt x="353" y="433"/>
                  </a:lnTo>
                  <a:close/>
                  <a:moveTo>
                    <a:pt x="350" y="430"/>
                  </a:moveTo>
                  <a:lnTo>
                    <a:pt x="3" y="107"/>
                  </a:lnTo>
                  <a:lnTo>
                    <a:pt x="101" y="2"/>
                  </a:lnTo>
                  <a:lnTo>
                    <a:pt x="448" y="325"/>
                  </a:lnTo>
                  <a:lnTo>
                    <a:pt x="350" y="430"/>
                  </a:lnTo>
                  <a:close/>
                </a:path>
              </a:pathLst>
            </a:custGeom>
            <a:solidFill>
              <a:srgbClr val="FFFF21"/>
            </a:solidFill>
            <a:ln w="9525">
              <a:noFill/>
              <a:round/>
              <a:headEnd/>
              <a:tailEnd/>
            </a:ln>
            <a:effectLst/>
          </p:spPr>
          <p:txBody>
            <a:bodyPr wrap="none" anchor="ctr"/>
            <a:lstStyle/>
            <a:p>
              <a:endParaRPr lang="en-IN"/>
            </a:p>
          </p:txBody>
        </p:sp>
        <p:sp>
          <p:nvSpPr>
            <p:cNvPr id="4786" name="Freeform 690"/>
            <p:cNvSpPr>
              <a:spLocks noChangeArrowheads="1"/>
            </p:cNvSpPr>
            <p:nvPr/>
          </p:nvSpPr>
          <p:spPr bwMode="auto">
            <a:xfrm>
              <a:off x="4390" y="2189"/>
              <a:ext cx="490" cy="471"/>
            </a:xfrm>
            <a:custGeom>
              <a:avLst/>
              <a:gdLst/>
              <a:ahLst/>
              <a:cxnLst>
                <a:cxn ang="0">
                  <a:pos x="347" y="428"/>
                </a:cxn>
                <a:cxn ang="0">
                  <a:pos x="0" y="105"/>
                </a:cxn>
                <a:cxn ang="0">
                  <a:pos x="98" y="0"/>
                </a:cxn>
                <a:cxn ang="0">
                  <a:pos x="445" y="323"/>
                </a:cxn>
                <a:cxn ang="0">
                  <a:pos x="347" y="428"/>
                </a:cxn>
                <a:cxn ang="0">
                  <a:pos x="345" y="426"/>
                </a:cxn>
                <a:cxn ang="0">
                  <a:pos x="3" y="107"/>
                </a:cxn>
                <a:cxn ang="0">
                  <a:pos x="101" y="3"/>
                </a:cxn>
                <a:cxn ang="0">
                  <a:pos x="443" y="320"/>
                </a:cxn>
                <a:cxn ang="0">
                  <a:pos x="345" y="426"/>
                </a:cxn>
              </a:cxnLst>
              <a:rect l="0" t="0" r="r" b="b"/>
              <a:pathLst>
                <a:path w="445" h="428">
                  <a:moveTo>
                    <a:pt x="347" y="428"/>
                  </a:moveTo>
                  <a:lnTo>
                    <a:pt x="0" y="105"/>
                  </a:lnTo>
                  <a:lnTo>
                    <a:pt x="98" y="0"/>
                  </a:lnTo>
                  <a:lnTo>
                    <a:pt x="445" y="323"/>
                  </a:lnTo>
                  <a:lnTo>
                    <a:pt x="347" y="428"/>
                  </a:lnTo>
                  <a:close/>
                  <a:moveTo>
                    <a:pt x="345" y="426"/>
                  </a:moveTo>
                  <a:lnTo>
                    <a:pt x="3" y="107"/>
                  </a:lnTo>
                  <a:lnTo>
                    <a:pt x="101" y="3"/>
                  </a:lnTo>
                  <a:lnTo>
                    <a:pt x="443" y="320"/>
                  </a:lnTo>
                  <a:lnTo>
                    <a:pt x="345" y="426"/>
                  </a:lnTo>
                  <a:close/>
                </a:path>
              </a:pathLst>
            </a:custGeom>
            <a:solidFill>
              <a:srgbClr val="FFFF20"/>
            </a:solidFill>
            <a:ln w="9525">
              <a:noFill/>
              <a:round/>
              <a:headEnd/>
              <a:tailEnd/>
            </a:ln>
            <a:effectLst/>
          </p:spPr>
          <p:txBody>
            <a:bodyPr wrap="none" anchor="ctr"/>
            <a:lstStyle/>
            <a:p>
              <a:endParaRPr lang="en-IN"/>
            </a:p>
          </p:txBody>
        </p:sp>
        <p:sp>
          <p:nvSpPr>
            <p:cNvPr id="4787" name="Freeform 691"/>
            <p:cNvSpPr>
              <a:spLocks noChangeArrowheads="1"/>
            </p:cNvSpPr>
            <p:nvPr/>
          </p:nvSpPr>
          <p:spPr bwMode="auto">
            <a:xfrm>
              <a:off x="4393" y="2193"/>
              <a:ext cx="484" cy="465"/>
            </a:xfrm>
            <a:custGeom>
              <a:avLst/>
              <a:gdLst/>
              <a:ahLst/>
              <a:cxnLst>
                <a:cxn ang="0">
                  <a:pos x="342" y="423"/>
                </a:cxn>
                <a:cxn ang="0">
                  <a:pos x="0" y="104"/>
                </a:cxn>
                <a:cxn ang="0">
                  <a:pos x="98" y="0"/>
                </a:cxn>
                <a:cxn ang="0">
                  <a:pos x="440" y="317"/>
                </a:cxn>
                <a:cxn ang="0">
                  <a:pos x="342" y="423"/>
                </a:cxn>
                <a:cxn ang="0">
                  <a:pos x="340" y="421"/>
                </a:cxn>
                <a:cxn ang="0">
                  <a:pos x="2" y="107"/>
                </a:cxn>
                <a:cxn ang="0">
                  <a:pos x="100" y="2"/>
                </a:cxn>
                <a:cxn ang="0">
                  <a:pos x="437" y="315"/>
                </a:cxn>
                <a:cxn ang="0">
                  <a:pos x="340" y="421"/>
                </a:cxn>
              </a:cxnLst>
              <a:rect l="0" t="0" r="r" b="b"/>
              <a:pathLst>
                <a:path w="440" h="423">
                  <a:moveTo>
                    <a:pt x="342" y="423"/>
                  </a:moveTo>
                  <a:lnTo>
                    <a:pt x="0" y="104"/>
                  </a:lnTo>
                  <a:lnTo>
                    <a:pt x="98" y="0"/>
                  </a:lnTo>
                  <a:lnTo>
                    <a:pt x="440" y="317"/>
                  </a:lnTo>
                  <a:lnTo>
                    <a:pt x="342" y="423"/>
                  </a:lnTo>
                  <a:close/>
                  <a:moveTo>
                    <a:pt x="340" y="421"/>
                  </a:moveTo>
                  <a:lnTo>
                    <a:pt x="2" y="107"/>
                  </a:lnTo>
                  <a:lnTo>
                    <a:pt x="100" y="2"/>
                  </a:lnTo>
                  <a:lnTo>
                    <a:pt x="437" y="315"/>
                  </a:lnTo>
                  <a:lnTo>
                    <a:pt x="340" y="421"/>
                  </a:lnTo>
                  <a:close/>
                </a:path>
              </a:pathLst>
            </a:custGeom>
            <a:solidFill>
              <a:srgbClr val="FFFF1F"/>
            </a:solidFill>
            <a:ln w="9525">
              <a:noFill/>
              <a:round/>
              <a:headEnd/>
              <a:tailEnd/>
            </a:ln>
            <a:effectLst/>
          </p:spPr>
          <p:txBody>
            <a:bodyPr wrap="none" anchor="ctr"/>
            <a:lstStyle/>
            <a:p>
              <a:endParaRPr lang="en-IN"/>
            </a:p>
          </p:txBody>
        </p:sp>
        <p:sp>
          <p:nvSpPr>
            <p:cNvPr id="4788" name="Freeform 692"/>
            <p:cNvSpPr>
              <a:spLocks noChangeArrowheads="1"/>
            </p:cNvSpPr>
            <p:nvPr/>
          </p:nvSpPr>
          <p:spPr bwMode="auto">
            <a:xfrm>
              <a:off x="4395" y="2195"/>
              <a:ext cx="479" cy="461"/>
            </a:xfrm>
            <a:custGeom>
              <a:avLst/>
              <a:gdLst/>
              <a:ahLst/>
              <a:cxnLst>
                <a:cxn ang="0">
                  <a:pos x="338" y="419"/>
                </a:cxn>
                <a:cxn ang="0">
                  <a:pos x="0" y="105"/>
                </a:cxn>
                <a:cxn ang="0">
                  <a:pos x="98" y="0"/>
                </a:cxn>
                <a:cxn ang="0">
                  <a:pos x="435" y="313"/>
                </a:cxn>
                <a:cxn ang="0">
                  <a:pos x="338" y="419"/>
                </a:cxn>
                <a:cxn ang="0">
                  <a:pos x="335" y="416"/>
                </a:cxn>
                <a:cxn ang="0">
                  <a:pos x="3" y="107"/>
                </a:cxn>
                <a:cxn ang="0">
                  <a:pos x="101" y="1"/>
                </a:cxn>
                <a:cxn ang="0">
                  <a:pos x="434" y="311"/>
                </a:cxn>
                <a:cxn ang="0">
                  <a:pos x="335" y="416"/>
                </a:cxn>
              </a:cxnLst>
              <a:rect l="0" t="0" r="r" b="b"/>
              <a:pathLst>
                <a:path w="435" h="419">
                  <a:moveTo>
                    <a:pt x="338" y="419"/>
                  </a:moveTo>
                  <a:lnTo>
                    <a:pt x="0" y="105"/>
                  </a:lnTo>
                  <a:lnTo>
                    <a:pt x="98" y="0"/>
                  </a:lnTo>
                  <a:lnTo>
                    <a:pt x="435" y="313"/>
                  </a:lnTo>
                  <a:lnTo>
                    <a:pt x="338" y="419"/>
                  </a:lnTo>
                  <a:close/>
                  <a:moveTo>
                    <a:pt x="335" y="416"/>
                  </a:moveTo>
                  <a:lnTo>
                    <a:pt x="3" y="107"/>
                  </a:lnTo>
                  <a:lnTo>
                    <a:pt x="101" y="1"/>
                  </a:lnTo>
                  <a:lnTo>
                    <a:pt x="434" y="311"/>
                  </a:lnTo>
                  <a:lnTo>
                    <a:pt x="335" y="416"/>
                  </a:lnTo>
                  <a:close/>
                </a:path>
              </a:pathLst>
            </a:custGeom>
            <a:solidFill>
              <a:srgbClr val="FFFF1E"/>
            </a:solidFill>
            <a:ln w="9525">
              <a:noFill/>
              <a:round/>
              <a:headEnd/>
              <a:tailEnd/>
            </a:ln>
            <a:effectLst/>
          </p:spPr>
          <p:txBody>
            <a:bodyPr wrap="none" anchor="ctr"/>
            <a:lstStyle/>
            <a:p>
              <a:endParaRPr lang="en-IN"/>
            </a:p>
          </p:txBody>
        </p:sp>
        <p:sp>
          <p:nvSpPr>
            <p:cNvPr id="4789" name="Freeform 693"/>
            <p:cNvSpPr>
              <a:spLocks noChangeArrowheads="1"/>
            </p:cNvSpPr>
            <p:nvPr/>
          </p:nvSpPr>
          <p:spPr bwMode="auto">
            <a:xfrm>
              <a:off x="4398" y="2196"/>
              <a:ext cx="474" cy="456"/>
            </a:xfrm>
            <a:custGeom>
              <a:avLst/>
              <a:gdLst/>
              <a:ahLst/>
              <a:cxnLst>
                <a:cxn ang="0">
                  <a:pos x="332" y="415"/>
                </a:cxn>
                <a:cxn ang="0">
                  <a:pos x="0" y="106"/>
                </a:cxn>
                <a:cxn ang="0">
                  <a:pos x="98" y="0"/>
                </a:cxn>
                <a:cxn ang="0">
                  <a:pos x="431" y="310"/>
                </a:cxn>
                <a:cxn ang="0">
                  <a:pos x="332" y="415"/>
                </a:cxn>
                <a:cxn ang="0">
                  <a:pos x="330" y="413"/>
                </a:cxn>
                <a:cxn ang="0">
                  <a:pos x="3" y="109"/>
                </a:cxn>
                <a:cxn ang="0">
                  <a:pos x="100" y="3"/>
                </a:cxn>
                <a:cxn ang="0">
                  <a:pos x="428" y="308"/>
                </a:cxn>
                <a:cxn ang="0">
                  <a:pos x="330" y="413"/>
                </a:cxn>
              </a:cxnLst>
              <a:rect l="0" t="0" r="r" b="b"/>
              <a:pathLst>
                <a:path w="431" h="415">
                  <a:moveTo>
                    <a:pt x="332" y="415"/>
                  </a:moveTo>
                  <a:lnTo>
                    <a:pt x="0" y="106"/>
                  </a:lnTo>
                  <a:lnTo>
                    <a:pt x="98" y="0"/>
                  </a:lnTo>
                  <a:lnTo>
                    <a:pt x="431" y="310"/>
                  </a:lnTo>
                  <a:lnTo>
                    <a:pt x="332" y="415"/>
                  </a:lnTo>
                  <a:close/>
                  <a:moveTo>
                    <a:pt x="330" y="413"/>
                  </a:moveTo>
                  <a:lnTo>
                    <a:pt x="3" y="109"/>
                  </a:lnTo>
                  <a:lnTo>
                    <a:pt x="100" y="3"/>
                  </a:lnTo>
                  <a:lnTo>
                    <a:pt x="428" y="308"/>
                  </a:lnTo>
                  <a:lnTo>
                    <a:pt x="330" y="413"/>
                  </a:lnTo>
                  <a:close/>
                </a:path>
              </a:pathLst>
            </a:custGeom>
            <a:solidFill>
              <a:srgbClr val="FFFF1D"/>
            </a:solidFill>
            <a:ln w="9525">
              <a:noFill/>
              <a:round/>
              <a:headEnd/>
              <a:tailEnd/>
            </a:ln>
            <a:effectLst/>
          </p:spPr>
          <p:txBody>
            <a:bodyPr wrap="none" anchor="ctr"/>
            <a:lstStyle/>
            <a:p>
              <a:endParaRPr lang="en-IN"/>
            </a:p>
          </p:txBody>
        </p:sp>
        <p:sp>
          <p:nvSpPr>
            <p:cNvPr id="4790" name="Freeform 694"/>
            <p:cNvSpPr>
              <a:spLocks noChangeArrowheads="1"/>
            </p:cNvSpPr>
            <p:nvPr/>
          </p:nvSpPr>
          <p:spPr bwMode="auto">
            <a:xfrm>
              <a:off x="4402" y="2199"/>
              <a:ext cx="468" cy="451"/>
            </a:xfrm>
            <a:custGeom>
              <a:avLst/>
              <a:gdLst/>
              <a:ahLst/>
              <a:cxnLst>
                <a:cxn ang="0">
                  <a:pos x="327" y="410"/>
                </a:cxn>
                <a:cxn ang="0">
                  <a:pos x="0" y="106"/>
                </a:cxn>
                <a:cxn ang="0">
                  <a:pos x="97" y="0"/>
                </a:cxn>
                <a:cxn ang="0">
                  <a:pos x="425" y="305"/>
                </a:cxn>
                <a:cxn ang="0">
                  <a:pos x="327" y="410"/>
                </a:cxn>
                <a:cxn ang="0">
                  <a:pos x="324" y="407"/>
                </a:cxn>
                <a:cxn ang="0">
                  <a:pos x="1" y="108"/>
                </a:cxn>
                <a:cxn ang="0">
                  <a:pos x="99" y="2"/>
                </a:cxn>
                <a:cxn ang="0">
                  <a:pos x="422" y="302"/>
                </a:cxn>
                <a:cxn ang="0">
                  <a:pos x="324" y="407"/>
                </a:cxn>
              </a:cxnLst>
              <a:rect l="0" t="0" r="r" b="b"/>
              <a:pathLst>
                <a:path w="425" h="410">
                  <a:moveTo>
                    <a:pt x="327" y="410"/>
                  </a:moveTo>
                  <a:lnTo>
                    <a:pt x="0" y="106"/>
                  </a:lnTo>
                  <a:lnTo>
                    <a:pt x="97" y="0"/>
                  </a:lnTo>
                  <a:lnTo>
                    <a:pt x="425" y="305"/>
                  </a:lnTo>
                  <a:lnTo>
                    <a:pt x="327" y="410"/>
                  </a:lnTo>
                  <a:close/>
                  <a:moveTo>
                    <a:pt x="324" y="407"/>
                  </a:moveTo>
                  <a:lnTo>
                    <a:pt x="1" y="108"/>
                  </a:lnTo>
                  <a:lnTo>
                    <a:pt x="99" y="2"/>
                  </a:lnTo>
                  <a:lnTo>
                    <a:pt x="422" y="302"/>
                  </a:lnTo>
                  <a:lnTo>
                    <a:pt x="324" y="407"/>
                  </a:lnTo>
                  <a:close/>
                </a:path>
              </a:pathLst>
            </a:custGeom>
            <a:solidFill>
              <a:srgbClr val="FFFF1C"/>
            </a:solidFill>
            <a:ln w="9525">
              <a:noFill/>
              <a:round/>
              <a:headEnd/>
              <a:tailEnd/>
            </a:ln>
            <a:effectLst/>
          </p:spPr>
          <p:txBody>
            <a:bodyPr wrap="none" anchor="ctr"/>
            <a:lstStyle/>
            <a:p>
              <a:endParaRPr lang="en-IN"/>
            </a:p>
          </p:txBody>
        </p:sp>
        <p:sp>
          <p:nvSpPr>
            <p:cNvPr id="4791" name="Freeform 695"/>
            <p:cNvSpPr>
              <a:spLocks noChangeArrowheads="1"/>
            </p:cNvSpPr>
            <p:nvPr/>
          </p:nvSpPr>
          <p:spPr bwMode="auto">
            <a:xfrm>
              <a:off x="4403" y="2201"/>
              <a:ext cx="463" cy="446"/>
            </a:xfrm>
            <a:custGeom>
              <a:avLst/>
              <a:gdLst/>
              <a:ahLst/>
              <a:cxnLst>
                <a:cxn ang="0">
                  <a:pos x="323" y="405"/>
                </a:cxn>
                <a:cxn ang="0">
                  <a:pos x="0" y="106"/>
                </a:cxn>
                <a:cxn ang="0">
                  <a:pos x="98" y="0"/>
                </a:cxn>
                <a:cxn ang="0">
                  <a:pos x="421" y="300"/>
                </a:cxn>
                <a:cxn ang="0">
                  <a:pos x="323" y="405"/>
                </a:cxn>
                <a:cxn ang="0">
                  <a:pos x="321" y="403"/>
                </a:cxn>
                <a:cxn ang="0">
                  <a:pos x="3" y="109"/>
                </a:cxn>
                <a:cxn ang="0">
                  <a:pos x="101" y="3"/>
                </a:cxn>
                <a:cxn ang="0">
                  <a:pos x="419" y="298"/>
                </a:cxn>
                <a:cxn ang="0">
                  <a:pos x="321" y="403"/>
                </a:cxn>
              </a:cxnLst>
              <a:rect l="0" t="0" r="r" b="b"/>
              <a:pathLst>
                <a:path w="421" h="405">
                  <a:moveTo>
                    <a:pt x="323" y="405"/>
                  </a:moveTo>
                  <a:lnTo>
                    <a:pt x="0" y="106"/>
                  </a:lnTo>
                  <a:lnTo>
                    <a:pt x="98" y="0"/>
                  </a:lnTo>
                  <a:lnTo>
                    <a:pt x="421" y="300"/>
                  </a:lnTo>
                  <a:lnTo>
                    <a:pt x="323" y="405"/>
                  </a:lnTo>
                  <a:close/>
                  <a:moveTo>
                    <a:pt x="321" y="403"/>
                  </a:moveTo>
                  <a:lnTo>
                    <a:pt x="3" y="109"/>
                  </a:lnTo>
                  <a:lnTo>
                    <a:pt x="101" y="3"/>
                  </a:lnTo>
                  <a:lnTo>
                    <a:pt x="419" y="298"/>
                  </a:lnTo>
                  <a:lnTo>
                    <a:pt x="321" y="403"/>
                  </a:lnTo>
                  <a:close/>
                </a:path>
              </a:pathLst>
            </a:custGeom>
            <a:solidFill>
              <a:srgbClr val="FFFF1B"/>
            </a:solidFill>
            <a:ln w="9525">
              <a:noFill/>
              <a:round/>
              <a:headEnd/>
              <a:tailEnd/>
            </a:ln>
            <a:effectLst/>
          </p:spPr>
          <p:txBody>
            <a:bodyPr wrap="none" anchor="ctr"/>
            <a:lstStyle/>
            <a:p>
              <a:endParaRPr lang="en-IN"/>
            </a:p>
          </p:txBody>
        </p:sp>
        <p:sp>
          <p:nvSpPr>
            <p:cNvPr id="4792" name="Freeform 696"/>
            <p:cNvSpPr>
              <a:spLocks noChangeArrowheads="1"/>
            </p:cNvSpPr>
            <p:nvPr/>
          </p:nvSpPr>
          <p:spPr bwMode="auto">
            <a:xfrm>
              <a:off x="4406" y="2205"/>
              <a:ext cx="458" cy="440"/>
            </a:xfrm>
            <a:custGeom>
              <a:avLst/>
              <a:gdLst/>
              <a:ahLst/>
              <a:cxnLst>
                <a:cxn ang="0">
                  <a:pos x="318" y="400"/>
                </a:cxn>
                <a:cxn ang="0">
                  <a:pos x="0" y="106"/>
                </a:cxn>
                <a:cxn ang="0">
                  <a:pos x="98" y="0"/>
                </a:cxn>
                <a:cxn ang="0">
                  <a:pos x="416" y="295"/>
                </a:cxn>
                <a:cxn ang="0">
                  <a:pos x="318" y="400"/>
                </a:cxn>
                <a:cxn ang="0">
                  <a:pos x="315" y="398"/>
                </a:cxn>
                <a:cxn ang="0">
                  <a:pos x="2" y="108"/>
                </a:cxn>
                <a:cxn ang="0">
                  <a:pos x="101" y="2"/>
                </a:cxn>
                <a:cxn ang="0">
                  <a:pos x="413" y="292"/>
                </a:cxn>
                <a:cxn ang="0">
                  <a:pos x="315" y="398"/>
                </a:cxn>
              </a:cxnLst>
              <a:rect l="0" t="0" r="r" b="b"/>
              <a:pathLst>
                <a:path w="416" h="400">
                  <a:moveTo>
                    <a:pt x="318" y="400"/>
                  </a:moveTo>
                  <a:lnTo>
                    <a:pt x="0" y="106"/>
                  </a:lnTo>
                  <a:lnTo>
                    <a:pt x="98" y="0"/>
                  </a:lnTo>
                  <a:lnTo>
                    <a:pt x="416" y="295"/>
                  </a:lnTo>
                  <a:lnTo>
                    <a:pt x="318" y="400"/>
                  </a:lnTo>
                  <a:close/>
                  <a:moveTo>
                    <a:pt x="315" y="398"/>
                  </a:moveTo>
                  <a:lnTo>
                    <a:pt x="2" y="108"/>
                  </a:lnTo>
                  <a:lnTo>
                    <a:pt x="101" y="2"/>
                  </a:lnTo>
                  <a:lnTo>
                    <a:pt x="413" y="292"/>
                  </a:lnTo>
                  <a:lnTo>
                    <a:pt x="315" y="398"/>
                  </a:lnTo>
                  <a:close/>
                </a:path>
              </a:pathLst>
            </a:custGeom>
            <a:solidFill>
              <a:srgbClr val="FFFF1A"/>
            </a:solidFill>
            <a:ln w="9525">
              <a:noFill/>
              <a:round/>
              <a:headEnd/>
              <a:tailEnd/>
            </a:ln>
            <a:effectLst/>
          </p:spPr>
          <p:txBody>
            <a:bodyPr wrap="none" anchor="ctr"/>
            <a:lstStyle/>
            <a:p>
              <a:endParaRPr lang="en-IN"/>
            </a:p>
          </p:txBody>
        </p:sp>
        <p:sp>
          <p:nvSpPr>
            <p:cNvPr id="4793" name="Freeform 697"/>
            <p:cNvSpPr>
              <a:spLocks noChangeArrowheads="1"/>
            </p:cNvSpPr>
            <p:nvPr/>
          </p:nvSpPr>
          <p:spPr bwMode="auto">
            <a:xfrm>
              <a:off x="4408" y="2207"/>
              <a:ext cx="452" cy="436"/>
            </a:xfrm>
            <a:custGeom>
              <a:avLst/>
              <a:gdLst/>
              <a:ahLst/>
              <a:cxnLst>
                <a:cxn ang="0">
                  <a:pos x="313" y="396"/>
                </a:cxn>
                <a:cxn ang="0">
                  <a:pos x="0" y="106"/>
                </a:cxn>
                <a:cxn ang="0">
                  <a:pos x="99" y="0"/>
                </a:cxn>
                <a:cxn ang="0">
                  <a:pos x="411" y="290"/>
                </a:cxn>
                <a:cxn ang="0">
                  <a:pos x="313" y="396"/>
                </a:cxn>
                <a:cxn ang="0">
                  <a:pos x="310" y="394"/>
                </a:cxn>
                <a:cxn ang="0">
                  <a:pos x="3" y="109"/>
                </a:cxn>
                <a:cxn ang="0">
                  <a:pos x="101" y="3"/>
                </a:cxn>
                <a:cxn ang="0">
                  <a:pos x="408" y="288"/>
                </a:cxn>
                <a:cxn ang="0">
                  <a:pos x="310" y="394"/>
                </a:cxn>
              </a:cxnLst>
              <a:rect l="0" t="0" r="r" b="b"/>
              <a:pathLst>
                <a:path w="411" h="396">
                  <a:moveTo>
                    <a:pt x="313" y="396"/>
                  </a:moveTo>
                  <a:lnTo>
                    <a:pt x="0" y="106"/>
                  </a:lnTo>
                  <a:lnTo>
                    <a:pt x="99" y="0"/>
                  </a:lnTo>
                  <a:lnTo>
                    <a:pt x="411" y="290"/>
                  </a:lnTo>
                  <a:lnTo>
                    <a:pt x="313" y="396"/>
                  </a:lnTo>
                  <a:close/>
                  <a:moveTo>
                    <a:pt x="310" y="394"/>
                  </a:moveTo>
                  <a:lnTo>
                    <a:pt x="3" y="109"/>
                  </a:lnTo>
                  <a:lnTo>
                    <a:pt x="101" y="3"/>
                  </a:lnTo>
                  <a:lnTo>
                    <a:pt x="408" y="288"/>
                  </a:lnTo>
                  <a:lnTo>
                    <a:pt x="310" y="394"/>
                  </a:lnTo>
                  <a:close/>
                </a:path>
              </a:pathLst>
            </a:custGeom>
            <a:solidFill>
              <a:srgbClr val="FFFF19"/>
            </a:solidFill>
            <a:ln w="9525">
              <a:noFill/>
              <a:round/>
              <a:headEnd/>
              <a:tailEnd/>
            </a:ln>
            <a:effectLst/>
          </p:spPr>
          <p:txBody>
            <a:bodyPr wrap="none" anchor="ctr"/>
            <a:lstStyle/>
            <a:p>
              <a:endParaRPr lang="en-IN"/>
            </a:p>
          </p:txBody>
        </p:sp>
        <p:sp>
          <p:nvSpPr>
            <p:cNvPr id="4794" name="Freeform 698"/>
            <p:cNvSpPr>
              <a:spLocks noChangeArrowheads="1"/>
            </p:cNvSpPr>
            <p:nvPr/>
          </p:nvSpPr>
          <p:spPr bwMode="auto">
            <a:xfrm>
              <a:off x="4412" y="2210"/>
              <a:ext cx="446" cy="430"/>
            </a:xfrm>
            <a:custGeom>
              <a:avLst/>
              <a:gdLst/>
              <a:ahLst/>
              <a:cxnLst>
                <a:cxn ang="0">
                  <a:pos x="307" y="391"/>
                </a:cxn>
                <a:cxn ang="0">
                  <a:pos x="0" y="106"/>
                </a:cxn>
                <a:cxn ang="0">
                  <a:pos x="98" y="0"/>
                </a:cxn>
                <a:cxn ang="0">
                  <a:pos x="405" y="285"/>
                </a:cxn>
                <a:cxn ang="0">
                  <a:pos x="307" y="391"/>
                </a:cxn>
                <a:cxn ang="0">
                  <a:pos x="305" y="389"/>
                </a:cxn>
                <a:cxn ang="0">
                  <a:pos x="3" y="107"/>
                </a:cxn>
                <a:cxn ang="0">
                  <a:pos x="101" y="2"/>
                </a:cxn>
                <a:cxn ang="0">
                  <a:pos x="403" y="283"/>
                </a:cxn>
                <a:cxn ang="0">
                  <a:pos x="305" y="389"/>
                </a:cxn>
              </a:cxnLst>
              <a:rect l="0" t="0" r="r" b="b"/>
              <a:pathLst>
                <a:path w="405" h="391">
                  <a:moveTo>
                    <a:pt x="307" y="391"/>
                  </a:moveTo>
                  <a:lnTo>
                    <a:pt x="0" y="106"/>
                  </a:lnTo>
                  <a:lnTo>
                    <a:pt x="98" y="0"/>
                  </a:lnTo>
                  <a:lnTo>
                    <a:pt x="405" y="285"/>
                  </a:lnTo>
                  <a:lnTo>
                    <a:pt x="307" y="391"/>
                  </a:lnTo>
                  <a:close/>
                  <a:moveTo>
                    <a:pt x="305" y="389"/>
                  </a:moveTo>
                  <a:lnTo>
                    <a:pt x="3" y="107"/>
                  </a:lnTo>
                  <a:lnTo>
                    <a:pt x="101" y="2"/>
                  </a:lnTo>
                  <a:lnTo>
                    <a:pt x="403" y="283"/>
                  </a:lnTo>
                  <a:lnTo>
                    <a:pt x="305" y="389"/>
                  </a:lnTo>
                  <a:close/>
                </a:path>
              </a:pathLst>
            </a:custGeom>
            <a:solidFill>
              <a:srgbClr val="FFFF18"/>
            </a:solidFill>
            <a:ln w="9525">
              <a:noFill/>
              <a:round/>
              <a:headEnd/>
              <a:tailEnd/>
            </a:ln>
            <a:effectLst/>
          </p:spPr>
          <p:txBody>
            <a:bodyPr wrap="none" anchor="ctr"/>
            <a:lstStyle/>
            <a:p>
              <a:endParaRPr lang="en-IN"/>
            </a:p>
          </p:txBody>
        </p:sp>
        <p:sp>
          <p:nvSpPr>
            <p:cNvPr id="4795" name="Freeform 699"/>
            <p:cNvSpPr>
              <a:spLocks noChangeArrowheads="1"/>
            </p:cNvSpPr>
            <p:nvPr/>
          </p:nvSpPr>
          <p:spPr bwMode="auto">
            <a:xfrm>
              <a:off x="4415" y="2212"/>
              <a:ext cx="440" cy="426"/>
            </a:xfrm>
            <a:custGeom>
              <a:avLst/>
              <a:gdLst/>
              <a:ahLst/>
              <a:cxnLst>
                <a:cxn ang="0">
                  <a:pos x="302" y="387"/>
                </a:cxn>
                <a:cxn ang="0">
                  <a:pos x="0" y="105"/>
                </a:cxn>
                <a:cxn ang="0">
                  <a:pos x="98" y="0"/>
                </a:cxn>
                <a:cxn ang="0">
                  <a:pos x="400" y="281"/>
                </a:cxn>
                <a:cxn ang="0">
                  <a:pos x="302" y="387"/>
                </a:cxn>
                <a:cxn ang="0">
                  <a:pos x="299" y="384"/>
                </a:cxn>
                <a:cxn ang="0">
                  <a:pos x="2" y="107"/>
                </a:cxn>
                <a:cxn ang="0">
                  <a:pos x="100" y="2"/>
                </a:cxn>
                <a:cxn ang="0">
                  <a:pos x="397" y="278"/>
                </a:cxn>
                <a:cxn ang="0">
                  <a:pos x="299" y="384"/>
                </a:cxn>
              </a:cxnLst>
              <a:rect l="0" t="0" r="r" b="b"/>
              <a:pathLst>
                <a:path w="400" h="387">
                  <a:moveTo>
                    <a:pt x="302" y="387"/>
                  </a:moveTo>
                  <a:lnTo>
                    <a:pt x="0" y="105"/>
                  </a:lnTo>
                  <a:lnTo>
                    <a:pt x="98" y="0"/>
                  </a:lnTo>
                  <a:lnTo>
                    <a:pt x="400" y="281"/>
                  </a:lnTo>
                  <a:lnTo>
                    <a:pt x="302" y="387"/>
                  </a:lnTo>
                  <a:close/>
                  <a:moveTo>
                    <a:pt x="299" y="384"/>
                  </a:moveTo>
                  <a:lnTo>
                    <a:pt x="2" y="107"/>
                  </a:lnTo>
                  <a:lnTo>
                    <a:pt x="100" y="2"/>
                  </a:lnTo>
                  <a:lnTo>
                    <a:pt x="397" y="278"/>
                  </a:lnTo>
                  <a:lnTo>
                    <a:pt x="299" y="384"/>
                  </a:lnTo>
                  <a:close/>
                </a:path>
              </a:pathLst>
            </a:custGeom>
            <a:solidFill>
              <a:srgbClr val="FFFF17"/>
            </a:solidFill>
            <a:ln w="9525">
              <a:noFill/>
              <a:round/>
              <a:headEnd/>
              <a:tailEnd/>
            </a:ln>
            <a:effectLst/>
          </p:spPr>
          <p:txBody>
            <a:bodyPr wrap="none" anchor="ctr"/>
            <a:lstStyle/>
            <a:p>
              <a:endParaRPr lang="en-IN"/>
            </a:p>
          </p:txBody>
        </p:sp>
        <p:sp>
          <p:nvSpPr>
            <p:cNvPr id="4796" name="Freeform 700"/>
            <p:cNvSpPr>
              <a:spLocks noChangeArrowheads="1"/>
            </p:cNvSpPr>
            <p:nvPr/>
          </p:nvSpPr>
          <p:spPr bwMode="auto">
            <a:xfrm>
              <a:off x="4417" y="2215"/>
              <a:ext cx="434" cy="420"/>
            </a:xfrm>
            <a:custGeom>
              <a:avLst/>
              <a:gdLst/>
              <a:ahLst/>
              <a:cxnLst>
                <a:cxn ang="0">
                  <a:pos x="297" y="382"/>
                </a:cxn>
                <a:cxn ang="0">
                  <a:pos x="0" y="105"/>
                </a:cxn>
                <a:cxn ang="0">
                  <a:pos x="98" y="0"/>
                </a:cxn>
                <a:cxn ang="0">
                  <a:pos x="395" y="276"/>
                </a:cxn>
                <a:cxn ang="0">
                  <a:pos x="297" y="382"/>
                </a:cxn>
                <a:cxn ang="0">
                  <a:pos x="295" y="380"/>
                </a:cxn>
                <a:cxn ang="0">
                  <a:pos x="3" y="108"/>
                </a:cxn>
                <a:cxn ang="0">
                  <a:pos x="101" y="3"/>
                </a:cxn>
                <a:cxn ang="0">
                  <a:pos x="393" y="274"/>
                </a:cxn>
                <a:cxn ang="0">
                  <a:pos x="295" y="380"/>
                </a:cxn>
              </a:cxnLst>
              <a:rect l="0" t="0" r="r" b="b"/>
              <a:pathLst>
                <a:path w="395" h="382">
                  <a:moveTo>
                    <a:pt x="297" y="382"/>
                  </a:moveTo>
                  <a:lnTo>
                    <a:pt x="0" y="105"/>
                  </a:lnTo>
                  <a:lnTo>
                    <a:pt x="98" y="0"/>
                  </a:lnTo>
                  <a:lnTo>
                    <a:pt x="395" y="276"/>
                  </a:lnTo>
                  <a:lnTo>
                    <a:pt x="297" y="382"/>
                  </a:lnTo>
                  <a:close/>
                  <a:moveTo>
                    <a:pt x="295" y="380"/>
                  </a:moveTo>
                  <a:lnTo>
                    <a:pt x="3" y="108"/>
                  </a:lnTo>
                  <a:lnTo>
                    <a:pt x="101" y="3"/>
                  </a:lnTo>
                  <a:lnTo>
                    <a:pt x="393" y="274"/>
                  </a:lnTo>
                  <a:lnTo>
                    <a:pt x="295" y="380"/>
                  </a:lnTo>
                  <a:close/>
                </a:path>
              </a:pathLst>
            </a:custGeom>
            <a:solidFill>
              <a:srgbClr val="FFFF16"/>
            </a:solidFill>
            <a:ln w="9525">
              <a:noFill/>
              <a:round/>
              <a:headEnd/>
              <a:tailEnd/>
            </a:ln>
            <a:effectLst/>
          </p:spPr>
          <p:txBody>
            <a:bodyPr wrap="none" anchor="ctr"/>
            <a:lstStyle/>
            <a:p>
              <a:endParaRPr lang="en-IN"/>
            </a:p>
          </p:txBody>
        </p:sp>
        <p:sp>
          <p:nvSpPr>
            <p:cNvPr id="4797" name="Freeform 701"/>
            <p:cNvSpPr>
              <a:spLocks noChangeArrowheads="1"/>
            </p:cNvSpPr>
            <p:nvPr/>
          </p:nvSpPr>
          <p:spPr bwMode="auto">
            <a:xfrm>
              <a:off x="4420" y="2218"/>
              <a:ext cx="429" cy="415"/>
            </a:xfrm>
            <a:custGeom>
              <a:avLst/>
              <a:gdLst/>
              <a:ahLst/>
              <a:cxnLst>
                <a:cxn ang="0">
                  <a:pos x="292" y="377"/>
                </a:cxn>
                <a:cxn ang="0">
                  <a:pos x="0" y="105"/>
                </a:cxn>
                <a:cxn ang="0">
                  <a:pos x="98" y="0"/>
                </a:cxn>
                <a:cxn ang="0">
                  <a:pos x="390" y="271"/>
                </a:cxn>
                <a:cxn ang="0">
                  <a:pos x="292" y="377"/>
                </a:cxn>
                <a:cxn ang="0">
                  <a:pos x="290" y="374"/>
                </a:cxn>
                <a:cxn ang="0">
                  <a:pos x="3" y="107"/>
                </a:cxn>
                <a:cxn ang="0">
                  <a:pos x="101" y="2"/>
                </a:cxn>
                <a:cxn ang="0">
                  <a:pos x="387" y="268"/>
                </a:cxn>
                <a:cxn ang="0">
                  <a:pos x="290" y="374"/>
                </a:cxn>
              </a:cxnLst>
              <a:rect l="0" t="0" r="r" b="b"/>
              <a:pathLst>
                <a:path w="390" h="377">
                  <a:moveTo>
                    <a:pt x="292" y="377"/>
                  </a:moveTo>
                  <a:lnTo>
                    <a:pt x="0" y="105"/>
                  </a:lnTo>
                  <a:lnTo>
                    <a:pt x="98" y="0"/>
                  </a:lnTo>
                  <a:lnTo>
                    <a:pt x="390" y="271"/>
                  </a:lnTo>
                  <a:lnTo>
                    <a:pt x="292" y="377"/>
                  </a:lnTo>
                  <a:close/>
                  <a:moveTo>
                    <a:pt x="290" y="374"/>
                  </a:moveTo>
                  <a:lnTo>
                    <a:pt x="3" y="107"/>
                  </a:lnTo>
                  <a:lnTo>
                    <a:pt x="101" y="2"/>
                  </a:lnTo>
                  <a:lnTo>
                    <a:pt x="387" y="268"/>
                  </a:lnTo>
                  <a:lnTo>
                    <a:pt x="290" y="374"/>
                  </a:lnTo>
                  <a:close/>
                </a:path>
              </a:pathLst>
            </a:custGeom>
            <a:solidFill>
              <a:srgbClr val="FFFF15"/>
            </a:solidFill>
            <a:ln w="9525">
              <a:noFill/>
              <a:round/>
              <a:headEnd/>
              <a:tailEnd/>
            </a:ln>
            <a:effectLst/>
          </p:spPr>
          <p:txBody>
            <a:bodyPr wrap="none" anchor="ctr"/>
            <a:lstStyle/>
            <a:p>
              <a:endParaRPr lang="en-IN"/>
            </a:p>
          </p:txBody>
        </p:sp>
        <p:sp>
          <p:nvSpPr>
            <p:cNvPr id="4798" name="Freeform 702"/>
            <p:cNvSpPr>
              <a:spLocks noChangeArrowheads="1"/>
            </p:cNvSpPr>
            <p:nvPr/>
          </p:nvSpPr>
          <p:spPr bwMode="auto">
            <a:xfrm>
              <a:off x="4424" y="2220"/>
              <a:ext cx="423" cy="409"/>
            </a:xfrm>
            <a:custGeom>
              <a:avLst/>
              <a:gdLst/>
              <a:ahLst/>
              <a:cxnLst>
                <a:cxn ang="0">
                  <a:pos x="287" y="372"/>
                </a:cxn>
                <a:cxn ang="0">
                  <a:pos x="0" y="105"/>
                </a:cxn>
                <a:cxn ang="0">
                  <a:pos x="98" y="0"/>
                </a:cxn>
                <a:cxn ang="0">
                  <a:pos x="384" y="266"/>
                </a:cxn>
                <a:cxn ang="0">
                  <a:pos x="287" y="372"/>
                </a:cxn>
                <a:cxn ang="0">
                  <a:pos x="284" y="370"/>
                </a:cxn>
                <a:cxn ang="0">
                  <a:pos x="2" y="108"/>
                </a:cxn>
                <a:cxn ang="0">
                  <a:pos x="99" y="2"/>
                </a:cxn>
                <a:cxn ang="0">
                  <a:pos x="382" y="265"/>
                </a:cxn>
                <a:cxn ang="0">
                  <a:pos x="284" y="370"/>
                </a:cxn>
              </a:cxnLst>
              <a:rect l="0" t="0" r="r" b="b"/>
              <a:pathLst>
                <a:path w="384" h="372">
                  <a:moveTo>
                    <a:pt x="287" y="372"/>
                  </a:moveTo>
                  <a:lnTo>
                    <a:pt x="0" y="105"/>
                  </a:lnTo>
                  <a:lnTo>
                    <a:pt x="98" y="0"/>
                  </a:lnTo>
                  <a:lnTo>
                    <a:pt x="384" y="266"/>
                  </a:lnTo>
                  <a:lnTo>
                    <a:pt x="287" y="372"/>
                  </a:lnTo>
                  <a:close/>
                  <a:moveTo>
                    <a:pt x="284" y="370"/>
                  </a:moveTo>
                  <a:lnTo>
                    <a:pt x="2" y="108"/>
                  </a:lnTo>
                  <a:lnTo>
                    <a:pt x="99" y="2"/>
                  </a:lnTo>
                  <a:lnTo>
                    <a:pt x="382" y="265"/>
                  </a:lnTo>
                  <a:lnTo>
                    <a:pt x="284" y="370"/>
                  </a:lnTo>
                  <a:close/>
                </a:path>
              </a:pathLst>
            </a:custGeom>
            <a:solidFill>
              <a:srgbClr val="FFFF15"/>
            </a:solidFill>
            <a:ln w="9525">
              <a:noFill/>
              <a:round/>
              <a:headEnd/>
              <a:tailEnd/>
            </a:ln>
            <a:effectLst/>
          </p:spPr>
          <p:txBody>
            <a:bodyPr wrap="none" anchor="ctr"/>
            <a:lstStyle/>
            <a:p>
              <a:endParaRPr lang="en-IN"/>
            </a:p>
          </p:txBody>
        </p:sp>
        <p:sp>
          <p:nvSpPr>
            <p:cNvPr id="4799" name="Freeform 703"/>
            <p:cNvSpPr>
              <a:spLocks noChangeArrowheads="1"/>
            </p:cNvSpPr>
            <p:nvPr/>
          </p:nvSpPr>
          <p:spPr bwMode="auto">
            <a:xfrm>
              <a:off x="4426" y="2222"/>
              <a:ext cx="418" cy="405"/>
            </a:xfrm>
            <a:custGeom>
              <a:avLst/>
              <a:gdLst/>
              <a:ahLst/>
              <a:cxnLst>
                <a:cxn ang="0">
                  <a:pos x="282" y="368"/>
                </a:cxn>
                <a:cxn ang="0">
                  <a:pos x="0" y="106"/>
                </a:cxn>
                <a:cxn ang="0">
                  <a:pos x="97" y="0"/>
                </a:cxn>
                <a:cxn ang="0">
                  <a:pos x="380" y="263"/>
                </a:cxn>
                <a:cxn ang="0">
                  <a:pos x="282" y="368"/>
                </a:cxn>
                <a:cxn ang="0">
                  <a:pos x="280" y="365"/>
                </a:cxn>
                <a:cxn ang="0">
                  <a:pos x="2" y="108"/>
                </a:cxn>
                <a:cxn ang="0">
                  <a:pos x="100" y="2"/>
                </a:cxn>
                <a:cxn ang="0">
                  <a:pos x="378" y="260"/>
                </a:cxn>
                <a:cxn ang="0">
                  <a:pos x="280" y="365"/>
                </a:cxn>
              </a:cxnLst>
              <a:rect l="0" t="0" r="r" b="b"/>
              <a:pathLst>
                <a:path w="380" h="368">
                  <a:moveTo>
                    <a:pt x="282" y="368"/>
                  </a:moveTo>
                  <a:lnTo>
                    <a:pt x="0" y="106"/>
                  </a:lnTo>
                  <a:lnTo>
                    <a:pt x="97" y="0"/>
                  </a:lnTo>
                  <a:lnTo>
                    <a:pt x="380" y="263"/>
                  </a:lnTo>
                  <a:lnTo>
                    <a:pt x="282" y="368"/>
                  </a:lnTo>
                  <a:close/>
                  <a:moveTo>
                    <a:pt x="280" y="365"/>
                  </a:moveTo>
                  <a:lnTo>
                    <a:pt x="2" y="108"/>
                  </a:lnTo>
                  <a:lnTo>
                    <a:pt x="100" y="2"/>
                  </a:lnTo>
                  <a:lnTo>
                    <a:pt x="378" y="260"/>
                  </a:lnTo>
                  <a:lnTo>
                    <a:pt x="280" y="365"/>
                  </a:lnTo>
                  <a:close/>
                </a:path>
              </a:pathLst>
            </a:custGeom>
            <a:solidFill>
              <a:srgbClr val="FFFF14"/>
            </a:solidFill>
            <a:ln w="9525">
              <a:noFill/>
              <a:round/>
              <a:headEnd/>
              <a:tailEnd/>
            </a:ln>
            <a:effectLst/>
          </p:spPr>
          <p:txBody>
            <a:bodyPr wrap="none" anchor="ctr"/>
            <a:lstStyle/>
            <a:p>
              <a:endParaRPr lang="en-IN"/>
            </a:p>
          </p:txBody>
        </p:sp>
        <p:sp>
          <p:nvSpPr>
            <p:cNvPr id="4800" name="Freeform 704"/>
            <p:cNvSpPr>
              <a:spLocks noChangeArrowheads="1"/>
            </p:cNvSpPr>
            <p:nvPr/>
          </p:nvSpPr>
          <p:spPr bwMode="auto">
            <a:xfrm>
              <a:off x="4428" y="2225"/>
              <a:ext cx="414" cy="399"/>
            </a:xfrm>
            <a:custGeom>
              <a:avLst/>
              <a:gdLst/>
              <a:ahLst/>
              <a:cxnLst>
                <a:cxn ang="0">
                  <a:pos x="278" y="363"/>
                </a:cxn>
                <a:cxn ang="0">
                  <a:pos x="0" y="106"/>
                </a:cxn>
                <a:cxn ang="0">
                  <a:pos x="98" y="0"/>
                </a:cxn>
                <a:cxn ang="0">
                  <a:pos x="376" y="258"/>
                </a:cxn>
                <a:cxn ang="0">
                  <a:pos x="278" y="363"/>
                </a:cxn>
                <a:cxn ang="0">
                  <a:pos x="275" y="361"/>
                </a:cxn>
                <a:cxn ang="0">
                  <a:pos x="2" y="109"/>
                </a:cxn>
                <a:cxn ang="0">
                  <a:pos x="101" y="3"/>
                </a:cxn>
                <a:cxn ang="0">
                  <a:pos x="373" y="256"/>
                </a:cxn>
                <a:cxn ang="0">
                  <a:pos x="275" y="361"/>
                </a:cxn>
              </a:cxnLst>
              <a:rect l="0" t="0" r="r" b="b"/>
              <a:pathLst>
                <a:path w="376" h="363">
                  <a:moveTo>
                    <a:pt x="278" y="363"/>
                  </a:moveTo>
                  <a:lnTo>
                    <a:pt x="0" y="106"/>
                  </a:lnTo>
                  <a:lnTo>
                    <a:pt x="98" y="0"/>
                  </a:lnTo>
                  <a:lnTo>
                    <a:pt x="376" y="258"/>
                  </a:lnTo>
                  <a:lnTo>
                    <a:pt x="278" y="363"/>
                  </a:lnTo>
                  <a:close/>
                  <a:moveTo>
                    <a:pt x="275" y="361"/>
                  </a:moveTo>
                  <a:lnTo>
                    <a:pt x="2" y="109"/>
                  </a:lnTo>
                  <a:lnTo>
                    <a:pt x="101" y="3"/>
                  </a:lnTo>
                  <a:lnTo>
                    <a:pt x="373" y="256"/>
                  </a:lnTo>
                  <a:lnTo>
                    <a:pt x="275" y="361"/>
                  </a:lnTo>
                  <a:close/>
                </a:path>
              </a:pathLst>
            </a:custGeom>
            <a:solidFill>
              <a:srgbClr val="FFFF13"/>
            </a:solidFill>
            <a:ln w="9525">
              <a:noFill/>
              <a:round/>
              <a:headEnd/>
              <a:tailEnd/>
            </a:ln>
            <a:effectLst/>
          </p:spPr>
          <p:txBody>
            <a:bodyPr wrap="none" anchor="ctr"/>
            <a:lstStyle/>
            <a:p>
              <a:endParaRPr lang="en-IN"/>
            </a:p>
          </p:txBody>
        </p:sp>
        <p:sp>
          <p:nvSpPr>
            <p:cNvPr id="4801" name="Freeform 705"/>
            <p:cNvSpPr>
              <a:spLocks noChangeArrowheads="1"/>
            </p:cNvSpPr>
            <p:nvPr/>
          </p:nvSpPr>
          <p:spPr bwMode="auto">
            <a:xfrm>
              <a:off x="4430" y="2228"/>
              <a:ext cx="408" cy="394"/>
            </a:xfrm>
            <a:custGeom>
              <a:avLst/>
              <a:gdLst/>
              <a:ahLst/>
              <a:cxnLst>
                <a:cxn ang="0">
                  <a:pos x="273" y="358"/>
                </a:cxn>
                <a:cxn ang="0">
                  <a:pos x="0" y="106"/>
                </a:cxn>
                <a:cxn ang="0">
                  <a:pos x="99" y="0"/>
                </a:cxn>
                <a:cxn ang="0">
                  <a:pos x="371" y="253"/>
                </a:cxn>
                <a:cxn ang="0">
                  <a:pos x="273" y="358"/>
                </a:cxn>
                <a:cxn ang="0">
                  <a:pos x="270" y="355"/>
                </a:cxn>
                <a:cxn ang="0">
                  <a:pos x="3" y="108"/>
                </a:cxn>
                <a:cxn ang="0">
                  <a:pos x="101" y="2"/>
                </a:cxn>
                <a:cxn ang="0">
                  <a:pos x="368" y="251"/>
                </a:cxn>
                <a:cxn ang="0">
                  <a:pos x="270" y="355"/>
                </a:cxn>
              </a:cxnLst>
              <a:rect l="0" t="0" r="r" b="b"/>
              <a:pathLst>
                <a:path w="371" h="358">
                  <a:moveTo>
                    <a:pt x="273" y="358"/>
                  </a:moveTo>
                  <a:lnTo>
                    <a:pt x="0" y="106"/>
                  </a:lnTo>
                  <a:lnTo>
                    <a:pt x="99" y="0"/>
                  </a:lnTo>
                  <a:lnTo>
                    <a:pt x="371" y="253"/>
                  </a:lnTo>
                  <a:lnTo>
                    <a:pt x="273" y="358"/>
                  </a:lnTo>
                  <a:close/>
                  <a:moveTo>
                    <a:pt x="270" y="355"/>
                  </a:moveTo>
                  <a:lnTo>
                    <a:pt x="3" y="108"/>
                  </a:lnTo>
                  <a:lnTo>
                    <a:pt x="101" y="2"/>
                  </a:lnTo>
                  <a:lnTo>
                    <a:pt x="368" y="251"/>
                  </a:lnTo>
                  <a:lnTo>
                    <a:pt x="270" y="355"/>
                  </a:lnTo>
                  <a:close/>
                </a:path>
              </a:pathLst>
            </a:custGeom>
            <a:solidFill>
              <a:srgbClr val="FFFF12"/>
            </a:solidFill>
            <a:ln w="9525">
              <a:noFill/>
              <a:round/>
              <a:headEnd/>
              <a:tailEnd/>
            </a:ln>
            <a:effectLst/>
          </p:spPr>
          <p:txBody>
            <a:bodyPr wrap="none" anchor="ctr"/>
            <a:lstStyle/>
            <a:p>
              <a:endParaRPr lang="en-IN"/>
            </a:p>
          </p:txBody>
        </p:sp>
        <p:sp>
          <p:nvSpPr>
            <p:cNvPr id="4802" name="Freeform 706"/>
            <p:cNvSpPr>
              <a:spLocks noChangeArrowheads="1"/>
            </p:cNvSpPr>
            <p:nvPr/>
          </p:nvSpPr>
          <p:spPr bwMode="auto">
            <a:xfrm>
              <a:off x="4434" y="2230"/>
              <a:ext cx="401" cy="388"/>
            </a:xfrm>
            <a:custGeom>
              <a:avLst/>
              <a:gdLst/>
              <a:ahLst/>
              <a:cxnLst>
                <a:cxn ang="0">
                  <a:pos x="267" y="353"/>
                </a:cxn>
                <a:cxn ang="0">
                  <a:pos x="0" y="106"/>
                </a:cxn>
                <a:cxn ang="0">
                  <a:pos x="98" y="0"/>
                </a:cxn>
                <a:cxn ang="0">
                  <a:pos x="365" y="249"/>
                </a:cxn>
                <a:cxn ang="0">
                  <a:pos x="267" y="353"/>
                </a:cxn>
                <a:cxn ang="0">
                  <a:pos x="265" y="352"/>
                </a:cxn>
                <a:cxn ang="0">
                  <a:pos x="3" y="108"/>
                </a:cxn>
                <a:cxn ang="0">
                  <a:pos x="101" y="3"/>
                </a:cxn>
                <a:cxn ang="0">
                  <a:pos x="363" y="246"/>
                </a:cxn>
                <a:cxn ang="0">
                  <a:pos x="265" y="352"/>
                </a:cxn>
              </a:cxnLst>
              <a:rect l="0" t="0" r="r" b="b"/>
              <a:pathLst>
                <a:path w="365" h="353">
                  <a:moveTo>
                    <a:pt x="267" y="353"/>
                  </a:moveTo>
                  <a:lnTo>
                    <a:pt x="0" y="106"/>
                  </a:lnTo>
                  <a:lnTo>
                    <a:pt x="98" y="0"/>
                  </a:lnTo>
                  <a:lnTo>
                    <a:pt x="365" y="249"/>
                  </a:lnTo>
                  <a:lnTo>
                    <a:pt x="267" y="353"/>
                  </a:lnTo>
                  <a:close/>
                  <a:moveTo>
                    <a:pt x="265" y="352"/>
                  </a:moveTo>
                  <a:lnTo>
                    <a:pt x="3" y="108"/>
                  </a:lnTo>
                  <a:lnTo>
                    <a:pt x="101" y="3"/>
                  </a:lnTo>
                  <a:lnTo>
                    <a:pt x="363" y="246"/>
                  </a:lnTo>
                  <a:lnTo>
                    <a:pt x="265" y="352"/>
                  </a:lnTo>
                  <a:close/>
                </a:path>
              </a:pathLst>
            </a:custGeom>
            <a:solidFill>
              <a:srgbClr val="FFFF11"/>
            </a:solidFill>
            <a:ln w="9525">
              <a:noFill/>
              <a:round/>
              <a:headEnd/>
              <a:tailEnd/>
            </a:ln>
            <a:effectLst/>
          </p:spPr>
          <p:txBody>
            <a:bodyPr wrap="none" anchor="ctr"/>
            <a:lstStyle/>
            <a:p>
              <a:endParaRPr lang="en-IN"/>
            </a:p>
          </p:txBody>
        </p:sp>
        <p:sp>
          <p:nvSpPr>
            <p:cNvPr id="4803" name="Freeform 707"/>
            <p:cNvSpPr>
              <a:spLocks noChangeArrowheads="1"/>
            </p:cNvSpPr>
            <p:nvPr/>
          </p:nvSpPr>
          <p:spPr bwMode="auto">
            <a:xfrm>
              <a:off x="4437" y="2233"/>
              <a:ext cx="396" cy="384"/>
            </a:xfrm>
            <a:custGeom>
              <a:avLst/>
              <a:gdLst/>
              <a:ahLst/>
              <a:cxnLst>
                <a:cxn ang="0">
                  <a:pos x="262" y="349"/>
                </a:cxn>
                <a:cxn ang="0">
                  <a:pos x="0" y="105"/>
                </a:cxn>
                <a:cxn ang="0">
                  <a:pos x="98" y="0"/>
                </a:cxn>
                <a:cxn ang="0">
                  <a:pos x="360" y="243"/>
                </a:cxn>
                <a:cxn ang="0">
                  <a:pos x="262" y="349"/>
                </a:cxn>
                <a:cxn ang="0">
                  <a:pos x="259" y="347"/>
                </a:cxn>
                <a:cxn ang="0">
                  <a:pos x="2" y="108"/>
                </a:cxn>
                <a:cxn ang="0">
                  <a:pos x="100" y="2"/>
                </a:cxn>
                <a:cxn ang="0">
                  <a:pos x="357" y="241"/>
                </a:cxn>
                <a:cxn ang="0">
                  <a:pos x="259" y="347"/>
                </a:cxn>
              </a:cxnLst>
              <a:rect l="0" t="0" r="r" b="b"/>
              <a:pathLst>
                <a:path w="360" h="349">
                  <a:moveTo>
                    <a:pt x="262" y="349"/>
                  </a:moveTo>
                  <a:lnTo>
                    <a:pt x="0" y="105"/>
                  </a:lnTo>
                  <a:lnTo>
                    <a:pt x="98" y="0"/>
                  </a:lnTo>
                  <a:lnTo>
                    <a:pt x="360" y="243"/>
                  </a:lnTo>
                  <a:lnTo>
                    <a:pt x="262" y="349"/>
                  </a:lnTo>
                  <a:close/>
                  <a:moveTo>
                    <a:pt x="259" y="347"/>
                  </a:moveTo>
                  <a:lnTo>
                    <a:pt x="2" y="108"/>
                  </a:lnTo>
                  <a:lnTo>
                    <a:pt x="100" y="2"/>
                  </a:lnTo>
                  <a:lnTo>
                    <a:pt x="357" y="241"/>
                  </a:lnTo>
                  <a:lnTo>
                    <a:pt x="259" y="347"/>
                  </a:lnTo>
                  <a:close/>
                </a:path>
              </a:pathLst>
            </a:custGeom>
            <a:solidFill>
              <a:srgbClr val="FFFF10"/>
            </a:solidFill>
            <a:ln w="9525">
              <a:noFill/>
              <a:round/>
              <a:headEnd/>
              <a:tailEnd/>
            </a:ln>
            <a:effectLst/>
          </p:spPr>
          <p:txBody>
            <a:bodyPr wrap="none" anchor="ctr"/>
            <a:lstStyle/>
            <a:p>
              <a:endParaRPr lang="en-IN"/>
            </a:p>
          </p:txBody>
        </p:sp>
        <p:sp>
          <p:nvSpPr>
            <p:cNvPr id="4804" name="Freeform 708"/>
            <p:cNvSpPr>
              <a:spLocks noChangeArrowheads="1"/>
            </p:cNvSpPr>
            <p:nvPr/>
          </p:nvSpPr>
          <p:spPr bwMode="auto">
            <a:xfrm>
              <a:off x="4439" y="2236"/>
              <a:ext cx="390" cy="379"/>
            </a:xfrm>
            <a:custGeom>
              <a:avLst/>
              <a:gdLst/>
              <a:ahLst/>
              <a:cxnLst>
                <a:cxn ang="0">
                  <a:pos x="257" y="345"/>
                </a:cxn>
                <a:cxn ang="0">
                  <a:pos x="0" y="106"/>
                </a:cxn>
                <a:cxn ang="0">
                  <a:pos x="98" y="0"/>
                </a:cxn>
                <a:cxn ang="0">
                  <a:pos x="355" y="239"/>
                </a:cxn>
                <a:cxn ang="0">
                  <a:pos x="257" y="345"/>
                </a:cxn>
                <a:cxn ang="0">
                  <a:pos x="254" y="342"/>
                </a:cxn>
                <a:cxn ang="0">
                  <a:pos x="3" y="108"/>
                </a:cxn>
                <a:cxn ang="0">
                  <a:pos x="101" y="2"/>
                </a:cxn>
                <a:cxn ang="0">
                  <a:pos x="353" y="236"/>
                </a:cxn>
                <a:cxn ang="0">
                  <a:pos x="254" y="342"/>
                </a:cxn>
              </a:cxnLst>
              <a:rect l="0" t="0" r="r" b="b"/>
              <a:pathLst>
                <a:path w="355" h="345">
                  <a:moveTo>
                    <a:pt x="257" y="345"/>
                  </a:moveTo>
                  <a:lnTo>
                    <a:pt x="0" y="106"/>
                  </a:lnTo>
                  <a:lnTo>
                    <a:pt x="98" y="0"/>
                  </a:lnTo>
                  <a:lnTo>
                    <a:pt x="355" y="239"/>
                  </a:lnTo>
                  <a:lnTo>
                    <a:pt x="257" y="345"/>
                  </a:lnTo>
                  <a:close/>
                  <a:moveTo>
                    <a:pt x="254" y="342"/>
                  </a:moveTo>
                  <a:lnTo>
                    <a:pt x="3" y="108"/>
                  </a:lnTo>
                  <a:lnTo>
                    <a:pt x="101" y="2"/>
                  </a:lnTo>
                  <a:lnTo>
                    <a:pt x="353" y="236"/>
                  </a:lnTo>
                  <a:lnTo>
                    <a:pt x="254" y="342"/>
                  </a:lnTo>
                  <a:close/>
                </a:path>
              </a:pathLst>
            </a:custGeom>
            <a:solidFill>
              <a:srgbClr val="FFFF0F"/>
            </a:solidFill>
            <a:ln w="9525">
              <a:noFill/>
              <a:round/>
              <a:headEnd/>
              <a:tailEnd/>
            </a:ln>
            <a:effectLst/>
          </p:spPr>
          <p:txBody>
            <a:bodyPr wrap="none" anchor="ctr"/>
            <a:lstStyle/>
            <a:p>
              <a:endParaRPr lang="en-IN"/>
            </a:p>
          </p:txBody>
        </p:sp>
        <p:sp>
          <p:nvSpPr>
            <p:cNvPr id="4805" name="Freeform 709"/>
            <p:cNvSpPr>
              <a:spLocks noChangeArrowheads="1"/>
            </p:cNvSpPr>
            <p:nvPr/>
          </p:nvSpPr>
          <p:spPr bwMode="auto">
            <a:xfrm>
              <a:off x="4442" y="2238"/>
              <a:ext cx="385" cy="374"/>
            </a:xfrm>
            <a:custGeom>
              <a:avLst/>
              <a:gdLst/>
              <a:ahLst/>
              <a:cxnLst>
                <a:cxn ang="0">
                  <a:pos x="251" y="340"/>
                </a:cxn>
                <a:cxn ang="0">
                  <a:pos x="0" y="106"/>
                </a:cxn>
                <a:cxn ang="0">
                  <a:pos x="98" y="0"/>
                </a:cxn>
                <a:cxn ang="0">
                  <a:pos x="350" y="234"/>
                </a:cxn>
                <a:cxn ang="0">
                  <a:pos x="251" y="340"/>
                </a:cxn>
                <a:cxn ang="0">
                  <a:pos x="249" y="338"/>
                </a:cxn>
                <a:cxn ang="0">
                  <a:pos x="3" y="108"/>
                </a:cxn>
                <a:cxn ang="0">
                  <a:pos x="101" y="3"/>
                </a:cxn>
                <a:cxn ang="0">
                  <a:pos x="347" y="232"/>
                </a:cxn>
                <a:cxn ang="0">
                  <a:pos x="249" y="338"/>
                </a:cxn>
              </a:cxnLst>
              <a:rect l="0" t="0" r="r" b="b"/>
              <a:pathLst>
                <a:path w="350" h="340">
                  <a:moveTo>
                    <a:pt x="251" y="340"/>
                  </a:moveTo>
                  <a:lnTo>
                    <a:pt x="0" y="106"/>
                  </a:lnTo>
                  <a:lnTo>
                    <a:pt x="98" y="0"/>
                  </a:lnTo>
                  <a:lnTo>
                    <a:pt x="350" y="234"/>
                  </a:lnTo>
                  <a:lnTo>
                    <a:pt x="251" y="340"/>
                  </a:lnTo>
                  <a:close/>
                  <a:moveTo>
                    <a:pt x="249" y="338"/>
                  </a:moveTo>
                  <a:lnTo>
                    <a:pt x="3" y="108"/>
                  </a:lnTo>
                  <a:lnTo>
                    <a:pt x="101" y="3"/>
                  </a:lnTo>
                  <a:lnTo>
                    <a:pt x="347" y="232"/>
                  </a:lnTo>
                  <a:lnTo>
                    <a:pt x="249" y="338"/>
                  </a:lnTo>
                  <a:close/>
                </a:path>
              </a:pathLst>
            </a:custGeom>
            <a:solidFill>
              <a:srgbClr val="FFFF0F"/>
            </a:solidFill>
            <a:ln w="9525">
              <a:noFill/>
              <a:round/>
              <a:headEnd/>
              <a:tailEnd/>
            </a:ln>
            <a:effectLst/>
          </p:spPr>
          <p:txBody>
            <a:bodyPr wrap="none" anchor="ctr"/>
            <a:lstStyle/>
            <a:p>
              <a:endParaRPr lang="en-IN"/>
            </a:p>
          </p:txBody>
        </p:sp>
        <p:sp>
          <p:nvSpPr>
            <p:cNvPr id="4806" name="Freeform 710"/>
            <p:cNvSpPr>
              <a:spLocks noChangeArrowheads="1"/>
            </p:cNvSpPr>
            <p:nvPr/>
          </p:nvSpPr>
          <p:spPr bwMode="auto">
            <a:xfrm>
              <a:off x="4446" y="2241"/>
              <a:ext cx="378" cy="368"/>
            </a:xfrm>
            <a:custGeom>
              <a:avLst/>
              <a:gdLst/>
              <a:ahLst/>
              <a:cxnLst>
                <a:cxn ang="0">
                  <a:pos x="246" y="335"/>
                </a:cxn>
                <a:cxn ang="0">
                  <a:pos x="0" y="105"/>
                </a:cxn>
                <a:cxn ang="0">
                  <a:pos x="98" y="0"/>
                </a:cxn>
                <a:cxn ang="0">
                  <a:pos x="344" y="229"/>
                </a:cxn>
                <a:cxn ang="0">
                  <a:pos x="246" y="335"/>
                </a:cxn>
                <a:cxn ang="0">
                  <a:pos x="244" y="332"/>
                </a:cxn>
                <a:cxn ang="0">
                  <a:pos x="2" y="107"/>
                </a:cxn>
                <a:cxn ang="0">
                  <a:pos x="100" y="2"/>
                </a:cxn>
                <a:cxn ang="0">
                  <a:pos x="341" y="226"/>
                </a:cxn>
                <a:cxn ang="0">
                  <a:pos x="244" y="332"/>
                </a:cxn>
              </a:cxnLst>
              <a:rect l="0" t="0" r="r" b="b"/>
              <a:pathLst>
                <a:path w="344" h="335">
                  <a:moveTo>
                    <a:pt x="246" y="335"/>
                  </a:moveTo>
                  <a:lnTo>
                    <a:pt x="0" y="105"/>
                  </a:lnTo>
                  <a:lnTo>
                    <a:pt x="98" y="0"/>
                  </a:lnTo>
                  <a:lnTo>
                    <a:pt x="344" y="229"/>
                  </a:lnTo>
                  <a:lnTo>
                    <a:pt x="246" y="335"/>
                  </a:lnTo>
                  <a:close/>
                  <a:moveTo>
                    <a:pt x="244" y="332"/>
                  </a:moveTo>
                  <a:lnTo>
                    <a:pt x="2" y="107"/>
                  </a:lnTo>
                  <a:lnTo>
                    <a:pt x="100" y="2"/>
                  </a:lnTo>
                  <a:lnTo>
                    <a:pt x="341" y="226"/>
                  </a:lnTo>
                  <a:lnTo>
                    <a:pt x="244" y="332"/>
                  </a:lnTo>
                  <a:close/>
                </a:path>
              </a:pathLst>
            </a:custGeom>
            <a:solidFill>
              <a:srgbClr val="FFFF0E"/>
            </a:solidFill>
            <a:ln w="9525">
              <a:noFill/>
              <a:round/>
              <a:headEnd/>
              <a:tailEnd/>
            </a:ln>
            <a:effectLst/>
          </p:spPr>
          <p:txBody>
            <a:bodyPr wrap="none" anchor="ctr"/>
            <a:lstStyle/>
            <a:p>
              <a:endParaRPr lang="en-IN"/>
            </a:p>
          </p:txBody>
        </p:sp>
        <p:sp>
          <p:nvSpPr>
            <p:cNvPr id="4807" name="Freeform 711"/>
            <p:cNvSpPr>
              <a:spLocks noChangeArrowheads="1"/>
            </p:cNvSpPr>
            <p:nvPr/>
          </p:nvSpPr>
          <p:spPr bwMode="auto">
            <a:xfrm>
              <a:off x="4448" y="2243"/>
              <a:ext cx="373" cy="363"/>
            </a:xfrm>
            <a:custGeom>
              <a:avLst/>
              <a:gdLst/>
              <a:ahLst/>
              <a:cxnLst>
                <a:cxn ang="0">
                  <a:pos x="242" y="330"/>
                </a:cxn>
                <a:cxn ang="0">
                  <a:pos x="0" y="105"/>
                </a:cxn>
                <a:cxn ang="0">
                  <a:pos x="98" y="0"/>
                </a:cxn>
                <a:cxn ang="0">
                  <a:pos x="339" y="224"/>
                </a:cxn>
                <a:cxn ang="0">
                  <a:pos x="242" y="330"/>
                </a:cxn>
                <a:cxn ang="0">
                  <a:pos x="240" y="328"/>
                </a:cxn>
                <a:cxn ang="0">
                  <a:pos x="3" y="108"/>
                </a:cxn>
                <a:cxn ang="0">
                  <a:pos x="101" y="3"/>
                </a:cxn>
                <a:cxn ang="0">
                  <a:pos x="338" y="222"/>
                </a:cxn>
                <a:cxn ang="0">
                  <a:pos x="240" y="328"/>
                </a:cxn>
              </a:cxnLst>
              <a:rect l="0" t="0" r="r" b="b"/>
              <a:pathLst>
                <a:path w="339" h="330">
                  <a:moveTo>
                    <a:pt x="242" y="330"/>
                  </a:moveTo>
                  <a:lnTo>
                    <a:pt x="0" y="105"/>
                  </a:lnTo>
                  <a:lnTo>
                    <a:pt x="98" y="0"/>
                  </a:lnTo>
                  <a:lnTo>
                    <a:pt x="339" y="224"/>
                  </a:lnTo>
                  <a:lnTo>
                    <a:pt x="242" y="330"/>
                  </a:lnTo>
                  <a:close/>
                  <a:moveTo>
                    <a:pt x="240" y="328"/>
                  </a:moveTo>
                  <a:lnTo>
                    <a:pt x="3" y="108"/>
                  </a:lnTo>
                  <a:lnTo>
                    <a:pt x="101" y="3"/>
                  </a:lnTo>
                  <a:lnTo>
                    <a:pt x="338" y="222"/>
                  </a:lnTo>
                  <a:lnTo>
                    <a:pt x="240" y="328"/>
                  </a:lnTo>
                  <a:close/>
                </a:path>
              </a:pathLst>
            </a:custGeom>
            <a:solidFill>
              <a:srgbClr val="FFFF0D"/>
            </a:solidFill>
            <a:ln w="9525">
              <a:noFill/>
              <a:round/>
              <a:headEnd/>
              <a:tailEnd/>
            </a:ln>
            <a:effectLst/>
          </p:spPr>
          <p:txBody>
            <a:bodyPr wrap="none" anchor="ctr"/>
            <a:lstStyle/>
            <a:p>
              <a:endParaRPr lang="en-IN"/>
            </a:p>
          </p:txBody>
        </p:sp>
        <p:sp>
          <p:nvSpPr>
            <p:cNvPr id="4808" name="Freeform 712"/>
            <p:cNvSpPr>
              <a:spLocks noChangeArrowheads="1"/>
            </p:cNvSpPr>
            <p:nvPr/>
          </p:nvSpPr>
          <p:spPr bwMode="auto">
            <a:xfrm>
              <a:off x="4451" y="2247"/>
              <a:ext cx="369" cy="357"/>
            </a:xfrm>
            <a:custGeom>
              <a:avLst/>
              <a:gdLst/>
              <a:ahLst/>
              <a:cxnLst>
                <a:cxn ang="0">
                  <a:pos x="237" y="325"/>
                </a:cxn>
                <a:cxn ang="0">
                  <a:pos x="0" y="105"/>
                </a:cxn>
                <a:cxn ang="0">
                  <a:pos x="98" y="0"/>
                </a:cxn>
                <a:cxn ang="0">
                  <a:pos x="335" y="219"/>
                </a:cxn>
                <a:cxn ang="0">
                  <a:pos x="237" y="325"/>
                </a:cxn>
                <a:cxn ang="0">
                  <a:pos x="234" y="322"/>
                </a:cxn>
                <a:cxn ang="0">
                  <a:pos x="2" y="107"/>
                </a:cxn>
                <a:cxn ang="0">
                  <a:pos x="100" y="2"/>
                </a:cxn>
                <a:cxn ang="0">
                  <a:pos x="332" y="217"/>
                </a:cxn>
                <a:cxn ang="0">
                  <a:pos x="234" y="322"/>
                </a:cxn>
              </a:cxnLst>
              <a:rect l="0" t="0" r="r" b="b"/>
              <a:pathLst>
                <a:path w="335" h="325">
                  <a:moveTo>
                    <a:pt x="237" y="325"/>
                  </a:moveTo>
                  <a:lnTo>
                    <a:pt x="0" y="105"/>
                  </a:lnTo>
                  <a:lnTo>
                    <a:pt x="98" y="0"/>
                  </a:lnTo>
                  <a:lnTo>
                    <a:pt x="335" y="219"/>
                  </a:lnTo>
                  <a:lnTo>
                    <a:pt x="237" y="325"/>
                  </a:lnTo>
                  <a:close/>
                  <a:moveTo>
                    <a:pt x="234" y="322"/>
                  </a:moveTo>
                  <a:lnTo>
                    <a:pt x="2" y="107"/>
                  </a:lnTo>
                  <a:lnTo>
                    <a:pt x="100" y="2"/>
                  </a:lnTo>
                  <a:lnTo>
                    <a:pt x="332" y="217"/>
                  </a:lnTo>
                  <a:lnTo>
                    <a:pt x="234" y="322"/>
                  </a:lnTo>
                  <a:close/>
                </a:path>
              </a:pathLst>
            </a:custGeom>
            <a:solidFill>
              <a:srgbClr val="FFFF0C"/>
            </a:solidFill>
            <a:ln w="9525">
              <a:noFill/>
              <a:round/>
              <a:headEnd/>
              <a:tailEnd/>
            </a:ln>
            <a:effectLst/>
          </p:spPr>
          <p:txBody>
            <a:bodyPr wrap="none" anchor="ctr"/>
            <a:lstStyle/>
            <a:p>
              <a:endParaRPr lang="en-IN"/>
            </a:p>
          </p:txBody>
        </p:sp>
        <p:sp>
          <p:nvSpPr>
            <p:cNvPr id="4809" name="Freeform 713"/>
            <p:cNvSpPr>
              <a:spLocks noChangeArrowheads="1"/>
            </p:cNvSpPr>
            <p:nvPr/>
          </p:nvSpPr>
          <p:spPr bwMode="auto">
            <a:xfrm>
              <a:off x="4453" y="2249"/>
              <a:ext cx="363" cy="352"/>
            </a:xfrm>
            <a:custGeom>
              <a:avLst/>
              <a:gdLst/>
              <a:ahLst/>
              <a:cxnLst>
                <a:cxn ang="0">
                  <a:pos x="232" y="320"/>
                </a:cxn>
                <a:cxn ang="0">
                  <a:pos x="0" y="105"/>
                </a:cxn>
                <a:cxn ang="0">
                  <a:pos x="98" y="0"/>
                </a:cxn>
                <a:cxn ang="0">
                  <a:pos x="330" y="215"/>
                </a:cxn>
                <a:cxn ang="0">
                  <a:pos x="232" y="320"/>
                </a:cxn>
                <a:cxn ang="0">
                  <a:pos x="229" y="318"/>
                </a:cxn>
                <a:cxn ang="0">
                  <a:pos x="2" y="108"/>
                </a:cxn>
                <a:cxn ang="0">
                  <a:pos x="100" y="2"/>
                </a:cxn>
                <a:cxn ang="0">
                  <a:pos x="327" y="213"/>
                </a:cxn>
                <a:cxn ang="0">
                  <a:pos x="229" y="318"/>
                </a:cxn>
              </a:cxnLst>
              <a:rect l="0" t="0" r="r" b="b"/>
              <a:pathLst>
                <a:path w="330" h="320">
                  <a:moveTo>
                    <a:pt x="232" y="320"/>
                  </a:moveTo>
                  <a:lnTo>
                    <a:pt x="0" y="105"/>
                  </a:lnTo>
                  <a:lnTo>
                    <a:pt x="98" y="0"/>
                  </a:lnTo>
                  <a:lnTo>
                    <a:pt x="330" y="215"/>
                  </a:lnTo>
                  <a:lnTo>
                    <a:pt x="232" y="320"/>
                  </a:lnTo>
                  <a:close/>
                  <a:moveTo>
                    <a:pt x="229" y="318"/>
                  </a:moveTo>
                  <a:lnTo>
                    <a:pt x="2" y="108"/>
                  </a:lnTo>
                  <a:lnTo>
                    <a:pt x="100" y="2"/>
                  </a:lnTo>
                  <a:lnTo>
                    <a:pt x="327" y="213"/>
                  </a:lnTo>
                  <a:lnTo>
                    <a:pt x="229" y="318"/>
                  </a:lnTo>
                  <a:close/>
                </a:path>
              </a:pathLst>
            </a:custGeom>
            <a:solidFill>
              <a:srgbClr val="FFFF0B"/>
            </a:solidFill>
            <a:ln w="9525">
              <a:noFill/>
              <a:round/>
              <a:headEnd/>
              <a:tailEnd/>
            </a:ln>
            <a:effectLst/>
          </p:spPr>
          <p:txBody>
            <a:bodyPr wrap="none" anchor="ctr"/>
            <a:lstStyle/>
            <a:p>
              <a:endParaRPr lang="en-IN"/>
            </a:p>
          </p:txBody>
        </p:sp>
        <p:sp>
          <p:nvSpPr>
            <p:cNvPr id="4810" name="Freeform 714"/>
            <p:cNvSpPr>
              <a:spLocks noChangeArrowheads="1"/>
            </p:cNvSpPr>
            <p:nvPr/>
          </p:nvSpPr>
          <p:spPr bwMode="auto">
            <a:xfrm>
              <a:off x="4456" y="2251"/>
              <a:ext cx="357" cy="347"/>
            </a:xfrm>
            <a:custGeom>
              <a:avLst/>
              <a:gdLst/>
              <a:ahLst/>
              <a:cxnLst>
                <a:cxn ang="0">
                  <a:pos x="227" y="316"/>
                </a:cxn>
                <a:cxn ang="0">
                  <a:pos x="0" y="106"/>
                </a:cxn>
                <a:cxn ang="0">
                  <a:pos x="98" y="0"/>
                </a:cxn>
                <a:cxn ang="0">
                  <a:pos x="325" y="211"/>
                </a:cxn>
                <a:cxn ang="0">
                  <a:pos x="227" y="316"/>
                </a:cxn>
                <a:cxn ang="0">
                  <a:pos x="225" y="314"/>
                </a:cxn>
                <a:cxn ang="0">
                  <a:pos x="3" y="108"/>
                </a:cxn>
                <a:cxn ang="0">
                  <a:pos x="101" y="2"/>
                </a:cxn>
                <a:cxn ang="0">
                  <a:pos x="323" y="209"/>
                </a:cxn>
                <a:cxn ang="0">
                  <a:pos x="225" y="314"/>
                </a:cxn>
              </a:cxnLst>
              <a:rect l="0" t="0" r="r" b="b"/>
              <a:pathLst>
                <a:path w="325" h="316">
                  <a:moveTo>
                    <a:pt x="227" y="316"/>
                  </a:moveTo>
                  <a:lnTo>
                    <a:pt x="0" y="106"/>
                  </a:lnTo>
                  <a:lnTo>
                    <a:pt x="98" y="0"/>
                  </a:lnTo>
                  <a:lnTo>
                    <a:pt x="325" y="211"/>
                  </a:lnTo>
                  <a:lnTo>
                    <a:pt x="227" y="316"/>
                  </a:lnTo>
                  <a:close/>
                  <a:moveTo>
                    <a:pt x="225" y="314"/>
                  </a:moveTo>
                  <a:lnTo>
                    <a:pt x="3" y="108"/>
                  </a:lnTo>
                  <a:lnTo>
                    <a:pt x="101" y="2"/>
                  </a:lnTo>
                  <a:lnTo>
                    <a:pt x="323" y="209"/>
                  </a:lnTo>
                  <a:lnTo>
                    <a:pt x="225" y="314"/>
                  </a:lnTo>
                  <a:close/>
                </a:path>
              </a:pathLst>
            </a:custGeom>
            <a:solidFill>
              <a:srgbClr val="FFFF0B"/>
            </a:solidFill>
            <a:ln w="9525">
              <a:noFill/>
              <a:round/>
              <a:headEnd/>
              <a:tailEnd/>
            </a:ln>
            <a:effectLst/>
          </p:spPr>
          <p:txBody>
            <a:bodyPr wrap="none" anchor="ctr"/>
            <a:lstStyle/>
            <a:p>
              <a:endParaRPr lang="en-IN"/>
            </a:p>
          </p:txBody>
        </p:sp>
        <p:sp>
          <p:nvSpPr>
            <p:cNvPr id="4811" name="Freeform 715"/>
            <p:cNvSpPr>
              <a:spLocks noChangeArrowheads="1"/>
            </p:cNvSpPr>
            <p:nvPr/>
          </p:nvSpPr>
          <p:spPr bwMode="auto">
            <a:xfrm>
              <a:off x="4459" y="2253"/>
              <a:ext cx="352" cy="343"/>
            </a:xfrm>
            <a:custGeom>
              <a:avLst/>
              <a:gdLst/>
              <a:ahLst/>
              <a:cxnLst>
                <a:cxn ang="0">
                  <a:pos x="222" y="312"/>
                </a:cxn>
                <a:cxn ang="0">
                  <a:pos x="0" y="106"/>
                </a:cxn>
                <a:cxn ang="0">
                  <a:pos x="98" y="0"/>
                </a:cxn>
                <a:cxn ang="0">
                  <a:pos x="320" y="207"/>
                </a:cxn>
                <a:cxn ang="0">
                  <a:pos x="222" y="312"/>
                </a:cxn>
                <a:cxn ang="0">
                  <a:pos x="219" y="309"/>
                </a:cxn>
                <a:cxn ang="0">
                  <a:pos x="2" y="108"/>
                </a:cxn>
                <a:cxn ang="0">
                  <a:pos x="100" y="2"/>
                </a:cxn>
                <a:cxn ang="0">
                  <a:pos x="317" y="204"/>
                </a:cxn>
                <a:cxn ang="0">
                  <a:pos x="219" y="309"/>
                </a:cxn>
              </a:cxnLst>
              <a:rect l="0" t="0" r="r" b="b"/>
              <a:pathLst>
                <a:path w="320" h="312">
                  <a:moveTo>
                    <a:pt x="222" y="312"/>
                  </a:moveTo>
                  <a:lnTo>
                    <a:pt x="0" y="106"/>
                  </a:lnTo>
                  <a:lnTo>
                    <a:pt x="98" y="0"/>
                  </a:lnTo>
                  <a:lnTo>
                    <a:pt x="320" y="207"/>
                  </a:lnTo>
                  <a:lnTo>
                    <a:pt x="222" y="312"/>
                  </a:lnTo>
                  <a:close/>
                  <a:moveTo>
                    <a:pt x="219" y="309"/>
                  </a:moveTo>
                  <a:lnTo>
                    <a:pt x="2" y="108"/>
                  </a:lnTo>
                  <a:lnTo>
                    <a:pt x="100" y="2"/>
                  </a:lnTo>
                  <a:lnTo>
                    <a:pt x="317" y="204"/>
                  </a:lnTo>
                  <a:lnTo>
                    <a:pt x="219" y="309"/>
                  </a:lnTo>
                  <a:close/>
                </a:path>
              </a:pathLst>
            </a:custGeom>
            <a:solidFill>
              <a:srgbClr val="FFFF0A"/>
            </a:solidFill>
            <a:ln w="9525">
              <a:noFill/>
              <a:round/>
              <a:headEnd/>
              <a:tailEnd/>
            </a:ln>
            <a:effectLst/>
          </p:spPr>
          <p:txBody>
            <a:bodyPr wrap="none" anchor="ctr"/>
            <a:lstStyle/>
            <a:p>
              <a:endParaRPr lang="en-IN"/>
            </a:p>
          </p:txBody>
        </p:sp>
        <p:sp>
          <p:nvSpPr>
            <p:cNvPr id="4812" name="Freeform 716"/>
            <p:cNvSpPr>
              <a:spLocks noChangeArrowheads="1"/>
            </p:cNvSpPr>
            <p:nvPr/>
          </p:nvSpPr>
          <p:spPr bwMode="auto">
            <a:xfrm>
              <a:off x="4461" y="2255"/>
              <a:ext cx="346" cy="338"/>
            </a:xfrm>
            <a:custGeom>
              <a:avLst/>
              <a:gdLst/>
              <a:ahLst/>
              <a:cxnLst>
                <a:cxn ang="0">
                  <a:pos x="217" y="307"/>
                </a:cxn>
                <a:cxn ang="0">
                  <a:pos x="0" y="106"/>
                </a:cxn>
                <a:cxn ang="0">
                  <a:pos x="98" y="0"/>
                </a:cxn>
                <a:cxn ang="0">
                  <a:pos x="315" y="202"/>
                </a:cxn>
                <a:cxn ang="0">
                  <a:pos x="217" y="307"/>
                </a:cxn>
                <a:cxn ang="0">
                  <a:pos x="214" y="305"/>
                </a:cxn>
                <a:cxn ang="0">
                  <a:pos x="3" y="109"/>
                </a:cxn>
                <a:cxn ang="0">
                  <a:pos x="101" y="3"/>
                </a:cxn>
                <a:cxn ang="0">
                  <a:pos x="313" y="200"/>
                </a:cxn>
                <a:cxn ang="0">
                  <a:pos x="214" y="305"/>
                </a:cxn>
              </a:cxnLst>
              <a:rect l="0" t="0" r="r" b="b"/>
              <a:pathLst>
                <a:path w="315" h="307">
                  <a:moveTo>
                    <a:pt x="217" y="307"/>
                  </a:moveTo>
                  <a:lnTo>
                    <a:pt x="0" y="106"/>
                  </a:lnTo>
                  <a:lnTo>
                    <a:pt x="98" y="0"/>
                  </a:lnTo>
                  <a:lnTo>
                    <a:pt x="315" y="202"/>
                  </a:lnTo>
                  <a:lnTo>
                    <a:pt x="217" y="307"/>
                  </a:lnTo>
                  <a:close/>
                  <a:moveTo>
                    <a:pt x="214" y="305"/>
                  </a:moveTo>
                  <a:lnTo>
                    <a:pt x="3" y="109"/>
                  </a:lnTo>
                  <a:lnTo>
                    <a:pt x="101" y="3"/>
                  </a:lnTo>
                  <a:lnTo>
                    <a:pt x="313" y="200"/>
                  </a:lnTo>
                  <a:lnTo>
                    <a:pt x="214" y="305"/>
                  </a:lnTo>
                  <a:close/>
                </a:path>
              </a:pathLst>
            </a:custGeom>
            <a:solidFill>
              <a:srgbClr val="FFFF09"/>
            </a:solidFill>
            <a:ln w="9525">
              <a:noFill/>
              <a:round/>
              <a:headEnd/>
              <a:tailEnd/>
            </a:ln>
            <a:effectLst/>
          </p:spPr>
          <p:txBody>
            <a:bodyPr wrap="none" anchor="ctr"/>
            <a:lstStyle/>
            <a:p>
              <a:endParaRPr lang="en-IN"/>
            </a:p>
          </p:txBody>
        </p:sp>
        <p:sp>
          <p:nvSpPr>
            <p:cNvPr id="4813" name="Freeform 717"/>
            <p:cNvSpPr>
              <a:spLocks noChangeArrowheads="1"/>
            </p:cNvSpPr>
            <p:nvPr/>
          </p:nvSpPr>
          <p:spPr bwMode="auto">
            <a:xfrm>
              <a:off x="4464" y="2259"/>
              <a:ext cx="341" cy="332"/>
            </a:xfrm>
            <a:custGeom>
              <a:avLst/>
              <a:gdLst/>
              <a:ahLst/>
              <a:cxnLst>
                <a:cxn ang="0">
                  <a:pos x="211" y="302"/>
                </a:cxn>
                <a:cxn ang="0">
                  <a:pos x="0" y="106"/>
                </a:cxn>
                <a:cxn ang="0">
                  <a:pos x="98" y="0"/>
                </a:cxn>
                <a:cxn ang="0">
                  <a:pos x="310" y="197"/>
                </a:cxn>
                <a:cxn ang="0">
                  <a:pos x="211" y="302"/>
                </a:cxn>
                <a:cxn ang="0">
                  <a:pos x="209" y="300"/>
                </a:cxn>
                <a:cxn ang="0">
                  <a:pos x="3" y="108"/>
                </a:cxn>
                <a:cxn ang="0">
                  <a:pos x="101" y="2"/>
                </a:cxn>
                <a:cxn ang="0">
                  <a:pos x="307" y="194"/>
                </a:cxn>
                <a:cxn ang="0">
                  <a:pos x="209" y="300"/>
                </a:cxn>
              </a:cxnLst>
              <a:rect l="0" t="0" r="r" b="b"/>
              <a:pathLst>
                <a:path w="310" h="302">
                  <a:moveTo>
                    <a:pt x="211" y="302"/>
                  </a:moveTo>
                  <a:lnTo>
                    <a:pt x="0" y="106"/>
                  </a:lnTo>
                  <a:lnTo>
                    <a:pt x="98" y="0"/>
                  </a:lnTo>
                  <a:lnTo>
                    <a:pt x="310" y="197"/>
                  </a:lnTo>
                  <a:lnTo>
                    <a:pt x="211" y="302"/>
                  </a:lnTo>
                  <a:close/>
                  <a:moveTo>
                    <a:pt x="209" y="300"/>
                  </a:moveTo>
                  <a:lnTo>
                    <a:pt x="3" y="108"/>
                  </a:lnTo>
                  <a:lnTo>
                    <a:pt x="101" y="2"/>
                  </a:lnTo>
                  <a:lnTo>
                    <a:pt x="307" y="194"/>
                  </a:lnTo>
                  <a:lnTo>
                    <a:pt x="209" y="300"/>
                  </a:lnTo>
                  <a:close/>
                </a:path>
              </a:pathLst>
            </a:custGeom>
            <a:solidFill>
              <a:srgbClr val="FFFF08"/>
            </a:solidFill>
            <a:ln w="9525">
              <a:noFill/>
              <a:round/>
              <a:headEnd/>
              <a:tailEnd/>
            </a:ln>
            <a:effectLst/>
          </p:spPr>
          <p:txBody>
            <a:bodyPr wrap="none" anchor="ctr"/>
            <a:lstStyle/>
            <a:p>
              <a:endParaRPr lang="en-IN"/>
            </a:p>
          </p:txBody>
        </p:sp>
        <p:sp>
          <p:nvSpPr>
            <p:cNvPr id="4814" name="Freeform 718"/>
            <p:cNvSpPr>
              <a:spLocks noChangeArrowheads="1"/>
            </p:cNvSpPr>
            <p:nvPr/>
          </p:nvSpPr>
          <p:spPr bwMode="auto">
            <a:xfrm>
              <a:off x="4468" y="2261"/>
              <a:ext cx="334" cy="327"/>
            </a:xfrm>
            <a:custGeom>
              <a:avLst/>
              <a:gdLst/>
              <a:ahLst/>
              <a:cxnLst>
                <a:cxn ang="0">
                  <a:pos x="206" y="298"/>
                </a:cxn>
                <a:cxn ang="0">
                  <a:pos x="0" y="106"/>
                </a:cxn>
                <a:cxn ang="0">
                  <a:pos x="98" y="0"/>
                </a:cxn>
                <a:cxn ang="0">
                  <a:pos x="304" y="192"/>
                </a:cxn>
                <a:cxn ang="0">
                  <a:pos x="206" y="298"/>
                </a:cxn>
                <a:cxn ang="0">
                  <a:pos x="203" y="296"/>
                </a:cxn>
                <a:cxn ang="0">
                  <a:pos x="2" y="108"/>
                </a:cxn>
                <a:cxn ang="0">
                  <a:pos x="100" y="3"/>
                </a:cxn>
                <a:cxn ang="0">
                  <a:pos x="301" y="190"/>
                </a:cxn>
                <a:cxn ang="0">
                  <a:pos x="203" y="296"/>
                </a:cxn>
              </a:cxnLst>
              <a:rect l="0" t="0" r="r" b="b"/>
              <a:pathLst>
                <a:path w="304" h="298">
                  <a:moveTo>
                    <a:pt x="206" y="298"/>
                  </a:moveTo>
                  <a:lnTo>
                    <a:pt x="0" y="106"/>
                  </a:lnTo>
                  <a:lnTo>
                    <a:pt x="98" y="0"/>
                  </a:lnTo>
                  <a:lnTo>
                    <a:pt x="304" y="192"/>
                  </a:lnTo>
                  <a:lnTo>
                    <a:pt x="206" y="298"/>
                  </a:lnTo>
                  <a:close/>
                  <a:moveTo>
                    <a:pt x="203" y="296"/>
                  </a:moveTo>
                  <a:lnTo>
                    <a:pt x="2" y="108"/>
                  </a:lnTo>
                  <a:lnTo>
                    <a:pt x="100" y="3"/>
                  </a:lnTo>
                  <a:lnTo>
                    <a:pt x="301" y="190"/>
                  </a:lnTo>
                  <a:lnTo>
                    <a:pt x="203" y="296"/>
                  </a:lnTo>
                  <a:close/>
                </a:path>
              </a:pathLst>
            </a:custGeom>
            <a:solidFill>
              <a:srgbClr val="FFFF08"/>
            </a:solidFill>
            <a:ln w="9525">
              <a:noFill/>
              <a:round/>
              <a:headEnd/>
              <a:tailEnd/>
            </a:ln>
            <a:effectLst/>
          </p:spPr>
          <p:txBody>
            <a:bodyPr wrap="none" anchor="ctr"/>
            <a:lstStyle/>
            <a:p>
              <a:endParaRPr lang="en-IN"/>
            </a:p>
          </p:txBody>
        </p:sp>
        <p:sp>
          <p:nvSpPr>
            <p:cNvPr id="4815" name="Freeform 719"/>
            <p:cNvSpPr>
              <a:spLocks noChangeArrowheads="1"/>
            </p:cNvSpPr>
            <p:nvPr/>
          </p:nvSpPr>
          <p:spPr bwMode="auto">
            <a:xfrm>
              <a:off x="4470" y="2264"/>
              <a:ext cx="329" cy="322"/>
            </a:xfrm>
            <a:custGeom>
              <a:avLst/>
              <a:gdLst/>
              <a:ahLst/>
              <a:cxnLst>
                <a:cxn ang="0">
                  <a:pos x="201" y="293"/>
                </a:cxn>
                <a:cxn ang="0">
                  <a:pos x="0" y="105"/>
                </a:cxn>
                <a:cxn ang="0">
                  <a:pos x="98" y="0"/>
                </a:cxn>
                <a:cxn ang="0">
                  <a:pos x="299" y="187"/>
                </a:cxn>
                <a:cxn ang="0">
                  <a:pos x="201" y="293"/>
                </a:cxn>
                <a:cxn ang="0">
                  <a:pos x="200" y="290"/>
                </a:cxn>
                <a:cxn ang="0">
                  <a:pos x="3" y="107"/>
                </a:cxn>
                <a:cxn ang="0">
                  <a:pos x="101" y="2"/>
                </a:cxn>
                <a:cxn ang="0">
                  <a:pos x="297" y="184"/>
                </a:cxn>
                <a:cxn ang="0">
                  <a:pos x="200" y="290"/>
                </a:cxn>
              </a:cxnLst>
              <a:rect l="0" t="0" r="r" b="b"/>
              <a:pathLst>
                <a:path w="299" h="293">
                  <a:moveTo>
                    <a:pt x="201" y="293"/>
                  </a:moveTo>
                  <a:lnTo>
                    <a:pt x="0" y="105"/>
                  </a:lnTo>
                  <a:lnTo>
                    <a:pt x="98" y="0"/>
                  </a:lnTo>
                  <a:lnTo>
                    <a:pt x="299" y="187"/>
                  </a:lnTo>
                  <a:lnTo>
                    <a:pt x="201" y="293"/>
                  </a:lnTo>
                  <a:close/>
                  <a:moveTo>
                    <a:pt x="200" y="290"/>
                  </a:moveTo>
                  <a:lnTo>
                    <a:pt x="3" y="107"/>
                  </a:lnTo>
                  <a:lnTo>
                    <a:pt x="101" y="2"/>
                  </a:lnTo>
                  <a:lnTo>
                    <a:pt x="297" y="184"/>
                  </a:lnTo>
                  <a:lnTo>
                    <a:pt x="200" y="290"/>
                  </a:lnTo>
                  <a:close/>
                </a:path>
              </a:pathLst>
            </a:custGeom>
            <a:solidFill>
              <a:srgbClr val="FFFF07"/>
            </a:solidFill>
            <a:ln w="9525">
              <a:noFill/>
              <a:round/>
              <a:headEnd/>
              <a:tailEnd/>
            </a:ln>
            <a:effectLst/>
          </p:spPr>
          <p:txBody>
            <a:bodyPr wrap="none" anchor="ctr"/>
            <a:lstStyle/>
            <a:p>
              <a:endParaRPr lang="en-IN"/>
            </a:p>
          </p:txBody>
        </p:sp>
        <p:sp>
          <p:nvSpPr>
            <p:cNvPr id="4816" name="Freeform 720"/>
            <p:cNvSpPr>
              <a:spLocks noChangeArrowheads="1"/>
            </p:cNvSpPr>
            <p:nvPr/>
          </p:nvSpPr>
          <p:spPr bwMode="auto">
            <a:xfrm>
              <a:off x="4474" y="2266"/>
              <a:ext cx="323" cy="316"/>
            </a:xfrm>
            <a:custGeom>
              <a:avLst/>
              <a:gdLst/>
              <a:ahLst/>
              <a:cxnLst>
                <a:cxn ang="0">
                  <a:pos x="197" y="288"/>
                </a:cxn>
                <a:cxn ang="0">
                  <a:pos x="0" y="105"/>
                </a:cxn>
                <a:cxn ang="0">
                  <a:pos x="98" y="0"/>
                </a:cxn>
                <a:cxn ang="0">
                  <a:pos x="294" y="182"/>
                </a:cxn>
                <a:cxn ang="0">
                  <a:pos x="197" y="288"/>
                </a:cxn>
                <a:cxn ang="0">
                  <a:pos x="194" y="286"/>
                </a:cxn>
                <a:cxn ang="0">
                  <a:pos x="2" y="108"/>
                </a:cxn>
                <a:cxn ang="0">
                  <a:pos x="101" y="3"/>
                </a:cxn>
                <a:cxn ang="0">
                  <a:pos x="292" y="180"/>
                </a:cxn>
                <a:cxn ang="0">
                  <a:pos x="194" y="286"/>
                </a:cxn>
              </a:cxnLst>
              <a:rect l="0" t="0" r="r" b="b"/>
              <a:pathLst>
                <a:path w="294" h="288">
                  <a:moveTo>
                    <a:pt x="197" y="288"/>
                  </a:moveTo>
                  <a:lnTo>
                    <a:pt x="0" y="105"/>
                  </a:lnTo>
                  <a:lnTo>
                    <a:pt x="98" y="0"/>
                  </a:lnTo>
                  <a:lnTo>
                    <a:pt x="294" y="182"/>
                  </a:lnTo>
                  <a:lnTo>
                    <a:pt x="197" y="288"/>
                  </a:lnTo>
                  <a:close/>
                  <a:moveTo>
                    <a:pt x="194" y="286"/>
                  </a:moveTo>
                  <a:lnTo>
                    <a:pt x="2" y="108"/>
                  </a:lnTo>
                  <a:lnTo>
                    <a:pt x="101" y="3"/>
                  </a:lnTo>
                  <a:lnTo>
                    <a:pt x="292" y="180"/>
                  </a:lnTo>
                  <a:lnTo>
                    <a:pt x="194" y="286"/>
                  </a:lnTo>
                  <a:close/>
                </a:path>
              </a:pathLst>
            </a:custGeom>
            <a:solidFill>
              <a:srgbClr val="FFFF06"/>
            </a:solidFill>
            <a:ln w="9525">
              <a:noFill/>
              <a:round/>
              <a:headEnd/>
              <a:tailEnd/>
            </a:ln>
            <a:effectLst/>
          </p:spPr>
          <p:txBody>
            <a:bodyPr wrap="none" anchor="ctr"/>
            <a:lstStyle/>
            <a:p>
              <a:endParaRPr lang="en-IN"/>
            </a:p>
          </p:txBody>
        </p:sp>
        <p:sp>
          <p:nvSpPr>
            <p:cNvPr id="4817" name="Freeform 721"/>
            <p:cNvSpPr>
              <a:spLocks noChangeArrowheads="1"/>
            </p:cNvSpPr>
            <p:nvPr/>
          </p:nvSpPr>
          <p:spPr bwMode="auto">
            <a:xfrm>
              <a:off x="4475" y="2270"/>
              <a:ext cx="319" cy="311"/>
            </a:xfrm>
            <a:custGeom>
              <a:avLst/>
              <a:gdLst/>
              <a:ahLst/>
              <a:cxnLst>
                <a:cxn ang="0">
                  <a:pos x="192" y="283"/>
                </a:cxn>
                <a:cxn ang="0">
                  <a:pos x="0" y="105"/>
                </a:cxn>
                <a:cxn ang="0">
                  <a:pos x="99" y="0"/>
                </a:cxn>
                <a:cxn ang="0">
                  <a:pos x="290" y="177"/>
                </a:cxn>
                <a:cxn ang="0">
                  <a:pos x="192" y="283"/>
                </a:cxn>
                <a:cxn ang="0">
                  <a:pos x="189" y="280"/>
                </a:cxn>
                <a:cxn ang="0">
                  <a:pos x="3" y="107"/>
                </a:cxn>
                <a:cxn ang="0">
                  <a:pos x="100" y="2"/>
                </a:cxn>
                <a:cxn ang="0">
                  <a:pos x="287" y="175"/>
                </a:cxn>
                <a:cxn ang="0">
                  <a:pos x="189" y="280"/>
                </a:cxn>
              </a:cxnLst>
              <a:rect l="0" t="0" r="r" b="b"/>
              <a:pathLst>
                <a:path w="290" h="283">
                  <a:moveTo>
                    <a:pt x="192" y="283"/>
                  </a:moveTo>
                  <a:lnTo>
                    <a:pt x="0" y="105"/>
                  </a:lnTo>
                  <a:lnTo>
                    <a:pt x="99" y="0"/>
                  </a:lnTo>
                  <a:lnTo>
                    <a:pt x="290" y="177"/>
                  </a:lnTo>
                  <a:lnTo>
                    <a:pt x="192" y="283"/>
                  </a:lnTo>
                  <a:close/>
                  <a:moveTo>
                    <a:pt x="189" y="280"/>
                  </a:moveTo>
                  <a:lnTo>
                    <a:pt x="3" y="107"/>
                  </a:lnTo>
                  <a:lnTo>
                    <a:pt x="100" y="2"/>
                  </a:lnTo>
                  <a:lnTo>
                    <a:pt x="287" y="175"/>
                  </a:lnTo>
                  <a:lnTo>
                    <a:pt x="189" y="280"/>
                  </a:lnTo>
                  <a:close/>
                </a:path>
              </a:pathLst>
            </a:custGeom>
            <a:solidFill>
              <a:srgbClr val="FFFF05"/>
            </a:solidFill>
            <a:ln w="9525">
              <a:noFill/>
              <a:round/>
              <a:headEnd/>
              <a:tailEnd/>
            </a:ln>
            <a:effectLst/>
          </p:spPr>
          <p:txBody>
            <a:bodyPr wrap="none" anchor="ctr"/>
            <a:lstStyle/>
            <a:p>
              <a:endParaRPr lang="en-IN"/>
            </a:p>
          </p:txBody>
        </p:sp>
        <p:sp>
          <p:nvSpPr>
            <p:cNvPr id="4818" name="Freeform 722"/>
            <p:cNvSpPr>
              <a:spLocks noChangeArrowheads="1"/>
            </p:cNvSpPr>
            <p:nvPr/>
          </p:nvSpPr>
          <p:spPr bwMode="auto">
            <a:xfrm>
              <a:off x="4479" y="2272"/>
              <a:ext cx="312" cy="306"/>
            </a:xfrm>
            <a:custGeom>
              <a:avLst/>
              <a:gdLst/>
              <a:ahLst/>
              <a:cxnLst>
                <a:cxn ang="0">
                  <a:pos x="186" y="278"/>
                </a:cxn>
                <a:cxn ang="0">
                  <a:pos x="0" y="105"/>
                </a:cxn>
                <a:cxn ang="0">
                  <a:pos x="97" y="0"/>
                </a:cxn>
                <a:cxn ang="0">
                  <a:pos x="284" y="173"/>
                </a:cxn>
                <a:cxn ang="0">
                  <a:pos x="186" y="278"/>
                </a:cxn>
                <a:cxn ang="0">
                  <a:pos x="184" y="276"/>
                </a:cxn>
                <a:cxn ang="0">
                  <a:pos x="2" y="107"/>
                </a:cxn>
                <a:cxn ang="0">
                  <a:pos x="100" y="3"/>
                </a:cxn>
                <a:cxn ang="0">
                  <a:pos x="282" y="170"/>
                </a:cxn>
                <a:cxn ang="0">
                  <a:pos x="184" y="276"/>
                </a:cxn>
              </a:cxnLst>
              <a:rect l="0" t="0" r="r" b="b"/>
              <a:pathLst>
                <a:path w="284" h="278">
                  <a:moveTo>
                    <a:pt x="186" y="278"/>
                  </a:moveTo>
                  <a:lnTo>
                    <a:pt x="0" y="105"/>
                  </a:lnTo>
                  <a:lnTo>
                    <a:pt x="97" y="0"/>
                  </a:lnTo>
                  <a:lnTo>
                    <a:pt x="284" y="173"/>
                  </a:lnTo>
                  <a:lnTo>
                    <a:pt x="186" y="278"/>
                  </a:lnTo>
                  <a:close/>
                  <a:moveTo>
                    <a:pt x="184" y="276"/>
                  </a:moveTo>
                  <a:lnTo>
                    <a:pt x="2" y="107"/>
                  </a:lnTo>
                  <a:lnTo>
                    <a:pt x="100" y="3"/>
                  </a:lnTo>
                  <a:lnTo>
                    <a:pt x="282" y="170"/>
                  </a:lnTo>
                  <a:lnTo>
                    <a:pt x="184" y="276"/>
                  </a:lnTo>
                  <a:close/>
                </a:path>
              </a:pathLst>
            </a:custGeom>
            <a:solidFill>
              <a:srgbClr val="FFFF05"/>
            </a:solidFill>
            <a:ln w="9525">
              <a:noFill/>
              <a:round/>
              <a:headEnd/>
              <a:tailEnd/>
            </a:ln>
            <a:effectLst/>
          </p:spPr>
          <p:txBody>
            <a:bodyPr wrap="none" anchor="ctr"/>
            <a:lstStyle/>
            <a:p>
              <a:endParaRPr lang="en-IN"/>
            </a:p>
          </p:txBody>
        </p:sp>
        <p:sp>
          <p:nvSpPr>
            <p:cNvPr id="4819" name="Freeform 723"/>
            <p:cNvSpPr>
              <a:spLocks noChangeArrowheads="1"/>
            </p:cNvSpPr>
            <p:nvPr/>
          </p:nvSpPr>
          <p:spPr bwMode="auto">
            <a:xfrm>
              <a:off x="4481" y="2275"/>
              <a:ext cx="307" cy="300"/>
            </a:xfrm>
            <a:custGeom>
              <a:avLst/>
              <a:gdLst/>
              <a:ahLst/>
              <a:cxnLst>
                <a:cxn ang="0">
                  <a:pos x="182" y="273"/>
                </a:cxn>
                <a:cxn ang="0">
                  <a:pos x="0" y="104"/>
                </a:cxn>
                <a:cxn ang="0">
                  <a:pos x="98" y="0"/>
                </a:cxn>
                <a:cxn ang="0">
                  <a:pos x="280" y="167"/>
                </a:cxn>
                <a:cxn ang="0">
                  <a:pos x="182" y="273"/>
                </a:cxn>
                <a:cxn ang="0">
                  <a:pos x="179" y="271"/>
                </a:cxn>
                <a:cxn ang="0">
                  <a:pos x="2" y="107"/>
                </a:cxn>
                <a:cxn ang="0">
                  <a:pos x="100" y="1"/>
                </a:cxn>
                <a:cxn ang="0">
                  <a:pos x="277" y="166"/>
                </a:cxn>
                <a:cxn ang="0">
                  <a:pos x="179" y="271"/>
                </a:cxn>
              </a:cxnLst>
              <a:rect l="0" t="0" r="r" b="b"/>
              <a:pathLst>
                <a:path w="280" h="273">
                  <a:moveTo>
                    <a:pt x="182" y="273"/>
                  </a:moveTo>
                  <a:lnTo>
                    <a:pt x="0" y="104"/>
                  </a:lnTo>
                  <a:lnTo>
                    <a:pt x="98" y="0"/>
                  </a:lnTo>
                  <a:lnTo>
                    <a:pt x="280" y="167"/>
                  </a:lnTo>
                  <a:lnTo>
                    <a:pt x="182" y="273"/>
                  </a:lnTo>
                  <a:close/>
                  <a:moveTo>
                    <a:pt x="179" y="271"/>
                  </a:moveTo>
                  <a:lnTo>
                    <a:pt x="2" y="107"/>
                  </a:lnTo>
                  <a:lnTo>
                    <a:pt x="100" y="1"/>
                  </a:lnTo>
                  <a:lnTo>
                    <a:pt x="277" y="166"/>
                  </a:lnTo>
                  <a:lnTo>
                    <a:pt x="179" y="271"/>
                  </a:lnTo>
                  <a:close/>
                </a:path>
              </a:pathLst>
            </a:custGeom>
            <a:solidFill>
              <a:srgbClr val="FFFF04"/>
            </a:solidFill>
            <a:ln w="9525">
              <a:noFill/>
              <a:round/>
              <a:headEnd/>
              <a:tailEnd/>
            </a:ln>
            <a:effectLst/>
          </p:spPr>
          <p:txBody>
            <a:bodyPr wrap="none" anchor="ctr"/>
            <a:lstStyle/>
            <a:p>
              <a:endParaRPr lang="en-IN"/>
            </a:p>
          </p:txBody>
        </p:sp>
        <p:sp>
          <p:nvSpPr>
            <p:cNvPr id="4820" name="Freeform 724"/>
            <p:cNvSpPr>
              <a:spLocks noChangeArrowheads="1"/>
            </p:cNvSpPr>
            <p:nvPr/>
          </p:nvSpPr>
          <p:spPr bwMode="auto">
            <a:xfrm>
              <a:off x="4483" y="2276"/>
              <a:ext cx="302" cy="297"/>
            </a:xfrm>
            <a:custGeom>
              <a:avLst/>
              <a:gdLst/>
              <a:ahLst/>
              <a:cxnLst>
                <a:cxn ang="0">
                  <a:pos x="177" y="270"/>
                </a:cxn>
                <a:cxn ang="0">
                  <a:pos x="0" y="106"/>
                </a:cxn>
                <a:cxn ang="0">
                  <a:pos x="98" y="0"/>
                </a:cxn>
                <a:cxn ang="0">
                  <a:pos x="275" y="165"/>
                </a:cxn>
                <a:cxn ang="0">
                  <a:pos x="177" y="270"/>
                </a:cxn>
                <a:cxn ang="0">
                  <a:pos x="174" y="267"/>
                </a:cxn>
                <a:cxn ang="0">
                  <a:pos x="3" y="108"/>
                </a:cxn>
                <a:cxn ang="0">
                  <a:pos x="101" y="2"/>
                </a:cxn>
                <a:cxn ang="0">
                  <a:pos x="273" y="162"/>
                </a:cxn>
                <a:cxn ang="0">
                  <a:pos x="174" y="267"/>
                </a:cxn>
              </a:cxnLst>
              <a:rect l="0" t="0" r="r" b="b"/>
              <a:pathLst>
                <a:path w="275" h="270">
                  <a:moveTo>
                    <a:pt x="177" y="270"/>
                  </a:moveTo>
                  <a:lnTo>
                    <a:pt x="0" y="106"/>
                  </a:lnTo>
                  <a:lnTo>
                    <a:pt x="98" y="0"/>
                  </a:lnTo>
                  <a:lnTo>
                    <a:pt x="275" y="165"/>
                  </a:lnTo>
                  <a:lnTo>
                    <a:pt x="177" y="270"/>
                  </a:lnTo>
                  <a:close/>
                  <a:moveTo>
                    <a:pt x="174" y="267"/>
                  </a:moveTo>
                  <a:lnTo>
                    <a:pt x="3" y="108"/>
                  </a:lnTo>
                  <a:lnTo>
                    <a:pt x="101" y="2"/>
                  </a:lnTo>
                  <a:lnTo>
                    <a:pt x="273" y="162"/>
                  </a:lnTo>
                  <a:lnTo>
                    <a:pt x="174" y="267"/>
                  </a:lnTo>
                  <a:close/>
                </a:path>
              </a:pathLst>
            </a:custGeom>
            <a:solidFill>
              <a:srgbClr val="FFFF03"/>
            </a:solidFill>
            <a:ln w="9525">
              <a:noFill/>
              <a:round/>
              <a:headEnd/>
              <a:tailEnd/>
            </a:ln>
            <a:effectLst/>
          </p:spPr>
          <p:txBody>
            <a:bodyPr wrap="none" anchor="ctr"/>
            <a:lstStyle/>
            <a:p>
              <a:endParaRPr lang="en-IN"/>
            </a:p>
          </p:txBody>
        </p:sp>
        <p:sp>
          <p:nvSpPr>
            <p:cNvPr id="4821" name="Freeform 725"/>
            <p:cNvSpPr>
              <a:spLocks noChangeArrowheads="1"/>
            </p:cNvSpPr>
            <p:nvPr/>
          </p:nvSpPr>
          <p:spPr bwMode="auto">
            <a:xfrm>
              <a:off x="4487" y="2279"/>
              <a:ext cx="297" cy="291"/>
            </a:xfrm>
            <a:custGeom>
              <a:avLst/>
              <a:gdLst/>
              <a:ahLst/>
              <a:cxnLst>
                <a:cxn ang="0">
                  <a:pos x="171" y="265"/>
                </a:cxn>
                <a:cxn ang="0">
                  <a:pos x="0" y="106"/>
                </a:cxn>
                <a:cxn ang="0">
                  <a:pos x="98" y="0"/>
                </a:cxn>
                <a:cxn ang="0">
                  <a:pos x="270" y="160"/>
                </a:cxn>
                <a:cxn ang="0">
                  <a:pos x="171" y="265"/>
                </a:cxn>
                <a:cxn ang="0">
                  <a:pos x="169" y="263"/>
                </a:cxn>
                <a:cxn ang="0">
                  <a:pos x="3" y="109"/>
                </a:cxn>
                <a:cxn ang="0">
                  <a:pos x="101" y="3"/>
                </a:cxn>
                <a:cxn ang="0">
                  <a:pos x="267" y="158"/>
                </a:cxn>
                <a:cxn ang="0">
                  <a:pos x="169" y="263"/>
                </a:cxn>
              </a:cxnLst>
              <a:rect l="0" t="0" r="r" b="b"/>
              <a:pathLst>
                <a:path w="270" h="265">
                  <a:moveTo>
                    <a:pt x="171" y="265"/>
                  </a:moveTo>
                  <a:lnTo>
                    <a:pt x="0" y="106"/>
                  </a:lnTo>
                  <a:lnTo>
                    <a:pt x="98" y="0"/>
                  </a:lnTo>
                  <a:lnTo>
                    <a:pt x="270" y="160"/>
                  </a:lnTo>
                  <a:lnTo>
                    <a:pt x="171" y="265"/>
                  </a:lnTo>
                  <a:close/>
                  <a:moveTo>
                    <a:pt x="169" y="263"/>
                  </a:moveTo>
                  <a:lnTo>
                    <a:pt x="3" y="109"/>
                  </a:lnTo>
                  <a:lnTo>
                    <a:pt x="101" y="3"/>
                  </a:lnTo>
                  <a:lnTo>
                    <a:pt x="267" y="158"/>
                  </a:lnTo>
                  <a:lnTo>
                    <a:pt x="169" y="263"/>
                  </a:lnTo>
                  <a:close/>
                </a:path>
              </a:pathLst>
            </a:custGeom>
            <a:solidFill>
              <a:srgbClr val="FFFF03"/>
            </a:solidFill>
            <a:ln w="9525">
              <a:noFill/>
              <a:round/>
              <a:headEnd/>
              <a:tailEnd/>
            </a:ln>
            <a:effectLst/>
          </p:spPr>
          <p:txBody>
            <a:bodyPr wrap="none" anchor="ctr"/>
            <a:lstStyle/>
            <a:p>
              <a:endParaRPr lang="en-IN"/>
            </a:p>
          </p:txBody>
        </p:sp>
        <p:sp>
          <p:nvSpPr>
            <p:cNvPr id="4822" name="Freeform 726"/>
            <p:cNvSpPr>
              <a:spLocks noChangeArrowheads="1"/>
            </p:cNvSpPr>
            <p:nvPr/>
          </p:nvSpPr>
          <p:spPr bwMode="auto">
            <a:xfrm>
              <a:off x="4490" y="2282"/>
              <a:ext cx="290" cy="286"/>
            </a:xfrm>
            <a:custGeom>
              <a:avLst/>
              <a:gdLst/>
              <a:ahLst/>
              <a:cxnLst>
                <a:cxn ang="0">
                  <a:pos x="166" y="260"/>
                </a:cxn>
                <a:cxn ang="0">
                  <a:pos x="0" y="106"/>
                </a:cxn>
                <a:cxn ang="0">
                  <a:pos x="98" y="0"/>
                </a:cxn>
                <a:cxn ang="0">
                  <a:pos x="264" y="155"/>
                </a:cxn>
                <a:cxn ang="0">
                  <a:pos x="166" y="260"/>
                </a:cxn>
                <a:cxn ang="0">
                  <a:pos x="163" y="257"/>
                </a:cxn>
                <a:cxn ang="0">
                  <a:pos x="2" y="108"/>
                </a:cxn>
                <a:cxn ang="0">
                  <a:pos x="100" y="2"/>
                </a:cxn>
                <a:cxn ang="0">
                  <a:pos x="261" y="152"/>
                </a:cxn>
                <a:cxn ang="0">
                  <a:pos x="163" y="257"/>
                </a:cxn>
              </a:cxnLst>
              <a:rect l="0" t="0" r="r" b="b"/>
              <a:pathLst>
                <a:path w="264" h="260">
                  <a:moveTo>
                    <a:pt x="166" y="260"/>
                  </a:moveTo>
                  <a:lnTo>
                    <a:pt x="0" y="106"/>
                  </a:lnTo>
                  <a:lnTo>
                    <a:pt x="98" y="0"/>
                  </a:lnTo>
                  <a:lnTo>
                    <a:pt x="264" y="155"/>
                  </a:lnTo>
                  <a:lnTo>
                    <a:pt x="166" y="260"/>
                  </a:lnTo>
                  <a:close/>
                  <a:moveTo>
                    <a:pt x="163" y="257"/>
                  </a:moveTo>
                  <a:lnTo>
                    <a:pt x="2" y="108"/>
                  </a:lnTo>
                  <a:lnTo>
                    <a:pt x="100" y="2"/>
                  </a:lnTo>
                  <a:lnTo>
                    <a:pt x="261" y="152"/>
                  </a:lnTo>
                  <a:lnTo>
                    <a:pt x="163" y="257"/>
                  </a:lnTo>
                  <a:close/>
                </a:path>
              </a:pathLst>
            </a:custGeom>
            <a:solidFill>
              <a:srgbClr val="FFFF02"/>
            </a:solidFill>
            <a:ln w="9525">
              <a:noFill/>
              <a:round/>
              <a:headEnd/>
              <a:tailEnd/>
            </a:ln>
            <a:effectLst/>
          </p:spPr>
          <p:txBody>
            <a:bodyPr wrap="none" anchor="ctr"/>
            <a:lstStyle/>
            <a:p>
              <a:endParaRPr lang="en-IN"/>
            </a:p>
          </p:txBody>
        </p:sp>
        <p:sp>
          <p:nvSpPr>
            <p:cNvPr id="4823" name="Freeform 727"/>
            <p:cNvSpPr>
              <a:spLocks noChangeArrowheads="1"/>
            </p:cNvSpPr>
            <p:nvPr/>
          </p:nvSpPr>
          <p:spPr bwMode="auto">
            <a:xfrm>
              <a:off x="4492" y="2284"/>
              <a:ext cx="285" cy="280"/>
            </a:xfrm>
            <a:custGeom>
              <a:avLst/>
              <a:gdLst/>
              <a:ahLst/>
              <a:cxnLst>
                <a:cxn ang="0">
                  <a:pos x="161" y="255"/>
                </a:cxn>
                <a:cxn ang="0">
                  <a:pos x="0" y="106"/>
                </a:cxn>
                <a:cxn ang="0">
                  <a:pos x="98" y="0"/>
                </a:cxn>
                <a:cxn ang="0">
                  <a:pos x="259" y="150"/>
                </a:cxn>
                <a:cxn ang="0">
                  <a:pos x="161" y="255"/>
                </a:cxn>
                <a:cxn ang="0">
                  <a:pos x="159" y="254"/>
                </a:cxn>
                <a:cxn ang="0">
                  <a:pos x="3" y="109"/>
                </a:cxn>
                <a:cxn ang="0">
                  <a:pos x="101" y="3"/>
                </a:cxn>
                <a:cxn ang="0">
                  <a:pos x="257" y="148"/>
                </a:cxn>
                <a:cxn ang="0">
                  <a:pos x="159" y="254"/>
                </a:cxn>
              </a:cxnLst>
              <a:rect l="0" t="0" r="r" b="b"/>
              <a:pathLst>
                <a:path w="259" h="255">
                  <a:moveTo>
                    <a:pt x="161" y="255"/>
                  </a:moveTo>
                  <a:lnTo>
                    <a:pt x="0" y="106"/>
                  </a:lnTo>
                  <a:lnTo>
                    <a:pt x="98" y="0"/>
                  </a:lnTo>
                  <a:lnTo>
                    <a:pt x="259" y="150"/>
                  </a:lnTo>
                  <a:lnTo>
                    <a:pt x="161" y="255"/>
                  </a:lnTo>
                  <a:close/>
                  <a:moveTo>
                    <a:pt x="159" y="254"/>
                  </a:moveTo>
                  <a:lnTo>
                    <a:pt x="3" y="109"/>
                  </a:lnTo>
                  <a:lnTo>
                    <a:pt x="101" y="3"/>
                  </a:lnTo>
                  <a:lnTo>
                    <a:pt x="257" y="148"/>
                  </a:lnTo>
                  <a:lnTo>
                    <a:pt x="159" y="254"/>
                  </a:lnTo>
                  <a:close/>
                </a:path>
              </a:pathLst>
            </a:custGeom>
            <a:solidFill>
              <a:srgbClr val="FFFF01"/>
            </a:solidFill>
            <a:ln w="9525">
              <a:noFill/>
              <a:round/>
              <a:headEnd/>
              <a:tailEnd/>
            </a:ln>
            <a:effectLst/>
          </p:spPr>
          <p:txBody>
            <a:bodyPr wrap="none" anchor="ctr"/>
            <a:lstStyle/>
            <a:p>
              <a:endParaRPr lang="en-IN"/>
            </a:p>
          </p:txBody>
        </p:sp>
        <p:sp>
          <p:nvSpPr>
            <p:cNvPr id="4824" name="Freeform 728"/>
            <p:cNvSpPr>
              <a:spLocks noChangeArrowheads="1"/>
            </p:cNvSpPr>
            <p:nvPr/>
          </p:nvSpPr>
          <p:spPr bwMode="auto">
            <a:xfrm>
              <a:off x="4496" y="2287"/>
              <a:ext cx="279" cy="276"/>
            </a:xfrm>
            <a:custGeom>
              <a:avLst/>
              <a:gdLst/>
              <a:ahLst/>
              <a:cxnLst>
                <a:cxn ang="0">
                  <a:pos x="156" y="251"/>
                </a:cxn>
                <a:cxn ang="0">
                  <a:pos x="0" y="106"/>
                </a:cxn>
                <a:cxn ang="0">
                  <a:pos x="98" y="0"/>
                </a:cxn>
                <a:cxn ang="0">
                  <a:pos x="254" y="145"/>
                </a:cxn>
                <a:cxn ang="0">
                  <a:pos x="156" y="251"/>
                </a:cxn>
                <a:cxn ang="0">
                  <a:pos x="153" y="248"/>
                </a:cxn>
                <a:cxn ang="0">
                  <a:pos x="2" y="108"/>
                </a:cxn>
                <a:cxn ang="0">
                  <a:pos x="101" y="2"/>
                </a:cxn>
                <a:cxn ang="0">
                  <a:pos x="251" y="142"/>
                </a:cxn>
                <a:cxn ang="0">
                  <a:pos x="153" y="248"/>
                </a:cxn>
              </a:cxnLst>
              <a:rect l="0" t="0" r="r" b="b"/>
              <a:pathLst>
                <a:path w="254" h="251">
                  <a:moveTo>
                    <a:pt x="156" y="251"/>
                  </a:moveTo>
                  <a:lnTo>
                    <a:pt x="0" y="106"/>
                  </a:lnTo>
                  <a:lnTo>
                    <a:pt x="98" y="0"/>
                  </a:lnTo>
                  <a:lnTo>
                    <a:pt x="254" y="145"/>
                  </a:lnTo>
                  <a:lnTo>
                    <a:pt x="156" y="251"/>
                  </a:lnTo>
                  <a:close/>
                  <a:moveTo>
                    <a:pt x="153" y="248"/>
                  </a:moveTo>
                  <a:lnTo>
                    <a:pt x="2" y="108"/>
                  </a:lnTo>
                  <a:lnTo>
                    <a:pt x="101" y="2"/>
                  </a:lnTo>
                  <a:lnTo>
                    <a:pt x="251" y="142"/>
                  </a:lnTo>
                  <a:lnTo>
                    <a:pt x="153" y="248"/>
                  </a:lnTo>
                  <a:close/>
                </a:path>
              </a:pathLst>
            </a:custGeom>
            <a:solidFill>
              <a:srgbClr val="FFFF01"/>
            </a:solidFill>
            <a:ln w="9525">
              <a:noFill/>
              <a:round/>
              <a:headEnd/>
              <a:tailEnd/>
            </a:ln>
            <a:effectLst/>
          </p:spPr>
          <p:txBody>
            <a:bodyPr wrap="none" anchor="ctr"/>
            <a:lstStyle/>
            <a:p>
              <a:endParaRPr lang="en-IN"/>
            </a:p>
          </p:txBody>
        </p:sp>
        <p:sp>
          <p:nvSpPr>
            <p:cNvPr id="4825" name="Freeform 729"/>
            <p:cNvSpPr>
              <a:spLocks noChangeArrowheads="1"/>
            </p:cNvSpPr>
            <p:nvPr/>
          </p:nvSpPr>
          <p:spPr bwMode="auto">
            <a:xfrm>
              <a:off x="4498" y="2289"/>
              <a:ext cx="274" cy="270"/>
            </a:xfrm>
            <a:custGeom>
              <a:avLst/>
              <a:gdLst/>
              <a:ahLst/>
              <a:cxnLst>
                <a:cxn ang="0">
                  <a:pos x="151" y="246"/>
                </a:cxn>
                <a:cxn ang="0">
                  <a:pos x="0" y="106"/>
                </a:cxn>
                <a:cxn ang="0">
                  <a:pos x="99" y="0"/>
                </a:cxn>
                <a:cxn ang="0">
                  <a:pos x="249" y="140"/>
                </a:cxn>
                <a:cxn ang="0">
                  <a:pos x="151" y="246"/>
                </a:cxn>
                <a:cxn ang="0">
                  <a:pos x="149" y="244"/>
                </a:cxn>
                <a:cxn ang="0">
                  <a:pos x="3" y="108"/>
                </a:cxn>
                <a:cxn ang="0">
                  <a:pos x="101" y="3"/>
                </a:cxn>
                <a:cxn ang="0">
                  <a:pos x="246" y="138"/>
                </a:cxn>
                <a:cxn ang="0">
                  <a:pos x="149" y="244"/>
                </a:cxn>
              </a:cxnLst>
              <a:rect l="0" t="0" r="r" b="b"/>
              <a:pathLst>
                <a:path w="249" h="246">
                  <a:moveTo>
                    <a:pt x="151" y="246"/>
                  </a:moveTo>
                  <a:lnTo>
                    <a:pt x="0" y="106"/>
                  </a:lnTo>
                  <a:lnTo>
                    <a:pt x="99" y="0"/>
                  </a:lnTo>
                  <a:lnTo>
                    <a:pt x="249" y="140"/>
                  </a:lnTo>
                  <a:lnTo>
                    <a:pt x="151" y="246"/>
                  </a:lnTo>
                  <a:close/>
                  <a:moveTo>
                    <a:pt x="149" y="244"/>
                  </a:moveTo>
                  <a:lnTo>
                    <a:pt x="3" y="108"/>
                  </a:lnTo>
                  <a:lnTo>
                    <a:pt x="101" y="3"/>
                  </a:lnTo>
                  <a:lnTo>
                    <a:pt x="246" y="138"/>
                  </a:lnTo>
                  <a:lnTo>
                    <a:pt x="149" y="244"/>
                  </a:lnTo>
                  <a:close/>
                </a:path>
              </a:pathLst>
            </a:custGeom>
            <a:solidFill>
              <a:srgbClr val="FFFF00"/>
            </a:solidFill>
            <a:ln w="9525">
              <a:noFill/>
              <a:round/>
              <a:headEnd/>
              <a:tailEnd/>
            </a:ln>
            <a:effectLst/>
          </p:spPr>
          <p:txBody>
            <a:bodyPr wrap="none" anchor="ctr"/>
            <a:lstStyle/>
            <a:p>
              <a:endParaRPr lang="en-IN"/>
            </a:p>
          </p:txBody>
        </p:sp>
        <p:sp>
          <p:nvSpPr>
            <p:cNvPr id="4826" name="Freeform 730"/>
            <p:cNvSpPr>
              <a:spLocks noChangeArrowheads="1"/>
            </p:cNvSpPr>
            <p:nvPr/>
          </p:nvSpPr>
          <p:spPr bwMode="auto">
            <a:xfrm>
              <a:off x="4501" y="2293"/>
              <a:ext cx="267" cy="265"/>
            </a:xfrm>
            <a:custGeom>
              <a:avLst/>
              <a:gdLst/>
              <a:ahLst/>
              <a:cxnLst>
                <a:cxn ang="0">
                  <a:pos x="146" y="241"/>
                </a:cxn>
                <a:cxn ang="0">
                  <a:pos x="0" y="105"/>
                </a:cxn>
                <a:cxn ang="0">
                  <a:pos x="98" y="0"/>
                </a:cxn>
                <a:cxn ang="0">
                  <a:pos x="243" y="135"/>
                </a:cxn>
                <a:cxn ang="0">
                  <a:pos x="146" y="241"/>
                </a:cxn>
                <a:cxn ang="0">
                  <a:pos x="144" y="239"/>
                </a:cxn>
                <a:cxn ang="0">
                  <a:pos x="3" y="107"/>
                </a:cxn>
                <a:cxn ang="0">
                  <a:pos x="101" y="2"/>
                </a:cxn>
                <a:cxn ang="0">
                  <a:pos x="242" y="133"/>
                </a:cxn>
                <a:cxn ang="0">
                  <a:pos x="144" y="239"/>
                </a:cxn>
              </a:cxnLst>
              <a:rect l="0" t="0" r="r" b="b"/>
              <a:pathLst>
                <a:path w="243" h="241">
                  <a:moveTo>
                    <a:pt x="146" y="241"/>
                  </a:moveTo>
                  <a:lnTo>
                    <a:pt x="0" y="105"/>
                  </a:lnTo>
                  <a:lnTo>
                    <a:pt x="98" y="0"/>
                  </a:lnTo>
                  <a:lnTo>
                    <a:pt x="243" y="135"/>
                  </a:lnTo>
                  <a:lnTo>
                    <a:pt x="146" y="241"/>
                  </a:lnTo>
                  <a:close/>
                  <a:moveTo>
                    <a:pt x="144" y="239"/>
                  </a:moveTo>
                  <a:lnTo>
                    <a:pt x="3" y="107"/>
                  </a:lnTo>
                  <a:lnTo>
                    <a:pt x="101" y="2"/>
                  </a:lnTo>
                  <a:lnTo>
                    <a:pt x="242" y="133"/>
                  </a:lnTo>
                  <a:lnTo>
                    <a:pt x="144" y="239"/>
                  </a:lnTo>
                  <a:close/>
                </a:path>
              </a:pathLst>
            </a:custGeom>
            <a:solidFill>
              <a:srgbClr val="FFFF00"/>
            </a:solidFill>
            <a:ln w="9525">
              <a:noFill/>
              <a:round/>
              <a:headEnd/>
              <a:tailEnd/>
            </a:ln>
            <a:effectLst/>
          </p:spPr>
          <p:txBody>
            <a:bodyPr wrap="none" anchor="ctr"/>
            <a:lstStyle/>
            <a:p>
              <a:endParaRPr lang="en-IN"/>
            </a:p>
          </p:txBody>
        </p:sp>
        <p:sp>
          <p:nvSpPr>
            <p:cNvPr id="4827" name="Freeform 731"/>
            <p:cNvSpPr>
              <a:spLocks noChangeArrowheads="1"/>
            </p:cNvSpPr>
            <p:nvPr/>
          </p:nvSpPr>
          <p:spPr bwMode="auto">
            <a:xfrm>
              <a:off x="4504" y="2295"/>
              <a:ext cx="263" cy="260"/>
            </a:xfrm>
            <a:custGeom>
              <a:avLst/>
              <a:gdLst/>
              <a:ahLst/>
              <a:cxnLst>
                <a:cxn ang="0">
                  <a:pos x="141" y="237"/>
                </a:cxn>
                <a:cxn ang="0">
                  <a:pos x="0" y="105"/>
                </a:cxn>
                <a:cxn ang="0">
                  <a:pos x="98" y="0"/>
                </a:cxn>
                <a:cxn ang="0">
                  <a:pos x="239" y="131"/>
                </a:cxn>
                <a:cxn ang="0">
                  <a:pos x="141" y="237"/>
                </a:cxn>
                <a:cxn ang="0">
                  <a:pos x="138" y="234"/>
                </a:cxn>
                <a:cxn ang="0">
                  <a:pos x="2" y="107"/>
                </a:cxn>
                <a:cxn ang="0">
                  <a:pos x="99" y="2"/>
                </a:cxn>
                <a:cxn ang="0">
                  <a:pos x="236" y="128"/>
                </a:cxn>
                <a:cxn ang="0">
                  <a:pos x="138" y="234"/>
                </a:cxn>
              </a:cxnLst>
              <a:rect l="0" t="0" r="r" b="b"/>
              <a:pathLst>
                <a:path w="239" h="237">
                  <a:moveTo>
                    <a:pt x="141" y="237"/>
                  </a:moveTo>
                  <a:lnTo>
                    <a:pt x="0" y="105"/>
                  </a:lnTo>
                  <a:lnTo>
                    <a:pt x="98" y="0"/>
                  </a:lnTo>
                  <a:lnTo>
                    <a:pt x="239" y="131"/>
                  </a:lnTo>
                  <a:lnTo>
                    <a:pt x="141" y="237"/>
                  </a:lnTo>
                  <a:close/>
                  <a:moveTo>
                    <a:pt x="138" y="234"/>
                  </a:moveTo>
                  <a:lnTo>
                    <a:pt x="2" y="107"/>
                  </a:lnTo>
                  <a:lnTo>
                    <a:pt x="99" y="2"/>
                  </a:lnTo>
                  <a:lnTo>
                    <a:pt x="236" y="128"/>
                  </a:lnTo>
                  <a:lnTo>
                    <a:pt x="138" y="234"/>
                  </a:lnTo>
                  <a:close/>
                </a:path>
              </a:pathLst>
            </a:custGeom>
            <a:solidFill>
              <a:srgbClr val="FFFF00"/>
            </a:solidFill>
            <a:ln w="9525">
              <a:noFill/>
              <a:round/>
              <a:headEnd/>
              <a:tailEnd/>
            </a:ln>
            <a:effectLst/>
          </p:spPr>
          <p:txBody>
            <a:bodyPr wrap="none" anchor="ctr"/>
            <a:lstStyle/>
            <a:p>
              <a:endParaRPr lang="en-IN"/>
            </a:p>
          </p:txBody>
        </p:sp>
        <p:sp>
          <p:nvSpPr>
            <p:cNvPr id="4828" name="Freeform 732"/>
            <p:cNvSpPr>
              <a:spLocks noChangeArrowheads="1"/>
            </p:cNvSpPr>
            <p:nvPr/>
          </p:nvSpPr>
          <p:spPr bwMode="auto">
            <a:xfrm>
              <a:off x="4506" y="2297"/>
              <a:ext cx="257" cy="255"/>
            </a:xfrm>
            <a:custGeom>
              <a:avLst/>
              <a:gdLst/>
              <a:ahLst/>
              <a:cxnLst>
                <a:cxn ang="0">
                  <a:pos x="136" y="232"/>
                </a:cxn>
                <a:cxn ang="0">
                  <a:pos x="0" y="105"/>
                </a:cxn>
                <a:cxn ang="0">
                  <a:pos x="97" y="0"/>
                </a:cxn>
                <a:cxn ang="0">
                  <a:pos x="234" y="126"/>
                </a:cxn>
                <a:cxn ang="0">
                  <a:pos x="136" y="232"/>
                </a:cxn>
                <a:cxn ang="0">
                  <a:pos x="133" y="230"/>
                </a:cxn>
                <a:cxn ang="0">
                  <a:pos x="2" y="108"/>
                </a:cxn>
                <a:cxn ang="0">
                  <a:pos x="100" y="3"/>
                </a:cxn>
                <a:cxn ang="0">
                  <a:pos x="232" y="124"/>
                </a:cxn>
                <a:cxn ang="0">
                  <a:pos x="133" y="230"/>
                </a:cxn>
              </a:cxnLst>
              <a:rect l="0" t="0" r="r" b="b"/>
              <a:pathLst>
                <a:path w="234" h="232">
                  <a:moveTo>
                    <a:pt x="136" y="232"/>
                  </a:moveTo>
                  <a:lnTo>
                    <a:pt x="0" y="105"/>
                  </a:lnTo>
                  <a:lnTo>
                    <a:pt x="97" y="0"/>
                  </a:lnTo>
                  <a:lnTo>
                    <a:pt x="234" y="126"/>
                  </a:lnTo>
                  <a:lnTo>
                    <a:pt x="136" y="232"/>
                  </a:lnTo>
                  <a:close/>
                  <a:moveTo>
                    <a:pt x="133" y="230"/>
                  </a:moveTo>
                  <a:lnTo>
                    <a:pt x="2" y="108"/>
                  </a:lnTo>
                  <a:lnTo>
                    <a:pt x="100" y="3"/>
                  </a:lnTo>
                  <a:lnTo>
                    <a:pt x="232" y="124"/>
                  </a:lnTo>
                  <a:lnTo>
                    <a:pt x="133" y="230"/>
                  </a:lnTo>
                  <a:close/>
                </a:path>
              </a:pathLst>
            </a:custGeom>
            <a:solidFill>
              <a:srgbClr val="FFFF00"/>
            </a:solidFill>
            <a:ln w="9525">
              <a:noFill/>
              <a:round/>
              <a:headEnd/>
              <a:tailEnd/>
            </a:ln>
            <a:effectLst/>
          </p:spPr>
          <p:txBody>
            <a:bodyPr wrap="none" anchor="ctr"/>
            <a:lstStyle/>
            <a:p>
              <a:endParaRPr lang="en-IN"/>
            </a:p>
          </p:txBody>
        </p:sp>
        <p:sp>
          <p:nvSpPr>
            <p:cNvPr id="4829" name="Freeform 733"/>
            <p:cNvSpPr>
              <a:spLocks noChangeArrowheads="1"/>
            </p:cNvSpPr>
            <p:nvPr/>
          </p:nvSpPr>
          <p:spPr bwMode="auto">
            <a:xfrm>
              <a:off x="4509" y="2301"/>
              <a:ext cx="253" cy="249"/>
            </a:xfrm>
            <a:custGeom>
              <a:avLst/>
              <a:gdLst/>
              <a:ahLst/>
              <a:cxnLst>
                <a:cxn ang="0">
                  <a:pos x="131" y="227"/>
                </a:cxn>
                <a:cxn ang="0">
                  <a:pos x="0" y="105"/>
                </a:cxn>
                <a:cxn ang="0">
                  <a:pos x="98" y="0"/>
                </a:cxn>
                <a:cxn ang="0">
                  <a:pos x="230" y="121"/>
                </a:cxn>
                <a:cxn ang="0">
                  <a:pos x="131" y="227"/>
                </a:cxn>
                <a:cxn ang="0">
                  <a:pos x="129" y="224"/>
                </a:cxn>
                <a:cxn ang="0">
                  <a:pos x="3" y="107"/>
                </a:cxn>
                <a:cxn ang="0">
                  <a:pos x="101" y="1"/>
                </a:cxn>
                <a:cxn ang="0">
                  <a:pos x="227" y="119"/>
                </a:cxn>
                <a:cxn ang="0">
                  <a:pos x="129" y="224"/>
                </a:cxn>
              </a:cxnLst>
              <a:rect l="0" t="0" r="r" b="b"/>
              <a:pathLst>
                <a:path w="230" h="227">
                  <a:moveTo>
                    <a:pt x="131" y="227"/>
                  </a:moveTo>
                  <a:lnTo>
                    <a:pt x="0" y="105"/>
                  </a:lnTo>
                  <a:lnTo>
                    <a:pt x="98" y="0"/>
                  </a:lnTo>
                  <a:lnTo>
                    <a:pt x="230" y="121"/>
                  </a:lnTo>
                  <a:lnTo>
                    <a:pt x="131" y="227"/>
                  </a:lnTo>
                  <a:close/>
                  <a:moveTo>
                    <a:pt x="129" y="224"/>
                  </a:moveTo>
                  <a:lnTo>
                    <a:pt x="3" y="107"/>
                  </a:lnTo>
                  <a:lnTo>
                    <a:pt x="101" y="1"/>
                  </a:lnTo>
                  <a:lnTo>
                    <a:pt x="227" y="119"/>
                  </a:lnTo>
                  <a:lnTo>
                    <a:pt x="129" y="224"/>
                  </a:lnTo>
                  <a:close/>
                </a:path>
              </a:pathLst>
            </a:custGeom>
            <a:solidFill>
              <a:srgbClr val="FFFF00"/>
            </a:solidFill>
            <a:ln w="9525">
              <a:noFill/>
              <a:round/>
              <a:headEnd/>
              <a:tailEnd/>
            </a:ln>
            <a:effectLst/>
          </p:spPr>
          <p:txBody>
            <a:bodyPr wrap="none" anchor="ctr"/>
            <a:lstStyle/>
            <a:p>
              <a:endParaRPr lang="en-IN"/>
            </a:p>
          </p:txBody>
        </p:sp>
        <p:sp>
          <p:nvSpPr>
            <p:cNvPr id="4830" name="Freeform 734"/>
            <p:cNvSpPr>
              <a:spLocks noChangeArrowheads="1"/>
            </p:cNvSpPr>
            <p:nvPr/>
          </p:nvSpPr>
          <p:spPr bwMode="auto">
            <a:xfrm>
              <a:off x="4512" y="2302"/>
              <a:ext cx="246" cy="245"/>
            </a:xfrm>
            <a:custGeom>
              <a:avLst/>
              <a:gdLst/>
              <a:ahLst/>
              <a:cxnLst>
                <a:cxn ang="0">
                  <a:pos x="126" y="223"/>
                </a:cxn>
                <a:cxn ang="0">
                  <a:pos x="0" y="106"/>
                </a:cxn>
                <a:cxn ang="0">
                  <a:pos x="98" y="0"/>
                </a:cxn>
                <a:cxn ang="0">
                  <a:pos x="224" y="118"/>
                </a:cxn>
                <a:cxn ang="0">
                  <a:pos x="126" y="223"/>
                </a:cxn>
                <a:cxn ang="0">
                  <a:pos x="123" y="221"/>
                </a:cxn>
                <a:cxn ang="0">
                  <a:pos x="2" y="109"/>
                </a:cxn>
                <a:cxn ang="0">
                  <a:pos x="100" y="3"/>
                </a:cxn>
                <a:cxn ang="0">
                  <a:pos x="221" y="116"/>
                </a:cxn>
                <a:cxn ang="0">
                  <a:pos x="123" y="221"/>
                </a:cxn>
              </a:cxnLst>
              <a:rect l="0" t="0" r="r" b="b"/>
              <a:pathLst>
                <a:path w="224" h="223">
                  <a:moveTo>
                    <a:pt x="126" y="223"/>
                  </a:moveTo>
                  <a:lnTo>
                    <a:pt x="0" y="106"/>
                  </a:lnTo>
                  <a:lnTo>
                    <a:pt x="98" y="0"/>
                  </a:lnTo>
                  <a:lnTo>
                    <a:pt x="224" y="118"/>
                  </a:lnTo>
                  <a:lnTo>
                    <a:pt x="126" y="223"/>
                  </a:lnTo>
                  <a:close/>
                  <a:moveTo>
                    <a:pt x="123" y="221"/>
                  </a:moveTo>
                  <a:lnTo>
                    <a:pt x="2" y="109"/>
                  </a:lnTo>
                  <a:lnTo>
                    <a:pt x="100" y="3"/>
                  </a:lnTo>
                  <a:lnTo>
                    <a:pt x="221" y="116"/>
                  </a:lnTo>
                  <a:lnTo>
                    <a:pt x="123" y="221"/>
                  </a:lnTo>
                  <a:close/>
                </a:path>
              </a:pathLst>
            </a:custGeom>
            <a:solidFill>
              <a:srgbClr val="FFFF00"/>
            </a:solidFill>
            <a:ln w="9525">
              <a:noFill/>
              <a:round/>
              <a:headEnd/>
              <a:tailEnd/>
            </a:ln>
            <a:effectLst/>
          </p:spPr>
          <p:txBody>
            <a:bodyPr wrap="none" anchor="ctr"/>
            <a:lstStyle/>
            <a:p>
              <a:endParaRPr lang="en-IN"/>
            </a:p>
          </p:txBody>
        </p:sp>
        <p:sp>
          <p:nvSpPr>
            <p:cNvPr id="4831" name="Freeform 735"/>
            <p:cNvSpPr>
              <a:spLocks noChangeArrowheads="1"/>
            </p:cNvSpPr>
            <p:nvPr/>
          </p:nvSpPr>
          <p:spPr bwMode="auto">
            <a:xfrm>
              <a:off x="4514" y="2305"/>
              <a:ext cx="241" cy="239"/>
            </a:xfrm>
            <a:custGeom>
              <a:avLst/>
              <a:gdLst/>
              <a:ahLst/>
              <a:cxnLst>
                <a:cxn ang="0">
                  <a:pos x="121" y="218"/>
                </a:cxn>
                <a:cxn ang="0">
                  <a:pos x="0" y="106"/>
                </a:cxn>
                <a:cxn ang="0">
                  <a:pos x="98" y="0"/>
                </a:cxn>
                <a:cxn ang="0">
                  <a:pos x="219" y="113"/>
                </a:cxn>
                <a:cxn ang="0">
                  <a:pos x="121" y="218"/>
                </a:cxn>
                <a:cxn ang="0">
                  <a:pos x="119" y="215"/>
                </a:cxn>
                <a:cxn ang="0">
                  <a:pos x="3" y="108"/>
                </a:cxn>
                <a:cxn ang="0">
                  <a:pos x="101" y="2"/>
                </a:cxn>
                <a:cxn ang="0">
                  <a:pos x="217" y="110"/>
                </a:cxn>
                <a:cxn ang="0">
                  <a:pos x="119" y="215"/>
                </a:cxn>
              </a:cxnLst>
              <a:rect l="0" t="0" r="r" b="b"/>
              <a:pathLst>
                <a:path w="219" h="218">
                  <a:moveTo>
                    <a:pt x="121" y="218"/>
                  </a:moveTo>
                  <a:lnTo>
                    <a:pt x="0" y="106"/>
                  </a:lnTo>
                  <a:lnTo>
                    <a:pt x="98" y="0"/>
                  </a:lnTo>
                  <a:lnTo>
                    <a:pt x="219" y="113"/>
                  </a:lnTo>
                  <a:lnTo>
                    <a:pt x="121" y="218"/>
                  </a:lnTo>
                  <a:close/>
                  <a:moveTo>
                    <a:pt x="119" y="215"/>
                  </a:moveTo>
                  <a:lnTo>
                    <a:pt x="3" y="108"/>
                  </a:lnTo>
                  <a:lnTo>
                    <a:pt x="101" y="2"/>
                  </a:lnTo>
                  <a:lnTo>
                    <a:pt x="217" y="110"/>
                  </a:lnTo>
                  <a:lnTo>
                    <a:pt x="119" y="215"/>
                  </a:lnTo>
                  <a:close/>
                </a:path>
              </a:pathLst>
            </a:custGeom>
            <a:solidFill>
              <a:srgbClr val="FFFF00"/>
            </a:solidFill>
            <a:ln w="9525">
              <a:noFill/>
              <a:round/>
              <a:headEnd/>
              <a:tailEnd/>
            </a:ln>
            <a:effectLst/>
          </p:spPr>
          <p:txBody>
            <a:bodyPr wrap="none" anchor="ctr"/>
            <a:lstStyle/>
            <a:p>
              <a:endParaRPr lang="en-IN"/>
            </a:p>
          </p:txBody>
        </p:sp>
        <p:sp>
          <p:nvSpPr>
            <p:cNvPr id="4832" name="Freeform 736"/>
            <p:cNvSpPr>
              <a:spLocks noChangeArrowheads="1"/>
            </p:cNvSpPr>
            <p:nvPr/>
          </p:nvSpPr>
          <p:spPr bwMode="auto">
            <a:xfrm>
              <a:off x="4518" y="2307"/>
              <a:ext cx="235" cy="234"/>
            </a:xfrm>
            <a:custGeom>
              <a:avLst/>
              <a:gdLst/>
              <a:ahLst/>
              <a:cxnLst>
                <a:cxn ang="0">
                  <a:pos x="116" y="213"/>
                </a:cxn>
                <a:cxn ang="0">
                  <a:pos x="0" y="106"/>
                </a:cxn>
                <a:cxn ang="0">
                  <a:pos x="98" y="0"/>
                </a:cxn>
                <a:cxn ang="0">
                  <a:pos x="214" y="108"/>
                </a:cxn>
                <a:cxn ang="0">
                  <a:pos x="116" y="213"/>
                </a:cxn>
                <a:cxn ang="0">
                  <a:pos x="113" y="211"/>
                </a:cxn>
                <a:cxn ang="0">
                  <a:pos x="2" y="109"/>
                </a:cxn>
                <a:cxn ang="0">
                  <a:pos x="101" y="3"/>
                </a:cxn>
                <a:cxn ang="0">
                  <a:pos x="211" y="106"/>
                </a:cxn>
                <a:cxn ang="0">
                  <a:pos x="113" y="211"/>
                </a:cxn>
              </a:cxnLst>
              <a:rect l="0" t="0" r="r" b="b"/>
              <a:pathLst>
                <a:path w="214" h="213">
                  <a:moveTo>
                    <a:pt x="116" y="213"/>
                  </a:moveTo>
                  <a:lnTo>
                    <a:pt x="0" y="106"/>
                  </a:lnTo>
                  <a:lnTo>
                    <a:pt x="98" y="0"/>
                  </a:lnTo>
                  <a:lnTo>
                    <a:pt x="214" y="108"/>
                  </a:lnTo>
                  <a:lnTo>
                    <a:pt x="116" y="213"/>
                  </a:lnTo>
                  <a:close/>
                  <a:moveTo>
                    <a:pt x="113" y="211"/>
                  </a:moveTo>
                  <a:lnTo>
                    <a:pt x="2" y="109"/>
                  </a:lnTo>
                  <a:lnTo>
                    <a:pt x="101" y="3"/>
                  </a:lnTo>
                  <a:lnTo>
                    <a:pt x="211" y="106"/>
                  </a:lnTo>
                  <a:lnTo>
                    <a:pt x="113" y="211"/>
                  </a:lnTo>
                  <a:close/>
                </a:path>
              </a:pathLst>
            </a:custGeom>
            <a:solidFill>
              <a:srgbClr val="FFFF00"/>
            </a:solidFill>
            <a:ln w="9525">
              <a:noFill/>
              <a:round/>
              <a:headEnd/>
              <a:tailEnd/>
            </a:ln>
            <a:effectLst/>
          </p:spPr>
          <p:txBody>
            <a:bodyPr wrap="none" anchor="ctr"/>
            <a:lstStyle/>
            <a:p>
              <a:endParaRPr lang="en-IN"/>
            </a:p>
          </p:txBody>
        </p:sp>
        <p:sp>
          <p:nvSpPr>
            <p:cNvPr id="4833" name="Freeform 737"/>
            <p:cNvSpPr>
              <a:spLocks noChangeArrowheads="1"/>
            </p:cNvSpPr>
            <p:nvPr/>
          </p:nvSpPr>
          <p:spPr bwMode="auto">
            <a:xfrm>
              <a:off x="4520" y="2311"/>
              <a:ext cx="229" cy="228"/>
            </a:xfrm>
            <a:custGeom>
              <a:avLst/>
              <a:gdLst/>
              <a:ahLst/>
              <a:cxnLst>
                <a:cxn ang="0">
                  <a:pos x="111" y="208"/>
                </a:cxn>
                <a:cxn ang="0">
                  <a:pos x="0" y="106"/>
                </a:cxn>
                <a:cxn ang="0">
                  <a:pos x="99" y="0"/>
                </a:cxn>
                <a:cxn ang="0">
                  <a:pos x="209" y="103"/>
                </a:cxn>
                <a:cxn ang="0">
                  <a:pos x="111" y="208"/>
                </a:cxn>
                <a:cxn ang="0">
                  <a:pos x="108" y="206"/>
                </a:cxn>
                <a:cxn ang="0">
                  <a:pos x="3" y="108"/>
                </a:cxn>
                <a:cxn ang="0">
                  <a:pos x="101" y="2"/>
                </a:cxn>
                <a:cxn ang="0">
                  <a:pos x="206" y="101"/>
                </a:cxn>
                <a:cxn ang="0">
                  <a:pos x="108" y="206"/>
                </a:cxn>
              </a:cxnLst>
              <a:rect l="0" t="0" r="r" b="b"/>
              <a:pathLst>
                <a:path w="209" h="208">
                  <a:moveTo>
                    <a:pt x="111" y="208"/>
                  </a:moveTo>
                  <a:lnTo>
                    <a:pt x="0" y="106"/>
                  </a:lnTo>
                  <a:lnTo>
                    <a:pt x="99" y="0"/>
                  </a:lnTo>
                  <a:lnTo>
                    <a:pt x="209" y="103"/>
                  </a:lnTo>
                  <a:lnTo>
                    <a:pt x="111" y="208"/>
                  </a:lnTo>
                  <a:close/>
                  <a:moveTo>
                    <a:pt x="108" y="206"/>
                  </a:moveTo>
                  <a:lnTo>
                    <a:pt x="3" y="108"/>
                  </a:lnTo>
                  <a:lnTo>
                    <a:pt x="101" y="2"/>
                  </a:lnTo>
                  <a:lnTo>
                    <a:pt x="206" y="101"/>
                  </a:lnTo>
                  <a:lnTo>
                    <a:pt x="108" y="206"/>
                  </a:lnTo>
                  <a:close/>
                </a:path>
              </a:pathLst>
            </a:custGeom>
            <a:solidFill>
              <a:srgbClr val="FFFF00"/>
            </a:solidFill>
            <a:ln w="9525">
              <a:noFill/>
              <a:round/>
              <a:headEnd/>
              <a:tailEnd/>
            </a:ln>
            <a:effectLst/>
          </p:spPr>
          <p:txBody>
            <a:bodyPr wrap="none" anchor="ctr"/>
            <a:lstStyle/>
            <a:p>
              <a:endParaRPr lang="en-IN"/>
            </a:p>
          </p:txBody>
        </p:sp>
        <p:sp>
          <p:nvSpPr>
            <p:cNvPr id="4834" name="Freeform 738"/>
            <p:cNvSpPr>
              <a:spLocks noChangeArrowheads="1"/>
            </p:cNvSpPr>
            <p:nvPr/>
          </p:nvSpPr>
          <p:spPr bwMode="auto">
            <a:xfrm>
              <a:off x="4523" y="2313"/>
              <a:ext cx="223" cy="224"/>
            </a:xfrm>
            <a:custGeom>
              <a:avLst/>
              <a:gdLst/>
              <a:ahLst/>
              <a:cxnLst>
                <a:cxn ang="0">
                  <a:pos x="105" y="204"/>
                </a:cxn>
                <a:cxn ang="0">
                  <a:pos x="0" y="106"/>
                </a:cxn>
                <a:cxn ang="0">
                  <a:pos x="98" y="0"/>
                </a:cxn>
                <a:cxn ang="0">
                  <a:pos x="203" y="99"/>
                </a:cxn>
                <a:cxn ang="0">
                  <a:pos x="105" y="204"/>
                </a:cxn>
                <a:cxn ang="0">
                  <a:pos x="104" y="202"/>
                </a:cxn>
                <a:cxn ang="0">
                  <a:pos x="3" y="108"/>
                </a:cxn>
                <a:cxn ang="0">
                  <a:pos x="101" y="3"/>
                </a:cxn>
                <a:cxn ang="0">
                  <a:pos x="201" y="96"/>
                </a:cxn>
                <a:cxn ang="0">
                  <a:pos x="104" y="202"/>
                </a:cxn>
              </a:cxnLst>
              <a:rect l="0" t="0" r="r" b="b"/>
              <a:pathLst>
                <a:path w="203" h="204">
                  <a:moveTo>
                    <a:pt x="105" y="204"/>
                  </a:moveTo>
                  <a:lnTo>
                    <a:pt x="0" y="106"/>
                  </a:lnTo>
                  <a:lnTo>
                    <a:pt x="98" y="0"/>
                  </a:lnTo>
                  <a:lnTo>
                    <a:pt x="203" y="99"/>
                  </a:lnTo>
                  <a:lnTo>
                    <a:pt x="105" y="204"/>
                  </a:lnTo>
                  <a:close/>
                  <a:moveTo>
                    <a:pt x="104" y="202"/>
                  </a:moveTo>
                  <a:lnTo>
                    <a:pt x="3" y="108"/>
                  </a:lnTo>
                  <a:lnTo>
                    <a:pt x="101" y="3"/>
                  </a:lnTo>
                  <a:lnTo>
                    <a:pt x="201" y="96"/>
                  </a:lnTo>
                  <a:lnTo>
                    <a:pt x="104" y="202"/>
                  </a:lnTo>
                  <a:close/>
                </a:path>
              </a:pathLst>
            </a:custGeom>
            <a:solidFill>
              <a:srgbClr val="FFFF00"/>
            </a:solidFill>
            <a:ln w="9525">
              <a:noFill/>
              <a:round/>
              <a:headEnd/>
              <a:tailEnd/>
            </a:ln>
            <a:effectLst/>
          </p:spPr>
          <p:txBody>
            <a:bodyPr wrap="none" anchor="ctr"/>
            <a:lstStyle/>
            <a:p>
              <a:endParaRPr lang="en-IN"/>
            </a:p>
          </p:txBody>
        </p:sp>
        <p:sp>
          <p:nvSpPr>
            <p:cNvPr id="4835" name="Freeform 739"/>
            <p:cNvSpPr>
              <a:spLocks noChangeArrowheads="1"/>
            </p:cNvSpPr>
            <p:nvPr/>
          </p:nvSpPr>
          <p:spPr bwMode="auto">
            <a:xfrm>
              <a:off x="4526" y="2316"/>
              <a:ext cx="217" cy="218"/>
            </a:xfrm>
            <a:custGeom>
              <a:avLst/>
              <a:gdLst/>
              <a:ahLst/>
              <a:cxnLst>
                <a:cxn ang="0">
                  <a:pos x="101" y="199"/>
                </a:cxn>
                <a:cxn ang="0">
                  <a:pos x="0" y="105"/>
                </a:cxn>
                <a:cxn ang="0">
                  <a:pos x="98" y="0"/>
                </a:cxn>
                <a:cxn ang="0">
                  <a:pos x="198" y="93"/>
                </a:cxn>
                <a:cxn ang="0">
                  <a:pos x="101" y="199"/>
                </a:cxn>
                <a:cxn ang="0">
                  <a:pos x="98" y="197"/>
                </a:cxn>
                <a:cxn ang="0">
                  <a:pos x="2" y="107"/>
                </a:cxn>
                <a:cxn ang="0">
                  <a:pos x="100" y="2"/>
                </a:cxn>
                <a:cxn ang="0">
                  <a:pos x="196" y="91"/>
                </a:cxn>
                <a:cxn ang="0">
                  <a:pos x="98" y="197"/>
                </a:cxn>
              </a:cxnLst>
              <a:rect l="0" t="0" r="r" b="b"/>
              <a:pathLst>
                <a:path w="198" h="199">
                  <a:moveTo>
                    <a:pt x="101" y="199"/>
                  </a:moveTo>
                  <a:lnTo>
                    <a:pt x="0" y="105"/>
                  </a:lnTo>
                  <a:lnTo>
                    <a:pt x="98" y="0"/>
                  </a:lnTo>
                  <a:lnTo>
                    <a:pt x="198" y="93"/>
                  </a:lnTo>
                  <a:lnTo>
                    <a:pt x="101" y="199"/>
                  </a:lnTo>
                  <a:close/>
                  <a:moveTo>
                    <a:pt x="98" y="197"/>
                  </a:moveTo>
                  <a:lnTo>
                    <a:pt x="2" y="107"/>
                  </a:lnTo>
                  <a:lnTo>
                    <a:pt x="100" y="2"/>
                  </a:lnTo>
                  <a:lnTo>
                    <a:pt x="196" y="91"/>
                  </a:lnTo>
                  <a:lnTo>
                    <a:pt x="98" y="197"/>
                  </a:lnTo>
                  <a:close/>
                </a:path>
              </a:pathLst>
            </a:custGeom>
            <a:solidFill>
              <a:srgbClr val="FFFF00"/>
            </a:solidFill>
            <a:ln w="9525">
              <a:noFill/>
              <a:round/>
              <a:headEnd/>
              <a:tailEnd/>
            </a:ln>
            <a:effectLst/>
          </p:spPr>
          <p:txBody>
            <a:bodyPr wrap="none" anchor="ctr"/>
            <a:lstStyle/>
            <a:p>
              <a:endParaRPr lang="en-IN"/>
            </a:p>
          </p:txBody>
        </p:sp>
        <p:sp>
          <p:nvSpPr>
            <p:cNvPr id="4836" name="Freeform 740"/>
            <p:cNvSpPr>
              <a:spLocks noChangeArrowheads="1"/>
            </p:cNvSpPr>
            <p:nvPr/>
          </p:nvSpPr>
          <p:spPr bwMode="auto">
            <a:xfrm>
              <a:off x="4528" y="2318"/>
              <a:ext cx="213" cy="214"/>
            </a:xfrm>
            <a:custGeom>
              <a:avLst/>
              <a:gdLst/>
              <a:ahLst/>
              <a:cxnLst>
                <a:cxn ang="0">
                  <a:pos x="96" y="195"/>
                </a:cxn>
                <a:cxn ang="0">
                  <a:pos x="0" y="105"/>
                </a:cxn>
                <a:cxn ang="0">
                  <a:pos x="98" y="0"/>
                </a:cxn>
                <a:cxn ang="0">
                  <a:pos x="194" y="89"/>
                </a:cxn>
                <a:cxn ang="0">
                  <a:pos x="96" y="195"/>
                </a:cxn>
                <a:cxn ang="0">
                  <a:pos x="93" y="192"/>
                </a:cxn>
                <a:cxn ang="0">
                  <a:pos x="3" y="107"/>
                </a:cxn>
                <a:cxn ang="0">
                  <a:pos x="100" y="2"/>
                </a:cxn>
                <a:cxn ang="0">
                  <a:pos x="192" y="86"/>
                </a:cxn>
                <a:cxn ang="0">
                  <a:pos x="93" y="192"/>
                </a:cxn>
              </a:cxnLst>
              <a:rect l="0" t="0" r="r" b="b"/>
              <a:pathLst>
                <a:path w="194" h="195">
                  <a:moveTo>
                    <a:pt x="96" y="195"/>
                  </a:moveTo>
                  <a:lnTo>
                    <a:pt x="0" y="105"/>
                  </a:lnTo>
                  <a:lnTo>
                    <a:pt x="98" y="0"/>
                  </a:lnTo>
                  <a:lnTo>
                    <a:pt x="194" y="89"/>
                  </a:lnTo>
                  <a:lnTo>
                    <a:pt x="96" y="195"/>
                  </a:lnTo>
                  <a:close/>
                  <a:moveTo>
                    <a:pt x="93" y="192"/>
                  </a:moveTo>
                  <a:lnTo>
                    <a:pt x="3" y="107"/>
                  </a:lnTo>
                  <a:lnTo>
                    <a:pt x="100" y="2"/>
                  </a:lnTo>
                  <a:lnTo>
                    <a:pt x="192" y="86"/>
                  </a:lnTo>
                  <a:lnTo>
                    <a:pt x="93" y="192"/>
                  </a:lnTo>
                  <a:close/>
                </a:path>
              </a:pathLst>
            </a:custGeom>
            <a:solidFill>
              <a:srgbClr val="FFFF00"/>
            </a:solidFill>
            <a:ln w="9525">
              <a:noFill/>
              <a:round/>
              <a:headEnd/>
              <a:tailEnd/>
            </a:ln>
            <a:effectLst/>
          </p:spPr>
          <p:txBody>
            <a:bodyPr wrap="none" anchor="ctr"/>
            <a:lstStyle/>
            <a:p>
              <a:endParaRPr lang="en-IN"/>
            </a:p>
          </p:txBody>
        </p:sp>
        <p:sp>
          <p:nvSpPr>
            <p:cNvPr id="4837" name="Freeform 741"/>
            <p:cNvSpPr>
              <a:spLocks noChangeArrowheads="1"/>
            </p:cNvSpPr>
            <p:nvPr/>
          </p:nvSpPr>
          <p:spPr bwMode="auto">
            <a:xfrm>
              <a:off x="4532" y="2320"/>
              <a:ext cx="208" cy="209"/>
            </a:xfrm>
            <a:custGeom>
              <a:avLst/>
              <a:gdLst/>
              <a:ahLst/>
              <a:cxnLst>
                <a:cxn ang="0">
                  <a:pos x="90" y="190"/>
                </a:cxn>
                <a:cxn ang="0">
                  <a:pos x="0" y="105"/>
                </a:cxn>
                <a:cxn ang="0">
                  <a:pos x="97" y="0"/>
                </a:cxn>
                <a:cxn ang="0">
                  <a:pos x="189" y="84"/>
                </a:cxn>
                <a:cxn ang="0">
                  <a:pos x="90" y="190"/>
                </a:cxn>
                <a:cxn ang="0">
                  <a:pos x="88" y="188"/>
                </a:cxn>
                <a:cxn ang="0">
                  <a:pos x="2" y="108"/>
                </a:cxn>
                <a:cxn ang="0">
                  <a:pos x="100" y="3"/>
                </a:cxn>
                <a:cxn ang="0">
                  <a:pos x="186" y="82"/>
                </a:cxn>
                <a:cxn ang="0">
                  <a:pos x="88" y="188"/>
                </a:cxn>
              </a:cxnLst>
              <a:rect l="0" t="0" r="r" b="b"/>
              <a:pathLst>
                <a:path w="189" h="190">
                  <a:moveTo>
                    <a:pt x="90" y="190"/>
                  </a:moveTo>
                  <a:lnTo>
                    <a:pt x="0" y="105"/>
                  </a:lnTo>
                  <a:lnTo>
                    <a:pt x="97" y="0"/>
                  </a:lnTo>
                  <a:lnTo>
                    <a:pt x="189" y="84"/>
                  </a:lnTo>
                  <a:lnTo>
                    <a:pt x="90" y="190"/>
                  </a:lnTo>
                  <a:close/>
                  <a:moveTo>
                    <a:pt x="88" y="188"/>
                  </a:moveTo>
                  <a:lnTo>
                    <a:pt x="2" y="108"/>
                  </a:lnTo>
                  <a:lnTo>
                    <a:pt x="100" y="3"/>
                  </a:lnTo>
                  <a:lnTo>
                    <a:pt x="186" y="82"/>
                  </a:lnTo>
                  <a:lnTo>
                    <a:pt x="88" y="188"/>
                  </a:lnTo>
                  <a:close/>
                </a:path>
              </a:pathLst>
            </a:custGeom>
            <a:solidFill>
              <a:srgbClr val="FFFF00"/>
            </a:solidFill>
            <a:ln w="9525">
              <a:noFill/>
              <a:round/>
              <a:headEnd/>
              <a:tailEnd/>
            </a:ln>
            <a:effectLst/>
          </p:spPr>
          <p:txBody>
            <a:bodyPr wrap="none" anchor="ctr"/>
            <a:lstStyle/>
            <a:p>
              <a:endParaRPr lang="en-IN"/>
            </a:p>
          </p:txBody>
        </p:sp>
        <p:sp>
          <p:nvSpPr>
            <p:cNvPr id="4838" name="Freeform 742"/>
            <p:cNvSpPr>
              <a:spLocks noChangeArrowheads="1"/>
            </p:cNvSpPr>
            <p:nvPr/>
          </p:nvSpPr>
          <p:spPr bwMode="auto">
            <a:xfrm>
              <a:off x="4534" y="2324"/>
              <a:ext cx="202" cy="203"/>
            </a:xfrm>
            <a:custGeom>
              <a:avLst/>
              <a:gdLst/>
              <a:ahLst/>
              <a:cxnLst>
                <a:cxn ang="0">
                  <a:pos x="86" y="185"/>
                </a:cxn>
                <a:cxn ang="0">
                  <a:pos x="0" y="105"/>
                </a:cxn>
                <a:cxn ang="0">
                  <a:pos x="98" y="0"/>
                </a:cxn>
                <a:cxn ang="0">
                  <a:pos x="184" y="79"/>
                </a:cxn>
                <a:cxn ang="0">
                  <a:pos x="86" y="185"/>
                </a:cxn>
                <a:cxn ang="0">
                  <a:pos x="83" y="182"/>
                </a:cxn>
                <a:cxn ang="0">
                  <a:pos x="2" y="107"/>
                </a:cxn>
                <a:cxn ang="0">
                  <a:pos x="100" y="2"/>
                </a:cxn>
                <a:cxn ang="0">
                  <a:pos x="181" y="76"/>
                </a:cxn>
                <a:cxn ang="0">
                  <a:pos x="83" y="182"/>
                </a:cxn>
              </a:cxnLst>
              <a:rect l="0" t="0" r="r" b="b"/>
              <a:pathLst>
                <a:path w="184" h="185">
                  <a:moveTo>
                    <a:pt x="86" y="185"/>
                  </a:moveTo>
                  <a:lnTo>
                    <a:pt x="0" y="105"/>
                  </a:lnTo>
                  <a:lnTo>
                    <a:pt x="98" y="0"/>
                  </a:lnTo>
                  <a:lnTo>
                    <a:pt x="184" y="79"/>
                  </a:lnTo>
                  <a:lnTo>
                    <a:pt x="86" y="185"/>
                  </a:lnTo>
                  <a:close/>
                  <a:moveTo>
                    <a:pt x="83" y="182"/>
                  </a:moveTo>
                  <a:lnTo>
                    <a:pt x="2" y="107"/>
                  </a:lnTo>
                  <a:lnTo>
                    <a:pt x="100" y="2"/>
                  </a:lnTo>
                  <a:lnTo>
                    <a:pt x="181" y="76"/>
                  </a:lnTo>
                  <a:lnTo>
                    <a:pt x="83" y="182"/>
                  </a:lnTo>
                  <a:close/>
                </a:path>
              </a:pathLst>
            </a:custGeom>
            <a:solidFill>
              <a:srgbClr val="FFFF00"/>
            </a:solidFill>
            <a:ln w="9525">
              <a:noFill/>
              <a:round/>
              <a:headEnd/>
              <a:tailEnd/>
            </a:ln>
            <a:effectLst/>
          </p:spPr>
          <p:txBody>
            <a:bodyPr wrap="none" anchor="ctr"/>
            <a:lstStyle/>
            <a:p>
              <a:endParaRPr lang="en-IN"/>
            </a:p>
          </p:txBody>
        </p:sp>
        <p:sp>
          <p:nvSpPr>
            <p:cNvPr id="4839" name="Freeform 743"/>
            <p:cNvSpPr>
              <a:spLocks noChangeArrowheads="1"/>
            </p:cNvSpPr>
            <p:nvPr/>
          </p:nvSpPr>
          <p:spPr bwMode="auto">
            <a:xfrm>
              <a:off x="4536" y="2326"/>
              <a:ext cx="196" cy="197"/>
            </a:xfrm>
            <a:custGeom>
              <a:avLst/>
              <a:gdLst/>
              <a:ahLst/>
              <a:cxnLst>
                <a:cxn ang="0">
                  <a:pos x="81" y="180"/>
                </a:cxn>
                <a:cxn ang="0">
                  <a:pos x="0" y="105"/>
                </a:cxn>
                <a:cxn ang="0">
                  <a:pos x="98" y="0"/>
                </a:cxn>
                <a:cxn ang="0">
                  <a:pos x="179" y="74"/>
                </a:cxn>
                <a:cxn ang="0">
                  <a:pos x="81" y="180"/>
                </a:cxn>
                <a:cxn ang="0">
                  <a:pos x="79" y="178"/>
                </a:cxn>
                <a:cxn ang="0">
                  <a:pos x="3" y="108"/>
                </a:cxn>
                <a:cxn ang="0">
                  <a:pos x="101" y="2"/>
                </a:cxn>
                <a:cxn ang="0">
                  <a:pos x="177" y="73"/>
                </a:cxn>
                <a:cxn ang="0">
                  <a:pos x="79" y="178"/>
                </a:cxn>
              </a:cxnLst>
              <a:rect l="0" t="0" r="r" b="b"/>
              <a:pathLst>
                <a:path w="179" h="180">
                  <a:moveTo>
                    <a:pt x="81" y="180"/>
                  </a:moveTo>
                  <a:lnTo>
                    <a:pt x="0" y="105"/>
                  </a:lnTo>
                  <a:lnTo>
                    <a:pt x="98" y="0"/>
                  </a:lnTo>
                  <a:lnTo>
                    <a:pt x="179" y="74"/>
                  </a:lnTo>
                  <a:lnTo>
                    <a:pt x="81" y="180"/>
                  </a:lnTo>
                  <a:close/>
                  <a:moveTo>
                    <a:pt x="79" y="178"/>
                  </a:moveTo>
                  <a:lnTo>
                    <a:pt x="3" y="108"/>
                  </a:lnTo>
                  <a:lnTo>
                    <a:pt x="101" y="2"/>
                  </a:lnTo>
                  <a:lnTo>
                    <a:pt x="177" y="73"/>
                  </a:lnTo>
                  <a:lnTo>
                    <a:pt x="79" y="178"/>
                  </a:lnTo>
                  <a:close/>
                </a:path>
              </a:pathLst>
            </a:custGeom>
            <a:solidFill>
              <a:srgbClr val="FFFF00"/>
            </a:solidFill>
            <a:ln w="9525">
              <a:noFill/>
              <a:round/>
              <a:headEnd/>
              <a:tailEnd/>
            </a:ln>
            <a:effectLst/>
          </p:spPr>
          <p:txBody>
            <a:bodyPr wrap="none" anchor="ctr"/>
            <a:lstStyle/>
            <a:p>
              <a:endParaRPr lang="en-IN"/>
            </a:p>
          </p:txBody>
        </p:sp>
        <p:sp>
          <p:nvSpPr>
            <p:cNvPr id="4840" name="Freeform 744"/>
            <p:cNvSpPr>
              <a:spLocks noChangeArrowheads="1"/>
            </p:cNvSpPr>
            <p:nvPr/>
          </p:nvSpPr>
          <p:spPr bwMode="auto">
            <a:xfrm>
              <a:off x="4540" y="2328"/>
              <a:ext cx="191" cy="193"/>
            </a:xfrm>
            <a:custGeom>
              <a:avLst/>
              <a:gdLst/>
              <a:ahLst/>
              <a:cxnLst>
                <a:cxn ang="0">
                  <a:pos x="76" y="176"/>
                </a:cxn>
                <a:cxn ang="0">
                  <a:pos x="0" y="106"/>
                </a:cxn>
                <a:cxn ang="0">
                  <a:pos x="98" y="0"/>
                </a:cxn>
                <a:cxn ang="0">
                  <a:pos x="174" y="71"/>
                </a:cxn>
                <a:cxn ang="0">
                  <a:pos x="76" y="176"/>
                </a:cxn>
                <a:cxn ang="0">
                  <a:pos x="73" y="173"/>
                </a:cxn>
                <a:cxn ang="0">
                  <a:pos x="2" y="108"/>
                </a:cxn>
                <a:cxn ang="0">
                  <a:pos x="101" y="2"/>
                </a:cxn>
                <a:cxn ang="0">
                  <a:pos x="171" y="68"/>
                </a:cxn>
                <a:cxn ang="0">
                  <a:pos x="73" y="173"/>
                </a:cxn>
              </a:cxnLst>
              <a:rect l="0" t="0" r="r" b="b"/>
              <a:pathLst>
                <a:path w="174" h="176">
                  <a:moveTo>
                    <a:pt x="76" y="176"/>
                  </a:moveTo>
                  <a:lnTo>
                    <a:pt x="0" y="106"/>
                  </a:lnTo>
                  <a:lnTo>
                    <a:pt x="98" y="0"/>
                  </a:lnTo>
                  <a:lnTo>
                    <a:pt x="174" y="71"/>
                  </a:lnTo>
                  <a:lnTo>
                    <a:pt x="76" y="176"/>
                  </a:lnTo>
                  <a:close/>
                  <a:moveTo>
                    <a:pt x="73" y="173"/>
                  </a:moveTo>
                  <a:lnTo>
                    <a:pt x="2" y="108"/>
                  </a:lnTo>
                  <a:lnTo>
                    <a:pt x="101" y="2"/>
                  </a:lnTo>
                  <a:lnTo>
                    <a:pt x="171" y="68"/>
                  </a:lnTo>
                  <a:lnTo>
                    <a:pt x="73" y="173"/>
                  </a:lnTo>
                  <a:close/>
                </a:path>
              </a:pathLst>
            </a:custGeom>
            <a:solidFill>
              <a:srgbClr val="FFFF00"/>
            </a:solidFill>
            <a:ln w="9525">
              <a:noFill/>
              <a:round/>
              <a:headEnd/>
              <a:tailEnd/>
            </a:ln>
            <a:effectLst/>
          </p:spPr>
          <p:txBody>
            <a:bodyPr wrap="none" anchor="ctr"/>
            <a:lstStyle/>
            <a:p>
              <a:endParaRPr lang="en-IN"/>
            </a:p>
          </p:txBody>
        </p:sp>
        <p:sp>
          <p:nvSpPr>
            <p:cNvPr id="4841" name="Freeform 745"/>
            <p:cNvSpPr>
              <a:spLocks noChangeArrowheads="1"/>
            </p:cNvSpPr>
            <p:nvPr/>
          </p:nvSpPr>
          <p:spPr bwMode="auto">
            <a:xfrm>
              <a:off x="4542" y="2330"/>
              <a:ext cx="185" cy="187"/>
            </a:xfrm>
            <a:custGeom>
              <a:avLst/>
              <a:gdLst/>
              <a:ahLst/>
              <a:cxnLst>
                <a:cxn ang="0">
                  <a:pos x="71" y="171"/>
                </a:cxn>
                <a:cxn ang="0">
                  <a:pos x="0" y="106"/>
                </a:cxn>
                <a:cxn ang="0">
                  <a:pos x="99" y="0"/>
                </a:cxn>
                <a:cxn ang="0">
                  <a:pos x="169" y="66"/>
                </a:cxn>
                <a:cxn ang="0">
                  <a:pos x="71" y="171"/>
                </a:cxn>
                <a:cxn ang="0">
                  <a:pos x="68" y="169"/>
                </a:cxn>
                <a:cxn ang="0">
                  <a:pos x="3" y="109"/>
                </a:cxn>
                <a:cxn ang="0">
                  <a:pos x="101" y="3"/>
                </a:cxn>
                <a:cxn ang="0">
                  <a:pos x="166" y="64"/>
                </a:cxn>
                <a:cxn ang="0">
                  <a:pos x="68" y="169"/>
                </a:cxn>
              </a:cxnLst>
              <a:rect l="0" t="0" r="r" b="b"/>
              <a:pathLst>
                <a:path w="169" h="171">
                  <a:moveTo>
                    <a:pt x="71" y="171"/>
                  </a:moveTo>
                  <a:lnTo>
                    <a:pt x="0" y="106"/>
                  </a:lnTo>
                  <a:lnTo>
                    <a:pt x="99" y="0"/>
                  </a:lnTo>
                  <a:lnTo>
                    <a:pt x="169" y="66"/>
                  </a:lnTo>
                  <a:lnTo>
                    <a:pt x="71" y="171"/>
                  </a:lnTo>
                  <a:close/>
                  <a:moveTo>
                    <a:pt x="68" y="169"/>
                  </a:moveTo>
                  <a:lnTo>
                    <a:pt x="3" y="109"/>
                  </a:lnTo>
                  <a:lnTo>
                    <a:pt x="101" y="3"/>
                  </a:lnTo>
                  <a:lnTo>
                    <a:pt x="166" y="64"/>
                  </a:lnTo>
                  <a:lnTo>
                    <a:pt x="68" y="169"/>
                  </a:lnTo>
                  <a:close/>
                </a:path>
              </a:pathLst>
            </a:custGeom>
            <a:solidFill>
              <a:srgbClr val="FFFF00"/>
            </a:solidFill>
            <a:ln w="9525">
              <a:noFill/>
              <a:round/>
              <a:headEnd/>
              <a:tailEnd/>
            </a:ln>
            <a:effectLst/>
          </p:spPr>
          <p:txBody>
            <a:bodyPr wrap="none" anchor="ctr"/>
            <a:lstStyle/>
            <a:p>
              <a:endParaRPr lang="en-IN"/>
            </a:p>
          </p:txBody>
        </p:sp>
        <p:sp>
          <p:nvSpPr>
            <p:cNvPr id="4842" name="Freeform 746"/>
            <p:cNvSpPr>
              <a:spLocks noChangeArrowheads="1"/>
            </p:cNvSpPr>
            <p:nvPr/>
          </p:nvSpPr>
          <p:spPr bwMode="auto">
            <a:xfrm>
              <a:off x="4545" y="2333"/>
              <a:ext cx="179" cy="182"/>
            </a:xfrm>
            <a:custGeom>
              <a:avLst/>
              <a:gdLst/>
              <a:ahLst/>
              <a:cxnLst>
                <a:cxn ang="0">
                  <a:pos x="65" y="166"/>
                </a:cxn>
                <a:cxn ang="0">
                  <a:pos x="0" y="106"/>
                </a:cxn>
                <a:cxn ang="0">
                  <a:pos x="98" y="0"/>
                </a:cxn>
                <a:cxn ang="0">
                  <a:pos x="163" y="61"/>
                </a:cxn>
                <a:cxn ang="0">
                  <a:pos x="65" y="166"/>
                </a:cxn>
                <a:cxn ang="0">
                  <a:pos x="63" y="164"/>
                </a:cxn>
                <a:cxn ang="0">
                  <a:pos x="3" y="108"/>
                </a:cxn>
                <a:cxn ang="0">
                  <a:pos x="101" y="2"/>
                </a:cxn>
                <a:cxn ang="0">
                  <a:pos x="161" y="59"/>
                </a:cxn>
                <a:cxn ang="0">
                  <a:pos x="63" y="164"/>
                </a:cxn>
              </a:cxnLst>
              <a:rect l="0" t="0" r="r" b="b"/>
              <a:pathLst>
                <a:path w="163" h="166">
                  <a:moveTo>
                    <a:pt x="65" y="166"/>
                  </a:moveTo>
                  <a:lnTo>
                    <a:pt x="0" y="106"/>
                  </a:lnTo>
                  <a:lnTo>
                    <a:pt x="98" y="0"/>
                  </a:lnTo>
                  <a:lnTo>
                    <a:pt x="163" y="61"/>
                  </a:lnTo>
                  <a:lnTo>
                    <a:pt x="65" y="166"/>
                  </a:lnTo>
                  <a:close/>
                  <a:moveTo>
                    <a:pt x="63" y="164"/>
                  </a:moveTo>
                  <a:lnTo>
                    <a:pt x="3" y="108"/>
                  </a:lnTo>
                  <a:lnTo>
                    <a:pt x="101" y="2"/>
                  </a:lnTo>
                  <a:lnTo>
                    <a:pt x="161" y="59"/>
                  </a:lnTo>
                  <a:lnTo>
                    <a:pt x="63" y="164"/>
                  </a:lnTo>
                  <a:close/>
                </a:path>
              </a:pathLst>
            </a:custGeom>
            <a:solidFill>
              <a:srgbClr val="FFFF00"/>
            </a:solidFill>
            <a:ln w="9525">
              <a:noFill/>
              <a:round/>
              <a:headEnd/>
              <a:tailEnd/>
            </a:ln>
            <a:effectLst/>
          </p:spPr>
          <p:txBody>
            <a:bodyPr wrap="none" anchor="ctr"/>
            <a:lstStyle/>
            <a:p>
              <a:endParaRPr lang="en-IN"/>
            </a:p>
          </p:txBody>
        </p:sp>
        <p:sp>
          <p:nvSpPr>
            <p:cNvPr id="4843" name="Freeform 747"/>
            <p:cNvSpPr>
              <a:spLocks noChangeArrowheads="1"/>
            </p:cNvSpPr>
            <p:nvPr/>
          </p:nvSpPr>
          <p:spPr bwMode="auto">
            <a:xfrm>
              <a:off x="4548" y="2336"/>
              <a:ext cx="173" cy="178"/>
            </a:xfrm>
            <a:custGeom>
              <a:avLst/>
              <a:gdLst/>
              <a:ahLst/>
              <a:cxnLst>
                <a:cxn ang="0">
                  <a:pos x="60" y="162"/>
                </a:cxn>
                <a:cxn ang="0">
                  <a:pos x="0" y="106"/>
                </a:cxn>
                <a:cxn ang="0">
                  <a:pos x="98" y="0"/>
                </a:cxn>
                <a:cxn ang="0">
                  <a:pos x="158" y="57"/>
                </a:cxn>
                <a:cxn ang="0">
                  <a:pos x="60" y="162"/>
                </a:cxn>
                <a:cxn ang="0">
                  <a:pos x="58" y="160"/>
                </a:cxn>
                <a:cxn ang="0">
                  <a:pos x="2" y="108"/>
                </a:cxn>
                <a:cxn ang="0">
                  <a:pos x="100" y="2"/>
                </a:cxn>
                <a:cxn ang="0">
                  <a:pos x="155" y="54"/>
                </a:cxn>
                <a:cxn ang="0">
                  <a:pos x="58" y="160"/>
                </a:cxn>
              </a:cxnLst>
              <a:rect l="0" t="0" r="r" b="b"/>
              <a:pathLst>
                <a:path w="158" h="162">
                  <a:moveTo>
                    <a:pt x="60" y="162"/>
                  </a:moveTo>
                  <a:lnTo>
                    <a:pt x="0" y="106"/>
                  </a:lnTo>
                  <a:lnTo>
                    <a:pt x="98" y="0"/>
                  </a:lnTo>
                  <a:lnTo>
                    <a:pt x="158" y="57"/>
                  </a:lnTo>
                  <a:lnTo>
                    <a:pt x="60" y="162"/>
                  </a:lnTo>
                  <a:close/>
                  <a:moveTo>
                    <a:pt x="58" y="160"/>
                  </a:moveTo>
                  <a:lnTo>
                    <a:pt x="2" y="108"/>
                  </a:lnTo>
                  <a:lnTo>
                    <a:pt x="100" y="2"/>
                  </a:lnTo>
                  <a:lnTo>
                    <a:pt x="155" y="54"/>
                  </a:lnTo>
                  <a:lnTo>
                    <a:pt x="58" y="160"/>
                  </a:lnTo>
                  <a:close/>
                </a:path>
              </a:pathLst>
            </a:custGeom>
            <a:solidFill>
              <a:srgbClr val="FFFF00"/>
            </a:solidFill>
            <a:ln w="9525">
              <a:noFill/>
              <a:round/>
              <a:headEnd/>
              <a:tailEnd/>
            </a:ln>
            <a:effectLst/>
          </p:spPr>
          <p:txBody>
            <a:bodyPr wrap="none" anchor="ctr"/>
            <a:lstStyle/>
            <a:p>
              <a:endParaRPr lang="en-IN"/>
            </a:p>
          </p:txBody>
        </p:sp>
        <p:sp>
          <p:nvSpPr>
            <p:cNvPr id="4844" name="Freeform 748"/>
            <p:cNvSpPr>
              <a:spLocks noChangeArrowheads="1"/>
            </p:cNvSpPr>
            <p:nvPr/>
          </p:nvSpPr>
          <p:spPr bwMode="auto">
            <a:xfrm>
              <a:off x="4550" y="2338"/>
              <a:ext cx="168" cy="173"/>
            </a:xfrm>
            <a:custGeom>
              <a:avLst/>
              <a:gdLst/>
              <a:ahLst/>
              <a:cxnLst>
                <a:cxn ang="0">
                  <a:pos x="56" y="158"/>
                </a:cxn>
                <a:cxn ang="0">
                  <a:pos x="0" y="106"/>
                </a:cxn>
                <a:cxn ang="0">
                  <a:pos x="98" y="0"/>
                </a:cxn>
                <a:cxn ang="0">
                  <a:pos x="153" y="52"/>
                </a:cxn>
                <a:cxn ang="0">
                  <a:pos x="56" y="158"/>
                </a:cxn>
                <a:cxn ang="0">
                  <a:pos x="53" y="156"/>
                </a:cxn>
                <a:cxn ang="0">
                  <a:pos x="3" y="109"/>
                </a:cxn>
                <a:cxn ang="0">
                  <a:pos x="101" y="3"/>
                </a:cxn>
                <a:cxn ang="0">
                  <a:pos x="151" y="50"/>
                </a:cxn>
                <a:cxn ang="0">
                  <a:pos x="53" y="156"/>
                </a:cxn>
              </a:cxnLst>
              <a:rect l="0" t="0" r="r" b="b"/>
              <a:pathLst>
                <a:path w="153" h="158">
                  <a:moveTo>
                    <a:pt x="56" y="158"/>
                  </a:moveTo>
                  <a:lnTo>
                    <a:pt x="0" y="106"/>
                  </a:lnTo>
                  <a:lnTo>
                    <a:pt x="98" y="0"/>
                  </a:lnTo>
                  <a:lnTo>
                    <a:pt x="153" y="52"/>
                  </a:lnTo>
                  <a:lnTo>
                    <a:pt x="56" y="158"/>
                  </a:lnTo>
                  <a:close/>
                  <a:moveTo>
                    <a:pt x="53" y="156"/>
                  </a:moveTo>
                  <a:lnTo>
                    <a:pt x="3" y="109"/>
                  </a:lnTo>
                  <a:lnTo>
                    <a:pt x="101" y="3"/>
                  </a:lnTo>
                  <a:lnTo>
                    <a:pt x="151" y="50"/>
                  </a:lnTo>
                  <a:lnTo>
                    <a:pt x="53" y="156"/>
                  </a:lnTo>
                  <a:close/>
                </a:path>
              </a:pathLst>
            </a:custGeom>
            <a:solidFill>
              <a:srgbClr val="FFFF00"/>
            </a:solidFill>
            <a:ln w="9525">
              <a:noFill/>
              <a:round/>
              <a:headEnd/>
              <a:tailEnd/>
            </a:ln>
            <a:effectLst/>
          </p:spPr>
          <p:txBody>
            <a:bodyPr wrap="none" anchor="ctr"/>
            <a:lstStyle/>
            <a:p>
              <a:endParaRPr lang="en-IN"/>
            </a:p>
          </p:txBody>
        </p:sp>
        <p:sp>
          <p:nvSpPr>
            <p:cNvPr id="4845" name="Freeform 749"/>
            <p:cNvSpPr>
              <a:spLocks noChangeArrowheads="1"/>
            </p:cNvSpPr>
            <p:nvPr/>
          </p:nvSpPr>
          <p:spPr bwMode="auto">
            <a:xfrm>
              <a:off x="4554" y="2341"/>
              <a:ext cx="162" cy="168"/>
            </a:xfrm>
            <a:custGeom>
              <a:avLst/>
              <a:gdLst/>
              <a:ahLst/>
              <a:cxnLst>
                <a:cxn ang="0">
                  <a:pos x="50" y="153"/>
                </a:cxn>
                <a:cxn ang="0">
                  <a:pos x="0" y="106"/>
                </a:cxn>
                <a:cxn ang="0">
                  <a:pos x="98" y="0"/>
                </a:cxn>
                <a:cxn ang="0">
                  <a:pos x="148" y="47"/>
                </a:cxn>
                <a:cxn ang="0">
                  <a:pos x="50" y="153"/>
                </a:cxn>
                <a:cxn ang="0">
                  <a:pos x="48" y="150"/>
                </a:cxn>
                <a:cxn ang="0">
                  <a:pos x="3" y="107"/>
                </a:cxn>
                <a:cxn ang="0">
                  <a:pos x="100" y="2"/>
                </a:cxn>
                <a:cxn ang="0">
                  <a:pos x="146" y="44"/>
                </a:cxn>
                <a:cxn ang="0">
                  <a:pos x="48" y="150"/>
                </a:cxn>
              </a:cxnLst>
              <a:rect l="0" t="0" r="r" b="b"/>
              <a:pathLst>
                <a:path w="148" h="153">
                  <a:moveTo>
                    <a:pt x="50" y="153"/>
                  </a:moveTo>
                  <a:lnTo>
                    <a:pt x="0" y="106"/>
                  </a:lnTo>
                  <a:lnTo>
                    <a:pt x="98" y="0"/>
                  </a:lnTo>
                  <a:lnTo>
                    <a:pt x="148" y="47"/>
                  </a:lnTo>
                  <a:lnTo>
                    <a:pt x="50" y="153"/>
                  </a:lnTo>
                  <a:close/>
                  <a:moveTo>
                    <a:pt x="48" y="150"/>
                  </a:moveTo>
                  <a:lnTo>
                    <a:pt x="3" y="107"/>
                  </a:lnTo>
                  <a:lnTo>
                    <a:pt x="100" y="2"/>
                  </a:lnTo>
                  <a:lnTo>
                    <a:pt x="146" y="44"/>
                  </a:lnTo>
                  <a:lnTo>
                    <a:pt x="48" y="150"/>
                  </a:lnTo>
                  <a:close/>
                </a:path>
              </a:pathLst>
            </a:custGeom>
            <a:solidFill>
              <a:srgbClr val="FFFF00"/>
            </a:solidFill>
            <a:ln w="9525">
              <a:noFill/>
              <a:round/>
              <a:headEnd/>
              <a:tailEnd/>
            </a:ln>
            <a:effectLst/>
          </p:spPr>
          <p:txBody>
            <a:bodyPr wrap="none" anchor="ctr"/>
            <a:lstStyle/>
            <a:p>
              <a:endParaRPr lang="en-IN"/>
            </a:p>
          </p:txBody>
        </p:sp>
        <p:sp>
          <p:nvSpPr>
            <p:cNvPr id="4846" name="Freeform 750"/>
            <p:cNvSpPr>
              <a:spLocks noChangeArrowheads="1"/>
            </p:cNvSpPr>
            <p:nvPr/>
          </p:nvSpPr>
          <p:spPr bwMode="auto">
            <a:xfrm>
              <a:off x="4557" y="2343"/>
              <a:ext cx="156" cy="162"/>
            </a:xfrm>
            <a:custGeom>
              <a:avLst/>
              <a:gdLst/>
              <a:ahLst/>
              <a:cxnLst>
                <a:cxn ang="0">
                  <a:pos x="45" y="148"/>
                </a:cxn>
                <a:cxn ang="0">
                  <a:pos x="0" y="105"/>
                </a:cxn>
                <a:cxn ang="0">
                  <a:pos x="97" y="0"/>
                </a:cxn>
                <a:cxn ang="0">
                  <a:pos x="143" y="42"/>
                </a:cxn>
                <a:cxn ang="0">
                  <a:pos x="45" y="148"/>
                </a:cxn>
                <a:cxn ang="0">
                  <a:pos x="42" y="146"/>
                </a:cxn>
                <a:cxn ang="0">
                  <a:pos x="2" y="108"/>
                </a:cxn>
                <a:cxn ang="0">
                  <a:pos x="99" y="3"/>
                </a:cxn>
                <a:cxn ang="0">
                  <a:pos x="140" y="40"/>
                </a:cxn>
                <a:cxn ang="0">
                  <a:pos x="42" y="146"/>
                </a:cxn>
              </a:cxnLst>
              <a:rect l="0" t="0" r="r" b="b"/>
              <a:pathLst>
                <a:path w="143" h="148">
                  <a:moveTo>
                    <a:pt x="45" y="148"/>
                  </a:moveTo>
                  <a:lnTo>
                    <a:pt x="0" y="105"/>
                  </a:lnTo>
                  <a:lnTo>
                    <a:pt x="97" y="0"/>
                  </a:lnTo>
                  <a:lnTo>
                    <a:pt x="143" y="42"/>
                  </a:lnTo>
                  <a:lnTo>
                    <a:pt x="45" y="148"/>
                  </a:lnTo>
                  <a:close/>
                  <a:moveTo>
                    <a:pt x="42" y="146"/>
                  </a:moveTo>
                  <a:lnTo>
                    <a:pt x="2" y="108"/>
                  </a:lnTo>
                  <a:lnTo>
                    <a:pt x="99" y="3"/>
                  </a:lnTo>
                  <a:lnTo>
                    <a:pt x="140" y="40"/>
                  </a:lnTo>
                  <a:lnTo>
                    <a:pt x="42" y="146"/>
                  </a:lnTo>
                  <a:close/>
                </a:path>
              </a:pathLst>
            </a:custGeom>
            <a:solidFill>
              <a:srgbClr val="FFFF00"/>
            </a:solidFill>
            <a:ln w="9525">
              <a:noFill/>
              <a:round/>
              <a:headEnd/>
              <a:tailEnd/>
            </a:ln>
            <a:effectLst/>
          </p:spPr>
          <p:txBody>
            <a:bodyPr wrap="none" anchor="ctr"/>
            <a:lstStyle/>
            <a:p>
              <a:endParaRPr lang="en-IN"/>
            </a:p>
          </p:txBody>
        </p:sp>
        <p:sp>
          <p:nvSpPr>
            <p:cNvPr id="4847" name="Freeform 751"/>
            <p:cNvSpPr>
              <a:spLocks noChangeArrowheads="1"/>
            </p:cNvSpPr>
            <p:nvPr/>
          </p:nvSpPr>
          <p:spPr bwMode="auto">
            <a:xfrm>
              <a:off x="4559" y="2347"/>
              <a:ext cx="151" cy="157"/>
            </a:xfrm>
            <a:custGeom>
              <a:avLst/>
              <a:gdLst/>
              <a:ahLst/>
              <a:cxnLst>
                <a:cxn ang="0">
                  <a:pos x="40" y="143"/>
                </a:cxn>
                <a:cxn ang="0">
                  <a:pos x="0" y="105"/>
                </a:cxn>
                <a:cxn ang="0">
                  <a:pos x="97" y="0"/>
                </a:cxn>
                <a:cxn ang="0">
                  <a:pos x="138" y="37"/>
                </a:cxn>
                <a:cxn ang="0">
                  <a:pos x="40" y="143"/>
                </a:cxn>
                <a:cxn ang="0">
                  <a:pos x="38" y="140"/>
                </a:cxn>
                <a:cxn ang="0">
                  <a:pos x="2" y="107"/>
                </a:cxn>
                <a:cxn ang="0">
                  <a:pos x="100" y="2"/>
                </a:cxn>
                <a:cxn ang="0">
                  <a:pos x="136" y="34"/>
                </a:cxn>
                <a:cxn ang="0">
                  <a:pos x="38" y="140"/>
                </a:cxn>
              </a:cxnLst>
              <a:rect l="0" t="0" r="r" b="b"/>
              <a:pathLst>
                <a:path w="138" h="143">
                  <a:moveTo>
                    <a:pt x="40" y="143"/>
                  </a:moveTo>
                  <a:lnTo>
                    <a:pt x="0" y="105"/>
                  </a:lnTo>
                  <a:lnTo>
                    <a:pt x="97" y="0"/>
                  </a:lnTo>
                  <a:lnTo>
                    <a:pt x="138" y="37"/>
                  </a:lnTo>
                  <a:lnTo>
                    <a:pt x="40" y="143"/>
                  </a:lnTo>
                  <a:close/>
                  <a:moveTo>
                    <a:pt x="38" y="140"/>
                  </a:moveTo>
                  <a:lnTo>
                    <a:pt x="2" y="107"/>
                  </a:lnTo>
                  <a:lnTo>
                    <a:pt x="100" y="2"/>
                  </a:lnTo>
                  <a:lnTo>
                    <a:pt x="136" y="34"/>
                  </a:lnTo>
                  <a:lnTo>
                    <a:pt x="38" y="140"/>
                  </a:lnTo>
                  <a:close/>
                </a:path>
              </a:pathLst>
            </a:custGeom>
            <a:solidFill>
              <a:srgbClr val="FFFF00"/>
            </a:solidFill>
            <a:ln w="9525">
              <a:noFill/>
              <a:round/>
              <a:headEnd/>
              <a:tailEnd/>
            </a:ln>
            <a:effectLst/>
          </p:spPr>
          <p:txBody>
            <a:bodyPr wrap="none" anchor="ctr"/>
            <a:lstStyle/>
            <a:p>
              <a:endParaRPr lang="en-IN"/>
            </a:p>
          </p:txBody>
        </p:sp>
        <p:sp>
          <p:nvSpPr>
            <p:cNvPr id="4848" name="Freeform 752"/>
            <p:cNvSpPr>
              <a:spLocks noChangeArrowheads="1"/>
            </p:cNvSpPr>
            <p:nvPr/>
          </p:nvSpPr>
          <p:spPr bwMode="auto">
            <a:xfrm>
              <a:off x="4562" y="2349"/>
              <a:ext cx="147" cy="151"/>
            </a:xfrm>
            <a:custGeom>
              <a:avLst/>
              <a:gdLst/>
              <a:ahLst/>
              <a:cxnLst>
                <a:cxn ang="0">
                  <a:pos x="36" y="138"/>
                </a:cxn>
                <a:cxn ang="0">
                  <a:pos x="0" y="105"/>
                </a:cxn>
                <a:cxn ang="0">
                  <a:pos x="98" y="0"/>
                </a:cxn>
                <a:cxn ang="0">
                  <a:pos x="134" y="32"/>
                </a:cxn>
                <a:cxn ang="0">
                  <a:pos x="36" y="138"/>
                </a:cxn>
                <a:cxn ang="0">
                  <a:pos x="33" y="136"/>
                </a:cxn>
                <a:cxn ang="0">
                  <a:pos x="2" y="108"/>
                </a:cxn>
                <a:cxn ang="0">
                  <a:pos x="101" y="3"/>
                </a:cxn>
                <a:cxn ang="0">
                  <a:pos x="131" y="30"/>
                </a:cxn>
                <a:cxn ang="0">
                  <a:pos x="33" y="136"/>
                </a:cxn>
              </a:cxnLst>
              <a:rect l="0" t="0" r="r" b="b"/>
              <a:pathLst>
                <a:path w="134" h="138">
                  <a:moveTo>
                    <a:pt x="36" y="138"/>
                  </a:moveTo>
                  <a:lnTo>
                    <a:pt x="0" y="105"/>
                  </a:lnTo>
                  <a:lnTo>
                    <a:pt x="98" y="0"/>
                  </a:lnTo>
                  <a:lnTo>
                    <a:pt x="134" y="32"/>
                  </a:lnTo>
                  <a:lnTo>
                    <a:pt x="36" y="138"/>
                  </a:lnTo>
                  <a:close/>
                  <a:moveTo>
                    <a:pt x="33" y="136"/>
                  </a:moveTo>
                  <a:lnTo>
                    <a:pt x="2" y="108"/>
                  </a:lnTo>
                  <a:lnTo>
                    <a:pt x="101" y="3"/>
                  </a:lnTo>
                  <a:lnTo>
                    <a:pt x="131" y="30"/>
                  </a:lnTo>
                  <a:lnTo>
                    <a:pt x="33" y="136"/>
                  </a:lnTo>
                  <a:close/>
                </a:path>
              </a:pathLst>
            </a:custGeom>
            <a:solidFill>
              <a:srgbClr val="FFFF00"/>
            </a:solidFill>
            <a:ln w="9525">
              <a:noFill/>
              <a:round/>
              <a:headEnd/>
              <a:tailEnd/>
            </a:ln>
            <a:effectLst/>
          </p:spPr>
          <p:txBody>
            <a:bodyPr wrap="none" anchor="ctr"/>
            <a:lstStyle/>
            <a:p>
              <a:endParaRPr lang="en-IN"/>
            </a:p>
          </p:txBody>
        </p:sp>
        <p:sp>
          <p:nvSpPr>
            <p:cNvPr id="4849" name="Freeform 753"/>
            <p:cNvSpPr>
              <a:spLocks noChangeArrowheads="1"/>
            </p:cNvSpPr>
            <p:nvPr/>
          </p:nvSpPr>
          <p:spPr bwMode="auto">
            <a:xfrm>
              <a:off x="4564" y="2352"/>
              <a:ext cx="141" cy="146"/>
            </a:xfrm>
            <a:custGeom>
              <a:avLst/>
              <a:gdLst/>
              <a:ahLst/>
              <a:cxnLst>
                <a:cxn ang="0">
                  <a:pos x="31" y="133"/>
                </a:cxn>
                <a:cxn ang="0">
                  <a:pos x="0" y="105"/>
                </a:cxn>
                <a:cxn ang="0">
                  <a:pos x="99" y="0"/>
                </a:cxn>
                <a:cxn ang="0">
                  <a:pos x="129" y="27"/>
                </a:cxn>
                <a:cxn ang="0">
                  <a:pos x="31" y="133"/>
                </a:cxn>
                <a:cxn ang="0">
                  <a:pos x="28" y="130"/>
                </a:cxn>
                <a:cxn ang="0">
                  <a:pos x="3" y="107"/>
                </a:cxn>
                <a:cxn ang="0">
                  <a:pos x="101" y="2"/>
                </a:cxn>
                <a:cxn ang="0">
                  <a:pos x="126" y="25"/>
                </a:cxn>
                <a:cxn ang="0">
                  <a:pos x="28" y="130"/>
                </a:cxn>
              </a:cxnLst>
              <a:rect l="0" t="0" r="r" b="b"/>
              <a:pathLst>
                <a:path w="129" h="133">
                  <a:moveTo>
                    <a:pt x="31" y="133"/>
                  </a:moveTo>
                  <a:lnTo>
                    <a:pt x="0" y="105"/>
                  </a:lnTo>
                  <a:lnTo>
                    <a:pt x="99" y="0"/>
                  </a:lnTo>
                  <a:lnTo>
                    <a:pt x="129" y="27"/>
                  </a:lnTo>
                  <a:lnTo>
                    <a:pt x="31" y="133"/>
                  </a:lnTo>
                  <a:close/>
                  <a:moveTo>
                    <a:pt x="28" y="130"/>
                  </a:moveTo>
                  <a:lnTo>
                    <a:pt x="3" y="107"/>
                  </a:lnTo>
                  <a:lnTo>
                    <a:pt x="101" y="2"/>
                  </a:lnTo>
                  <a:lnTo>
                    <a:pt x="126" y="25"/>
                  </a:lnTo>
                  <a:lnTo>
                    <a:pt x="28" y="130"/>
                  </a:lnTo>
                  <a:close/>
                </a:path>
              </a:pathLst>
            </a:custGeom>
            <a:solidFill>
              <a:srgbClr val="FFFF00"/>
            </a:solidFill>
            <a:ln w="9525">
              <a:noFill/>
              <a:round/>
              <a:headEnd/>
              <a:tailEnd/>
            </a:ln>
            <a:effectLst/>
          </p:spPr>
          <p:txBody>
            <a:bodyPr wrap="none" anchor="ctr"/>
            <a:lstStyle/>
            <a:p>
              <a:endParaRPr lang="en-IN"/>
            </a:p>
          </p:txBody>
        </p:sp>
        <p:sp>
          <p:nvSpPr>
            <p:cNvPr id="4850" name="Freeform 754"/>
            <p:cNvSpPr>
              <a:spLocks noChangeArrowheads="1"/>
            </p:cNvSpPr>
            <p:nvPr/>
          </p:nvSpPr>
          <p:spPr bwMode="auto">
            <a:xfrm>
              <a:off x="4567" y="2355"/>
              <a:ext cx="135" cy="140"/>
            </a:xfrm>
            <a:custGeom>
              <a:avLst/>
              <a:gdLst/>
              <a:ahLst/>
              <a:cxnLst>
                <a:cxn ang="0">
                  <a:pos x="25" y="128"/>
                </a:cxn>
                <a:cxn ang="0">
                  <a:pos x="0" y="105"/>
                </a:cxn>
                <a:cxn ang="0">
                  <a:pos x="98" y="0"/>
                </a:cxn>
                <a:cxn ang="0">
                  <a:pos x="123" y="23"/>
                </a:cxn>
                <a:cxn ang="0">
                  <a:pos x="25" y="128"/>
                </a:cxn>
                <a:cxn ang="0">
                  <a:pos x="23" y="126"/>
                </a:cxn>
                <a:cxn ang="0">
                  <a:pos x="3" y="107"/>
                </a:cxn>
                <a:cxn ang="0">
                  <a:pos x="101" y="2"/>
                </a:cxn>
                <a:cxn ang="0">
                  <a:pos x="121" y="21"/>
                </a:cxn>
                <a:cxn ang="0">
                  <a:pos x="23" y="126"/>
                </a:cxn>
              </a:cxnLst>
              <a:rect l="0" t="0" r="r" b="b"/>
              <a:pathLst>
                <a:path w="123" h="128">
                  <a:moveTo>
                    <a:pt x="25" y="128"/>
                  </a:moveTo>
                  <a:lnTo>
                    <a:pt x="0" y="105"/>
                  </a:lnTo>
                  <a:lnTo>
                    <a:pt x="98" y="0"/>
                  </a:lnTo>
                  <a:lnTo>
                    <a:pt x="123" y="23"/>
                  </a:lnTo>
                  <a:lnTo>
                    <a:pt x="25" y="128"/>
                  </a:lnTo>
                  <a:close/>
                  <a:moveTo>
                    <a:pt x="23" y="126"/>
                  </a:moveTo>
                  <a:lnTo>
                    <a:pt x="3" y="107"/>
                  </a:lnTo>
                  <a:lnTo>
                    <a:pt x="101" y="2"/>
                  </a:lnTo>
                  <a:lnTo>
                    <a:pt x="121" y="21"/>
                  </a:lnTo>
                  <a:lnTo>
                    <a:pt x="23" y="126"/>
                  </a:lnTo>
                  <a:close/>
                </a:path>
              </a:pathLst>
            </a:custGeom>
            <a:solidFill>
              <a:srgbClr val="FFFF00"/>
            </a:solidFill>
            <a:ln w="9525">
              <a:noFill/>
              <a:round/>
              <a:headEnd/>
              <a:tailEnd/>
            </a:ln>
            <a:effectLst/>
          </p:spPr>
          <p:txBody>
            <a:bodyPr wrap="none" anchor="ctr"/>
            <a:lstStyle/>
            <a:p>
              <a:endParaRPr lang="en-IN"/>
            </a:p>
          </p:txBody>
        </p:sp>
        <p:sp>
          <p:nvSpPr>
            <p:cNvPr id="4851" name="Freeform 755"/>
            <p:cNvSpPr>
              <a:spLocks noChangeArrowheads="1"/>
            </p:cNvSpPr>
            <p:nvPr/>
          </p:nvSpPr>
          <p:spPr bwMode="auto">
            <a:xfrm>
              <a:off x="4570" y="2357"/>
              <a:ext cx="129" cy="136"/>
            </a:xfrm>
            <a:custGeom>
              <a:avLst/>
              <a:gdLst/>
              <a:ahLst/>
              <a:cxnLst>
                <a:cxn ang="0">
                  <a:pos x="20" y="124"/>
                </a:cxn>
                <a:cxn ang="0">
                  <a:pos x="0" y="105"/>
                </a:cxn>
                <a:cxn ang="0">
                  <a:pos x="98" y="0"/>
                </a:cxn>
                <a:cxn ang="0">
                  <a:pos x="118" y="19"/>
                </a:cxn>
                <a:cxn ang="0">
                  <a:pos x="20" y="124"/>
                </a:cxn>
                <a:cxn ang="0">
                  <a:pos x="17" y="122"/>
                </a:cxn>
                <a:cxn ang="0">
                  <a:pos x="2" y="108"/>
                </a:cxn>
                <a:cxn ang="0">
                  <a:pos x="100" y="2"/>
                </a:cxn>
                <a:cxn ang="0">
                  <a:pos x="115" y="17"/>
                </a:cxn>
                <a:cxn ang="0">
                  <a:pos x="17" y="122"/>
                </a:cxn>
              </a:cxnLst>
              <a:rect l="0" t="0" r="r" b="b"/>
              <a:pathLst>
                <a:path w="118" h="124">
                  <a:moveTo>
                    <a:pt x="20" y="124"/>
                  </a:moveTo>
                  <a:lnTo>
                    <a:pt x="0" y="105"/>
                  </a:lnTo>
                  <a:lnTo>
                    <a:pt x="98" y="0"/>
                  </a:lnTo>
                  <a:lnTo>
                    <a:pt x="118" y="19"/>
                  </a:lnTo>
                  <a:lnTo>
                    <a:pt x="20" y="124"/>
                  </a:lnTo>
                  <a:close/>
                  <a:moveTo>
                    <a:pt x="17" y="122"/>
                  </a:moveTo>
                  <a:lnTo>
                    <a:pt x="2" y="108"/>
                  </a:lnTo>
                  <a:lnTo>
                    <a:pt x="100" y="2"/>
                  </a:lnTo>
                  <a:lnTo>
                    <a:pt x="115" y="17"/>
                  </a:lnTo>
                  <a:lnTo>
                    <a:pt x="17" y="122"/>
                  </a:lnTo>
                  <a:close/>
                </a:path>
              </a:pathLst>
            </a:custGeom>
            <a:solidFill>
              <a:srgbClr val="FFFF00"/>
            </a:solidFill>
            <a:ln w="9525">
              <a:noFill/>
              <a:round/>
              <a:headEnd/>
              <a:tailEnd/>
            </a:ln>
            <a:effectLst/>
          </p:spPr>
          <p:txBody>
            <a:bodyPr wrap="none" anchor="ctr"/>
            <a:lstStyle/>
            <a:p>
              <a:endParaRPr lang="en-IN"/>
            </a:p>
          </p:txBody>
        </p:sp>
        <p:sp>
          <p:nvSpPr>
            <p:cNvPr id="4852" name="Freeform 756"/>
            <p:cNvSpPr>
              <a:spLocks noChangeArrowheads="1"/>
            </p:cNvSpPr>
            <p:nvPr/>
          </p:nvSpPr>
          <p:spPr bwMode="auto">
            <a:xfrm>
              <a:off x="4573" y="2359"/>
              <a:ext cx="123" cy="131"/>
            </a:xfrm>
            <a:custGeom>
              <a:avLst/>
              <a:gdLst/>
              <a:ahLst/>
              <a:cxnLst>
                <a:cxn ang="0">
                  <a:pos x="15" y="120"/>
                </a:cxn>
                <a:cxn ang="0">
                  <a:pos x="0" y="106"/>
                </a:cxn>
                <a:cxn ang="0">
                  <a:pos x="98" y="0"/>
                </a:cxn>
                <a:cxn ang="0">
                  <a:pos x="113" y="15"/>
                </a:cxn>
                <a:cxn ang="0">
                  <a:pos x="15" y="120"/>
                </a:cxn>
                <a:cxn ang="0">
                  <a:pos x="12" y="117"/>
                </a:cxn>
                <a:cxn ang="0">
                  <a:pos x="3" y="108"/>
                </a:cxn>
                <a:cxn ang="0">
                  <a:pos x="101" y="2"/>
                </a:cxn>
                <a:cxn ang="0">
                  <a:pos x="111" y="12"/>
                </a:cxn>
                <a:cxn ang="0">
                  <a:pos x="12" y="117"/>
                </a:cxn>
              </a:cxnLst>
              <a:rect l="0" t="0" r="r" b="b"/>
              <a:pathLst>
                <a:path w="113" h="120">
                  <a:moveTo>
                    <a:pt x="15" y="120"/>
                  </a:moveTo>
                  <a:lnTo>
                    <a:pt x="0" y="106"/>
                  </a:lnTo>
                  <a:lnTo>
                    <a:pt x="98" y="0"/>
                  </a:lnTo>
                  <a:lnTo>
                    <a:pt x="113" y="15"/>
                  </a:lnTo>
                  <a:lnTo>
                    <a:pt x="15" y="120"/>
                  </a:lnTo>
                  <a:close/>
                  <a:moveTo>
                    <a:pt x="12" y="117"/>
                  </a:moveTo>
                  <a:lnTo>
                    <a:pt x="3" y="108"/>
                  </a:lnTo>
                  <a:lnTo>
                    <a:pt x="101" y="2"/>
                  </a:lnTo>
                  <a:lnTo>
                    <a:pt x="111" y="12"/>
                  </a:lnTo>
                  <a:lnTo>
                    <a:pt x="12" y="117"/>
                  </a:lnTo>
                  <a:close/>
                </a:path>
              </a:pathLst>
            </a:custGeom>
            <a:solidFill>
              <a:srgbClr val="FFFF00"/>
            </a:solidFill>
            <a:ln w="9525">
              <a:noFill/>
              <a:round/>
              <a:headEnd/>
              <a:tailEnd/>
            </a:ln>
            <a:effectLst/>
          </p:spPr>
          <p:txBody>
            <a:bodyPr wrap="none" anchor="ctr"/>
            <a:lstStyle/>
            <a:p>
              <a:endParaRPr lang="en-IN"/>
            </a:p>
          </p:txBody>
        </p:sp>
        <p:sp>
          <p:nvSpPr>
            <p:cNvPr id="4853" name="Freeform 757"/>
            <p:cNvSpPr>
              <a:spLocks noChangeArrowheads="1"/>
            </p:cNvSpPr>
            <p:nvPr/>
          </p:nvSpPr>
          <p:spPr bwMode="auto">
            <a:xfrm>
              <a:off x="4576" y="2361"/>
              <a:ext cx="118" cy="126"/>
            </a:xfrm>
            <a:custGeom>
              <a:avLst/>
              <a:gdLst/>
              <a:ahLst/>
              <a:cxnLst>
                <a:cxn ang="0">
                  <a:pos x="9" y="115"/>
                </a:cxn>
                <a:cxn ang="0">
                  <a:pos x="0" y="106"/>
                </a:cxn>
                <a:cxn ang="0">
                  <a:pos x="98" y="0"/>
                </a:cxn>
                <a:cxn ang="0">
                  <a:pos x="108" y="10"/>
                </a:cxn>
                <a:cxn ang="0">
                  <a:pos x="9" y="115"/>
                </a:cxn>
                <a:cxn ang="0">
                  <a:pos x="8" y="113"/>
                </a:cxn>
                <a:cxn ang="0">
                  <a:pos x="3" y="109"/>
                </a:cxn>
                <a:cxn ang="0">
                  <a:pos x="101" y="3"/>
                </a:cxn>
                <a:cxn ang="0">
                  <a:pos x="105" y="8"/>
                </a:cxn>
                <a:cxn ang="0">
                  <a:pos x="8" y="113"/>
                </a:cxn>
              </a:cxnLst>
              <a:rect l="0" t="0" r="r" b="b"/>
              <a:pathLst>
                <a:path w="108" h="115">
                  <a:moveTo>
                    <a:pt x="9" y="115"/>
                  </a:moveTo>
                  <a:lnTo>
                    <a:pt x="0" y="106"/>
                  </a:lnTo>
                  <a:lnTo>
                    <a:pt x="98" y="0"/>
                  </a:lnTo>
                  <a:lnTo>
                    <a:pt x="108" y="10"/>
                  </a:lnTo>
                  <a:lnTo>
                    <a:pt x="9" y="115"/>
                  </a:lnTo>
                  <a:close/>
                  <a:moveTo>
                    <a:pt x="8" y="113"/>
                  </a:moveTo>
                  <a:lnTo>
                    <a:pt x="3" y="109"/>
                  </a:lnTo>
                  <a:lnTo>
                    <a:pt x="101" y="3"/>
                  </a:lnTo>
                  <a:lnTo>
                    <a:pt x="105" y="8"/>
                  </a:lnTo>
                  <a:lnTo>
                    <a:pt x="8" y="113"/>
                  </a:lnTo>
                  <a:close/>
                </a:path>
              </a:pathLst>
            </a:custGeom>
            <a:solidFill>
              <a:srgbClr val="FFFF00"/>
            </a:solidFill>
            <a:ln w="9525">
              <a:noFill/>
              <a:round/>
              <a:headEnd/>
              <a:tailEnd/>
            </a:ln>
            <a:effectLst/>
          </p:spPr>
          <p:txBody>
            <a:bodyPr wrap="none" anchor="ctr"/>
            <a:lstStyle/>
            <a:p>
              <a:endParaRPr lang="en-IN"/>
            </a:p>
          </p:txBody>
        </p:sp>
        <p:sp>
          <p:nvSpPr>
            <p:cNvPr id="4854" name="Freeform 758"/>
            <p:cNvSpPr>
              <a:spLocks noChangeArrowheads="1"/>
            </p:cNvSpPr>
            <p:nvPr/>
          </p:nvSpPr>
          <p:spPr bwMode="auto">
            <a:xfrm>
              <a:off x="4579" y="2365"/>
              <a:ext cx="111" cy="120"/>
            </a:xfrm>
            <a:custGeom>
              <a:avLst/>
              <a:gdLst/>
              <a:ahLst/>
              <a:cxnLst>
                <a:cxn ang="0">
                  <a:pos x="5" y="110"/>
                </a:cxn>
                <a:cxn ang="0">
                  <a:pos x="0" y="106"/>
                </a:cxn>
                <a:cxn ang="0">
                  <a:pos x="98" y="0"/>
                </a:cxn>
                <a:cxn ang="0">
                  <a:pos x="102" y="5"/>
                </a:cxn>
                <a:cxn ang="0">
                  <a:pos x="5" y="110"/>
                </a:cxn>
                <a:cxn ang="0">
                  <a:pos x="2" y="108"/>
                </a:cxn>
                <a:cxn ang="0">
                  <a:pos x="2" y="108"/>
                </a:cxn>
                <a:cxn ang="0">
                  <a:pos x="100" y="2"/>
                </a:cxn>
                <a:cxn ang="0">
                  <a:pos x="100" y="2"/>
                </a:cxn>
                <a:cxn ang="0">
                  <a:pos x="2" y="108"/>
                </a:cxn>
              </a:cxnLst>
              <a:rect l="0" t="0" r="r" b="b"/>
              <a:pathLst>
                <a:path w="102" h="110">
                  <a:moveTo>
                    <a:pt x="5" y="110"/>
                  </a:moveTo>
                  <a:lnTo>
                    <a:pt x="0" y="106"/>
                  </a:lnTo>
                  <a:lnTo>
                    <a:pt x="98" y="0"/>
                  </a:lnTo>
                  <a:lnTo>
                    <a:pt x="102" y="5"/>
                  </a:lnTo>
                  <a:lnTo>
                    <a:pt x="5" y="110"/>
                  </a:lnTo>
                  <a:close/>
                  <a:moveTo>
                    <a:pt x="2" y="108"/>
                  </a:moveTo>
                  <a:lnTo>
                    <a:pt x="2" y="108"/>
                  </a:lnTo>
                  <a:lnTo>
                    <a:pt x="100" y="2"/>
                  </a:lnTo>
                  <a:lnTo>
                    <a:pt x="100" y="2"/>
                  </a:lnTo>
                  <a:lnTo>
                    <a:pt x="2" y="108"/>
                  </a:lnTo>
                  <a:close/>
                </a:path>
              </a:pathLst>
            </a:custGeom>
            <a:solidFill>
              <a:srgbClr val="FFFF00"/>
            </a:solidFill>
            <a:ln w="9525">
              <a:noFill/>
              <a:round/>
              <a:headEnd/>
              <a:tailEnd/>
            </a:ln>
            <a:effectLst/>
          </p:spPr>
          <p:txBody>
            <a:bodyPr wrap="none" anchor="ctr"/>
            <a:lstStyle/>
            <a:p>
              <a:endParaRPr lang="en-IN"/>
            </a:p>
          </p:txBody>
        </p:sp>
      </p:grpSp>
      <p:grpSp>
        <p:nvGrpSpPr>
          <p:cNvPr id="6" name="Group 759"/>
          <p:cNvGrpSpPr>
            <a:grpSpLocks/>
          </p:cNvGrpSpPr>
          <p:nvPr/>
        </p:nvGrpSpPr>
        <p:grpSpPr bwMode="auto">
          <a:xfrm>
            <a:off x="1504800" y="2445377"/>
            <a:ext cx="5967360" cy="2122783"/>
            <a:chOff x="1045" y="1698"/>
            <a:chExt cx="4144" cy="1474"/>
          </a:xfrm>
        </p:grpSpPr>
        <p:sp>
          <p:nvSpPr>
            <p:cNvPr id="4856" name="Freeform 760"/>
            <p:cNvSpPr>
              <a:spLocks noChangeArrowheads="1"/>
            </p:cNvSpPr>
            <p:nvPr/>
          </p:nvSpPr>
          <p:spPr bwMode="auto">
            <a:xfrm>
              <a:off x="4080" y="1909"/>
              <a:ext cx="1109" cy="1031"/>
            </a:xfrm>
            <a:custGeom>
              <a:avLst/>
              <a:gdLst/>
              <a:ahLst/>
              <a:cxnLst>
                <a:cxn ang="0">
                  <a:pos x="1007" y="936"/>
                </a:cxn>
                <a:cxn ang="0">
                  <a:pos x="402" y="472"/>
                </a:cxn>
                <a:cxn ang="0">
                  <a:pos x="510" y="435"/>
                </a:cxn>
                <a:cxn ang="0">
                  <a:pos x="0" y="0"/>
                </a:cxn>
                <a:cxn ang="0">
                  <a:pos x="605" y="464"/>
                </a:cxn>
                <a:cxn ang="0">
                  <a:pos x="498" y="501"/>
                </a:cxn>
                <a:cxn ang="0">
                  <a:pos x="1007" y="936"/>
                </a:cxn>
              </a:cxnLst>
              <a:rect l="0" t="0" r="r" b="b"/>
              <a:pathLst>
                <a:path w="1007" h="936">
                  <a:moveTo>
                    <a:pt x="1007" y="936"/>
                  </a:moveTo>
                  <a:lnTo>
                    <a:pt x="402" y="472"/>
                  </a:lnTo>
                  <a:lnTo>
                    <a:pt x="510" y="435"/>
                  </a:lnTo>
                  <a:lnTo>
                    <a:pt x="0" y="0"/>
                  </a:lnTo>
                  <a:lnTo>
                    <a:pt x="605" y="464"/>
                  </a:lnTo>
                  <a:lnTo>
                    <a:pt x="498" y="501"/>
                  </a:lnTo>
                  <a:lnTo>
                    <a:pt x="1007" y="936"/>
                  </a:lnTo>
                </a:path>
              </a:pathLst>
            </a:custGeom>
            <a:noFill/>
            <a:ln w="3240">
              <a:solidFill>
                <a:srgbClr val="000000"/>
              </a:solidFill>
              <a:round/>
              <a:headEnd/>
              <a:tailEnd/>
            </a:ln>
            <a:effectLst/>
          </p:spPr>
          <p:txBody>
            <a:bodyPr wrap="none" anchor="ctr"/>
            <a:lstStyle/>
            <a:p>
              <a:endParaRPr lang="en-IN"/>
            </a:p>
          </p:txBody>
        </p:sp>
        <p:sp>
          <p:nvSpPr>
            <p:cNvPr id="4857" name="Freeform 761"/>
            <p:cNvSpPr>
              <a:spLocks noChangeArrowheads="1"/>
            </p:cNvSpPr>
            <p:nvPr/>
          </p:nvSpPr>
          <p:spPr bwMode="auto">
            <a:xfrm>
              <a:off x="1045" y="1698"/>
              <a:ext cx="1347" cy="1474"/>
            </a:xfrm>
            <a:custGeom>
              <a:avLst/>
              <a:gdLst/>
              <a:ahLst/>
              <a:cxnLst>
                <a:cxn ang="0">
                  <a:pos x="0" y="1242"/>
                </a:cxn>
                <a:cxn ang="0">
                  <a:pos x="1116" y="0"/>
                </a:cxn>
                <a:cxn ang="0">
                  <a:pos x="1223" y="96"/>
                </a:cxn>
                <a:cxn ang="0">
                  <a:pos x="107" y="1338"/>
                </a:cxn>
                <a:cxn ang="0">
                  <a:pos x="0" y="1242"/>
                </a:cxn>
                <a:cxn ang="0">
                  <a:pos x="3" y="1239"/>
                </a:cxn>
                <a:cxn ang="0">
                  <a:pos x="1113" y="3"/>
                </a:cxn>
                <a:cxn ang="0">
                  <a:pos x="1220" y="99"/>
                </a:cxn>
                <a:cxn ang="0">
                  <a:pos x="110" y="1335"/>
                </a:cxn>
                <a:cxn ang="0">
                  <a:pos x="3" y="1239"/>
                </a:cxn>
              </a:cxnLst>
              <a:rect l="0" t="0" r="r" b="b"/>
              <a:pathLst>
                <a:path w="1223" h="1338">
                  <a:moveTo>
                    <a:pt x="0" y="1242"/>
                  </a:moveTo>
                  <a:lnTo>
                    <a:pt x="1116" y="0"/>
                  </a:lnTo>
                  <a:lnTo>
                    <a:pt x="1223" y="96"/>
                  </a:lnTo>
                  <a:lnTo>
                    <a:pt x="107" y="1338"/>
                  </a:lnTo>
                  <a:lnTo>
                    <a:pt x="0" y="1242"/>
                  </a:lnTo>
                  <a:close/>
                  <a:moveTo>
                    <a:pt x="3" y="1239"/>
                  </a:moveTo>
                  <a:lnTo>
                    <a:pt x="1113" y="3"/>
                  </a:lnTo>
                  <a:lnTo>
                    <a:pt x="1220" y="99"/>
                  </a:lnTo>
                  <a:lnTo>
                    <a:pt x="110" y="1335"/>
                  </a:lnTo>
                  <a:lnTo>
                    <a:pt x="3" y="1239"/>
                  </a:lnTo>
                  <a:close/>
                </a:path>
              </a:pathLst>
            </a:custGeom>
            <a:solidFill>
              <a:srgbClr val="FFFFFF"/>
            </a:solidFill>
            <a:ln w="9525">
              <a:noFill/>
              <a:round/>
              <a:headEnd/>
              <a:tailEnd/>
            </a:ln>
            <a:effectLst/>
          </p:spPr>
          <p:txBody>
            <a:bodyPr wrap="none" anchor="ctr"/>
            <a:lstStyle/>
            <a:p>
              <a:endParaRPr lang="en-IN"/>
            </a:p>
          </p:txBody>
        </p:sp>
        <p:sp>
          <p:nvSpPr>
            <p:cNvPr id="4858" name="Freeform 762"/>
            <p:cNvSpPr>
              <a:spLocks noChangeArrowheads="1"/>
            </p:cNvSpPr>
            <p:nvPr/>
          </p:nvSpPr>
          <p:spPr bwMode="auto">
            <a:xfrm>
              <a:off x="1048" y="1701"/>
              <a:ext cx="1341" cy="1468"/>
            </a:xfrm>
            <a:custGeom>
              <a:avLst/>
              <a:gdLst/>
              <a:ahLst/>
              <a:cxnLst>
                <a:cxn ang="0">
                  <a:pos x="0" y="1236"/>
                </a:cxn>
                <a:cxn ang="0">
                  <a:pos x="1110" y="0"/>
                </a:cxn>
                <a:cxn ang="0">
                  <a:pos x="1217" y="96"/>
                </a:cxn>
                <a:cxn ang="0">
                  <a:pos x="107" y="1332"/>
                </a:cxn>
                <a:cxn ang="0">
                  <a:pos x="0" y="1236"/>
                </a:cxn>
                <a:cxn ang="0">
                  <a:pos x="3" y="1232"/>
                </a:cxn>
                <a:cxn ang="0">
                  <a:pos x="1107" y="3"/>
                </a:cxn>
                <a:cxn ang="0">
                  <a:pos x="1214" y="99"/>
                </a:cxn>
                <a:cxn ang="0">
                  <a:pos x="110" y="1329"/>
                </a:cxn>
                <a:cxn ang="0">
                  <a:pos x="3" y="1232"/>
                </a:cxn>
              </a:cxnLst>
              <a:rect l="0" t="0" r="r" b="b"/>
              <a:pathLst>
                <a:path w="1217" h="1332">
                  <a:moveTo>
                    <a:pt x="0" y="1236"/>
                  </a:moveTo>
                  <a:lnTo>
                    <a:pt x="1110" y="0"/>
                  </a:lnTo>
                  <a:lnTo>
                    <a:pt x="1217" y="96"/>
                  </a:lnTo>
                  <a:lnTo>
                    <a:pt x="107" y="1332"/>
                  </a:lnTo>
                  <a:lnTo>
                    <a:pt x="0" y="1236"/>
                  </a:lnTo>
                  <a:close/>
                  <a:moveTo>
                    <a:pt x="3" y="1232"/>
                  </a:moveTo>
                  <a:lnTo>
                    <a:pt x="1107" y="3"/>
                  </a:lnTo>
                  <a:lnTo>
                    <a:pt x="1214" y="99"/>
                  </a:lnTo>
                  <a:lnTo>
                    <a:pt x="110" y="1329"/>
                  </a:lnTo>
                  <a:lnTo>
                    <a:pt x="3" y="1232"/>
                  </a:lnTo>
                  <a:close/>
                </a:path>
              </a:pathLst>
            </a:custGeom>
            <a:solidFill>
              <a:srgbClr val="FFFFFD"/>
            </a:solidFill>
            <a:ln w="9525">
              <a:noFill/>
              <a:round/>
              <a:headEnd/>
              <a:tailEnd/>
            </a:ln>
            <a:effectLst/>
          </p:spPr>
          <p:txBody>
            <a:bodyPr wrap="none" anchor="ctr"/>
            <a:lstStyle/>
            <a:p>
              <a:endParaRPr lang="en-IN"/>
            </a:p>
          </p:txBody>
        </p:sp>
        <p:sp>
          <p:nvSpPr>
            <p:cNvPr id="4859" name="Freeform 763"/>
            <p:cNvSpPr>
              <a:spLocks noChangeArrowheads="1"/>
            </p:cNvSpPr>
            <p:nvPr/>
          </p:nvSpPr>
          <p:spPr bwMode="auto">
            <a:xfrm>
              <a:off x="1052" y="1704"/>
              <a:ext cx="1334" cy="1461"/>
            </a:xfrm>
            <a:custGeom>
              <a:avLst/>
              <a:gdLst/>
              <a:ahLst/>
              <a:cxnLst>
                <a:cxn ang="0">
                  <a:pos x="0" y="1229"/>
                </a:cxn>
                <a:cxn ang="0">
                  <a:pos x="1104" y="0"/>
                </a:cxn>
                <a:cxn ang="0">
                  <a:pos x="1211" y="96"/>
                </a:cxn>
                <a:cxn ang="0">
                  <a:pos x="107" y="1326"/>
                </a:cxn>
                <a:cxn ang="0">
                  <a:pos x="0" y="1229"/>
                </a:cxn>
                <a:cxn ang="0">
                  <a:pos x="2" y="1226"/>
                </a:cxn>
                <a:cxn ang="0">
                  <a:pos x="1101" y="3"/>
                </a:cxn>
                <a:cxn ang="0">
                  <a:pos x="1209" y="100"/>
                </a:cxn>
                <a:cxn ang="0">
                  <a:pos x="110" y="1322"/>
                </a:cxn>
                <a:cxn ang="0">
                  <a:pos x="2" y="1226"/>
                </a:cxn>
              </a:cxnLst>
              <a:rect l="0" t="0" r="r" b="b"/>
              <a:pathLst>
                <a:path w="1211" h="1326">
                  <a:moveTo>
                    <a:pt x="0" y="1229"/>
                  </a:moveTo>
                  <a:lnTo>
                    <a:pt x="1104" y="0"/>
                  </a:lnTo>
                  <a:lnTo>
                    <a:pt x="1211" y="96"/>
                  </a:lnTo>
                  <a:lnTo>
                    <a:pt x="107" y="1326"/>
                  </a:lnTo>
                  <a:lnTo>
                    <a:pt x="0" y="1229"/>
                  </a:lnTo>
                  <a:close/>
                  <a:moveTo>
                    <a:pt x="2" y="1226"/>
                  </a:moveTo>
                  <a:lnTo>
                    <a:pt x="1101" y="3"/>
                  </a:lnTo>
                  <a:lnTo>
                    <a:pt x="1209" y="100"/>
                  </a:lnTo>
                  <a:lnTo>
                    <a:pt x="110" y="1322"/>
                  </a:lnTo>
                  <a:lnTo>
                    <a:pt x="2" y="1226"/>
                  </a:lnTo>
                  <a:close/>
                </a:path>
              </a:pathLst>
            </a:custGeom>
            <a:solidFill>
              <a:srgbClr val="FFFFFC"/>
            </a:solidFill>
            <a:ln w="9525">
              <a:noFill/>
              <a:round/>
              <a:headEnd/>
              <a:tailEnd/>
            </a:ln>
            <a:effectLst/>
          </p:spPr>
          <p:txBody>
            <a:bodyPr wrap="none" anchor="ctr"/>
            <a:lstStyle/>
            <a:p>
              <a:endParaRPr lang="en-IN"/>
            </a:p>
          </p:txBody>
        </p:sp>
        <p:sp>
          <p:nvSpPr>
            <p:cNvPr id="4860" name="Freeform 764"/>
            <p:cNvSpPr>
              <a:spLocks noChangeArrowheads="1"/>
            </p:cNvSpPr>
            <p:nvPr/>
          </p:nvSpPr>
          <p:spPr bwMode="auto">
            <a:xfrm>
              <a:off x="1054" y="1708"/>
              <a:ext cx="1329" cy="1453"/>
            </a:xfrm>
            <a:custGeom>
              <a:avLst/>
              <a:gdLst/>
              <a:ahLst/>
              <a:cxnLst>
                <a:cxn ang="0">
                  <a:pos x="0" y="1223"/>
                </a:cxn>
                <a:cxn ang="0">
                  <a:pos x="1099" y="0"/>
                </a:cxn>
                <a:cxn ang="0">
                  <a:pos x="1207" y="97"/>
                </a:cxn>
                <a:cxn ang="0">
                  <a:pos x="108" y="1319"/>
                </a:cxn>
                <a:cxn ang="0">
                  <a:pos x="0" y="1223"/>
                </a:cxn>
                <a:cxn ang="0">
                  <a:pos x="3" y="1220"/>
                </a:cxn>
                <a:cxn ang="0">
                  <a:pos x="1096" y="3"/>
                </a:cxn>
                <a:cxn ang="0">
                  <a:pos x="1204" y="100"/>
                </a:cxn>
                <a:cxn ang="0">
                  <a:pos x="111" y="1316"/>
                </a:cxn>
                <a:cxn ang="0">
                  <a:pos x="3" y="1220"/>
                </a:cxn>
              </a:cxnLst>
              <a:rect l="0" t="0" r="r" b="b"/>
              <a:pathLst>
                <a:path w="1207" h="1319">
                  <a:moveTo>
                    <a:pt x="0" y="1223"/>
                  </a:moveTo>
                  <a:lnTo>
                    <a:pt x="1099" y="0"/>
                  </a:lnTo>
                  <a:lnTo>
                    <a:pt x="1207" y="97"/>
                  </a:lnTo>
                  <a:lnTo>
                    <a:pt x="108" y="1319"/>
                  </a:lnTo>
                  <a:lnTo>
                    <a:pt x="0" y="1223"/>
                  </a:lnTo>
                  <a:close/>
                  <a:moveTo>
                    <a:pt x="3" y="1220"/>
                  </a:moveTo>
                  <a:lnTo>
                    <a:pt x="1096" y="3"/>
                  </a:lnTo>
                  <a:lnTo>
                    <a:pt x="1204" y="100"/>
                  </a:lnTo>
                  <a:lnTo>
                    <a:pt x="111" y="1316"/>
                  </a:lnTo>
                  <a:lnTo>
                    <a:pt x="3" y="1220"/>
                  </a:lnTo>
                  <a:close/>
                </a:path>
              </a:pathLst>
            </a:custGeom>
            <a:solidFill>
              <a:srgbClr val="FFFEFB"/>
            </a:solidFill>
            <a:ln w="9525">
              <a:noFill/>
              <a:round/>
              <a:headEnd/>
              <a:tailEnd/>
            </a:ln>
            <a:effectLst/>
          </p:spPr>
          <p:txBody>
            <a:bodyPr wrap="none" anchor="ctr"/>
            <a:lstStyle/>
            <a:p>
              <a:endParaRPr lang="en-IN"/>
            </a:p>
          </p:txBody>
        </p:sp>
        <p:sp>
          <p:nvSpPr>
            <p:cNvPr id="4861" name="Freeform 765"/>
            <p:cNvSpPr>
              <a:spLocks noChangeArrowheads="1"/>
            </p:cNvSpPr>
            <p:nvPr/>
          </p:nvSpPr>
          <p:spPr bwMode="auto">
            <a:xfrm>
              <a:off x="1057" y="1711"/>
              <a:ext cx="1323" cy="1446"/>
            </a:xfrm>
            <a:custGeom>
              <a:avLst/>
              <a:gdLst/>
              <a:ahLst/>
              <a:cxnLst>
                <a:cxn ang="0">
                  <a:pos x="0" y="1217"/>
                </a:cxn>
                <a:cxn ang="0">
                  <a:pos x="1093" y="0"/>
                </a:cxn>
                <a:cxn ang="0">
                  <a:pos x="1201" y="97"/>
                </a:cxn>
                <a:cxn ang="0">
                  <a:pos x="108" y="1313"/>
                </a:cxn>
                <a:cxn ang="0">
                  <a:pos x="0" y="1217"/>
                </a:cxn>
                <a:cxn ang="0">
                  <a:pos x="3" y="1214"/>
                </a:cxn>
                <a:cxn ang="0">
                  <a:pos x="1091" y="4"/>
                </a:cxn>
                <a:cxn ang="0">
                  <a:pos x="1198" y="100"/>
                </a:cxn>
                <a:cxn ang="0">
                  <a:pos x="110" y="1310"/>
                </a:cxn>
                <a:cxn ang="0">
                  <a:pos x="3" y="1214"/>
                </a:cxn>
              </a:cxnLst>
              <a:rect l="0" t="0" r="r" b="b"/>
              <a:pathLst>
                <a:path w="1201" h="1313">
                  <a:moveTo>
                    <a:pt x="0" y="1217"/>
                  </a:moveTo>
                  <a:lnTo>
                    <a:pt x="1093" y="0"/>
                  </a:lnTo>
                  <a:lnTo>
                    <a:pt x="1201" y="97"/>
                  </a:lnTo>
                  <a:lnTo>
                    <a:pt x="108" y="1313"/>
                  </a:lnTo>
                  <a:lnTo>
                    <a:pt x="0" y="1217"/>
                  </a:lnTo>
                  <a:close/>
                  <a:moveTo>
                    <a:pt x="3" y="1214"/>
                  </a:moveTo>
                  <a:lnTo>
                    <a:pt x="1091" y="4"/>
                  </a:lnTo>
                  <a:lnTo>
                    <a:pt x="1198" y="100"/>
                  </a:lnTo>
                  <a:lnTo>
                    <a:pt x="110" y="1310"/>
                  </a:lnTo>
                  <a:lnTo>
                    <a:pt x="3" y="1214"/>
                  </a:lnTo>
                  <a:close/>
                </a:path>
              </a:pathLst>
            </a:custGeom>
            <a:solidFill>
              <a:srgbClr val="FFFEF9"/>
            </a:solidFill>
            <a:ln w="9525">
              <a:noFill/>
              <a:round/>
              <a:headEnd/>
              <a:tailEnd/>
            </a:ln>
            <a:effectLst/>
          </p:spPr>
          <p:txBody>
            <a:bodyPr wrap="none" anchor="ctr"/>
            <a:lstStyle/>
            <a:p>
              <a:endParaRPr lang="en-IN"/>
            </a:p>
          </p:txBody>
        </p:sp>
        <p:sp>
          <p:nvSpPr>
            <p:cNvPr id="4862" name="Freeform 766"/>
            <p:cNvSpPr>
              <a:spLocks noChangeArrowheads="1"/>
            </p:cNvSpPr>
            <p:nvPr/>
          </p:nvSpPr>
          <p:spPr bwMode="auto">
            <a:xfrm>
              <a:off x="1060" y="1715"/>
              <a:ext cx="1317" cy="1439"/>
            </a:xfrm>
            <a:custGeom>
              <a:avLst/>
              <a:gdLst/>
              <a:ahLst/>
              <a:cxnLst>
                <a:cxn ang="0">
                  <a:pos x="0" y="1210"/>
                </a:cxn>
                <a:cxn ang="0">
                  <a:pos x="1088" y="0"/>
                </a:cxn>
                <a:cxn ang="0">
                  <a:pos x="1195" y="96"/>
                </a:cxn>
                <a:cxn ang="0">
                  <a:pos x="107" y="1306"/>
                </a:cxn>
                <a:cxn ang="0">
                  <a:pos x="0" y="1210"/>
                </a:cxn>
                <a:cxn ang="0">
                  <a:pos x="3" y="1206"/>
                </a:cxn>
                <a:cxn ang="0">
                  <a:pos x="1085" y="3"/>
                </a:cxn>
                <a:cxn ang="0">
                  <a:pos x="1192" y="99"/>
                </a:cxn>
                <a:cxn ang="0">
                  <a:pos x="110" y="1303"/>
                </a:cxn>
                <a:cxn ang="0">
                  <a:pos x="3" y="1206"/>
                </a:cxn>
              </a:cxnLst>
              <a:rect l="0" t="0" r="r" b="b"/>
              <a:pathLst>
                <a:path w="1195" h="1306">
                  <a:moveTo>
                    <a:pt x="0" y="1210"/>
                  </a:moveTo>
                  <a:lnTo>
                    <a:pt x="1088" y="0"/>
                  </a:lnTo>
                  <a:lnTo>
                    <a:pt x="1195" y="96"/>
                  </a:lnTo>
                  <a:lnTo>
                    <a:pt x="107" y="1306"/>
                  </a:lnTo>
                  <a:lnTo>
                    <a:pt x="0" y="1210"/>
                  </a:lnTo>
                  <a:close/>
                  <a:moveTo>
                    <a:pt x="3" y="1206"/>
                  </a:moveTo>
                  <a:lnTo>
                    <a:pt x="1085" y="3"/>
                  </a:lnTo>
                  <a:lnTo>
                    <a:pt x="1192" y="99"/>
                  </a:lnTo>
                  <a:lnTo>
                    <a:pt x="110" y="1303"/>
                  </a:lnTo>
                  <a:lnTo>
                    <a:pt x="3" y="1206"/>
                  </a:lnTo>
                  <a:close/>
                </a:path>
              </a:pathLst>
            </a:custGeom>
            <a:solidFill>
              <a:srgbClr val="FFFFF8"/>
            </a:solidFill>
            <a:ln w="9525">
              <a:noFill/>
              <a:round/>
              <a:headEnd/>
              <a:tailEnd/>
            </a:ln>
            <a:effectLst/>
          </p:spPr>
          <p:txBody>
            <a:bodyPr wrap="none" anchor="ctr"/>
            <a:lstStyle/>
            <a:p>
              <a:endParaRPr lang="en-IN"/>
            </a:p>
          </p:txBody>
        </p:sp>
        <p:sp>
          <p:nvSpPr>
            <p:cNvPr id="4863" name="Freeform 767"/>
            <p:cNvSpPr>
              <a:spLocks noChangeArrowheads="1"/>
            </p:cNvSpPr>
            <p:nvPr/>
          </p:nvSpPr>
          <p:spPr bwMode="auto">
            <a:xfrm>
              <a:off x="1064" y="1719"/>
              <a:ext cx="1310" cy="1432"/>
            </a:xfrm>
            <a:custGeom>
              <a:avLst/>
              <a:gdLst/>
              <a:ahLst/>
              <a:cxnLst>
                <a:cxn ang="0">
                  <a:pos x="0" y="1203"/>
                </a:cxn>
                <a:cxn ang="0">
                  <a:pos x="1082" y="0"/>
                </a:cxn>
                <a:cxn ang="0">
                  <a:pos x="1189" y="96"/>
                </a:cxn>
                <a:cxn ang="0">
                  <a:pos x="107" y="1300"/>
                </a:cxn>
                <a:cxn ang="0">
                  <a:pos x="0" y="1203"/>
                </a:cxn>
                <a:cxn ang="0">
                  <a:pos x="3" y="1200"/>
                </a:cxn>
                <a:cxn ang="0">
                  <a:pos x="1080" y="2"/>
                </a:cxn>
                <a:cxn ang="0">
                  <a:pos x="1186" y="98"/>
                </a:cxn>
                <a:cxn ang="0">
                  <a:pos x="109" y="1297"/>
                </a:cxn>
                <a:cxn ang="0">
                  <a:pos x="3" y="1200"/>
                </a:cxn>
              </a:cxnLst>
              <a:rect l="0" t="0" r="r" b="b"/>
              <a:pathLst>
                <a:path w="1189" h="1300">
                  <a:moveTo>
                    <a:pt x="0" y="1203"/>
                  </a:moveTo>
                  <a:lnTo>
                    <a:pt x="1082" y="0"/>
                  </a:lnTo>
                  <a:lnTo>
                    <a:pt x="1189" y="96"/>
                  </a:lnTo>
                  <a:lnTo>
                    <a:pt x="107" y="1300"/>
                  </a:lnTo>
                  <a:lnTo>
                    <a:pt x="0" y="1203"/>
                  </a:lnTo>
                  <a:close/>
                  <a:moveTo>
                    <a:pt x="3" y="1200"/>
                  </a:moveTo>
                  <a:lnTo>
                    <a:pt x="1080" y="2"/>
                  </a:lnTo>
                  <a:lnTo>
                    <a:pt x="1186" y="98"/>
                  </a:lnTo>
                  <a:lnTo>
                    <a:pt x="109" y="1297"/>
                  </a:lnTo>
                  <a:lnTo>
                    <a:pt x="3" y="1200"/>
                  </a:lnTo>
                  <a:close/>
                </a:path>
              </a:pathLst>
            </a:custGeom>
            <a:solidFill>
              <a:srgbClr val="FFFEF7"/>
            </a:solidFill>
            <a:ln w="9525">
              <a:noFill/>
              <a:round/>
              <a:headEnd/>
              <a:tailEnd/>
            </a:ln>
            <a:effectLst/>
          </p:spPr>
          <p:txBody>
            <a:bodyPr wrap="none" anchor="ctr"/>
            <a:lstStyle/>
            <a:p>
              <a:endParaRPr lang="en-IN"/>
            </a:p>
          </p:txBody>
        </p:sp>
        <p:sp>
          <p:nvSpPr>
            <p:cNvPr id="4864" name="Freeform 768"/>
            <p:cNvSpPr>
              <a:spLocks noChangeArrowheads="1"/>
            </p:cNvSpPr>
            <p:nvPr/>
          </p:nvSpPr>
          <p:spPr bwMode="auto">
            <a:xfrm>
              <a:off x="1067" y="1721"/>
              <a:ext cx="1303" cy="1426"/>
            </a:xfrm>
            <a:custGeom>
              <a:avLst/>
              <a:gdLst/>
              <a:ahLst/>
              <a:cxnLst>
                <a:cxn ang="0">
                  <a:pos x="0" y="1198"/>
                </a:cxn>
                <a:cxn ang="0">
                  <a:pos x="1077" y="0"/>
                </a:cxn>
                <a:cxn ang="0">
                  <a:pos x="1183" y="96"/>
                </a:cxn>
                <a:cxn ang="0">
                  <a:pos x="106" y="1295"/>
                </a:cxn>
                <a:cxn ang="0">
                  <a:pos x="0" y="1198"/>
                </a:cxn>
                <a:cxn ang="0">
                  <a:pos x="3" y="1196"/>
                </a:cxn>
                <a:cxn ang="0">
                  <a:pos x="1074" y="3"/>
                </a:cxn>
                <a:cxn ang="0">
                  <a:pos x="1180" y="100"/>
                </a:cxn>
                <a:cxn ang="0">
                  <a:pos x="109" y="1292"/>
                </a:cxn>
                <a:cxn ang="0">
                  <a:pos x="3" y="1196"/>
                </a:cxn>
              </a:cxnLst>
              <a:rect l="0" t="0" r="r" b="b"/>
              <a:pathLst>
                <a:path w="1183" h="1295">
                  <a:moveTo>
                    <a:pt x="0" y="1198"/>
                  </a:moveTo>
                  <a:lnTo>
                    <a:pt x="1077" y="0"/>
                  </a:lnTo>
                  <a:lnTo>
                    <a:pt x="1183" y="96"/>
                  </a:lnTo>
                  <a:lnTo>
                    <a:pt x="106" y="1295"/>
                  </a:lnTo>
                  <a:lnTo>
                    <a:pt x="0" y="1198"/>
                  </a:lnTo>
                  <a:close/>
                  <a:moveTo>
                    <a:pt x="3" y="1196"/>
                  </a:moveTo>
                  <a:lnTo>
                    <a:pt x="1074" y="3"/>
                  </a:lnTo>
                  <a:lnTo>
                    <a:pt x="1180" y="100"/>
                  </a:lnTo>
                  <a:lnTo>
                    <a:pt x="109" y="1292"/>
                  </a:lnTo>
                  <a:lnTo>
                    <a:pt x="3" y="1196"/>
                  </a:lnTo>
                  <a:close/>
                </a:path>
              </a:pathLst>
            </a:custGeom>
            <a:solidFill>
              <a:srgbClr val="FFFEF5"/>
            </a:solidFill>
            <a:ln w="9525">
              <a:noFill/>
              <a:round/>
              <a:headEnd/>
              <a:tailEnd/>
            </a:ln>
            <a:effectLst/>
          </p:spPr>
          <p:txBody>
            <a:bodyPr wrap="none" anchor="ctr"/>
            <a:lstStyle/>
            <a:p>
              <a:endParaRPr lang="en-IN"/>
            </a:p>
          </p:txBody>
        </p:sp>
        <p:sp>
          <p:nvSpPr>
            <p:cNvPr id="4865" name="Freeform 769"/>
            <p:cNvSpPr>
              <a:spLocks noChangeArrowheads="1"/>
            </p:cNvSpPr>
            <p:nvPr/>
          </p:nvSpPr>
          <p:spPr bwMode="auto">
            <a:xfrm>
              <a:off x="1070" y="1724"/>
              <a:ext cx="1297" cy="1420"/>
            </a:xfrm>
            <a:custGeom>
              <a:avLst/>
              <a:gdLst/>
              <a:ahLst/>
              <a:cxnLst>
                <a:cxn ang="0">
                  <a:pos x="0" y="1193"/>
                </a:cxn>
                <a:cxn ang="0">
                  <a:pos x="1071" y="0"/>
                </a:cxn>
                <a:cxn ang="0">
                  <a:pos x="1177" y="97"/>
                </a:cxn>
                <a:cxn ang="0">
                  <a:pos x="106" y="1289"/>
                </a:cxn>
                <a:cxn ang="0">
                  <a:pos x="0" y="1193"/>
                </a:cxn>
                <a:cxn ang="0">
                  <a:pos x="2" y="1190"/>
                </a:cxn>
                <a:cxn ang="0">
                  <a:pos x="1068" y="4"/>
                </a:cxn>
                <a:cxn ang="0">
                  <a:pos x="1174" y="100"/>
                </a:cxn>
                <a:cxn ang="0">
                  <a:pos x="109" y="1286"/>
                </a:cxn>
                <a:cxn ang="0">
                  <a:pos x="2" y="1190"/>
                </a:cxn>
              </a:cxnLst>
              <a:rect l="0" t="0" r="r" b="b"/>
              <a:pathLst>
                <a:path w="1177" h="1289">
                  <a:moveTo>
                    <a:pt x="0" y="1193"/>
                  </a:moveTo>
                  <a:lnTo>
                    <a:pt x="1071" y="0"/>
                  </a:lnTo>
                  <a:lnTo>
                    <a:pt x="1177" y="97"/>
                  </a:lnTo>
                  <a:lnTo>
                    <a:pt x="106" y="1289"/>
                  </a:lnTo>
                  <a:lnTo>
                    <a:pt x="0" y="1193"/>
                  </a:lnTo>
                  <a:close/>
                  <a:moveTo>
                    <a:pt x="2" y="1190"/>
                  </a:moveTo>
                  <a:lnTo>
                    <a:pt x="1068" y="4"/>
                  </a:lnTo>
                  <a:lnTo>
                    <a:pt x="1174" y="100"/>
                  </a:lnTo>
                  <a:lnTo>
                    <a:pt x="109" y="1286"/>
                  </a:lnTo>
                  <a:lnTo>
                    <a:pt x="2" y="1190"/>
                  </a:lnTo>
                  <a:close/>
                </a:path>
              </a:pathLst>
            </a:custGeom>
            <a:solidFill>
              <a:srgbClr val="FFFFF4"/>
            </a:solidFill>
            <a:ln w="9525">
              <a:noFill/>
              <a:round/>
              <a:headEnd/>
              <a:tailEnd/>
            </a:ln>
            <a:effectLst/>
          </p:spPr>
          <p:txBody>
            <a:bodyPr wrap="none" anchor="ctr"/>
            <a:lstStyle/>
            <a:p>
              <a:endParaRPr lang="en-IN"/>
            </a:p>
          </p:txBody>
        </p:sp>
        <p:sp>
          <p:nvSpPr>
            <p:cNvPr id="4866" name="Freeform 770"/>
            <p:cNvSpPr>
              <a:spLocks noChangeArrowheads="1"/>
            </p:cNvSpPr>
            <p:nvPr/>
          </p:nvSpPr>
          <p:spPr bwMode="auto">
            <a:xfrm>
              <a:off x="1072" y="1728"/>
              <a:ext cx="1291" cy="1412"/>
            </a:xfrm>
            <a:custGeom>
              <a:avLst/>
              <a:gdLst/>
              <a:ahLst/>
              <a:cxnLst>
                <a:cxn ang="0">
                  <a:pos x="0" y="1186"/>
                </a:cxn>
                <a:cxn ang="0">
                  <a:pos x="1066" y="0"/>
                </a:cxn>
                <a:cxn ang="0">
                  <a:pos x="1172" y="96"/>
                </a:cxn>
                <a:cxn ang="0">
                  <a:pos x="107" y="1282"/>
                </a:cxn>
                <a:cxn ang="0">
                  <a:pos x="0" y="1186"/>
                </a:cxn>
                <a:cxn ang="0">
                  <a:pos x="3" y="1183"/>
                </a:cxn>
                <a:cxn ang="0">
                  <a:pos x="1063" y="3"/>
                </a:cxn>
                <a:cxn ang="0">
                  <a:pos x="1170" y="99"/>
                </a:cxn>
                <a:cxn ang="0">
                  <a:pos x="110" y="1279"/>
                </a:cxn>
                <a:cxn ang="0">
                  <a:pos x="3" y="1183"/>
                </a:cxn>
              </a:cxnLst>
              <a:rect l="0" t="0" r="r" b="b"/>
              <a:pathLst>
                <a:path w="1172" h="1282">
                  <a:moveTo>
                    <a:pt x="0" y="1186"/>
                  </a:moveTo>
                  <a:lnTo>
                    <a:pt x="1066" y="0"/>
                  </a:lnTo>
                  <a:lnTo>
                    <a:pt x="1172" y="96"/>
                  </a:lnTo>
                  <a:lnTo>
                    <a:pt x="107" y="1282"/>
                  </a:lnTo>
                  <a:lnTo>
                    <a:pt x="0" y="1186"/>
                  </a:lnTo>
                  <a:close/>
                  <a:moveTo>
                    <a:pt x="3" y="1183"/>
                  </a:moveTo>
                  <a:lnTo>
                    <a:pt x="1063" y="3"/>
                  </a:lnTo>
                  <a:lnTo>
                    <a:pt x="1170" y="99"/>
                  </a:lnTo>
                  <a:lnTo>
                    <a:pt x="110" y="1279"/>
                  </a:lnTo>
                  <a:lnTo>
                    <a:pt x="3" y="1183"/>
                  </a:lnTo>
                  <a:close/>
                </a:path>
              </a:pathLst>
            </a:custGeom>
            <a:solidFill>
              <a:srgbClr val="FFFFF3"/>
            </a:solidFill>
            <a:ln w="9525">
              <a:noFill/>
              <a:round/>
              <a:headEnd/>
              <a:tailEnd/>
            </a:ln>
            <a:effectLst/>
          </p:spPr>
          <p:txBody>
            <a:bodyPr wrap="none" anchor="ctr"/>
            <a:lstStyle/>
            <a:p>
              <a:endParaRPr lang="en-IN"/>
            </a:p>
          </p:txBody>
        </p:sp>
        <p:sp>
          <p:nvSpPr>
            <p:cNvPr id="4867" name="Freeform 771"/>
            <p:cNvSpPr>
              <a:spLocks noChangeArrowheads="1"/>
            </p:cNvSpPr>
            <p:nvPr/>
          </p:nvSpPr>
          <p:spPr bwMode="auto">
            <a:xfrm>
              <a:off x="1076" y="1732"/>
              <a:ext cx="1285" cy="1405"/>
            </a:xfrm>
            <a:custGeom>
              <a:avLst/>
              <a:gdLst/>
              <a:ahLst/>
              <a:cxnLst>
                <a:cxn ang="0">
                  <a:pos x="0" y="1180"/>
                </a:cxn>
                <a:cxn ang="0">
                  <a:pos x="1060" y="0"/>
                </a:cxn>
                <a:cxn ang="0">
                  <a:pos x="1167" y="96"/>
                </a:cxn>
                <a:cxn ang="0">
                  <a:pos x="107" y="1276"/>
                </a:cxn>
                <a:cxn ang="0">
                  <a:pos x="0" y="1180"/>
                </a:cxn>
                <a:cxn ang="0">
                  <a:pos x="2" y="1176"/>
                </a:cxn>
                <a:cxn ang="0">
                  <a:pos x="1057" y="3"/>
                </a:cxn>
                <a:cxn ang="0">
                  <a:pos x="1165" y="99"/>
                </a:cxn>
                <a:cxn ang="0">
                  <a:pos x="110" y="1273"/>
                </a:cxn>
                <a:cxn ang="0">
                  <a:pos x="2" y="1176"/>
                </a:cxn>
              </a:cxnLst>
              <a:rect l="0" t="0" r="r" b="b"/>
              <a:pathLst>
                <a:path w="1167" h="1276">
                  <a:moveTo>
                    <a:pt x="0" y="1180"/>
                  </a:moveTo>
                  <a:lnTo>
                    <a:pt x="1060" y="0"/>
                  </a:lnTo>
                  <a:lnTo>
                    <a:pt x="1167" y="96"/>
                  </a:lnTo>
                  <a:lnTo>
                    <a:pt x="107" y="1276"/>
                  </a:lnTo>
                  <a:lnTo>
                    <a:pt x="0" y="1180"/>
                  </a:lnTo>
                  <a:close/>
                  <a:moveTo>
                    <a:pt x="2" y="1176"/>
                  </a:moveTo>
                  <a:lnTo>
                    <a:pt x="1057" y="3"/>
                  </a:lnTo>
                  <a:lnTo>
                    <a:pt x="1165" y="99"/>
                  </a:lnTo>
                  <a:lnTo>
                    <a:pt x="110" y="1273"/>
                  </a:lnTo>
                  <a:lnTo>
                    <a:pt x="2" y="1176"/>
                  </a:lnTo>
                  <a:close/>
                </a:path>
              </a:pathLst>
            </a:custGeom>
            <a:solidFill>
              <a:srgbClr val="FFFFF1"/>
            </a:solidFill>
            <a:ln w="9525">
              <a:noFill/>
              <a:round/>
              <a:headEnd/>
              <a:tailEnd/>
            </a:ln>
            <a:effectLst/>
          </p:spPr>
          <p:txBody>
            <a:bodyPr wrap="none" anchor="ctr"/>
            <a:lstStyle/>
            <a:p>
              <a:endParaRPr lang="en-IN"/>
            </a:p>
          </p:txBody>
        </p:sp>
        <p:sp>
          <p:nvSpPr>
            <p:cNvPr id="4868" name="Freeform 772"/>
            <p:cNvSpPr>
              <a:spLocks noChangeArrowheads="1"/>
            </p:cNvSpPr>
            <p:nvPr/>
          </p:nvSpPr>
          <p:spPr bwMode="auto">
            <a:xfrm>
              <a:off x="1078" y="1735"/>
              <a:ext cx="1281" cy="1399"/>
            </a:xfrm>
            <a:custGeom>
              <a:avLst/>
              <a:gdLst/>
              <a:ahLst/>
              <a:cxnLst>
                <a:cxn ang="0">
                  <a:pos x="0" y="1173"/>
                </a:cxn>
                <a:cxn ang="0">
                  <a:pos x="1055" y="0"/>
                </a:cxn>
                <a:cxn ang="0">
                  <a:pos x="1163" y="96"/>
                </a:cxn>
                <a:cxn ang="0">
                  <a:pos x="108" y="1270"/>
                </a:cxn>
                <a:cxn ang="0">
                  <a:pos x="0" y="1173"/>
                </a:cxn>
                <a:cxn ang="0">
                  <a:pos x="3" y="1170"/>
                </a:cxn>
                <a:cxn ang="0">
                  <a:pos x="1052" y="3"/>
                </a:cxn>
                <a:cxn ang="0">
                  <a:pos x="1160" y="100"/>
                </a:cxn>
                <a:cxn ang="0">
                  <a:pos x="111" y="1266"/>
                </a:cxn>
                <a:cxn ang="0">
                  <a:pos x="3" y="1170"/>
                </a:cxn>
              </a:cxnLst>
              <a:rect l="0" t="0" r="r" b="b"/>
              <a:pathLst>
                <a:path w="1163" h="1270">
                  <a:moveTo>
                    <a:pt x="0" y="1173"/>
                  </a:moveTo>
                  <a:lnTo>
                    <a:pt x="1055" y="0"/>
                  </a:lnTo>
                  <a:lnTo>
                    <a:pt x="1163" y="96"/>
                  </a:lnTo>
                  <a:lnTo>
                    <a:pt x="108" y="1270"/>
                  </a:lnTo>
                  <a:lnTo>
                    <a:pt x="0" y="1173"/>
                  </a:lnTo>
                  <a:close/>
                  <a:moveTo>
                    <a:pt x="3" y="1170"/>
                  </a:moveTo>
                  <a:lnTo>
                    <a:pt x="1052" y="3"/>
                  </a:lnTo>
                  <a:lnTo>
                    <a:pt x="1160" y="100"/>
                  </a:lnTo>
                  <a:lnTo>
                    <a:pt x="111" y="1266"/>
                  </a:lnTo>
                  <a:lnTo>
                    <a:pt x="3" y="1170"/>
                  </a:lnTo>
                  <a:close/>
                </a:path>
              </a:pathLst>
            </a:custGeom>
            <a:solidFill>
              <a:srgbClr val="FFFEF0"/>
            </a:solidFill>
            <a:ln w="9525">
              <a:noFill/>
              <a:round/>
              <a:headEnd/>
              <a:tailEnd/>
            </a:ln>
            <a:effectLst/>
          </p:spPr>
          <p:txBody>
            <a:bodyPr wrap="none" anchor="ctr"/>
            <a:lstStyle/>
            <a:p>
              <a:endParaRPr lang="en-IN"/>
            </a:p>
          </p:txBody>
        </p:sp>
        <p:sp>
          <p:nvSpPr>
            <p:cNvPr id="4869" name="Freeform 773"/>
            <p:cNvSpPr>
              <a:spLocks noChangeArrowheads="1"/>
            </p:cNvSpPr>
            <p:nvPr/>
          </p:nvSpPr>
          <p:spPr bwMode="auto">
            <a:xfrm>
              <a:off x="1081" y="1738"/>
              <a:ext cx="1274" cy="1391"/>
            </a:xfrm>
            <a:custGeom>
              <a:avLst/>
              <a:gdLst/>
              <a:ahLst/>
              <a:cxnLst>
                <a:cxn ang="0">
                  <a:pos x="0" y="1167"/>
                </a:cxn>
                <a:cxn ang="0">
                  <a:pos x="1049" y="0"/>
                </a:cxn>
                <a:cxn ang="0">
                  <a:pos x="1157" y="97"/>
                </a:cxn>
                <a:cxn ang="0">
                  <a:pos x="108" y="1263"/>
                </a:cxn>
                <a:cxn ang="0">
                  <a:pos x="0" y="1167"/>
                </a:cxn>
                <a:cxn ang="0">
                  <a:pos x="3" y="1164"/>
                </a:cxn>
                <a:cxn ang="0">
                  <a:pos x="1046" y="4"/>
                </a:cxn>
                <a:cxn ang="0">
                  <a:pos x="1154" y="100"/>
                </a:cxn>
                <a:cxn ang="0">
                  <a:pos x="111" y="1260"/>
                </a:cxn>
                <a:cxn ang="0">
                  <a:pos x="3" y="1164"/>
                </a:cxn>
              </a:cxnLst>
              <a:rect l="0" t="0" r="r" b="b"/>
              <a:pathLst>
                <a:path w="1157" h="1263">
                  <a:moveTo>
                    <a:pt x="0" y="1167"/>
                  </a:moveTo>
                  <a:lnTo>
                    <a:pt x="1049" y="0"/>
                  </a:lnTo>
                  <a:lnTo>
                    <a:pt x="1157" y="97"/>
                  </a:lnTo>
                  <a:lnTo>
                    <a:pt x="108" y="1263"/>
                  </a:lnTo>
                  <a:lnTo>
                    <a:pt x="0" y="1167"/>
                  </a:lnTo>
                  <a:close/>
                  <a:moveTo>
                    <a:pt x="3" y="1164"/>
                  </a:moveTo>
                  <a:lnTo>
                    <a:pt x="1046" y="4"/>
                  </a:lnTo>
                  <a:lnTo>
                    <a:pt x="1154" y="100"/>
                  </a:lnTo>
                  <a:lnTo>
                    <a:pt x="111" y="1260"/>
                  </a:lnTo>
                  <a:lnTo>
                    <a:pt x="3" y="1164"/>
                  </a:lnTo>
                  <a:close/>
                </a:path>
              </a:pathLst>
            </a:custGeom>
            <a:solidFill>
              <a:srgbClr val="FFFFEF"/>
            </a:solidFill>
            <a:ln w="9525">
              <a:noFill/>
              <a:round/>
              <a:headEnd/>
              <a:tailEnd/>
            </a:ln>
            <a:effectLst/>
          </p:spPr>
          <p:txBody>
            <a:bodyPr wrap="none" anchor="ctr"/>
            <a:lstStyle/>
            <a:p>
              <a:endParaRPr lang="en-IN"/>
            </a:p>
          </p:txBody>
        </p:sp>
        <p:sp>
          <p:nvSpPr>
            <p:cNvPr id="4870" name="Freeform 774"/>
            <p:cNvSpPr>
              <a:spLocks noChangeArrowheads="1"/>
            </p:cNvSpPr>
            <p:nvPr/>
          </p:nvSpPr>
          <p:spPr bwMode="auto">
            <a:xfrm>
              <a:off x="1084" y="1743"/>
              <a:ext cx="1268" cy="1383"/>
            </a:xfrm>
            <a:custGeom>
              <a:avLst/>
              <a:gdLst/>
              <a:ahLst/>
              <a:cxnLst>
                <a:cxn ang="0">
                  <a:pos x="0" y="1160"/>
                </a:cxn>
                <a:cxn ang="0">
                  <a:pos x="1043" y="0"/>
                </a:cxn>
                <a:cxn ang="0">
                  <a:pos x="1151" y="96"/>
                </a:cxn>
                <a:cxn ang="0">
                  <a:pos x="108" y="1256"/>
                </a:cxn>
                <a:cxn ang="0">
                  <a:pos x="0" y="1160"/>
                </a:cxn>
                <a:cxn ang="0">
                  <a:pos x="3" y="1157"/>
                </a:cxn>
                <a:cxn ang="0">
                  <a:pos x="1040" y="3"/>
                </a:cxn>
                <a:cxn ang="0">
                  <a:pos x="1148" y="99"/>
                </a:cxn>
                <a:cxn ang="0">
                  <a:pos x="111" y="1253"/>
                </a:cxn>
                <a:cxn ang="0">
                  <a:pos x="3" y="1157"/>
                </a:cxn>
              </a:cxnLst>
              <a:rect l="0" t="0" r="r" b="b"/>
              <a:pathLst>
                <a:path w="1151" h="1256">
                  <a:moveTo>
                    <a:pt x="0" y="1160"/>
                  </a:moveTo>
                  <a:lnTo>
                    <a:pt x="1043" y="0"/>
                  </a:lnTo>
                  <a:lnTo>
                    <a:pt x="1151" y="96"/>
                  </a:lnTo>
                  <a:lnTo>
                    <a:pt x="108" y="1256"/>
                  </a:lnTo>
                  <a:lnTo>
                    <a:pt x="0" y="1160"/>
                  </a:lnTo>
                  <a:close/>
                  <a:moveTo>
                    <a:pt x="3" y="1157"/>
                  </a:moveTo>
                  <a:lnTo>
                    <a:pt x="1040" y="3"/>
                  </a:lnTo>
                  <a:lnTo>
                    <a:pt x="1148" y="99"/>
                  </a:lnTo>
                  <a:lnTo>
                    <a:pt x="111" y="1253"/>
                  </a:lnTo>
                  <a:lnTo>
                    <a:pt x="3" y="1157"/>
                  </a:lnTo>
                  <a:close/>
                </a:path>
              </a:pathLst>
            </a:custGeom>
            <a:solidFill>
              <a:srgbClr val="FFFEED"/>
            </a:solidFill>
            <a:ln w="9525">
              <a:noFill/>
              <a:round/>
              <a:headEnd/>
              <a:tailEnd/>
            </a:ln>
            <a:effectLst/>
          </p:spPr>
          <p:txBody>
            <a:bodyPr wrap="none" anchor="ctr"/>
            <a:lstStyle/>
            <a:p>
              <a:endParaRPr lang="en-IN"/>
            </a:p>
          </p:txBody>
        </p:sp>
        <p:sp>
          <p:nvSpPr>
            <p:cNvPr id="4871" name="Freeform 775"/>
            <p:cNvSpPr>
              <a:spLocks noChangeArrowheads="1"/>
            </p:cNvSpPr>
            <p:nvPr/>
          </p:nvSpPr>
          <p:spPr bwMode="auto">
            <a:xfrm>
              <a:off x="1088" y="1746"/>
              <a:ext cx="1261" cy="1377"/>
            </a:xfrm>
            <a:custGeom>
              <a:avLst/>
              <a:gdLst/>
              <a:ahLst/>
              <a:cxnLst>
                <a:cxn ang="0">
                  <a:pos x="0" y="1154"/>
                </a:cxn>
                <a:cxn ang="0">
                  <a:pos x="1037" y="0"/>
                </a:cxn>
                <a:cxn ang="0">
                  <a:pos x="1145" y="96"/>
                </a:cxn>
                <a:cxn ang="0">
                  <a:pos x="108" y="1250"/>
                </a:cxn>
                <a:cxn ang="0">
                  <a:pos x="0" y="1154"/>
                </a:cxn>
                <a:cxn ang="0">
                  <a:pos x="3" y="1151"/>
                </a:cxn>
                <a:cxn ang="0">
                  <a:pos x="1035" y="2"/>
                </a:cxn>
                <a:cxn ang="0">
                  <a:pos x="1142" y="98"/>
                </a:cxn>
                <a:cxn ang="0">
                  <a:pos x="110" y="1247"/>
                </a:cxn>
                <a:cxn ang="0">
                  <a:pos x="3" y="1151"/>
                </a:cxn>
              </a:cxnLst>
              <a:rect l="0" t="0" r="r" b="b"/>
              <a:pathLst>
                <a:path w="1145" h="1250">
                  <a:moveTo>
                    <a:pt x="0" y="1154"/>
                  </a:moveTo>
                  <a:lnTo>
                    <a:pt x="1037" y="0"/>
                  </a:lnTo>
                  <a:lnTo>
                    <a:pt x="1145" y="96"/>
                  </a:lnTo>
                  <a:lnTo>
                    <a:pt x="108" y="1250"/>
                  </a:lnTo>
                  <a:lnTo>
                    <a:pt x="0" y="1154"/>
                  </a:lnTo>
                  <a:close/>
                  <a:moveTo>
                    <a:pt x="3" y="1151"/>
                  </a:moveTo>
                  <a:lnTo>
                    <a:pt x="1035" y="2"/>
                  </a:lnTo>
                  <a:lnTo>
                    <a:pt x="1142" y="98"/>
                  </a:lnTo>
                  <a:lnTo>
                    <a:pt x="110" y="1247"/>
                  </a:lnTo>
                  <a:lnTo>
                    <a:pt x="3" y="1151"/>
                  </a:lnTo>
                  <a:close/>
                </a:path>
              </a:pathLst>
            </a:custGeom>
            <a:solidFill>
              <a:srgbClr val="FFFEEC"/>
            </a:solidFill>
            <a:ln w="9525">
              <a:noFill/>
              <a:round/>
              <a:headEnd/>
              <a:tailEnd/>
            </a:ln>
            <a:effectLst/>
          </p:spPr>
          <p:txBody>
            <a:bodyPr wrap="none" anchor="ctr"/>
            <a:lstStyle/>
            <a:p>
              <a:endParaRPr lang="en-IN"/>
            </a:p>
          </p:txBody>
        </p:sp>
        <p:sp>
          <p:nvSpPr>
            <p:cNvPr id="4872" name="Freeform 776"/>
            <p:cNvSpPr>
              <a:spLocks noChangeArrowheads="1"/>
            </p:cNvSpPr>
            <p:nvPr/>
          </p:nvSpPr>
          <p:spPr bwMode="auto">
            <a:xfrm>
              <a:off x="1091" y="1748"/>
              <a:ext cx="1254" cy="1371"/>
            </a:xfrm>
            <a:custGeom>
              <a:avLst/>
              <a:gdLst/>
              <a:ahLst/>
              <a:cxnLst>
                <a:cxn ang="0">
                  <a:pos x="0" y="1149"/>
                </a:cxn>
                <a:cxn ang="0">
                  <a:pos x="1032" y="0"/>
                </a:cxn>
                <a:cxn ang="0">
                  <a:pos x="1139" y="96"/>
                </a:cxn>
                <a:cxn ang="0">
                  <a:pos x="107" y="1245"/>
                </a:cxn>
                <a:cxn ang="0">
                  <a:pos x="0" y="1149"/>
                </a:cxn>
                <a:cxn ang="0">
                  <a:pos x="3" y="1146"/>
                </a:cxn>
                <a:cxn ang="0">
                  <a:pos x="1030" y="3"/>
                </a:cxn>
                <a:cxn ang="0">
                  <a:pos x="1136" y="100"/>
                </a:cxn>
                <a:cxn ang="0">
                  <a:pos x="109" y="1242"/>
                </a:cxn>
                <a:cxn ang="0">
                  <a:pos x="3" y="1146"/>
                </a:cxn>
              </a:cxnLst>
              <a:rect l="0" t="0" r="r" b="b"/>
              <a:pathLst>
                <a:path w="1139" h="1245">
                  <a:moveTo>
                    <a:pt x="0" y="1149"/>
                  </a:moveTo>
                  <a:lnTo>
                    <a:pt x="1032" y="0"/>
                  </a:lnTo>
                  <a:lnTo>
                    <a:pt x="1139" y="96"/>
                  </a:lnTo>
                  <a:lnTo>
                    <a:pt x="107" y="1245"/>
                  </a:lnTo>
                  <a:lnTo>
                    <a:pt x="0" y="1149"/>
                  </a:lnTo>
                  <a:close/>
                  <a:moveTo>
                    <a:pt x="3" y="1146"/>
                  </a:moveTo>
                  <a:lnTo>
                    <a:pt x="1030" y="3"/>
                  </a:lnTo>
                  <a:lnTo>
                    <a:pt x="1136" y="100"/>
                  </a:lnTo>
                  <a:lnTo>
                    <a:pt x="109" y="1242"/>
                  </a:lnTo>
                  <a:lnTo>
                    <a:pt x="3" y="1146"/>
                  </a:lnTo>
                  <a:close/>
                </a:path>
              </a:pathLst>
            </a:custGeom>
            <a:solidFill>
              <a:srgbClr val="FFFEEB"/>
            </a:solidFill>
            <a:ln w="9525">
              <a:noFill/>
              <a:round/>
              <a:headEnd/>
              <a:tailEnd/>
            </a:ln>
            <a:effectLst/>
          </p:spPr>
          <p:txBody>
            <a:bodyPr wrap="none" anchor="ctr"/>
            <a:lstStyle/>
            <a:p>
              <a:endParaRPr lang="en-IN"/>
            </a:p>
          </p:txBody>
        </p:sp>
        <p:sp>
          <p:nvSpPr>
            <p:cNvPr id="4873" name="Freeform 777"/>
            <p:cNvSpPr>
              <a:spLocks noChangeArrowheads="1"/>
            </p:cNvSpPr>
            <p:nvPr/>
          </p:nvSpPr>
          <p:spPr bwMode="auto">
            <a:xfrm>
              <a:off x="1094" y="1752"/>
              <a:ext cx="1248" cy="1365"/>
            </a:xfrm>
            <a:custGeom>
              <a:avLst/>
              <a:gdLst/>
              <a:ahLst/>
              <a:cxnLst>
                <a:cxn ang="0">
                  <a:pos x="0" y="1143"/>
                </a:cxn>
                <a:cxn ang="0">
                  <a:pos x="1027" y="0"/>
                </a:cxn>
                <a:cxn ang="0">
                  <a:pos x="1133" y="97"/>
                </a:cxn>
                <a:cxn ang="0">
                  <a:pos x="106" y="1239"/>
                </a:cxn>
                <a:cxn ang="0">
                  <a:pos x="0" y="1143"/>
                </a:cxn>
                <a:cxn ang="0">
                  <a:pos x="3" y="1140"/>
                </a:cxn>
                <a:cxn ang="0">
                  <a:pos x="1024" y="3"/>
                </a:cxn>
                <a:cxn ang="0">
                  <a:pos x="1130" y="100"/>
                </a:cxn>
                <a:cxn ang="0">
                  <a:pos x="109" y="1236"/>
                </a:cxn>
                <a:cxn ang="0">
                  <a:pos x="3" y="1140"/>
                </a:cxn>
              </a:cxnLst>
              <a:rect l="0" t="0" r="r" b="b"/>
              <a:pathLst>
                <a:path w="1133" h="1239">
                  <a:moveTo>
                    <a:pt x="0" y="1143"/>
                  </a:moveTo>
                  <a:lnTo>
                    <a:pt x="1027" y="0"/>
                  </a:lnTo>
                  <a:lnTo>
                    <a:pt x="1133" y="97"/>
                  </a:lnTo>
                  <a:lnTo>
                    <a:pt x="106" y="1239"/>
                  </a:lnTo>
                  <a:lnTo>
                    <a:pt x="0" y="1143"/>
                  </a:lnTo>
                  <a:close/>
                  <a:moveTo>
                    <a:pt x="3" y="1140"/>
                  </a:moveTo>
                  <a:lnTo>
                    <a:pt x="1024" y="3"/>
                  </a:lnTo>
                  <a:lnTo>
                    <a:pt x="1130" y="100"/>
                  </a:lnTo>
                  <a:lnTo>
                    <a:pt x="109" y="1236"/>
                  </a:lnTo>
                  <a:lnTo>
                    <a:pt x="3" y="1140"/>
                  </a:lnTo>
                  <a:close/>
                </a:path>
              </a:pathLst>
            </a:custGeom>
            <a:solidFill>
              <a:srgbClr val="FFFEE9"/>
            </a:solidFill>
            <a:ln w="9525">
              <a:noFill/>
              <a:round/>
              <a:headEnd/>
              <a:tailEnd/>
            </a:ln>
            <a:effectLst/>
          </p:spPr>
          <p:txBody>
            <a:bodyPr wrap="none" anchor="ctr"/>
            <a:lstStyle/>
            <a:p>
              <a:endParaRPr lang="en-IN"/>
            </a:p>
          </p:txBody>
        </p:sp>
        <p:sp>
          <p:nvSpPr>
            <p:cNvPr id="4874" name="Freeform 778"/>
            <p:cNvSpPr>
              <a:spLocks noChangeArrowheads="1"/>
            </p:cNvSpPr>
            <p:nvPr/>
          </p:nvSpPr>
          <p:spPr bwMode="auto">
            <a:xfrm>
              <a:off x="1098" y="1755"/>
              <a:ext cx="1241" cy="1358"/>
            </a:xfrm>
            <a:custGeom>
              <a:avLst/>
              <a:gdLst/>
              <a:ahLst/>
              <a:cxnLst>
                <a:cxn ang="0">
                  <a:pos x="0" y="1137"/>
                </a:cxn>
                <a:cxn ang="0">
                  <a:pos x="1021" y="0"/>
                </a:cxn>
                <a:cxn ang="0">
                  <a:pos x="1127" y="97"/>
                </a:cxn>
                <a:cxn ang="0">
                  <a:pos x="106" y="1233"/>
                </a:cxn>
                <a:cxn ang="0">
                  <a:pos x="0" y="1137"/>
                </a:cxn>
                <a:cxn ang="0">
                  <a:pos x="3" y="1134"/>
                </a:cxn>
                <a:cxn ang="0">
                  <a:pos x="1018" y="4"/>
                </a:cxn>
                <a:cxn ang="0">
                  <a:pos x="1124" y="100"/>
                </a:cxn>
                <a:cxn ang="0">
                  <a:pos x="109" y="1230"/>
                </a:cxn>
                <a:cxn ang="0">
                  <a:pos x="3" y="1134"/>
                </a:cxn>
              </a:cxnLst>
              <a:rect l="0" t="0" r="r" b="b"/>
              <a:pathLst>
                <a:path w="1127" h="1233">
                  <a:moveTo>
                    <a:pt x="0" y="1137"/>
                  </a:moveTo>
                  <a:lnTo>
                    <a:pt x="1021" y="0"/>
                  </a:lnTo>
                  <a:lnTo>
                    <a:pt x="1127" y="97"/>
                  </a:lnTo>
                  <a:lnTo>
                    <a:pt x="106" y="1233"/>
                  </a:lnTo>
                  <a:lnTo>
                    <a:pt x="0" y="1137"/>
                  </a:lnTo>
                  <a:close/>
                  <a:moveTo>
                    <a:pt x="3" y="1134"/>
                  </a:moveTo>
                  <a:lnTo>
                    <a:pt x="1018" y="4"/>
                  </a:lnTo>
                  <a:lnTo>
                    <a:pt x="1124" y="100"/>
                  </a:lnTo>
                  <a:lnTo>
                    <a:pt x="109" y="1230"/>
                  </a:lnTo>
                  <a:lnTo>
                    <a:pt x="3" y="1134"/>
                  </a:lnTo>
                  <a:close/>
                </a:path>
              </a:pathLst>
            </a:custGeom>
            <a:solidFill>
              <a:srgbClr val="FFFFE8"/>
            </a:solidFill>
            <a:ln w="9525">
              <a:noFill/>
              <a:round/>
              <a:headEnd/>
              <a:tailEnd/>
            </a:ln>
            <a:effectLst/>
          </p:spPr>
          <p:txBody>
            <a:bodyPr wrap="none" anchor="ctr"/>
            <a:lstStyle/>
            <a:p>
              <a:endParaRPr lang="en-IN"/>
            </a:p>
          </p:txBody>
        </p:sp>
        <p:sp>
          <p:nvSpPr>
            <p:cNvPr id="4875" name="Freeform 779"/>
            <p:cNvSpPr>
              <a:spLocks noChangeArrowheads="1"/>
            </p:cNvSpPr>
            <p:nvPr/>
          </p:nvSpPr>
          <p:spPr bwMode="auto">
            <a:xfrm>
              <a:off x="1101" y="1759"/>
              <a:ext cx="1235" cy="1351"/>
            </a:xfrm>
            <a:custGeom>
              <a:avLst/>
              <a:gdLst/>
              <a:ahLst/>
              <a:cxnLst>
                <a:cxn ang="0">
                  <a:pos x="0" y="1130"/>
                </a:cxn>
                <a:cxn ang="0">
                  <a:pos x="1015" y="0"/>
                </a:cxn>
                <a:cxn ang="0">
                  <a:pos x="1121" y="96"/>
                </a:cxn>
                <a:cxn ang="0">
                  <a:pos x="106" y="1226"/>
                </a:cxn>
                <a:cxn ang="0">
                  <a:pos x="0" y="1130"/>
                </a:cxn>
                <a:cxn ang="0">
                  <a:pos x="2" y="1126"/>
                </a:cxn>
                <a:cxn ang="0">
                  <a:pos x="1012" y="3"/>
                </a:cxn>
                <a:cxn ang="0">
                  <a:pos x="1118" y="99"/>
                </a:cxn>
                <a:cxn ang="0">
                  <a:pos x="109" y="1223"/>
                </a:cxn>
                <a:cxn ang="0">
                  <a:pos x="2" y="1126"/>
                </a:cxn>
              </a:cxnLst>
              <a:rect l="0" t="0" r="r" b="b"/>
              <a:pathLst>
                <a:path w="1121" h="1226">
                  <a:moveTo>
                    <a:pt x="0" y="1130"/>
                  </a:moveTo>
                  <a:lnTo>
                    <a:pt x="1015" y="0"/>
                  </a:lnTo>
                  <a:lnTo>
                    <a:pt x="1121" y="96"/>
                  </a:lnTo>
                  <a:lnTo>
                    <a:pt x="106" y="1226"/>
                  </a:lnTo>
                  <a:lnTo>
                    <a:pt x="0" y="1130"/>
                  </a:lnTo>
                  <a:close/>
                  <a:moveTo>
                    <a:pt x="2" y="1126"/>
                  </a:moveTo>
                  <a:lnTo>
                    <a:pt x="1012" y="3"/>
                  </a:lnTo>
                  <a:lnTo>
                    <a:pt x="1118" y="99"/>
                  </a:lnTo>
                  <a:lnTo>
                    <a:pt x="109" y="1223"/>
                  </a:lnTo>
                  <a:lnTo>
                    <a:pt x="2" y="1126"/>
                  </a:lnTo>
                  <a:close/>
                </a:path>
              </a:pathLst>
            </a:custGeom>
            <a:solidFill>
              <a:srgbClr val="FFFEE6"/>
            </a:solidFill>
            <a:ln w="9525">
              <a:noFill/>
              <a:round/>
              <a:headEnd/>
              <a:tailEnd/>
            </a:ln>
            <a:effectLst/>
          </p:spPr>
          <p:txBody>
            <a:bodyPr wrap="none" anchor="ctr"/>
            <a:lstStyle/>
            <a:p>
              <a:endParaRPr lang="en-IN"/>
            </a:p>
          </p:txBody>
        </p:sp>
        <p:sp>
          <p:nvSpPr>
            <p:cNvPr id="4876" name="Freeform 780"/>
            <p:cNvSpPr>
              <a:spLocks noChangeArrowheads="1"/>
            </p:cNvSpPr>
            <p:nvPr/>
          </p:nvSpPr>
          <p:spPr bwMode="auto">
            <a:xfrm>
              <a:off x="1103" y="1763"/>
              <a:ext cx="1229" cy="1344"/>
            </a:xfrm>
            <a:custGeom>
              <a:avLst/>
              <a:gdLst/>
              <a:ahLst/>
              <a:cxnLst>
                <a:cxn ang="0">
                  <a:pos x="0" y="1123"/>
                </a:cxn>
                <a:cxn ang="0">
                  <a:pos x="1010" y="0"/>
                </a:cxn>
                <a:cxn ang="0">
                  <a:pos x="1116" y="96"/>
                </a:cxn>
                <a:cxn ang="0">
                  <a:pos x="107" y="1220"/>
                </a:cxn>
                <a:cxn ang="0">
                  <a:pos x="0" y="1123"/>
                </a:cxn>
                <a:cxn ang="0">
                  <a:pos x="2" y="1120"/>
                </a:cxn>
                <a:cxn ang="0">
                  <a:pos x="1007" y="3"/>
                </a:cxn>
                <a:cxn ang="0">
                  <a:pos x="1114" y="99"/>
                </a:cxn>
                <a:cxn ang="0">
                  <a:pos x="110" y="1217"/>
                </a:cxn>
                <a:cxn ang="0">
                  <a:pos x="2" y="1120"/>
                </a:cxn>
              </a:cxnLst>
              <a:rect l="0" t="0" r="r" b="b"/>
              <a:pathLst>
                <a:path w="1116" h="1220">
                  <a:moveTo>
                    <a:pt x="0" y="1123"/>
                  </a:moveTo>
                  <a:lnTo>
                    <a:pt x="1010" y="0"/>
                  </a:lnTo>
                  <a:lnTo>
                    <a:pt x="1116" y="96"/>
                  </a:lnTo>
                  <a:lnTo>
                    <a:pt x="107" y="1220"/>
                  </a:lnTo>
                  <a:lnTo>
                    <a:pt x="0" y="1123"/>
                  </a:lnTo>
                  <a:close/>
                  <a:moveTo>
                    <a:pt x="2" y="1120"/>
                  </a:moveTo>
                  <a:lnTo>
                    <a:pt x="1007" y="3"/>
                  </a:lnTo>
                  <a:lnTo>
                    <a:pt x="1114" y="99"/>
                  </a:lnTo>
                  <a:lnTo>
                    <a:pt x="110" y="1217"/>
                  </a:lnTo>
                  <a:lnTo>
                    <a:pt x="2" y="1120"/>
                  </a:lnTo>
                  <a:close/>
                </a:path>
              </a:pathLst>
            </a:custGeom>
            <a:solidFill>
              <a:srgbClr val="FFFEE5"/>
            </a:solidFill>
            <a:ln w="9525">
              <a:noFill/>
              <a:round/>
              <a:headEnd/>
              <a:tailEnd/>
            </a:ln>
            <a:effectLst/>
          </p:spPr>
          <p:txBody>
            <a:bodyPr wrap="none" anchor="ctr"/>
            <a:lstStyle/>
            <a:p>
              <a:endParaRPr lang="en-IN"/>
            </a:p>
          </p:txBody>
        </p:sp>
        <p:sp>
          <p:nvSpPr>
            <p:cNvPr id="4877" name="Freeform 781"/>
            <p:cNvSpPr>
              <a:spLocks noChangeArrowheads="1"/>
            </p:cNvSpPr>
            <p:nvPr/>
          </p:nvSpPr>
          <p:spPr bwMode="auto">
            <a:xfrm>
              <a:off x="1106" y="1766"/>
              <a:ext cx="1225" cy="1337"/>
            </a:xfrm>
            <a:custGeom>
              <a:avLst/>
              <a:gdLst/>
              <a:ahLst/>
              <a:cxnLst>
                <a:cxn ang="0">
                  <a:pos x="0" y="1117"/>
                </a:cxn>
                <a:cxn ang="0">
                  <a:pos x="1005" y="0"/>
                </a:cxn>
                <a:cxn ang="0">
                  <a:pos x="1112" y="96"/>
                </a:cxn>
                <a:cxn ang="0">
                  <a:pos x="108" y="1214"/>
                </a:cxn>
                <a:cxn ang="0">
                  <a:pos x="0" y="1117"/>
                </a:cxn>
                <a:cxn ang="0">
                  <a:pos x="3" y="1114"/>
                </a:cxn>
                <a:cxn ang="0">
                  <a:pos x="1002" y="3"/>
                </a:cxn>
                <a:cxn ang="0">
                  <a:pos x="1110" y="100"/>
                </a:cxn>
                <a:cxn ang="0">
                  <a:pos x="111" y="1210"/>
                </a:cxn>
                <a:cxn ang="0">
                  <a:pos x="3" y="1114"/>
                </a:cxn>
              </a:cxnLst>
              <a:rect l="0" t="0" r="r" b="b"/>
              <a:pathLst>
                <a:path w="1112" h="1214">
                  <a:moveTo>
                    <a:pt x="0" y="1117"/>
                  </a:moveTo>
                  <a:lnTo>
                    <a:pt x="1005" y="0"/>
                  </a:lnTo>
                  <a:lnTo>
                    <a:pt x="1112" y="96"/>
                  </a:lnTo>
                  <a:lnTo>
                    <a:pt x="108" y="1214"/>
                  </a:lnTo>
                  <a:lnTo>
                    <a:pt x="0" y="1117"/>
                  </a:lnTo>
                  <a:close/>
                  <a:moveTo>
                    <a:pt x="3" y="1114"/>
                  </a:moveTo>
                  <a:lnTo>
                    <a:pt x="1002" y="3"/>
                  </a:lnTo>
                  <a:lnTo>
                    <a:pt x="1110" y="100"/>
                  </a:lnTo>
                  <a:lnTo>
                    <a:pt x="111" y="1210"/>
                  </a:lnTo>
                  <a:lnTo>
                    <a:pt x="3" y="1114"/>
                  </a:lnTo>
                  <a:close/>
                </a:path>
              </a:pathLst>
            </a:custGeom>
            <a:solidFill>
              <a:srgbClr val="FFFFE3"/>
            </a:solidFill>
            <a:ln w="9525">
              <a:noFill/>
              <a:round/>
              <a:headEnd/>
              <a:tailEnd/>
            </a:ln>
            <a:effectLst/>
          </p:spPr>
          <p:txBody>
            <a:bodyPr wrap="none" anchor="ctr"/>
            <a:lstStyle/>
            <a:p>
              <a:endParaRPr lang="en-IN"/>
            </a:p>
          </p:txBody>
        </p:sp>
        <p:sp>
          <p:nvSpPr>
            <p:cNvPr id="4878" name="Freeform 782"/>
            <p:cNvSpPr>
              <a:spLocks noChangeArrowheads="1"/>
            </p:cNvSpPr>
            <p:nvPr/>
          </p:nvSpPr>
          <p:spPr bwMode="auto">
            <a:xfrm>
              <a:off x="1109" y="1769"/>
              <a:ext cx="1219" cy="1329"/>
            </a:xfrm>
            <a:custGeom>
              <a:avLst/>
              <a:gdLst/>
              <a:ahLst/>
              <a:cxnLst>
                <a:cxn ang="0">
                  <a:pos x="0" y="1111"/>
                </a:cxn>
                <a:cxn ang="0">
                  <a:pos x="999" y="0"/>
                </a:cxn>
                <a:cxn ang="0">
                  <a:pos x="1107" y="97"/>
                </a:cxn>
                <a:cxn ang="0">
                  <a:pos x="108" y="1207"/>
                </a:cxn>
                <a:cxn ang="0">
                  <a:pos x="0" y="1111"/>
                </a:cxn>
                <a:cxn ang="0">
                  <a:pos x="3" y="1108"/>
                </a:cxn>
                <a:cxn ang="0">
                  <a:pos x="996" y="3"/>
                </a:cxn>
                <a:cxn ang="0">
                  <a:pos x="1104" y="99"/>
                </a:cxn>
                <a:cxn ang="0">
                  <a:pos x="111" y="1204"/>
                </a:cxn>
                <a:cxn ang="0">
                  <a:pos x="3" y="1108"/>
                </a:cxn>
              </a:cxnLst>
              <a:rect l="0" t="0" r="r" b="b"/>
              <a:pathLst>
                <a:path w="1107" h="1207">
                  <a:moveTo>
                    <a:pt x="0" y="1111"/>
                  </a:moveTo>
                  <a:lnTo>
                    <a:pt x="999" y="0"/>
                  </a:lnTo>
                  <a:lnTo>
                    <a:pt x="1107" y="97"/>
                  </a:lnTo>
                  <a:lnTo>
                    <a:pt x="108" y="1207"/>
                  </a:lnTo>
                  <a:lnTo>
                    <a:pt x="0" y="1111"/>
                  </a:lnTo>
                  <a:close/>
                  <a:moveTo>
                    <a:pt x="3" y="1108"/>
                  </a:moveTo>
                  <a:lnTo>
                    <a:pt x="996" y="3"/>
                  </a:lnTo>
                  <a:lnTo>
                    <a:pt x="1104" y="99"/>
                  </a:lnTo>
                  <a:lnTo>
                    <a:pt x="111" y="1204"/>
                  </a:lnTo>
                  <a:lnTo>
                    <a:pt x="3" y="1108"/>
                  </a:lnTo>
                  <a:close/>
                </a:path>
              </a:pathLst>
            </a:custGeom>
            <a:solidFill>
              <a:srgbClr val="FFFEE2"/>
            </a:solidFill>
            <a:ln w="9525">
              <a:noFill/>
              <a:round/>
              <a:headEnd/>
              <a:tailEnd/>
            </a:ln>
            <a:effectLst/>
          </p:spPr>
          <p:txBody>
            <a:bodyPr wrap="none" anchor="ctr"/>
            <a:lstStyle/>
            <a:p>
              <a:endParaRPr lang="en-IN"/>
            </a:p>
          </p:txBody>
        </p:sp>
        <p:sp>
          <p:nvSpPr>
            <p:cNvPr id="4879" name="Freeform 783"/>
            <p:cNvSpPr>
              <a:spLocks noChangeArrowheads="1"/>
            </p:cNvSpPr>
            <p:nvPr/>
          </p:nvSpPr>
          <p:spPr bwMode="auto">
            <a:xfrm>
              <a:off x="1112" y="1773"/>
              <a:ext cx="1213" cy="1323"/>
            </a:xfrm>
            <a:custGeom>
              <a:avLst/>
              <a:gdLst/>
              <a:ahLst/>
              <a:cxnLst>
                <a:cxn ang="0">
                  <a:pos x="0" y="1105"/>
                </a:cxn>
                <a:cxn ang="0">
                  <a:pos x="993" y="0"/>
                </a:cxn>
                <a:cxn ang="0">
                  <a:pos x="1101" y="96"/>
                </a:cxn>
                <a:cxn ang="0">
                  <a:pos x="108" y="1201"/>
                </a:cxn>
                <a:cxn ang="0">
                  <a:pos x="0" y="1105"/>
                </a:cxn>
                <a:cxn ang="0">
                  <a:pos x="3" y="1103"/>
                </a:cxn>
                <a:cxn ang="0">
                  <a:pos x="990" y="3"/>
                </a:cxn>
                <a:cxn ang="0">
                  <a:pos x="1098" y="99"/>
                </a:cxn>
                <a:cxn ang="0">
                  <a:pos x="111" y="1199"/>
                </a:cxn>
                <a:cxn ang="0">
                  <a:pos x="3" y="1103"/>
                </a:cxn>
              </a:cxnLst>
              <a:rect l="0" t="0" r="r" b="b"/>
              <a:pathLst>
                <a:path w="1101" h="1201">
                  <a:moveTo>
                    <a:pt x="0" y="1105"/>
                  </a:moveTo>
                  <a:lnTo>
                    <a:pt x="993" y="0"/>
                  </a:lnTo>
                  <a:lnTo>
                    <a:pt x="1101" y="96"/>
                  </a:lnTo>
                  <a:lnTo>
                    <a:pt x="108" y="1201"/>
                  </a:lnTo>
                  <a:lnTo>
                    <a:pt x="0" y="1105"/>
                  </a:lnTo>
                  <a:close/>
                  <a:moveTo>
                    <a:pt x="3" y="1103"/>
                  </a:moveTo>
                  <a:lnTo>
                    <a:pt x="990" y="3"/>
                  </a:lnTo>
                  <a:lnTo>
                    <a:pt x="1098" y="99"/>
                  </a:lnTo>
                  <a:lnTo>
                    <a:pt x="111" y="1199"/>
                  </a:lnTo>
                  <a:lnTo>
                    <a:pt x="3" y="1103"/>
                  </a:lnTo>
                  <a:close/>
                </a:path>
              </a:pathLst>
            </a:custGeom>
            <a:solidFill>
              <a:srgbClr val="FFFFE0"/>
            </a:solidFill>
            <a:ln w="9525">
              <a:noFill/>
              <a:round/>
              <a:headEnd/>
              <a:tailEnd/>
            </a:ln>
            <a:effectLst/>
          </p:spPr>
          <p:txBody>
            <a:bodyPr wrap="none" anchor="ctr"/>
            <a:lstStyle/>
            <a:p>
              <a:endParaRPr lang="en-IN"/>
            </a:p>
          </p:txBody>
        </p:sp>
        <p:sp>
          <p:nvSpPr>
            <p:cNvPr id="4880" name="Freeform 784"/>
            <p:cNvSpPr>
              <a:spLocks noChangeArrowheads="1"/>
            </p:cNvSpPr>
            <p:nvPr/>
          </p:nvSpPr>
          <p:spPr bwMode="auto">
            <a:xfrm>
              <a:off x="1115" y="1776"/>
              <a:ext cx="1206" cy="1317"/>
            </a:xfrm>
            <a:custGeom>
              <a:avLst/>
              <a:gdLst/>
              <a:ahLst/>
              <a:cxnLst>
                <a:cxn ang="0">
                  <a:pos x="0" y="1100"/>
                </a:cxn>
                <a:cxn ang="0">
                  <a:pos x="987" y="0"/>
                </a:cxn>
                <a:cxn ang="0">
                  <a:pos x="1095" y="96"/>
                </a:cxn>
                <a:cxn ang="0">
                  <a:pos x="108" y="1196"/>
                </a:cxn>
                <a:cxn ang="0">
                  <a:pos x="0" y="1100"/>
                </a:cxn>
                <a:cxn ang="0">
                  <a:pos x="3" y="1096"/>
                </a:cxn>
                <a:cxn ang="0">
                  <a:pos x="985" y="3"/>
                </a:cxn>
                <a:cxn ang="0">
                  <a:pos x="1092" y="99"/>
                </a:cxn>
                <a:cxn ang="0">
                  <a:pos x="110" y="1193"/>
                </a:cxn>
                <a:cxn ang="0">
                  <a:pos x="3" y="1096"/>
                </a:cxn>
              </a:cxnLst>
              <a:rect l="0" t="0" r="r" b="b"/>
              <a:pathLst>
                <a:path w="1095" h="1196">
                  <a:moveTo>
                    <a:pt x="0" y="1100"/>
                  </a:moveTo>
                  <a:lnTo>
                    <a:pt x="987" y="0"/>
                  </a:lnTo>
                  <a:lnTo>
                    <a:pt x="1095" y="96"/>
                  </a:lnTo>
                  <a:lnTo>
                    <a:pt x="108" y="1196"/>
                  </a:lnTo>
                  <a:lnTo>
                    <a:pt x="0" y="1100"/>
                  </a:lnTo>
                  <a:close/>
                  <a:moveTo>
                    <a:pt x="3" y="1096"/>
                  </a:moveTo>
                  <a:lnTo>
                    <a:pt x="985" y="3"/>
                  </a:lnTo>
                  <a:lnTo>
                    <a:pt x="1092" y="99"/>
                  </a:lnTo>
                  <a:lnTo>
                    <a:pt x="110" y="1193"/>
                  </a:lnTo>
                  <a:lnTo>
                    <a:pt x="3" y="1096"/>
                  </a:lnTo>
                  <a:close/>
                </a:path>
              </a:pathLst>
            </a:custGeom>
            <a:solidFill>
              <a:srgbClr val="FFFFDF"/>
            </a:solidFill>
            <a:ln w="9525">
              <a:noFill/>
              <a:round/>
              <a:headEnd/>
              <a:tailEnd/>
            </a:ln>
            <a:effectLst/>
          </p:spPr>
          <p:txBody>
            <a:bodyPr wrap="none" anchor="ctr"/>
            <a:lstStyle/>
            <a:p>
              <a:endParaRPr lang="en-IN"/>
            </a:p>
          </p:txBody>
        </p:sp>
        <p:sp>
          <p:nvSpPr>
            <p:cNvPr id="4881" name="Freeform 785"/>
            <p:cNvSpPr>
              <a:spLocks noChangeArrowheads="1"/>
            </p:cNvSpPr>
            <p:nvPr/>
          </p:nvSpPr>
          <p:spPr bwMode="auto">
            <a:xfrm>
              <a:off x="1119" y="1779"/>
              <a:ext cx="1200" cy="1311"/>
            </a:xfrm>
            <a:custGeom>
              <a:avLst/>
              <a:gdLst/>
              <a:ahLst/>
              <a:cxnLst>
                <a:cxn ang="0">
                  <a:pos x="0" y="1093"/>
                </a:cxn>
                <a:cxn ang="0">
                  <a:pos x="982" y="0"/>
                </a:cxn>
                <a:cxn ang="0">
                  <a:pos x="1089" y="96"/>
                </a:cxn>
                <a:cxn ang="0">
                  <a:pos x="107" y="1190"/>
                </a:cxn>
                <a:cxn ang="0">
                  <a:pos x="0" y="1093"/>
                </a:cxn>
                <a:cxn ang="0">
                  <a:pos x="3" y="1090"/>
                </a:cxn>
                <a:cxn ang="0">
                  <a:pos x="979" y="3"/>
                </a:cxn>
                <a:cxn ang="0">
                  <a:pos x="1086" y="100"/>
                </a:cxn>
                <a:cxn ang="0">
                  <a:pos x="110" y="1186"/>
                </a:cxn>
                <a:cxn ang="0">
                  <a:pos x="3" y="1090"/>
                </a:cxn>
              </a:cxnLst>
              <a:rect l="0" t="0" r="r" b="b"/>
              <a:pathLst>
                <a:path w="1089" h="1190">
                  <a:moveTo>
                    <a:pt x="0" y="1093"/>
                  </a:moveTo>
                  <a:lnTo>
                    <a:pt x="982" y="0"/>
                  </a:lnTo>
                  <a:lnTo>
                    <a:pt x="1089" y="96"/>
                  </a:lnTo>
                  <a:lnTo>
                    <a:pt x="107" y="1190"/>
                  </a:lnTo>
                  <a:lnTo>
                    <a:pt x="0" y="1093"/>
                  </a:lnTo>
                  <a:close/>
                  <a:moveTo>
                    <a:pt x="3" y="1090"/>
                  </a:moveTo>
                  <a:lnTo>
                    <a:pt x="979" y="3"/>
                  </a:lnTo>
                  <a:lnTo>
                    <a:pt x="1086" y="100"/>
                  </a:lnTo>
                  <a:lnTo>
                    <a:pt x="110" y="1186"/>
                  </a:lnTo>
                  <a:lnTo>
                    <a:pt x="3" y="1090"/>
                  </a:lnTo>
                  <a:close/>
                </a:path>
              </a:pathLst>
            </a:custGeom>
            <a:solidFill>
              <a:srgbClr val="FFFFDE"/>
            </a:solidFill>
            <a:ln w="9525">
              <a:noFill/>
              <a:round/>
              <a:headEnd/>
              <a:tailEnd/>
            </a:ln>
            <a:effectLst/>
          </p:spPr>
          <p:txBody>
            <a:bodyPr wrap="none" anchor="ctr"/>
            <a:lstStyle/>
            <a:p>
              <a:endParaRPr lang="en-IN"/>
            </a:p>
          </p:txBody>
        </p:sp>
        <p:sp>
          <p:nvSpPr>
            <p:cNvPr id="4882" name="Freeform 786"/>
            <p:cNvSpPr>
              <a:spLocks noChangeArrowheads="1"/>
            </p:cNvSpPr>
            <p:nvPr/>
          </p:nvSpPr>
          <p:spPr bwMode="auto">
            <a:xfrm>
              <a:off x="1122" y="1783"/>
              <a:ext cx="1193" cy="1303"/>
            </a:xfrm>
            <a:custGeom>
              <a:avLst/>
              <a:gdLst/>
              <a:ahLst/>
              <a:cxnLst>
                <a:cxn ang="0">
                  <a:pos x="0" y="1087"/>
                </a:cxn>
                <a:cxn ang="0">
                  <a:pos x="976" y="0"/>
                </a:cxn>
                <a:cxn ang="0">
                  <a:pos x="1083" y="97"/>
                </a:cxn>
                <a:cxn ang="0">
                  <a:pos x="107" y="1183"/>
                </a:cxn>
                <a:cxn ang="0">
                  <a:pos x="0" y="1087"/>
                </a:cxn>
                <a:cxn ang="0">
                  <a:pos x="3" y="1084"/>
                </a:cxn>
                <a:cxn ang="0">
                  <a:pos x="973" y="4"/>
                </a:cxn>
                <a:cxn ang="0">
                  <a:pos x="1080" y="100"/>
                </a:cxn>
                <a:cxn ang="0">
                  <a:pos x="109" y="1180"/>
                </a:cxn>
                <a:cxn ang="0">
                  <a:pos x="3" y="1084"/>
                </a:cxn>
              </a:cxnLst>
              <a:rect l="0" t="0" r="r" b="b"/>
              <a:pathLst>
                <a:path w="1083" h="1183">
                  <a:moveTo>
                    <a:pt x="0" y="1087"/>
                  </a:moveTo>
                  <a:lnTo>
                    <a:pt x="976" y="0"/>
                  </a:lnTo>
                  <a:lnTo>
                    <a:pt x="1083" y="97"/>
                  </a:lnTo>
                  <a:lnTo>
                    <a:pt x="107" y="1183"/>
                  </a:lnTo>
                  <a:lnTo>
                    <a:pt x="0" y="1087"/>
                  </a:lnTo>
                  <a:close/>
                  <a:moveTo>
                    <a:pt x="3" y="1084"/>
                  </a:moveTo>
                  <a:lnTo>
                    <a:pt x="973" y="4"/>
                  </a:lnTo>
                  <a:lnTo>
                    <a:pt x="1080" y="100"/>
                  </a:lnTo>
                  <a:lnTo>
                    <a:pt x="109" y="1180"/>
                  </a:lnTo>
                  <a:lnTo>
                    <a:pt x="3" y="1084"/>
                  </a:lnTo>
                  <a:close/>
                </a:path>
              </a:pathLst>
            </a:custGeom>
            <a:solidFill>
              <a:srgbClr val="FFFFDC"/>
            </a:solidFill>
            <a:ln w="9525">
              <a:noFill/>
              <a:round/>
              <a:headEnd/>
              <a:tailEnd/>
            </a:ln>
            <a:effectLst/>
          </p:spPr>
          <p:txBody>
            <a:bodyPr wrap="none" anchor="ctr"/>
            <a:lstStyle/>
            <a:p>
              <a:endParaRPr lang="en-IN"/>
            </a:p>
          </p:txBody>
        </p:sp>
        <p:sp>
          <p:nvSpPr>
            <p:cNvPr id="4883" name="Freeform 787"/>
            <p:cNvSpPr>
              <a:spLocks noChangeArrowheads="1"/>
            </p:cNvSpPr>
            <p:nvPr/>
          </p:nvSpPr>
          <p:spPr bwMode="auto">
            <a:xfrm>
              <a:off x="1125" y="1787"/>
              <a:ext cx="1186" cy="1295"/>
            </a:xfrm>
            <a:custGeom>
              <a:avLst/>
              <a:gdLst/>
              <a:ahLst/>
              <a:cxnLst>
                <a:cxn ang="0">
                  <a:pos x="0" y="1080"/>
                </a:cxn>
                <a:cxn ang="0">
                  <a:pos x="970" y="0"/>
                </a:cxn>
                <a:cxn ang="0">
                  <a:pos x="1077" y="96"/>
                </a:cxn>
                <a:cxn ang="0">
                  <a:pos x="106" y="1176"/>
                </a:cxn>
                <a:cxn ang="0">
                  <a:pos x="0" y="1080"/>
                </a:cxn>
                <a:cxn ang="0">
                  <a:pos x="3" y="1077"/>
                </a:cxn>
                <a:cxn ang="0">
                  <a:pos x="968" y="3"/>
                </a:cxn>
                <a:cxn ang="0">
                  <a:pos x="1074" y="99"/>
                </a:cxn>
                <a:cxn ang="0">
                  <a:pos x="109" y="1173"/>
                </a:cxn>
                <a:cxn ang="0">
                  <a:pos x="3" y="1077"/>
                </a:cxn>
              </a:cxnLst>
              <a:rect l="0" t="0" r="r" b="b"/>
              <a:pathLst>
                <a:path w="1077" h="1176">
                  <a:moveTo>
                    <a:pt x="0" y="1080"/>
                  </a:moveTo>
                  <a:lnTo>
                    <a:pt x="970" y="0"/>
                  </a:lnTo>
                  <a:lnTo>
                    <a:pt x="1077" y="96"/>
                  </a:lnTo>
                  <a:lnTo>
                    <a:pt x="106" y="1176"/>
                  </a:lnTo>
                  <a:lnTo>
                    <a:pt x="0" y="1080"/>
                  </a:lnTo>
                  <a:close/>
                  <a:moveTo>
                    <a:pt x="3" y="1077"/>
                  </a:moveTo>
                  <a:lnTo>
                    <a:pt x="968" y="3"/>
                  </a:lnTo>
                  <a:lnTo>
                    <a:pt x="1074" y="99"/>
                  </a:lnTo>
                  <a:lnTo>
                    <a:pt x="109" y="1173"/>
                  </a:lnTo>
                  <a:lnTo>
                    <a:pt x="3" y="1077"/>
                  </a:lnTo>
                  <a:close/>
                </a:path>
              </a:pathLst>
            </a:custGeom>
            <a:solidFill>
              <a:srgbClr val="FFFEDB"/>
            </a:solidFill>
            <a:ln w="9525">
              <a:noFill/>
              <a:round/>
              <a:headEnd/>
              <a:tailEnd/>
            </a:ln>
            <a:effectLst/>
          </p:spPr>
          <p:txBody>
            <a:bodyPr wrap="none" anchor="ctr"/>
            <a:lstStyle/>
            <a:p>
              <a:endParaRPr lang="en-IN"/>
            </a:p>
          </p:txBody>
        </p:sp>
        <p:sp>
          <p:nvSpPr>
            <p:cNvPr id="4884" name="Freeform 788"/>
            <p:cNvSpPr>
              <a:spLocks noChangeArrowheads="1"/>
            </p:cNvSpPr>
            <p:nvPr/>
          </p:nvSpPr>
          <p:spPr bwMode="auto">
            <a:xfrm>
              <a:off x="1129" y="1790"/>
              <a:ext cx="1180" cy="1289"/>
            </a:xfrm>
            <a:custGeom>
              <a:avLst/>
              <a:gdLst/>
              <a:ahLst/>
              <a:cxnLst>
                <a:cxn ang="0">
                  <a:pos x="0" y="1074"/>
                </a:cxn>
                <a:cxn ang="0">
                  <a:pos x="965" y="0"/>
                </a:cxn>
                <a:cxn ang="0">
                  <a:pos x="1071" y="96"/>
                </a:cxn>
                <a:cxn ang="0">
                  <a:pos x="106" y="1170"/>
                </a:cxn>
                <a:cxn ang="0">
                  <a:pos x="0" y="1074"/>
                </a:cxn>
                <a:cxn ang="0">
                  <a:pos x="2" y="1070"/>
                </a:cxn>
                <a:cxn ang="0">
                  <a:pos x="962" y="3"/>
                </a:cxn>
                <a:cxn ang="0">
                  <a:pos x="1069" y="99"/>
                </a:cxn>
                <a:cxn ang="0">
                  <a:pos x="109" y="1167"/>
                </a:cxn>
                <a:cxn ang="0">
                  <a:pos x="2" y="1070"/>
                </a:cxn>
              </a:cxnLst>
              <a:rect l="0" t="0" r="r" b="b"/>
              <a:pathLst>
                <a:path w="1071" h="1170">
                  <a:moveTo>
                    <a:pt x="0" y="1074"/>
                  </a:moveTo>
                  <a:lnTo>
                    <a:pt x="965" y="0"/>
                  </a:lnTo>
                  <a:lnTo>
                    <a:pt x="1071" y="96"/>
                  </a:lnTo>
                  <a:lnTo>
                    <a:pt x="106" y="1170"/>
                  </a:lnTo>
                  <a:lnTo>
                    <a:pt x="0" y="1074"/>
                  </a:lnTo>
                  <a:close/>
                  <a:moveTo>
                    <a:pt x="2" y="1070"/>
                  </a:moveTo>
                  <a:lnTo>
                    <a:pt x="962" y="3"/>
                  </a:lnTo>
                  <a:lnTo>
                    <a:pt x="1069" y="99"/>
                  </a:lnTo>
                  <a:lnTo>
                    <a:pt x="109" y="1167"/>
                  </a:lnTo>
                  <a:lnTo>
                    <a:pt x="2" y="1070"/>
                  </a:lnTo>
                  <a:close/>
                </a:path>
              </a:pathLst>
            </a:custGeom>
            <a:solidFill>
              <a:srgbClr val="FFFFD9"/>
            </a:solidFill>
            <a:ln w="9525">
              <a:noFill/>
              <a:round/>
              <a:headEnd/>
              <a:tailEnd/>
            </a:ln>
            <a:effectLst/>
          </p:spPr>
          <p:txBody>
            <a:bodyPr wrap="none" anchor="ctr"/>
            <a:lstStyle/>
            <a:p>
              <a:endParaRPr lang="en-IN"/>
            </a:p>
          </p:txBody>
        </p:sp>
        <p:sp>
          <p:nvSpPr>
            <p:cNvPr id="4885" name="Freeform 789"/>
            <p:cNvSpPr>
              <a:spLocks noChangeArrowheads="1"/>
            </p:cNvSpPr>
            <p:nvPr/>
          </p:nvSpPr>
          <p:spPr bwMode="auto">
            <a:xfrm>
              <a:off x="1131" y="1794"/>
              <a:ext cx="1175" cy="1282"/>
            </a:xfrm>
            <a:custGeom>
              <a:avLst/>
              <a:gdLst/>
              <a:ahLst/>
              <a:cxnLst>
                <a:cxn ang="0">
                  <a:pos x="0" y="1067"/>
                </a:cxn>
                <a:cxn ang="0">
                  <a:pos x="960" y="0"/>
                </a:cxn>
                <a:cxn ang="0">
                  <a:pos x="1067" y="96"/>
                </a:cxn>
                <a:cxn ang="0">
                  <a:pos x="107" y="1164"/>
                </a:cxn>
                <a:cxn ang="0">
                  <a:pos x="0" y="1067"/>
                </a:cxn>
                <a:cxn ang="0">
                  <a:pos x="3" y="1064"/>
                </a:cxn>
                <a:cxn ang="0">
                  <a:pos x="957" y="3"/>
                </a:cxn>
                <a:cxn ang="0">
                  <a:pos x="1064" y="100"/>
                </a:cxn>
                <a:cxn ang="0">
                  <a:pos x="110" y="1160"/>
                </a:cxn>
                <a:cxn ang="0">
                  <a:pos x="3" y="1064"/>
                </a:cxn>
              </a:cxnLst>
              <a:rect l="0" t="0" r="r" b="b"/>
              <a:pathLst>
                <a:path w="1067" h="1164">
                  <a:moveTo>
                    <a:pt x="0" y="1067"/>
                  </a:moveTo>
                  <a:lnTo>
                    <a:pt x="960" y="0"/>
                  </a:lnTo>
                  <a:lnTo>
                    <a:pt x="1067" y="96"/>
                  </a:lnTo>
                  <a:lnTo>
                    <a:pt x="107" y="1164"/>
                  </a:lnTo>
                  <a:lnTo>
                    <a:pt x="0" y="1067"/>
                  </a:lnTo>
                  <a:close/>
                  <a:moveTo>
                    <a:pt x="3" y="1064"/>
                  </a:moveTo>
                  <a:lnTo>
                    <a:pt x="957" y="3"/>
                  </a:lnTo>
                  <a:lnTo>
                    <a:pt x="1064" y="100"/>
                  </a:lnTo>
                  <a:lnTo>
                    <a:pt x="110" y="1160"/>
                  </a:lnTo>
                  <a:lnTo>
                    <a:pt x="3" y="1064"/>
                  </a:lnTo>
                  <a:close/>
                </a:path>
              </a:pathLst>
            </a:custGeom>
            <a:solidFill>
              <a:srgbClr val="FFFFD7"/>
            </a:solidFill>
            <a:ln w="9525">
              <a:noFill/>
              <a:round/>
              <a:headEnd/>
              <a:tailEnd/>
            </a:ln>
            <a:effectLst/>
          </p:spPr>
          <p:txBody>
            <a:bodyPr wrap="none" anchor="ctr"/>
            <a:lstStyle/>
            <a:p>
              <a:endParaRPr lang="en-IN"/>
            </a:p>
          </p:txBody>
        </p:sp>
        <p:sp>
          <p:nvSpPr>
            <p:cNvPr id="4886" name="Freeform 790"/>
            <p:cNvSpPr>
              <a:spLocks noChangeArrowheads="1"/>
            </p:cNvSpPr>
            <p:nvPr/>
          </p:nvSpPr>
          <p:spPr bwMode="auto">
            <a:xfrm>
              <a:off x="1134" y="1797"/>
              <a:ext cx="1168" cy="1274"/>
            </a:xfrm>
            <a:custGeom>
              <a:avLst/>
              <a:gdLst/>
              <a:ahLst/>
              <a:cxnLst>
                <a:cxn ang="0">
                  <a:pos x="0" y="1061"/>
                </a:cxn>
                <a:cxn ang="0">
                  <a:pos x="954" y="0"/>
                </a:cxn>
                <a:cxn ang="0">
                  <a:pos x="1061" y="97"/>
                </a:cxn>
                <a:cxn ang="0">
                  <a:pos x="107" y="1157"/>
                </a:cxn>
                <a:cxn ang="0">
                  <a:pos x="0" y="1061"/>
                </a:cxn>
                <a:cxn ang="0">
                  <a:pos x="3" y="1058"/>
                </a:cxn>
                <a:cxn ang="0">
                  <a:pos x="951" y="3"/>
                </a:cxn>
                <a:cxn ang="0">
                  <a:pos x="1058" y="99"/>
                </a:cxn>
                <a:cxn ang="0">
                  <a:pos x="110" y="1154"/>
                </a:cxn>
                <a:cxn ang="0">
                  <a:pos x="3" y="1058"/>
                </a:cxn>
              </a:cxnLst>
              <a:rect l="0" t="0" r="r" b="b"/>
              <a:pathLst>
                <a:path w="1061" h="1157">
                  <a:moveTo>
                    <a:pt x="0" y="1061"/>
                  </a:moveTo>
                  <a:lnTo>
                    <a:pt x="954" y="0"/>
                  </a:lnTo>
                  <a:lnTo>
                    <a:pt x="1061" y="97"/>
                  </a:lnTo>
                  <a:lnTo>
                    <a:pt x="107" y="1157"/>
                  </a:lnTo>
                  <a:lnTo>
                    <a:pt x="0" y="1061"/>
                  </a:lnTo>
                  <a:close/>
                  <a:moveTo>
                    <a:pt x="3" y="1058"/>
                  </a:moveTo>
                  <a:lnTo>
                    <a:pt x="951" y="3"/>
                  </a:lnTo>
                  <a:lnTo>
                    <a:pt x="1058" y="99"/>
                  </a:lnTo>
                  <a:lnTo>
                    <a:pt x="110" y="1154"/>
                  </a:lnTo>
                  <a:lnTo>
                    <a:pt x="3" y="1058"/>
                  </a:lnTo>
                  <a:close/>
                </a:path>
              </a:pathLst>
            </a:custGeom>
            <a:solidFill>
              <a:srgbClr val="FFFFD6"/>
            </a:solidFill>
            <a:ln w="9525">
              <a:noFill/>
              <a:round/>
              <a:headEnd/>
              <a:tailEnd/>
            </a:ln>
            <a:effectLst/>
          </p:spPr>
          <p:txBody>
            <a:bodyPr wrap="none" anchor="ctr"/>
            <a:lstStyle/>
            <a:p>
              <a:endParaRPr lang="en-IN"/>
            </a:p>
          </p:txBody>
        </p:sp>
        <p:sp>
          <p:nvSpPr>
            <p:cNvPr id="4887" name="Freeform 791"/>
            <p:cNvSpPr>
              <a:spLocks noChangeArrowheads="1"/>
            </p:cNvSpPr>
            <p:nvPr/>
          </p:nvSpPr>
          <p:spPr bwMode="auto">
            <a:xfrm>
              <a:off x="1137" y="1800"/>
              <a:ext cx="1162" cy="1268"/>
            </a:xfrm>
            <a:custGeom>
              <a:avLst/>
              <a:gdLst/>
              <a:ahLst/>
              <a:cxnLst>
                <a:cxn ang="0">
                  <a:pos x="0" y="1055"/>
                </a:cxn>
                <a:cxn ang="0">
                  <a:pos x="948" y="0"/>
                </a:cxn>
                <a:cxn ang="0">
                  <a:pos x="1055" y="96"/>
                </a:cxn>
                <a:cxn ang="0">
                  <a:pos x="107" y="1151"/>
                </a:cxn>
                <a:cxn ang="0">
                  <a:pos x="0" y="1055"/>
                </a:cxn>
                <a:cxn ang="0">
                  <a:pos x="2" y="1053"/>
                </a:cxn>
                <a:cxn ang="0">
                  <a:pos x="945" y="3"/>
                </a:cxn>
                <a:cxn ang="0">
                  <a:pos x="1053" y="99"/>
                </a:cxn>
                <a:cxn ang="0">
                  <a:pos x="110" y="1149"/>
                </a:cxn>
                <a:cxn ang="0">
                  <a:pos x="2" y="1053"/>
                </a:cxn>
              </a:cxnLst>
              <a:rect l="0" t="0" r="r" b="b"/>
              <a:pathLst>
                <a:path w="1055" h="1151">
                  <a:moveTo>
                    <a:pt x="0" y="1055"/>
                  </a:moveTo>
                  <a:lnTo>
                    <a:pt x="948" y="0"/>
                  </a:lnTo>
                  <a:lnTo>
                    <a:pt x="1055" y="96"/>
                  </a:lnTo>
                  <a:lnTo>
                    <a:pt x="107" y="1151"/>
                  </a:lnTo>
                  <a:lnTo>
                    <a:pt x="0" y="1055"/>
                  </a:lnTo>
                  <a:close/>
                  <a:moveTo>
                    <a:pt x="2" y="1053"/>
                  </a:moveTo>
                  <a:lnTo>
                    <a:pt x="945" y="3"/>
                  </a:lnTo>
                  <a:lnTo>
                    <a:pt x="1053" y="99"/>
                  </a:lnTo>
                  <a:lnTo>
                    <a:pt x="110" y="1149"/>
                  </a:lnTo>
                  <a:lnTo>
                    <a:pt x="2" y="1053"/>
                  </a:lnTo>
                  <a:close/>
                </a:path>
              </a:pathLst>
            </a:custGeom>
            <a:solidFill>
              <a:srgbClr val="FFFFD4"/>
            </a:solidFill>
            <a:ln w="9525">
              <a:noFill/>
              <a:round/>
              <a:headEnd/>
              <a:tailEnd/>
            </a:ln>
            <a:effectLst/>
          </p:spPr>
          <p:txBody>
            <a:bodyPr wrap="none" anchor="ctr"/>
            <a:lstStyle/>
            <a:p>
              <a:endParaRPr lang="en-IN"/>
            </a:p>
          </p:txBody>
        </p:sp>
        <p:sp>
          <p:nvSpPr>
            <p:cNvPr id="4888" name="Freeform 792"/>
            <p:cNvSpPr>
              <a:spLocks noChangeArrowheads="1"/>
            </p:cNvSpPr>
            <p:nvPr/>
          </p:nvSpPr>
          <p:spPr bwMode="auto">
            <a:xfrm>
              <a:off x="1140" y="1803"/>
              <a:ext cx="1157" cy="1263"/>
            </a:xfrm>
            <a:custGeom>
              <a:avLst/>
              <a:gdLst/>
              <a:ahLst/>
              <a:cxnLst>
                <a:cxn ang="0">
                  <a:pos x="0" y="1050"/>
                </a:cxn>
                <a:cxn ang="0">
                  <a:pos x="943" y="0"/>
                </a:cxn>
                <a:cxn ang="0">
                  <a:pos x="1051" y="96"/>
                </a:cxn>
                <a:cxn ang="0">
                  <a:pos x="108" y="1146"/>
                </a:cxn>
                <a:cxn ang="0">
                  <a:pos x="0" y="1050"/>
                </a:cxn>
                <a:cxn ang="0">
                  <a:pos x="3" y="1046"/>
                </a:cxn>
                <a:cxn ang="0">
                  <a:pos x="941" y="3"/>
                </a:cxn>
                <a:cxn ang="0">
                  <a:pos x="1048" y="99"/>
                </a:cxn>
                <a:cxn ang="0">
                  <a:pos x="110" y="1143"/>
                </a:cxn>
                <a:cxn ang="0">
                  <a:pos x="3" y="1046"/>
                </a:cxn>
              </a:cxnLst>
              <a:rect l="0" t="0" r="r" b="b"/>
              <a:pathLst>
                <a:path w="1051" h="1146">
                  <a:moveTo>
                    <a:pt x="0" y="1050"/>
                  </a:moveTo>
                  <a:lnTo>
                    <a:pt x="943" y="0"/>
                  </a:lnTo>
                  <a:lnTo>
                    <a:pt x="1051" y="96"/>
                  </a:lnTo>
                  <a:lnTo>
                    <a:pt x="108" y="1146"/>
                  </a:lnTo>
                  <a:lnTo>
                    <a:pt x="0" y="1050"/>
                  </a:lnTo>
                  <a:close/>
                  <a:moveTo>
                    <a:pt x="3" y="1046"/>
                  </a:moveTo>
                  <a:lnTo>
                    <a:pt x="941" y="3"/>
                  </a:lnTo>
                  <a:lnTo>
                    <a:pt x="1048" y="99"/>
                  </a:lnTo>
                  <a:lnTo>
                    <a:pt x="110" y="1143"/>
                  </a:lnTo>
                  <a:lnTo>
                    <a:pt x="3" y="1046"/>
                  </a:lnTo>
                  <a:close/>
                </a:path>
              </a:pathLst>
            </a:custGeom>
            <a:solidFill>
              <a:srgbClr val="FFFFD3"/>
            </a:solidFill>
            <a:ln w="9525">
              <a:noFill/>
              <a:round/>
              <a:headEnd/>
              <a:tailEnd/>
            </a:ln>
            <a:effectLst/>
          </p:spPr>
          <p:txBody>
            <a:bodyPr wrap="none" anchor="ctr"/>
            <a:lstStyle/>
            <a:p>
              <a:endParaRPr lang="en-IN"/>
            </a:p>
          </p:txBody>
        </p:sp>
        <p:sp>
          <p:nvSpPr>
            <p:cNvPr id="4889" name="Freeform 793"/>
            <p:cNvSpPr>
              <a:spLocks noChangeArrowheads="1"/>
            </p:cNvSpPr>
            <p:nvPr/>
          </p:nvSpPr>
          <p:spPr bwMode="auto">
            <a:xfrm>
              <a:off x="1143" y="1807"/>
              <a:ext cx="1151" cy="1256"/>
            </a:xfrm>
            <a:custGeom>
              <a:avLst/>
              <a:gdLst/>
              <a:ahLst/>
              <a:cxnLst>
                <a:cxn ang="0">
                  <a:pos x="0" y="1043"/>
                </a:cxn>
                <a:cxn ang="0">
                  <a:pos x="938" y="0"/>
                </a:cxn>
                <a:cxn ang="0">
                  <a:pos x="1045" y="96"/>
                </a:cxn>
                <a:cxn ang="0">
                  <a:pos x="107" y="1140"/>
                </a:cxn>
                <a:cxn ang="0">
                  <a:pos x="0" y="1043"/>
                </a:cxn>
                <a:cxn ang="0">
                  <a:pos x="3" y="1040"/>
                </a:cxn>
                <a:cxn ang="0">
                  <a:pos x="935" y="3"/>
                </a:cxn>
                <a:cxn ang="0">
                  <a:pos x="1042" y="100"/>
                </a:cxn>
                <a:cxn ang="0">
                  <a:pos x="110" y="1136"/>
                </a:cxn>
                <a:cxn ang="0">
                  <a:pos x="3" y="1040"/>
                </a:cxn>
              </a:cxnLst>
              <a:rect l="0" t="0" r="r" b="b"/>
              <a:pathLst>
                <a:path w="1045" h="1140">
                  <a:moveTo>
                    <a:pt x="0" y="1043"/>
                  </a:moveTo>
                  <a:lnTo>
                    <a:pt x="938" y="0"/>
                  </a:lnTo>
                  <a:lnTo>
                    <a:pt x="1045" y="96"/>
                  </a:lnTo>
                  <a:lnTo>
                    <a:pt x="107" y="1140"/>
                  </a:lnTo>
                  <a:lnTo>
                    <a:pt x="0" y="1043"/>
                  </a:lnTo>
                  <a:close/>
                  <a:moveTo>
                    <a:pt x="3" y="1040"/>
                  </a:moveTo>
                  <a:lnTo>
                    <a:pt x="935" y="3"/>
                  </a:lnTo>
                  <a:lnTo>
                    <a:pt x="1042" y="100"/>
                  </a:lnTo>
                  <a:lnTo>
                    <a:pt x="110" y="1136"/>
                  </a:lnTo>
                  <a:lnTo>
                    <a:pt x="3" y="1040"/>
                  </a:lnTo>
                  <a:close/>
                </a:path>
              </a:pathLst>
            </a:custGeom>
            <a:solidFill>
              <a:srgbClr val="FFFFD1"/>
            </a:solidFill>
            <a:ln w="9525">
              <a:noFill/>
              <a:round/>
              <a:headEnd/>
              <a:tailEnd/>
            </a:ln>
            <a:effectLst/>
          </p:spPr>
          <p:txBody>
            <a:bodyPr wrap="none" anchor="ctr"/>
            <a:lstStyle/>
            <a:p>
              <a:endParaRPr lang="en-IN"/>
            </a:p>
          </p:txBody>
        </p:sp>
        <p:sp>
          <p:nvSpPr>
            <p:cNvPr id="4890" name="Freeform 794"/>
            <p:cNvSpPr>
              <a:spLocks noChangeArrowheads="1"/>
            </p:cNvSpPr>
            <p:nvPr/>
          </p:nvSpPr>
          <p:spPr bwMode="auto">
            <a:xfrm>
              <a:off x="1146" y="1810"/>
              <a:ext cx="1144" cy="1248"/>
            </a:xfrm>
            <a:custGeom>
              <a:avLst/>
              <a:gdLst/>
              <a:ahLst/>
              <a:cxnLst>
                <a:cxn ang="0">
                  <a:pos x="0" y="1037"/>
                </a:cxn>
                <a:cxn ang="0">
                  <a:pos x="932" y="0"/>
                </a:cxn>
                <a:cxn ang="0">
                  <a:pos x="1039" y="97"/>
                </a:cxn>
                <a:cxn ang="0">
                  <a:pos x="107" y="1133"/>
                </a:cxn>
                <a:cxn ang="0">
                  <a:pos x="0" y="1037"/>
                </a:cxn>
                <a:cxn ang="0">
                  <a:pos x="3" y="1034"/>
                </a:cxn>
                <a:cxn ang="0">
                  <a:pos x="929" y="3"/>
                </a:cxn>
                <a:cxn ang="0">
                  <a:pos x="1036" y="100"/>
                </a:cxn>
                <a:cxn ang="0">
                  <a:pos x="110" y="1130"/>
                </a:cxn>
                <a:cxn ang="0">
                  <a:pos x="3" y="1034"/>
                </a:cxn>
              </a:cxnLst>
              <a:rect l="0" t="0" r="r" b="b"/>
              <a:pathLst>
                <a:path w="1039" h="1133">
                  <a:moveTo>
                    <a:pt x="0" y="1037"/>
                  </a:moveTo>
                  <a:lnTo>
                    <a:pt x="932" y="0"/>
                  </a:lnTo>
                  <a:lnTo>
                    <a:pt x="1039" y="97"/>
                  </a:lnTo>
                  <a:lnTo>
                    <a:pt x="107" y="1133"/>
                  </a:lnTo>
                  <a:lnTo>
                    <a:pt x="0" y="1037"/>
                  </a:lnTo>
                  <a:close/>
                  <a:moveTo>
                    <a:pt x="3" y="1034"/>
                  </a:moveTo>
                  <a:lnTo>
                    <a:pt x="929" y="3"/>
                  </a:lnTo>
                  <a:lnTo>
                    <a:pt x="1036" y="100"/>
                  </a:lnTo>
                  <a:lnTo>
                    <a:pt x="110" y="1130"/>
                  </a:lnTo>
                  <a:lnTo>
                    <a:pt x="3" y="1034"/>
                  </a:lnTo>
                  <a:close/>
                </a:path>
              </a:pathLst>
            </a:custGeom>
            <a:solidFill>
              <a:srgbClr val="FFFFD0"/>
            </a:solidFill>
            <a:ln w="9525">
              <a:noFill/>
              <a:round/>
              <a:headEnd/>
              <a:tailEnd/>
            </a:ln>
            <a:effectLst/>
          </p:spPr>
          <p:txBody>
            <a:bodyPr wrap="none" anchor="ctr"/>
            <a:lstStyle/>
            <a:p>
              <a:endParaRPr lang="en-IN"/>
            </a:p>
          </p:txBody>
        </p:sp>
        <p:sp>
          <p:nvSpPr>
            <p:cNvPr id="4891" name="Freeform 795"/>
            <p:cNvSpPr>
              <a:spLocks noChangeArrowheads="1"/>
            </p:cNvSpPr>
            <p:nvPr/>
          </p:nvSpPr>
          <p:spPr bwMode="auto">
            <a:xfrm>
              <a:off x="1150" y="1813"/>
              <a:ext cx="1138" cy="1241"/>
            </a:xfrm>
            <a:custGeom>
              <a:avLst/>
              <a:gdLst/>
              <a:ahLst/>
              <a:cxnLst>
                <a:cxn ang="0">
                  <a:pos x="0" y="1031"/>
                </a:cxn>
                <a:cxn ang="0">
                  <a:pos x="926" y="0"/>
                </a:cxn>
                <a:cxn ang="0">
                  <a:pos x="1033" y="97"/>
                </a:cxn>
                <a:cxn ang="0">
                  <a:pos x="107" y="1127"/>
                </a:cxn>
                <a:cxn ang="0">
                  <a:pos x="0" y="1031"/>
                </a:cxn>
                <a:cxn ang="0">
                  <a:pos x="3" y="1028"/>
                </a:cxn>
                <a:cxn ang="0">
                  <a:pos x="923" y="4"/>
                </a:cxn>
                <a:cxn ang="0">
                  <a:pos x="1030" y="100"/>
                </a:cxn>
                <a:cxn ang="0">
                  <a:pos x="110" y="1124"/>
                </a:cxn>
                <a:cxn ang="0">
                  <a:pos x="3" y="1028"/>
                </a:cxn>
              </a:cxnLst>
              <a:rect l="0" t="0" r="r" b="b"/>
              <a:pathLst>
                <a:path w="1033" h="1127">
                  <a:moveTo>
                    <a:pt x="0" y="1031"/>
                  </a:moveTo>
                  <a:lnTo>
                    <a:pt x="926" y="0"/>
                  </a:lnTo>
                  <a:lnTo>
                    <a:pt x="1033" y="97"/>
                  </a:lnTo>
                  <a:lnTo>
                    <a:pt x="107" y="1127"/>
                  </a:lnTo>
                  <a:lnTo>
                    <a:pt x="0" y="1031"/>
                  </a:lnTo>
                  <a:close/>
                  <a:moveTo>
                    <a:pt x="3" y="1028"/>
                  </a:moveTo>
                  <a:lnTo>
                    <a:pt x="923" y="4"/>
                  </a:lnTo>
                  <a:lnTo>
                    <a:pt x="1030" y="100"/>
                  </a:lnTo>
                  <a:lnTo>
                    <a:pt x="110" y="1124"/>
                  </a:lnTo>
                  <a:lnTo>
                    <a:pt x="3" y="1028"/>
                  </a:lnTo>
                  <a:close/>
                </a:path>
              </a:pathLst>
            </a:custGeom>
            <a:solidFill>
              <a:srgbClr val="FFFECE"/>
            </a:solidFill>
            <a:ln w="9525">
              <a:noFill/>
              <a:round/>
              <a:headEnd/>
              <a:tailEnd/>
            </a:ln>
            <a:effectLst/>
          </p:spPr>
          <p:txBody>
            <a:bodyPr wrap="none" anchor="ctr"/>
            <a:lstStyle/>
            <a:p>
              <a:endParaRPr lang="en-IN"/>
            </a:p>
          </p:txBody>
        </p:sp>
        <p:sp>
          <p:nvSpPr>
            <p:cNvPr id="4892" name="Freeform 796"/>
            <p:cNvSpPr>
              <a:spLocks noChangeArrowheads="1"/>
            </p:cNvSpPr>
            <p:nvPr/>
          </p:nvSpPr>
          <p:spPr bwMode="auto">
            <a:xfrm>
              <a:off x="1153" y="1818"/>
              <a:ext cx="1131" cy="1234"/>
            </a:xfrm>
            <a:custGeom>
              <a:avLst/>
              <a:gdLst/>
              <a:ahLst/>
              <a:cxnLst>
                <a:cxn ang="0">
                  <a:pos x="0" y="1024"/>
                </a:cxn>
                <a:cxn ang="0">
                  <a:pos x="920" y="0"/>
                </a:cxn>
                <a:cxn ang="0">
                  <a:pos x="1027" y="96"/>
                </a:cxn>
                <a:cxn ang="0">
                  <a:pos x="107" y="1120"/>
                </a:cxn>
                <a:cxn ang="0">
                  <a:pos x="0" y="1024"/>
                </a:cxn>
                <a:cxn ang="0">
                  <a:pos x="3" y="1020"/>
                </a:cxn>
                <a:cxn ang="0">
                  <a:pos x="917" y="3"/>
                </a:cxn>
                <a:cxn ang="0">
                  <a:pos x="1024" y="99"/>
                </a:cxn>
                <a:cxn ang="0">
                  <a:pos x="110" y="1117"/>
                </a:cxn>
                <a:cxn ang="0">
                  <a:pos x="3" y="1020"/>
                </a:cxn>
              </a:cxnLst>
              <a:rect l="0" t="0" r="r" b="b"/>
              <a:pathLst>
                <a:path w="1027" h="1120">
                  <a:moveTo>
                    <a:pt x="0" y="1024"/>
                  </a:moveTo>
                  <a:lnTo>
                    <a:pt x="920" y="0"/>
                  </a:lnTo>
                  <a:lnTo>
                    <a:pt x="1027" y="96"/>
                  </a:lnTo>
                  <a:lnTo>
                    <a:pt x="107" y="1120"/>
                  </a:lnTo>
                  <a:lnTo>
                    <a:pt x="0" y="1024"/>
                  </a:lnTo>
                  <a:close/>
                  <a:moveTo>
                    <a:pt x="3" y="1020"/>
                  </a:moveTo>
                  <a:lnTo>
                    <a:pt x="917" y="3"/>
                  </a:lnTo>
                  <a:lnTo>
                    <a:pt x="1024" y="99"/>
                  </a:lnTo>
                  <a:lnTo>
                    <a:pt x="110" y="1117"/>
                  </a:lnTo>
                  <a:lnTo>
                    <a:pt x="3" y="1020"/>
                  </a:lnTo>
                  <a:close/>
                </a:path>
              </a:pathLst>
            </a:custGeom>
            <a:solidFill>
              <a:srgbClr val="FFFECC"/>
            </a:solidFill>
            <a:ln w="9525">
              <a:noFill/>
              <a:round/>
              <a:headEnd/>
              <a:tailEnd/>
            </a:ln>
            <a:effectLst/>
          </p:spPr>
          <p:txBody>
            <a:bodyPr wrap="none" anchor="ctr"/>
            <a:lstStyle/>
            <a:p>
              <a:endParaRPr lang="en-IN"/>
            </a:p>
          </p:txBody>
        </p:sp>
        <p:sp>
          <p:nvSpPr>
            <p:cNvPr id="4893" name="Freeform 797"/>
            <p:cNvSpPr>
              <a:spLocks noChangeArrowheads="1"/>
            </p:cNvSpPr>
            <p:nvPr/>
          </p:nvSpPr>
          <p:spPr bwMode="auto">
            <a:xfrm>
              <a:off x="1156" y="1821"/>
              <a:ext cx="1124" cy="1227"/>
            </a:xfrm>
            <a:custGeom>
              <a:avLst/>
              <a:gdLst/>
              <a:ahLst/>
              <a:cxnLst>
                <a:cxn ang="0">
                  <a:pos x="0" y="1017"/>
                </a:cxn>
                <a:cxn ang="0">
                  <a:pos x="914" y="0"/>
                </a:cxn>
                <a:cxn ang="0">
                  <a:pos x="1021" y="96"/>
                </a:cxn>
                <a:cxn ang="0">
                  <a:pos x="107" y="1114"/>
                </a:cxn>
                <a:cxn ang="0">
                  <a:pos x="0" y="1017"/>
                </a:cxn>
                <a:cxn ang="0">
                  <a:pos x="2" y="1014"/>
                </a:cxn>
                <a:cxn ang="0">
                  <a:pos x="911" y="3"/>
                </a:cxn>
                <a:cxn ang="0">
                  <a:pos x="1019" y="99"/>
                </a:cxn>
                <a:cxn ang="0">
                  <a:pos x="109" y="1111"/>
                </a:cxn>
                <a:cxn ang="0">
                  <a:pos x="2" y="1014"/>
                </a:cxn>
              </a:cxnLst>
              <a:rect l="0" t="0" r="r" b="b"/>
              <a:pathLst>
                <a:path w="1021" h="1114">
                  <a:moveTo>
                    <a:pt x="0" y="1017"/>
                  </a:moveTo>
                  <a:lnTo>
                    <a:pt x="914" y="0"/>
                  </a:lnTo>
                  <a:lnTo>
                    <a:pt x="1021" y="96"/>
                  </a:lnTo>
                  <a:lnTo>
                    <a:pt x="107" y="1114"/>
                  </a:lnTo>
                  <a:lnTo>
                    <a:pt x="0" y="1017"/>
                  </a:lnTo>
                  <a:close/>
                  <a:moveTo>
                    <a:pt x="2" y="1014"/>
                  </a:moveTo>
                  <a:lnTo>
                    <a:pt x="911" y="3"/>
                  </a:lnTo>
                  <a:lnTo>
                    <a:pt x="1019" y="99"/>
                  </a:lnTo>
                  <a:lnTo>
                    <a:pt x="109" y="1111"/>
                  </a:lnTo>
                  <a:lnTo>
                    <a:pt x="2" y="1014"/>
                  </a:lnTo>
                  <a:close/>
                </a:path>
              </a:pathLst>
            </a:custGeom>
            <a:solidFill>
              <a:srgbClr val="FFFFCB"/>
            </a:solidFill>
            <a:ln w="9525">
              <a:noFill/>
              <a:round/>
              <a:headEnd/>
              <a:tailEnd/>
            </a:ln>
            <a:effectLst/>
          </p:spPr>
          <p:txBody>
            <a:bodyPr wrap="none" anchor="ctr"/>
            <a:lstStyle/>
            <a:p>
              <a:endParaRPr lang="en-IN"/>
            </a:p>
          </p:txBody>
        </p:sp>
        <p:sp>
          <p:nvSpPr>
            <p:cNvPr id="4894" name="Freeform 798"/>
            <p:cNvSpPr>
              <a:spLocks noChangeArrowheads="1"/>
            </p:cNvSpPr>
            <p:nvPr/>
          </p:nvSpPr>
          <p:spPr bwMode="auto">
            <a:xfrm>
              <a:off x="1159" y="1824"/>
              <a:ext cx="1120" cy="1220"/>
            </a:xfrm>
            <a:custGeom>
              <a:avLst/>
              <a:gdLst/>
              <a:ahLst/>
              <a:cxnLst>
                <a:cxn ang="0">
                  <a:pos x="0" y="1011"/>
                </a:cxn>
                <a:cxn ang="0">
                  <a:pos x="909" y="0"/>
                </a:cxn>
                <a:cxn ang="0">
                  <a:pos x="1017" y="96"/>
                </a:cxn>
                <a:cxn ang="0">
                  <a:pos x="107" y="1108"/>
                </a:cxn>
                <a:cxn ang="0">
                  <a:pos x="0" y="1011"/>
                </a:cxn>
                <a:cxn ang="0">
                  <a:pos x="3" y="1008"/>
                </a:cxn>
                <a:cxn ang="0">
                  <a:pos x="907" y="2"/>
                </a:cxn>
                <a:cxn ang="0">
                  <a:pos x="1014" y="99"/>
                </a:cxn>
                <a:cxn ang="0">
                  <a:pos x="110" y="1104"/>
                </a:cxn>
                <a:cxn ang="0">
                  <a:pos x="3" y="1008"/>
                </a:cxn>
              </a:cxnLst>
              <a:rect l="0" t="0" r="r" b="b"/>
              <a:pathLst>
                <a:path w="1017" h="1108">
                  <a:moveTo>
                    <a:pt x="0" y="1011"/>
                  </a:moveTo>
                  <a:lnTo>
                    <a:pt x="909" y="0"/>
                  </a:lnTo>
                  <a:lnTo>
                    <a:pt x="1017" y="96"/>
                  </a:lnTo>
                  <a:lnTo>
                    <a:pt x="107" y="1108"/>
                  </a:lnTo>
                  <a:lnTo>
                    <a:pt x="0" y="1011"/>
                  </a:lnTo>
                  <a:close/>
                  <a:moveTo>
                    <a:pt x="3" y="1008"/>
                  </a:moveTo>
                  <a:lnTo>
                    <a:pt x="907" y="2"/>
                  </a:lnTo>
                  <a:lnTo>
                    <a:pt x="1014" y="99"/>
                  </a:lnTo>
                  <a:lnTo>
                    <a:pt x="110" y="1104"/>
                  </a:lnTo>
                  <a:lnTo>
                    <a:pt x="3" y="1008"/>
                  </a:lnTo>
                  <a:close/>
                </a:path>
              </a:pathLst>
            </a:custGeom>
            <a:solidFill>
              <a:srgbClr val="FFFFC9"/>
            </a:solidFill>
            <a:ln w="9525">
              <a:noFill/>
              <a:round/>
              <a:headEnd/>
              <a:tailEnd/>
            </a:ln>
            <a:effectLst/>
          </p:spPr>
          <p:txBody>
            <a:bodyPr wrap="none" anchor="ctr"/>
            <a:lstStyle/>
            <a:p>
              <a:endParaRPr lang="en-IN"/>
            </a:p>
          </p:txBody>
        </p:sp>
        <p:sp>
          <p:nvSpPr>
            <p:cNvPr id="4895" name="Freeform 799"/>
            <p:cNvSpPr>
              <a:spLocks noChangeArrowheads="1"/>
            </p:cNvSpPr>
            <p:nvPr/>
          </p:nvSpPr>
          <p:spPr bwMode="auto">
            <a:xfrm>
              <a:off x="1162" y="1827"/>
              <a:ext cx="1113" cy="1214"/>
            </a:xfrm>
            <a:custGeom>
              <a:avLst/>
              <a:gdLst/>
              <a:ahLst/>
              <a:cxnLst>
                <a:cxn ang="0">
                  <a:pos x="0" y="1006"/>
                </a:cxn>
                <a:cxn ang="0">
                  <a:pos x="904" y="0"/>
                </a:cxn>
                <a:cxn ang="0">
                  <a:pos x="1011" y="97"/>
                </a:cxn>
                <a:cxn ang="0">
                  <a:pos x="107" y="1102"/>
                </a:cxn>
                <a:cxn ang="0">
                  <a:pos x="0" y="1006"/>
                </a:cxn>
                <a:cxn ang="0">
                  <a:pos x="3" y="1004"/>
                </a:cxn>
                <a:cxn ang="0">
                  <a:pos x="901" y="4"/>
                </a:cxn>
                <a:cxn ang="0">
                  <a:pos x="1008" y="100"/>
                </a:cxn>
                <a:cxn ang="0">
                  <a:pos x="110" y="1100"/>
                </a:cxn>
                <a:cxn ang="0">
                  <a:pos x="3" y="1004"/>
                </a:cxn>
              </a:cxnLst>
              <a:rect l="0" t="0" r="r" b="b"/>
              <a:pathLst>
                <a:path w="1011" h="1102">
                  <a:moveTo>
                    <a:pt x="0" y="1006"/>
                  </a:moveTo>
                  <a:lnTo>
                    <a:pt x="904" y="0"/>
                  </a:lnTo>
                  <a:lnTo>
                    <a:pt x="1011" y="97"/>
                  </a:lnTo>
                  <a:lnTo>
                    <a:pt x="107" y="1102"/>
                  </a:lnTo>
                  <a:lnTo>
                    <a:pt x="0" y="1006"/>
                  </a:lnTo>
                  <a:close/>
                  <a:moveTo>
                    <a:pt x="3" y="1004"/>
                  </a:moveTo>
                  <a:lnTo>
                    <a:pt x="901" y="4"/>
                  </a:lnTo>
                  <a:lnTo>
                    <a:pt x="1008" y="100"/>
                  </a:lnTo>
                  <a:lnTo>
                    <a:pt x="110" y="1100"/>
                  </a:lnTo>
                  <a:lnTo>
                    <a:pt x="3" y="1004"/>
                  </a:lnTo>
                  <a:close/>
                </a:path>
              </a:pathLst>
            </a:custGeom>
            <a:solidFill>
              <a:srgbClr val="FFFEC8"/>
            </a:solidFill>
            <a:ln w="9525">
              <a:noFill/>
              <a:round/>
              <a:headEnd/>
              <a:tailEnd/>
            </a:ln>
            <a:effectLst/>
          </p:spPr>
          <p:txBody>
            <a:bodyPr wrap="none" anchor="ctr"/>
            <a:lstStyle/>
            <a:p>
              <a:endParaRPr lang="en-IN"/>
            </a:p>
          </p:txBody>
        </p:sp>
        <p:sp>
          <p:nvSpPr>
            <p:cNvPr id="4896" name="Freeform 800"/>
            <p:cNvSpPr>
              <a:spLocks noChangeArrowheads="1"/>
            </p:cNvSpPr>
            <p:nvPr/>
          </p:nvSpPr>
          <p:spPr bwMode="auto">
            <a:xfrm>
              <a:off x="1165" y="1831"/>
              <a:ext cx="1107" cy="1207"/>
            </a:xfrm>
            <a:custGeom>
              <a:avLst/>
              <a:gdLst/>
              <a:ahLst/>
              <a:cxnLst>
                <a:cxn ang="0">
                  <a:pos x="0" y="1000"/>
                </a:cxn>
                <a:cxn ang="0">
                  <a:pos x="898" y="0"/>
                </a:cxn>
                <a:cxn ang="0">
                  <a:pos x="1005" y="96"/>
                </a:cxn>
                <a:cxn ang="0">
                  <a:pos x="107" y="1096"/>
                </a:cxn>
                <a:cxn ang="0">
                  <a:pos x="0" y="1000"/>
                </a:cxn>
                <a:cxn ang="0">
                  <a:pos x="3" y="997"/>
                </a:cxn>
                <a:cxn ang="0">
                  <a:pos x="895" y="3"/>
                </a:cxn>
                <a:cxn ang="0">
                  <a:pos x="1002" y="99"/>
                </a:cxn>
                <a:cxn ang="0">
                  <a:pos x="110" y="1093"/>
                </a:cxn>
                <a:cxn ang="0">
                  <a:pos x="3" y="997"/>
                </a:cxn>
              </a:cxnLst>
              <a:rect l="0" t="0" r="r" b="b"/>
              <a:pathLst>
                <a:path w="1005" h="1096">
                  <a:moveTo>
                    <a:pt x="0" y="1000"/>
                  </a:moveTo>
                  <a:lnTo>
                    <a:pt x="898" y="0"/>
                  </a:lnTo>
                  <a:lnTo>
                    <a:pt x="1005" y="96"/>
                  </a:lnTo>
                  <a:lnTo>
                    <a:pt x="107" y="1096"/>
                  </a:lnTo>
                  <a:lnTo>
                    <a:pt x="0" y="1000"/>
                  </a:lnTo>
                  <a:close/>
                  <a:moveTo>
                    <a:pt x="3" y="997"/>
                  </a:moveTo>
                  <a:lnTo>
                    <a:pt x="895" y="3"/>
                  </a:lnTo>
                  <a:lnTo>
                    <a:pt x="1002" y="99"/>
                  </a:lnTo>
                  <a:lnTo>
                    <a:pt x="110" y="1093"/>
                  </a:lnTo>
                  <a:lnTo>
                    <a:pt x="3" y="997"/>
                  </a:lnTo>
                  <a:close/>
                </a:path>
              </a:pathLst>
            </a:custGeom>
            <a:solidFill>
              <a:srgbClr val="FFFFC6"/>
            </a:solidFill>
            <a:ln w="9525">
              <a:noFill/>
              <a:round/>
              <a:headEnd/>
              <a:tailEnd/>
            </a:ln>
            <a:effectLst/>
          </p:spPr>
          <p:txBody>
            <a:bodyPr wrap="none" anchor="ctr"/>
            <a:lstStyle/>
            <a:p>
              <a:endParaRPr lang="en-IN"/>
            </a:p>
          </p:txBody>
        </p:sp>
        <p:sp>
          <p:nvSpPr>
            <p:cNvPr id="4897" name="Freeform 801"/>
            <p:cNvSpPr>
              <a:spLocks noChangeArrowheads="1"/>
            </p:cNvSpPr>
            <p:nvPr/>
          </p:nvSpPr>
          <p:spPr bwMode="auto">
            <a:xfrm>
              <a:off x="1168" y="1834"/>
              <a:ext cx="1100" cy="1200"/>
            </a:xfrm>
            <a:custGeom>
              <a:avLst/>
              <a:gdLst/>
              <a:ahLst/>
              <a:cxnLst>
                <a:cxn ang="0">
                  <a:pos x="0" y="994"/>
                </a:cxn>
                <a:cxn ang="0">
                  <a:pos x="892" y="0"/>
                </a:cxn>
                <a:cxn ang="0">
                  <a:pos x="999" y="96"/>
                </a:cxn>
                <a:cxn ang="0">
                  <a:pos x="107" y="1090"/>
                </a:cxn>
                <a:cxn ang="0">
                  <a:pos x="0" y="994"/>
                </a:cxn>
                <a:cxn ang="0">
                  <a:pos x="3" y="990"/>
                </a:cxn>
                <a:cxn ang="0">
                  <a:pos x="890" y="3"/>
                </a:cxn>
                <a:cxn ang="0">
                  <a:pos x="996" y="99"/>
                </a:cxn>
                <a:cxn ang="0">
                  <a:pos x="109" y="1087"/>
                </a:cxn>
                <a:cxn ang="0">
                  <a:pos x="3" y="990"/>
                </a:cxn>
              </a:cxnLst>
              <a:rect l="0" t="0" r="r" b="b"/>
              <a:pathLst>
                <a:path w="999" h="1090">
                  <a:moveTo>
                    <a:pt x="0" y="994"/>
                  </a:moveTo>
                  <a:lnTo>
                    <a:pt x="892" y="0"/>
                  </a:lnTo>
                  <a:lnTo>
                    <a:pt x="999" y="96"/>
                  </a:lnTo>
                  <a:lnTo>
                    <a:pt x="107" y="1090"/>
                  </a:lnTo>
                  <a:lnTo>
                    <a:pt x="0" y="994"/>
                  </a:lnTo>
                  <a:close/>
                  <a:moveTo>
                    <a:pt x="3" y="990"/>
                  </a:moveTo>
                  <a:lnTo>
                    <a:pt x="890" y="3"/>
                  </a:lnTo>
                  <a:lnTo>
                    <a:pt x="996" y="99"/>
                  </a:lnTo>
                  <a:lnTo>
                    <a:pt x="109" y="1087"/>
                  </a:lnTo>
                  <a:lnTo>
                    <a:pt x="3" y="990"/>
                  </a:lnTo>
                  <a:close/>
                </a:path>
              </a:pathLst>
            </a:custGeom>
            <a:solidFill>
              <a:srgbClr val="FFFFC4"/>
            </a:solidFill>
            <a:ln w="9525">
              <a:noFill/>
              <a:round/>
              <a:headEnd/>
              <a:tailEnd/>
            </a:ln>
            <a:effectLst/>
          </p:spPr>
          <p:txBody>
            <a:bodyPr wrap="none" anchor="ctr"/>
            <a:lstStyle/>
            <a:p>
              <a:endParaRPr lang="en-IN"/>
            </a:p>
          </p:txBody>
        </p:sp>
        <p:sp>
          <p:nvSpPr>
            <p:cNvPr id="4898" name="Freeform 802"/>
            <p:cNvSpPr>
              <a:spLocks noChangeArrowheads="1"/>
            </p:cNvSpPr>
            <p:nvPr/>
          </p:nvSpPr>
          <p:spPr bwMode="auto">
            <a:xfrm>
              <a:off x="1172" y="1838"/>
              <a:ext cx="1093" cy="1194"/>
            </a:xfrm>
            <a:custGeom>
              <a:avLst/>
              <a:gdLst/>
              <a:ahLst/>
              <a:cxnLst>
                <a:cxn ang="0">
                  <a:pos x="0" y="987"/>
                </a:cxn>
                <a:cxn ang="0">
                  <a:pos x="887" y="0"/>
                </a:cxn>
                <a:cxn ang="0">
                  <a:pos x="993" y="96"/>
                </a:cxn>
                <a:cxn ang="0">
                  <a:pos x="106" y="1084"/>
                </a:cxn>
                <a:cxn ang="0">
                  <a:pos x="0" y="987"/>
                </a:cxn>
                <a:cxn ang="0">
                  <a:pos x="2" y="984"/>
                </a:cxn>
                <a:cxn ang="0">
                  <a:pos x="884" y="3"/>
                </a:cxn>
                <a:cxn ang="0">
                  <a:pos x="991" y="100"/>
                </a:cxn>
                <a:cxn ang="0">
                  <a:pos x="109" y="1080"/>
                </a:cxn>
                <a:cxn ang="0">
                  <a:pos x="2" y="984"/>
                </a:cxn>
              </a:cxnLst>
              <a:rect l="0" t="0" r="r" b="b"/>
              <a:pathLst>
                <a:path w="993" h="1084">
                  <a:moveTo>
                    <a:pt x="0" y="987"/>
                  </a:moveTo>
                  <a:lnTo>
                    <a:pt x="887" y="0"/>
                  </a:lnTo>
                  <a:lnTo>
                    <a:pt x="993" y="96"/>
                  </a:lnTo>
                  <a:lnTo>
                    <a:pt x="106" y="1084"/>
                  </a:lnTo>
                  <a:lnTo>
                    <a:pt x="0" y="987"/>
                  </a:lnTo>
                  <a:close/>
                  <a:moveTo>
                    <a:pt x="2" y="984"/>
                  </a:moveTo>
                  <a:lnTo>
                    <a:pt x="884" y="3"/>
                  </a:lnTo>
                  <a:lnTo>
                    <a:pt x="991" y="100"/>
                  </a:lnTo>
                  <a:lnTo>
                    <a:pt x="109" y="1080"/>
                  </a:lnTo>
                  <a:lnTo>
                    <a:pt x="2" y="984"/>
                  </a:lnTo>
                  <a:close/>
                </a:path>
              </a:pathLst>
            </a:custGeom>
            <a:solidFill>
              <a:srgbClr val="FFFEC3"/>
            </a:solidFill>
            <a:ln w="9525">
              <a:noFill/>
              <a:round/>
              <a:headEnd/>
              <a:tailEnd/>
            </a:ln>
            <a:effectLst/>
          </p:spPr>
          <p:txBody>
            <a:bodyPr wrap="none" anchor="ctr"/>
            <a:lstStyle/>
            <a:p>
              <a:endParaRPr lang="en-IN"/>
            </a:p>
          </p:txBody>
        </p:sp>
        <p:sp>
          <p:nvSpPr>
            <p:cNvPr id="4899" name="Freeform 803"/>
            <p:cNvSpPr>
              <a:spLocks noChangeArrowheads="1"/>
            </p:cNvSpPr>
            <p:nvPr/>
          </p:nvSpPr>
          <p:spPr bwMode="auto">
            <a:xfrm>
              <a:off x="1174" y="1841"/>
              <a:ext cx="1089" cy="1186"/>
            </a:xfrm>
            <a:custGeom>
              <a:avLst/>
              <a:gdLst/>
              <a:ahLst/>
              <a:cxnLst>
                <a:cxn ang="0">
                  <a:pos x="0" y="981"/>
                </a:cxn>
                <a:cxn ang="0">
                  <a:pos x="882" y="0"/>
                </a:cxn>
                <a:cxn ang="0">
                  <a:pos x="989" y="97"/>
                </a:cxn>
                <a:cxn ang="0">
                  <a:pos x="107" y="1077"/>
                </a:cxn>
                <a:cxn ang="0">
                  <a:pos x="0" y="981"/>
                </a:cxn>
                <a:cxn ang="0">
                  <a:pos x="3" y="978"/>
                </a:cxn>
                <a:cxn ang="0">
                  <a:pos x="879" y="4"/>
                </a:cxn>
                <a:cxn ang="0">
                  <a:pos x="986" y="100"/>
                </a:cxn>
                <a:cxn ang="0">
                  <a:pos x="110" y="1074"/>
                </a:cxn>
                <a:cxn ang="0">
                  <a:pos x="3" y="978"/>
                </a:cxn>
              </a:cxnLst>
              <a:rect l="0" t="0" r="r" b="b"/>
              <a:pathLst>
                <a:path w="989" h="1077">
                  <a:moveTo>
                    <a:pt x="0" y="981"/>
                  </a:moveTo>
                  <a:lnTo>
                    <a:pt x="882" y="0"/>
                  </a:lnTo>
                  <a:lnTo>
                    <a:pt x="989" y="97"/>
                  </a:lnTo>
                  <a:lnTo>
                    <a:pt x="107" y="1077"/>
                  </a:lnTo>
                  <a:lnTo>
                    <a:pt x="0" y="981"/>
                  </a:lnTo>
                  <a:close/>
                  <a:moveTo>
                    <a:pt x="3" y="978"/>
                  </a:moveTo>
                  <a:lnTo>
                    <a:pt x="879" y="4"/>
                  </a:lnTo>
                  <a:lnTo>
                    <a:pt x="986" y="100"/>
                  </a:lnTo>
                  <a:lnTo>
                    <a:pt x="110" y="1074"/>
                  </a:lnTo>
                  <a:lnTo>
                    <a:pt x="3" y="978"/>
                  </a:lnTo>
                  <a:close/>
                </a:path>
              </a:pathLst>
            </a:custGeom>
            <a:solidFill>
              <a:srgbClr val="FFFEC1"/>
            </a:solidFill>
            <a:ln w="9525">
              <a:noFill/>
              <a:round/>
              <a:headEnd/>
              <a:tailEnd/>
            </a:ln>
            <a:effectLst/>
          </p:spPr>
          <p:txBody>
            <a:bodyPr wrap="none" anchor="ctr"/>
            <a:lstStyle/>
            <a:p>
              <a:endParaRPr lang="en-IN"/>
            </a:p>
          </p:txBody>
        </p:sp>
        <p:sp>
          <p:nvSpPr>
            <p:cNvPr id="4900" name="Freeform 804"/>
            <p:cNvSpPr>
              <a:spLocks noChangeArrowheads="1"/>
            </p:cNvSpPr>
            <p:nvPr/>
          </p:nvSpPr>
          <p:spPr bwMode="auto">
            <a:xfrm>
              <a:off x="1177" y="1845"/>
              <a:ext cx="1083" cy="1178"/>
            </a:xfrm>
            <a:custGeom>
              <a:avLst/>
              <a:gdLst/>
              <a:ahLst/>
              <a:cxnLst>
                <a:cxn ang="0">
                  <a:pos x="0" y="974"/>
                </a:cxn>
                <a:cxn ang="0">
                  <a:pos x="876" y="0"/>
                </a:cxn>
                <a:cxn ang="0">
                  <a:pos x="983" y="96"/>
                </a:cxn>
                <a:cxn ang="0">
                  <a:pos x="107" y="1070"/>
                </a:cxn>
                <a:cxn ang="0">
                  <a:pos x="0" y="974"/>
                </a:cxn>
                <a:cxn ang="0">
                  <a:pos x="3" y="971"/>
                </a:cxn>
                <a:cxn ang="0">
                  <a:pos x="873" y="3"/>
                </a:cxn>
                <a:cxn ang="0">
                  <a:pos x="980" y="99"/>
                </a:cxn>
                <a:cxn ang="0">
                  <a:pos x="110" y="1067"/>
                </a:cxn>
                <a:cxn ang="0">
                  <a:pos x="3" y="971"/>
                </a:cxn>
              </a:cxnLst>
              <a:rect l="0" t="0" r="r" b="b"/>
              <a:pathLst>
                <a:path w="983" h="1070">
                  <a:moveTo>
                    <a:pt x="0" y="974"/>
                  </a:moveTo>
                  <a:lnTo>
                    <a:pt x="876" y="0"/>
                  </a:lnTo>
                  <a:lnTo>
                    <a:pt x="983" y="96"/>
                  </a:lnTo>
                  <a:lnTo>
                    <a:pt x="107" y="1070"/>
                  </a:lnTo>
                  <a:lnTo>
                    <a:pt x="0" y="974"/>
                  </a:lnTo>
                  <a:close/>
                  <a:moveTo>
                    <a:pt x="3" y="971"/>
                  </a:moveTo>
                  <a:lnTo>
                    <a:pt x="873" y="3"/>
                  </a:lnTo>
                  <a:lnTo>
                    <a:pt x="980" y="99"/>
                  </a:lnTo>
                  <a:lnTo>
                    <a:pt x="110" y="1067"/>
                  </a:lnTo>
                  <a:lnTo>
                    <a:pt x="3" y="971"/>
                  </a:lnTo>
                  <a:close/>
                </a:path>
              </a:pathLst>
            </a:custGeom>
            <a:solidFill>
              <a:srgbClr val="FFFEBF"/>
            </a:solidFill>
            <a:ln w="9525">
              <a:noFill/>
              <a:round/>
              <a:headEnd/>
              <a:tailEnd/>
            </a:ln>
            <a:effectLst/>
          </p:spPr>
          <p:txBody>
            <a:bodyPr wrap="none" anchor="ctr"/>
            <a:lstStyle/>
            <a:p>
              <a:endParaRPr lang="en-IN"/>
            </a:p>
          </p:txBody>
        </p:sp>
        <p:sp>
          <p:nvSpPr>
            <p:cNvPr id="4901" name="Freeform 805"/>
            <p:cNvSpPr>
              <a:spLocks noChangeArrowheads="1"/>
            </p:cNvSpPr>
            <p:nvPr/>
          </p:nvSpPr>
          <p:spPr bwMode="auto">
            <a:xfrm>
              <a:off x="1181" y="1849"/>
              <a:ext cx="1076" cy="1172"/>
            </a:xfrm>
            <a:custGeom>
              <a:avLst/>
              <a:gdLst/>
              <a:ahLst/>
              <a:cxnLst>
                <a:cxn ang="0">
                  <a:pos x="0" y="968"/>
                </a:cxn>
                <a:cxn ang="0">
                  <a:pos x="870" y="0"/>
                </a:cxn>
                <a:cxn ang="0">
                  <a:pos x="977" y="96"/>
                </a:cxn>
                <a:cxn ang="0">
                  <a:pos x="107" y="1064"/>
                </a:cxn>
                <a:cxn ang="0">
                  <a:pos x="0" y="968"/>
                </a:cxn>
                <a:cxn ang="0">
                  <a:pos x="2" y="964"/>
                </a:cxn>
                <a:cxn ang="0">
                  <a:pos x="867" y="3"/>
                </a:cxn>
                <a:cxn ang="0">
                  <a:pos x="975" y="99"/>
                </a:cxn>
                <a:cxn ang="0">
                  <a:pos x="110" y="1061"/>
                </a:cxn>
                <a:cxn ang="0">
                  <a:pos x="2" y="964"/>
                </a:cxn>
              </a:cxnLst>
              <a:rect l="0" t="0" r="r" b="b"/>
              <a:pathLst>
                <a:path w="977" h="1064">
                  <a:moveTo>
                    <a:pt x="0" y="968"/>
                  </a:moveTo>
                  <a:lnTo>
                    <a:pt x="870" y="0"/>
                  </a:lnTo>
                  <a:lnTo>
                    <a:pt x="977" y="96"/>
                  </a:lnTo>
                  <a:lnTo>
                    <a:pt x="107" y="1064"/>
                  </a:lnTo>
                  <a:lnTo>
                    <a:pt x="0" y="968"/>
                  </a:lnTo>
                  <a:close/>
                  <a:moveTo>
                    <a:pt x="2" y="964"/>
                  </a:moveTo>
                  <a:lnTo>
                    <a:pt x="867" y="3"/>
                  </a:lnTo>
                  <a:lnTo>
                    <a:pt x="975" y="99"/>
                  </a:lnTo>
                  <a:lnTo>
                    <a:pt x="110" y="1061"/>
                  </a:lnTo>
                  <a:lnTo>
                    <a:pt x="2" y="964"/>
                  </a:lnTo>
                  <a:close/>
                </a:path>
              </a:pathLst>
            </a:custGeom>
            <a:solidFill>
              <a:srgbClr val="FFFFBD"/>
            </a:solidFill>
            <a:ln w="9525">
              <a:noFill/>
              <a:round/>
              <a:headEnd/>
              <a:tailEnd/>
            </a:ln>
            <a:effectLst/>
          </p:spPr>
          <p:txBody>
            <a:bodyPr wrap="none" anchor="ctr"/>
            <a:lstStyle/>
            <a:p>
              <a:endParaRPr lang="en-IN"/>
            </a:p>
          </p:txBody>
        </p:sp>
        <p:sp>
          <p:nvSpPr>
            <p:cNvPr id="4902" name="Freeform 806"/>
            <p:cNvSpPr>
              <a:spLocks noChangeArrowheads="1"/>
            </p:cNvSpPr>
            <p:nvPr/>
          </p:nvSpPr>
          <p:spPr bwMode="auto">
            <a:xfrm>
              <a:off x="1183" y="1852"/>
              <a:ext cx="1071" cy="1166"/>
            </a:xfrm>
            <a:custGeom>
              <a:avLst/>
              <a:gdLst/>
              <a:ahLst/>
              <a:cxnLst>
                <a:cxn ang="0">
                  <a:pos x="0" y="961"/>
                </a:cxn>
                <a:cxn ang="0">
                  <a:pos x="865" y="0"/>
                </a:cxn>
                <a:cxn ang="0">
                  <a:pos x="973" y="96"/>
                </a:cxn>
                <a:cxn ang="0">
                  <a:pos x="108" y="1058"/>
                </a:cxn>
                <a:cxn ang="0">
                  <a:pos x="0" y="961"/>
                </a:cxn>
                <a:cxn ang="0">
                  <a:pos x="3" y="959"/>
                </a:cxn>
                <a:cxn ang="0">
                  <a:pos x="862" y="2"/>
                </a:cxn>
                <a:cxn ang="0">
                  <a:pos x="970" y="99"/>
                </a:cxn>
                <a:cxn ang="0">
                  <a:pos x="111" y="1055"/>
                </a:cxn>
                <a:cxn ang="0">
                  <a:pos x="3" y="959"/>
                </a:cxn>
              </a:cxnLst>
              <a:rect l="0" t="0" r="r" b="b"/>
              <a:pathLst>
                <a:path w="973" h="1058">
                  <a:moveTo>
                    <a:pt x="0" y="961"/>
                  </a:moveTo>
                  <a:lnTo>
                    <a:pt x="865" y="0"/>
                  </a:lnTo>
                  <a:lnTo>
                    <a:pt x="973" y="96"/>
                  </a:lnTo>
                  <a:lnTo>
                    <a:pt x="108" y="1058"/>
                  </a:lnTo>
                  <a:lnTo>
                    <a:pt x="0" y="961"/>
                  </a:lnTo>
                  <a:close/>
                  <a:moveTo>
                    <a:pt x="3" y="959"/>
                  </a:moveTo>
                  <a:lnTo>
                    <a:pt x="862" y="2"/>
                  </a:lnTo>
                  <a:lnTo>
                    <a:pt x="970" y="99"/>
                  </a:lnTo>
                  <a:lnTo>
                    <a:pt x="111" y="1055"/>
                  </a:lnTo>
                  <a:lnTo>
                    <a:pt x="3" y="959"/>
                  </a:lnTo>
                  <a:close/>
                </a:path>
              </a:pathLst>
            </a:custGeom>
            <a:solidFill>
              <a:srgbClr val="FFFEBC"/>
            </a:solidFill>
            <a:ln w="9525">
              <a:noFill/>
              <a:round/>
              <a:headEnd/>
              <a:tailEnd/>
            </a:ln>
            <a:effectLst/>
          </p:spPr>
          <p:txBody>
            <a:bodyPr wrap="none" anchor="ctr"/>
            <a:lstStyle/>
            <a:p>
              <a:endParaRPr lang="en-IN"/>
            </a:p>
          </p:txBody>
        </p:sp>
        <p:sp>
          <p:nvSpPr>
            <p:cNvPr id="4903" name="Freeform 807"/>
            <p:cNvSpPr>
              <a:spLocks noChangeArrowheads="1"/>
            </p:cNvSpPr>
            <p:nvPr/>
          </p:nvSpPr>
          <p:spPr bwMode="auto">
            <a:xfrm>
              <a:off x="1186" y="1854"/>
              <a:ext cx="1065" cy="1160"/>
            </a:xfrm>
            <a:custGeom>
              <a:avLst/>
              <a:gdLst/>
              <a:ahLst/>
              <a:cxnLst>
                <a:cxn ang="0">
                  <a:pos x="0" y="957"/>
                </a:cxn>
                <a:cxn ang="0">
                  <a:pos x="859" y="0"/>
                </a:cxn>
                <a:cxn ang="0">
                  <a:pos x="967" y="97"/>
                </a:cxn>
                <a:cxn ang="0">
                  <a:pos x="108" y="1053"/>
                </a:cxn>
                <a:cxn ang="0">
                  <a:pos x="0" y="957"/>
                </a:cxn>
                <a:cxn ang="0">
                  <a:pos x="3" y="954"/>
                </a:cxn>
                <a:cxn ang="0">
                  <a:pos x="856" y="3"/>
                </a:cxn>
                <a:cxn ang="0">
                  <a:pos x="964" y="100"/>
                </a:cxn>
                <a:cxn ang="0">
                  <a:pos x="111" y="1050"/>
                </a:cxn>
                <a:cxn ang="0">
                  <a:pos x="3" y="954"/>
                </a:cxn>
              </a:cxnLst>
              <a:rect l="0" t="0" r="r" b="b"/>
              <a:pathLst>
                <a:path w="967" h="1053">
                  <a:moveTo>
                    <a:pt x="0" y="957"/>
                  </a:moveTo>
                  <a:lnTo>
                    <a:pt x="859" y="0"/>
                  </a:lnTo>
                  <a:lnTo>
                    <a:pt x="967" y="97"/>
                  </a:lnTo>
                  <a:lnTo>
                    <a:pt x="108" y="1053"/>
                  </a:lnTo>
                  <a:lnTo>
                    <a:pt x="0" y="957"/>
                  </a:lnTo>
                  <a:close/>
                  <a:moveTo>
                    <a:pt x="3" y="954"/>
                  </a:moveTo>
                  <a:lnTo>
                    <a:pt x="856" y="3"/>
                  </a:lnTo>
                  <a:lnTo>
                    <a:pt x="964" y="100"/>
                  </a:lnTo>
                  <a:lnTo>
                    <a:pt x="111" y="1050"/>
                  </a:lnTo>
                  <a:lnTo>
                    <a:pt x="3" y="954"/>
                  </a:lnTo>
                  <a:close/>
                </a:path>
              </a:pathLst>
            </a:custGeom>
            <a:solidFill>
              <a:srgbClr val="FFFFBA"/>
            </a:solidFill>
            <a:ln w="9525">
              <a:noFill/>
              <a:round/>
              <a:headEnd/>
              <a:tailEnd/>
            </a:ln>
            <a:effectLst/>
          </p:spPr>
          <p:txBody>
            <a:bodyPr wrap="none" anchor="ctr"/>
            <a:lstStyle/>
            <a:p>
              <a:endParaRPr lang="en-IN"/>
            </a:p>
          </p:txBody>
        </p:sp>
        <p:sp>
          <p:nvSpPr>
            <p:cNvPr id="4904" name="Freeform 808"/>
            <p:cNvSpPr>
              <a:spLocks noChangeArrowheads="1"/>
            </p:cNvSpPr>
            <p:nvPr/>
          </p:nvSpPr>
          <p:spPr bwMode="auto">
            <a:xfrm>
              <a:off x="1189" y="1857"/>
              <a:ext cx="1058" cy="1153"/>
            </a:xfrm>
            <a:custGeom>
              <a:avLst/>
              <a:gdLst/>
              <a:ahLst/>
              <a:cxnLst>
                <a:cxn ang="0">
                  <a:pos x="0" y="951"/>
                </a:cxn>
                <a:cxn ang="0">
                  <a:pos x="853" y="0"/>
                </a:cxn>
                <a:cxn ang="0">
                  <a:pos x="961" y="97"/>
                </a:cxn>
                <a:cxn ang="0">
                  <a:pos x="108" y="1047"/>
                </a:cxn>
                <a:cxn ang="0">
                  <a:pos x="0" y="951"/>
                </a:cxn>
                <a:cxn ang="0">
                  <a:pos x="3" y="948"/>
                </a:cxn>
                <a:cxn ang="0">
                  <a:pos x="851" y="4"/>
                </a:cxn>
                <a:cxn ang="0">
                  <a:pos x="958" y="100"/>
                </a:cxn>
                <a:cxn ang="0">
                  <a:pos x="110" y="1044"/>
                </a:cxn>
                <a:cxn ang="0">
                  <a:pos x="3" y="948"/>
                </a:cxn>
              </a:cxnLst>
              <a:rect l="0" t="0" r="r" b="b"/>
              <a:pathLst>
                <a:path w="961" h="1047">
                  <a:moveTo>
                    <a:pt x="0" y="951"/>
                  </a:moveTo>
                  <a:lnTo>
                    <a:pt x="853" y="0"/>
                  </a:lnTo>
                  <a:lnTo>
                    <a:pt x="961" y="97"/>
                  </a:lnTo>
                  <a:lnTo>
                    <a:pt x="108" y="1047"/>
                  </a:lnTo>
                  <a:lnTo>
                    <a:pt x="0" y="951"/>
                  </a:lnTo>
                  <a:close/>
                  <a:moveTo>
                    <a:pt x="3" y="948"/>
                  </a:moveTo>
                  <a:lnTo>
                    <a:pt x="851" y="4"/>
                  </a:lnTo>
                  <a:lnTo>
                    <a:pt x="958" y="100"/>
                  </a:lnTo>
                  <a:lnTo>
                    <a:pt x="110" y="1044"/>
                  </a:lnTo>
                  <a:lnTo>
                    <a:pt x="3" y="948"/>
                  </a:lnTo>
                  <a:close/>
                </a:path>
              </a:pathLst>
            </a:custGeom>
            <a:solidFill>
              <a:srgbClr val="FFFFB8"/>
            </a:solidFill>
            <a:ln w="9525">
              <a:noFill/>
              <a:round/>
              <a:headEnd/>
              <a:tailEnd/>
            </a:ln>
            <a:effectLst/>
          </p:spPr>
          <p:txBody>
            <a:bodyPr wrap="none" anchor="ctr"/>
            <a:lstStyle/>
            <a:p>
              <a:endParaRPr lang="en-IN"/>
            </a:p>
          </p:txBody>
        </p:sp>
        <p:sp>
          <p:nvSpPr>
            <p:cNvPr id="4905" name="Freeform 809"/>
            <p:cNvSpPr>
              <a:spLocks noChangeArrowheads="1"/>
            </p:cNvSpPr>
            <p:nvPr/>
          </p:nvSpPr>
          <p:spPr bwMode="auto">
            <a:xfrm>
              <a:off x="1192" y="1862"/>
              <a:ext cx="1052" cy="1146"/>
            </a:xfrm>
            <a:custGeom>
              <a:avLst/>
              <a:gdLst/>
              <a:ahLst/>
              <a:cxnLst>
                <a:cxn ang="0">
                  <a:pos x="0" y="944"/>
                </a:cxn>
                <a:cxn ang="0">
                  <a:pos x="848" y="0"/>
                </a:cxn>
                <a:cxn ang="0">
                  <a:pos x="955" y="96"/>
                </a:cxn>
                <a:cxn ang="0">
                  <a:pos x="107" y="1040"/>
                </a:cxn>
                <a:cxn ang="0">
                  <a:pos x="0" y="944"/>
                </a:cxn>
                <a:cxn ang="0">
                  <a:pos x="3" y="940"/>
                </a:cxn>
                <a:cxn ang="0">
                  <a:pos x="845" y="3"/>
                </a:cxn>
                <a:cxn ang="0">
                  <a:pos x="952" y="99"/>
                </a:cxn>
                <a:cxn ang="0">
                  <a:pos x="109" y="1037"/>
                </a:cxn>
                <a:cxn ang="0">
                  <a:pos x="3" y="940"/>
                </a:cxn>
              </a:cxnLst>
              <a:rect l="0" t="0" r="r" b="b"/>
              <a:pathLst>
                <a:path w="955" h="1040">
                  <a:moveTo>
                    <a:pt x="0" y="944"/>
                  </a:moveTo>
                  <a:lnTo>
                    <a:pt x="848" y="0"/>
                  </a:lnTo>
                  <a:lnTo>
                    <a:pt x="955" y="96"/>
                  </a:lnTo>
                  <a:lnTo>
                    <a:pt x="107" y="1040"/>
                  </a:lnTo>
                  <a:lnTo>
                    <a:pt x="0" y="944"/>
                  </a:lnTo>
                  <a:close/>
                  <a:moveTo>
                    <a:pt x="3" y="940"/>
                  </a:moveTo>
                  <a:lnTo>
                    <a:pt x="845" y="3"/>
                  </a:lnTo>
                  <a:lnTo>
                    <a:pt x="952" y="99"/>
                  </a:lnTo>
                  <a:lnTo>
                    <a:pt x="109" y="1037"/>
                  </a:lnTo>
                  <a:lnTo>
                    <a:pt x="3" y="940"/>
                  </a:lnTo>
                  <a:close/>
                </a:path>
              </a:pathLst>
            </a:custGeom>
            <a:solidFill>
              <a:srgbClr val="FFFFB6"/>
            </a:solidFill>
            <a:ln w="9525">
              <a:noFill/>
              <a:round/>
              <a:headEnd/>
              <a:tailEnd/>
            </a:ln>
            <a:effectLst/>
          </p:spPr>
          <p:txBody>
            <a:bodyPr wrap="none" anchor="ctr"/>
            <a:lstStyle/>
            <a:p>
              <a:endParaRPr lang="en-IN"/>
            </a:p>
          </p:txBody>
        </p:sp>
        <p:sp>
          <p:nvSpPr>
            <p:cNvPr id="4906" name="Freeform 810"/>
            <p:cNvSpPr>
              <a:spLocks noChangeArrowheads="1"/>
            </p:cNvSpPr>
            <p:nvPr/>
          </p:nvSpPr>
          <p:spPr bwMode="auto">
            <a:xfrm>
              <a:off x="1196" y="1865"/>
              <a:ext cx="1045" cy="1139"/>
            </a:xfrm>
            <a:custGeom>
              <a:avLst/>
              <a:gdLst/>
              <a:ahLst/>
              <a:cxnLst>
                <a:cxn ang="0">
                  <a:pos x="0" y="937"/>
                </a:cxn>
                <a:cxn ang="0">
                  <a:pos x="842" y="0"/>
                </a:cxn>
                <a:cxn ang="0">
                  <a:pos x="949" y="96"/>
                </a:cxn>
                <a:cxn ang="0">
                  <a:pos x="106" y="1034"/>
                </a:cxn>
                <a:cxn ang="0">
                  <a:pos x="0" y="937"/>
                </a:cxn>
                <a:cxn ang="0">
                  <a:pos x="3" y="934"/>
                </a:cxn>
                <a:cxn ang="0">
                  <a:pos x="840" y="3"/>
                </a:cxn>
                <a:cxn ang="0">
                  <a:pos x="946" y="99"/>
                </a:cxn>
                <a:cxn ang="0">
                  <a:pos x="109" y="1031"/>
                </a:cxn>
                <a:cxn ang="0">
                  <a:pos x="3" y="934"/>
                </a:cxn>
              </a:cxnLst>
              <a:rect l="0" t="0" r="r" b="b"/>
              <a:pathLst>
                <a:path w="949" h="1034">
                  <a:moveTo>
                    <a:pt x="0" y="937"/>
                  </a:moveTo>
                  <a:lnTo>
                    <a:pt x="842" y="0"/>
                  </a:lnTo>
                  <a:lnTo>
                    <a:pt x="949" y="96"/>
                  </a:lnTo>
                  <a:lnTo>
                    <a:pt x="106" y="1034"/>
                  </a:lnTo>
                  <a:lnTo>
                    <a:pt x="0" y="937"/>
                  </a:lnTo>
                  <a:close/>
                  <a:moveTo>
                    <a:pt x="3" y="934"/>
                  </a:moveTo>
                  <a:lnTo>
                    <a:pt x="840" y="3"/>
                  </a:lnTo>
                  <a:lnTo>
                    <a:pt x="946" y="99"/>
                  </a:lnTo>
                  <a:lnTo>
                    <a:pt x="109" y="1031"/>
                  </a:lnTo>
                  <a:lnTo>
                    <a:pt x="3" y="934"/>
                  </a:lnTo>
                  <a:close/>
                </a:path>
              </a:pathLst>
            </a:custGeom>
            <a:solidFill>
              <a:srgbClr val="FFFFB5"/>
            </a:solidFill>
            <a:ln w="9525">
              <a:noFill/>
              <a:round/>
              <a:headEnd/>
              <a:tailEnd/>
            </a:ln>
            <a:effectLst/>
          </p:spPr>
          <p:txBody>
            <a:bodyPr wrap="none" anchor="ctr"/>
            <a:lstStyle/>
            <a:p>
              <a:endParaRPr lang="en-IN"/>
            </a:p>
          </p:txBody>
        </p:sp>
        <p:sp>
          <p:nvSpPr>
            <p:cNvPr id="4907" name="Freeform 811"/>
            <p:cNvSpPr>
              <a:spLocks noChangeArrowheads="1"/>
            </p:cNvSpPr>
            <p:nvPr/>
          </p:nvSpPr>
          <p:spPr bwMode="auto">
            <a:xfrm>
              <a:off x="1199" y="1868"/>
              <a:ext cx="1039" cy="1132"/>
            </a:xfrm>
            <a:custGeom>
              <a:avLst/>
              <a:gdLst/>
              <a:ahLst/>
              <a:cxnLst>
                <a:cxn ang="0">
                  <a:pos x="0" y="931"/>
                </a:cxn>
                <a:cxn ang="0">
                  <a:pos x="837" y="0"/>
                </a:cxn>
                <a:cxn ang="0">
                  <a:pos x="943" y="96"/>
                </a:cxn>
                <a:cxn ang="0">
                  <a:pos x="106" y="1028"/>
                </a:cxn>
                <a:cxn ang="0">
                  <a:pos x="0" y="931"/>
                </a:cxn>
                <a:cxn ang="0">
                  <a:pos x="3" y="928"/>
                </a:cxn>
                <a:cxn ang="0">
                  <a:pos x="834" y="3"/>
                </a:cxn>
                <a:cxn ang="0">
                  <a:pos x="940" y="100"/>
                </a:cxn>
                <a:cxn ang="0">
                  <a:pos x="109" y="1024"/>
                </a:cxn>
                <a:cxn ang="0">
                  <a:pos x="3" y="928"/>
                </a:cxn>
              </a:cxnLst>
              <a:rect l="0" t="0" r="r" b="b"/>
              <a:pathLst>
                <a:path w="943" h="1028">
                  <a:moveTo>
                    <a:pt x="0" y="931"/>
                  </a:moveTo>
                  <a:lnTo>
                    <a:pt x="837" y="0"/>
                  </a:lnTo>
                  <a:lnTo>
                    <a:pt x="943" y="96"/>
                  </a:lnTo>
                  <a:lnTo>
                    <a:pt x="106" y="1028"/>
                  </a:lnTo>
                  <a:lnTo>
                    <a:pt x="0" y="931"/>
                  </a:lnTo>
                  <a:close/>
                  <a:moveTo>
                    <a:pt x="3" y="928"/>
                  </a:moveTo>
                  <a:lnTo>
                    <a:pt x="834" y="3"/>
                  </a:lnTo>
                  <a:lnTo>
                    <a:pt x="940" y="100"/>
                  </a:lnTo>
                  <a:lnTo>
                    <a:pt x="109" y="1024"/>
                  </a:lnTo>
                  <a:lnTo>
                    <a:pt x="3" y="928"/>
                  </a:lnTo>
                  <a:close/>
                </a:path>
              </a:pathLst>
            </a:custGeom>
            <a:solidFill>
              <a:srgbClr val="FFFFB3"/>
            </a:solidFill>
            <a:ln w="9525">
              <a:noFill/>
              <a:round/>
              <a:headEnd/>
              <a:tailEnd/>
            </a:ln>
            <a:effectLst/>
          </p:spPr>
          <p:txBody>
            <a:bodyPr wrap="none" anchor="ctr"/>
            <a:lstStyle/>
            <a:p>
              <a:endParaRPr lang="en-IN"/>
            </a:p>
          </p:txBody>
        </p:sp>
        <p:sp>
          <p:nvSpPr>
            <p:cNvPr id="4908" name="Freeform 812"/>
            <p:cNvSpPr>
              <a:spLocks noChangeArrowheads="1"/>
            </p:cNvSpPr>
            <p:nvPr/>
          </p:nvSpPr>
          <p:spPr bwMode="auto">
            <a:xfrm>
              <a:off x="1203" y="1872"/>
              <a:ext cx="1032" cy="1124"/>
            </a:xfrm>
            <a:custGeom>
              <a:avLst/>
              <a:gdLst/>
              <a:ahLst/>
              <a:cxnLst>
                <a:cxn ang="0">
                  <a:pos x="0" y="925"/>
                </a:cxn>
                <a:cxn ang="0">
                  <a:pos x="831" y="0"/>
                </a:cxn>
                <a:cxn ang="0">
                  <a:pos x="937" y="97"/>
                </a:cxn>
                <a:cxn ang="0">
                  <a:pos x="106" y="1021"/>
                </a:cxn>
                <a:cxn ang="0">
                  <a:pos x="0" y="925"/>
                </a:cxn>
                <a:cxn ang="0">
                  <a:pos x="2" y="922"/>
                </a:cxn>
                <a:cxn ang="0">
                  <a:pos x="828" y="4"/>
                </a:cxn>
                <a:cxn ang="0">
                  <a:pos x="934" y="100"/>
                </a:cxn>
                <a:cxn ang="0">
                  <a:pos x="109" y="1018"/>
                </a:cxn>
                <a:cxn ang="0">
                  <a:pos x="2" y="922"/>
                </a:cxn>
              </a:cxnLst>
              <a:rect l="0" t="0" r="r" b="b"/>
              <a:pathLst>
                <a:path w="937" h="1021">
                  <a:moveTo>
                    <a:pt x="0" y="925"/>
                  </a:moveTo>
                  <a:lnTo>
                    <a:pt x="831" y="0"/>
                  </a:lnTo>
                  <a:lnTo>
                    <a:pt x="937" y="97"/>
                  </a:lnTo>
                  <a:lnTo>
                    <a:pt x="106" y="1021"/>
                  </a:lnTo>
                  <a:lnTo>
                    <a:pt x="0" y="925"/>
                  </a:lnTo>
                  <a:close/>
                  <a:moveTo>
                    <a:pt x="2" y="922"/>
                  </a:moveTo>
                  <a:lnTo>
                    <a:pt x="828" y="4"/>
                  </a:lnTo>
                  <a:lnTo>
                    <a:pt x="934" y="100"/>
                  </a:lnTo>
                  <a:lnTo>
                    <a:pt x="109" y="1018"/>
                  </a:lnTo>
                  <a:lnTo>
                    <a:pt x="2" y="922"/>
                  </a:lnTo>
                  <a:close/>
                </a:path>
              </a:pathLst>
            </a:custGeom>
            <a:solidFill>
              <a:srgbClr val="FFFFB1"/>
            </a:solidFill>
            <a:ln w="9525">
              <a:noFill/>
              <a:round/>
              <a:headEnd/>
              <a:tailEnd/>
            </a:ln>
            <a:effectLst/>
          </p:spPr>
          <p:txBody>
            <a:bodyPr wrap="none" anchor="ctr"/>
            <a:lstStyle/>
            <a:p>
              <a:endParaRPr lang="en-IN"/>
            </a:p>
          </p:txBody>
        </p:sp>
        <p:sp>
          <p:nvSpPr>
            <p:cNvPr id="4909" name="Freeform 813"/>
            <p:cNvSpPr>
              <a:spLocks noChangeArrowheads="1"/>
            </p:cNvSpPr>
            <p:nvPr/>
          </p:nvSpPr>
          <p:spPr bwMode="auto">
            <a:xfrm>
              <a:off x="1205" y="1876"/>
              <a:ext cx="1026" cy="1117"/>
            </a:xfrm>
            <a:custGeom>
              <a:avLst/>
              <a:gdLst/>
              <a:ahLst/>
              <a:cxnLst>
                <a:cxn ang="0">
                  <a:pos x="0" y="918"/>
                </a:cxn>
                <a:cxn ang="0">
                  <a:pos x="826" y="0"/>
                </a:cxn>
                <a:cxn ang="0">
                  <a:pos x="932" y="96"/>
                </a:cxn>
                <a:cxn ang="0">
                  <a:pos x="107" y="1014"/>
                </a:cxn>
                <a:cxn ang="0">
                  <a:pos x="0" y="918"/>
                </a:cxn>
                <a:cxn ang="0">
                  <a:pos x="3" y="915"/>
                </a:cxn>
                <a:cxn ang="0">
                  <a:pos x="823" y="2"/>
                </a:cxn>
                <a:cxn ang="0">
                  <a:pos x="930" y="98"/>
                </a:cxn>
                <a:cxn ang="0">
                  <a:pos x="110" y="1011"/>
                </a:cxn>
                <a:cxn ang="0">
                  <a:pos x="3" y="915"/>
                </a:cxn>
              </a:cxnLst>
              <a:rect l="0" t="0" r="r" b="b"/>
              <a:pathLst>
                <a:path w="932" h="1014">
                  <a:moveTo>
                    <a:pt x="0" y="918"/>
                  </a:moveTo>
                  <a:lnTo>
                    <a:pt x="826" y="0"/>
                  </a:lnTo>
                  <a:lnTo>
                    <a:pt x="932" y="96"/>
                  </a:lnTo>
                  <a:lnTo>
                    <a:pt x="107" y="1014"/>
                  </a:lnTo>
                  <a:lnTo>
                    <a:pt x="0" y="918"/>
                  </a:lnTo>
                  <a:close/>
                  <a:moveTo>
                    <a:pt x="3" y="915"/>
                  </a:moveTo>
                  <a:lnTo>
                    <a:pt x="823" y="2"/>
                  </a:lnTo>
                  <a:lnTo>
                    <a:pt x="930" y="98"/>
                  </a:lnTo>
                  <a:lnTo>
                    <a:pt x="110" y="1011"/>
                  </a:lnTo>
                  <a:lnTo>
                    <a:pt x="3" y="915"/>
                  </a:lnTo>
                  <a:close/>
                </a:path>
              </a:pathLst>
            </a:custGeom>
            <a:solidFill>
              <a:srgbClr val="FFFFAF"/>
            </a:solidFill>
            <a:ln w="9525">
              <a:noFill/>
              <a:round/>
              <a:headEnd/>
              <a:tailEnd/>
            </a:ln>
            <a:effectLst/>
          </p:spPr>
          <p:txBody>
            <a:bodyPr wrap="none" anchor="ctr"/>
            <a:lstStyle/>
            <a:p>
              <a:endParaRPr lang="en-IN"/>
            </a:p>
          </p:txBody>
        </p:sp>
        <p:sp>
          <p:nvSpPr>
            <p:cNvPr id="4910" name="Freeform 814"/>
            <p:cNvSpPr>
              <a:spLocks noChangeArrowheads="1"/>
            </p:cNvSpPr>
            <p:nvPr/>
          </p:nvSpPr>
          <p:spPr bwMode="auto">
            <a:xfrm>
              <a:off x="1208" y="1878"/>
              <a:ext cx="1021" cy="1112"/>
            </a:xfrm>
            <a:custGeom>
              <a:avLst/>
              <a:gdLst/>
              <a:ahLst/>
              <a:cxnLst>
                <a:cxn ang="0">
                  <a:pos x="0" y="913"/>
                </a:cxn>
                <a:cxn ang="0">
                  <a:pos x="820" y="0"/>
                </a:cxn>
                <a:cxn ang="0">
                  <a:pos x="927" y="96"/>
                </a:cxn>
                <a:cxn ang="0">
                  <a:pos x="107" y="1009"/>
                </a:cxn>
                <a:cxn ang="0">
                  <a:pos x="0" y="913"/>
                </a:cxn>
                <a:cxn ang="0">
                  <a:pos x="2" y="910"/>
                </a:cxn>
                <a:cxn ang="0">
                  <a:pos x="817" y="3"/>
                </a:cxn>
                <a:cxn ang="0">
                  <a:pos x="925" y="99"/>
                </a:cxn>
                <a:cxn ang="0">
                  <a:pos x="110" y="1007"/>
                </a:cxn>
                <a:cxn ang="0">
                  <a:pos x="2" y="910"/>
                </a:cxn>
              </a:cxnLst>
              <a:rect l="0" t="0" r="r" b="b"/>
              <a:pathLst>
                <a:path w="927" h="1009">
                  <a:moveTo>
                    <a:pt x="0" y="913"/>
                  </a:moveTo>
                  <a:lnTo>
                    <a:pt x="820" y="0"/>
                  </a:lnTo>
                  <a:lnTo>
                    <a:pt x="927" y="96"/>
                  </a:lnTo>
                  <a:lnTo>
                    <a:pt x="107" y="1009"/>
                  </a:lnTo>
                  <a:lnTo>
                    <a:pt x="0" y="913"/>
                  </a:lnTo>
                  <a:close/>
                  <a:moveTo>
                    <a:pt x="2" y="910"/>
                  </a:moveTo>
                  <a:lnTo>
                    <a:pt x="817" y="3"/>
                  </a:lnTo>
                  <a:lnTo>
                    <a:pt x="925" y="99"/>
                  </a:lnTo>
                  <a:lnTo>
                    <a:pt x="110" y="1007"/>
                  </a:lnTo>
                  <a:lnTo>
                    <a:pt x="2" y="910"/>
                  </a:lnTo>
                  <a:close/>
                </a:path>
              </a:pathLst>
            </a:custGeom>
            <a:solidFill>
              <a:srgbClr val="FFFFAD"/>
            </a:solidFill>
            <a:ln w="9525">
              <a:noFill/>
              <a:round/>
              <a:headEnd/>
              <a:tailEnd/>
            </a:ln>
            <a:effectLst/>
          </p:spPr>
          <p:txBody>
            <a:bodyPr wrap="none" anchor="ctr"/>
            <a:lstStyle/>
            <a:p>
              <a:endParaRPr lang="en-IN"/>
            </a:p>
          </p:txBody>
        </p:sp>
        <p:sp>
          <p:nvSpPr>
            <p:cNvPr id="4911" name="Freeform 815"/>
            <p:cNvSpPr>
              <a:spLocks noChangeArrowheads="1"/>
            </p:cNvSpPr>
            <p:nvPr/>
          </p:nvSpPr>
          <p:spPr bwMode="auto">
            <a:xfrm>
              <a:off x="1210" y="1882"/>
              <a:ext cx="1016" cy="1106"/>
            </a:xfrm>
            <a:custGeom>
              <a:avLst/>
              <a:gdLst/>
              <a:ahLst/>
              <a:cxnLst>
                <a:cxn ang="0">
                  <a:pos x="0" y="907"/>
                </a:cxn>
                <a:cxn ang="0">
                  <a:pos x="815" y="0"/>
                </a:cxn>
                <a:cxn ang="0">
                  <a:pos x="923" y="96"/>
                </a:cxn>
                <a:cxn ang="0">
                  <a:pos x="108" y="1004"/>
                </a:cxn>
                <a:cxn ang="0">
                  <a:pos x="0" y="907"/>
                </a:cxn>
                <a:cxn ang="0">
                  <a:pos x="3" y="904"/>
                </a:cxn>
                <a:cxn ang="0">
                  <a:pos x="812" y="3"/>
                </a:cxn>
                <a:cxn ang="0">
                  <a:pos x="920" y="100"/>
                </a:cxn>
                <a:cxn ang="0">
                  <a:pos x="111" y="1000"/>
                </a:cxn>
                <a:cxn ang="0">
                  <a:pos x="3" y="904"/>
                </a:cxn>
              </a:cxnLst>
              <a:rect l="0" t="0" r="r" b="b"/>
              <a:pathLst>
                <a:path w="923" h="1004">
                  <a:moveTo>
                    <a:pt x="0" y="907"/>
                  </a:moveTo>
                  <a:lnTo>
                    <a:pt x="815" y="0"/>
                  </a:lnTo>
                  <a:lnTo>
                    <a:pt x="923" y="96"/>
                  </a:lnTo>
                  <a:lnTo>
                    <a:pt x="108" y="1004"/>
                  </a:lnTo>
                  <a:lnTo>
                    <a:pt x="0" y="907"/>
                  </a:lnTo>
                  <a:close/>
                  <a:moveTo>
                    <a:pt x="3" y="904"/>
                  </a:moveTo>
                  <a:lnTo>
                    <a:pt x="812" y="3"/>
                  </a:lnTo>
                  <a:lnTo>
                    <a:pt x="920" y="100"/>
                  </a:lnTo>
                  <a:lnTo>
                    <a:pt x="111" y="1000"/>
                  </a:lnTo>
                  <a:lnTo>
                    <a:pt x="3" y="904"/>
                  </a:lnTo>
                  <a:close/>
                </a:path>
              </a:pathLst>
            </a:custGeom>
            <a:solidFill>
              <a:srgbClr val="FFFFAC"/>
            </a:solidFill>
            <a:ln w="9525">
              <a:noFill/>
              <a:round/>
              <a:headEnd/>
              <a:tailEnd/>
            </a:ln>
            <a:effectLst/>
          </p:spPr>
          <p:txBody>
            <a:bodyPr wrap="none" anchor="ctr"/>
            <a:lstStyle/>
            <a:p>
              <a:endParaRPr lang="en-IN"/>
            </a:p>
          </p:txBody>
        </p:sp>
        <p:sp>
          <p:nvSpPr>
            <p:cNvPr id="4912" name="Freeform 816"/>
            <p:cNvSpPr>
              <a:spLocks noChangeArrowheads="1"/>
            </p:cNvSpPr>
            <p:nvPr/>
          </p:nvSpPr>
          <p:spPr bwMode="auto">
            <a:xfrm>
              <a:off x="1213" y="1885"/>
              <a:ext cx="1010" cy="1098"/>
            </a:xfrm>
            <a:custGeom>
              <a:avLst/>
              <a:gdLst/>
              <a:ahLst/>
              <a:cxnLst>
                <a:cxn ang="0">
                  <a:pos x="0" y="901"/>
                </a:cxn>
                <a:cxn ang="0">
                  <a:pos x="809" y="0"/>
                </a:cxn>
                <a:cxn ang="0">
                  <a:pos x="917" y="97"/>
                </a:cxn>
                <a:cxn ang="0">
                  <a:pos x="108" y="997"/>
                </a:cxn>
                <a:cxn ang="0">
                  <a:pos x="0" y="901"/>
                </a:cxn>
                <a:cxn ang="0">
                  <a:pos x="3" y="898"/>
                </a:cxn>
                <a:cxn ang="0">
                  <a:pos x="806" y="4"/>
                </a:cxn>
                <a:cxn ang="0">
                  <a:pos x="914" y="100"/>
                </a:cxn>
                <a:cxn ang="0">
                  <a:pos x="111" y="994"/>
                </a:cxn>
                <a:cxn ang="0">
                  <a:pos x="3" y="898"/>
                </a:cxn>
              </a:cxnLst>
              <a:rect l="0" t="0" r="r" b="b"/>
              <a:pathLst>
                <a:path w="917" h="997">
                  <a:moveTo>
                    <a:pt x="0" y="901"/>
                  </a:moveTo>
                  <a:lnTo>
                    <a:pt x="809" y="0"/>
                  </a:lnTo>
                  <a:lnTo>
                    <a:pt x="917" y="97"/>
                  </a:lnTo>
                  <a:lnTo>
                    <a:pt x="108" y="997"/>
                  </a:lnTo>
                  <a:lnTo>
                    <a:pt x="0" y="901"/>
                  </a:lnTo>
                  <a:close/>
                  <a:moveTo>
                    <a:pt x="3" y="898"/>
                  </a:moveTo>
                  <a:lnTo>
                    <a:pt x="806" y="4"/>
                  </a:lnTo>
                  <a:lnTo>
                    <a:pt x="914" y="100"/>
                  </a:lnTo>
                  <a:lnTo>
                    <a:pt x="111" y="994"/>
                  </a:lnTo>
                  <a:lnTo>
                    <a:pt x="3" y="898"/>
                  </a:lnTo>
                  <a:close/>
                </a:path>
              </a:pathLst>
            </a:custGeom>
            <a:solidFill>
              <a:srgbClr val="FFFFAA"/>
            </a:solidFill>
            <a:ln w="9525">
              <a:noFill/>
              <a:round/>
              <a:headEnd/>
              <a:tailEnd/>
            </a:ln>
            <a:effectLst/>
          </p:spPr>
          <p:txBody>
            <a:bodyPr wrap="none" anchor="ctr"/>
            <a:lstStyle/>
            <a:p>
              <a:endParaRPr lang="en-IN"/>
            </a:p>
          </p:txBody>
        </p:sp>
        <p:sp>
          <p:nvSpPr>
            <p:cNvPr id="4913" name="Freeform 817"/>
            <p:cNvSpPr>
              <a:spLocks noChangeArrowheads="1"/>
            </p:cNvSpPr>
            <p:nvPr/>
          </p:nvSpPr>
          <p:spPr bwMode="auto">
            <a:xfrm>
              <a:off x="1217" y="1889"/>
              <a:ext cx="1004" cy="1090"/>
            </a:xfrm>
            <a:custGeom>
              <a:avLst/>
              <a:gdLst/>
              <a:ahLst/>
              <a:cxnLst>
                <a:cxn ang="0">
                  <a:pos x="0" y="894"/>
                </a:cxn>
                <a:cxn ang="0">
                  <a:pos x="803" y="0"/>
                </a:cxn>
                <a:cxn ang="0">
                  <a:pos x="911" y="96"/>
                </a:cxn>
                <a:cxn ang="0">
                  <a:pos x="108" y="990"/>
                </a:cxn>
                <a:cxn ang="0">
                  <a:pos x="0" y="894"/>
                </a:cxn>
                <a:cxn ang="0">
                  <a:pos x="3" y="891"/>
                </a:cxn>
                <a:cxn ang="0">
                  <a:pos x="800" y="3"/>
                </a:cxn>
                <a:cxn ang="0">
                  <a:pos x="908" y="99"/>
                </a:cxn>
                <a:cxn ang="0">
                  <a:pos x="111" y="987"/>
                </a:cxn>
                <a:cxn ang="0">
                  <a:pos x="3" y="891"/>
                </a:cxn>
              </a:cxnLst>
              <a:rect l="0" t="0" r="r" b="b"/>
              <a:pathLst>
                <a:path w="911" h="990">
                  <a:moveTo>
                    <a:pt x="0" y="894"/>
                  </a:moveTo>
                  <a:lnTo>
                    <a:pt x="803" y="0"/>
                  </a:lnTo>
                  <a:lnTo>
                    <a:pt x="911" y="96"/>
                  </a:lnTo>
                  <a:lnTo>
                    <a:pt x="108" y="990"/>
                  </a:lnTo>
                  <a:lnTo>
                    <a:pt x="0" y="894"/>
                  </a:lnTo>
                  <a:close/>
                  <a:moveTo>
                    <a:pt x="3" y="891"/>
                  </a:moveTo>
                  <a:lnTo>
                    <a:pt x="800" y="3"/>
                  </a:lnTo>
                  <a:lnTo>
                    <a:pt x="908" y="99"/>
                  </a:lnTo>
                  <a:lnTo>
                    <a:pt x="111" y="987"/>
                  </a:lnTo>
                  <a:lnTo>
                    <a:pt x="3" y="891"/>
                  </a:lnTo>
                  <a:close/>
                </a:path>
              </a:pathLst>
            </a:custGeom>
            <a:solidFill>
              <a:srgbClr val="FFFEA8"/>
            </a:solidFill>
            <a:ln w="9525">
              <a:noFill/>
              <a:round/>
              <a:headEnd/>
              <a:tailEnd/>
            </a:ln>
            <a:effectLst/>
          </p:spPr>
          <p:txBody>
            <a:bodyPr wrap="none" anchor="ctr"/>
            <a:lstStyle/>
            <a:p>
              <a:endParaRPr lang="en-IN"/>
            </a:p>
          </p:txBody>
        </p:sp>
        <p:sp>
          <p:nvSpPr>
            <p:cNvPr id="4914" name="Freeform 818"/>
            <p:cNvSpPr>
              <a:spLocks noChangeArrowheads="1"/>
            </p:cNvSpPr>
            <p:nvPr/>
          </p:nvSpPr>
          <p:spPr bwMode="auto">
            <a:xfrm>
              <a:off x="1220" y="1893"/>
              <a:ext cx="996" cy="1084"/>
            </a:xfrm>
            <a:custGeom>
              <a:avLst/>
              <a:gdLst/>
              <a:ahLst/>
              <a:cxnLst>
                <a:cxn ang="0">
                  <a:pos x="0" y="888"/>
                </a:cxn>
                <a:cxn ang="0">
                  <a:pos x="797" y="0"/>
                </a:cxn>
                <a:cxn ang="0">
                  <a:pos x="905" y="96"/>
                </a:cxn>
                <a:cxn ang="0">
                  <a:pos x="108" y="984"/>
                </a:cxn>
                <a:cxn ang="0">
                  <a:pos x="0" y="888"/>
                </a:cxn>
                <a:cxn ang="0">
                  <a:pos x="3" y="884"/>
                </a:cxn>
                <a:cxn ang="0">
                  <a:pos x="795" y="3"/>
                </a:cxn>
                <a:cxn ang="0">
                  <a:pos x="902" y="99"/>
                </a:cxn>
                <a:cxn ang="0">
                  <a:pos x="109" y="981"/>
                </a:cxn>
                <a:cxn ang="0">
                  <a:pos x="3" y="884"/>
                </a:cxn>
              </a:cxnLst>
              <a:rect l="0" t="0" r="r" b="b"/>
              <a:pathLst>
                <a:path w="905" h="984">
                  <a:moveTo>
                    <a:pt x="0" y="888"/>
                  </a:moveTo>
                  <a:lnTo>
                    <a:pt x="797" y="0"/>
                  </a:lnTo>
                  <a:lnTo>
                    <a:pt x="905" y="96"/>
                  </a:lnTo>
                  <a:lnTo>
                    <a:pt x="108" y="984"/>
                  </a:lnTo>
                  <a:lnTo>
                    <a:pt x="0" y="888"/>
                  </a:lnTo>
                  <a:close/>
                  <a:moveTo>
                    <a:pt x="3" y="884"/>
                  </a:moveTo>
                  <a:lnTo>
                    <a:pt x="795" y="3"/>
                  </a:lnTo>
                  <a:lnTo>
                    <a:pt x="902" y="99"/>
                  </a:lnTo>
                  <a:lnTo>
                    <a:pt x="109" y="981"/>
                  </a:lnTo>
                  <a:lnTo>
                    <a:pt x="3" y="884"/>
                  </a:lnTo>
                  <a:close/>
                </a:path>
              </a:pathLst>
            </a:custGeom>
            <a:solidFill>
              <a:srgbClr val="FFFFA6"/>
            </a:solidFill>
            <a:ln w="9525">
              <a:noFill/>
              <a:round/>
              <a:headEnd/>
              <a:tailEnd/>
            </a:ln>
            <a:effectLst/>
          </p:spPr>
          <p:txBody>
            <a:bodyPr wrap="none" anchor="ctr"/>
            <a:lstStyle/>
            <a:p>
              <a:endParaRPr lang="en-IN"/>
            </a:p>
          </p:txBody>
        </p:sp>
        <p:sp>
          <p:nvSpPr>
            <p:cNvPr id="4915" name="Freeform 819"/>
            <p:cNvSpPr>
              <a:spLocks noChangeArrowheads="1"/>
            </p:cNvSpPr>
            <p:nvPr/>
          </p:nvSpPr>
          <p:spPr bwMode="auto">
            <a:xfrm>
              <a:off x="1223" y="1896"/>
              <a:ext cx="990" cy="1077"/>
            </a:xfrm>
            <a:custGeom>
              <a:avLst/>
              <a:gdLst/>
              <a:ahLst/>
              <a:cxnLst>
                <a:cxn ang="0">
                  <a:pos x="0" y="881"/>
                </a:cxn>
                <a:cxn ang="0">
                  <a:pos x="792" y="0"/>
                </a:cxn>
                <a:cxn ang="0">
                  <a:pos x="899" y="96"/>
                </a:cxn>
                <a:cxn ang="0">
                  <a:pos x="106" y="978"/>
                </a:cxn>
                <a:cxn ang="0">
                  <a:pos x="0" y="881"/>
                </a:cxn>
                <a:cxn ang="0">
                  <a:pos x="3" y="878"/>
                </a:cxn>
                <a:cxn ang="0">
                  <a:pos x="790" y="3"/>
                </a:cxn>
                <a:cxn ang="0">
                  <a:pos x="896" y="100"/>
                </a:cxn>
                <a:cxn ang="0">
                  <a:pos x="109" y="974"/>
                </a:cxn>
                <a:cxn ang="0">
                  <a:pos x="3" y="878"/>
                </a:cxn>
              </a:cxnLst>
              <a:rect l="0" t="0" r="r" b="b"/>
              <a:pathLst>
                <a:path w="899" h="978">
                  <a:moveTo>
                    <a:pt x="0" y="881"/>
                  </a:moveTo>
                  <a:lnTo>
                    <a:pt x="792" y="0"/>
                  </a:lnTo>
                  <a:lnTo>
                    <a:pt x="899" y="96"/>
                  </a:lnTo>
                  <a:lnTo>
                    <a:pt x="106" y="978"/>
                  </a:lnTo>
                  <a:lnTo>
                    <a:pt x="0" y="881"/>
                  </a:lnTo>
                  <a:close/>
                  <a:moveTo>
                    <a:pt x="3" y="878"/>
                  </a:moveTo>
                  <a:lnTo>
                    <a:pt x="790" y="3"/>
                  </a:lnTo>
                  <a:lnTo>
                    <a:pt x="896" y="100"/>
                  </a:lnTo>
                  <a:lnTo>
                    <a:pt x="109" y="974"/>
                  </a:lnTo>
                  <a:lnTo>
                    <a:pt x="3" y="878"/>
                  </a:lnTo>
                  <a:close/>
                </a:path>
              </a:pathLst>
            </a:custGeom>
            <a:solidFill>
              <a:srgbClr val="FFFEA4"/>
            </a:solidFill>
            <a:ln w="9525">
              <a:noFill/>
              <a:round/>
              <a:headEnd/>
              <a:tailEnd/>
            </a:ln>
            <a:effectLst/>
          </p:spPr>
          <p:txBody>
            <a:bodyPr wrap="none" anchor="ctr"/>
            <a:lstStyle/>
            <a:p>
              <a:endParaRPr lang="en-IN"/>
            </a:p>
          </p:txBody>
        </p:sp>
        <p:sp>
          <p:nvSpPr>
            <p:cNvPr id="4916" name="Freeform 820"/>
            <p:cNvSpPr>
              <a:spLocks noChangeArrowheads="1"/>
            </p:cNvSpPr>
            <p:nvPr/>
          </p:nvSpPr>
          <p:spPr bwMode="auto">
            <a:xfrm>
              <a:off x="1227" y="1899"/>
              <a:ext cx="983" cy="1069"/>
            </a:xfrm>
            <a:custGeom>
              <a:avLst/>
              <a:gdLst/>
              <a:ahLst/>
              <a:cxnLst>
                <a:cxn ang="0">
                  <a:pos x="0" y="875"/>
                </a:cxn>
                <a:cxn ang="0">
                  <a:pos x="787" y="0"/>
                </a:cxn>
                <a:cxn ang="0">
                  <a:pos x="893" y="97"/>
                </a:cxn>
                <a:cxn ang="0">
                  <a:pos x="106" y="971"/>
                </a:cxn>
                <a:cxn ang="0">
                  <a:pos x="0" y="875"/>
                </a:cxn>
                <a:cxn ang="0">
                  <a:pos x="3" y="872"/>
                </a:cxn>
                <a:cxn ang="0">
                  <a:pos x="784" y="4"/>
                </a:cxn>
                <a:cxn ang="0">
                  <a:pos x="890" y="100"/>
                </a:cxn>
                <a:cxn ang="0">
                  <a:pos x="109" y="968"/>
                </a:cxn>
                <a:cxn ang="0">
                  <a:pos x="3" y="872"/>
                </a:cxn>
              </a:cxnLst>
              <a:rect l="0" t="0" r="r" b="b"/>
              <a:pathLst>
                <a:path w="893" h="971">
                  <a:moveTo>
                    <a:pt x="0" y="875"/>
                  </a:moveTo>
                  <a:lnTo>
                    <a:pt x="787" y="0"/>
                  </a:lnTo>
                  <a:lnTo>
                    <a:pt x="893" y="97"/>
                  </a:lnTo>
                  <a:lnTo>
                    <a:pt x="106" y="971"/>
                  </a:lnTo>
                  <a:lnTo>
                    <a:pt x="0" y="875"/>
                  </a:lnTo>
                  <a:close/>
                  <a:moveTo>
                    <a:pt x="3" y="872"/>
                  </a:moveTo>
                  <a:lnTo>
                    <a:pt x="784" y="4"/>
                  </a:lnTo>
                  <a:lnTo>
                    <a:pt x="890" y="100"/>
                  </a:lnTo>
                  <a:lnTo>
                    <a:pt x="109" y="968"/>
                  </a:lnTo>
                  <a:lnTo>
                    <a:pt x="3" y="872"/>
                  </a:lnTo>
                  <a:close/>
                </a:path>
              </a:pathLst>
            </a:custGeom>
            <a:solidFill>
              <a:srgbClr val="FFFEA2"/>
            </a:solidFill>
            <a:ln w="9525">
              <a:noFill/>
              <a:round/>
              <a:headEnd/>
              <a:tailEnd/>
            </a:ln>
            <a:effectLst/>
          </p:spPr>
          <p:txBody>
            <a:bodyPr wrap="none" anchor="ctr"/>
            <a:lstStyle/>
            <a:p>
              <a:endParaRPr lang="en-IN"/>
            </a:p>
          </p:txBody>
        </p:sp>
        <p:sp>
          <p:nvSpPr>
            <p:cNvPr id="4917" name="Freeform 821"/>
            <p:cNvSpPr>
              <a:spLocks noChangeArrowheads="1"/>
            </p:cNvSpPr>
            <p:nvPr/>
          </p:nvSpPr>
          <p:spPr bwMode="auto">
            <a:xfrm>
              <a:off x="1230" y="1904"/>
              <a:ext cx="977" cy="1062"/>
            </a:xfrm>
            <a:custGeom>
              <a:avLst/>
              <a:gdLst/>
              <a:ahLst/>
              <a:cxnLst>
                <a:cxn ang="0">
                  <a:pos x="0" y="868"/>
                </a:cxn>
                <a:cxn ang="0">
                  <a:pos x="781" y="0"/>
                </a:cxn>
                <a:cxn ang="0">
                  <a:pos x="887" y="96"/>
                </a:cxn>
                <a:cxn ang="0">
                  <a:pos x="106" y="964"/>
                </a:cxn>
                <a:cxn ang="0">
                  <a:pos x="0" y="868"/>
                </a:cxn>
                <a:cxn ang="0">
                  <a:pos x="3" y="865"/>
                </a:cxn>
                <a:cxn ang="0">
                  <a:pos x="778" y="2"/>
                </a:cxn>
                <a:cxn ang="0">
                  <a:pos x="884" y="98"/>
                </a:cxn>
                <a:cxn ang="0">
                  <a:pos x="109" y="961"/>
                </a:cxn>
                <a:cxn ang="0">
                  <a:pos x="3" y="865"/>
                </a:cxn>
              </a:cxnLst>
              <a:rect l="0" t="0" r="r" b="b"/>
              <a:pathLst>
                <a:path w="887" h="964">
                  <a:moveTo>
                    <a:pt x="0" y="868"/>
                  </a:moveTo>
                  <a:lnTo>
                    <a:pt x="781" y="0"/>
                  </a:lnTo>
                  <a:lnTo>
                    <a:pt x="887" y="96"/>
                  </a:lnTo>
                  <a:lnTo>
                    <a:pt x="106" y="964"/>
                  </a:lnTo>
                  <a:lnTo>
                    <a:pt x="0" y="868"/>
                  </a:lnTo>
                  <a:close/>
                  <a:moveTo>
                    <a:pt x="3" y="865"/>
                  </a:moveTo>
                  <a:lnTo>
                    <a:pt x="778" y="2"/>
                  </a:lnTo>
                  <a:lnTo>
                    <a:pt x="884" y="98"/>
                  </a:lnTo>
                  <a:lnTo>
                    <a:pt x="109" y="961"/>
                  </a:lnTo>
                  <a:lnTo>
                    <a:pt x="3" y="865"/>
                  </a:lnTo>
                  <a:close/>
                </a:path>
              </a:pathLst>
            </a:custGeom>
            <a:solidFill>
              <a:srgbClr val="FFFFA0"/>
            </a:solidFill>
            <a:ln w="9525">
              <a:noFill/>
              <a:round/>
              <a:headEnd/>
              <a:tailEnd/>
            </a:ln>
            <a:effectLst/>
          </p:spPr>
          <p:txBody>
            <a:bodyPr wrap="none" anchor="ctr"/>
            <a:lstStyle/>
            <a:p>
              <a:endParaRPr lang="en-IN"/>
            </a:p>
          </p:txBody>
        </p:sp>
        <p:sp>
          <p:nvSpPr>
            <p:cNvPr id="4918" name="Freeform 822"/>
            <p:cNvSpPr>
              <a:spLocks noChangeArrowheads="1"/>
            </p:cNvSpPr>
            <p:nvPr/>
          </p:nvSpPr>
          <p:spPr bwMode="auto">
            <a:xfrm>
              <a:off x="1233" y="1906"/>
              <a:ext cx="970" cy="1056"/>
            </a:xfrm>
            <a:custGeom>
              <a:avLst/>
              <a:gdLst/>
              <a:ahLst/>
              <a:cxnLst>
                <a:cxn ang="0">
                  <a:pos x="0" y="863"/>
                </a:cxn>
                <a:cxn ang="0">
                  <a:pos x="775" y="0"/>
                </a:cxn>
                <a:cxn ang="0">
                  <a:pos x="881" y="96"/>
                </a:cxn>
                <a:cxn ang="0">
                  <a:pos x="106" y="959"/>
                </a:cxn>
                <a:cxn ang="0">
                  <a:pos x="0" y="863"/>
                </a:cxn>
                <a:cxn ang="0">
                  <a:pos x="2" y="860"/>
                </a:cxn>
                <a:cxn ang="0">
                  <a:pos x="772" y="3"/>
                </a:cxn>
                <a:cxn ang="0">
                  <a:pos x="879" y="99"/>
                </a:cxn>
                <a:cxn ang="0">
                  <a:pos x="109" y="957"/>
                </a:cxn>
                <a:cxn ang="0">
                  <a:pos x="2" y="860"/>
                </a:cxn>
              </a:cxnLst>
              <a:rect l="0" t="0" r="r" b="b"/>
              <a:pathLst>
                <a:path w="881" h="959">
                  <a:moveTo>
                    <a:pt x="0" y="863"/>
                  </a:moveTo>
                  <a:lnTo>
                    <a:pt x="775" y="0"/>
                  </a:lnTo>
                  <a:lnTo>
                    <a:pt x="881" y="96"/>
                  </a:lnTo>
                  <a:lnTo>
                    <a:pt x="106" y="959"/>
                  </a:lnTo>
                  <a:lnTo>
                    <a:pt x="0" y="863"/>
                  </a:lnTo>
                  <a:close/>
                  <a:moveTo>
                    <a:pt x="2" y="860"/>
                  </a:moveTo>
                  <a:lnTo>
                    <a:pt x="772" y="3"/>
                  </a:lnTo>
                  <a:lnTo>
                    <a:pt x="879" y="99"/>
                  </a:lnTo>
                  <a:lnTo>
                    <a:pt x="109" y="957"/>
                  </a:lnTo>
                  <a:lnTo>
                    <a:pt x="2" y="860"/>
                  </a:lnTo>
                  <a:close/>
                </a:path>
              </a:pathLst>
            </a:custGeom>
            <a:solidFill>
              <a:srgbClr val="FFFE9E"/>
            </a:solidFill>
            <a:ln w="9525">
              <a:noFill/>
              <a:round/>
              <a:headEnd/>
              <a:tailEnd/>
            </a:ln>
            <a:effectLst/>
          </p:spPr>
          <p:txBody>
            <a:bodyPr wrap="none" anchor="ctr"/>
            <a:lstStyle/>
            <a:p>
              <a:endParaRPr lang="en-IN"/>
            </a:p>
          </p:txBody>
        </p:sp>
        <p:sp>
          <p:nvSpPr>
            <p:cNvPr id="4919" name="Freeform 823"/>
            <p:cNvSpPr>
              <a:spLocks noChangeArrowheads="1"/>
            </p:cNvSpPr>
            <p:nvPr/>
          </p:nvSpPr>
          <p:spPr bwMode="auto">
            <a:xfrm>
              <a:off x="1235" y="1909"/>
              <a:ext cx="966" cy="1051"/>
            </a:xfrm>
            <a:custGeom>
              <a:avLst/>
              <a:gdLst/>
              <a:ahLst/>
              <a:cxnLst>
                <a:cxn ang="0">
                  <a:pos x="0" y="857"/>
                </a:cxn>
                <a:cxn ang="0">
                  <a:pos x="770" y="0"/>
                </a:cxn>
                <a:cxn ang="0">
                  <a:pos x="877" y="96"/>
                </a:cxn>
                <a:cxn ang="0">
                  <a:pos x="107" y="954"/>
                </a:cxn>
                <a:cxn ang="0">
                  <a:pos x="0" y="857"/>
                </a:cxn>
                <a:cxn ang="0">
                  <a:pos x="2" y="854"/>
                </a:cxn>
                <a:cxn ang="0">
                  <a:pos x="767" y="3"/>
                </a:cxn>
                <a:cxn ang="0">
                  <a:pos x="874" y="100"/>
                </a:cxn>
                <a:cxn ang="0">
                  <a:pos x="110" y="950"/>
                </a:cxn>
                <a:cxn ang="0">
                  <a:pos x="2" y="854"/>
                </a:cxn>
              </a:cxnLst>
              <a:rect l="0" t="0" r="r" b="b"/>
              <a:pathLst>
                <a:path w="877" h="954">
                  <a:moveTo>
                    <a:pt x="0" y="857"/>
                  </a:moveTo>
                  <a:lnTo>
                    <a:pt x="770" y="0"/>
                  </a:lnTo>
                  <a:lnTo>
                    <a:pt x="877" y="96"/>
                  </a:lnTo>
                  <a:lnTo>
                    <a:pt x="107" y="954"/>
                  </a:lnTo>
                  <a:lnTo>
                    <a:pt x="0" y="857"/>
                  </a:lnTo>
                  <a:close/>
                  <a:moveTo>
                    <a:pt x="2" y="854"/>
                  </a:moveTo>
                  <a:lnTo>
                    <a:pt x="767" y="3"/>
                  </a:lnTo>
                  <a:lnTo>
                    <a:pt x="874" y="100"/>
                  </a:lnTo>
                  <a:lnTo>
                    <a:pt x="110" y="950"/>
                  </a:lnTo>
                  <a:lnTo>
                    <a:pt x="2" y="854"/>
                  </a:lnTo>
                  <a:close/>
                </a:path>
              </a:pathLst>
            </a:custGeom>
            <a:solidFill>
              <a:srgbClr val="FFFF9C"/>
            </a:solidFill>
            <a:ln w="9525">
              <a:noFill/>
              <a:round/>
              <a:headEnd/>
              <a:tailEnd/>
            </a:ln>
            <a:effectLst/>
          </p:spPr>
          <p:txBody>
            <a:bodyPr wrap="none" anchor="ctr"/>
            <a:lstStyle/>
            <a:p>
              <a:endParaRPr lang="en-IN"/>
            </a:p>
          </p:txBody>
        </p:sp>
        <p:sp>
          <p:nvSpPr>
            <p:cNvPr id="4920" name="Freeform 824"/>
            <p:cNvSpPr>
              <a:spLocks noChangeArrowheads="1"/>
            </p:cNvSpPr>
            <p:nvPr/>
          </p:nvSpPr>
          <p:spPr bwMode="auto">
            <a:xfrm>
              <a:off x="1238" y="1913"/>
              <a:ext cx="960" cy="1043"/>
            </a:xfrm>
            <a:custGeom>
              <a:avLst/>
              <a:gdLst/>
              <a:ahLst/>
              <a:cxnLst>
                <a:cxn ang="0">
                  <a:pos x="0" y="851"/>
                </a:cxn>
                <a:cxn ang="0">
                  <a:pos x="765" y="0"/>
                </a:cxn>
                <a:cxn ang="0">
                  <a:pos x="872" y="97"/>
                </a:cxn>
                <a:cxn ang="0">
                  <a:pos x="108" y="947"/>
                </a:cxn>
                <a:cxn ang="0">
                  <a:pos x="0" y="851"/>
                </a:cxn>
                <a:cxn ang="0">
                  <a:pos x="3" y="848"/>
                </a:cxn>
                <a:cxn ang="0">
                  <a:pos x="762" y="3"/>
                </a:cxn>
                <a:cxn ang="0">
                  <a:pos x="870" y="100"/>
                </a:cxn>
                <a:cxn ang="0">
                  <a:pos x="111" y="944"/>
                </a:cxn>
                <a:cxn ang="0">
                  <a:pos x="3" y="848"/>
                </a:cxn>
              </a:cxnLst>
              <a:rect l="0" t="0" r="r" b="b"/>
              <a:pathLst>
                <a:path w="872" h="947">
                  <a:moveTo>
                    <a:pt x="0" y="851"/>
                  </a:moveTo>
                  <a:lnTo>
                    <a:pt x="765" y="0"/>
                  </a:lnTo>
                  <a:lnTo>
                    <a:pt x="872" y="97"/>
                  </a:lnTo>
                  <a:lnTo>
                    <a:pt x="108" y="947"/>
                  </a:lnTo>
                  <a:lnTo>
                    <a:pt x="0" y="851"/>
                  </a:lnTo>
                  <a:close/>
                  <a:moveTo>
                    <a:pt x="3" y="848"/>
                  </a:moveTo>
                  <a:lnTo>
                    <a:pt x="762" y="3"/>
                  </a:lnTo>
                  <a:lnTo>
                    <a:pt x="870" y="100"/>
                  </a:lnTo>
                  <a:lnTo>
                    <a:pt x="111" y="944"/>
                  </a:lnTo>
                  <a:lnTo>
                    <a:pt x="3" y="848"/>
                  </a:lnTo>
                  <a:close/>
                </a:path>
              </a:pathLst>
            </a:custGeom>
            <a:solidFill>
              <a:srgbClr val="FFFF9A"/>
            </a:solidFill>
            <a:ln w="9525">
              <a:noFill/>
              <a:round/>
              <a:headEnd/>
              <a:tailEnd/>
            </a:ln>
            <a:effectLst/>
          </p:spPr>
          <p:txBody>
            <a:bodyPr wrap="none" anchor="ctr"/>
            <a:lstStyle/>
            <a:p>
              <a:endParaRPr lang="en-IN"/>
            </a:p>
          </p:txBody>
        </p:sp>
        <p:sp>
          <p:nvSpPr>
            <p:cNvPr id="4921" name="Freeform 825"/>
            <p:cNvSpPr>
              <a:spLocks noChangeArrowheads="1"/>
            </p:cNvSpPr>
            <p:nvPr/>
          </p:nvSpPr>
          <p:spPr bwMode="auto">
            <a:xfrm>
              <a:off x="1241" y="1916"/>
              <a:ext cx="955" cy="1036"/>
            </a:xfrm>
            <a:custGeom>
              <a:avLst/>
              <a:gdLst/>
              <a:ahLst/>
              <a:cxnLst>
                <a:cxn ang="0">
                  <a:pos x="0" y="845"/>
                </a:cxn>
                <a:cxn ang="0">
                  <a:pos x="759" y="0"/>
                </a:cxn>
                <a:cxn ang="0">
                  <a:pos x="867" y="97"/>
                </a:cxn>
                <a:cxn ang="0">
                  <a:pos x="108" y="941"/>
                </a:cxn>
                <a:cxn ang="0">
                  <a:pos x="0" y="845"/>
                </a:cxn>
                <a:cxn ang="0">
                  <a:pos x="3" y="842"/>
                </a:cxn>
                <a:cxn ang="0">
                  <a:pos x="756" y="4"/>
                </a:cxn>
                <a:cxn ang="0">
                  <a:pos x="864" y="100"/>
                </a:cxn>
                <a:cxn ang="0">
                  <a:pos x="111" y="938"/>
                </a:cxn>
                <a:cxn ang="0">
                  <a:pos x="3" y="842"/>
                </a:cxn>
              </a:cxnLst>
              <a:rect l="0" t="0" r="r" b="b"/>
              <a:pathLst>
                <a:path w="867" h="941">
                  <a:moveTo>
                    <a:pt x="0" y="845"/>
                  </a:moveTo>
                  <a:lnTo>
                    <a:pt x="759" y="0"/>
                  </a:lnTo>
                  <a:lnTo>
                    <a:pt x="867" y="97"/>
                  </a:lnTo>
                  <a:lnTo>
                    <a:pt x="108" y="941"/>
                  </a:lnTo>
                  <a:lnTo>
                    <a:pt x="0" y="845"/>
                  </a:lnTo>
                  <a:close/>
                  <a:moveTo>
                    <a:pt x="3" y="842"/>
                  </a:moveTo>
                  <a:lnTo>
                    <a:pt x="756" y="4"/>
                  </a:lnTo>
                  <a:lnTo>
                    <a:pt x="864" y="100"/>
                  </a:lnTo>
                  <a:lnTo>
                    <a:pt x="111" y="938"/>
                  </a:lnTo>
                  <a:lnTo>
                    <a:pt x="3" y="842"/>
                  </a:lnTo>
                  <a:close/>
                </a:path>
              </a:pathLst>
            </a:custGeom>
            <a:solidFill>
              <a:srgbClr val="FFFF98"/>
            </a:solidFill>
            <a:ln w="9525">
              <a:noFill/>
              <a:round/>
              <a:headEnd/>
              <a:tailEnd/>
            </a:ln>
            <a:effectLst/>
          </p:spPr>
          <p:txBody>
            <a:bodyPr wrap="none" anchor="ctr"/>
            <a:lstStyle/>
            <a:p>
              <a:endParaRPr lang="en-IN"/>
            </a:p>
          </p:txBody>
        </p:sp>
        <p:sp>
          <p:nvSpPr>
            <p:cNvPr id="4922" name="Freeform 826"/>
            <p:cNvSpPr>
              <a:spLocks noChangeArrowheads="1"/>
            </p:cNvSpPr>
            <p:nvPr/>
          </p:nvSpPr>
          <p:spPr bwMode="auto">
            <a:xfrm>
              <a:off x="1245" y="1920"/>
              <a:ext cx="948" cy="1029"/>
            </a:xfrm>
            <a:custGeom>
              <a:avLst/>
              <a:gdLst/>
              <a:ahLst/>
              <a:cxnLst>
                <a:cxn ang="0">
                  <a:pos x="0" y="838"/>
                </a:cxn>
                <a:cxn ang="0">
                  <a:pos x="753" y="0"/>
                </a:cxn>
                <a:cxn ang="0">
                  <a:pos x="861" y="96"/>
                </a:cxn>
                <a:cxn ang="0">
                  <a:pos x="108" y="934"/>
                </a:cxn>
                <a:cxn ang="0">
                  <a:pos x="0" y="838"/>
                </a:cxn>
                <a:cxn ang="0">
                  <a:pos x="3" y="834"/>
                </a:cxn>
                <a:cxn ang="0">
                  <a:pos x="751" y="3"/>
                </a:cxn>
                <a:cxn ang="0">
                  <a:pos x="858" y="99"/>
                </a:cxn>
                <a:cxn ang="0">
                  <a:pos x="110" y="931"/>
                </a:cxn>
                <a:cxn ang="0">
                  <a:pos x="3" y="834"/>
                </a:cxn>
              </a:cxnLst>
              <a:rect l="0" t="0" r="r" b="b"/>
              <a:pathLst>
                <a:path w="861" h="934">
                  <a:moveTo>
                    <a:pt x="0" y="838"/>
                  </a:moveTo>
                  <a:lnTo>
                    <a:pt x="753" y="0"/>
                  </a:lnTo>
                  <a:lnTo>
                    <a:pt x="861" y="96"/>
                  </a:lnTo>
                  <a:lnTo>
                    <a:pt x="108" y="934"/>
                  </a:lnTo>
                  <a:lnTo>
                    <a:pt x="0" y="838"/>
                  </a:lnTo>
                  <a:close/>
                  <a:moveTo>
                    <a:pt x="3" y="834"/>
                  </a:moveTo>
                  <a:lnTo>
                    <a:pt x="751" y="3"/>
                  </a:lnTo>
                  <a:lnTo>
                    <a:pt x="858" y="99"/>
                  </a:lnTo>
                  <a:lnTo>
                    <a:pt x="110" y="931"/>
                  </a:lnTo>
                  <a:lnTo>
                    <a:pt x="3" y="834"/>
                  </a:lnTo>
                  <a:close/>
                </a:path>
              </a:pathLst>
            </a:custGeom>
            <a:solidFill>
              <a:srgbClr val="FFFF96"/>
            </a:solidFill>
            <a:ln w="9525">
              <a:noFill/>
              <a:round/>
              <a:headEnd/>
              <a:tailEnd/>
            </a:ln>
            <a:effectLst/>
          </p:spPr>
          <p:txBody>
            <a:bodyPr wrap="none" anchor="ctr"/>
            <a:lstStyle/>
            <a:p>
              <a:endParaRPr lang="en-IN"/>
            </a:p>
          </p:txBody>
        </p:sp>
        <p:sp>
          <p:nvSpPr>
            <p:cNvPr id="4923" name="Freeform 827"/>
            <p:cNvSpPr>
              <a:spLocks noChangeArrowheads="1"/>
            </p:cNvSpPr>
            <p:nvPr/>
          </p:nvSpPr>
          <p:spPr bwMode="auto">
            <a:xfrm>
              <a:off x="1248" y="1924"/>
              <a:ext cx="941" cy="1022"/>
            </a:xfrm>
            <a:custGeom>
              <a:avLst/>
              <a:gdLst/>
              <a:ahLst/>
              <a:cxnLst>
                <a:cxn ang="0">
                  <a:pos x="0" y="831"/>
                </a:cxn>
                <a:cxn ang="0">
                  <a:pos x="748" y="0"/>
                </a:cxn>
                <a:cxn ang="0">
                  <a:pos x="855" y="96"/>
                </a:cxn>
                <a:cxn ang="0">
                  <a:pos x="107" y="928"/>
                </a:cxn>
                <a:cxn ang="0">
                  <a:pos x="0" y="831"/>
                </a:cxn>
                <a:cxn ang="0">
                  <a:pos x="3" y="828"/>
                </a:cxn>
                <a:cxn ang="0">
                  <a:pos x="745" y="3"/>
                </a:cxn>
                <a:cxn ang="0">
                  <a:pos x="852" y="99"/>
                </a:cxn>
                <a:cxn ang="0">
                  <a:pos x="110" y="925"/>
                </a:cxn>
                <a:cxn ang="0">
                  <a:pos x="3" y="828"/>
                </a:cxn>
              </a:cxnLst>
              <a:rect l="0" t="0" r="r" b="b"/>
              <a:pathLst>
                <a:path w="855" h="928">
                  <a:moveTo>
                    <a:pt x="0" y="831"/>
                  </a:moveTo>
                  <a:lnTo>
                    <a:pt x="748" y="0"/>
                  </a:lnTo>
                  <a:lnTo>
                    <a:pt x="855" y="96"/>
                  </a:lnTo>
                  <a:lnTo>
                    <a:pt x="107" y="928"/>
                  </a:lnTo>
                  <a:lnTo>
                    <a:pt x="0" y="831"/>
                  </a:lnTo>
                  <a:close/>
                  <a:moveTo>
                    <a:pt x="3" y="828"/>
                  </a:moveTo>
                  <a:lnTo>
                    <a:pt x="745" y="3"/>
                  </a:lnTo>
                  <a:lnTo>
                    <a:pt x="852" y="99"/>
                  </a:lnTo>
                  <a:lnTo>
                    <a:pt x="110" y="925"/>
                  </a:lnTo>
                  <a:lnTo>
                    <a:pt x="3" y="828"/>
                  </a:lnTo>
                  <a:close/>
                </a:path>
              </a:pathLst>
            </a:custGeom>
            <a:solidFill>
              <a:srgbClr val="FFFE94"/>
            </a:solidFill>
            <a:ln w="9525">
              <a:noFill/>
              <a:round/>
              <a:headEnd/>
              <a:tailEnd/>
            </a:ln>
            <a:effectLst/>
          </p:spPr>
          <p:txBody>
            <a:bodyPr wrap="none" anchor="ctr"/>
            <a:lstStyle/>
            <a:p>
              <a:endParaRPr lang="en-IN"/>
            </a:p>
          </p:txBody>
        </p:sp>
        <p:sp>
          <p:nvSpPr>
            <p:cNvPr id="4924" name="Freeform 828"/>
            <p:cNvSpPr>
              <a:spLocks noChangeArrowheads="1"/>
            </p:cNvSpPr>
            <p:nvPr/>
          </p:nvSpPr>
          <p:spPr bwMode="auto">
            <a:xfrm>
              <a:off x="1251" y="1927"/>
              <a:ext cx="935" cy="1015"/>
            </a:xfrm>
            <a:custGeom>
              <a:avLst/>
              <a:gdLst/>
              <a:ahLst/>
              <a:cxnLst>
                <a:cxn ang="0">
                  <a:pos x="0" y="825"/>
                </a:cxn>
                <a:cxn ang="0">
                  <a:pos x="742" y="0"/>
                </a:cxn>
                <a:cxn ang="0">
                  <a:pos x="849" y="96"/>
                </a:cxn>
                <a:cxn ang="0">
                  <a:pos x="107" y="922"/>
                </a:cxn>
                <a:cxn ang="0">
                  <a:pos x="0" y="825"/>
                </a:cxn>
                <a:cxn ang="0">
                  <a:pos x="3" y="822"/>
                </a:cxn>
                <a:cxn ang="0">
                  <a:pos x="739" y="3"/>
                </a:cxn>
                <a:cxn ang="0">
                  <a:pos x="846" y="100"/>
                </a:cxn>
                <a:cxn ang="0">
                  <a:pos x="110" y="918"/>
                </a:cxn>
                <a:cxn ang="0">
                  <a:pos x="3" y="822"/>
                </a:cxn>
              </a:cxnLst>
              <a:rect l="0" t="0" r="r" b="b"/>
              <a:pathLst>
                <a:path w="849" h="922">
                  <a:moveTo>
                    <a:pt x="0" y="825"/>
                  </a:moveTo>
                  <a:lnTo>
                    <a:pt x="742" y="0"/>
                  </a:lnTo>
                  <a:lnTo>
                    <a:pt x="849" y="96"/>
                  </a:lnTo>
                  <a:lnTo>
                    <a:pt x="107" y="922"/>
                  </a:lnTo>
                  <a:lnTo>
                    <a:pt x="0" y="825"/>
                  </a:lnTo>
                  <a:close/>
                  <a:moveTo>
                    <a:pt x="3" y="822"/>
                  </a:moveTo>
                  <a:lnTo>
                    <a:pt x="739" y="3"/>
                  </a:lnTo>
                  <a:lnTo>
                    <a:pt x="846" y="100"/>
                  </a:lnTo>
                  <a:lnTo>
                    <a:pt x="110" y="918"/>
                  </a:lnTo>
                  <a:lnTo>
                    <a:pt x="3" y="822"/>
                  </a:lnTo>
                  <a:close/>
                </a:path>
              </a:pathLst>
            </a:custGeom>
            <a:solidFill>
              <a:srgbClr val="FFFF92"/>
            </a:solidFill>
            <a:ln w="9525">
              <a:noFill/>
              <a:round/>
              <a:headEnd/>
              <a:tailEnd/>
            </a:ln>
            <a:effectLst/>
          </p:spPr>
          <p:txBody>
            <a:bodyPr wrap="none" anchor="ctr"/>
            <a:lstStyle/>
            <a:p>
              <a:endParaRPr lang="en-IN"/>
            </a:p>
          </p:txBody>
        </p:sp>
        <p:sp>
          <p:nvSpPr>
            <p:cNvPr id="4925" name="Freeform 829"/>
            <p:cNvSpPr>
              <a:spLocks noChangeArrowheads="1"/>
            </p:cNvSpPr>
            <p:nvPr/>
          </p:nvSpPr>
          <p:spPr bwMode="auto">
            <a:xfrm>
              <a:off x="1254" y="1930"/>
              <a:ext cx="928" cy="1008"/>
            </a:xfrm>
            <a:custGeom>
              <a:avLst/>
              <a:gdLst/>
              <a:ahLst/>
              <a:cxnLst>
                <a:cxn ang="0">
                  <a:pos x="0" y="819"/>
                </a:cxn>
                <a:cxn ang="0">
                  <a:pos x="736" y="0"/>
                </a:cxn>
                <a:cxn ang="0">
                  <a:pos x="843" y="97"/>
                </a:cxn>
                <a:cxn ang="0">
                  <a:pos x="107" y="915"/>
                </a:cxn>
                <a:cxn ang="0">
                  <a:pos x="0" y="819"/>
                </a:cxn>
                <a:cxn ang="0">
                  <a:pos x="3" y="816"/>
                </a:cxn>
                <a:cxn ang="0">
                  <a:pos x="733" y="3"/>
                </a:cxn>
                <a:cxn ang="0">
                  <a:pos x="840" y="99"/>
                </a:cxn>
                <a:cxn ang="0">
                  <a:pos x="109" y="912"/>
                </a:cxn>
                <a:cxn ang="0">
                  <a:pos x="3" y="816"/>
                </a:cxn>
              </a:cxnLst>
              <a:rect l="0" t="0" r="r" b="b"/>
              <a:pathLst>
                <a:path w="843" h="915">
                  <a:moveTo>
                    <a:pt x="0" y="819"/>
                  </a:moveTo>
                  <a:lnTo>
                    <a:pt x="736" y="0"/>
                  </a:lnTo>
                  <a:lnTo>
                    <a:pt x="843" y="97"/>
                  </a:lnTo>
                  <a:lnTo>
                    <a:pt x="107" y="915"/>
                  </a:lnTo>
                  <a:lnTo>
                    <a:pt x="0" y="819"/>
                  </a:lnTo>
                  <a:close/>
                  <a:moveTo>
                    <a:pt x="3" y="816"/>
                  </a:moveTo>
                  <a:lnTo>
                    <a:pt x="733" y="3"/>
                  </a:lnTo>
                  <a:lnTo>
                    <a:pt x="840" y="99"/>
                  </a:lnTo>
                  <a:lnTo>
                    <a:pt x="109" y="912"/>
                  </a:lnTo>
                  <a:lnTo>
                    <a:pt x="3" y="816"/>
                  </a:lnTo>
                  <a:close/>
                </a:path>
              </a:pathLst>
            </a:custGeom>
            <a:solidFill>
              <a:srgbClr val="FFFE90"/>
            </a:solidFill>
            <a:ln w="9525">
              <a:noFill/>
              <a:round/>
              <a:headEnd/>
              <a:tailEnd/>
            </a:ln>
            <a:effectLst/>
          </p:spPr>
          <p:txBody>
            <a:bodyPr wrap="none" anchor="ctr"/>
            <a:lstStyle/>
            <a:p>
              <a:endParaRPr lang="en-IN"/>
            </a:p>
          </p:txBody>
        </p:sp>
        <p:sp>
          <p:nvSpPr>
            <p:cNvPr id="4926" name="Freeform 830"/>
            <p:cNvSpPr>
              <a:spLocks noChangeArrowheads="1"/>
            </p:cNvSpPr>
            <p:nvPr/>
          </p:nvSpPr>
          <p:spPr bwMode="auto">
            <a:xfrm>
              <a:off x="1257" y="1934"/>
              <a:ext cx="922" cy="1001"/>
            </a:xfrm>
            <a:custGeom>
              <a:avLst/>
              <a:gdLst/>
              <a:ahLst/>
              <a:cxnLst>
                <a:cxn ang="0">
                  <a:pos x="0" y="813"/>
                </a:cxn>
                <a:cxn ang="0">
                  <a:pos x="730" y="0"/>
                </a:cxn>
                <a:cxn ang="0">
                  <a:pos x="837" y="96"/>
                </a:cxn>
                <a:cxn ang="0">
                  <a:pos x="106" y="909"/>
                </a:cxn>
                <a:cxn ang="0">
                  <a:pos x="0" y="813"/>
                </a:cxn>
                <a:cxn ang="0">
                  <a:pos x="3" y="811"/>
                </a:cxn>
                <a:cxn ang="0">
                  <a:pos x="728" y="3"/>
                </a:cxn>
                <a:cxn ang="0">
                  <a:pos x="834" y="99"/>
                </a:cxn>
                <a:cxn ang="0">
                  <a:pos x="109" y="907"/>
                </a:cxn>
                <a:cxn ang="0">
                  <a:pos x="3" y="811"/>
                </a:cxn>
              </a:cxnLst>
              <a:rect l="0" t="0" r="r" b="b"/>
              <a:pathLst>
                <a:path w="837" h="909">
                  <a:moveTo>
                    <a:pt x="0" y="813"/>
                  </a:moveTo>
                  <a:lnTo>
                    <a:pt x="730" y="0"/>
                  </a:lnTo>
                  <a:lnTo>
                    <a:pt x="837" y="96"/>
                  </a:lnTo>
                  <a:lnTo>
                    <a:pt x="106" y="909"/>
                  </a:lnTo>
                  <a:lnTo>
                    <a:pt x="0" y="813"/>
                  </a:lnTo>
                  <a:close/>
                  <a:moveTo>
                    <a:pt x="3" y="811"/>
                  </a:moveTo>
                  <a:lnTo>
                    <a:pt x="728" y="3"/>
                  </a:lnTo>
                  <a:lnTo>
                    <a:pt x="834" y="99"/>
                  </a:lnTo>
                  <a:lnTo>
                    <a:pt x="109" y="907"/>
                  </a:lnTo>
                  <a:lnTo>
                    <a:pt x="3" y="811"/>
                  </a:lnTo>
                  <a:close/>
                </a:path>
              </a:pathLst>
            </a:custGeom>
            <a:solidFill>
              <a:srgbClr val="FFFF8E"/>
            </a:solidFill>
            <a:ln w="9525">
              <a:noFill/>
              <a:round/>
              <a:headEnd/>
              <a:tailEnd/>
            </a:ln>
            <a:effectLst/>
          </p:spPr>
          <p:txBody>
            <a:bodyPr wrap="none" anchor="ctr"/>
            <a:lstStyle/>
            <a:p>
              <a:endParaRPr lang="en-IN"/>
            </a:p>
          </p:txBody>
        </p:sp>
        <p:sp>
          <p:nvSpPr>
            <p:cNvPr id="4927" name="Freeform 831"/>
            <p:cNvSpPr>
              <a:spLocks noChangeArrowheads="1"/>
            </p:cNvSpPr>
            <p:nvPr/>
          </p:nvSpPr>
          <p:spPr bwMode="auto">
            <a:xfrm>
              <a:off x="1261" y="1937"/>
              <a:ext cx="915" cy="995"/>
            </a:xfrm>
            <a:custGeom>
              <a:avLst/>
              <a:gdLst/>
              <a:ahLst/>
              <a:cxnLst>
                <a:cxn ang="0">
                  <a:pos x="0" y="808"/>
                </a:cxn>
                <a:cxn ang="0">
                  <a:pos x="725" y="0"/>
                </a:cxn>
                <a:cxn ang="0">
                  <a:pos x="831" y="96"/>
                </a:cxn>
                <a:cxn ang="0">
                  <a:pos x="106" y="904"/>
                </a:cxn>
                <a:cxn ang="0">
                  <a:pos x="0" y="808"/>
                </a:cxn>
                <a:cxn ang="0">
                  <a:pos x="2" y="804"/>
                </a:cxn>
                <a:cxn ang="0">
                  <a:pos x="722" y="3"/>
                </a:cxn>
                <a:cxn ang="0">
                  <a:pos x="829" y="99"/>
                </a:cxn>
                <a:cxn ang="0">
                  <a:pos x="109" y="901"/>
                </a:cxn>
                <a:cxn ang="0">
                  <a:pos x="2" y="804"/>
                </a:cxn>
              </a:cxnLst>
              <a:rect l="0" t="0" r="r" b="b"/>
              <a:pathLst>
                <a:path w="831" h="904">
                  <a:moveTo>
                    <a:pt x="0" y="808"/>
                  </a:moveTo>
                  <a:lnTo>
                    <a:pt x="725" y="0"/>
                  </a:lnTo>
                  <a:lnTo>
                    <a:pt x="831" y="96"/>
                  </a:lnTo>
                  <a:lnTo>
                    <a:pt x="106" y="904"/>
                  </a:lnTo>
                  <a:lnTo>
                    <a:pt x="0" y="808"/>
                  </a:lnTo>
                  <a:close/>
                  <a:moveTo>
                    <a:pt x="2" y="804"/>
                  </a:moveTo>
                  <a:lnTo>
                    <a:pt x="722" y="3"/>
                  </a:lnTo>
                  <a:lnTo>
                    <a:pt x="829" y="99"/>
                  </a:lnTo>
                  <a:lnTo>
                    <a:pt x="109" y="901"/>
                  </a:lnTo>
                  <a:lnTo>
                    <a:pt x="2" y="804"/>
                  </a:lnTo>
                  <a:close/>
                </a:path>
              </a:pathLst>
            </a:custGeom>
            <a:solidFill>
              <a:srgbClr val="FFFF8C"/>
            </a:solidFill>
            <a:ln w="9525">
              <a:noFill/>
              <a:round/>
              <a:headEnd/>
              <a:tailEnd/>
            </a:ln>
            <a:effectLst/>
          </p:spPr>
          <p:txBody>
            <a:bodyPr wrap="none" anchor="ctr"/>
            <a:lstStyle/>
            <a:p>
              <a:endParaRPr lang="en-IN"/>
            </a:p>
          </p:txBody>
        </p:sp>
        <p:sp>
          <p:nvSpPr>
            <p:cNvPr id="4928" name="Freeform 832"/>
            <p:cNvSpPr>
              <a:spLocks noChangeArrowheads="1"/>
            </p:cNvSpPr>
            <p:nvPr/>
          </p:nvSpPr>
          <p:spPr bwMode="auto">
            <a:xfrm>
              <a:off x="1263" y="1940"/>
              <a:ext cx="911" cy="989"/>
            </a:xfrm>
            <a:custGeom>
              <a:avLst/>
              <a:gdLst/>
              <a:ahLst/>
              <a:cxnLst>
                <a:cxn ang="0">
                  <a:pos x="0" y="801"/>
                </a:cxn>
                <a:cxn ang="0">
                  <a:pos x="720" y="0"/>
                </a:cxn>
                <a:cxn ang="0">
                  <a:pos x="827" y="96"/>
                </a:cxn>
                <a:cxn ang="0">
                  <a:pos x="107" y="898"/>
                </a:cxn>
                <a:cxn ang="0">
                  <a:pos x="0" y="801"/>
                </a:cxn>
                <a:cxn ang="0">
                  <a:pos x="3" y="798"/>
                </a:cxn>
                <a:cxn ang="0">
                  <a:pos x="717" y="3"/>
                </a:cxn>
                <a:cxn ang="0">
                  <a:pos x="824" y="100"/>
                </a:cxn>
                <a:cxn ang="0">
                  <a:pos x="110" y="894"/>
                </a:cxn>
                <a:cxn ang="0">
                  <a:pos x="3" y="798"/>
                </a:cxn>
              </a:cxnLst>
              <a:rect l="0" t="0" r="r" b="b"/>
              <a:pathLst>
                <a:path w="827" h="898">
                  <a:moveTo>
                    <a:pt x="0" y="801"/>
                  </a:moveTo>
                  <a:lnTo>
                    <a:pt x="720" y="0"/>
                  </a:lnTo>
                  <a:lnTo>
                    <a:pt x="827" y="96"/>
                  </a:lnTo>
                  <a:lnTo>
                    <a:pt x="107" y="898"/>
                  </a:lnTo>
                  <a:lnTo>
                    <a:pt x="0" y="801"/>
                  </a:lnTo>
                  <a:close/>
                  <a:moveTo>
                    <a:pt x="3" y="798"/>
                  </a:moveTo>
                  <a:lnTo>
                    <a:pt x="717" y="3"/>
                  </a:lnTo>
                  <a:lnTo>
                    <a:pt x="824" y="100"/>
                  </a:lnTo>
                  <a:lnTo>
                    <a:pt x="110" y="894"/>
                  </a:lnTo>
                  <a:lnTo>
                    <a:pt x="3" y="798"/>
                  </a:lnTo>
                  <a:close/>
                </a:path>
              </a:pathLst>
            </a:custGeom>
            <a:solidFill>
              <a:srgbClr val="FFFF8A"/>
            </a:solidFill>
            <a:ln w="9525">
              <a:noFill/>
              <a:round/>
              <a:headEnd/>
              <a:tailEnd/>
            </a:ln>
            <a:effectLst/>
          </p:spPr>
          <p:txBody>
            <a:bodyPr wrap="none" anchor="ctr"/>
            <a:lstStyle/>
            <a:p>
              <a:endParaRPr lang="en-IN"/>
            </a:p>
          </p:txBody>
        </p:sp>
        <p:sp>
          <p:nvSpPr>
            <p:cNvPr id="4929" name="Freeform 833"/>
            <p:cNvSpPr>
              <a:spLocks noChangeArrowheads="1"/>
            </p:cNvSpPr>
            <p:nvPr/>
          </p:nvSpPr>
          <p:spPr bwMode="auto">
            <a:xfrm>
              <a:off x="1267" y="1943"/>
              <a:ext cx="904" cy="981"/>
            </a:xfrm>
            <a:custGeom>
              <a:avLst/>
              <a:gdLst/>
              <a:ahLst/>
              <a:cxnLst>
                <a:cxn ang="0">
                  <a:pos x="0" y="795"/>
                </a:cxn>
                <a:cxn ang="0">
                  <a:pos x="714" y="0"/>
                </a:cxn>
                <a:cxn ang="0">
                  <a:pos x="821" y="97"/>
                </a:cxn>
                <a:cxn ang="0">
                  <a:pos x="107" y="891"/>
                </a:cxn>
                <a:cxn ang="0">
                  <a:pos x="0" y="795"/>
                </a:cxn>
                <a:cxn ang="0">
                  <a:pos x="3" y="792"/>
                </a:cxn>
                <a:cxn ang="0">
                  <a:pos x="711" y="4"/>
                </a:cxn>
                <a:cxn ang="0">
                  <a:pos x="818" y="100"/>
                </a:cxn>
                <a:cxn ang="0">
                  <a:pos x="110" y="888"/>
                </a:cxn>
                <a:cxn ang="0">
                  <a:pos x="3" y="792"/>
                </a:cxn>
              </a:cxnLst>
              <a:rect l="0" t="0" r="r" b="b"/>
              <a:pathLst>
                <a:path w="821" h="891">
                  <a:moveTo>
                    <a:pt x="0" y="795"/>
                  </a:moveTo>
                  <a:lnTo>
                    <a:pt x="714" y="0"/>
                  </a:lnTo>
                  <a:lnTo>
                    <a:pt x="821" y="97"/>
                  </a:lnTo>
                  <a:lnTo>
                    <a:pt x="107" y="891"/>
                  </a:lnTo>
                  <a:lnTo>
                    <a:pt x="0" y="795"/>
                  </a:lnTo>
                  <a:close/>
                  <a:moveTo>
                    <a:pt x="3" y="792"/>
                  </a:moveTo>
                  <a:lnTo>
                    <a:pt x="711" y="4"/>
                  </a:lnTo>
                  <a:lnTo>
                    <a:pt x="818" y="100"/>
                  </a:lnTo>
                  <a:lnTo>
                    <a:pt x="110" y="888"/>
                  </a:lnTo>
                  <a:lnTo>
                    <a:pt x="3" y="792"/>
                  </a:lnTo>
                  <a:close/>
                </a:path>
              </a:pathLst>
            </a:custGeom>
            <a:solidFill>
              <a:srgbClr val="FFFF88"/>
            </a:solidFill>
            <a:ln w="9525">
              <a:noFill/>
              <a:round/>
              <a:headEnd/>
              <a:tailEnd/>
            </a:ln>
            <a:effectLst/>
          </p:spPr>
          <p:txBody>
            <a:bodyPr wrap="none" anchor="ctr"/>
            <a:lstStyle/>
            <a:p>
              <a:endParaRPr lang="en-IN"/>
            </a:p>
          </p:txBody>
        </p:sp>
        <p:sp>
          <p:nvSpPr>
            <p:cNvPr id="4930" name="Freeform 834"/>
            <p:cNvSpPr>
              <a:spLocks noChangeArrowheads="1"/>
            </p:cNvSpPr>
            <p:nvPr/>
          </p:nvSpPr>
          <p:spPr bwMode="auto">
            <a:xfrm>
              <a:off x="1270" y="1948"/>
              <a:ext cx="897" cy="973"/>
            </a:xfrm>
            <a:custGeom>
              <a:avLst/>
              <a:gdLst/>
              <a:ahLst/>
              <a:cxnLst>
                <a:cxn ang="0">
                  <a:pos x="0" y="788"/>
                </a:cxn>
                <a:cxn ang="0">
                  <a:pos x="708" y="0"/>
                </a:cxn>
                <a:cxn ang="0">
                  <a:pos x="815" y="96"/>
                </a:cxn>
                <a:cxn ang="0">
                  <a:pos x="107" y="884"/>
                </a:cxn>
                <a:cxn ang="0">
                  <a:pos x="0" y="788"/>
                </a:cxn>
                <a:cxn ang="0">
                  <a:pos x="2" y="785"/>
                </a:cxn>
                <a:cxn ang="0">
                  <a:pos x="705" y="3"/>
                </a:cxn>
                <a:cxn ang="0">
                  <a:pos x="813" y="99"/>
                </a:cxn>
                <a:cxn ang="0">
                  <a:pos x="110" y="881"/>
                </a:cxn>
                <a:cxn ang="0">
                  <a:pos x="2" y="785"/>
                </a:cxn>
              </a:cxnLst>
              <a:rect l="0" t="0" r="r" b="b"/>
              <a:pathLst>
                <a:path w="815" h="884">
                  <a:moveTo>
                    <a:pt x="0" y="788"/>
                  </a:moveTo>
                  <a:lnTo>
                    <a:pt x="708" y="0"/>
                  </a:lnTo>
                  <a:lnTo>
                    <a:pt x="815" y="96"/>
                  </a:lnTo>
                  <a:lnTo>
                    <a:pt x="107" y="884"/>
                  </a:lnTo>
                  <a:lnTo>
                    <a:pt x="0" y="788"/>
                  </a:lnTo>
                  <a:close/>
                  <a:moveTo>
                    <a:pt x="2" y="785"/>
                  </a:moveTo>
                  <a:lnTo>
                    <a:pt x="705" y="3"/>
                  </a:lnTo>
                  <a:lnTo>
                    <a:pt x="813" y="99"/>
                  </a:lnTo>
                  <a:lnTo>
                    <a:pt x="110" y="881"/>
                  </a:lnTo>
                  <a:lnTo>
                    <a:pt x="2" y="785"/>
                  </a:lnTo>
                  <a:close/>
                </a:path>
              </a:pathLst>
            </a:custGeom>
            <a:solidFill>
              <a:srgbClr val="FFFF86"/>
            </a:solidFill>
            <a:ln w="9525">
              <a:noFill/>
              <a:round/>
              <a:headEnd/>
              <a:tailEnd/>
            </a:ln>
            <a:effectLst/>
          </p:spPr>
          <p:txBody>
            <a:bodyPr wrap="none" anchor="ctr"/>
            <a:lstStyle/>
            <a:p>
              <a:endParaRPr lang="en-IN"/>
            </a:p>
          </p:txBody>
        </p:sp>
        <p:sp>
          <p:nvSpPr>
            <p:cNvPr id="4931" name="Freeform 835"/>
            <p:cNvSpPr>
              <a:spLocks noChangeArrowheads="1"/>
            </p:cNvSpPr>
            <p:nvPr/>
          </p:nvSpPr>
          <p:spPr bwMode="auto">
            <a:xfrm>
              <a:off x="1272" y="1951"/>
              <a:ext cx="893" cy="967"/>
            </a:xfrm>
            <a:custGeom>
              <a:avLst/>
              <a:gdLst/>
              <a:ahLst/>
              <a:cxnLst>
                <a:cxn ang="0">
                  <a:pos x="0" y="782"/>
                </a:cxn>
                <a:cxn ang="0">
                  <a:pos x="703" y="0"/>
                </a:cxn>
                <a:cxn ang="0">
                  <a:pos x="811" y="96"/>
                </a:cxn>
                <a:cxn ang="0">
                  <a:pos x="108" y="878"/>
                </a:cxn>
                <a:cxn ang="0">
                  <a:pos x="0" y="782"/>
                </a:cxn>
                <a:cxn ang="0">
                  <a:pos x="3" y="778"/>
                </a:cxn>
                <a:cxn ang="0">
                  <a:pos x="701" y="3"/>
                </a:cxn>
                <a:cxn ang="0">
                  <a:pos x="808" y="99"/>
                </a:cxn>
                <a:cxn ang="0">
                  <a:pos x="110" y="875"/>
                </a:cxn>
                <a:cxn ang="0">
                  <a:pos x="3" y="778"/>
                </a:cxn>
              </a:cxnLst>
              <a:rect l="0" t="0" r="r" b="b"/>
              <a:pathLst>
                <a:path w="811" h="878">
                  <a:moveTo>
                    <a:pt x="0" y="782"/>
                  </a:moveTo>
                  <a:lnTo>
                    <a:pt x="703" y="0"/>
                  </a:lnTo>
                  <a:lnTo>
                    <a:pt x="811" y="96"/>
                  </a:lnTo>
                  <a:lnTo>
                    <a:pt x="108" y="878"/>
                  </a:lnTo>
                  <a:lnTo>
                    <a:pt x="0" y="782"/>
                  </a:lnTo>
                  <a:close/>
                  <a:moveTo>
                    <a:pt x="3" y="778"/>
                  </a:moveTo>
                  <a:lnTo>
                    <a:pt x="701" y="3"/>
                  </a:lnTo>
                  <a:lnTo>
                    <a:pt x="808" y="99"/>
                  </a:lnTo>
                  <a:lnTo>
                    <a:pt x="110" y="875"/>
                  </a:lnTo>
                  <a:lnTo>
                    <a:pt x="3" y="778"/>
                  </a:lnTo>
                  <a:close/>
                </a:path>
              </a:pathLst>
            </a:custGeom>
            <a:solidFill>
              <a:srgbClr val="FFFF83"/>
            </a:solidFill>
            <a:ln w="9525">
              <a:noFill/>
              <a:round/>
              <a:headEnd/>
              <a:tailEnd/>
            </a:ln>
            <a:effectLst/>
          </p:spPr>
          <p:txBody>
            <a:bodyPr wrap="none" anchor="ctr"/>
            <a:lstStyle/>
            <a:p>
              <a:endParaRPr lang="en-IN"/>
            </a:p>
          </p:txBody>
        </p:sp>
        <p:sp>
          <p:nvSpPr>
            <p:cNvPr id="4932" name="Freeform 836"/>
            <p:cNvSpPr>
              <a:spLocks noChangeArrowheads="1"/>
            </p:cNvSpPr>
            <p:nvPr/>
          </p:nvSpPr>
          <p:spPr bwMode="auto">
            <a:xfrm>
              <a:off x="1275" y="1954"/>
              <a:ext cx="887" cy="961"/>
            </a:xfrm>
            <a:custGeom>
              <a:avLst/>
              <a:gdLst/>
              <a:ahLst/>
              <a:cxnLst>
                <a:cxn ang="0">
                  <a:pos x="0" y="775"/>
                </a:cxn>
                <a:cxn ang="0">
                  <a:pos x="698" y="0"/>
                </a:cxn>
                <a:cxn ang="0">
                  <a:pos x="805" y="96"/>
                </a:cxn>
                <a:cxn ang="0">
                  <a:pos x="107" y="872"/>
                </a:cxn>
                <a:cxn ang="0">
                  <a:pos x="0" y="775"/>
                </a:cxn>
                <a:cxn ang="0">
                  <a:pos x="3" y="772"/>
                </a:cxn>
                <a:cxn ang="0">
                  <a:pos x="695" y="3"/>
                </a:cxn>
                <a:cxn ang="0">
                  <a:pos x="802" y="99"/>
                </a:cxn>
                <a:cxn ang="0">
                  <a:pos x="110" y="868"/>
                </a:cxn>
                <a:cxn ang="0">
                  <a:pos x="3" y="772"/>
                </a:cxn>
              </a:cxnLst>
              <a:rect l="0" t="0" r="r" b="b"/>
              <a:pathLst>
                <a:path w="805" h="872">
                  <a:moveTo>
                    <a:pt x="0" y="775"/>
                  </a:moveTo>
                  <a:lnTo>
                    <a:pt x="698" y="0"/>
                  </a:lnTo>
                  <a:lnTo>
                    <a:pt x="805" y="96"/>
                  </a:lnTo>
                  <a:lnTo>
                    <a:pt x="107" y="872"/>
                  </a:lnTo>
                  <a:lnTo>
                    <a:pt x="0" y="775"/>
                  </a:lnTo>
                  <a:close/>
                  <a:moveTo>
                    <a:pt x="3" y="772"/>
                  </a:moveTo>
                  <a:lnTo>
                    <a:pt x="695" y="3"/>
                  </a:lnTo>
                  <a:lnTo>
                    <a:pt x="802" y="99"/>
                  </a:lnTo>
                  <a:lnTo>
                    <a:pt x="110" y="868"/>
                  </a:lnTo>
                  <a:lnTo>
                    <a:pt x="3" y="772"/>
                  </a:lnTo>
                  <a:close/>
                </a:path>
              </a:pathLst>
            </a:custGeom>
            <a:solidFill>
              <a:srgbClr val="FFFF81"/>
            </a:solidFill>
            <a:ln w="9525">
              <a:noFill/>
              <a:round/>
              <a:headEnd/>
              <a:tailEnd/>
            </a:ln>
            <a:effectLst/>
          </p:spPr>
          <p:txBody>
            <a:bodyPr wrap="none" anchor="ctr"/>
            <a:lstStyle/>
            <a:p>
              <a:endParaRPr lang="en-IN"/>
            </a:p>
          </p:txBody>
        </p:sp>
        <p:sp>
          <p:nvSpPr>
            <p:cNvPr id="4933" name="Freeform 837"/>
            <p:cNvSpPr>
              <a:spLocks noChangeArrowheads="1"/>
            </p:cNvSpPr>
            <p:nvPr/>
          </p:nvSpPr>
          <p:spPr bwMode="auto">
            <a:xfrm>
              <a:off x="1279" y="1958"/>
              <a:ext cx="880" cy="952"/>
            </a:xfrm>
            <a:custGeom>
              <a:avLst/>
              <a:gdLst/>
              <a:ahLst/>
              <a:cxnLst>
                <a:cxn ang="0">
                  <a:pos x="0" y="769"/>
                </a:cxn>
                <a:cxn ang="0">
                  <a:pos x="692" y="0"/>
                </a:cxn>
                <a:cxn ang="0">
                  <a:pos x="799" y="96"/>
                </a:cxn>
                <a:cxn ang="0">
                  <a:pos x="107" y="865"/>
                </a:cxn>
                <a:cxn ang="0">
                  <a:pos x="0" y="769"/>
                </a:cxn>
                <a:cxn ang="0">
                  <a:pos x="3" y="767"/>
                </a:cxn>
                <a:cxn ang="0">
                  <a:pos x="689" y="2"/>
                </a:cxn>
                <a:cxn ang="0">
                  <a:pos x="796" y="99"/>
                </a:cxn>
                <a:cxn ang="0">
                  <a:pos x="110" y="863"/>
                </a:cxn>
                <a:cxn ang="0">
                  <a:pos x="3" y="767"/>
                </a:cxn>
              </a:cxnLst>
              <a:rect l="0" t="0" r="r" b="b"/>
              <a:pathLst>
                <a:path w="799" h="865">
                  <a:moveTo>
                    <a:pt x="0" y="769"/>
                  </a:moveTo>
                  <a:lnTo>
                    <a:pt x="692" y="0"/>
                  </a:lnTo>
                  <a:lnTo>
                    <a:pt x="799" y="96"/>
                  </a:lnTo>
                  <a:lnTo>
                    <a:pt x="107" y="865"/>
                  </a:lnTo>
                  <a:lnTo>
                    <a:pt x="0" y="769"/>
                  </a:lnTo>
                  <a:close/>
                  <a:moveTo>
                    <a:pt x="3" y="767"/>
                  </a:moveTo>
                  <a:lnTo>
                    <a:pt x="689" y="2"/>
                  </a:lnTo>
                  <a:lnTo>
                    <a:pt x="796" y="99"/>
                  </a:lnTo>
                  <a:lnTo>
                    <a:pt x="110" y="863"/>
                  </a:lnTo>
                  <a:lnTo>
                    <a:pt x="3" y="767"/>
                  </a:lnTo>
                  <a:close/>
                </a:path>
              </a:pathLst>
            </a:custGeom>
            <a:solidFill>
              <a:srgbClr val="FFFF7F"/>
            </a:solidFill>
            <a:ln w="9525">
              <a:noFill/>
              <a:round/>
              <a:headEnd/>
              <a:tailEnd/>
            </a:ln>
            <a:effectLst/>
          </p:spPr>
          <p:txBody>
            <a:bodyPr wrap="none" anchor="ctr"/>
            <a:lstStyle/>
            <a:p>
              <a:endParaRPr lang="en-IN"/>
            </a:p>
          </p:txBody>
        </p:sp>
        <p:sp>
          <p:nvSpPr>
            <p:cNvPr id="4934" name="Freeform 838"/>
            <p:cNvSpPr>
              <a:spLocks noChangeArrowheads="1"/>
            </p:cNvSpPr>
            <p:nvPr/>
          </p:nvSpPr>
          <p:spPr bwMode="auto">
            <a:xfrm>
              <a:off x="1282" y="1960"/>
              <a:ext cx="873" cy="948"/>
            </a:xfrm>
            <a:custGeom>
              <a:avLst/>
              <a:gdLst/>
              <a:ahLst/>
              <a:cxnLst>
                <a:cxn ang="0">
                  <a:pos x="0" y="765"/>
                </a:cxn>
                <a:cxn ang="0">
                  <a:pos x="686" y="0"/>
                </a:cxn>
                <a:cxn ang="0">
                  <a:pos x="793" y="97"/>
                </a:cxn>
                <a:cxn ang="0">
                  <a:pos x="107" y="861"/>
                </a:cxn>
                <a:cxn ang="0">
                  <a:pos x="0" y="765"/>
                </a:cxn>
                <a:cxn ang="0">
                  <a:pos x="3" y="762"/>
                </a:cxn>
                <a:cxn ang="0">
                  <a:pos x="683" y="4"/>
                </a:cxn>
                <a:cxn ang="0">
                  <a:pos x="790" y="100"/>
                </a:cxn>
                <a:cxn ang="0">
                  <a:pos x="110" y="858"/>
                </a:cxn>
                <a:cxn ang="0">
                  <a:pos x="3" y="762"/>
                </a:cxn>
              </a:cxnLst>
              <a:rect l="0" t="0" r="r" b="b"/>
              <a:pathLst>
                <a:path w="793" h="861">
                  <a:moveTo>
                    <a:pt x="0" y="765"/>
                  </a:moveTo>
                  <a:lnTo>
                    <a:pt x="686" y="0"/>
                  </a:lnTo>
                  <a:lnTo>
                    <a:pt x="793" y="97"/>
                  </a:lnTo>
                  <a:lnTo>
                    <a:pt x="107" y="861"/>
                  </a:lnTo>
                  <a:lnTo>
                    <a:pt x="0" y="765"/>
                  </a:lnTo>
                  <a:close/>
                  <a:moveTo>
                    <a:pt x="3" y="762"/>
                  </a:moveTo>
                  <a:lnTo>
                    <a:pt x="683" y="4"/>
                  </a:lnTo>
                  <a:lnTo>
                    <a:pt x="790" y="100"/>
                  </a:lnTo>
                  <a:lnTo>
                    <a:pt x="110" y="858"/>
                  </a:lnTo>
                  <a:lnTo>
                    <a:pt x="3" y="762"/>
                  </a:lnTo>
                  <a:close/>
                </a:path>
              </a:pathLst>
            </a:custGeom>
            <a:solidFill>
              <a:srgbClr val="FFFF7D"/>
            </a:solidFill>
            <a:ln w="9525">
              <a:noFill/>
              <a:round/>
              <a:headEnd/>
              <a:tailEnd/>
            </a:ln>
            <a:effectLst/>
          </p:spPr>
          <p:txBody>
            <a:bodyPr wrap="none" anchor="ctr"/>
            <a:lstStyle/>
            <a:p>
              <a:endParaRPr lang="en-IN"/>
            </a:p>
          </p:txBody>
        </p:sp>
        <p:sp>
          <p:nvSpPr>
            <p:cNvPr id="4935" name="Freeform 839"/>
            <p:cNvSpPr>
              <a:spLocks noChangeArrowheads="1"/>
            </p:cNvSpPr>
            <p:nvPr/>
          </p:nvSpPr>
          <p:spPr bwMode="auto">
            <a:xfrm>
              <a:off x="1285" y="1964"/>
              <a:ext cx="867" cy="941"/>
            </a:xfrm>
            <a:custGeom>
              <a:avLst/>
              <a:gdLst/>
              <a:ahLst/>
              <a:cxnLst>
                <a:cxn ang="0">
                  <a:pos x="0" y="758"/>
                </a:cxn>
                <a:cxn ang="0">
                  <a:pos x="680" y="0"/>
                </a:cxn>
                <a:cxn ang="0">
                  <a:pos x="787" y="96"/>
                </a:cxn>
                <a:cxn ang="0">
                  <a:pos x="107" y="854"/>
                </a:cxn>
                <a:cxn ang="0">
                  <a:pos x="0" y="758"/>
                </a:cxn>
                <a:cxn ang="0">
                  <a:pos x="2" y="754"/>
                </a:cxn>
                <a:cxn ang="0">
                  <a:pos x="677" y="3"/>
                </a:cxn>
                <a:cxn ang="0">
                  <a:pos x="785" y="99"/>
                </a:cxn>
                <a:cxn ang="0">
                  <a:pos x="110" y="851"/>
                </a:cxn>
                <a:cxn ang="0">
                  <a:pos x="2" y="754"/>
                </a:cxn>
              </a:cxnLst>
              <a:rect l="0" t="0" r="r" b="b"/>
              <a:pathLst>
                <a:path w="787" h="854">
                  <a:moveTo>
                    <a:pt x="0" y="758"/>
                  </a:moveTo>
                  <a:lnTo>
                    <a:pt x="680" y="0"/>
                  </a:lnTo>
                  <a:lnTo>
                    <a:pt x="787" y="96"/>
                  </a:lnTo>
                  <a:lnTo>
                    <a:pt x="107" y="854"/>
                  </a:lnTo>
                  <a:lnTo>
                    <a:pt x="0" y="758"/>
                  </a:lnTo>
                  <a:close/>
                  <a:moveTo>
                    <a:pt x="2" y="754"/>
                  </a:moveTo>
                  <a:lnTo>
                    <a:pt x="677" y="3"/>
                  </a:lnTo>
                  <a:lnTo>
                    <a:pt x="785" y="99"/>
                  </a:lnTo>
                  <a:lnTo>
                    <a:pt x="110" y="851"/>
                  </a:lnTo>
                  <a:lnTo>
                    <a:pt x="2" y="754"/>
                  </a:lnTo>
                  <a:close/>
                </a:path>
              </a:pathLst>
            </a:custGeom>
            <a:solidFill>
              <a:srgbClr val="FFFF7A"/>
            </a:solidFill>
            <a:ln w="9525">
              <a:noFill/>
              <a:round/>
              <a:headEnd/>
              <a:tailEnd/>
            </a:ln>
            <a:effectLst/>
          </p:spPr>
          <p:txBody>
            <a:bodyPr wrap="none" anchor="ctr"/>
            <a:lstStyle/>
            <a:p>
              <a:endParaRPr lang="en-IN"/>
            </a:p>
          </p:txBody>
        </p:sp>
        <p:sp>
          <p:nvSpPr>
            <p:cNvPr id="4936" name="Freeform 840"/>
            <p:cNvSpPr>
              <a:spLocks noChangeArrowheads="1"/>
            </p:cNvSpPr>
            <p:nvPr/>
          </p:nvSpPr>
          <p:spPr bwMode="auto">
            <a:xfrm>
              <a:off x="1287" y="1968"/>
              <a:ext cx="862" cy="934"/>
            </a:xfrm>
            <a:custGeom>
              <a:avLst/>
              <a:gdLst/>
              <a:ahLst/>
              <a:cxnLst>
                <a:cxn ang="0">
                  <a:pos x="0" y="751"/>
                </a:cxn>
                <a:cxn ang="0">
                  <a:pos x="675" y="0"/>
                </a:cxn>
                <a:cxn ang="0">
                  <a:pos x="783" y="96"/>
                </a:cxn>
                <a:cxn ang="0">
                  <a:pos x="108" y="848"/>
                </a:cxn>
                <a:cxn ang="0">
                  <a:pos x="0" y="751"/>
                </a:cxn>
                <a:cxn ang="0">
                  <a:pos x="3" y="748"/>
                </a:cxn>
                <a:cxn ang="0">
                  <a:pos x="673" y="3"/>
                </a:cxn>
                <a:cxn ang="0">
                  <a:pos x="780" y="99"/>
                </a:cxn>
                <a:cxn ang="0">
                  <a:pos x="110" y="845"/>
                </a:cxn>
                <a:cxn ang="0">
                  <a:pos x="3" y="748"/>
                </a:cxn>
              </a:cxnLst>
              <a:rect l="0" t="0" r="r" b="b"/>
              <a:pathLst>
                <a:path w="783" h="848">
                  <a:moveTo>
                    <a:pt x="0" y="751"/>
                  </a:moveTo>
                  <a:lnTo>
                    <a:pt x="675" y="0"/>
                  </a:lnTo>
                  <a:lnTo>
                    <a:pt x="783" y="96"/>
                  </a:lnTo>
                  <a:lnTo>
                    <a:pt x="108" y="848"/>
                  </a:lnTo>
                  <a:lnTo>
                    <a:pt x="0" y="751"/>
                  </a:lnTo>
                  <a:close/>
                  <a:moveTo>
                    <a:pt x="3" y="748"/>
                  </a:moveTo>
                  <a:lnTo>
                    <a:pt x="673" y="3"/>
                  </a:lnTo>
                  <a:lnTo>
                    <a:pt x="780" y="99"/>
                  </a:lnTo>
                  <a:lnTo>
                    <a:pt x="110" y="845"/>
                  </a:lnTo>
                  <a:lnTo>
                    <a:pt x="3" y="748"/>
                  </a:lnTo>
                  <a:close/>
                </a:path>
              </a:pathLst>
            </a:custGeom>
            <a:solidFill>
              <a:srgbClr val="FFFF78"/>
            </a:solidFill>
            <a:ln w="9525">
              <a:noFill/>
              <a:round/>
              <a:headEnd/>
              <a:tailEnd/>
            </a:ln>
            <a:effectLst/>
          </p:spPr>
          <p:txBody>
            <a:bodyPr wrap="none" anchor="ctr"/>
            <a:lstStyle/>
            <a:p>
              <a:endParaRPr lang="en-IN"/>
            </a:p>
          </p:txBody>
        </p:sp>
        <p:sp>
          <p:nvSpPr>
            <p:cNvPr id="4937" name="Freeform 841"/>
            <p:cNvSpPr>
              <a:spLocks noChangeArrowheads="1"/>
            </p:cNvSpPr>
            <p:nvPr/>
          </p:nvSpPr>
          <p:spPr bwMode="auto">
            <a:xfrm>
              <a:off x="1291" y="1971"/>
              <a:ext cx="855" cy="927"/>
            </a:xfrm>
            <a:custGeom>
              <a:avLst/>
              <a:gdLst/>
              <a:ahLst/>
              <a:cxnLst>
                <a:cxn ang="0">
                  <a:pos x="0" y="745"/>
                </a:cxn>
                <a:cxn ang="0">
                  <a:pos x="670" y="0"/>
                </a:cxn>
                <a:cxn ang="0">
                  <a:pos x="777" y="96"/>
                </a:cxn>
                <a:cxn ang="0">
                  <a:pos x="107" y="842"/>
                </a:cxn>
                <a:cxn ang="0">
                  <a:pos x="0" y="745"/>
                </a:cxn>
                <a:cxn ang="0">
                  <a:pos x="3" y="742"/>
                </a:cxn>
                <a:cxn ang="0">
                  <a:pos x="667" y="3"/>
                </a:cxn>
                <a:cxn ang="0">
                  <a:pos x="774" y="100"/>
                </a:cxn>
                <a:cxn ang="0">
                  <a:pos x="110" y="838"/>
                </a:cxn>
                <a:cxn ang="0">
                  <a:pos x="3" y="742"/>
                </a:cxn>
              </a:cxnLst>
              <a:rect l="0" t="0" r="r" b="b"/>
              <a:pathLst>
                <a:path w="777" h="842">
                  <a:moveTo>
                    <a:pt x="0" y="745"/>
                  </a:moveTo>
                  <a:lnTo>
                    <a:pt x="670" y="0"/>
                  </a:lnTo>
                  <a:lnTo>
                    <a:pt x="777" y="96"/>
                  </a:lnTo>
                  <a:lnTo>
                    <a:pt x="107" y="842"/>
                  </a:lnTo>
                  <a:lnTo>
                    <a:pt x="0" y="745"/>
                  </a:lnTo>
                  <a:close/>
                  <a:moveTo>
                    <a:pt x="3" y="742"/>
                  </a:moveTo>
                  <a:lnTo>
                    <a:pt x="667" y="3"/>
                  </a:lnTo>
                  <a:lnTo>
                    <a:pt x="774" y="100"/>
                  </a:lnTo>
                  <a:lnTo>
                    <a:pt x="110" y="838"/>
                  </a:lnTo>
                  <a:lnTo>
                    <a:pt x="3" y="742"/>
                  </a:lnTo>
                  <a:close/>
                </a:path>
              </a:pathLst>
            </a:custGeom>
            <a:solidFill>
              <a:srgbClr val="FFFF76"/>
            </a:solidFill>
            <a:ln w="9525">
              <a:noFill/>
              <a:round/>
              <a:headEnd/>
              <a:tailEnd/>
            </a:ln>
            <a:effectLst/>
          </p:spPr>
          <p:txBody>
            <a:bodyPr wrap="none" anchor="ctr"/>
            <a:lstStyle/>
            <a:p>
              <a:endParaRPr lang="en-IN"/>
            </a:p>
          </p:txBody>
        </p:sp>
        <p:sp>
          <p:nvSpPr>
            <p:cNvPr id="4938" name="Freeform 842"/>
            <p:cNvSpPr>
              <a:spLocks noChangeArrowheads="1"/>
            </p:cNvSpPr>
            <p:nvPr/>
          </p:nvSpPr>
          <p:spPr bwMode="auto">
            <a:xfrm>
              <a:off x="1294" y="1974"/>
              <a:ext cx="849" cy="919"/>
            </a:xfrm>
            <a:custGeom>
              <a:avLst/>
              <a:gdLst/>
              <a:ahLst/>
              <a:cxnLst>
                <a:cxn ang="0">
                  <a:pos x="0" y="739"/>
                </a:cxn>
                <a:cxn ang="0">
                  <a:pos x="664" y="0"/>
                </a:cxn>
                <a:cxn ang="0">
                  <a:pos x="771" y="97"/>
                </a:cxn>
                <a:cxn ang="0">
                  <a:pos x="107" y="835"/>
                </a:cxn>
                <a:cxn ang="0">
                  <a:pos x="0" y="739"/>
                </a:cxn>
                <a:cxn ang="0">
                  <a:pos x="3" y="736"/>
                </a:cxn>
                <a:cxn ang="0">
                  <a:pos x="661" y="4"/>
                </a:cxn>
                <a:cxn ang="0">
                  <a:pos x="768" y="100"/>
                </a:cxn>
                <a:cxn ang="0">
                  <a:pos x="110" y="832"/>
                </a:cxn>
                <a:cxn ang="0">
                  <a:pos x="3" y="736"/>
                </a:cxn>
              </a:cxnLst>
              <a:rect l="0" t="0" r="r" b="b"/>
              <a:pathLst>
                <a:path w="771" h="835">
                  <a:moveTo>
                    <a:pt x="0" y="739"/>
                  </a:moveTo>
                  <a:lnTo>
                    <a:pt x="664" y="0"/>
                  </a:lnTo>
                  <a:lnTo>
                    <a:pt x="771" y="97"/>
                  </a:lnTo>
                  <a:lnTo>
                    <a:pt x="107" y="835"/>
                  </a:lnTo>
                  <a:lnTo>
                    <a:pt x="0" y="739"/>
                  </a:lnTo>
                  <a:close/>
                  <a:moveTo>
                    <a:pt x="3" y="736"/>
                  </a:moveTo>
                  <a:lnTo>
                    <a:pt x="661" y="4"/>
                  </a:lnTo>
                  <a:lnTo>
                    <a:pt x="768" y="100"/>
                  </a:lnTo>
                  <a:lnTo>
                    <a:pt x="110" y="832"/>
                  </a:lnTo>
                  <a:lnTo>
                    <a:pt x="3" y="736"/>
                  </a:lnTo>
                  <a:close/>
                </a:path>
              </a:pathLst>
            </a:custGeom>
            <a:solidFill>
              <a:srgbClr val="FFFF74"/>
            </a:solidFill>
            <a:ln w="9525">
              <a:noFill/>
              <a:round/>
              <a:headEnd/>
              <a:tailEnd/>
            </a:ln>
            <a:effectLst/>
          </p:spPr>
          <p:txBody>
            <a:bodyPr wrap="none" anchor="ctr"/>
            <a:lstStyle/>
            <a:p>
              <a:endParaRPr lang="en-IN"/>
            </a:p>
          </p:txBody>
        </p:sp>
        <p:sp>
          <p:nvSpPr>
            <p:cNvPr id="4939" name="Freeform 843"/>
            <p:cNvSpPr>
              <a:spLocks noChangeArrowheads="1"/>
            </p:cNvSpPr>
            <p:nvPr/>
          </p:nvSpPr>
          <p:spPr bwMode="auto">
            <a:xfrm>
              <a:off x="1297" y="1979"/>
              <a:ext cx="843" cy="912"/>
            </a:xfrm>
            <a:custGeom>
              <a:avLst/>
              <a:gdLst/>
              <a:ahLst/>
              <a:cxnLst>
                <a:cxn ang="0">
                  <a:pos x="0" y="732"/>
                </a:cxn>
                <a:cxn ang="0">
                  <a:pos x="658" y="0"/>
                </a:cxn>
                <a:cxn ang="0">
                  <a:pos x="765" y="96"/>
                </a:cxn>
                <a:cxn ang="0">
                  <a:pos x="107" y="828"/>
                </a:cxn>
                <a:cxn ang="0">
                  <a:pos x="0" y="732"/>
                </a:cxn>
                <a:cxn ang="0">
                  <a:pos x="3" y="729"/>
                </a:cxn>
                <a:cxn ang="0">
                  <a:pos x="655" y="3"/>
                </a:cxn>
                <a:cxn ang="0">
                  <a:pos x="762" y="99"/>
                </a:cxn>
                <a:cxn ang="0">
                  <a:pos x="109" y="825"/>
                </a:cxn>
                <a:cxn ang="0">
                  <a:pos x="3" y="729"/>
                </a:cxn>
              </a:cxnLst>
              <a:rect l="0" t="0" r="r" b="b"/>
              <a:pathLst>
                <a:path w="765" h="828">
                  <a:moveTo>
                    <a:pt x="0" y="732"/>
                  </a:moveTo>
                  <a:lnTo>
                    <a:pt x="658" y="0"/>
                  </a:lnTo>
                  <a:lnTo>
                    <a:pt x="765" y="96"/>
                  </a:lnTo>
                  <a:lnTo>
                    <a:pt x="107" y="828"/>
                  </a:lnTo>
                  <a:lnTo>
                    <a:pt x="0" y="732"/>
                  </a:lnTo>
                  <a:close/>
                  <a:moveTo>
                    <a:pt x="3" y="729"/>
                  </a:moveTo>
                  <a:lnTo>
                    <a:pt x="655" y="3"/>
                  </a:lnTo>
                  <a:lnTo>
                    <a:pt x="762" y="99"/>
                  </a:lnTo>
                  <a:lnTo>
                    <a:pt x="109" y="825"/>
                  </a:lnTo>
                  <a:lnTo>
                    <a:pt x="3" y="729"/>
                  </a:lnTo>
                  <a:close/>
                </a:path>
              </a:pathLst>
            </a:custGeom>
            <a:solidFill>
              <a:srgbClr val="FFFF71"/>
            </a:solidFill>
            <a:ln w="9525">
              <a:noFill/>
              <a:round/>
              <a:headEnd/>
              <a:tailEnd/>
            </a:ln>
            <a:effectLst/>
          </p:spPr>
          <p:txBody>
            <a:bodyPr wrap="none" anchor="ctr"/>
            <a:lstStyle/>
            <a:p>
              <a:endParaRPr lang="en-IN"/>
            </a:p>
          </p:txBody>
        </p:sp>
        <p:sp>
          <p:nvSpPr>
            <p:cNvPr id="4940" name="Freeform 844"/>
            <p:cNvSpPr>
              <a:spLocks noChangeArrowheads="1"/>
            </p:cNvSpPr>
            <p:nvPr/>
          </p:nvSpPr>
          <p:spPr bwMode="auto">
            <a:xfrm>
              <a:off x="1301" y="1982"/>
              <a:ext cx="836" cy="905"/>
            </a:xfrm>
            <a:custGeom>
              <a:avLst/>
              <a:gdLst/>
              <a:ahLst/>
              <a:cxnLst>
                <a:cxn ang="0">
                  <a:pos x="0" y="726"/>
                </a:cxn>
                <a:cxn ang="0">
                  <a:pos x="652" y="0"/>
                </a:cxn>
                <a:cxn ang="0">
                  <a:pos x="759" y="96"/>
                </a:cxn>
                <a:cxn ang="0">
                  <a:pos x="106" y="822"/>
                </a:cxn>
                <a:cxn ang="0">
                  <a:pos x="0" y="726"/>
                </a:cxn>
                <a:cxn ang="0">
                  <a:pos x="3" y="722"/>
                </a:cxn>
                <a:cxn ang="0">
                  <a:pos x="650" y="2"/>
                </a:cxn>
                <a:cxn ang="0">
                  <a:pos x="756" y="98"/>
                </a:cxn>
                <a:cxn ang="0">
                  <a:pos x="109" y="819"/>
                </a:cxn>
                <a:cxn ang="0">
                  <a:pos x="3" y="722"/>
                </a:cxn>
              </a:cxnLst>
              <a:rect l="0" t="0" r="r" b="b"/>
              <a:pathLst>
                <a:path w="759" h="822">
                  <a:moveTo>
                    <a:pt x="0" y="726"/>
                  </a:moveTo>
                  <a:lnTo>
                    <a:pt x="652" y="0"/>
                  </a:lnTo>
                  <a:lnTo>
                    <a:pt x="759" y="96"/>
                  </a:lnTo>
                  <a:lnTo>
                    <a:pt x="106" y="822"/>
                  </a:lnTo>
                  <a:lnTo>
                    <a:pt x="0" y="726"/>
                  </a:lnTo>
                  <a:close/>
                  <a:moveTo>
                    <a:pt x="3" y="722"/>
                  </a:moveTo>
                  <a:lnTo>
                    <a:pt x="650" y="2"/>
                  </a:lnTo>
                  <a:lnTo>
                    <a:pt x="756" y="98"/>
                  </a:lnTo>
                  <a:lnTo>
                    <a:pt x="109" y="819"/>
                  </a:lnTo>
                  <a:lnTo>
                    <a:pt x="3" y="722"/>
                  </a:lnTo>
                  <a:close/>
                </a:path>
              </a:pathLst>
            </a:custGeom>
            <a:solidFill>
              <a:srgbClr val="FFFF6F"/>
            </a:solidFill>
            <a:ln w="9525">
              <a:noFill/>
              <a:round/>
              <a:headEnd/>
              <a:tailEnd/>
            </a:ln>
            <a:effectLst/>
          </p:spPr>
          <p:txBody>
            <a:bodyPr wrap="none" anchor="ctr"/>
            <a:lstStyle/>
            <a:p>
              <a:endParaRPr lang="en-IN"/>
            </a:p>
          </p:txBody>
        </p:sp>
        <p:sp>
          <p:nvSpPr>
            <p:cNvPr id="4941" name="Freeform 845"/>
            <p:cNvSpPr>
              <a:spLocks noChangeArrowheads="1"/>
            </p:cNvSpPr>
            <p:nvPr/>
          </p:nvSpPr>
          <p:spPr bwMode="auto">
            <a:xfrm>
              <a:off x="1304" y="1984"/>
              <a:ext cx="829" cy="900"/>
            </a:xfrm>
            <a:custGeom>
              <a:avLst/>
              <a:gdLst/>
              <a:ahLst/>
              <a:cxnLst>
                <a:cxn ang="0">
                  <a:pos x="0" y="720"/>
                </a:cxn>
                <a:cxn ang="0">
                  <a:pos x="647" y="0"/>
                </a:cxn>
                <a:cxn ang="0">
                  <a:pos x="753" y="96"/>
                </a:cxn>
                <a:cxn ang="0">
                  <a:pos x="106" y="817"/>
                </a:cxn>
                <a:cxn ang="0">
                  <a:pos x="0" y="720"/>
                </a:cxn>
                <a:cxn ang="0">
                  <a:pos x="2" y="718"/>
                </a:cxn>
                <a:cxn ang="0">
                  <a:pos x="644" y="3"/>
                </a:cxn>
                <a:cxn ang="0">
                  <a:pos x="751" y="100"/>
                </a:cxn>
                <a:cxn ang="0">
                  <a:pos x="109" y="814"/>
                </a:cxn>
                <a:cxn ang="0">
                  <a:pos x="2" y="718"/>
                </a:cxn>
              </a:cxnLst>
              <a:rect l="0" t="0" r="r" b="b"/>
              <a:pathLst>
                <a:path w="753" h="817">
                  <a:moveTo>
                    <a:pt x="0" y="720"/>
                  </a:moveTo>
                  <a:lnTo>
                    <a:pt x="647" y="0"/>
                  </a:lnTo>
                  <a:lnTo>
                    <a:pt x="753" y="96"/>
                  </a:lnTo>
                  <a:lnTo>
                    <a:pt x="106" y="817"/>
                  </a:lnTo>
                  <a:lnTo>
                    <a:pt x="0" y="720"/>
                  </a:lnTo>
                  <a:close/>
                  <a:moveTo>
                    <a:pt x="2" y="718"/>
                  </a:moveTo>
                  <a:lnTo>
                    <a:pt x="644" y="3"/>
                  </a:lnTo>
                  <a:lnTo>
                    <a:pt x="751" y="100"/>
                  </a:lnTo>
                  <a:lnTo>
                    <a:pt x="109" y="814"/>
                  </a:lnTo>
                  <a:lnTo>
                    <a:pt x="2" y="718"/>
                  </a:lnTo>
                  <a:close/>
                </a:path>
              </a:pathLst>
            </a:custGeom>
            <a:solidFill>
              <a:srgbClr val="FFFF6D"/>
            </a:solidFill>
            <a:ln w="9525">
              <a:noFill/>
              <a:round/>
              <a:headEnd/>
              <a:tailEnd/>
            </a:ln>
            <a:effectLst/>
          </p:spPr>
          <p:txBody>
            <a:bodyPr wrap="none" anchor="ctr"/>
            <a:lstStyle/>
            <a:p>
              <a:endParaRPr lang="en-IN"/>
            </a:p>
          </p:txBody>
        </p:sp>
        <p:sp>
          <p:nvSpPr>
            <p:cNvPr id="4942" name="Freeform 846"/>
            <p:cNvSpPr>
              <a:spLocks noChangeArrowheads="1"/>
            </p:cNvSpPr>
            <p:nvPr/>
          </p:nvSpPr>
          <p:spPr bwMode="auto">
            <a:xfrm>
              <a:off x="1306" y="1988"/>
              <a:ext cx="824" cy="893"/>
            </a:xfrm>
            <a:custGeom>
              <a:avLst/>
              <a:gdLst/>
              <a:ahLst/>
              <a:cxnLst>
                <a:cxn ang="0">
                  <a:pos x="0" y="715"/>
                </a:cxn>
                <a:cxn ang="0">
                  <a:pos x="642" y="0"/>
                </a:cxn>
                <a:cxn ang="0">
                  <a:pos x="749" y="97"/>
                </a:cxn>
                <a:cxn ang="0">
                  <a:pos x="107" y="811"/>
                </a:cxn>
                <a:cxn ang="0">
                  <a:pos x="0" y="715"/>
                </a:cxn>
                <a:cxn ang="0">
                  <a:pos x="3" y="712"/>
                </a:cxn>
                <a:cxn ang="0">
                  <a:pos x="639" y="4"/>
                </a:cxn>
                <a:cxn ang="0">
                  <a:pos x="746" y="100"/>
                </a:cxn>
                <a:cxn ang="0">
                  <a:pos x="110" y="808"/>
                </a:cxn>
                <a:cxn ang="0">
                  <a:pos x="3" y="712"/>
                </a:cxn>
              </a:cxnLst>
              <a:rect l="0" t="0" r="r" b="b"/>
              <a:pathLst>
                <a:path w="749" h="811">
                  <a:moveTo>
                    <a:pt x="0" y="715"/>
                  </a:moveTo>
                  <a:lnTo>
                    <a:pt x="642" y="0"/>
                  </a:lnTo>
                  <a:lnTo>
                    <a:pt x="749" y="97"/>
                  </a:lnTo>
                  <a:lnTo>
                    <a:pt x="107" y="811"/>
                  </a:lnTo>
                  <a:lnTo>
                    <a:pt x="0" y="715"/>
                  </a:lnTo>
                  <a:close/>
                  <a:moveTo>
                    <a:pt x="3" y="712"/>
                  </a:moveTo>
                  <a:lnTo>
                    <a:pt x="639" y="4"/>
                  </a:lnTo>
                  <a:lnTo>
                    <a:pt x="746" y="100"/>
                  </a:lnTo>
                  <a:lnTo>
                    <a:pt x="110" y="808"/>
                  </a:lnTo>
                  <a:lnTo>
                    <a:pt x="3" y="712"/>
                  </a:lnTo>
                  <a:close/>
                </a:path>
              </a:pathLst>
            </a:custGeom>
            <a:solidFill>
              <a:srgbClr val="FFFF6A"/>
            </a:solidFill>
            <a:ln w="9525">
              <a:noFill/>
              <a:round/>
              <a:headEnd/>
              <a:tailEnd/>
            </a:ln>
            <a:effectLst/>
          </p:spPr>
          <p:txBody>
            <a:bodyPr wrap="none" anchor="ctr"/>
            <a:lstStyle/>
            <a:p>
              <a:endParaRPr lang="en-IN"/>
            </a:p>
          </p:txBody>
        </p:sp>
        <p:sp>
          <p:nvSpPr>
            <p:cNvPr id="4943" name="Freeform 847"/>
            <p:cNvSpPr>
              <a:spLocks noChangeArrowheads="1"/>
            </p:cNvSpPr>
            <p:nvPr/>
          </p:nvSpPr>
          <p:spPr bwMode="auto">
            <a:xfrm>
              <a:off x="1309" y="1992"/>
              <a:ext cx="818" cy="885"/>
            </a:xfrm>
            <a:custGeom>
              <a:avLst/>
              <a:gdLst/>
              <a:ahLst/>
              <a:cxnLst>
                <a:cxn ang="0">
                  <a:pos x="0" y="708"/>
                </a:cxn>
                <a:cxn ang="0">
                  <a:pos x="636" y="0"/>
                </a:cxn>
                <a:cxn ang="0">
                  <a:pos x="743" y="96"/>
                </a:cxn>
                <a:cxn ang="0">
                  <a:pos x="107" y="804"/>
                </a:cxn>
                <a:cxn ang="0">
                  <a:pos x="0" y="708"/>
                </a:cxn>
                <a:cxn ang="0">
                  <a:pos x="3" y="705"/>
                </a:cxn>
                <a:cxn ang="0">
                  <a:pos x="633" y="3"/>
                </a:cxn>
                <a:cxn ang="0">
                  <a:pos x="740" y="99"/>
                </a:cxn>
                <a:cxn ang="0">
                  <a:pos x="110" y="801"/>
                </a:cxn>
                <a:cxn ang="0">
                  <a:pos x="3" y="705"/>
                </a:cxn>
              </a:cxnLst>
              <a:rect l="0" t="0" r="r" b="b"/>
              <a:pathLst>
                <a:path w="743" h="804">
                  <a:moveTo>
                    <a:pt x="0" y="708"/>
                  </a:moveTo>
                  <a:lnTo>
                    <a:pt x="636" y="0"/>
                  </a:lnTo>
                  <a:lnTo>
                    <a:pt x="743" y="96"/>
                  </a:lnTo>
                  <a:lnTo>
                    <a:pt x="107" y="804"/>
                  </a:lnTo>
                  <a:lnTo>
                    <a:pt x="0" y="708"/>
                  </a:lnTo>
                  <a:close/>
                  <a:moveTo>
                    <a:pt x="3" y="705"/>
                  </a:moveTo>
                  <a:lnTo>
                    <a:pt x="633" y="3"/>
                  </a:lnTo>
                  <a:lnTo>
                    <a:pt x="740" y="99"/>
                  </a:lnTo>
                  <a:lnTo>
                    <a:pt x="110" y="801"/>
                  </a:lnTo>
                  <a:lnTo>
                    <a:pt x="3" y="705"/>
                  </a:lnTo>
                  <a:close/>
                </a:path>
              </a:pathLst>
            </a:custGeom>
            <a:solidFill>
              <a:srgbClr val="FFFF68"/>
            </a:solidFill>
            <a:ln w="9525">
              <a:noFill/>
              <a:round/>
              <a:headEnd/>
              <a:tailEnd/>
            </a:ln>
            <a:effectLst/>
          </p:spPr>
          <p:txBody>
            <a:bodyPr wrap="none" anchor="ctr"/>
            <a:lstStyle/>
            <a:p>
              <a:endParaRPr lang="en-IN"/>
            </a:p>
          </p:txBody>
        </p:sp>
        <p:sp>
          <p:nvSpPr>
            <p:cNvPr id="4944" name="Freeform 848"/>
            <p:cNvSpPr>
              <a:spLocks noChangeArrowheads="1"/>
            </p:cNvSpPr>
            <p:nvPr/>
          </p:nvSpPr>
          <p:spPr bwMode="auto">
            <a:xfrm>
              <a:off x="1313" y="1995"/>
              <a:ext cx="811" cy="879"/>
            </a:xfrm>
            <a:custGeom>
              <a:avLst/>
              <a:gdLst/>
              <a:ahLst/>
              <a:cxnLst>
                <a:cxn ang="0">
                  <a:pos x="0" y="702"/>
                </a:cxn>
                <a:cxn ang="0">
                  <a:pos x="630" y="0"/>
                </a:cxn>
                <a:cxn ang="0">
                  <a:pos x="737" y="96"/>
                </a:cxn>
                <a:cxn ang="0">
                  <a:pos x="107" y="798"/>
                </a:cxn>
                <a:cxn ang="0">
                  <a:pos x="0" y="702"/>
                </a:cxn>
                <a:cxn ang="0">
                  <a:pos x="2" y="698"/>
                </a:cxn>
                <a:cxn ang="0">
                  <a:pos x="627" y="3"/>
                </a:cxn>
                <a:cxn ang="0">
                  <a:pos x="735" y="99"/>
                </a:cxn>
                <a:cxn ang="0">
                  <a:pos x="110" y="795"/>
                </a:cxn>
                <a:cxn ang="0">
                  <a:pos x="2" y="698"/>
                </a:cxn>
              </a:cxnLst>
              <a:rect l="0" t="0" r="r" b="b"/>
              <a:pathLst>
                <a:path w="737" h="798">
                  <a:moveTo>
                    <a:pt x="0" y="702"/>
                  </a:moveTo>
                  <a:lnTo>
                    <a:pt x="630" y="0"/>
                  </a:lnTo>
                  <a:lnTo>
                    <a:pt x="737" y="96"/>
                  </a:lnTo>
                  <a:lnTo>
                    <a:pt x="107" y="798"/>
                  </a:lnTo>
                  <a:lnTo>
                    <a:pt x="0" y="702"/>
                  </a:lnTo>
                  <a:close/>
                  <a:moveTo>
                    <a:pt x="2" y="698"/>
                  </a:moveTo>
                  <a:lnTo>
                    <a:pt x="627" y="3"/>
                  </a:lnTo>
                  <a:lnTo>
                    <a:pt x="735" y="99"/>
                  </a:lnTo>
                  <a:lnTo>
                    <a:pt x="110" y="795"/>
                  </a:lnTo>
                  <a:lnTo>
                    <a:pt x="2" y="698"/>
                  </a:lnTo>
                  <a:close/>
                </a:path>
              </a:pathLst>
            </a:custGeom>
            <a:solidFill>
              <a:srgbClr val="FFFF65"/>
            </a:solidFill>
            <a:ln w="9525">
              <a:noFill/>
              <a:round/>
              <a:headEnd/>
              <a:tailEnd/>
            </a:ln>
            <a:effectLst/>
          </p:spPr>
          <p:txBody>
            <a:bodyPr wrap="none" anchor="ctr"/>
            <a:lstStyle/>
            <a:p>
              <a:endParaRPr lang="en-IN"/>
            </a:p>
          </p:txBody>
        </p:sp>
        <p:sp>
          <p:nvSpPr>
            <p:cNvPr id="4945" name="Freeform 849"/>
            <p:cNvSpPr>
              <a:spLocks noChangeArrowheads="1"/>
            </p:cNvSpPr>
            <p:nvPr/>
          </p:nvSpPr>
          <p:spPr bwMode="auto">
            <a:xfrm>
              <a:off x="1315" y="1999"/>
              <a:ext cx="807" cy="872"/>
            </a:xfrm>
            <a:custGeom>
              <a:avLst/>
              <a:gdLst/>
              <a:ahLst/>
              <a:cxnLst>
                <a:cxn ang="0">
                  <a:pos x="0" y="695"/>
                </a:cxn>
                <a:cxn ang="0">
                  <a:pos x="625" y="0"/>
                </a:cxn>
                <a:cxn ang="0">
                  <a:pos x="733" y="96"/>
                </a:cxn>
                <a:cxn ang="0">
                  <a:pos x="108" y="792"/>
                </a:cxn>
                <a:cxn ang="0">
                  <a:pos x="0" y="695"/>
                </a:cxn>
                <a:cxn ang="0">
                  <a:pos x="3" y="692"/>
                </a:cxn>
                <a:cxn ang="0">
                  <a:pos x="622" y="3"/>
                </a:cxn>
                <a:cxn ang="0">
                  <a:pos x="730" y="100"/>
                </a:cxn>
                <a:cxn ang="0">
                  <a:pos x="111" y="788"/>
                </a:cxn>
                <a:cxn ang="0">
                  <a:pos x="3" y="692"/>
                </a:cxn>
              </a:cxnLst>
              <a:rect l="0" t="0" r="r" b="b"/>
              <a:pathLst>
                <a:path w="733" h="792">
                  <a:moveTo>
                    <a:pt x="0" y="695"/>
                  </a:moveTo>
                  <a:lnTo>
                    <a:pt x="625" y="0"/>
                  </a:lnTo>
                  <a:lnTo>
                    <a:pt x="733" y="96"/>
                  </a:lnTo>
                  <a:lnTo>
                    <a:pt x="108" y="792"/>
                  </a:lnTo>
                  <a:lnTo>
                    <a:pt x="0" y="695"/>
                  </a:lnTo>
                  <a:close/>
                  <a:moveTo>
                    <a:pt x="3" y="692"/>
                  </a:moveTo>
                  <a:lnTo>
                    <a:pt x="622" y="3"/>
                  </a:lnTo>
                  <a:lnTo>
                    <a:pt x="730" y="100"/>
                  </a:lnTo>
                  <a:lnTo>
                    <a:pt x="111" y="788"/>
                  </a:lnTo>
                  <a:lnTo>
                    <a:pt x="3" y="692"/>
                  </a:lnTo>
                  <a:close/>
                </a:path>
              </a:pathLst>
            </a:custGeom>
            <a:solidFill>
              <a:srgbClr val="FFFF63"/>
            </a:solidFill>
            <a:ln w="9525">
              <a:noFill/>
              <a:round/>
              <a:headEnd/>
              <a:tailEnd/>
            </a:ln>
            <a:effectLst/>
          </p:spPr>
          <p:txBody>
            <a:bodyPr wrap="none" anchor="ctr"/>
            <a:lstStyle/>
            <a:p>
              <a:endParaRPr lang="en-IN"/>
            </a:p>
          </p:txBody>
        </p:sp>
        <p:sp>
          <p:nvSpPr>
            <p:cNvPr id="4946" name="Freeform 850"/>
            <p:cNvSpPr>
              <a:spLocks noChangeArrowheads="1"/>
            </p:cNvSpPr>
            <p:nvPr/>
          </p:nvSpPr>
          <p:spPr bwMode="auto">
            <a:xfrm>
              <a:off x="1318" y="2002"/>
              <a:ext cx="800" cy="864"/>
            </a:xfrm>
            <a:custGeom>
              <a:avLst/>
              <a:gdLst/>
              <a:ahLst/>
              <a:cxnLst>
                <a:cxn ang="0">
                  <a:pos x="0" y="689"/>
                </a:cxn>
                <a:cxn ang="0">
                  <a:pos x="619" y="0"/>
                </a:cxn>
                <a:cxn ang="0">
                  <a:pos x="727" y="97"/>
                </a:cxn>
                <a:cxn ang="0">
                  <a:pos x="108" y="785"/>
                </a:cxn>
                <a:cxn ang="0">
                  <a:pos x="0" y="689"/>
                </a:cxn>
                <a:cxn ang="0">
                  <a:pos x="3" y="686"/>
                </a:cxn>
                <a:cxn ang="0">
                  <a:pos x="616" y="4"/>
                </a:cxn>
                <a:cxn ang="0">
                  <a:pos x="724" y="100"/>
                </a:cxn>
                <a:cxn ang="0">
                  <a:pos x="111" y="782"/>
                </a:cxn>
                <a:cxn ang="0">
                  <a:pos x="3" y="686"/>
                </a:cxn>
              </a:cxnLst>
              <a:rect l="0" t="0" r="r" b="b"/>
              <a:pathLst>
                <a:path w="727" h="785">
                  <a:moveTo>
                    <a:pt x="0" y="689"/>
                  </a:moveTo>
                  <a:lnTo>
                    <a:pt x="619" y="0"/>
                  </a:lnTo>
                  <a:lnTo>
                    <a:pt x="727" y="97"/>
                  </a:lnTo>
                  <a:lnTo>
                    <a:pt x="108" y="785"/>
                  </a:lnTo>
                  <a:lnTo>
                    <a:pt x="0" y="689"/>
                  </a:lnTo>
                  <a:close/>
                  <a:moveTo>
                    <a:pt x="3" y="686"/>
                  </a:moveTo>
                  <a:lnTo>
                    <a:pt x="616" y="4"/>
                  </a:lnTo>
                  <a:lnTo>
                    <a:pt x="724" y="100"/>
                  </a:lnTo>
                  <a:lnTo>
                    <a:pt x="111" y="782"/>
                  </a:lnTo>
                  <a:lnTo>
                    <a:pt x="3" y="686"/>
                  </a:lnTo>
                  <a:close/>
                </a:path>
              </a:pathLst>
            </a:custGeom>
            <a:solidFill>
              <a:srgbClr val="FFFF61"/>
            </a:solidFill>
            <a:ln w="9525">
              <a:noFill/>
              <a:round/>
              <a:headEnd/>
              <a:tailEnd/>
            </a:ln>
            <a:effectLst/>
          </p:spPr>
          <p:txBody>
            <a:bodyPr wrap="none" anchor="ctr"/>
            <a:lstStyle/>
            <a:p>
              <a:endParaRPr lang="en-IN"/>
            </a:p>
          </p:txBody>
        </p:sp>
        <p:sp>
          <p:nvSpPr>
            <p:cNvPr id="4947" name="Freeform 851"/>
            <p:cNvSpPr>
              <a:spLocks noChangeArrowheads="1"/>
            </p:cNvSpPr>
            <p:nvPr/>
          </p:nvSpPr>
          <p:spPr bwMode="auto">
            <a:xfrm>
              <a:off x="1321" y="2006"/>
              <a:ext cx="794" cy="857"/>
            </a:xfrm>
            <a:custGeom>
              <a:avLst/>
              <a:gdLst/>
              <a:ahLst/>
              <a:cxnLst>
                <a:cxn ang="0">
                  <a:pos x="0" y="682"/>
                </a:cxn>
                <a:cxn ang="0">
                  <a:pos x="613" y="0"/>
                </a:cxn>
                <a:cxn ang="0">
                  <a:pos x="721" y="96"/>
                </a:cxn>
                <a:cxn ang="0">
                  <a:pos x="108" y="778"/>
                </a:cxn>
                <a:cxn ang="0">
                  <a:pos x="0" y="682"/>
                </a:cxn>
                <a:cxn ang="0">
                  <a:pos x="3" y="679"/>
                </a:cxn>
                <a:cxn ang="0">
                  <a:pos x="611" y="3"/>
                </a:cxn>
                <a:cxn ang="0">
                  <a:pos x="718" y="99"/>
                </a:cxn>
                <a:cxn ang="0">
                  <a:pos x="110" y="775"/>
                </a:cxn>
                <a:cxn ang="0">
                  <a:pos x="3" y="679"/>
                </a:cxn>
              </a:cxnLst>
              <a:rect l="0" t="0" r="r" b="b"/>
              <a:pathLst>
                <a:path w="721" h="778">
                  <a:moveTo>
                    <a:pt x="0" y="682"/>
                  </a:moveTo>
                  <a:lnTo>
                    <a:pt x="613" y="0"/>
                  </a:lnTo>
                  <a:lnTo>
                    <a:pt x="721" y="96"/>
                  </a:lnTo>
                  <a:lnTo>
                    <a:pt x="108" y="778"/>
                  </a:lnTo>
                  <a:lnTo>
                    <a:pt x="0" y="682"/>
                  </a:lnTo>
                  <a:close/>
                  <a:moveTo>
                    <a:pt x="3" y="679"/>
                  </a:moveTo>
                  <a:lnTo>
                    <a:pt x="611" y="3"/>
                  </a:lnTo>
                  <a:lnTo>
                    <a:pt x="718" y="99"/>
                  </a:lnTo>
                  <a:lnTo>
                    <a:pt x="110" y="775"/>
                  </a:lnTo>
                  <a:lnTo>
                    <a:pt x="3" y="679"/>
                  </a:lnTo>
                  <a:close/>
                </a:path>
              </a:pathLst>
            </a:custGeom>
            <a:solidFill>
              <a:srgbClr val="FFFF5F"/>
            </a:solidFill>
            <a:ln w="9525">
              <a:noFill/>
              <a:round/>
              <a:headEnd/>
              <a:tailEnd/>
            </a:ln>
            <a:effectLst/>
          </p:spPr>
          <p:txBody>
            <a:bodyPr wrap="none" anchor="ctr"/>
            <a:lstStyle/>
            <a:p>
              <a:endParaRPr lang="en-IN"/>
            </a:p>
          </p:txBody>
        </p:sp>
        <p:sp>
          <p:nvSpPr>
            <p:cNvPr id="4948" name="Freeform 852"/>
            <p:cNvSpPr>
              <a:spLocks noChangeArrowheads="1"/>
            </p:cNvSpPr>
            <p:nvPr/>
          </p:nvSpPr>
          <p:spPr bwMode="auto">
            <a:xfrm>
              <a:off x="1325" y="2010"/>
              <a:ext cx="787" cy="850"/>
            </a:xfrm>
            <a:custGeom>
              <a:avLst/>
              <a:gdLst/>
              <a:ahLst/>
              <a:cxnLst>
                <a:cxn ang="0">
                  <a:pos x="0" y="676"/>
                </a:cxn>
                <a:cxn ang="0">
                  <a:pos x="608" y="0"/>
                </a:cxn>
                <a:cxn ang="0">
                  <a:pos x="715" y="96"/>
                </a:cxn>
                <a:cxn ang="0">
                  <a:pos x="107" y="772"/>
                </a:cxn>
                <a:cxn ang="0">
                  <a:pos x="0" y="676"/>
                </a:cxn>
                <a:cxn ang="0">
                  <a:pos x="3" y="672"/>
                </a:cxn>
                <a:cxn ang="0">
                  <a:pos x="606" y="2"/>
                </a:cxn>
                <a:cxn ang="0">
                  <a:pos x="712" y="98"/>
                </a:cxn>
                <a:cxn ang="0">
                  <a:pos x="109" y="769"/>
                </a:cxn>
                <a:cxn ang="0">
                  <a:pos x="3" y="672"/>
                </a:cxn>
              </a:cxnLst>
              <a:rect l="0" t="0" r="r" b="b"/>
              <a:pathLst>
                <a:path w="715" h="772">
                  <a:moveTo>
                    <a:pt x="0" y="676"/>
                  </a:moveTo>
                  <a:lnTo>
                    <a:pt x="608" y="0"/>
                  </a:lnTo>
                  <a:lnTo>
                    <a:pt x="715" y="96"/>
                  </a:lnTo>
                  <a:lnTo>
                    <a:pt x="107" y="772"/>
                  </a:lnTo>
                  <a:lnTo>
                    <a:pt x="0" y="676"/>
                  </a:lnTo>
                  <a:close/>
                  <a:moveTo>
                    <a:pt x="3" y="672"/>
                  </a:moveTo>
                  <a:lnTo>
                    <a:pt x="606" y="2"/>
                  </a:lnTo>
                  <a:lnTo>
                    <a:pt x="712" y="98"/>
                  </a:lnTo>
                  <a:lnTo>
                    <a:pt x="109" y="769"/>
                  </a:lnTo>
                  <a:lnTo>
                    <a:pt x="3" y="672"/>
                  </a:lnTo>
                  <a:close/>
                </a:path>
              </a:pathLst>
            </a:custGeom>
            <a:solidFill>
              <a:srgbClr val="FFFF5C"/>
            </a:solidFill>
            <a:ln w="9525">
              <a:noFill/>
              <a:round/>
              <a:headEnd/>
              <a:tailEnd/>
            </a:ln>
            <a:effectLst/>
          </p:spPr>
          <p:txBody>
            <a:bodyPr wrap="none" anchor="ctr"/>
            <a:lstStyle/>
            <a:p>
              <a:endParaRPr lang="en-IN"/>
            </a:p>
          </p:txBody>
        </p:sp>
        <p:sp>
          <p:nvSpPr>
            <p:cNvPr id="4949" name="Freeform 853"/>
            <p:cNvSpPr>
              <a:spLocks noChangeArrowheads="1"/>
            </p:cNvSpPr>
            <p:nvPr/>
          </p:nvSpPr>
          <p:spPr bwMode="auto">
            <a:xfrm>
              <a:off x="1328" y="2012"/>
              <a:ext cx="780" cy="844"/>
            </a:xfrm>
            <a:custGeom>
              <a:avLst/>
              <a:gdLst/>
              <a:ahLst/>
              <a:cxnLst>
                <a:cxn ang="0">
                  <a:pos x="0" y="670"/>
                </a:cxn>
                <a:cxn ang="0">
                  <a:pos x="603" y="0"/>
                </a:cxn>
                <a:cxn ang="0">
                  <a:pos x="709" y="96"/>
                </a:cxn>
                <a:cxn ang="0">
                  <a:pos x="106" y="767"/>
                </a:cxn>
                <a:cxn ang="0">
                  <a:pos x="0" y="670"/>
                </a:cxn>
                <a:cxn ang="0">
                  <a:pos x="3" y="668"/>
                </a:cxn>
                <a:cxn ang="0">
                  <a:pos x="600" y="3"/>
                </a:cxn>
                <a:cxn ang="0">
                  <a:pos x="706" y="100"/>
                </a:cxn>
                <a:cxn ang="0">
                  <a:pos x="109" y="764"/>
                </a:cxn>
                <a:cxn ang="0">
                  <a:pos x="3" y="668"/>
                </a:cxn>
              </a:cxnLst>
              <a:rect l="0" t="0" r="r" b="b"/>
              <a:pathLst>
                <a:path w="709" h="767">
                  <a:moveTo>
                    <a:pt x="0" y="670"/>
                  </a:moveTo>
                  <a:lnTo>
                    <a:pt x="603" y="0"/>
                  </a:lnTo>
                  <a:lnTo>
                    <a:pt x="709" y="96"/>
                  </a:lnTo>
                  <a:lnTo>
                    <a:pt x="106" y="767"/>
                  </a:lnTo>
                  <a:lnTo>
                    <a:pt x="0" y="670"/>
                  </a:lnTo>
                  <a:close/>
                  <a:moveTo>
                    <a:pt x="3" y="668"/>
                  </a:moveTo>
                  <a:lnTo>
                    <a:pt x="600" y="3"/>
                  </a:lnTo>
                  <a:lnTo>
                    <a:pt x="706" y="100"/>
                  </a:lnTo>
                  <a:lnTo>
                    <a:pt x="109" y="764"/>
                  </a:lnTo>
                  <a:lnTo>
                    <a:pt x="3" y="668"/>
                  </a:lnTo>
                  <a:close/>
                </a:path>
              </a:pathLst>
            </a:custGeom>
            <a:solidFill>
              <a:srgbClr val="FFFF5A"/>
            </a:solidFill>
            <a:ln w="9525">
              <a:noFill/>
              <a:round/>
              <a:headEnd/>
              <a:tailEnd/>
            </a:ln>
            <a:effectLst/>
          </p:spPr>
          <p:txBody>
            <a:bodyPr wrap="none" anchor="ctr"/>
            <a:lstStyle/>
            <a:p>
              <a:endParaRPr lang="en-IN"/>
            </a:p>
          </p:txBody>
        </p:sp>
        <p:sp>
          <p:nvSpPr>
            <p:cNvPr id="4950" name="Freeform 854"/>
            <p:cNvSpPr>
              <a:spLocks noChangeArrowheads="1"/>
            </p:cNvSpPr>
            <p:nvPr/>
          </p:nvSpPr>
          <p:spPr bwMode="auto">
            <a:xfrm>
              <a:off x="1331" y="2015"/>
              <a:ext cx="774" cy="838"/>
            </a:xfrm>
            <a:custGeom>
              <a:avLst/>
              <a:gdLst/>
              <a:ahLst/>
              <a:cxnLst>
                <a:cxn ang="0">
                  <a:pos x="0" y="665"/>
                </a:cxn>
                <a:cxn ang="0">
                  <a:pos x="597" y="0"/>
                </a:cxn>
                <a:cxn ang="0">
                  <a:pos x="703" y="97"/>
                </a:cxn>
                <a:cxn ang="0">
                  <a:pos x="106" y="761"/>
                </a:cxn>
                <a:cxn ang="0">
                  <a:pos x="0" y="665"/>
                </a:cxn>
                <a:cxn ang="0">
                  <a:pos x="3" y="662"/>
                </a:cxn>
                <a:cxn ang="0">
                  <a:pos x="594" y="3"/>
                </a:cxn>
                <a:cxn ang="0">
                  <a:pos x="700" y="100"/>
                </a:cxn>
                <a:cxn ang="0">
                  <a:pos x="109" y="758"/>
                </a:cxn>
                <a:cxn ang="0">
                  <a:pos x="3" y="662"/>
                </a:cxn>
              </a:cxnLst>
              <a:rect l="0" t="0" r="r" b="b"/>
              <a:pathLst>
                <a:path w="703" h="761">
                  <a:moveTo>
                    <a:pt x="0" y="665"/>
                  </a:moveTo>
                  <a:lnTo>
                    <a:pt x="597" y="0"/>
                  </a:lnTo>
                  <a:lnTo>
                    <a:pt x="703" y="97"/>
                  </a:lnTo>
                  <a:lnTo>
                    <a:pt x="106" y="761"/>
                  </a:lnTo>
                  <a:lnTo>
                    <a:pt x="0" y="665"/>
                  </a:lnTo>
                  <a:close/>
                  <a:moveTo>
                    <a:pt x="3" y="662"/>
                  </a:moveTo>
                  <a:lnTo>
                    <a:pt x="594" y="3"/>
                  </a:lnTo>
                  <a:lnTo>
                    <a:pt x="700" y="100"/>
                  </a:lnTo>
                  <a:lnTo>
                    <a:pt x="109" y="758"/>
                  </a:lnTo>
                  <a:lnTo>
                    <a:pt x="3" y="662"/>
                  </a:lnTo>
                  <a:close/>
                </a:path>
              </a:pathLst>
            </a:custGeom>
            <a:solidFill>
              <a:srgbClr val="FFFF58"/>
            </a:solidFill>
            <a:ln w="9525">
              <a:noFill/>
              <a:round/>
              <a:headEnd/>
              <a:tailEnd/>
            </a:ln>
            <a:effectLst/>
          </p:spPr>
          <p:txBody>
            <a:bodyPr wrap="none" anchor="ctr"/>
            <a:lstStyle/>
            <a:p>
              <a:endParaRPr lang="en-IN"/>
            </a:p>
          </p:txBody>
        </p:sp>
        <p:sp>
          <p:nvSpPr>
            <p:cNvPr id="4951" name="Freeform 855"/>
            <p:cNvSpPr>
              <a:spLocks noChangeArrowheads="1"/>
            </p:cNvSpPr>
            <p:nvPr/>
          </p:nvSpPr>
          <p:spPr bwMode="auto">
            <a:xfrm>
              <a:off x="1335" y="2018"/>
              <a:ext cx="767" cy="831"/>
            </a:xfrm>
            <a:custGeom>
              <a:avLst/>
              <a:gdLst/>
              <a:ahLst/>
              <a:cxnLst>
                <a:cxn ang="0">
                  <a:pos x="0" y="659"/>
                </a:cxn>
                <a:cxn ang="0">
                  <a:pos x="591" y="0"/>
                </a:cxn>
                <a:cxn ang="0">
                  <a:pos x="697" y="97"/>
                </a:cxn>
                <a:cxn ang="0">
                  <a:pos x="106" y="755"/>
                </a:cxn>
                <a:cxn ang="0">
                  <a:pos x="0" y="659"/>
                </a:cxn>
                <a:cxn ang="0">
                  <a:pos x="2" y="656"/>
                </a:cxn>
                <a:cxn ang="0">
                  <a:pos x="588" y="4"/>
                </a:cxn>
                <a:cxn ang="0">
                  <a:pos x="694" y="100"/>
                </a:cxn>
                <a:cxn ang="0">
                  <a:pos x="109" y="752"/>
                </a:cxn>
                <a:cxn ang="0">
                  <a:pos x="2" y="656"/>
                </a:cxn>
              </a:cxnLst>
              <a:rect l="0" t="0" r="r" b="b"/>
              <a:pathLst>
                <a:path w="697" h="755">
                  <a:moveTo>
                    <a:pt x="0" y="659"/>
                  </a:moveTo>
                  <a:lnTo>
                    <a:pt x="591" y="0"/>
                  </a:lnTo>
                  <a:lnTo>
                    <a:pt x="697" y="97"/>
                  </a:lnTo>
                  <a:lnTo>
                    <a:pt x="106" y="755"/>
                  </a:lnTo>
                  <a:lnTo>
                    <a:pt x="0" y="659"/>
                  </a:lnTo>
                  <a:close/>
                  <a:moveTo>
                    <a:pt x="2" y="656"/>
                  </a:moveTo>
                  <a:lnTo>
                    <a:pt x="588" y="4"/>
                  </a:lnTo>
                  <a:lnTo>
                    <a:pt x="694" y="100"/>
                  </a:lnTo>
                  <a:lnTo>
                    <a:pt x="109" y="752"/>
                  </a:lnTo>
                  <a:lnTo>
                    <a:pt x="2" y="656"/>
                  </a:lnTo>
                  <a:close/>
                </a:path>
              </a:pathLst>
            </a:custGeom>
            <a:solidFill>
              <a:srgbClr val="FFFF56"/>
            </a:solidFill>
            <a:ln w="9525">
              <a:noFill/>
              <a:round/>
              <a:headEnd/>
              <a:tailEnd/>
            </a:ln>
            <a:effectLst/>
          </p:spPr>
          <p:txBody>
            <a:bodyPr wrap="none" anchor="ctr"/>
            <a:lstStyle/>
            <a:p>
              <a:endParaRPr lang="en-IN"/>
            </a:p>
          </p:txBody>
        </p:sp>
        <p:sp>
          <p:nvSpPr>
            <p:cNvPr id="4952" name="Freeform 856"/>
            <p:cNvSpPr>
              <a:spLocks noChangeArrowheads="1"/>
            </p:cNvSpPr>
            <p:nvPr/>
          </p:nvSpPr>
          <p:spPr bwMode="auto">
            <a:xfrm>
              <a:off x="1337" y="2023"/>
              <a:ext cx="762" cy="824"/>
            </a:xfrm>
            <a:custGeom>
              <a:avLst/>
              <a:gdLst/>
              <a:ahLst/>
              <a:cxnLst>
                <a:cxn ang="0">
                  <a:pos x="0" y="652"/>
                </a:cxn>
                <a:cxn ang="0">
                  <a:pos x="586" y="0"/>
                </a:cxn>
                <a:cxn ang="0">
                  <a:pos x="692" y="96"/>
                </a:cxn>
                <a:cxn ang="0">
                  <a:pos x="107" y="748"/>
                </a:cxn>
                <a:cxn ang="0">
                  <a:pos x="0" y="652"/>
                </a:cxn>
                <a:cxn ang="0">
                  <a:pos x="2" y="648"/>
                </a:cxn>
                <a:cxn ang="0">
                  <a:pos x="583" y="3"/>
                </a:cxn>
                <a:cxn ang="0">
                  <a:pos x="691" y="99"/>
                </a:cxn>
                <a:cxn ang="0">
                  <a:pos x="110" y="745"/>
                </a:cxn>
                <a:cxn ang="0">
                  <a:pos x="2" y="648"/>
                </a:cxn>
              </a:cxnLst>
              <a:rect l="0" t="0" r="r" b="b"/>
              <a:pathLst>
                <a:path w="692" h="748">
                  <a:moveTo>
                    <a:pt x="0" y="652"/>
                  </a:moveTo>
                  <a:lnTo>
                    <a:pt x="586" y="0"/>
                  </a:lnTo>
                  <a:lnTo>
                    <a:pt x="692" y="96"/>
                  </a:lnTo>
                  <a:lnTo>
                    <a:pt x="107" y="748"/>
                  </a:lnTo>
                  <a:lnTo>
                    <a:pt x="0" y="652"/>
                  </a:lnTo>
                  <a:close/>
                  <a:moveTo>
                    <a:pt x="2" y="648"/>
                  </a:moveTo>
                  <a:lnTo>
                    <a:pt x="583" y="3"/>
                  </a:lnTo>
                  <a:lnTo>
                    <a:pt x="691" y="99"/>
                  </a:lnTo>
                  <a:lnTo>
                    <a:pt x="110" y="745"/>
                  </a:lnTo>
                  <a:lnTo>
                    <a:pt x="2" y="648"/>
                  </a:lnTo>
                  <a:close/>
                </a:path>
              </a:pathLst>
            </a:custGeom>
            <a:solidFill>
              <a:srgbClr val="FFFF54"/>
            </a:solidFill>
            <a:ln w="9525">
              <a:noFill/>
              <a:round/>
              <a:headEnd/>
              <a:tailEnd/>
            </a:ln>
            <a:effectLst/>
          </p:spPr>
          <p:txBody>
            <a:bodyPr wrap="none" anchor="ctr"/>
            <a:lstStyle/>
            <a:p>
              <a:endParaRPr lang="en-IN"/>
            </a:p>
          </p:txBody>
        </p:sp>
        <p:sp>
          <p:nvSpPr>
            <p:cNvPr id="4953" name="Freeform 857"/>
            <p:cNvSpPr>
              <a:spLocks noChangeArrowheads="1"/>
            </p:cNvSpPr>
            <p:nvPr/>
          </p:nvSpPr>
          <p:spPr bwMode="auto">
            <a:xfrm>
              <a:off x="1339" y="2026"/>
              <a:ext cx="758" cy="817"/>
            </a:xfrm>
            <a:custGeom>
              <a:avLst/>
              <a:gdLst/>
              <a:ahLst/>
              <a:cxnLst>
                <a:cxn ang="0">
                  <a:pos x="0" y="645"/>
                </a:cxn>
                <a:cxn ang="0">
                  <a:pos x="581" y="0"/>
                </a:cxn>
                <a:cxn ang="0">
                  <a:pos x="689" y="96"/>
                </a:cxn>
                <a:cxn ang="0">
                  <a:pos x="108" y="742"/>
                </a:cxn>
                <a:cxn ang="0">
                  <a:pos x="0" y="645"/>
                </a:cxn>
                <a:cxn ang="0">
                  <a:pos x="3" y="642"/>
                </a:cxn>
                <a:cxn ang="0">
                  <a:pos x="578" y="3"/>
                </a:cxn>
                <a:cxn ang="0">
                  <a:pos x="686" y="99"/>
                </a:cxn>
                <a:cxn ang="0">
                  <a:pos x="111" y="739"/>
                </a:cxn>
                <a:cxn ang="0">
                  <a:pos x="3" y="642"/>
                </a:cxn>
              </a:cxnLst>
              <a:rect l="0" t="0" r="r" b="b"/>
              <a:pathLst>
                <a:path w="689" h="742">
                  <a:moveTo>
                    <a:pt x="0" y="645"/>
                  </a:moveTo>
                  <a:lnTo>
                    <a:pt x="581" y="0"/>
                  </a:lnTo>
                  <a:lnTo>
                    <a:pt x="689" y="96"/>
                  </a:lnTo>
                  <a:lnTo>
                    <a:pt x="108" y="742"/>
                  </a:lnTo>
                  <a:lnTo>
                    <a:pt x="0" y="645"/>
                  </a:lnTo>
                  <a:close/>
                  <a:moveTo>
                    <a:pt x="3" y="642"/>
                  </a:moveTo>
                  <a:lnTo>
                    <a:pt x="578" y="3"/>
                  </a:lnTo>
                  <a:lnTo>
                    <a:pt x="686" y="99"/>
                  </a:lnTo>
                  <a:lnTo>
                    <a:pt x="111" y="739"/>
                  </a:lnTo>
                  <a:lnTo>
                    <a:pt x="3" y="642"/>
                  </a:lnTo>
                  <a:close/>
                </a:path>
              </a:pathLst>
            </a:custGeom>
            <a:solidFill>
              <a:srgbClr val="FFFF52"/>
            </a:solidFill>
            <a:ln w="9525">
              <a:noFill/>
              <a:round/>
              <a:headEnd/>
              <a:tailEnd/>
            </a:ln>
            <a:effectLst/>
          </p:spPr>
          <p:txBody>
            <a:bodyPr wrap="none" anchor="ctr"/>
            <a:lstStyle/>
            <a:p>
              <a:endParaRPr lang="en-IN"/>
            </a:p>
          </p:txBody>
        </p:sp>
        <p:sp>
          <p:nvSpPr>
            <p:cNvPr id="4954" name="Freeform 858"/>
            <p:cNvSpPr>
              <a:spLocks noChangeArrowheads="1"/>
            </p:cNvSpPr>
            <p:nvPr/>
          </p:nvSpPr>
          <p:spPr bwMode="auto">
            <a:xfrm>
              <a:off x="1342" y="2029"/>
              <a:ext cx="752" cy="810"/>
            </a:xfrm>
            <a:custGeom>
              <a:avLst/>
              <a:gdLst/>
              <a:ahLst/>
              <a:cxnLst>
                <a:cxn ang="0">
                  <a:pos x="0" y="639"/>
                </a:cxn>
                <a:cxn ang="0">
                  <a:pos x="575" y="0"/>
                </a:cxn>
                <a:cxn ang="0">
                  <a:pos x="683" y="96"/>
                </a:cxn>
                <a:cxn ang="0">
                  <a:pos x="108" y="736"/>
                </a:cxn>
                <a:cxn ang="0">
                  <a:pos x="0" y="639"/>
                </a:cxn>
                <a:cxn ang="0">
                  <a:pos x="3" y="636"/>
                </a:cxn>
                <a:cxn ang="0">
                  <a:pos x="572" y="3"/>
                </a:cxn>
                <a:cxn ang="0">
                  <a:pos x="680" y="100"/>
                </a:cxn>
                <a:cxn ang="0">
                  <a:pos x="111" y="732"/>
                </a:cxn>
                <a:cxn ang="0">
                  <a:pos x="3" y="636"/>
                </a:cxn>
              </a:cxnLst>
              <a:rect l="0" t="0" r="r" b="b"/>
              <a:pathLst>
                <a:path w="683" h="736">
                  <a:moveTo>
                    <a:pt x="0" y="639"/>
                  </a:moveTo>
                  <a:lnTo>
                    <a:pt x="575" y="0"/>
                  </a:lnTo>
                  <a:lnTo>
                    <a:pt x="683" y="96"/>
                  </a:lnTo>
                  <a:lnTo>
                    <a:pt x="108" y="736"/>
                  </a:lnTo>
                  <a:lnTo>
                    <a:pt x="0" y="639"/>
                  </a:lnTo>
                  <a:close/>
                  <a:moveTo>
                    <a:pt x="3" y="636"/>
                  </a:moveTo>
                  <a:lnTo>
                    <a:pt x="572" y="3"/>
                  </a:lnTo>
                  <a:lnTo>
                    <a:pt x="680" y="100"/>
                  </a:lnTo>
                  <a:lnTo>
                    <a:pt x="111" y="732"/>
                  </a:lnTo>
                  <a:lnTo>
                    <a:pt x="3" y="636"/>
                  </a:lnTo>
                  <a:close/>
                </a:path>
              </a:pathLst>
            </a:custGeom>
            <a:solidFill>
              <a:srgbClr val="FFFF50"/>
            </a:solidFill>
            <a:ln w="9525">
              <a:noFill/>
              <a:round/>
              <a:headEnd/>
              <a:tailEnd/>
            </a:ln>
            <a:effectLst/>
          </p:spPr>
          <p:txBody>
            <a:bodyPr wrap="none" anchor="ctr"/>
            <a:lstStyle/>
            <a:p>
              <a:endParaRPr lang="en-IN"/>
            </a:p>
          </p:txBody>
        </p:sp>
        <p:sp>
          <p:nvSpPr>
            <p:cNvPr id="4955" name="Freeform 859"/>
            <p:cNvSpPr>
              <a:spLocks noChangeArrowheads="1"/>
            </p:cNvSpPr>
            <p:nvPr/>
          </p:nvSpPr>
          <p:spPr bwMode="auto">
            <a:xfrm>
              <a:off x="1346" y="2033"/>
              <a:ext cx="746" cy="802"/>
            </a:xfrm>
            <a:custGeom>
              <a:avLst/>
              <a:gdLst/>
              <a:ahLst/>
              <a:cxnLst>
                <a:cxn ang="0">
                  <a:pos x="0" y="633"/>
                </a:cxn>
                <a:cxn ang="0">
                  <a:pos x="569" y="0"/>
                </a:cxn>
                <a:cxn ang="0">
                  <a:pos x="677" y="97"/>
                </a:cxn>
                <a:cxn ang="0">
                  <a:pos x="108" y="729"/>
                </a:cxn>
                <a:cxn ang="0">
                  <a:pos x="0" y="633"/>
                </a:cxn>
                <a:cxn ang="0">
                  <a:pos x="3" y="630"/>
                </a:cxn>
                <a:cxn ang="0">
                  <a:pos x="566" y="4"/>
                </a:cxn>
                <a:cxn ang="0">
                  <a:pos x="674" y="100"/>
                </a:cxn>
                <a:cxn ang="0">
                  <a:pos x="111" y="726"/>
                </a:cxn>
                <a:cxn ang="0">
                  <a:pos x="3" y="630"/>
                </a:cxn>
              </a:cxnLst>
              <a:rect l="0" t="0" r="r" b="b"/>
              <a:pathLst>
                <a:path w="677" h="729">
                  <a:moveTo>
                    <a:pt x="0" y="633"/>
                  </a:moveTo>
                  <a:lnTo>
                    <a:pt x="569" y="0"/>
                  </a:lnTo>
                  <a:lnTo>
                    <a:pt x="677" y="97"/>
                  </a:lnTo>
                  <a:lnTo>
                    <a:pt x="108" y="729"/>
                  </a:lnTo>
                  <a:lnTo>
                    <a:pt x="0" y="633"/>
                  </a:lnTo>
                  <a:close/>
                  <a:moveTo>
                    <a:pt x="3" y="630"/>
                  </a:moveTo>
                  <a:lnTo>
                    <a:pt x="566" y="4"/>
                  </a:lnTo>
                  <a:lnTo>
                    <a:pt x="674" y="100"/>
                  </a:lnTo>
                  <a:lnTo>
                    <a:pt x="111" y="726"/>
                  </a:lnTo>
                  <a:lnTo>
                    <a:pt x="3" y="630"/>
                  </a:lnTo>
                  <a:close/>
                </a:path>
              </a:pathLst>
            </a:custGeom>
            <a:solidFill>
              <a:srgbClr val="FFFF4F"/>
            </a:solidFill>
            <a:ln w="9525">
              <a:noFill/>
              <a:round/>
              <a:headEnd/>
              <a:tailEnd/>
            </a:ln>
            <a:effectLst/>
          </p:spPr>
          <p:txBody>
            <a:bodyPr wrap="none" anchor="ctr"/>
            <a:lstStyle/>
            <a:p>
              <a:endParaRPr lang="en-IN"/>
            </a:p>
          </p:txBody>
        </p:sp>
        <p:sp>
          <p:nvSpPr>
            <p:cNvPr id="4956" name="Freeform 860"/>
            <p:cNvSpPr>
              <a:spLocks noChangeArrowheads="1"/>
            </p:cNvSpPr>
            <p:nvPr/>
          </p:nvSpPr>
          <p:spPr bwMode="auto">
            <a:xfrm>
              <a:off x="1349" y="2037"/>
              <a:ext cx="738" cy="795"/>
            </a:xfrm>
            <a:custGeom>
              <a:avLst/>
              <a:gdLst/>
              <a:ahLst/>
              <a:cxnLst>
                <a:cxn ang="0">
                  <a:pos x="0" y="626"/>
                </a:cxn>
                <a:cxn ang="0">
                  <a:pos x="563" y="0"/>
                </a:cxn>
                <a:cxn ang="0">
                  <a:pos x="671" y="96"/>
                </a:cxn>
                <a:cxn ang="0">
                  <a:pos x="108" y="722"/>
                </a:cxn>
                <a:cxn ang="0">
                  <a:pos x="0" y="626"/>
                </a:cxn>
                <a:cxn ang="0">
                  <a:pos x="3" y="623"/>
                </a:cxn>
                <a:cxn ang="0">
                  <a:pos x="561" y="2"/>
                </a:cxn>
                <a:cxn ang="0">
                  <a:pos x="668" y="98"/>
                </a:cxn>
                <a:cxn ang="0">
                  <a:pos x="110" y="719"/>
                </a:cxn>
                <a:cxn ang="0">
                  <a:pos x="3" y="623"/>
                </a:cxn>
              </a:cxnLst>
              <a:rect l="0" t="0" r="r" b="b"/>
              <a:pathLst>
                <a:path w="671" h="722">
                  <a:moveTo>
                    <a:pt x="0" y="626"/>
                  </a:moveTo>
                  <a:lnTo>
                    <a:pt x="563" y="0"/>
                  </a:lnTo>
                  <a:lnTo>
                    <a:pt x="671" y="96"/>
                  </a:lnTo>
                  <a:lnTo>
                    <a:pt x="108" y="722"/>
                  </a:lnTo>
                  <a:lnTo>
                    <a:pt x="0" y="626"/>
                  </a:lnTo>
                  <a:close/>
                  <a:moveTo>
                    <a:pt x="3" y="623"/>
                  </a:moveTo>
                  <a:lnTo>
                    <a:pt x="561" y="2"/>
                  </a:lnTo>
                  <a:lnTo>
                    <a:pt x="668" y="98"/>
                  </a:lnTo>
                  <a:lnTo>
                    <a:pt x="110" y="719"/>
                  </a:lnTo>
                  <a:lnTo>
                    <a:pt x="3" y="623"/>
                  </a:lnTo>
                  <a:close/>
                </a:path>
              </a:pathLst>
            </a:custGeom>
            <a:solidFill>
              <a:srgbClr val="FFFF4D"/>
            </a:solidFill>
            <a:ln w="9525">
              <a:noFill/>
              <a:round/>
              <a:headEnd/>
              <a:tailEnd/>
            </a:ln>
            <a:effectLst/>
          </p:spPr>
          <p:txBody>
            <a:bodyPr wrap="none" anchor="ctr"/>
            <a:lstStyle/>
            <a:p>
              <a:endParaRPr lang="en-IN"/>
            </a:p>
          </p:txBody>
        </p:sp>
        <p:sp>
          <p:nvSpPr>
            <p:cNvPr id="4957" name="Freeform 861"/>
            <p:cNvSpPr>
              <a:spLocks noChangeArrowheads="1"/>
            </p:cNvSpPr>
            <p:nvPr/>
          </p:nvSpPr>
          <p:spPr bwMode="auto">
            <a:xfrm>
              <a:off x="1352" y="2039"/>
              <a:ext cx="732" cy="790"/>
            </a:xfrm>
            <a:custGeom>
              <a:avLst/>
              <a:gdLst/>
              <a:ahLst/>
              <a:cxnLst>
                <a:cxn ang="0">
                  <a:pos x="0" y="621"/>
                </a:cxn>
                <a:cxn ang="0">
                  <a:pos x="558" y="0"/>
                </a:cxn>
                <a:cxn ang="0">
                  <a:pos x="665" y="96"/>
                </a:cxn>
                <a:cxn ang="0">
                  <a:pos x="107" y="717"/>
                </a:cxn>
                <a:cxn ang="0">
                  <a:pos x="0" y="621"/>
                </a:cxn>
                <a:cxn ang="0">
                  <a:pos x="3" y="618"/>
                </a:cxn>
                <a:cxn ang="0">
                  <a:pos x="555" y="3"/>
                </a:cxn>
                <a:cxn ang="0">
                  <a:pos x="662" y="99"/>
                </a:cxn>
                <a:cxn ang="0">
                  <a:pos x="109" y="715"/>
                </a:cxn>
                <a:cxn ang="0">
                  <a:pos x="3" y="618"/>
                </a:cxn>
              </a:cxnLst>
              <a:rect l="0" t="0" r="r" b="b"/>
              <a:pathLst>
                <a:path w="665" h="717">
                  <a:moveTo>
                    <a:pt x="0" y="621"/>
                  </a:moveTo>
                  <a:lnTo>
                    <a:pt x="558" y="0"/>
                  </a:lnTo>
                  <a:lnTo>
                    <a:pt x="665" y="96"/>
                  </a:lnTo>
                  <a:lnTo>
                    <a:pt x="107" y="717"/>
                  </a:lnTo>
                  <a:lnTo>
                    <a:pt x="0" y="621"/>
                  </a:lnTo>
                  <a:close/>
                  <a:moveTo>
                    <a:pt x="3" y="618"/>
                  </a:moveTo>
                  <a:lnTo>
                    <a:pt x="555" y="3"/>
                  </a:lnTo>
                  <a:lnTo>
                    <a:pt x="662" y="99"/>
                  </a:lnTo>
                  <a:lnTo>
                    <a:pt x="109" y="715"/>
                  </a:lnTo>
                  <a:lnTo>
                    <a:pt x="3" y="618"/>
                  </a:lnTo>
                  <a:close/>
                </a:path>
              </a:pathLst>
            </a:custGeom>
            <a:solidFill>
              <a:srgbClr val="FFFF4B"/>
            </a:solidFill>
            <a:ln w="9525">
              <a:noFill/>
              <a:round/>
              <a:headEnd/>
              <a:tailEnd/>
            </a:ln>
            <a:effectLst/>
          </p:spPr>
          <p:txBody>
            <a:bodyPr wrap="none" anchor="ctr"/>
            <a:lstStyle/>
            <a:p>
              <a:endParaRPr lang="en-IN"/>
            </a:p>
          </p:txBody>
        </p:sp>
        <p:sp>
          <p:nvSpPr>
            <p:cNvPr id="4958" name="Freeform 862"/>
            <p:cNvSpPr>
              <a:spLocks noChangeArrowheads="1"/>
            </p:cNvSpPr>
            <p:nvPr/>
          </p:nvSpPr>
          <p:spPr bwMode="auto">
            <a:xfrm>
              <a:off x="1356" y="2043"/>
              <a:ext cx="726" cy="784"/>
            </a:xfrm>
            <a:custGeom>
              <a:avLst/>
              <a:gdLst/>
              <a:ahLst/>
              <a:cxnLst>
                <a:cxn ang="0">
                  <a:pos x="0" y="615"/>
                </a:cxn>
                <a:cxn ang="0">
                  <a:pos x="552" y="0"/>
                </a:cxn>
                <a:cxn ang="0">
                  <a:pos x="659" y="96"/>
                </a:cxn>
                <a:cxn ang="0">
                  <a:pos x="106" y="712"/>
                </a:cxn>
                <a:cxn ang="0">
                  <a:pos x="0" y="615"/>
                </a:cxn>
                <a:cxn ang="0">
                  <a:pos x="3" y="612"/>
                </a:cxn>
                <a:cxn ang="0">
                  <a:pos x="550" y="3"/>
                </a:cxn>
                <a:cxn ang="0">
                  <a:pos x="656" y="100"/>
                </a:cxn>
                <a:cxn ang="0">
                  <a:pos x="109" y="708"/>
                </a:cxn>
                <a:cxn ang="0">
                  <a:pos x="3" y="612"/>
                </a:cxn>
              </a:cxnLst>
              <a:rect l="0" t="0" r="r" b="b"/>
              <a:pathLst>
                <a:path w="659" h="712">
                  <a:moveTo>
                    <a:pt x="0" y="615"/>
                  </a:moveTo>
                  <a:lnTo>
                    <a:pt x="552" y="0"/>
                  </a:lnTo>
                  <a:lnTo>
                    <a:pt x="659" y="96"/>
                  </a:lnTo>
                  <a:lnTo>
                    <a:pt x="106" y="712"/>
                  </a:lnTo>
                  <a:lnTo>
                    <a:pt x="0" y="615"/>
                  </a:lnTo>
                  <a:close/>
                  <a:moveTo>
                    <a:pt x="3" y="612"/>
                  </a:moveTo>
                  <a:lnTo>
                    <a:pt x="550" y="3"/>
                  </a:lnTo>
                  <a:lnTo>
                    <a:pt x="656" y="100"/>
                  </a:lnTo>
                  <a:lnTo>
                    <a:pt x="109" y="708"/>
                  </a:lnTo>
                  <a:lnTo>
                    <a:pt x="3" y="612"/>
                  </a:lnTo>
                  <a:close/>
                </a:path>
              </a:pathLst>
            </a:custGeom>
            <a:solidFill>
              <a:srgbClr val="FFFF49"/>
            </a:solidFill>
            <a:ln w="9525">
              <a:noFill/>
              <a:round/>
              <a:headEnd/>
              <a:tailEnd/>
            </a:ln>
            <a:effectLst/>
          </p:spPr>
          <p:txBody>
            <a:bodyPr wrap="none" anchor="ctr"/>
            <a:lstStyle/>
            <a:p>
              <a:endParaRPr lang="en-IN"/>
            </a:p>
          </p:txBody>
        </p:sp>
        <p:sp>
          <p:nvSpPr>
            <p:cNvPr id="4959" name="Freeform 863"/>
            <p:cNvSpPr>
              <a:spLocks noChangeArrowheads="1"/>
            </p:cNvSpPr>
            <p:nvPr/>
          </p:nvSpPr>
          <p:spPr bwMode="auto">
            <a:xfrm>
              <a:off x="1359" y="2046"/>
              <a:ext cx="719" cy="776"/>
            </a:xfrm>
            <a:custGeom>
              <a:avLst/>
              <a:gdLst/>
              <a:ahLst/>
              <a:cxnLst>
                <a:cxn ang="0">
                  <a:pos x="0" y="609"/>
                </a:cxn>
                <a:cxn ang="0">
                  <a:pos x="547" y="0"/>
                </a:cxn>
                <a:cxn ang="0">
                  <a:pos x="653" y="97"/>
                </a:cxn>
                <a:cxn ang="0">
                  <a:pos x="106" y="705"/>
                </a:cxn>
                <a:cxn ang="0">
                  <a:pos x="0" y="609"/>
                </a:cxn>
                <a:cxn ang="0">
                  <a:pos x="3" y="606"/>
                </a:cxn>
                <a:cxn ang="0">
                  <a:pos x="544" y="4"/>
                </a:cxn>
                <a:cxn ang="0">
                  <a:pos x="650" y="100"/>
                </a:cxn>
                <a:cxn ang="0">
                  <a:pos x="109" y="702"/>
                </a:cxn>
                <a:cxn ang="0">
                  <a:pos x="3" y="606"/>
                </a:cxn>
              </a:cxnLst>
              <a:rect l="0" t="0" r="r" b="b"/>
              <a:pathLst>
                <a:path w="653" h="705">
                  <a:moveTo>
                    <a:pt x="0" y="609"/>
                  </a:moveTo>
                  <a:lnTo>
                    <a:pt x="547" y="0"/>
                  </a:lnTo>
                  <a:lnTo>
                    <a:pt x="653" y="97"/>
                  </a:lnTo>
                  <a:lnTo>
                    <a:pt x="106" y="705"/>
                  </a:lnTo>
                  <a:lnTo>
                    <a:pt x="0" y="609"/>
                  </a:lnTo>
                  <a:close/>
                  <a:moveTo>
                    <a:pt x="3" y="606"/>
                  </a:moveTo>
                  <a:lnTo>
                    <a:pt x="544" y="4"/>
                  </a:lnTo>
                  <a:lnTo>
                    <a:pt x="650" y="100"/>
                  </a:lnTo>
                  <a:lnTo>
                    <a:pt x="109" y="702"/>
                  </a:lnTo>
                  <a:lnTo>
                    <a:pt x="3" y="606"/>
                  </a:lnTo>
                  <a:close/>
                </a:path>
              </a:pathLst>
            </a:custGeom>
            <a:solidFill>
              <a:srgbClr val="FFFF47"/>
            </a:solidFill>
            <a:ln w="9525">
              <a:noFill/>
              <a:round/>
              <a:headEnd/>
              <a:tailEnd/>
            </a:ln>
            <a:effectLst/>
          </p:spPr>
          <p:txBody>
            <a:bodyPr wrap="none" anchor="ctr"/>
            <a:lstStyle/>
            <a:p>
              <a:endParaRPr lang="en-IN"/>
            </a:p>
          </p:txBody>
        </p:sp>
        <p:sp>
          <p:nvSpPr>
            <p:cNvPr id="4960" name="Freeform 864"/>
            <p:cNvSpPr>
              <a:spLocks noChangeArrowheads="1"/>
            </p:cNvSpPr>
            <p:nvPr/>
          </p:nvSpPr>
          <p:spPr bwMode="auto">
            <a:xfrm>
              <a:off x="1362" y="2050"/>
              <a:ext cx="712" cy="769"/>
            </a:xfrm>
            <a:custGeom>
              <a:avLst/>
              <a:gdLst/>
              <a:ahLst/>
              <a:cxnLst>
                <a:cxn ang="0">
                  <a:pos x="0" y="602"/>
                </a:cxn>
                <a:cxn ang="0">
                  <a:pos x="541" y="0"/>
                </a:cxn>
                <a:cxn ang="0">
                  <a:pos x="647" y="96"/>
                </a:cxn>
                <a:cxn ang="0">
                  <a:pos x="106" y="698"/>
                </a:cxn>
                <a:cxn ang="0">
                  <a:pos x="0" y="602"/>
                </a:cxn>
                <a:cxn ang="0">
                  <a:pos x="3" y="599"/>
                </a:cxn>
                <a:cxn ang="0">
                  <a:pos x="538" y="3"/>
                </a:cxn>
                <a:cxn ang="0">
                  <a:pos x="644" y="99"/>
                </a:cxn>
                <a:cxn ang="0">
                  <a:pos x="109" y="695"/>
                </a:cxn>
                <a:cxn ang="0">
                  <a:pos x="3" y="599"/>
                </a:cxn>
              </a:cxnLst>
              <a:rect l="0" t="0" r="r" b="b"/>
              <a:pathLst>
                <a:path w="647" h="698">
                  <a:moveTo>
                    <a:pt x="0" y="602"/>
                  </a:moveTo>
                  <a:lnTo>
                    <a:pt x="541" y="0"/>
                  </a:lnTo>
                  <a:lnTo>
                    <a:pt x="647" y="96"/>
                  </a:lnTo>
                  <a:lnTo>
                    <a:pt x="106" y="698"/>
                  </a:lnTo>
                  <a:lnTo>
                    <a:pt x="0" y="602"/>
                  </a:lnTo>
                  <a:close/>
                  <a:moveTo>
                    <a:pt x="3" y="599"/>
                  </a:moveTo>
                  <a:lnTo>
                    <a:pt x="538" y="3"/>
                  </a:lnTo>
                  <a:lnTo>
                    <a:pt x="644" y="99"/>
                  </a:lnTo>
                  <a:lnTo>
                    <a:pt x="109" y="695"/>
                  </a:lnTo>
                  <a:lnTo>
                    <a:pt x="3" y="599"/>
                  </a:lnTo>
                  <a:close/>
                </a:path>
              </a:pathLst>
            </a:custGeom>
            <a:solidFill>
              <a:srgbClr val="FFFF46"/>
            </a:solidFill>
            <a:ln w="9525">
              <a:noFill/>
              <a:round/>
              <a:headEnd/>
              <a:tailEnd/>
            </a:ln>
            <a:effectLst/>
          </p:spPr>
          <p:txBody>
            <a:bodyPr wrap="none" anchor="ctr"/>
            <a:lstStyle/>
            <a:p>
              <a:endParaRPr lang="en-IN"/>
            </a:p>
          </p:txBody>
        </p:sp>
        <p:sp>
          <p:nvSpPr>
            <p:cNvPr id="4961" name="Freeform 865"/>
            <p:cNvSpPr>
              <a:spLocks noChangeArrowheads="1"/>
            </p:cNvSpPr>
            <p:nvPr/>
          </p:nvSpPr>
          <p:spPr bwMode="auto">
            <a:xfrm>
              <a:off x="1366" y="2054"/>
              <a:ext cx="706" cy="762"/>
            </a:xfrm>
            <a:custGeom>
              <a:avLst/>
              <a:gdLst/>
              <a:ahLst/>
              <a:cxnLst>
                <a:cxn ang="0">
                  <a:pos x="0" y="596"/>
                </a:cxn>
                <a:cxn ang="0">
                  <a:pos x="535" y="0"/>
                </a:cxn>
                <a:cxn ang="0">
                  <a:pos x="641" y="96"/>
                </a:cxn>
                <a:cxn ang="0">
                  <a:pos x="106" y="692"/>
                </a:cxn>
                <a:cxn ang="0">
                  <a:pos x="0" y="596"/>
                </a:cxn>
                <a:cxn ang="0">
                  <a:pos x="2" y="592"/>
                </a:cxn>
                <a:cxn ang="0">
                  <a:pos x="532" y="3"/>
                </a:cxn>
                <a:cxn ang="0">
                  <a:pos x="639" y="99"/>
                </a:cxn>
                <a:cxn ang="0">
                  <a:pos x="109" y="689"/>
                </a:cxn>
                <a:cxn ang="0">
                  <a:pos x="2" y="592"/>
                </a:cxn>
              </a:cxnLst>
              <a:rect l="0" t="0" r="r" b="b"/>
              <a:pathLst>
                <a:path w="641" h="692">
                  <a:moveTo>
                    <a:pt x="0" y="596"/>
                  </a:moveTo>
                  <a:lnTo>
                    <a:pt x="535" y="0"/>
                  </a:lnTo>
                  <a:lnTo>
                    <a:pt x="641" y="96"/>
                  </a:lnTo>
                  <a:lnTo>
                    <a:pt x="106" y="692"/>
                  </a:lnTo>
                  <a:lnTo>
                    <a:pt x="0" y="596"/>
                  </a:lnTo>
                  <a:close/>
                  <a:moveTo>
                    <a:pt x="2" y="592"/>
                  </a:moveTo>
                  <a:lnTo>
                    <a:pt x="532" y="3"/>
                  </a:lnTo>
                  <a:lnTo>
                    <a:pt x="639" y="99"/>
                  </a:lnTo>
                  <a:lnTo>
                    <a:pt x="109" y="689"/>
                  </a:lnTo>
                  <a:lnTo>
                    <a:pt x="2" y="592"/>
                  </a:lnTo>
                  <a:close/>
                </a:path>
              </a:pathLst>
            </a:custGeom>
            <a:solidFill>
              <a:srgbClr val="FFFF44"/>
            </a:solidFill>
            <a:ln w="9525">
              <a:noFill/>
              <a:round/>
              <a:headEnd/>
              <a:tailEnd/>
            </a:ln>
            <a:effectLst/>
          </p:spPr>
          <p:txBody>
            <a:bodyPr wrap="none" anchor="ctr"/>
            <a:lstStyle/>
            <a:p>
              <a:endParaRPr lang="en-IN"/>
            </a:p>
          </p:txBody>
        </p:sp>
        <p:sp>
          <p:nvSpPr>
            <p:cNvPr id="4962" name="Freeform 866"/>
            <p:cNvSpPr>
              <a:spLocks noChangeArrowheads="1"/>
            </p:cNvSpPr>
            <p:nvPr/>
          </p:nvSpPr>
          <p:spPr bwMode="auto">
            <a:xfrm>
              <a:off x="1368" y="2057"/>
              <a:ext cx="701" cy="755"/>
            </a:xfrm>
            <a:custGeom>
              <a:avLst/>
              <a:gdLst/>
              <a:ahLst/>
              <a:cxnLst>
                <a:cxn ang="0">
                  <a:pos x="0" y="589"/>
                </a:cxn>
                <a:cxn ang="0">
                  <a:pos x="530" y="0"/>
                </a:cxn>
                <a:cxn ang="0">
                  <a:pos x="637" y="96"/>
                </a:cxn>
                <a:cxn ang="0">
                  <a:pos x="107" y="686"/>
                </a:cxn>
                <a:cxn ang="0">
                  <a:pos x="0" y="589"/>
                </a:cxn>
                <a:cxn ang="0">
                  <a:pos x="2" y="586"/>
                </a:cxn>
                <a:cxn ang="0">
                  <a:pos x="527" y="3"/>
                </a:cxn>
                <a:cxn ang="0">
                  <a:pos x="635" y="100"/>
                </a:cxn>
                <a:cxn ang="0">
                  <a:pos x="110" y="682"/>
                </a:cxn>
                <a:cxn ang="0">
                  <a:pos x="2" y="586"/>
                </a:cxn>
              </a:cxnLst>
              <a:rect l="0" t="0" r="r" b="b"/>
              <a:pathLst>
                <a:path w="637" h="686">
                  <a:moveTo>
                    <a:pt x="0" y="589"/>
                  </a:moveTo>
                  <a:lnTo>
                    <a:pt x="530" y="0"/>
                  </a:lnTo>
                  <a:lnTo>
                    <a:pt x="637" y="96"/>
                  </a:lnTo>
                  <a:lnTo>
                    <a:pt x="107" y="686"/>
                  </a:lnTo>
                  <a:lnTo>
                    <a:pt x="0" y="589"/>
                  </a:lnTo>
                  <a:close/>
                  <a:moveTo>
                    <a:pt x="2" y="586"/>
                  </a:moveTo>
                  <a:lnTo>
                    <a:pt x="527" y="3"/>
                  </a:lnTo>
                  <a:lnTo>
                    <a:pt x="635" y="100"/>
                  </a:lnTo>
                  <a:lnTo>
                    <a:pt x="110" y="682"/>
                  </a:lnTo>
                  <a:lnTo>
                    <a:pt x="2" y="586"/>
                  </a:lnTo>
                  <a:close/>
                </a:path>
              </a:pathLst>
            </a:custGeom>
            <a:solidFill>
              <a:srgbClr val="FFFF42"/>
            </a:solidFill>
            <a:ln w="9525">
              <a:noFill/>
              <a:round/>
              <a:headEnd/>
              <a:tailEnd/>
            </a:ln>
            <a:effectLst/>
          </p:spPr>
          <p:txBody>
            <a:bodyPr wrap="none" anchor="ctr"/>
            <a:lstStyle/>
            <a:p>
              <a:endParaRPr lang="en-IN"/>
            </a:p>
          </p:txBody>
        </p:sp>
        <p:sp>
          <p:nvSpPr>
            <p:cNvPr id="4963" name="Freeform 867"/>
            <p:cNvSpPr>
              <a:spLocks noChangeArrowheads="1"/>
            </p:cNvSpPr>
            <p:nvPr/>
          </p:nvSpPr>
          <p:spPr bwMode="auto">
            <a:xfrm>
              <a:off x="1370" y="2060"/>
              <a:ext cx="697" cy="747"/>
            </a:xfrm>
            <a:custGeom>
              <a:avLst/>
              <a:gdLst/>
              <a:ahLst/>
              <a:cxnLst>
                <a:cxn ang="0">
                  <a:pos x="0" y="583"/>
                </a:cxn>
                <a:cxn ang="0">
                  <a:pos x="525" y="0"/>
                </a:cxn>
                <a:cxn ang="0">
                  <a:pos x="633" y="97"/>
                </a:cxn>
                <a:cxn ang="0">
                  <a:pos x="108" y="679"/>
                </a:cxn>
                <a:cxn ang="0">
                  <a:pos x="0" y="583"/>
                </a:cxn>
                <a:cxn ang="0">
                  <a:pos x="3" y="580"/>
                </a:cxn>
                <a:cxn ang="0">
                  <a:pos x="522" y="3"/>
                </a:cxn>
                <a:cxn ang="0">
                  <a:pos x="630" y="99"/>
                </a:cxn>
                <a:cxn ang="0">
                  <a:pos x="111" y="676"/>
                </a:cxn>
                <a:cxn ang="0">
                  <a:pos x="3" y="580"/>
                </a:cxn>
              </a:cxnLst>
              <a:rect l="0" t="0" r="r" b="b"/>
              <a:pathLst>
                <a:path w="633" h="679">
                  <a:moveTo>
                    <a:pt x="0" y="583"/>
                  </a:moveTo>
                  <a:lnTo>
                    <a:pt x="525" y="0"/>
                  </a:lnTo>
                  <a:lnTo>
                    <a:pt x="633" y="97"/>
                  </a:lnTo>
                  <a:lnTo>
                    <a:pt x="108" y="679"/>
                  </a:lnTo>
                  <a:lnTo>
                    <a:pt x="0" y="583"/>
                  </a:lnTo>
                  <a:close/>
                  <a:moveTo>
                    <a:pt x="3" y="580"/>
                  </a:moveTo>
                  <a:lnTo>
                    <a:pt x="522" y="3"/>
                  </a:lnTo>
                  <a:lnTo>
                    <a:pt x="630" y="99"/>
                  </a:lnTo>
                  <a:lnTo>
                    <a:pt x="111" y="676"/>
                  </a:lnTo>
                  <a:lnTo>
                    <a:pt x="3" y="580"/>
                  </a:lnTo>
                  <a:close/>
                </a:path>
              </a:pathLst>
            </a:custGeom>
            <a:solidFill>
              <a:srgbClr val="FFFF41"/>
            </a:solidFill>
            <a:ln w="9525">
              <a:noFill/>
              <a:round/>
              <a:headEnd/>
              <a:tailEnd/>
            </a:ln>
            <a:effectLst/>
          </p:spPr>
          <p:txBody>
            <a:bodyPr wrap="none" anchor="ctr"/>
            <a:lstStyle/>
            <a:p>
              <a:endParaRPr lang="en-IN"/>
            </a:p>
          </p:txBody>
        </p:sp>
        <p:sp>
          <p:nvSpPr>
            <p:cNvPr id="4964" name="Freeform 868"/>
            <p:cNvSpPr>
              <a:spLocks noChangeArrowheads="1"/>
            </p:cNvSpPr>
            <p:nvPr/>
          </p:nvSpPr>
          <p:spPr bwMode="auto">
            <a:xfrm>
              <a:off x="1374" y="2064"/>
              <a:ext cx="690" cy="741"/>
            </a:xfrm>
            <a:custGeom>
              <a:avLst/>
              <a:gdLst/>
              <a:ahLst/>
              <a:cxnLst>
                <a:cxn ang="0">
                  <a:pos x="0" y="577"/>
                </a:cxn>
                <a:cxn ang="0">
                  <a:pos x="519" y="0"/>
                </a:cxn>
                <a:cxn ang="0">
                  <a:pos x="627" y="96"/>
                </a:cxn>
                <a:cxn ang="0">
                  <a:pos x="108" y="673"/>
                </a:cxn>
                <a:cxn ang="0">
                  <a:pos x="0" y="577"/>
                </a:cxn>
                <a:cxn ang="0">
                  <a:pos x="3" y="575"/>
                </a:cxn>
                <a:cxn ang="0">
                  <a:pos x="516" y="3"/>
                </a:cxn>
                <a:cxn ang="0">
                  <a:pos x="624" y="99"/>
                </a:cxn>
                <a:cxn ang="0">
                  <a:pos x="111" y="671"/>
                </a:cxn>
                <a:cxn ang="0">
                  <a:pos x="3" y="575"/>
                </a:cxn>
              </a:cxnLst>
              <a:rect l="0" t="0" r="r" b="b"/>
              <a:pathLst>
                <a:path w="627" h="673">
                  <a:moveTo>
                    <a:pt x="0" y="577"/>
                  </a:moveTo>
                  <a:lnTo>
                    <a:pt x="519" y="0"/>
                  </a:lnTo>
                  <a:lnTo>
                    <a:pt x="627" y="96"/>
                  </a:lnTo>
                  <a:lnTo>
                    <a:pt x="108" y="673"/>
                  </a:lnTo>
                  <a:lnTo>
                    <a:pt x="0" y="577"/>
                  </a:lnTo>
                  <a:close/>
                  <a:moveTo>
                    <a:pt x="3" y="575"/>
                  </a:moveTo>
                  <a:lnTo>
                    <a:pt x="516" y="3"/>
                  </a:lnTo>
                  <a:lnTo>
                    <a:pt x="624" y="99"/>
                  </a:lnTo>
                  <a:lnTo>
                    <a:pt x="111" y="671"/>
                  </a:lnTo>
                  <a:lnTo>
                    <a:pt x="3" y="575"/>
                  </a:lnTo>
                  <a:close/>
                </a:path>
              </a:pathLst>
            </a:custGeom>
            <a:solidFill>
              <a:srgbClr val="FFFF3F"/>
            </a:solidFill>
            <a:ln w="9525">
              <a:noFill/>
              <a:round/>
              <a:headEnd/>
              <a:tailEnd/>
            </a:ln>
            <a:effectLst/>
          </p:spPr>
          <p:txBody>
            <a:bodyPr wrap="none" anchor="ctr"/>
            <a:lstStyle/>
            <a:p>
              <a:endParaRPr lang="en-IN"/>
            </a:p>
          </p:txBody>
        </p:sp>
        <p:sp>
          <p:nvSpPr>
            <p:cNvPr id="4965" name="Freeform 869"/>
            <p:cNvSpPr>
              <a:spLocks noChangeArrowheads="1"/>
            </p:cNvSpPr>
            <p:nvPr/>
          </p:nvSpPr>
          <p:spPr bwMode="auto">
            <a:xfrm>
              <a:off x="1377" y="2067"/>
              <a:ext cx="683" cy="736"/>
            </a:xfrm>
            <a:custGeom>
              <a:avLst/>
              <a:gdLst/>
              <a:ahLst/>
              <a:cxnLst>
                <a:cxn ang="0">
                  <a:pos x="0" y="572"/>
                </a:cxn>
                <a:cxn ang="0">
                  <a:pos x="513" y="0"/>
                </a:cxn>
                <a:cxn ang="0">
                  <a:pos x="621" y="96"/>
                </a:cxn>
                <a:cxn ang="0">
                  <a:pos x="108" y="668"/>
                </a:cxn>
                <a:cxn ang="0">
                  <a:pos x="0" y="572"/>
                </a:cxn>
                <a:cxn ang="0">
                  <a:pos x="3" y="568"/>
                </a:cxn>
                <a:cxn ang="0">
                  <a:pos x="511" y="3"/>
                </a:cxn>
                <a:cxn ang="0">
                  <a:pos x="618" y="99"/>
                </a:cxn>
                <a:cxn ang="0">
                  <a:pos x="110" y="665"/>
                </a:cxn>
                <a:cxn ang="0">
                  <a:pos x="3" y="568"/>
                </a:cxn>
              </a:cxnLst>
              <a:rect l="0" t="0" r="r" b="b"/>
              <a:pathLst>
                <a:path w="621" h="668">
                  <a:moveTo>
                    <a:pt x="0" y="572"/>
                  </a:moveTo>
                  <a:lnTo>
                    <a:pt x="513" y="0"/>
                  </a:lnTo>
                  <a:lnTo>
                    <a:pt x="621" y="96"/>
                  </a:lnTo>
                  <a:lnTo>
                    <a:pt x="108" y="668"/>
                  </a:lnTo>
                  <a:lnTo>
                    <a:pt x="0" y="572"/>
                  </a:lnTo>
                  <a:close/>
                  <a:moveTo>
                    <a:pt x="3" y="568"/>
                  </a:moveTo>
                  <a:lnTo>
                    <a:pt x="511" y="3"/>
                  </a:lnTo>
                  <a:lnTo>
                    <a:pt x="618" y="99"/>
                  </a:lnTo>
                  <a:lnTo>
                    <a:pt x="110" y="665"/>
                  </a:lnTo>
                  <a:lnTo>
                    <a:pt x="3" y="568"/>
                  </a:lnTo>
                  <a:close/>
                </a:path>
              </a:pathLst>
            </a:custGeom>
            <a:solidFill>
              <a:srgbClr val="FFFF3E"/>
            </a:solidFill>
            <a:ln w="9525">
              <a:noFill/>
              <a:round/>
              <a:headEnd/>
              <a:tailEnd/>
            </a:ln>
            <a:effectLst/>
          </p:spPr>
          <p:txBody>
            <a:bodyPr wrap="none" anchor="ctr"/>
            <a:lstStyle/>
            <a:p>
              <a:endParaRPr lang="en-IN"/>
            </a:p>
          </p:txBody>
        </p:sp>
        <p:sp>
          <p:nvSpPr>
            <p:cNvPr id="4966" name="Freeform 870"/>
            <p:cNvSpPr>
              <a:spLocks noChangeArrowheads="1"/>
            </p:cNvSpPr>
            <p:nvPr/>
          </p:nvSpPr>
          <p:spPr bwMode="auto">
            <a:xfrm>
              <a:off x="1380" y="2070"/>
              <a:ext cx="677" cy="729"/>
            </a:xfrm>
            <a:custGeom>
              <a:avLst/>
              <a:gdLst/>
              <a:ahLst/>
              <a:cxnLst>
                <a:cxn ang="0">
                  <a:pos x="0" y="565"/>
                </a:cxn>
                <a:cxn ang="0">
                  <a:pos x="508" y="0"/>
                </a:cxn>
                <a:cxn ang="0">
                  <a:pos x="615" y="96"/>
                </a:cxn>
                <a:cxn ang="0">
                  <a:pos x="107" y="662"/>
                </a:cxn>
                <a:cxn ang="0">
                  <a:pos x="0" y="565"/>
                </a:cxn>
                <a:cxn ang="0">
                  <a:pos x="3" y="562"/>
                </a:cxn>
                <a:cxn ang="0">
                  <a:pos x="505" y="3"/>
                </a:cxn>
                <a:cxn ang="0">
                  <a:pos x="612" y="99"/>
                </a:cxn>
                <a:cxn ang="0">
                  <a:pos x="110" y="659"/>
                </a:cxn>
                <a:cxn ang="0">
                  <a:pos x="3" y="562"/>
                </a:cxn>
              </a:cxnLst>
              <a:rect l="0" t="0" r="r" b="b"/>
              <a:pathLst>
                <a:path w="615" h="662">
                  <a:moveTo>
                    <a:pt x="0" y="565"/>
                  </a:moveTo>
                  <a:lnTo>
                    <a:pt x="508" y="0"/>
                  </a:lnTo>
                  <a:lnTo>
                    <a:pt x="615" y="96"/>
                  </a:lnTo>
                  <a:lnTo>
                    <a:pt x="107" y="662"/>
                  </a:lnTo>
                  <a:lnTo>
                    <a:pt x="0" y="565"/>
                  </a:lnTo>
                  <a:close/>
                  <a:moveTo>
                    <a:pt x="3" y="562"/>
                  </a:moveTo>
                  <a:lnTo>
                    <a:pt x="505" y="3"/>
                  </a:lnTo>
                  <a:lnTo>
                    <a:pt x="612" y="99"/>
                  </a:lnTo>
                  <a:lnTo>
                    <a:pt x="110" y="659"/>
                  </a:lnTo>
                  <a:lnTo>
                    <a:pt x="3" y="562"/>
                  </a:lnTo>
                  <a:close/>
                </a:path>
              </a:pathLst>
            </a:custGeom>
            <a:solidFill>
              <a:srgbClr val="FFFF3C"/>
            </a:solidFill>
            <a:ln w="9525">
              <a:noFill/>
              <a:round/>
              <a:headEnd/>
              <a:tailEnd/>
            </a:ln>
            <a:effectLst/>
          </p:spPr>
          <p:txBody>
            <a:bodyPr wrap="none" anchor="ctr"/>
            <a:lstStyle/>
            <a:p>
              <a:endParaRPr lang="en-IN"/>
            </a:p>
          </p:txBody>
        </p:sp>
        <p:sp>
          <p:nvSpPr>
            <p:cNvPr id="4967" name="Freeform 871"/>
            <p:cNvSpPr>
              <a:spLocks noChangeArrowheads="1"/>
            </p:cNvSpPr>
            <p:nvPr/>
          </p:nvSpPr>
          <p:spPr bwMode="auto">
            <a:xfrm>
              <a:off x="1383" y="2074"/>
              <a:ext cx="670" cy="722"/>
            </a:xfrm>
            <a:custGeom>
              <a:avLst/>
              <a:gdLst/>
              <a:ahLst/>
              <a:cxnLst>
                <a:cxn ang="0">
                  <a:pos x="0" y="559"/>
                </a:cxn>
                <a:cxn ang="0">
                  <a:pos x="502" y="0"/>
                </a:cxn>
                <a:cxn ang="0">
                  <a:pos x="609" y="96"/>
                </a:cxn>
                <a:cxn ang="0">
                  <a:pos x="107" y="656"/>
                </a:cxn>
                <a:cxn ang="0">
                  <a:pos x="0" y="559"/>
                </a:cxn>
                <a:cxn ang="0">
                  <a:pos x="3" y="556"/>
                </a:cxn>
                <a:cxn ang="0">
                  <a:pos x="499" y="3"/>
                </a:cxn>
                <a:cxn ang="0">
                  <a:pos x="606" y="100"/>
                </a:cxn>
                <a:cxn ang="0">
                  <a:pos x="110" y="652"/>
                </a:cxn>
                <a:cxn ang="0">
                  <a:pos x="3" y="556"/>
                </a:cxn>
              </a:cxnLst>
              <a:rect l="0" t="0" r="r" b="b"/>
              <a:pathLst>
                <a:path w="609" h="656">
                  <a:moveTo>
                    <a:pt x="0" y="559"/>
                  </a:moveTo>
                  <a:lnTo>
                    <a:pt x="502" y="0"/>
                  </a:lnTo>
                  <a:lnTo>
                    <a:pt x="609" y="96"/>
                  </a:lnTo>
                  <a:lnTo>
                    <a:pt x="107" y="656"/>
                  </a:lnTo>
                  <a:lnTo>
                    <a:pt x="0" y="559"/>
                  </a:lnTo>
                  <a:close/>
                  <a:moveTo>
                    <a:pt x="3" y="556"/>
                  </a:moveTo>
                  <a:lnTo>
                    <a:pt x="499" y="3"/>
                  </a:lnTo>
                  <a:lnTo>
                    <a:pt x="606" y="100"/>
                  </a:lnTo>
                  <a:lnTo>
                    <a:pt x="110" y="652"/>
                  </a:lnTo>
                  <a:lnTo>
                    <a:pt x="3" y="556"/>
                  </a:lnTo>
                  <a:close/>
                </a:path>
              </a:pathLst>
            </a:custGeom>
            <a:solidFill>
              <a:srgbClr val="FFFF3B"/>
            </a:solidFill>
            <a:ln w="9525">
              <a:noFill/>
              <a:round/>
              <a:headEnd/>
              <a:tailEnd/>
            </a:ln>
            <a:effectLst/>
          </p:spPr>
          <p:txBody>
            <a:bodyPr wrap="none" anchor="ctr"/>
            <a:lstStyle/>
            <a:p>
              <a:endParaRPr lang="en-IN"/>
            </a:p>
          </p:txBody>
        </p:sp>
        <p:sp>
          <p:nvSpPr>
            <p:cNvPr id="4968" name="Freeform 872"/>
            <p:cNvSpPr>
              <a:spLocks noChangeArrowheads="1"/>
            </p:cNvSpPr>
            <p:nvPr/>
          </p:nvSpPr>
          <p:spPr bwMode="auto">
            <a:xfrm>
              <a:off x="1386" y="2077"/>
              <a:ext cx="664" cy="714"/>
            </a:xfrm>
            <a:custGeom>
              <a:avLst/>
              <a:gdLst/>
              <a:ahLst/>
              <a:cxnLst>
                <a:cxn ang="0">
                  <a:pos x="0" y="553"/>
                </a:cxn>
                <a:cxn ang="0">
                  <a:pos x="496" y="0"/>
                </a:cxn>
                <a:cxn ang="0">
                  <a:pos x="603" y="97"/>
                </a:cxn>
                <a:cxn ang="0">
                  <a:pos x="107" y="649"/>
                </a:cxn>
                <a:cxn ang="0">
                  <a:pos x="0" y="553"/>
                </a:cxn>
                <a:cxn ang="0">
                  <a:pos x="3" y="550"/>
                </a:cxn>
                <a:cxn ang="0">
                  <a:pos x="493" y="4"/>
                </a:cxn>
                <a:cxn ang="0">
                  <a:pos x="600" y="100"/>
                </a:cxn>
                <a:cxn ang="0">
                  <a:pos x="109" y="646"/>
                </a:cxn>
                <a:cxn ang="0">
                  <a:pos x="3" y="550"/>
                </a:cxn>
              </a:cxnLst>
              <a:rect l="0" t="0" r="r" b="b"/>
              <a:pathLst>
                <a:path w="603" h="649">
                  <a:moveTo>
                    <a:pt x="0" y="553"/>
                  </a:moveTo>
                  <a:lnTo>
                    <a:pt x="496" y="0"/>
                  </a:lnTo>
                  <a:lnTo>
                    <a:pt x="603" y="97"/>
                  </a:lnTo>
                  <a:lnTo>
                    <a:pt x="107" y="649"/>
                  </a:lnTo>
                  <a:lnTo>
                    <a:pt x="0" y="553"/>
                  </a:lnTo>
                  <a:close/>
                  <a:moveTo>
                    <a:pt x="3" y="550"/>
                  </a:moveTo>
                  <a:lnTo>
                    <a:pt x="493" y="4"/>
                  </a:lnTo>
                  <a:lnTo>
                    <a:pt x="600" y="100"/>
                  </a:lnTo>
                  <a:lnTo>
                    <a:pt x="109" y="646"/>
                  </a:lnTo>
                  <a:lnTo>
                    <a:pt x="3" y="550"/>
                  </a:lnTo>
                  <a:close/>
                </a:path>
              </a:pathLst>
            </a:custGeom>
            <a:solidFill>
              <a:srgbClr val="FFFF39"/>
            </a:solidFill>
            <a:ln w="9525">
              <a:noFill/>
              <a:round/>
              <a:headEnd/>
              <a:tailEnd/>
            </a:ln>
            <a:effectLst/>
          </p:spPr>
          <p:txBody>
            <a:bodyPr wrap="none" anchor="ctr"/>
            <a:lstStyle/>
            <a:p>
              <a:endParaRPr lang="en-IN"/>
            </a:p>
          </p:txBody>
        </p:sp>
        <p:sp>
          <p:nvSpPr>
            <p:cNvPr id="4969" name="Freeform 873"/>
            <p:cNvSpPr>
              <a:spLocks noChangeArrowheads="1"/>
            </p:cNvSpPr>
            <p:nvPr/>
          </p:nvSpPr>
          <p:spPr bwMode="auto">
            <a:xfrm>
              <a:off x="1390" y="2081"/>
              <a:ext cx="657" cy="707"/>
            </a:xfrm>
            <a:custGeom>
              <a:avLst/>
              <a:gdLst/>
              <a:ahLst/>
              <a:cxnLst>
                <a:cxn ang="0">
                  <a:pos x="0" y="546"/>
                </a:cxn>
                <a:cxn ang="0">
                  <a:pos x="490" y="0"/>
                </a:cxn>
                <a:cxn ang="0">
                  <a:pos x="597" y="96"/>
                </a:cxn>
                <a:cxn ang="0">
                  <a:pos x="106" y="642"/>
                </a:cxn>
                <a:cxn ang="0">
                  <a:pos x="0" y="546"/>
                </a:cxn>
                <a:cxn ang="0">
                  <a:pos x="2" y="543"/>
                </a:cxn>
                <a:cxn ang="0">
                  <a:pos x="488" y="3"/>
                </a:cxn>
                <a:cxn ang="0">
                  <a:pos x="595" y="99"/>
                </a:cxn>
                <a:cxn ang="0">
                  <a:pos x="109" y="639"/>
                </a:cxn>
                <a:cxn ang="0">
                  <a:pos x="2" y="543"/>
                </a:cxn>
              </a:cxnLst>
              <a:rect l="0" t="0" r="r" b="b"/>
              <a:pathLst>
                <a:path w="597" h="642">
                  <a:moveTo>
                    <a:pt x="0" y="546"/>
                  </a:moveTo>
                  <a:lnTo>
                    <a:pt x="490" y="0"/>
                  </a:lnTo>
                  <a:lnTo>
                    <a:pt x="597" y="96"/>
                  </a:lnTo>
                  <a:lnTo>
                    <a:pt x="106" y="642"/>
                  </a:lnTo>
                  <a:lnTo>
                    <a:pt x="0" y="546"/>
                  </a:lnTo>
                  <a:close/>
                  <a:moveTo>
                    <a:pt x="2" y="543"/>
                  </a:moveTo>
                  <a:lnTo>
                    <a:pt x="488" y="3"/>
                  </a:lnTo>
                  <a:lnTo>
                    <a:pt x="595" y="99"/>
                  </a:lnTo>
                  <a:lnTo>
                    <a:pt x="109" y="639"/>
                  </a:lnTo>
                  <a:lnTo>
                    <a:pt x="2" y="543"/>
                  </a:lnTo>
                  <a:close/>
                </a:path>
              </a:pathLst>
            </a:custGeom>
            <a:solidFill>
              <a:srgbClr val="FFFF38"/>
            </a:solidFill>
            <a:ln w="9525">
              <a:noFill/>
              <a:round/>
              <a:headEnd/>
              <a:tailEnd/>
            </a:ln>
            <a:effectLst/>
          </p:spPr>
          <p:txBody>
            <a:bodyPr wrap="none" anchor="ctr"/>
            <a:lstStyle/>
            <a:p>
              <a:endParaRPr lang="en-IN"/>
            </a:p>
          </p:txBody>
        </p:sp>
        <p:sp>
          <p:nvSpPr>
            <p:cNvPr id="4970" name="Freeform 874"/>
            <p:cNvSpPr>
              <a:spLocks noChangeArrowheads="1"/>
            </p:cNvSpPr>
            <p:nvPr/>
          </p:nvSpPr>
          <p:spPr bwMode="auto">
            <a:xfrm>
              <a:off x="1392" y="2084"/>
              <a:ext cx="653" cy="700"/>
            </a:xfrm>
            <a:custGeom>
              <a:avLst/>
              <a:gdLst/>
              <a:ahLst/>
              <a:cxnLst>
                <a:cxn ang="0">
                  <a:pos x="0" y="540"/>
                </a:cxn>
                <a:cxn ang="0">
                  <a:pos x="486" y="0"/>
                </a:cxn>
                <a:cxn ang="0">
                  <a:pos x="593" y="96"/>
                </a:cxn>
                <a:cxn ang="0">
                  <a:pos x="107" y="636"/>
                </a:cxn>
                <a:cxn ang="0">
                  <a:pos x="0" y="540"/>
                </a:cxn>
                <a:cxn ang="0">
                  <a:pos x="3" y="536"/>
                </a:cxn>
                <a:cxn ang="0">
                  <a:pos x="483" y="3"/>
                </a:cxn>
                <a:cxn ang="0">
                  <a:pos x="590" y="99"/>
                </a:cxn>
                <a:cxn ang="0">
                  <a:pos x="110" y="633"/>
                </a:cxn>
                <a:cxn ang="0">
                  <a:pos x="3" y="536"/>
                </a:cxn>
              </a:cxnLst>
              <a:rect l="0" t="0" r="r" b="b"/>
              <a:pathLst>
                <a:path w="593" h="636">
                  <a:moveTo>
                    <a:pt x="0" y="540"/>
                  </a:moveTo>
                  <a:lnTo>
                    <a:pt x="486" y="0"/>
                  </a:lnTo>
                  <a:lnTo>
                    <a:pt x="593" y="96"/>
                  </a:lnTo>
                  <a:lnTo>
                    <a:pt x="107" y="636"/>
                  </a:lnTo>
                  <a:lnTo>
                    <a:pt x="0" y="540"/>
                  </a:lnTo>
                  <a:close/>
                  <a:moveTo>
                    <a:pt x="3" y="536"/>
                  </a:moveTo>
                  <a:lnTo>
                    <a:pt x="483" y="3"/>
                  </a:lnTo>
                  <a:lnTo>
                    <a:pt x="590" y="99"/>
                  </a:lnTo>
                  <a:lnTo>
                    <a:pt x="110" y="633"/>
                  </a:lnTo>
                  <a:lnTo>
                    <a:pt x="3" y="536"/>
                  </a:lnTo>
                  <a:close/>
                </a:path>
              </a:pathLst>
            </a:custGeom>
            <a:solidFill>
              <a:srgbClr val="FFFF36"/>
            </a:solidFill>
            <a:ln w="9525">
              <a:noFill/>
              <a:round/>
              <a:headEnd/>
              <a:tailEnd/>
            </a:ln>
            <a:effectLst/>
          </p:spPr>
          <p:txBody>
            <a:bodyPr wrap="none" anchor="ctr"/>
            <a:lstStyle/>
            <a:p>
              <a:endParaRPr lang="en-IN"/>
            </a:p>
          </p:txBody>
        </p:sp>
        <p:sp>
          <p:nvSpPr>
            <p:cNvPr id="4971" name="Freeform 875"/>
            <p:cNvSpPr>
              <a:spLocks noChangeArrowheads="1"/>
            </p:cNvSpPr>
            <p:nvPr/>
          </p:nvSpPr>
          <p:spPr bwMode="auto">
            <a:xfrm>
              <a:off x="1396" y="2088"/>
              <a:ext cx="646" cy="693"/>
            </a:xfrm>
            <a:custGeom>
              <a:avLst/>
              <a:gdLst/>
              <a:ahLst/>
              <a:cxnLst>
                <a:cxn ang="0">
                  <a:pos x="0" y="533"/>
                </a:cxn>
                <a:cxn ang="0">
                  <a:pos x="480" y="0"/>
                </a:cxn>
                <a:cxn ang="0">
                  <a:pos x="587" y="96"/>
                </a:cxn>
                <a:cxn ang="0">
                  <a:pos x="107" y="630"/>
                </a:cxn>
                <a:cxn ang="0">
                  <a:pos x="0" y="533"/>
                </a:cxn>
                <a:cxn ang="0">
                  <a:pos x="3" y="530"/>
                </a:cxn>
                <a:cxn ang="0">
                  <a:pos x="477" y="2"/>
                </a:cxn>
                <a:cxn ang="0">
                  <a:pos x="584" y="99"/>
                </a:cxn>
                <a:cxn ang="0">
                  <a:pos x="110" y="626"/>
                </a:cxn>
                <a:cxn ang="0">
                  <a:pos x="3" y="530"/>
                </a:cxn>
              </a:cxnLst>
              <a:rect l="0" t="0" r="r" b="b"/>
              <a:pathLst>
                <a:path w="587" h="630">
                  <a:moveTo>
                    <a:pt x="0" y="533"/>
                  </a:moveTo>
                  <a:lnTo>
                    <a:pt x="480" y="0"/>
                  </a:lnTo>
                  <a:lnTo>
                    <a:pt x="587" y="96"/>
                  </a:lnTo>
                  <a:lnTo>
                    <a:pt x="107" y="630"/>
                  </a:lnTo>
                  <a:lnTo>
                    <a:pt x="0" y="533"/>
                  </a:lnTo>
                  <a:close/>
                  <a:moveTo>
                    <a:pt x="3" y="530"/>
                  </a:moveTo>
                  <a:lnTo>
                    <a:pt x="477" y="2"/>
                  </a:lnTo>
                  <a:lnTo>
                    <a:pt x="584" y="99"/>
                  </a:lnTo>
                  <a:lnTo>
                    <a:pt x="110" y="626"/>
                  </a:lnTo>
                  <a:lnTo>
                    <a:pt x="3" y="530"/>
                  </a:lnTo>
                  <a:close/>
                </a:path>
              </a:pathLst>
            </a:custGeom>
            <a:solidFill>
              <a:srgbClr val="FFFF35"/>
            </a:solidFill>
            <a:ln w="9525">
              <a:noFill/>
              <a:round/>
              <a:headEnd/>
              <a:tailEnd/>
            </a:ln>
            <a:effectLst/>
          </p:spPr>
          <p:txBody>
            <a:bodyPr wrap="none" anchor="ctr"/>
            <a:lstStyle/>
            <a:p>
              <a:endParaRPr lang="en-IN"/>
            </a:p>
          </p:txBody>
        </p:sp>
        <p:sp>
          <p:nvSpPr>
            <p:cNvPr id="4972" name="Freeform 876"/>
            <p:cNvSpPr>
              <a:spLocks noChangeArrowheads="1"/>
            </p:cNvSpPr>
            <p:nvPr/>
          </p:nvSpPr>
          <p:spPr bwMode="auto">
            <a:xfrm>
              <a:off x="1399" y="2090"/>
              <a:ext cx="639" cy="687"/>
            </a:xfrm>
            <a:custGeom>
              <a:avLst/>
              <a:gdLst/>
              <a:ahLst/>
              <a:cxnLst>
                <a:cxn ang="0">
                  <a:pos x="0" y="528"/>
                </a:cxn>
                <a:cxn ang="0">
                  <a:pos x="474" y="0"/>
                </a:cxn>
                <a:cxn ang="0">
                  <a:pos x="581" y="97"/>
                </a:cxn>
                <a:cxn ang="0">
                  <a:pos x="107" y="624"/>
                </a:cxn>
                <a:cxn ang="0">
                  <a:pos x="0" y="528"/>
                </a:cxn>
                <a:cxn ang="0">
                  <a:pos x="3" y="526"/>
                </a:cxn>
                <a:cxn ang="0">
                  <a:pos x="471" y="4"/>
                </a:cxn>
                <a:cxn ang="0">
                  <a:pos x="578" y="100"/>
                </a:cxn>
                <a:cxn ang="0">
                  <a:pos x="110" y="622"/>
                </a:cxn>
                <a:cxn ang="0">
                  <a:pos x="3" y="526"/>
                </a:cxn>
              </a:cxnLst>
              <a:rect l="0" t="0" r="r" b="b"/>
              <a:pathLst>
                <a:path w="581" h="624">
                  <a:moveTo>
                    <a:pt x="0" y="528"/>
                  </a:moveTo>
                  <a:lnTo>
                    <a:pt x="474" y="0"/>
                  </a:lnTo>
                  <a:lnTo>
                    <a:pt x="581" y="97"/>
                  </a:lnTo>
                  <a:lnTo>
                    <a:pt x="107" y="624"/>
                  </a:lnTo>
                  <a:lnTo>
                    <a:pt x="0" y="528"/>
                  </a:lnTo>
                  <a:close/>
                  <a:moveTo>
                    <a:pt x="3" y="526"/>
                  </a:moveTo>
                  <a:lnTo>
                    <a:pt x="471" y="4"/>
                  </a:lnTo>
                  <a:lnTo>
                    <a:pt x="578" y="100"/>
                  </a:lnTo>
                  <a:lnTo>
                    <a:pt x="110" y="622"/>
                  </a:lnTo>
                  <a:lnTo>
                    <a:pt x="3" y="526"/>
                  </a:lnTo>
                  <a:close/>
                </a:path>
              </a:pathLst>
            </a:custGeom>
            <a:solidFill>
              <a:srgbClr val="FFFF33"/>
            </a:solidFill>
            <a:ln w="9525">
              <a:noFill/>
              <a:round/>
              <a:headEnd/>
              <a:tailEnd/>
            </a:ln>
            <a:effectLst/>
          </p:spPr>
          <p:txBody>
            <a:bodyPr wrap="none" anchor="ctr"/>
            <a:lstStyle/>
            <a:p>
              <a:endParaRPr lang="en-IN"/>
            </a:p>
          </p:txBody>
        </p:sp>
        <p:sp>
          <p:nvSpPr>
            <p:cNvPr id="4973" name="Freeform 877"/>
            <p:cNvSpPr>
              <a:spLocks noChangeArrowheads="1"/>
            </p:cNvSpPr>
            <p:nvPr/>
          </p:nvSpPr>
          <p:spPr bwMode="auto">
            <a:xfrm>
              <a:off x="1402" y="2094"/>
              <a:ext cx="633" cy="680"/>
            </a:xfrm>
            <a:custGeom>
              <a:avLst/>
              <a:gdLst/>
              <a:ahLst/>
              <a:cxnLst>
                <a:cxn ang="0">
                  <a:pos x="0" y="522"/>
                </a:cxn>
                <a:cxn ang="0">
                  <a:pos x="468" y="0"/>
                </a:cxn>
                <a:cxn ang="0">
                  <a:pos x="575" y="96"/>
                </a:cxn>
                <a:cxn ang="0">
                  <a:pos x="107" y="618"/>
                </a:cxn>
                <a:cxn ang="0">
                  <a:pos x="0" y="522"/>
                </a:cxn>
                <a:cxn ang="0">
                  <a:pos x="2" y="519"/>
                </a:cxn>
                <a:cxn ang="0">
                  <a:pos x="465" y="3"/>
                </a:cxn>
                <a:cxn ang="0">
                  <a:pos x="573" y="99"/>
                </a:cxn>
                <a:cxn ang="0">
                  <a:pos x="109" y="615"/>
                </a:cxn>
                <a:cxn ang="0">
                  <a:pos x="2" y="519"/>
                </a:cxn>
              </a:cxnLst>
              <a:rect l="0" t="0" r="r" b="b"/>
              <a:pathLst>
                <a:path w="575" h="618">
                  <a:moveTo>
                    <a:pt x="0" y="522"/>
                  </a:moveTo>
                  <a:lnTo>
                    <a:pt x="468" y="0"/>
                  </a:lnTo>
                  <a:lnTo>
                    <a:pt x="575" y="96"/>
                  </a:lnTo>
                  <a:lnTo>
                    <a:pt x="107" y="618"/>
                  </a:lnTo>
                  <a:lnTo>
                    <a:pt x="0" y="522"/>
                  </a:lnTo>
                  <a:close/>
                  <a:moveTo>
                    <a:pt x="2" y="519"/>
                  </a:moveTo>
                  <a:lnTo>
                    <a:pt x="465" y="3"/>
                  </a:lnTo>
                  <a:lnTo>
                    <a:pt x="573" y="99"/>
                  </a:lnTo>
                  <a:lnTo>
                    <a:pt x="109" y="615"/>
                  </a:lnTo>
                  <a:lnTo>
                    <a:pt x="2" y="519"/>
                  </a:lnTo>
                  <a:close/>
                </a:path>
              </a:pathLst>
            </a:custGeom>
            <a:solidFill>
              <a:srgbClr val="FFFF32"/>
            </a:solidFill>
            <a:ln w="9525">
              <a:noFill/>
              <a:round/>
              <a:headEnd/>
              <a:tailEnd/>
            </a:ln>
            <a:effectLst/>
          </p:spPr>
          <p:txBody>
            <a:bodyPr wrap="none" anchor="ctr"/>
            <a:lstStyle/>
            <a:p>
              <a:endParaRPr lang="en-IN"/>
            </a:p>
          </p:txBody>
        </p:sp>
        <p:sp>
          <p:nvSpPr>
            <p:cNvPr id="4974" name="Freeform 878"/>
            <p:cNvSpPr>
              <a:spLocks noChangeArrowheads="1"/>
            </p:cNvSpPr>
            <p:nvPr/>
          </p:nvSpPr>
          <p:spPr bwMode="auto">
            <a:xfrm>
              <a:off x="1404" y="2098"/>
              <a:ext cx="629" cy="673"/>
            </a:xfrm>
            <a:custGeom>
              <a:avLst/>
              <a:gdLst/>
              <a:ahLst/>
              <a:cxnLst>
                <a:cxn ang="0">
                  <a:pos x="0" y="516"/>
                </a:cxn>
                <a:cxn ang="0">
                  <a:pos x="463" y="0"/>
                </a:cxn>
                <a:cxn ang="0">
                  <a:pos x="571" y="96"/>
                </a:cxn>
                <a:cxn ang="0">
                  <a:pos x="107" y="612"/>
                </a:cxn>
                <a:cxn ang="0">
                  <a:pos x="0" y="516"/>
                </a:cxn>
                <a:cxn ang="0">
                  <a:pos x="3" y="512"/>
                </a:cxn>
                <a:cxn ang="0">
                  <a:pos x="461" y="3"/>
                </a:cxn>
                <a:cxn ang="0">
                  <a:pos x="568" y="99"/>
                </a:cxn>
                <a:cxn ang="0">
                  <a:pos x="110" y="609"/>
                </a:cxn>
                <a:cxn ang="0">
                  <a:pos x="3" y="512"/>
                </a:cxn>
              </a:cxnLst>
              <a:rect l="0" t="0" r="r" b="b"/>
              <a:pathLst>
                <a:path w="571" h="612">
                  <a:moveTo>
                    <a:pt x="0" y="516"/>
                  </a:moveTo>
                  <a:lnTo>
                    <a:pt x="463" y="0"/>
                  </a:lnTo>
                  <a:lnTo>
                    <a:pt x="571" y="96"/>
                  </a:lnTo>
                  <a:lnTo>
                    <a:pt x="107" y="612"/>
                  </a:lnTo>
                  <a:lnTo>
                    <a:pt x="0" y="516"/>
                  </a:lnTo>
                  <a:close/>
                  <a:moveTo>
                    <a:pt x="3" y="512"/>
                  </a:moveTo>
                  <a:lnTo>
                    <a:pt x="461" y="3"/>
                  </a:lnTo>
                  <a:lnTo>
                    <a:pt x="568" y="99"/>
                  </a:lnTo>
                  <a:lnTo>
                    <a:pt x="110" y="609"/>
                  </a:lnTo>
                  <a:lnTo>
                    <a:pt x="3" y="512"/>
                  </a:lnTo>
                  <a:close/>
                </a:path>
              </a:pathLst>
            </a:custGeom>
            <a:solidFill>
              <a:srgbClr val="FFFF31"/>
            </a:solidFill>
            <a:ln w="9525">
              <a:noFill/>
              <a:round/>
              <a:headEnd/>
              <a:tailEnd/>
            </a:ln>
            <a:effectLst/>
          </p:spPr>
          <p:txBody>
            <a:bodyPr wrap="none" anchor="ctr"/>
            <a:lstStyle/>
            <a:p>
              <a:endParaRPr lang="en-IN"/>
            </a:p>
          </p:txBody>
        </p:sp>
        <p:sp>
          <p:nvSpPr>
            <p:cNvPr id="4975" name="Freeform 879"/>
            <p:cNvSpPr>
              <a:spLocks noChangeArrowheads="1"/>
            </p:cNvSpPr>
            <p:nvPr/>
          </p:nvSpPr>
          <p:spPr bwMode="auto">
            <a:xfrm>
              <a:off x="1408" y="2101"/>
              <a:ext cx="622" cy="667"/>
            </a:xfrm>
            <a:custGeom>
              <a:avLst/>
              <a:gdLst/>
              <a:ahLst/>
              <a:cxnLst>
                <a:cxn ang="0">
                  <a:pos x="0" y="509"/>
                </a:cxn>
                <a:cxn ang="0">
                  <a:pos x="458" y="0"/>
                </a:cxn>
                <a:cxn ang="0">
                  <a:pos x="565" y="96"/>
                </a:cxn>
                <a:cxn ang="0">
                  <a:pos x="107" y="606"/>
                </a:cxn>
                <a:cxn ang="0">
                  <a:pos x="0" y="509"/>
                </a:cxn>
                <a:cxn ang="0">
                  <a:pos x="3" y="506"/>
                </a:cxn>
                <a:cxn ang="0">
                  <a:pos x="455" y="3"/>
                </a:cxn>
                <a:cxn ang="0">
                  <a:pos x="562" y="100"/>
                </a:cxn>
                <a:cxn ang="0">
                  <a:pos x="110" y="602"/>
                </a:cxn>
                <a:cxn ang="0">
                  <a:pos x="3" y="506"/>
                </a:cxn>
              </a:cxnLst>
              <a:rect l="0" t="0" r="r" b="b"/>
              <a:pathLst>
                <a:path w="565" h="606">
                  <a:moveTo>
                    <a:pt x="0" y="509"/>
                  </a:moveTo>
                  <a:lnTo>
                    <a:pt x="458" y="0"/>
                  </a:lnTo>
                  <a:lnTo>
                    <a:pt x="565" y="96"/>
                  </a:lnTo>
                  <a:lnTo>
                    <a:pt x="107" y="606"/>
                  </a:lnTo>
                  <a:lnTo>
                    <a:pt x="0" y="509"/>
                  </a:lnTo>
                  <a:close/>
                  <a:moveTo>
                    <a:pt x="3" y="506"/>
                  </a:moveTo>
                  <a:lnTo>
                    <a:pt x="455" y="3"/>
                  </a:lnTo>
                  <a:lnTo>
                    <a:pt x="562" y="100"/>
                  </a:lnTo>
                  <a:lnTo>
                    <a:pt x="110" y="602"/>
                  </a:lnTo>
                  <a:lnTo>
                    <a:pt x="3" y="506"/>
                  </a:lnTo>
                  <a:close/>
                </a:path>
              </a:pathLst>
            </a:custGeom>
            <a:solidFill>
              <a:srgbClr val="FFFF2F"/>
            </a:solidFill>
            <a:ln w="9525">
              <a:noFill/>
              <a:round/>
              <a:headEnd/>
              <a:tailEnd/>
            </a:ln>
            <a:effectLst/>
          </p:spPr>
          <p:txBody>
            <a:bodyPr wrap="none" anchor="ctr"/>
            <a:lstStyle/>
            <a:p>
              <a:endParaRPr lang="en-IN"/>
            </a:p>
          </p:txBody>
        </p:sp>
        <p:sp>
          <p:nvSpPr>
            <p:cNvPr id="4976" name="Freeform 880"/>
            <p:cNvSpPr>
              <a:spLocks noChangeArrowheads="1"/>
            </p:cNvSpPr>
            <p:nvPr/>
          </p:nvSpPr>
          <p:spPr bwMode="auto">
            <a:xfrm>
              <a:off x="1411" y="2104"/>
              <a:ext cx="615" cy="659"/>
            </a:xfrm>
            <a:custGeom>
              <a:avLst/>
              <a:gdLst/>
              <a:ahLst/>
              <a:cxnLst>
                <a:cxn ang="0">
                  <a:pos x="0" y="503"/>
                </a:cxn>
                <a:cxn ang="0">
                  <a:pos x="452" y="0"/>
                </a:cxn>
                <a:cxn ang="0">
                  <a:pos x="559" y="97"/>
                </a:cxn>
                <a:cxn ang="0">
                  <a:pos x="107" y="599"/>
                </a:cxn>
                <a:cxn ang="0">
                  <a:pos x="0" y="503"/>
                </a:cxn>
                <a:cxn ang="0">
                  <a:pos x="3" y="500"/>
                </a:cxn>
                <a:cxn ang="0">
                  <a:pos x="449" y="4"/>
                </a:cxn>
                <a:cxn ang="0">
                  <a:pos x="556" y="100"/>
                </a:cxn>
                <a:cxn ang="0">
                  <a:pos x="110" y="596"/>
                </a:cxn>
                <a:cxn ang="0">
                  <a:pos x="3" y="500"/>
                </a:cxn>
              </a:cxnLst>
              <a:rect l="0" t="0" r="r" b="b"/>
              <a:pathLst>
                <a:path w="559" h="599">
                  <a:moveTo>
                    <a:pt x="0" y="503"/>
                  </a:moveTo>
                  <a:lnTo>
                    <a:pt x="452" y="0"/>
                  </a:lnTo>
                  <a:lnTo>
                    <a:pt x="559" y="97"/>
                  </a:lnTo>
                  <a:lnTo>
                    <a:pt x="107" y="599"/>
                  </a:lnTo>
                  <a:lnTo>
                    <a:pt x="0" y="503"/>
                  </a:lnTo>
                  <a:close/>
                  <a:moveTo>
                    <a:pt x="3" y="500"/>
                  </a:moveTo>
                  <a:lnTo>
                    <a:pt x="449" y="4"/>
                  </a:lnTo>
                  <a:lnTo>
                    <a:pt x="556" y="100"/>
                  </a:lnTo>
                  <a:lnTo>
                    <a:pt x="110" y="596"/>
                  </a:lnTo>
                  <a:lnTo>
                    <a:pt x="3" y="500"/>
                  </a:lnTo>
                  <a:close/>
                </a:path>
              </a:pathLst>
            </a:custGeom>
            <a:solidFill>
              <a:srgbClr val="FFFF2E"/>
            </a:solidFill>
            <a:ln w="9525">
              <a:noFill/>
              <a:round/>
              <a:headEnd/>
              <a:tailEnd/>
            </a:ln>
            <a:effectLst/>
          </p:spPr>
          <p:txBody>
            <a:bodyPr wrap="none" anchor="ctr"/>
            <a:lstStyle/>
            <a:p>
              <a:endParaRPr lang="en-IN"/>
            </a:p>
          </p:txBody>
        </p:sp>
        <p:sp>
          <p:nvSpPr>
            <p:cNvPr id="4977" name="Freeform 881"/>
            <p:cNvSpPr>
              <a:spLocks noChangeArrowheads="1"/>
            </p:cNvSpPr>
            <p:nvPr/>
          </p:nvSpPr>
          <p:spPr bwMode="auto">
            <a:xfrm>
              <a:off x="1414" y="2109"/>
              <a:ext cx="609" cy="652"/>
            </a:xfrm>
            <a:custGeom>
              <a:avLst/>
              <a:gdLst/>
              <a:ahLst/>
              <a:cxnLst>
                <a:cxn ang="0">
                  <a:pos x="0" y="496"/>
                </a:cxn>
                <a:cxn ang="0">
                  <a:pos x="446" y="0"/>
                </a:cxn>
                <a:cxn ang="0">
                  <a:pos x="553" y="96"/>
                </a:cxn>
                <a:cxn ang="0">
                  <a:pos x="107" y="592"/>
                </a:cxn>
                <a:cxn ang="0">
                  <a:pos x="0" y="496"/>
                </a:cxn>
                <a:cxn ang="0">
                  <a:pos x="3" y="493"/>
                </a:cxn>
                <a:cxn ang="0">
                  <a:pos x="443" y="3"/>
                </a:cxn>
                <a:cxn ang="0">
                  <a:pos x="550" y="99"/>
                </a:cxn>
                <a:cxn ang="0">
                  <a:pos x="110" y="589"/>
                </a:cxn>
                <a:cxn ang="0">
                  <a:pos x="3" y="493"/>
                </a:cxn>
              </a:cxnLst>
              <a:rect l="0" t="0" r="r" b="b"/>
              <a:pathLst>
                <a:path w="553" h="592">
                  <a:moveTo>
                    <a:pt x="0" y="496"/>
                  </a:moveTo>
                  <a:lnTo>
                    <a:pt x="446" y="0"/>
                  </a:lnTo>
                  <a:lnTo>
                    <a:pt x="553" y="96"/>
                  </a:lnTo>
                  <a:lnTo>
                    <a:pt x="107" y="592"/>
                  </a:lnTo>
                  <a:lnTo>
                    <a:pt x="0" y="496"/>
                  </a:lnTo>
                  <a:close/>
                  <a:moveTo>
                    <a:pt x="3" y="493"/>
                  </a:moveTo>
                  <a:lnTo>
                    <a:pt x="443" y="3"/>
                  </a:lnTo>
                  <a:lnTo>
                    <a:pt x="550" y="99"/>
                  </a:lnTo>
                  <a:lnTo>
                    <a:pt x="110" y="589"/>
                  </a:lnTo>
                  <a:lnTo>
                    <a:pt x="3" y="493"/>
                  </a:lnTo>
                  <a:close/>
                </a:path>
              </a:pathLst>
            </a:custGeom>
            <a:solidFill>
              <a:srgbClr val="FFFF2D"/>
            </a:solidFill>
            <a:ln w="9525">
              <a:noFill/>
              <a:round/>
              <a:headEnd/>
              <a:tailEnd/>
            </a:ln>
            <a:effectLst/>
          </p:spPr>
          <p:txBody>
            <a:bodyPr wrap="none" anchor="ctr"/>
            <a:lstStyle/>
            <a:p>
              <a:endParaRPr lang="en-IN"/>
            </a:p>
          </p:txBody>
        </p:sp>
        <p:sp>
          <p:nvSpPr>
            <p:cNvPr id="4978" name="Freeform 882"/>
            <p:cNvSpPr>
              <a:spLocks noChangeArrowheads="1"/>
            </p:cNvSpPr>
            <p:nvPr/>
          </p:nvSpPr>
          <p:spPr bwMode="auto">
            <a:xfrm>
              <a:off x="1418" y="2112"/>
              <a:ext cx="602" cy="645"/>
            </a:xfrm>
            <a:custGeom>
              <a:avLst/>
              <a:gdLst/>
              <a:ahLst/>
              <a:cxnLst>
                <a:cxn ang="0">
                  <a:pos x="0" y="490"/>
                </a:cxn>
                <a:cxn ang="0">
                  <a:pos x="440" y="0"/>
                </a:cxn>
                <a:cxn ang="0">
                  <a:pos x="547" y="96"/>
                </a:cxn>
                <a:cxn ang="0">
                  <a:pos x="107" y="586"/>
                </a:cxn>
                <a:cxn ang="0">
                  <a:pos x="0" y="490"/>
                </a:cxn>
                <a:cxn ang="0">
                  <a:pos x="2" y="486"/>
                </a:cxn>
                <a:cxn ang="0">
                  <a:pos x="437" y="3"/>
                </a:cxn>
                <a:cxn ang="0">
                  <a:pos x="545" y="99"/>
                </a:cxn>
                <a:cxn ang="0">
                  <a:pos x="110" y="583"/>
                </a:cxn>
                <a:cxn ang="0">
                  <a:pos x="2" y="486"/>
                </a:cxn>
              </a:cxnLst>
              <a:rect l="0" t="0" r="r" b="b"/>
              <a:pathLst>
                <a:path w="547" h="586">
                  <a:moveTo>
                    <a:pt x="0" y="490"/>
                  </a:moveTo>
                  <a:lnTo>
                    <a:pt x="440" y="0"/>
                  </a:lnTo>
                  <a:lnTo>
                    <a:pt x="547" y="96"/>
                  </a:lnTo>
                  <a:lnTo>
                    <a:pt x="107" y="586"/>
                  </a:lnTo>
                  <a:lnTo>
                    <a:pt x="0" y="490"/>
                  </a:lnTo>
                  <a:close/>
                  <a:moveTo>
                    <a:pt x="2" y="486"/>
                  </a:moveTo>
                  <a:lnTo>
                    <a:pt x="437" y="3"/>
                  </a:lnTo>
                  <a:lnTo>
                    <a:pt x="545" y="99"/>
                  </a:lnTo>
                  <a:lnTo>
                    <a:pt x="110" y="583"/>
                  </a:lnTo>
                  <a:lnTo>
                    <a:pt x="2" y="486"/>
                  </a:lnTo>
                  <a:close/>
                </a:path>
              </a:pathLst>
            </a:custGeom>
            <a:solidFill>
              <a:srgbClr val="FFFF2C"/>
            </a:solidFill>
            <a:ln w="9525">
              <a:noFill/>
              <a:round/>
              <a:headEnd/>
              <a:tailEnd/>
            </a:ln>
            <a:effectLst/>
          </p:spPr>
          <p:txBody>
            <a:bodyPr wrap="none" anchor="ctr"/>
            <a:lstStyle/>
            <a:p>
              <a:endParaRPr lang="en-IN"/>
            </a:p>
          </p:txBody>
        </p:sp>
        <p:sp>
          <p:nvSpPr>
            <p:cNvPr id="4979" name="Freeform 883"/>
            <p:cNvSpPr>
              <a:spLocks noChangeArrowheads="1"/>
            </p:cNvSpPr>
            <p:nvPr/>
          </p:nvSpPr>
          <p:spPr bwMode="auto">
            <a:xfrm>
              <a:off x="1420" y="2115"/>
              <a:ext cx="597" cy="638"/>
            </a:xfrm>
            <a:custGeom>
              <a:avLst/>
              <a:gdLst/>
              <a:ahLst/>
              <a:cxnLst>
                <a:cxn ang="0">
                  <a:pos x="0" y="483"/>
                </a:cxn>
                <a:cxn ang="0">
                  <a:pos x="435" y="0"/>
                </a:cxn>
                <a:cxn ang="0">
                  <a:pos x="543" y="96"/>
                </a:cxn>
                <a:cxn ang="0">
                  <a:pos x="108" y="580"/>
                </a:cxn>
                <a:cxn ang="0">
                  <a:pos x="0" y="483"/>
                </a:cxn>
                <a:cxn ang="0">
                  <a:pos x="3" y="480"/>
                </a:cxn>
                <a:cxn ang="0">
                  <a:pos x="433" y="2"/>
                </a:cxn>
                <a:cxn ang="0">
                  <a:pos x="540" y="99"/>
                </a:cxn>
                <a:cxn ang="0">
                  <a:pos x="110" y="576"/>
                </a:cxn>
                <a:cxn ang="0">
                  <a:pos x="3" y="480"/>
                </a:cxn>
              </a:cxnLst>
              <a:rect l="0" t="0" r="r" b="b"/>
              <a:pathLst>
                <a:path w="543" h="580">
                  <a:moveTo>
                    <a:pt x="0" y="483"/>
                  </a:moveTo>
                  <a:lnTo>
                    <a:pt x="435" y="0"/>
                  </a:lnTo>
                  <a:lnTo>
                    <a:pt x="543" y="96"/>
                  </a:lnTo>
                  <a:lnTo>
                    <a:pt x="108" y="580"/>
                  </a:lnTo>
                  <a:lnTo>
                    <a:pt x="0" y="483"/>
                  </a:lnTo>
                  <a:close/>
                  <a:moveTo>
                    <a:pt x="3" y="480"/>
                  </a:moveTo>
                  <a:lnTo>
                    <a:pt x="433" y="2"/>
                  </a:lnTo>
                  <a:lnTo>
                    <a:pt x="540" y="99"/>
                  </a:lnTo>
                  <a:lnTo>
                    <a:pt x="110" y="576"/>
                  </a:lnTo>
                  <a:lnTo>
                    <a:pt x="3" y="480"/>
                  </a:lnTo>
                  <a:close/>
                </a:path>
              </a:pathLst>
            </a:custGeom>
            <a:solidFill>
              <a:srgbClr val="FFFF2A"/>
            </a:solidFill>
            <a:ln w="9525">
              <a:noFill/>
              <a:round/>
              <a:headEnd/>
              <a:tailEnd/>
            </a:ln>
            <a:effectLst/>
          </p:spPr>
          <p:txBody>
            <a:bodyPr wrap="none" anchor="ctr"/>
            <a:lstStyle/>
            <a:p>
              <a:endParaRPr lang="en-IN"/>
            </a:p>
          </p:txBody>
        </p:sp>
        <p:sp>
          <p:nvSpPr>
            <p:cNvPr id="4980" name="Freeform 884"/>
            <p:cNvSpPr>
              <a:spLocks noChangeArrowheads="1"/>
            </p:cNvSpPr>
            <p:nvPr/>
          </p:nvSpPr>
          <p:spPr bwMode="auto">
            <a:xfrm>
              <a:off x="1423" y="2118"/>
              <a:ext cx="591" cy="632"/>
            </a:xfrm>
            <a:custGeom>
              <a:avLst/>
              <a:gdLst/>
              <a:ahLst/>
              <a:cxnLst>
                <a:cxn ang="0">
                  <a:pos x="0" y="478"/>
                </a:cxn>
                <a:cxn ang="0">
                  <a:pos x="430" y="0"/>
                </a:cxn>
                <a:cxn ang="0">
                  <a:pos x="537" y="97"/>
                </a:cxn>
                <a:cxn ang="0">
                  <a:pos x="107" y="574"/>
                </a:cxn>
                <a:cxn ang="0">
                  <a:pos x="0" y="478"/>
                </a:cxn>
                <a:cxn ang="0">
                  <a:pos x="3" y="476"/>
                </a:cxn>
                <a:cxn ang="0">
                  <a:pos x="427" y="3"/>
                </a:cxn>
                <a:cxn ang="0">
                  <a:pos x="534" y="100"/>
                </a:cxn>
                <a:cxn ang="0">
                  <a:pos x="110" y="572"/>
                </a:cxn>
                <a:cxn ang="0">
                  <a:pos x="3" y="476"/>
                </a:cxn>
              </a:cxnLst>
              <a:rect l="0" t="0" r="r" b="b"/>
              <a:pathLst>
                <a:path w="537" h="574">
                  <a:moveTo>
                    <a:pt x="0" y="478"/>
                  </a:moveTo>
                  <a:lnTo>
                    <a:pt x="430" y="0"/>
                  </a:lnTo>
                  <a:lnTo>
                    <a:pt x="537" y="97"/>
                  </a:lnTo>
                  <a:lnTo>
                    <a:pt x="107" y="574"/>
                  </a:lnTo>
                  <a:lnTo>
                    <a:pt x="0" y="478"/>
                  </a:lnTo>
                  <a:close/>
                  <a:moveTo>
                    <a:pt x="3" y="476"/>
                  </a:moveTo>
                  <a:lnTo>
                    <a:pt x="427" y="3"/>
                  </a:lnTo>
                  <a:lnTo>
                    <a:pt x="534" y="100"/>
                  </a:lnTo>
                  <a:lnTo>
                    <a:pt x="110" y="572"/>
                  </a:lnTo>
                  <a:lnTo>
                    <a:pt x="3" y="476"/>
                  </a:lnTo>
                  <a:close/>
                </a:path>
              </a:pathLst>
            </a:custGeom>
            <a:solidFill>
              <a:srgbClr val="FFFF29"/>
            </a:solidFill>
            <a:ln w="9525">
              <a:noFill/>
              <a:round/>
              <a:headEnd/>
              <a:tailEnd/>
            </a:ln>
            <a:effectLst/>
          </p:spPr>
          <p:txBody>
            <a:bodyPr wrap="none" anchor="ctr"/>
            <a:lstStyle/>
            <a:p>
              <a:endParaRPr lang="en-IN"/>
            </a:p>
          </p:txBody>
        </p:sp>
        <p:sp>
          <p:nvSpPr>
            <p:cNvPr id="4981" name="Freeform 885"/>
            <p:cNvSpPr>
              <a:spLocks noChangeArrowheads="1"/>
            </p:cNvSpPr>
            <p:nvPr/>
          </p:nvSpPr>
          <p:spPr bwMode="auto">
            <a:xfrm>
              <a:off x="1426" y="2121"/>
              <a:ext cx="585" cy="626"/>
            </a:xfrm>
            <a:custGeom>
              <a:avLst/>
              <a:gdLst/>
              <a:ahLst/>
              <a:cxnLst>
                <a:cxn ang="0">
                  <a:pos x="0" y="473"/>
                </a:cxn>
                <a:cxn ang="0">
                  <a:pos x="424" y="0"/>
                </a:cxn>
                <a:cxn ang="0">
                  <a:pos x="531" y="97"/>
                </a:cxn>
                <a:cxn ang="0">
                  <a:pos x="107" y="569"/>
                </a:cxn>
                <a:cxn ang="0">
                  <a:pos x="0" y="473"/>
                </a:cxn>
                <a:cxn ang="0">
                  <a:pos x="3" y="470"/>
                </a:cxn>
                <a:cxn ang="0">
                  <a:pos x="421" y="4"/>
                </a:cxn>
                <a:cxn ang="0">
                  <a:pos x="528" y="100"/>
                </a:cxn>
                <a:cxn ang="0">
                  <a:pos x="110" y="566"/>
                </a:cxn>
                <a:cxn ang="0">
                  <a:pos x="3" y="470"/>
                </a:cxn>
              </a:cxnLst>
              <a:rect l="0" t="0" r="r" b="b"/>
              <a:pathLst>
                <a:path w="531" h="569">
                  <a:moveTo>
                    <a:pt x="0" y="473"/>
                  </a:moveTo>
                  <a:lnTo>
                    <a:pt x="424" y="0"/>
                  </a:lnTo>
                  <a:lnTo>
                    <a:pt x="531" y="97"/>
                  </a:lnTo>
                  <a:lnTo>
                    <a:pt x="107" y="569"/>
                  </a:lnTo>
                  <a:lnTo>
                    <a:pt x="0" y="473"/>
                  </a:lnTo>
                  <a:close/>
                  <a:moveTo>
                    <a:pt x="3" y="470"/>
                  </a:moveTo>
                  <a:lnTo>
                    <a:pt x="421" y="4"/>
                  </a:lnTo>
                  <a:lnTo>
                    <a:pt x="528" y="100"/>
                  </a:lnTo>
                  <a:lnTo>
                    <a:pt x="110" y="566"/>
                  </a:lnTo>
                  <a:lnTo>
                    <a:pt x="3" y="470"/>
                  </a:lnTo>
                  <a:close/>
                </a:path>
              </a:pathLst>
            </a:custGeom>
            <a:solidFill>
              <a:srgbClr val="FFFF28"/>
            </a:solidFill>
            <a:ln w="9525">
              <a:noFill/>
              <a:round/>
              <a:headEnd/>
              <a:tailEnd/>
            </a:ln>
            <a:effectLst/>
          </p:spPr>
          <p:txBody>
            <a:bodyPr wrap="none" anchor="ctr"/>
            <a:lstStyle/>
            <a:p>
              <a:endParaRPr lang="en-IN"/>
            </a:p>
          </p:txBody>
        </p:sp>
        <p:sp>
          <p:nvSpPr>
            <p:cNvPr id="4982" name="Freeform 886"/>
            <p:cNvSpPr>
              <a:spLocks noChangeArrowheads="1"/>
            </p:cNvSpPr>
            <p:nvPr/>
          </p:nvSpPr>
          <p:spPr bwMode="auto">
            <a:xfrm>
              <a:off x="1430" y="2125"/>
              <a:ext cx="578" cy="619"/>
            </a:xfrm>
            <a:custGeom>
              <a:avLst/>
              <a:gdLst/>
              <a:ahLst/>
              <a:cxnLst>
                <a:cxn ang="0">
                  <a:pos x="0" y="466"/>
                </a:cxn>
                <a:cxn ang="0">
                  <a:pos x="418" y="0"/>
                </a:cxn>
                <a:cxn ang="0">
                  <a:pos x="525" y="96"/>
                </a:cxn>
                <a:cxn ang="0">
                  <a:pos x="107" y="562"/>
                </a:cxn>
                <a:cxn ang="0">
                  <a:pos x="0" y="466"/>
                </a:cxn>
                <a:cxn ang="0">
                  <a:pos x="3" y="462"/>
                </a:cxn>
                <a:cxn ang="0">
                  <a:pos x="416" y="3"/>
                </a:cxn>
                <a:cxn ang="0">
                  <a:pos x="522" y="99"/>
                </a:cxn>
                <a:cxn ang="0">
                  <a:pos x="109" y="559"/>
                </a:cxn>
                <a:cxn ang="0">
                  <a:pos x="3" y="462"/>
                </a:cxn>
              </a:cxnLst>
              <a:rect l="0" t="0" r="r" b="b"/>
              <a:pathLst>
                <a:path w="525" h="562">
                  <a:moveTo>
                    <a:pt x="0" y="466"/>
                  </a:moveTo>
                  <a:lnTo>
                    <a:pt x="418" y="0"/>
                  </a:lnTo>
                  <a:lnTo>
                    <a:pt x="525" y="96"/>
                  </a:lnTo>
                  <a:lnTo>
                    <a:pt x="107" y="562"/>
                  </a:lnTo>
                  <a:lnTo>
                    <a:pt x="0" y="466"/>
                  </a:lnTo>
                  <a:close/>
                  <a:moveTo>
                    <a:pt x="3" y="462"/>
                  </a:moveTo>
                  <a:lnTo>
                    <a:pt x="416" y="3"/>
                  </a:lnTo>
                  <a:lnTo>
                    <a:pt x="522" y="99"/>
                  </a:lnTo>
                  <a:lnTo>
                    <a:pt x="109" y="559"/>
                  </a:lnTo>
                  <a:lnTo>
                    <a:pt x="3" y="462"/>
                  </a:lnTo>
                  <a:close/>
                </a:path>
              </a:pathLst>
            </a:custGeom>
            <a:solidFill>
              <a:srgbClr val="FFFF27"/>
            </a:solidFill>
            <a:ln w="9525">
              <a:noFill/>
              <a:round/>
              <a:headEnd/>
              <a:tailEnd/>
            </a:ln>
            <a:effectLst/>
          </p:spPr>
          <p:txBody>
            <a:bodyPr wrap="none" anchor="ctr"/>
            <a:lstStyle/>
            <a:p>
              <a:endParaRPr lang="en-IN"/>
            </a:p>
          </p:txBody>
        </p:sp>
        <p:sp>
          <p:nvSpPr>
            <p:cNvPr id="4983" name="Freeform 887"/>
            <p:cNvSpPr>
              <a:spLocks noChangeArrowheads="1"/>
            </p:cNvSpPr>
            <p:nvPr/>
          </p:nvSpPr>
          <p:spPr bwMode="auto">
            <a:xfrm>
              <a:off x="1433" y="2128"/>
              <a:ext cx="571" cy="612"/>
            </a:xfrm>
            <a:custGeom>
              <a:avLst/>
              <a:gdLst/>
              <a:ahLst/>
              <a:cxnLst>
                <a:cxn ang="0">
                  <a:pos x="0" y="459"/>
                </a:cxn>
                <a:cxn ang="0">
                  <a:pos x="413" y="0"/>
                </a:cxn>
                <a:cxn ang="0">
                  <a:pos x="519" y="96"/>
                </a:cxn>
                <a:cxn ang="0">
                  <a:pos x="106" y="556"/>
                </a:cxn>
                <a:cxn ang="0">
                  <a:pos x="0" y="459"/>
                </a:cxn>
                <a:cxn ang="0">
                  <a:pos x="2" y="456"/>
                </a:cxn>
                <a:cxn ang="0">
                  <a:pos x="410" y="3"/>
                </a:cxn>
                <a:cxn ang="0">
                  <a:pos x="516" y="99"/>
                </a:cxn>
                <a:cxn ang="0">
                  <a:pos x="109" y="553"/>
                </a:cxn>
                <a:cxn ang="0">
                  <a:pos x="2" y="456"/>
                </a:cxn>
              </a:cxnLst>
              <a:rect l="0" t="0" r="r" b="b"/>
              <a:pathLst>
                <a:path w="519" h="556">
                  <a:moveTo>
                    <a:pt x="0" y="459"/>
                  </a:moveTo>
                  <a:lnTo>
                    <a:pt x="413" y="0"/>
                  </a:lnTo>
                  <a:lnTo>
                    <a:pt x="519" y="96"/>
                  </a:lnTo>
                  <a:lnTo>
                    <a:pt x="106" y="556"/>
                  </a:lnTo>
                  <a:lnTo>
                    <a:pt x="0" y="459"/>
                  </a:lnTo>
                  <a:close/>
                  <a:moveTo>
                    <a:pt x="2" y="456"/>
                  </a:moveTo>
                  <a:lnTo>
                    <a:pt x="410" y="3"/>
                  </a:lnTo>
                  <a:lnTo>
                    <a:pt x="516" y="99"/>
                  </a:lnTo>
                  <a:lnTo>
                    <a:pt x="109" y="553"/>
                  </a:lnTo>
                  <a:lnTo>
                    <a:pt x="2" y="456"/>
                  </a:lnTo>
                  <a:close/>
                </a:path>
              </a:pathLst>
            </a:custGeom>
            <a:solidFill>
              <a:srgbClr val="FFFF26"/>
            </a:solidFill>
            <a:ln w="9525">
              <a:noFill/>
              <a:round/>
              <a:headEnd/>
              <a:tailEnd/>
            </a:ln>
            <a:effectLst/>
          </p:spPr>
          <p:txBody>
            <a:bodyPr wrap="none" anchor="ctr"/>
            <a:lstStyle/>
            <a:p>
              <a:endParaRPr lang="en-IN"/>
            </a:p>
          </p:txBody>
        </p:sp>
        <p:sp>
          <p:nvSpPr>
            <p:cNvPr id="4984" name="Freeform 888"/>
            <p:cNvSpPr>
              <a:spLocks noChangeArrowheads="1"/>
            </p:cNvSpPr>
            <p:nvPr/>
          </p:nvSpPr>
          <p:spPr bwMode="auto">
            <a:xfrm>
              <a:off x="1435" y="2132"/>
              <a:ext cx="566" cy="605"/>
            </a:xfrm>
            <a:custGeom>
              <a:avLst/>
              <a:gdLst/>
              <a:ahLst/>
              <a:cxnLst>
                <a:cxn ang="0">
                  <a:pos x="0" y="453"/>
                </a:cxn>
                <a:cxn ang="0">
                  <a:pos x="408" y="0"/>
                </a:cxn>
                <a:cxn ang="0">
                  <a:pos x="514" y="96"/>
                </a:cxn>
                <a:cxn ang="0">
                  <a:pos x="107" y="550"/>
                </a:cxn>
                <a:cxn ang="0">
                  <a:pos x="0" y="453"/>
                </a:cxn>
                <a:cxn ang="0">
                  <a:pos x="3" y="450"/>
                </a:cxn>
                <a:cxn ang="0">
                  <a:pos x="405" y="3"/>
                </a:cxn>
                <a:cxn ang="0">
                  <a:pos x="512" y="100"/>
                </a:cxn>
                <a:cxn ang="0">
                  <a:pos x="110" y="546"/>
                </a:cxn>
                <a:cxn ang="0">
                  <a:pos x="3" y="450"/>
                </a:cxn>
              </a:cxnLst>
              <a:rect l="0" t="0" r="r" b="b"/>
              <a:pathLst>
                <a:path w="514" h="550">
                  <a:moveTo>
                    <a:pt x="0" y="453"/>
                  </a:moveTo>
                  <a:lnTo>
                    <a:pt x="408" y="0"/>
                  </a:lnTo>
                  <a:lnTo>
                    <a:pt x="514" y="96"/>
                  </a:lnTo>
                  <a:lnTo>
                    <a:pt x="107" y="550"/>
                  </a:lnTo>
                  <a:lnTo>
                    <a:pt x="0" y="453"/>
                  </a:lnTo>
                  <a:close/>
                  <a:moveTo>
                    <a:pt x="3" y="450"/>
                  </a:moveTo>
                  <a:lnTo>
                    <a:pt x="405" y="3"/>
                  </a:lnTo>
                  <a:lnTo>
                    <a:pt x="512" y="100"/>
                  </a:lnTo>
                  <a:lnTo>
                    <a:pt x="110" y="546"/>
                  </a:lnTo>
                  <a:lnTo>
                    <a:pt x="3" y="450"/>
                  </a:lnTo>
                  <a:close/>
                </a:path>
              </a:pathLst>
            </a:custGeom>
            <a:solidFill>
              <a:srgbClr val="FFFF25"/>
            </a:solidFill>
            <a:ln w="9525">
              <a:noFill/>
              <a:round/>
              <a:headEnd/>
              <a:tailEnd/>
            </a:ln>
            <a:effectLst/>
          </p:spPr>
          <p:txBody>
            <a:bodyPr wrap="none" anchor="ctr"/>
            <a:lstStyle/>
            <a:p>
              <a:endParaRPr lang="en-IN"/>
            </a:p>
          </p:txBody>
        </p:sp>
        <p:sp>
          <p:nvSpPr>
            <p:cNvPr id="4985" name="Freeform 889"/>
            <p:cNvSpPr>
              <a:spLocks noChangeArrowheads="1"/>
            </p:cNvSpPr>
            <p:nvPr/>
          </p:nvSpPr>
          <p:spPr bwMode="auto">
            <a:xfrm>
              <a:off x="1438" y="2135"/>
              <a:ext cx="560" cy="597"/>
            </a:xfrm>
            <a:custGeom>
              <a:avLst/>
              <a:gdLst/>
              <a:ahLst/>
              <a:cxnLst>
                <a:cxn ang="0">
                  <a:pos x="0" y="447"/>
                </a:cxn>
                <a:cxn ang="0">
                  <a:pos x="402" y="0"/>
                </a:cxn>
                <a:cxn ang="0">
                  <a:pos x="509" y="97"/>
                </a:cxn>
                <a:cxn ang="0">
                  <a:pos x="107" y="543"/>
                </a:cxn>
                <a:cxn ang="0">
                  <a:pos x="0" y="447"/>
                </a:cxn>
                <a:cxn ang="0">
                  <a:pos x="3" y="444"/>
                </a:cxn>
                <a:cxn ang="0">
                  <a:pos x="399" y="4"/>
                </a:cxn>
                <a:cxn ang="0">
                  <a:pos x="506" y="100"/>
                </a:cxn>
                <a:cxn ang="0">
                  <a:pos x="110" y="540"/>
                </a:cxn>
                <a:cxn ang="0">
                  <a:pos x="3" y="444"/>
                </a:cxn>
              </a:cxnLst>
              <a:rect l="0" t="0" r="r" b="b"/>
              <a:pathLst>
                <a:path w="509" h="543">
                  <a:moveTo>
                    <a:pt x="0" y="447"/>
                  </a:moveTo>
                  <a:lnTo>
                    <a:pt x="402" y="0"/>
                  </a:lnTo>
                  <a:lnTo>
                    <a:pt x="509" y="97"/>
                  </a:lnTo>
                  <a:lnTo>
                    <a:pt x="107" y="543"/>
                  </a:lnTo>
                  <a:lnTo>
                    <a:pt x="0" y="447"/>
                  </a:lnTo>
                  <a:close/>
                  <a:moveTo>
                    <a:pt x="3" y="444"/>
                  </a:moveTo>
                  <a:lnTo>
                    <a:pt x="399" y="4"/>
                  </a:lnTo>
                  <a:lnTo>
                    <a:pt x="506" y="100"/>
                  </a:lnTo>
                  <a:lnTo>
                    <a:pt x="110" y="540"/>
                  </a:lnTo>
                  <a:lnTo>
                    <a:pt x="3" y="444"/>
                  </a:lnTo>
                  <a:close/>
                </a:path>
              </a:pathLst>
            </a:custGeom>
            <a:solidFill>
              <a:srgbClr val="FFFF23"/>
            </a:solidFill>
            <a:ln w="9525">
              <a:noFill/>
              <a:round/>
              <a:headEnd/>
              <a:tailEnd/>
            </a:ln>
            <a:effectLst/>
          </p:spPr>
          <p:txBody>
            <a:bodyPr wrap="none" anchor="ctr"/>
            <a:lstStyle/>
            <a:p>
              <a:endParaRPr lang="en-IN"/>
            </a:p>
          </p:txBody>
        </p:sp>
        <p:sp>
          <p:nvSpPr>
            <p:cNvPr id="4986" name="Freeform 890"/>
            <p:cNvSpPr>
              <a:spLocks noChangeArrowheads="1"/>
            </p:cNvSpPr>
            <p:nvPr/>
          </p:nvSpPr>
          <p:spPr bwMode="auto">
            <a:xfrm>
              <a:off x="1442" y="2140"/>
              <a:ext cx="553" cy="590"/>
            </a:xfrm>
            <a:custGeom>
              <a:avLst/>
              <a:gdLst/>
              <a:ahLst/>
              <a:cxnLst>
                <a:cxn ang="0">
                  <a:pos x="0" y="440"/>
                </a:cxn>
                <a:cxn ang="0">
                  <a:pos x="396" y="0"/>
                </a:cxn>
                <a:cxn ang="0">
                  <a:pos x="503" y="96"/>
                </a:cxn>
                <a:cxn ang="0">
                  <a:pos x="107" y="536"/>
                </a:cxn>
                <a:cxn ang="0">
                  <a:pos x="0" y="440"/>
                </a:cxn>
                <a:cxn ang="0">
                  <a:pos x="2" y="437"/>
                </a:cxn>
                <a:cxn ang="0">
                  <a:pos x="393" y="3"/>
                </a:cxn>
                <a:cxn ang="0">
                  <a:pos x="501" y="99"/>
                </a:cxn>
                <a:cxn ang="0">
                  <a:pos x="110" y="533"/>
                </a:cxn>
                <a:cxn ang="0">
                  <a:pos x="2" y="437"/>
                </a:cxn>
              </a:cxnLst>
              <a:rect l="0" t="0" r="r" b="b"/>
              <a:pathLst>
                <a:path w="503" h="536">
                  <a:moveTo>
                    <a:pt x="0" y="440"/>
                  </a:moveTo>
                  <a:lnTo>
                    <a:pt x="396" y="0"/>
                  </a:lnTo>
                  <a:lnTo>
                    <a:pt x="503" y="96"/>
                  </a:lnTo>
                  <a:lnTo>
                    <a:pt x="107" y="536"/>
                  </a:lnTo>
                  <a:lnTo>
                    <a:pt x="0" y="440"/>
                  </a:lnTo>
                  <a:close/>
                  <a:moveTo>
                    <a:pt x="2" y="437"/>
                  </a:moveTo>
                  <a:lnTo>
                    <a:pt x="393" y="3"/>
                  </a:lnTo>
                  <a:lnTo>
                    <a:pt x="501" y="99"/>
                  </a:lnTo>
                  <a:lnTo>
                    <a:pt x="110" y="533"/>
                  </a:lnTo>
                  <a:lnTo>
                    <a:pt x="2" y="437"/>
                  </a:lnTo>
                  <a:close/>
                </a:path>
              </a:pathLst>
            </a:custGeom>
            <a:solidFill>
              <a:srgbClr val="FFFF22"/>
            </a:solidFill>
            <a:ln w="9525">
              <a:noFill/>
              <a:round/>
              <a:headEnd/>
              <a:tailEnd/>
            </a:ln>
            <a:effectLst/>
          </p:spPr>
          <p:txBody>
            <a:bodyPr wrap="none" anchor="ctr"/>
            <a:lstStyle/>
            <a:p>
              <a:endParaRPr lang="en-IN"/>
            </a:p>
          </p:txBody>
        </p:sp>
        <p:sp>
          <p:nvSpPr>
            <p:cNvPr id="4987" name="Freeform 891"/>
            <p:cNvSpPr>
              <a:spLocks noChangeArrowheads="1"/>
            </p:cNvSpPr>
            <p:nvPr/>
          </p:nvSpPr>
          <p:spPr bwMode="auto">
            <a:xfrm>
              <a:off x="1444" y="2143"/>
              <a:ext cx="549" cy="583"/>
            </a:xfrm>
            <a:custGeom>
              <a:avLst/>
              <a:gdLst/>
              <a:ahLst/>
              <a:cxnLst>
                <a:cxn ang="0">
                  <a:pos x="0" y="434"/>
                </a:cxn>
                <a:cxn ang="0">
                  <a:pos x="391" y="0"/>
                </a:cxn>
                <a:cxn ang="0">
                  <a:pos x="499" y="96"/>
                </a:cxn>
                <a:cxn ang="0">
                  <a:pos x="108" y="530"/>
                </a:cxn>
                <a:cxn ang="0">
                  <a:pos x="0" y="434"/>
                </a:cxn>
                <a:cxn ang="0">
                  <a:pos x="3" y="431"/>
                </a:cxn>
                <a:cxn ang="0">
                  <a:pos x="388" y="2"/>
                </a:cxn>
                <a:cxn ang="0">
                  <a:pos x="496" y="98"/>
                </a:cxn>
                <a:cxn ang="0">
                  <a:pos x="111" y="527"/>
                </a:cxn>
                <a:cxn ang="0">
                  <a:pos x="3" y="431"/>
                </a:cxn>
              </a:cxnLst>
              <a:rect l="0" t="0" r="r" b="b"/>
              <a:pathLst>
                <a:path w="499" h="530">
                  <a:moveTo>
                    <a:pt x="0" y="434"/>
                  </a:moveTo>
                  <a:lnTo>
                    <a:pt x="391" y="0"/>
                  </a:lnTo>
                  <a:lnTo>
                    <a:pt x="499" y="96"/>
                  </a:lnTo>
                  <a:lnTo>
                    <a:pt x="108" y="530"/>
                  </a:lnTo>
                  <a:lnTo>
                    <a:pt x="0" y="434"/>
                  </a:lnTo>
                  <a:close/>
                  <a:moveTo>
                    <a:pt x="3" y="431"/>
                  </a:moveTo>
                  <a:lnTo>
                    <a:pt x="388" y="2"/>
                  </a:lnTo>
                  <a:lnTo>
                    <a:pt x="496" y="98"/>
                  </a:lnTo>
                  <a:lnTo>
                    <a:pt x="111" y="527"/>
                  </a:lnTo>
                  <a:lnTo>
                    <a:pt x="3" y="431"/>
                  </a:lnTo>
                  <a:close/>
                </a:path>
              </a:pathLst>
            </a:custGeom>
            <a:solidFill>
              <a:srgbClr val="FFFF21"/>
            </a:solidFill>
            <a:ln w="9525">
              <a:noFill/>
              <a:round/>
              <a:headEnd/>
              <a:tailEnd/>
            </a:ln>
            <a:effectLst/>
          </p:spPr>
          <p:txBody>
            <a:bodyPr wrap="none" anchor="ctr"/>
            <a:lstStyle/>
            <a:p>
              <a:endParaRPr lang="en-IN"/>
            </a:p>
          </p:txBody>
        </p:sp>
        <p:sp>
          <p:nvSpPr>
            <p:cNvPr id="4988" name="Freeform 892"/>
            <p:cNvSpPr>
              <a:spLocks noChangeArrowheads="1"/>
            </p:cNvSpPr>
            <p:nvPr/>
          </p:nvSpPr>
          <p:spPr bwMode="auto">
            <a:xfrm>
              <a:off x="1447" y="2145"/>
              <a:ext cx="542" cy="578"/>
            </a:xfrm>
            <a:custGeom>
              <a:avLst/>
              <a:gdLst/>
              <a:ahLst/>
              <a:cxnLst>
                <a:cxn ang="0">
                  <a:pos x="0" y="429"/>
                </a:cxn>
                <a:cxn ang="0">
                  <a:pos x="385" y="0"/>
                </a:cxn>
                <a:cxn ang="0">
                  <a:pos x="493" y="96"/>
                </a:cxn>
                <a:cxn ang="0">
                  <a:pos x="108" y="525"/>
                </a:cxn>
                <a:cxn ang="0">
                  <a:pos x="0" y="429"/>
                </a:cxn>
                <a:cxn ang="0">
                  <a:pos x="3" y="426"/>
                </a:cxn>
                <a:cxn ang="0">
                  <a:pos x="382" y="3"/>
                </a:cxn>
                <a:cxn ang="0">
                  <a:pos x="490" y="100"/>
                </a:cxn>
                <a:cxn ang="0">
                  <a:pos x="111" y="522"/>
                </a:cxn>
                <a:cxn ang="0">
                  <a:pos x="3" y="426"/>
                </a:cxn>
              </a:cxnLst>
              <a:rect l="0" t="0" r="r" b="b"/>
              <a:pathLst>
                <a:path w="493" h="525">
                  <a:moveTo>
                    <a:pt x="0" y="429"/>
                  </a:moveTo>
                  <a:lnTo>
                    <a:pt x="385" y="0"/>
                  </a:lnTo>
                  <a:lnTo>
                    <a:pt x="493" y="96"/>
                  </a:lnTo>
                  <a:lnTo>
                    <a:pt x="108" y="525"/>
                  </a:lnTo>
                  <a:lnTo>
                    <a:pt x="0" y="429"/>
                  </a:lnTo>
                  <a:close/>
                  <a:moveTo>
                    <a:pt x="3" y="426"/>
                  </a:moveTo>
                  <a:lnTo>
                    <a:pt x="382" y="3"/>
                  </a:lnTo>
                  <a:lnTo>
                    <a:pt x="490" y="100"/>
                  </a:lnTo>
                  <a:lnTo>
                    <a:pt x="111" y="522"/>
                  </a:lnTo>
                  <a:lnTo>
                    <a:pt x="3" y="426"/>
                  </a:lnTo>
                  <a:close/>
                </a:path>
              </a:pathLst>
            </a:custGeom>
            <a:solidFill>
              <a:srgbClr val="FFFF20"/>
            </a:solidFill>
            <a:ln w="9525">
              <a:noFill/>
              <a:round/>
              <a:headEnd/>
              <a:tailEnd/>
            </a:ln>
            <a:effectLst/>
          </p:spPr>
          <p:txBody>
            <a:bodyPr wrap="none" anchor="ctr"/>
            <a:lstStyle/>
            <a:p>
              <a:endParaRPr lang="en-IN"/>
            </a:p>
          </p:txBody>
        </p:sp>
        <p:sp>
          <p:nvSpPr>
            <p:cNvPr id="4989" name="Freeform 893"/>
            <p:cNvSpPr>
              <a:spLocks noChangeArrowheads="1"/>
            </p:cNvSpPr>
            <p:nvPr/>
          </p:nvSpPr>
          <p:spPr bwMode="auto">
            <a:xfrm>
              <a:off x="1450" y="2149"/>
              <a:ext cx="536" cy="571"/>
            </a:xfrm>
            <a:custGeom>
              <a:avLst/>
              <a:gdLst/>
              <a:ahLst/>
              <a:cxnLst>
                <a:cxn ang="0">
                  <a:pos x="0" y="423"/>
                </a:cxn>
                <a:cxn ang="0">
                  <a:pos x="379" y="0"/>
                </a:cxn>
                <a:cxn ang="0">
                  <a:pos x="487" y="97"/>
                </a:cxn>
                <a:cxn ang="0">
                  <a:pos x="108" y="519"/>
                </a:cxn>
                <a:cxn ang="0">
                  <a:pos x="0" y="423"/>
                </a:cxn>
                <a:cxn ang="0">
                  <a:pos x="3" y="420"/>
                </a:cxn>
                <a:cxn ang="0">
                  <a:pos x="376" y="4"/>
                </a:cxn>
                <a:cxn ang="0">
                  <a:pos x="484" y="100"/>
                </a:cxn>
                <a:cxn ang="0">
                  <a:pos x="111" y="516"/>
                </a:cxn>
                <a:cxn ang="0">
                  <a:pos x="3" y="420"/>
                </a:cxn>
              </a:cxnLst>
              <a:rect l="0" t="0" r="r" b="b"/>
              <a:pathLst>
                <a:path w="487" h="519">
                  <a:moveTo>
                    <a:pt x="0" y="423"/>
                  </a:moveTo>
                  <a:lnTo>
                    <a:pt x="379" y="0"/>
                  </a:lnTo>
                  <a:lnTo>
                    <a:pt x="487" y="97"/>
                  </a:lnTo>
                  <a:lnTo>
                    <a:pt x="108" y="519"/>
                  </a:lnTo>
                  <a:lnTo>
                    <a:pt x="0" y="423"/>
                  </a:lnTo>
                  <a:close/>
                  <a:moveTo>
                    <a:pt x="3" y="420"/>
                  </a:moveTo>
                  <a:lnTo>
                    <a:pt x="376" y="4"/>
                  </a:lnTo>
                  <a:lnTo>
                    <a:pt x="484" y="100"/>
                  </a:lnTo>
                  <a:lnTo>
                    <a:pt x="111" y="516"/>
                  </a:lnTo>
                  <a:lnTo>
                    <a:pt x="3" y="420"/>
                  </a:lnTo>
                  <a:close/>
                </a:path>
              </a:pathLst>
            </a:custGeom>
            <a:solidFill>
              <a:srgbClr val="FFFF1F"/>
            </a:solidFill>
            <a:ln w="9525">
              <a:noFill/>
              <a:round/>
              <a:headEnd/>
              <a:tailEnd/>
            </a:ln>
            <a:effectLst/>
          </p:spPr>
          <p:txBody>
            <a:bodyPr wrap="none" anchor="ctr"/>
            <a:lstStyle/>
            <a:p>
              <a:endParaRPr lang="en-IN"/>
            </a:p>
          </p:txBody>
        </p:sp>
        <p:sp>
          <p:nvSpPr>
            <p:cNvPr id="4990" name="Freeform 894"/>
            <p:cNvSpPr>
              <a:spLocks noChangeArrowheads="1"/>
            </p:cNvSpPr>
            <p:nvPr/>
          </p:nvSpPr>
          <p:spPr bwMode="auto">
            <a:xfrm>
              <a:off x="1454" y="2153"/>
              <a:ext cx="530" cy="564"/>
            </a:xfrm>
            <a:custGeom>
              <a:avLst/>
              <a:gdLst/>
              <a:ahLst/>
              <a:cxnLst>
                <a:cxn ang="0">
                  <a:pos x="0" y="416"/>
                </a:cxn>
                <a:cxn ang="0">
                  <a:pos x="373" y="0"/>
                </a:cxn>
                <a:cxn ang="0">
                  <a:pos x="481" y="96"/>
                </a:cxn>
                <a:cxn ang="0">
                  <a:pos x="108" y="512"/>
                </a:cxn>
                <a:cxn ang="0">
                  <a:pos x="0" y="416"/>
                </a:cxn>
                <a:cxn ang="0">
                  <a:pos x="3" y="413"/>
                </a:cxn>
                <a:cxn ang="0">
                  <a:pos x="371" y="3"/>
                </a:cxn>
                <a:cxn ang="0">
                  <a:pos x="478" y="99"/>
                </a:cxn>
                <a:cxn ang="0">
                  <a:pos x="110" y="509"/>
                </a:cxn>
                <a:cxn ang="0">
                  <a:pos x="3" y="413"/>
                </a:cxn>
              </a:cxnLst>
              <a:rect l="0" t="0" r="r" b="b"/>
              <a:pathLst>
                <a:path w="481" h="512">
                  <a:moveTo>
                    <a:pt x="0" y="416"/>
                  </a:moveTo>
                  <a:lnTo>
                    <a:pt x="373" y="0"/>
                  </a:lnTo>
                  <a:lnTo>
                    <a:pt x="481" y="96"/>
                  </a:lnTo>
                  <a:lnTo>
                    <a:pt x="108" y="512"/>
                  </a:lnTo>
                  <a:lnTo>
                    <a:pt x="0" y="416"/>
                  </a:lnTo>
                  <a:close/>
                  <a:moveTo>
                    <a:pt x="3" y="413"/>
                  </a:moveTo>
                  <a:lnTo>
                    <a:pt x="371" y="3"/>
                  </a:lnTo>
                  <a:lnTo>
                    <a:pt x="478" y="99"/>
                  </a:lnTo>
                  <a:lnTo>
                    <a:pt x="110" y="509"/>
                  </a:lnTo>
                  <a:lnTo>
                    <a:pt x="3" y="413"/>
                  </a:lnTo>
                  <a:close/>
                </a:path>
              </a:pathLst>
            </a:custGeom>
            <a:solidFill>
              <a:srgbClr val="FFFF1E"/>
            </a:solidFill>
            <a:ln w="9525">
              <a:noFill/>
              <a:round/>
              <a:headEnd/>
              <a:tailEnd/>
            </a:ln>
            <a:effectLst/>
          </p:spPr>
          <p:txBody>
            <a:bodyPr wrap="none" anchor="ctr"/>
            <a:lstStyle/>
            <a:p>
              <a:endParaRPr lang="en-IN"/>
            </a:p>
          </p:txBody>
        </p:sp>
        <p:sp>
          <p:nvSpPr>
            <p:cNvPr id="4991" name="Freeform 895"/>
            <p:cNvSpPr>
              <a:spLocks noChangeArrowheads="1"/>
            </p:cNvSpPr>
            <p:nvPr/>
          </p:nvSpPr>
          <p:spPr bwMode="auto">
            <a:xfrm>
              <a:off x="1457" y="2156"/>
              <a:ext cx="522" cy="557"/>
            </a:xfrm>
            <a:custGeom>
              <a:avLst/>
              <a:gdLst/>
              <a:ahLst/>
              <a:cxnLst>
                <a:cxn ang="0">
                  <a:pos x="0" y="410"/>
                </a:cxn>
                <a:cxn ang="0">
                  <a:pos x="368" y="0"/>
                </a:cxn>
                <a:cxn ang="0">
                  <a:pos x="475" y="96"/>
                </a:cxn>
                <a:cxn ang="0">
                  <a:pos x="107" y="506"/>
                </a:cxn>
                <a:cxn ang="0">
                  <a:pos x="0" y="410"/>
                </a:cxn>
                <a:cxn ang="0">
                  <a:pos x="3" y="406"/>
                </a:cxn>
                <a:cxn ang="0">
                  <a:pos x="366" y="3"/>
                </a:cxn>
                <a:cxn ang="0">
                  <a:pos x="472" y="99"/>
                </a:cxn>
                <a:cxn ang="0">
                  <a:pos x="109" y="503"/>
                </a:cxn>
                <a:cxn ang="0">
                  <a:pos x="3" y="406"/>
                </a:cxn>
              </a:cxnLst>
              <a:rect l="0" t="0" r="r" b="b"/>
              <a:pathLst>
                <a:path w="475" h="506">
                  <a:moveTo>
                    <a:pt x="0" y="410"/>
                  </a:moveTo>
                  <a:lnTo>
                    <a:pt x="368" y="0"/>
                  </a:lnTo>
                  <a:lnTo>
                    <a:pt x="475" y="96"/>
                  </a:lnTo>
                  <a:lnTo>
                    <a:pt x="107" y="506"/>
                  </a:lnTo>
                  <a:lnTo>
                    <a:pt x="0" y="410"/>
                  </a:lnTo>
                  <a:close/>
                  <a:moveTo>
                    <a:pt x="3" y="406"/>
                  </a:moveTo>
                  <a:lnTo>
                    <a:pt x="366" y="3"/>
                  </a:lnTo>
                  <a:lnTo>
                    <a:pt x="472" y="99"/>
                  </a:lnTo>
                  <a:lnTo>
                    <a:pt x="109" y="503"/>
                  </a:lnTo>
                  <a:lnTo>
                    <a:pt x="3" y="406"/>
                  </a:lnTo>
                  <a:close/>
                </a:path>
              </a:pathLst>
            </a:custGeom>
            <a:solidFill>
              <a:srgbClr val="FFFF1D"/>
            </a:solidFill>
            <a:ln w="9525">
              <a:noFill/>
              <a:round/>
              <a:headEnd/>
              <a:tailEnd/>
            </a:ln>
            <a:effectLst/>
          </p:spPr>
          <p:txBody>
            <a:bodyPr wrap="none" anchor="ctr"/>
            <a:lstStyle/>
            <a:p>
              <a:endParaRPr lang="en-IN"/>
            </a:p>
          </p:txBody>
        </p:sp>
        <p:sp>
          <p:nvSpPr>
            <p:cNvPr id="4992" name="Freeform 896"/>
            <p:cNvSpPr>
              <a:spLocks noChangeArrowheads="1"/>
            </p:cNvSpPr>
            <p:nvPr/>
          </p:nvSpPr>
          <p:spPr bwMode="auto">
            <a:xfrm>
              <a:off x="1460" y="2160"/>
              <a:ext cx="516" cy="550"/>
            </a:xfrm>
            <a:custGeom>
              <a:avLst/>
              <a:gdLst/>
              <a:ahLst/>
              <a:cxnLst>
                <a:cxn ang="0">
                  <a:pos x="0" y="403"/>
                </a:cxn>
                <a:cxn ang="0">
                  <a:pos x="363" y="0"/>
                </a:cxn>
                <a:cxn ang="0">
                  <a:pos x="469" y="96"/>
                </a:cxn>
                <a:cxn ang="0">
                  <a:pos x="106" y="500"/>
                </a:cxn>
                <a:cxn ang="0">
                  <a:pos x="0" y="403"/>
                </a:cxn>
                <a:cxn ang="0">
                  <a:pos x="3" y="400"/>
                </a:cxn>
                <a:cxn ang="0">
                  <a:pos x="360" y="3"/>
                </a:cxn>
                <a:cxn ang="0">
                  <a:pos x="466" y="100"/>
                </a:cxn>
                <a:cxn ang="0">
                  <a:pos x="109" y="496"/>
                </a:cxn>
                <a:cxn ang="0">
                  <a:pos x="3" y="400"/>
                </a:cxn>
              </a:cxnLst>
              <a:rect l="0" t="0" r="r" b="b"/>
              <a:pathLst>
                <a:path w="469" h="500">
                  <a:moveTo>
                    <a:pt x="0" y="403"/>
                  </a:moveTo>
                  <a:lnTo>
                    <a:pt x="363" y="0"/>
                  </a:lnTo>
                  <a:lnTo>
                    <a:pt x="469" y="96"/>
                  </a:lnTo>
                  <a:lnTo>
                    <a:pt x="106" y="500"/>
                  </a:lnTo>
                  <a:lnTo>
                    <a:pt x="0" y="403"/>
                  </a:lnTo>
                  <a:close/>
                  <a:moveTo>
                    <a:pt x="3" y="400"/>
                  </a:moveTo>
                  <a:lnTo>
                    <a:pt x="360" y="3"/>
                  </a:lnTo>
                  <a:lnTo>
                    <a:pt x="466" y="100"/>
                  </a:lnTo>
                  <a:lnTo>
                    <a:pt x="109" y="496"/>
                  </a:lnTo>
                  <a:lnTo>
                    <a:pt x="3" y="400"/>
                  </a:lnTo>
                  <a:close/>
                </a:path>
              </a:pathLst>
            </a:custGeom>
            <a:solidFill>
              <a:srgbClr val="FFFF1C"/>
            </a:solidFill>
            <a:ln w="9525">
              <a:noFill/>
              <a:round/>
              <a:headEnd/>
              <a:tailEnd/>
            </a:ln>
            <a:effectLst/>
          </p:spPr>
          <p:txBody>
            <a:bodyPr wrap="none" anchor="ctr"/>
            <a:lstStyle/>
            <a:p>
              <a:endParaRPr lang="en-IN"/>
            </a:p>
          </p:txBody>
        </p:sp>
        <p:sp>
          <p:nvSpPr>
            <p:cNvPr id="4993" name="Freeform 897"/>
            <p:cNvSpPr>
              <a:spLocks noChangeArrowheads="1"/>
            </p:cNvSpPr>
            <p:nvPr/>
          </p:nvSpPr>
          <p:spPr bwMode="auto">
            <a:xfrm>
              <a:off x="1464" y="2163"/>
              <a:ext cx="509" cy="543"/>
            </a:xfrm>
            <a:custGeom>
              <a:avLst/>
              <a:gdLst/>
              <a:ahLst/>
              <a:cxnLst>
                <a:cxn ang="0">
                  <a:pos x="0" y="397"/>
                </a:cxn>
                <a:cxn ang="0">
                  <a:pos x="357" y="0"/>
                </a:cxn>
                <a:cxn ang="0">
                  <a:pos x="463" y="97"/>
                </a:cxn>
                <a:cxn ang="0">
                  <a:pos x="106" y="493"/>
                </a:cxn>
                <a:cxn ang="0">
                  <a:pos x="0" y="397"/>
                </a:cxn>
                <a:cxn ang="0">
                  <a:pos x="3" y="394"/>
                </a:cxn>
                <a:cxn ang="0">
                  <a:pos x="354" y="3"/>
                </a:cxn>
                <a:cxn ang="0">
                  <a:pos x="460" y="100"/>
                </a:cxn>
                <a:cxn ang="0">
                  <a:pos x="109" y="490"/>
                </a:cxn>
                <a:cxn ang="0">
                  <a:pos x="3" y="394"/>
                </a:cxn>
              </a:cxnLst>
              <a:rect l="0" t="0" r="r" b="b"/>
              <a:pathLst>
                <a:path w="463" h="493">
                  <a:moveTo>
                    <a:pt x="0" y="397"/>
                  </a:moveTo>
                  <a:lnTo>
                    <a:pt x="357" y="0"/>
                  </a:lnTo>
                  <a:lnTo>
                    <a:pt x="463" y="97"/>
                  </a:lnTo>
                  <a:lnTo>
                    <a:pt x="106" y="493"/>
                  </a:lnTo>
                  <a:lnTo>
                    <a:pt x="0" y="397"/>
                  </a:lnTo>
                  <a:close/>
                  <a:moveTo>
                    <a:pt x="3" y="394"/>
                  </a:moveTo>
                  <a:lnTo>
                    <a:pt x="354" y="3"/>
                  </a:lnTo>
                  <a:lnTo>
                    <a:pt x="460" y="100"/>
                  </a:lnTo>
                  <a:lnTo>
                    <a:pt x="109" y="490"/>
                  </a:lnTo>
                  <a:lnTo>
                    <a:pt x="3" y="394"/>
                  </a:lnTo>
                  <a:close/>
                </a:path>
              </a:pathLst>
            </a:custGeom>
            <a:solidFill>
              <a:srgbClr val="FFFF1B"/>
            </a:solidFill>
            <a:ln w="9525">
              <a:noFill/>
              <a:round/>
              <a:headEnd/>
              <a:tailEnd/>
            </a:ln>
            <a:effectLst/>
          </p:spPr>
          <p:txBody>
            <a:bodyPr wrap="none" anchor="ctr"/>
            <a:lstStyle/>
            <a:p>
              <a:endParaRPr lang="en-IN"/>
            </a:p>
          </p:txBody>
        </p:sp>
        <p:sp>
          <p:nvSpPr>
            <p:cNvPr id="4994" name="Freeform 898"/>
            <p:cNvSpPr>
              <a:spLocks noChangeArrowheads="1"/>
            </p:cNvSpPr>
            <p:nvPr/>
          </p:nvSpPr>
          <p:spPr bwMode="auto">
            <a:xfrm>
              <a:off x="1467" y="2166"/>
              <a:ext cx="503" cy="536"/>
            </a:xfrm>
            <a:custGeom>
              <a:avLst/>
              <a:gdLst/>
              <a:ahLst/>
              <a:cxnLst>
                <a:cxn ang="0">
                  <a:pos x="0" y="391"/>
                </a:cxn>
                <a:cxn ang="0">
                  <a:pos x="351" y="0"/>
                </a:cxn>
                <a:cxn ang="0">
                  <a:pos x="457" y="97"/>
                </a:cxn>
                <a:cxn ang="0">
                  <a:pos x="106" y="487"/>
                </a:cxn>
                <a:cxn ang="0">
                  <a:pos x="0" y="391"/>
                </a:cxn>
                <a:cxn ang="0">
                  <a:pos x="2" y="388"/>
                </a:cxn>
                <a:cxn ang="0">
                  <a:pos x="348" y="3"/>
                </a:cxn>
                <a:cxn ang="0">
                  <a:pos x="454" y="99"/>
                </a:cxn>
                <a:cxn ang="0">
                  <a:pos x="109" y="484"/>
                </a:cxn>
                <a:cxn ang="0">
                  <a:pos x="2" y="388"/>
                </a:cxn>
              </a:cxnLst>
              <a:rect l="0" t="0" r="r" b="b"/>
              <a:pathLst>
                <a:path w="457" h="487">
                  <a:moveTo>
                    <a:pt x="0" y="391"/>
                  </a:moveTo>
                  <a:lnTo>
                    <a:pt x="351" y="0"/>
                  </a:lnTo>
                  <a:lnTo>
                    <a:pt x="457" y="97"/>
                  </a:lnTo>
                  <a:lnTo>
                    <a:pt x="106" y="487"/>
                  </a:lnTo>
                  <a:lnTo>
                    <a:pt x="0" y="391"/>
                  </a:lnTo>
                  <a:close/>
                  <a:moveTo>
                    <a:pt x="2" y="388"/>
                  </a:moveTo>
                  <a:lnTo>
                    <a:pt x="348" y="3"/>
                  </a:lnTo>
                  <a:lnTo>
                    <a:pt x="454" y="99"/>
                  </a:lnTo>
                  <a:lnTo>
                    <a:pt x="109" y="484"/>
                  </a:lnTo>
                  <a:lnTo>
                    <a:pt x="2" y="388"/>
                  </a:lnTo>
                  <a:close/>
                </a:path>
              </a:pathLst>
            </a:custGeom>
            <a:solidFill>
              <a:srgbClr val="FFFF1A"/>
            </a:solidFill>
            <a:ln w="9525">
              <a:noFill/>
              <a:round/>
              <a:headEnd/>
              <a:tailEnd/>
            </a:ln>
            <a:effectLst/>
          </p:spPr>
          <p:txBody>
            <a:bodyPr wrap="none" anchor="ctr"/>
            <a:lstStyle/>
            <a:p>
              <a:endParaRPr lang="en-IN"/>
            </a:p>
          </p:txBody>
        </p:sp>
        <p:sp>
          <p:nvSpPr>
            <p:cNvPr id="4995" name="Freeform 899"/>
            <p:cNvSpPr>
              <a:spLocks noChangeArrowheads="1"/>
            </p:cNvSpPr>
            <p:nvPr/>
          </p:nvSpPr>
          <p:spPr bwMode="auto">
            <a:xfrm>
              <a:off x="1469" y="2169"/>
              <a:ext cx="497" cy="529"/>
            </a:xfrm>
            <a:custGeom>
              <a:avLst/>
              <a:gdLst/>
              <a:ahLst/>
              <a:cxnLst>
                <a:cxn ang="0">
                  <a:pos x="0" y="385"/>
                </a:cxn>
                <a:cxn ang="0">
                  <a:pos x="346" y="0"/>
                </a:cxn>
                <a:cxn ang="0">
                  <a:pos x="452" y="96"/>
                </a:cxn>
                <a:cxn ang="0">
                  <a:pos x="107" y="481"/>
                </a:cxn>
                <a:cxn ang="0">
                  <a:pos x="0" y="385"/>
                </a:cxn>
                <a:cxn ang="0">
                  <a:pos x="2" y="382"/>
                </a:cxn>
                <a:cxn ang="0">
                  <a:pos x="343" y="3"/>
                </a:cxn>
                <a:cxn ang="0">
                  <a:pos x="451" y="99"/>
                </a:cxn>
                <a:cxn ang="0">
                  <a:pos x="110" y="479"/>
                </a:cxn>
                <a:cxn ang="0">
                  <a:pos x="2" y="382"/>
                </a:cxn>
              </a:cxnLst>
              <a:rect l="0" t="0" r="r" b="b"/>
              <a:pathLst>
                <a:path w="452" h="481">
                  <a:moveTo>
                    <a:pt x="0" y="385"/>
                  </a:moveTo>
                  <a:lnTo>
                    <a:pt x="346" y="0"/>
                  </a:lnTo>
                  <a:lnTo>
                    <a:pt x="452" y="96"/>
                  </a:lnTo>
                  <a:lnTo>
                    <a:pt x="107" y="481"/>
                  </a:lnTo>
                  <a:lnTo>
                    <a:pt x="0" y="385"/>
                  </a:lnTo>
                  <a:close/>
                  <a:moveTo>
                    <a:pt x="2" y="382"/>
                  </a:moveTo>
                  <a:lnTo>
                    <a:pt x="343" y="3"/>
                  </a:lnTo>
                  <a:lnTo>
                    <a:pt x="451" y="99"/>
                  </a:lnTo>
                  <a:lnTo>
                    <a:pt x="110" y="479"/>
                  </a:lnTo>
                  <a:lnTo>
                    <a:pt x="2" y="382"/>
                  </a:lnTo>
                  <a:close/>
                </a:path>
              </a:pathLst>
            </a:custGeom>
            <a:solidFill>
              <a:srgbClr val="FFFF19"/>
            </a:solidFill>
            <a:ln w="9525">
              <a:noFill/>
              <a:round/>
              <a:headEnd/>
              <a:tailEnd/>
            </a:ln>
            <a:effectLst/>
          </p:spPr>
          <p:txBody>
            <a:bodyPr wrap="none" anchor="ctr"/>
            <a:lstStyle/>
            <a:p>
              <a:endParaRPr lang="en-IN"/>
            </a:p>
          </p:txBody>
        </p:sp>
        <p:sp>
          <p:nvSpPr>
            <p:cNvPr id="4996" name="Freeform 900"/>
            <p:cNvSpPr>
              <a:spLocks noChangeArrowheads="1"/>
            </p:cNvSpPr>
            <p:nvPr/>
          </p:nvSpPr>
          <p:spPr bwMode="auto">
            <a:xfrm>
              <a:off x="1472" y="2173"/>
              <a:ext cx="494" cy="524"/>
            </a:xfrm>
            <a:custGeom>
              <a:avLst/>
              <a:gdLst/>
              <a:ahLst/>
              <a:cxnLst>
                <a:cxn ang="0">
                  <a:pos x="0" y="379"/>
                </a:cxn>
                <a:cxn ang="0">
                  <a:pos x="341" y="0"/>
                </a:cxn>
                <a:cxn ang="0">
                  <a:pos x="449" y="96"/>
                </a:cxn>
                <a:cxn ang="0">
                  <a:pos x="108" y="476"/>
                </a:cxn>
                <a:cxn ang="0">
                  <a:pos x="0" y="379"/>
                </a:cxn>
                <a:cxn ang="0">
                  <a:pos x="3" y="376"/>
                </a:cxn>
                <a:cxn ang="0">
                  <a:pos x="338" y="3"/>
                </a:cxn>
                <a:cxn ang="0">
                  <a:pos x="446" y="99"/>
                </a:cxn>
                <a:cxn ang="0">
                  <a:pos x="111" y="473"/>
                </a:cxn>
                <a:cxn ang="0">
                  <a:pos x="3" y="376"/>
                </a:cxn>
              </a:cxnLst>
              <a:rect l="0" t="0" r="r" b="b"/>
              <a:pathLst>
                <a:path w="449" h="476">
                  <a:moveTo>
                    <a:pt x="0" y="379"/>
                  </a:moveTo>
                  <a:lnTo>
                    <a:pt x="341" y="0"/>
                  </a:lnTo>
                  <a:lnTo>
                    <a:pt x="449" y="96"/>
                  </a:lnTo>
                  <a:lnTo>
                    <a:pt x="108" y="476"/>
                  </a:lnTo>
                  <a:lnTo>
                    <a:pt x="0" y="379"/>
                  </a:lnTo>
                  <a:close/>
                  <a:moveTo>
                    <a:pt x="3" y="376"/>
                  </a:moveTo>
                  <a:lnTo>
                    <a:pt x="338" y="3"/>
                  </a:lnTo>
                  <a:lnTo>
                    <a:pt x="446" y="99"/>
                  </a:lnTo>
                  <a:lnTo>
                    <a:pt x="111" y="473"/>
                  </a:lnTo>
                  <a:lnTo>
                    <a:pt x="3" y="376"/>
                  </a:lnTo>
                  <a:close/>
                </a:path>
              </a:pathLst>
            </a:custGeom>
            <a:solidFill>
              <a:srgbClr val="FFFF18"/>
            </a:solidFill>
            <a:ln w="9525">
              <a:noFill/>
              <a:round/>
              <a:headEnd/>
              <a:tailEnd/>
            </a:ln>
            <a:effectLst/>
          </p:spPr>
          <p:txBody>
            <a:bodyPr wrap="none" anchor="ctr"/>
            <a:lstStyle/>
            <a:p>
              <a:endParaRPr lang="en-IN"/>
            </a:p>
          </p:txBody>
        </p:sp>
        <p:sp>
          <p:nvSpPr>
            <p:cNvPr id="4997" name="Freeform 901"/>
            <p:cNvSpPr>
              <a:spLocks noChangeArrowheads="1"/>
            </p:cNvSpPr>
            <p:nvPr/>
          </p:nvSpPr>
          <p:spPr bwMode="auto">
            <a:xfrm>
              <a:off x="1475" y="2176"/>
              <a:ext cx="487" cy="517"/>
            </a:xfrm>
            <a:custGeom>
              <a:avLst/>
              <a:gdLst/>
              <a:ahLst/>
              <a:cxnLst>
                <a:cxn ang="0">
                  <a:pos x="0" y="373"/>
                </a:cxn>
                <a:cxn ang="0">
                  <a:pos x="335" y="0"/>
                </a:cxn>
                <a:cxn ang="0">
                  <a:pos x="443" y="96"/>
                </a:cxn>
                <a:cxn ang="0">
                  <a:pos x="108" y="470"/>
                </a:cxn>
                <a:cxn ang="0">
                  <a:pos x="0" y="373"/>
                </a:cxn>
                <a:cxn ang="0">
                  <a:pos x="3" y="370"/>
                </a:cxn>
                <a:cxn ang="0">
                  <a:pos x="332" y="3"/>
                </a:cxn>
                <a:cxn ang="0">
                  <a:pos x="440" y="100"/>
                </a:cxn>
                <a:cxn ang="0">
                  <a:pos x="111" y="466"/>
                </a:cxn>
                <a:cxn ang="0">
                  <a:pos x="3" y="370"/>
                </a:cxn>
              </a:cxnLst>
              <a:rect l="0" t="0" r="r" b="b"/>
              <a:pathLst>
                <a:path w="443" h="470">
                  <a:moveTo>
                    <a:pt x="0" y="373"/>
                  </a:moveTo>
                  <a:lnTo>
                    <a:pt x="335" y="0"/>
                  </a:lnTo>
                  <a:lnTo>
                    <a:pt x="443" y="96"/>
                  </a:lnTo>
                  <a:lnTo>
                    <a:pt x="108" y="470"/>
                  </a:lnTo>
                  <a:lnTo>
                    <a:pt x="0" y="373"/>
                  </a:lnTo>
                  <a:close/>
                  <a:moveTo>
                    <a:pt x="3" y="370"/>
                  </a:moveTo>
                  <a:lnTo>
                    <a:pt x="332" y="3"/>
                  </a:lnTo>
                  <a:lnTo>
                    <a:pt x="440" y="100"/>
                  </a:lnTo>
                  <a:lnTo>
                    <a:pt x="111" y="466"/>
                  </a:lnTo>
                  <a:lnTo>
                    <a:pt x="3" y="370"/>
                  </a:lnTo>
                  <a:close/>
                </a:path>
              </a:pathLst>
            </a:custGeom>
            <a:solidFill>
              <a:srgbClr val="FFFF17"/>
            </a:solidFill>
            <a:ln w="9525">
              <a:noFill/>
              <a:round/>
              <a:headEnd/>
              <a:tailEnd/>
            </a:ln>
            <a:effectLst/>
          </p:spPr>
          <p:txBody>
            <a:bodyPr wrap="none" anchor="ctr"/>
            <a:lstStyle/>
            <a:p>
              <a:endParaRPr lang="en-IN"/>
            </a:p>
          </p:txBody>
        </p:sp>
        <p:sp>
          <p:nvSpPr>
            <p:cNvPr id="4998" name="Freeform 902"/>
            <p:cNvSpPr>
              <a:spLocks noChangeArrowheads="1"/>
            </p:cNvSpPr>
            <p:nvPr/>
          </p:nvSpPr>
          <p:spPr bwMode="auto">
            <a:xfrm>
              <a:off x="1478" y="2179"/>
              <a:ext cx="481" cy="509"/>
            </a:xfrm>
            <a:custGeom>
              <a:avLst/>
              <a:gdLst/>
              <a:ahLst/>
              <a:cxnLst>
                <a:cxn ang="0">
                  <a:pos x="0" y="367"/>
                </a:cxn>
                <a:cxn ang="0">
                  <a:pos x="329" y="0"/>
                </a:cxn>
                <a:cxn ang="0">
                  <a:pos x="437" y="97"/>
                </a:cxn>
                <a:cxn ang="0">
                  <a:pos x="108" y="463"/>
                </a:cxn>
                <a:cxn ang="0">
                  <a:pos x="0" y="367"/>
                </a:cxn>
                <a:cxn ang="0">
                  <a:pos x="3" y="364"/>
                </a:cxn>
                <a:cxn ang="0">
                  <a:pos x="326" y="4"/>
                </a:cxn>
                <a:cxn ang="0">
                  <a:pos x="434" y="100"/>
                </a:cxn>
                <a:cxn ang="0">
                  <a:pos x="111" y="460"/>
                </a:cxn>
                <a:cxn ang="0">
                  <a:pos x="3" y="364"/>
                </a:cxn>
              </a:cxnLst>
              <a:rect l="0" t="0" r="r" b="b"/>
              <a:pathLst>
                <a:path w="437" h="463">
                  <a:moveTo>
                    <a:pt x="0" y="367"/>
                  </a:moveTo>
                  <a:lnTo>
                    <a:pt x="329" y="0"/>
                  </a:lnTo>
                  <a:lnTo>
                    <a:pt x="437" y="97"/>
                  </a:lnTo>
                  <a:lnTo>
                    <a:pt x="108" y="463"/>
                  </a:lnTo>
                  <a:lnTo>
                    <a:pt x="0" y="367"/>
                  </a:lnTo>
                  <a:close/>
                  <a:moveTo>
                    <a:pt x="3" y="364"/>
                  </a:moveTo>
                  <a:lnTo>
                    <a:pt x="326" y="4"/>
                  </a:lnTo>
                  <a:lnTo>
                    <a:pt x="434" y="100"/>
                  </a:lnTo>
                  <a:lnTo>
                    <a:pt x="111" y="460"/>
                  </a:lnTo>
                  <a:lnTo>
                    <a:pt x="3" y="364"/>
                  </a:lnTo>
                  <a:close/>
                </a:path>
              </a:pathLst>
            </a:custGeom>
            <a:solidFill>
              <a:srgbClr val="FFFF16"/>
            </a:solidFill>
            <a:ln w="9525">
              <a:noFill/>
              <a:round/>
              <a:headEnd/>
              <a:tailEnd/>
            </a:ln>
            <a:effectLst/>
          </p:spPr>
          <p:txBody>
            <a:bodyPr wrap="none" anchor="ctr"/>
            <a:lstStyle/>
            <a:p>
              <a:endParaRPr lang="en-IN"/>
            </a:p>
          </p:txBody>
        </p:sp>
        <p:sp>
          <p:nvSpPr>
            <p:cNvPr id="4999" name="Freeform 903"/>
            <p:cNvSpPr>
              <a:spLocks noChangeArrowheads="1"/>
            </p:cNvSpPr>
            <p:nvPr/>
          </p:nvSpPr>
          <p:spPr bwMode="auto">
            <a:xfrm>
              <a:off x="1481" y="2184"/>
              <a:ext cx="474" cy="502"/>
            </a:xfrm>
            <a:custGeom>
              <a:avLst/>
              <a:gdLst/>
              <a:ahLst/>
              <a:cxnLst>
                <a:cxn ang="0">
                  <a:pos x="0" y="360"/>
                </a:cxn>
                <a:cxn ang="0">
                  <a:pos x="323" y="0"/>
                </a:cxn>
                <a:cxn ang="0">
                  <a:pos x="431" y="96"/>
                </a:cxn>
                <a:cxn ang="0">
                  <a:pos x="108" y="456"/>
                </a:cxn>
                <a:cxn ang="0">
                  <a:pos x="0" y="360"/>
                </a:cxn>
                <a:cxn ang="0">
                  <a:pos x="3" y="357"/>
                </a:cxn>
                <a:cxn ang="0">
                  <a:pos x="321" y="3"/>
                </a:cxn>
                <a:cxn ang="0">
                  <a:pos x="428" y="99"/>
                </a:cxn>
                <a:cxn ang="0">
                  <a:pos x="110" y="453"/>
                </a:cxn>
                <a:cxn ang="0">
                  <a:pos x="3" y="357"/>
                </a:cxn>
              </a:cxnLst>
              <a:rect l="0" t="0" r="r" b="b"/>
              <a:pathLst>
                <a:path w="431" h="456">
                  <a:moveTo>
                    <a:pt x="0" y="360"/>
                  </a:moveTo>
                  <a:lnTo>
                    <a:pt x="323" y="0"/>
                  </a:lnTo>
                  <a:lnTo>
                    <a:pt x="431" y="96"/>
                  </a:lnTo>
                  <a:lnTo>
                    <a:pt x="108" y="456"/>
                  </a:lnTo>
                  <a:lnTo>
                    <a:pt x="0" y="360"/>
                  </a:lnTo>
                  <a:close/>
                  <a:moveTo>
                    <a:pt x="3" y="357"/>
                  </a:moveTo>
                  <a:lnTo>
                    <a:pt x="321" y="3"/>
                  </a:lnTo>
                  <a:lnTo>
                    <a:pt x="428" y="99"/>
                  </a:lnTo>
                  <a:lnTo>
                    <a:pt x="110" y="453"/>
                  </a:lnTo>
                  <a:lnTo>
                    <a:pt x="3" y="357"/>
                  </a:lnTo>
                  <a:close/>
                </a:path>
              </a:pathLst>
            </a:custGeom>
            <a:solidFill>
              <a:srgbClr val="FFFF15"/>
            </a:solidFill>
            <a:ln w="9525">
              <a:noFill/>
              <a:round/>
              <a:headEnd/>
              <a:tailEnd/>
            </a:ln>
            <a:effectLst/>
          </p:spPr>
          <p:txBody>
            <a:bodyPr wrap="none" anchor="ctr"/>
            <a:lstStyle/>
            <a:p>
              <a:endParaRPr lang="en-IN"/>
            </a:p>
          </p:txBody>
        </p:sp>
        <p:sp>
          <p:nvSpPr>
            <p:cNvPr id="5000" name="Freeform 904"/>
            <p:cNvSpPr>
              <a:spLocks noChangeArrowheads="1"/>
            </p:cNvSpPr>
            <p:nvPr/>
          </p:nvSpPr>
          <p:spPr bwMode="auto">
            <a:xfrm>
              <a:off x="1485" y="2187"/>
              <a:ext cx="468" cy="495"/>
            </a:xfrm>
            <a:custGeom>
              <a:avLst/>
              <a:gdLst/>
              <a:ahLst/>
              <a:cxnLst>
                <a:cxn ang="0">
                  <a:pos x="0" y="354"/>
                </a:cxn>
                <a:cxn ang="0">
                  <a:pos x="318" y="0"/>
                </a:cxn>
                <a:cxn ang="0">
                  <a:pos x="425" y="96"/>
                </a:cxn>
                <a:cxn ang="0">
                  <a:pos x="107" y="450"/>
                </a:cxn>
                <a:cxn ang="0">
                  <a:pos x="0" y="354"/>
                </a:cxn>
                <a:cxn ang="0">
                  <a:pos x="3" y="350"/>
                </a:cxn>
                <a:cxn ang="0">
                  <a:pos x="315" y="3"/>
                </a:cxn>
                <a:cxn ang="0">
                  <a:pos x="422" y="99"/>
                </a:cxn>
                <a:cxn ang="0">
                  <a:pos x="109" y="447"/>
                </a:cxn>
                <a:cxn ang="0">
                  <a:pos x="3" y="350"/>
                </a:cxn>
              </a:cxnLst>
              <a:rect l="0" t="0" r="r" b="b"/>
              <a:pathLst>
                <a:path w="425" h="450">
                  <a:moveTo>
                    <a:pt x="0" y="354"/>
                  </a:moveTo>
                  <a:lnTo>
                    <a:pt x="318" y="0"/>
                  </a:lnTo>
                  <a:lnTo>
                    <a:pt x="425" y="96"/>
                  </a:lnTo>
                  <a:lnTo>
                    <a:pt x="107" y="450"/>
                  </a:lnTo>
                  <a:lnTo>
                    <a:pt x="0" y="354"/>
                  </a:lnTo>
                  <a:close/>
                  <a:moveTo>
                    <a:pt x="3" y="350"/>
                  </a:moveTo>
                  <a:lnTo>
                    <a:pt x="315" y="3"/>
                  </a:lnTo>
                  <a:lnTo>
                    <a:pt x="422" y="99"/>
                  </a:lnTo>
                  <a:lnTo>
                    <a:pt x="109" y="447"/>
                  </a:lnTo>
                  <a:lnTo>
                    <a:pt x="3" y="350"/>
                  </a:lnTo>
                  <a:close/>
                </a:path>
              </a:pathLst>
            </a:custGeom>
            <a:solidFill>
              <a:srgbClr val="FFFF15"/>
            </a:solidFill>
            <a:ln w="9525">
              <a:noFill/>
              <a:round/>
              <a:headEnd/>
              <a:tailEnd/>
            </a:ln>
            <a:effectLst/>
          </p:spPr>
          <p:txBody>
            <a:bodyPr wrap="none" anchor="ctr"/>
            <a:lstStyle/>
            <a:p>
              <a:endParaRPr lang="en-IN"/>
            </a:p>
          </p:txBody>
        </p:sp>
        <p:sp>
          <p:nvSpPr>
            <p:cNvPr id="5001" name="Freeform 905"/>
            <p:cNvSpPr>
              <a:spLocks noChangeArrowheads="1"/>
            </p:cNvSpPr>
            <p:nvPr/>
          </p:nvSpPr>
          <p:spPr bwMode="auto">
            <a:xfrm>
              <a:off x="1488" y="2190"/>
              <a:ext cx="461" cy="488"/>
            </a:xfrm>
            <a:custGeom>
              <a:avLst/>
              <a:gdLst/>
              <a:ahLst/>
              <a:cxnLst>
                <a:cxn ang="0">
                  <a:pos x="0" y="347"/>
                </a:cxn>
                <a:cxn ang="0">
                  <a:pos x="312" y="0"/>
                </a:cxn>
                <a:cxn ang="0">
                  <a:pos x="419" y="96"/>
                </a:cxn>
                <a:cxn ang="0">
                  <a:pos x="106" y="444"/>
                </a:cxn>
                <a:cxn ang="0">
                  <a:pos x="0" y="347"/>
                </a:cxn>
                <a:cxn ang="0">
                  <a:pos x="3" y="344"/>
                </a:cxn>
                <a:cxn ang="0">
                  <a:pos x="310" y="3"/>
                </a:cxn>
                <a:cxn ang="0">
                  <a:pos x="416" y="100"/>
                </a:cxn>
                <a:cxn ang="0">
                  <a:pos x="109" y="440"/>
                </a:cxn>
                <a:cxn ang="0">
                  <a:pos x="3" y="344"/>
                </a:cxn>
              </a:cxnLst>
              <a:rect l="0" t="0" r="r" b="b"/>
              <a:pathLst>
                <a:path w="419" h="444">
                  <a:moveTo>
                    <a:pt x="0" y="347"/>
                  </a:moveTo>
                  <a:lnTo>
                    <a:pt x="312" y="0"/>
                  </a:lnTo>
                  <a:lnTo>
                    <a:pt x="419" y="96"/>
                  </a:lnTo>
                  <a:lnTo>
                    <a:pt x="106" y="444"/>
                  </a:lnTo>
                  <a:lnTo>
                    <a:pt x="0" y="347"/>
                  </a:lnTo>
                  <a:close/>
                  <a:moveTo>
                    <a:pt x="3" y="344"/>
                  </a:moveTo>
                  <a:lnTo>
                    <a:pt x="310" y="3"/>
                  </a:lnTo>
                  <a:lnTo>
                    <a:pt x="416" y="100"/>
                  </a:lnTo>
                  <a:lnTo>
                    <a:pt x="109" y="440"/>
                  </a:lnTo>
                  <a:lnTo>
                    <a:pt x="3" y="344"/>
                  </a:lnTo>
                  <a:close/>
                </a:path>
              </a:pathLst>
            </a:custGeom>
            <a:solidFill>
              <a:srgbClr val="FFFF14"/>
            </a:solidFill>
            <a:ln w="9525">
              <a:noFill/>
              <a:round/>
              <a:headEnd/>
              <a:tailEnd/>
            </a:ln>
            <a:effectLst/>
          </p:spPr>
          <p:txBody>
            <a:bodyPr wrap="none" anchor="ctr"/>
            <a:lstStyle/>
            <a:p>
              <a:endParaRPr lang="en-IN"/>
            </a:p>
          </p:txBody>
        </p:sp>
        <p:sp>
          <p:nvSpPr>
            <p:cNvPr id="5002" name="Freeform 906"/>
            <p:cNvSpPr>
              <a:spLocks noChangeArrowheads="1"/>
            </p:cNvSpPr>
            <p:nvPr/>
          </p:nvSpPr>
          <p:spPr bwMode="auto">
            <a:xfrm>
              <a:off x="1491" y="2194"/>
              <a:ext cx="454" cy="481"/>
            </a:xfrm>
            <a:custGeom>
              <a:avLst/>
              <a:gdLst/>
              <a:ahLst/>
              <a:cxnLst>
                <a:cxn ang="0">
                  <a:pos x="0" y="341"/>
                </a:cxn>
                <a:cxn ang="0">
                  <a:pos x="307" y="0"/>
                </a:cxn>
                <a:cxn ang="0">
                  <a:pos x="413" y="97"/>
                </a:cxn>
                <a:cxn ang="0">
                  <a:pos x="106" y="437"/>
                </a:cxn>
                <a:cxn ang="0">
                  <a:pos x="0" y="341"/>
                </a:cxn>
                <a:cxn ang="0">
                  <a:pos x="3" y="338"/>
                </a:cxn>
                <a:cxn ang="0">
                  <a:pos x="304" y="3"/>
                </a:cxn>
                <a:cxn ang="0">
                  <a:pos x="410" y="99"/>
                </a:cxn>
                <a:cxn ang="0">
                  <a:pos x="109" y="434"/>
                </a:cxn>
                <a:cxn ang="0">
                  <a:pos x="3" y="338"/>
                </a:cxn>
              </a:cxnLst>
              <a:rect l="0" t="0" r="r" b="b"/>
              <a:pathLst>
                <a:path w="413" h="437">
                  <a:moveTo>
                    <a:pt x="0" y="341"/>
                  </a:moveTo>
                  <a:lnTo>
                    <a:pt x="307" y="0"/>
                  </a:lnTo>
                  <a:lnTo>
                    <a:pt x="413" y="97"/>
                  </a:lnTo>
                  <a:lnTo>
                    <a:pt x="106" y="437"/>
                  </a:lnTo>
                  <a:lnTo>
                    <a:pt x="0" y="341"/>
                  </a:lnTo>
                  <a:close/>
                  <a:moveTo>
                    <a:pt x="3" y="338"/>
                  </a:moveTo>
                  <a:lnTo>
                    <a:pt x="304" y="3"/>
                  </a:lnTo>
                  <a:lnTo>
                    <a:pt x="410" y="99"/>
                  </a:lnTo>
                  <a:lnTo>
                    <a:pt x="109" y="434"/>
                  </a:lnTo>
                  <a:lnTo>
                    <a:pt x="3" y="338"/>
                  </a:lnTo>
                  <a:close/>
                </a:path>
              </a:pathLst>
            </a:custGeom>
            <a:solidFill>
              <a:srgbClr val="FFFF13"/>
            </a:solidFill>
            <a:ln w="9525">
              <a:noFill/>
              <a:round/>
              <a:headEnd/>
              <a:tailEnd/>
            </a:ln>
            <a:effectLst/>
          </p:spPr>
          <p:txBody>
            <a:bodyPr wrap="none" anchor="ctr"/>
            <a:lstStyle/>
            <a:p>
              <a:endParaRPr lang="en-IN"/>
            </a:p>
          </p:txBody>
        </p:sp>
        <p:sp>
          <p:nvSpPr>
            <p:cNvPr id="5003" name="Freeform 907"/>
            <p:cNvSpPr>
              <a:spLocks noChangeArrowheads="1"/>
            </p:cNvSpPr>
            <p:nvPr/>
          </p:nvSpPr>
          <p:spPr bwMode="auto">
            <a:xfrm>
              <a:off x="1495" y="2197"/>
              <a:ext cx="448" cy="474"/>
            </a:xfrm>
            <a:custGeom>
              <a:avLst/>
              <a:gdLst/>
              <a:ahLst/>
              <a:cxnLst>
                <a:cxn ang="0">
                  <a:pos x="0" y="335"/>
                </a:cxn>
                <a:cxn ang="0">
                  <a:pos x="301" y="0"/>
                </a:cxn>
                <a:cxn ang="0">
                  <a:pos x="407" y="96"/>
                </a:cxn>
                <a:cxn ang="0">
                  <a:pos x="106" y="431"/>
                </a:cxn>
                <a:cxn ang="0">
                  <a:pos x="0" y="335"/>
                </a:cxn>
                <a:cxn ang="0">
                  <a:pos x="2" y="333"/>
                </a:cxn>
                <a:cxn ang="0">
                  <a:pos x="298" y="3"/>
                </a:cxn>
                <a:cxn ang="0">
                  <a:pos x="405" y="99"/>
                </a:cxn>
                <a:cxn ang="0">
                  <a:pos x="109" y="429"/>
                </a:cxn>
                <a:cxn ang="0">
                  <a:pos x="2" y="333"/>
                </a:cxn>
              </a:cxnLst>
              <a:rect l="0" t="0" r="r" b="b"/>
              <a:pathLst>
                <a:path w="407" h="431">
                  <a:moveTo>
                    <a:pt x="0" y="335"/>
                  </a:moveTo>
                  <a:lnTo>
                    <a:pt x="301" y="0"/>
                  </a:lnTo>
                  <a:lnTo>
                    <a:pt x="407" y="96"/>
                  </a:lnTo>
                  <a:lnTo>
                    <a:pt x="106" y="431"/>
                  </a:lnTo>
                  <a:lnTo>
                    <a:pt x="0" y="335"/>
                  </a:lnTo>
                  <a:close/>
                  <a:moveTo>
                    <a:pt x="2" y="333"/>
                  </a:moveTo>
                  <a:lnTo>
                    <a:pt x="298" y="3"/>
                  </a:lnTo>
                  <a:lnTo>
                    <a:pt x="405" y="99"/>
                  </a:lnTo>
                  <a:lnTo>
                    <a:pt x="109" y="429"/>
                  </a:lnTo>
                  <a:lnTo>
                    <a:pt x="2" y="333"/>
                  </a:lnTo>
                  <a:close/>
                </a:path>
              </a:pathLst>
            </a:custGeom>
            <a:solidFill>
              <a:srgbClr val="FFFF12"/>
            </a:solidFill>
            <a:ln w="9525">
              <a:noFill/>
              <a:round/>
              <a:headEnd/>
              <a:tailEnd/>
            </a:ln>
            <a:effectLst/>
          </p:spPr>
          <p:txBody>
            <a:bodyPr wrap="none" anchor="ctr"/>
            <a:lstStyle/>
            <a:p>
              <a:endParaRPr lang="en-IN"/>
            </a:p>
          </p:txBody>
        </p:sp>
        <p:sp>
          <p:nvSpPr>
            <p:cNvPr id="5004" name="Freeform 908"/>
            <p:cNvSpPr>
              <a:spLocks noChangeArrowheads="1"/>
            </p:cNvSpPr>
            <p:nvPr/>
          </p:nvSpPr>
          <p:spPr bwMode="auto">
            <a:xfrm>
              <a:off x="1497" y="2200"/>
              <a:ext cx="443" cy="468"/>
            </a:xfrm>
            <a:custGeom>
              <a:avLst/>
              <a:gdLst/>
              <a:ahLst/>
              <a:cxnLst>
                <a:cxn ang="0">
                  <a:pos x="0" y="330"/>
                </a:cxn>
                <a:cxn ang="0">
                  <a:pos x="296" y="0"/>
                </a:cxn>
                <a:cxn ang="0">
                  <a:pos x="403" y="96"/>
                </a:cxn>
                <a:cxn ang="0">
                  <a:pos x="107" y="426"/>
                </a:cxn>
                <a:cxn ang="0">
                  <a:pos x="0" y="330"/>
                </a:cxn>
                <a:cxn ang="0">
                  <a:pos x="3" y="326"/>
                </a:cxn>
                <a:cxn ang="0">
                  <a:pos x="293" y="3"/>
                </a:cxn>
                <a:cxn ang="0">
                  <a:pos x="400" y="99"/>
                </a:cxn>
                <a:cxn ang="0">
                  <a:pos x="110" y="423"/>
                </a:cxn>
                <a:cxn ang="0">
                  <a:pos x="3" y="326"/>
                </a:cxn>
              </a:cxnLst>
              <a:rect l="0" t="0" r="r" b="b"/>
              <a:pathLst>
                <a:path w="403" h="426">
                  <a:moveTo>
                    <a:pt x="0" y="330"/>
                  </a:moveTo>
                  <a:lnTo>
                    <a:pt x="296" y="0"/>
                  </a:lnTo>
                  <a:lnTo>
                    <a:pt x="403" y="96"/>
                  </a:lnTo>
                  <a:lnTo>
                    <a:pt x="107" y="426"/>
                  </a:lnTo>
                  <a:lnTo>
                    <a:pt x="0" y="330"/>
                  </a:lnTo>
                  <a:close/>
                  <a:moveTo>
                    <a:pt x="3" y="326"/>
                  </a:moveTo>
                  <a:lnTo>
                    <a:pt x="293" y="3"/>
                  </a:lnTo>
                  <a:lnTo>
                    <a:pt x="400" y="99"/>
                  </a:lnTo>
                  <a:lnTo>
                    <a:pt x="110" y="423"/>
                  </a:lnTo>
                  <a:lnTo>
                    <a:pt x="3" y="326"/>
                  </a:lnTo>
                  <a:close/>
                </a:path>
              </a:pathLst>
            </a:custGeom>
            <a:solidFill>
              <a:srgbClr val="FFFF11"/>
            </a:solidFill>
            <a:ln w="9525">
              <a:noFill/>
              <a:round/>
              <a:headEnd/>
              <a:tailEnd/>
            </a:ln>
            <a:effectLst/>
          </p:spPr>
          <p:txBody>
            <a:bodyPr wrap="none" anchor="ctr"/>
            <a:lstStyle/>
            <a:p>
              <a:endParaRPr lang="en-IN"/>
            </a:p>
          </p:txBody>
        </p:sp>
        <p:sp>
          <p:nvSpPr>
            <p:cNvPr id="5005" name="Freeform 909"/>
            <p:cNvSpPr>
              <a:spLocks noChangeArrowheads="1"/>
            </p:cNvSpPr>
            <p:nvPr/>
          </p:nvSpPr>
          <p:spPr bwMode="auto">
            <a:xfrm>
              <a:off x="1500" y="2204"/>
              <a:ext cx="436" cy="462"/>
            </a:xfrm>
            <a:custGeom>
              <a:avLst/>
              <a:gdLst/>
              <a:ahLst/>
              <a:cxnLst>
                <a:cxn ang="0">
                  <a:pos x="0" y="323"/>
                </a:cxn>
                <a:cxn ang="0">
                  <a:pos x="290" y="0"/>
                </a:cxn>
                <a:cxn ang="0">
                  <a:pos x="397" y="96"/>
                </a:cxn>
                <a:cxn ang="0">
                  <a:pos x="107" y="420"/>
                </a:cxn>
                <a:cxn ang="0">
                  <a:pos x="0" y="323"/>
                </a:cxn>
                <a:cxn ang="0">
                  <a:pos x="2" y="320"/>
                </a:cxn>
                <a:cxn ang="0">
                  <a:pos x="287" y="3"/>
                </a:cxn>
                <a:cxn ang="0">
                  <a:pos x="395" y="100"/>
                </a:cxn>
                <a:cxn ang="0">
                  <a:pos x="110" y="416"/>
                </a:cxn>
                <a:cxn ang="0">
                  <a:pos x="2" y="320"/>
                </a:cxn>
              </a:cxnLst>
              <a:rect l="0" t="0" r="r" b="b"/>
              <a:pathLst>
                <a:path w="397" h="420">
                  <a:moveTo>
                    <a:pt x="0" y="323"/>
                  </a:moveTo>
                  <a:lnTo>
                    <a:pt x="290" y="0"/>
                  </a:lnTo>
                  <a:lnTo>
                    <a:pt x="397" y="96"/>
                  </a:lnTo>
                  <a:lnTo>
                    <a:pt x="107" y="420"/>
                  </a:lnTo>
                  <a:lnTo>
                    <a:pt x="0" y="323"/>
                  </a:lnTo>
                  <a:close/>
                  <a:moveTo>
                    <a:pt x="2" y="320"/>
                  </a:moveTo>
                  <a:lnTo>
                    <a:pt x="287" y="3"/>
                  </a:lnTo>
                  <a:lnTo>
                    <a:pt x="395" y="100"/>
                  </a:lnTo>
                  <a:lnTo>
                    <a:pt x="110" y="416"/>
                  </a:lnTo>
                  <a:lnTo>
                    <a:pt x="2" y="320"/>
                  </a:lnTo>
                  <a:close/>
                </a:path>
              </a:pathLst>
            </a:custGeom>
            <a:solidFill>
              <a:srgbClr val="FFFF10"/>
            </a:solidFill>
            <a:ln w="9525">
              <a:noFill/>
              <a:round/>
              <a:headEnd/>
              <a:tailEnd/>
            </a:ln>
            <a:effectLst/>
          </p:spPr>
          <p:txBody>
            <a:bodyPr wrap="none" anchor="ctr"/>
            <a:lstStyle/>
            <a:p>
              <a:endParaRPr lang="en-IN"/>
            </a:p>
          </p:txBody>
        </p:sp>
        <p:sp>
          <p:nvSpPr>
            <p:cNvPr id="5006" name="Freeform 910"/>
            <p:cNvSpPr>
              <a:spLocks noChangeArrowheads="1"/>
            </p:cNvSpPr>
            <p:nvPr/>
          </p:nvSpPr>
          <p:spPr bwMode="auto">
            <a:xfrm>
              <a:off x="1502" y="2207"/>
              <a:ext cx="432" cy="454"/>
            </a:xfrm>
            <a:custGeom>
              <a:avLst/>
              <a:gdLst/>
              <a:ahLst/>
              <a:cxnLst>
                <a:cxn ang="0">
                  <a:pos x="0" y="317"/>
                </a:cxn>
                <a:cxn ang="0">
                  <a:pos x="285" y="0"/>
                </a:cxn>
                <a:cxn ang="0">
                  <a:pos x="393" y="97"/>
                </a:cxn>
                <a:cxn ang="0">
                  <a:pos x="108" y="413"/>
                </a:cxn>
                <a:cxn ang="0">
                  <a:pos x="0" y="317"/>
                </a:cxn>
                <a:cxn ang="0">
                  <a:pos x="3" y="314"/>
                </a:cxn>
                <a:cxn ang="0">
                  <a:pos x="282" y="4"/>
                </a:cxn>
                <a:cxn ang="0">
                  <a:pos x="390" y="100"/>
                </a:cxn>
                <a:cxn ang="0">
                  <a:pos x="111" y="410"/>
                </a:cxn>
                <a:cxn ang="0">
                  <a:pos x="3" y="314"/>
                </a:cxn>
              </a:cxnLst>
              <a:rect l="0" t="0" r="r" b="b"/>
              <a:pathLst>
                <a:path w="393" h="413">
                  <a:moveTo>
                    <a:pt x="0" y="317"/>
                  </a:moveTo>
                  <a:lnTo>
                    <a:pt x="285" y="0"/>
                  </a:lnTo>
                  <a:lnTo>
                    <a:pt x="393" y="97"/>
                  </a:lnTo>
                  <a:lnTo>
                    <a:pt x="108" y="413"/>
                  </a:lnTo>
                  <a:lnTo>
                    <a:pt x="0" y="317"/>
                  </a:lnTo>
                  <a:close/>
                  <a:moveTo>
                    <a:pt x="3" y="314"/>
                  </a:moveTo>
                  <a:lnTo>
                    <a:pt x="282" y="4"/>
                  </a:lnTo>
                  <a:lnTo>
                    <a:pt x="390" y="100"/>
                  </a:lnTo>
                  <a:lnTo>
                    <a:pt x="111" y="410"/>
                  </a:lnTo>
                  <a:lnTo>
                    <a:pt x="3" y="314"/>
                  </a:lnTo>
                  <a:close/>
                </a:path>
              </a:pathLst>
            </a:custGeom>
            <a:solidFill>
              <a:srgbClr val="FFFF0F"/>
            </a:solidFill>
            <a:ln w="9525">
              <a:noFill/>
              <a:round/>
              <a:headEnd/>
              <a:tailEnd/>
            </a:ln>
            <a:effectLst/>
          </p:spPr>
          <p:txBody>
            <a:bodyPr wrap="none" anchor="ctr"/>
            <a:lstStyle/>
            <a:p>
              <a:endParaRPr lang="en-IN"/>
            </a:p>
          </p:txBody>
        </p:sp>
        <p:sp>
          <p:nvSpPr>
            <p:cNvPr id="5007" name="Freeform 911"/>
            <p:cNvSpPr>
              <a:spLocks noChangeArrowheads="1"/>
            </p:cNvSpPr>
            <p:nvPr/>
          </p:nvSpPr>
          <p:spPr bwMode="auto">
            <a:xfrm>
              <a:off x="1506" y="2211"/>
              <a:ext cx="425" cy="447"/>
            </a:xfrm>
            <a:custGeom>
              <a:avLst/>
              <a:gdLst/>
              <a:ahLst/>
              <a:cxnLst>
                <a:cxn ang="0">
                  <a:pos x="0" y="310"/>
                </a:cxn>
                <a:cxn ang="0">
                  <a:pos x="279" y="0"/>
                </a:cxn>
                <a:cxn ang="0">
                  <a:pos x="387" y="96"/>
                </a:cxn>
                <a:cxn ang="0">
                  <a:pos x="108" y="406"/>
                </a:cxn>
                <a:cxn ang="0">
                  <a:pos x="0" y="310"/>
                </a:cxn>
                <a:cxn ang="0">
                  <a:pos x="3" y="307"/>
                </a:cxn>
                <a:cxn ang="0">
                  <a:pos x="276" y="3"/>
                </a:cxn>
                <a:cxn ang="0">
                  <a:pos x="384" y="99"/>
                </a:cxn>
                <a:cxn ang="0">
                  <a:pos x="110" y="403"/>
                </a:cxn>
                <a:cxn ang="0">
                  <a:pos x="3" y="307"/>
                </a:cxn>
              </a:cxnLst>
              <a:rect l="0" t="0" r="r" b="b"/>
              <a:pathLst>
                <a:path w="387" h="406">
                  <a:moveTo>
                    <a:pt x="0" y="310"/>
                  </a:moveTo>
                  <a:lnTo>
                    <a:pt x="279" y="0"/>
                  </a:lnTo>
                  <a:lnTo>
                    <a:pt x="387" y="96"/>
                  </a:lnTo>
                  <a:lnTo>
                    <a:pt x="108" y="406"/>
                  </a:lnTo>
                  <a:lnTo>
                    <a:pt x="0" y="310"/>
                  </a:lnTo>
                  <a:close/>
                  <a:moveTo>
                    <a:pt x="3" y="307"/>
                  </a:moveTo>
                  <a:lnTo>
                    <a:pt x="276" y="3"/>
                  </a:lnTo>
                  <a:lnTo>
                    <a:pt x="384" y="99"/>
                  </a:lnTo>
                  <a:lnTo>
                    <a:pt x="110" y="403"/>
                  </a:lnTo>
                  <a:lnTo>
                    <a:pt x="3" y="307"/>
                  </a:lnTo>
                  <a:close/>
                </a:path>
              </a:pathLst>
            </a:custGeom>
            <a:solidFill>
              <a:srgbClr val="FFFF0F"/>
            </a:solidFill>
            <a:ln w="9525">
              <a:noFill/>
              <a:round/>
              <a:headEnd/>
              <a:tailEnd/>
            </a:ln>
            <a:effectLst/>
          </p:spPr>
          <p:txBody>
            <a:bodyPr wrap="none" anchor="ctr"/>
            <a:lstStyle/>
            <a:p>
              <a:endParaRPr lang="en-IN"/>
            </a:p>
          </p:txBody>
        </p:sp>
        <p:sp>
          <p:nvSpPr>
            <p:cNvPr id="5008" name="Freeform 912"/>
            <p:cNvSpPr>
              <a:spLocks noChangeArrowheads="1"/>
            </p:cNvSpPr>
            <p:nvPr/>
          </p:nvSpPr>
          <p:spPr bwMode="auto">
            <a:xfrm>
              <a:off x="1509" y="2215"/>
              <a:ext cx="419" cy="440"/>
            </a:xfrm>
            <a:custGeom>
              <a:avLst/>
              <a:gdLst/>
              <a:ahLst/>
              <a:cxnLst>
                <a:cxn ang="0">
                  <a:pos x="0" y="304"/>
                </a:cxn>
                <a:cxn ang="0">
                  <a:pos x="273" y="0"/>
                </a:cxn>
                <a:cxn ang="0">
                  <a:pos x="381" y="96"/>
                </a:cxn>
                <a:cxn ang="0">
                  <a:pos x="107" y="400"/>
                </a:cxn>
                <a:cxn ang="0">
                  <a:pos x="0" y="304"/>
                </a:cxn>
                <a:cxn ang="0">
                  <a:pos x="3" y="300"/>
                </a:cxn>
                <a:cxn ang="0">
                  <a:pos x="271" y="3"/>
                </a:cxn>
                <a:cxn ang="0">
                  <a:pos x="378" y="99"/>
                </a:cxn>
                <a:cxn ang="0">
                  <a:pos x="110" y="397"/>
                </a:cxn>
                <a:cxn ang="0">
                  <a:pos x="3" y="300"/>
                </a:cxn>
              </a:cxnLst>
              <a:rect l="0" t="0" r="r" b="b"/>
              <a:pathLst>
                <a:path w="381" h="400">
                  <a:moveTo>
                    <a:pt x="0" y="304"/>
                  </a:moveTo>
                  <a:lnTo>
                    <a:pt x="273" y="0"/>
                  </a:lnTo>
                  <a:lnTo>
                    <a:pt x="381" y="96"/>
                  </a:lnTo>
                  <a:lnTo>
                    <a:pt x="107" y="400"/>
                  </a:lnTo>
                  <a:lnTo>
                    <a:pt x="0" y="304"/>
                  </a:lnTo>
                  <a:close/>
                  <a:moveTo>
                    <a:pt x="3" y="300"/>
                  </a:moveTo>
                  <a:lnTo>
                    <a:pt x="271" y="3"/>
                  </a:lnTo>
                  <a:lnTo>
                    <a:pt x="378" y="99"/>
                  </a:lnTo>
                  <a:lnTo>
                    <a:pt x="110" y="397"/>
                  </a:lnTo>
                  <a:lnTo>
                    <a:pt x="3" y="300"/>
                  </a:lnTo>
                  <a:close/>
                </a:path>
              </a:pathLst>
            </a:custGeom>
            <a:solidFill>
              <a:srgbClr val="FFFF0E"/>
            </a:solidFill>
            <a:ln w="9525">
              <a:noFill/>
              <a:round/>
              <a:headEnd/>
              <a:tailEnd/>
            </a:ln>
            <a:effectLst/>
          </p:spPr>
          <p:txBody>
            <a:bodyPr wrap="none" anchor="ctr"/>
            <a:lstStyle/>
            <a:p>
              <a:endParaRPr lang="en-IN"/>
            </a:p>
          </p:txBody>
        </p:sp>
        <p:sp>
          <p:nvSpPr>
            <p:cNvPr id="5009" name="Freeform 913"/>
            <p:cNvSpPr>
              <a:spLocks noChangeArrowheads="1"/>
            </p:cNvSpPr>
            <p:nvPr/>
          </p:nvSpPr>
          <p:spPr bwMode="auto">
            <a:xfrm>
              <a:off x="1512" y="2218"/>
              <a:ext cx="413" cy="433"/>
            </a:xfrm>
            <a:custGeom>
              <a:avLst/>
              <a:gdLst/>
              <a:ahLst/>
              <a:cxnLst>
                <a:cxn ang="0">
                  <a:pos x="0" y="297"/>
                </a:cxn>
                <a:cxn ang="0">
                  <a:pos x="268" y="0"/>
                </a:cxn>
                <a:cxn ang="0">
                  <a:pos x="375" y="96"/>
                </a:cxn>
                <a:cxn ang="0">
                  <a:pos x="107" y="394"/>
                </a:cxn>
                <a:cxn ang="0">
                  <a:pos x="0" y="297"/>
                </a:cxn>
                <a:cxn ang="0">
                  <a:pos x="3" y="294"/>
                </a:cxn>
                <a:cxn ang="0">
                  <a:pos x="265" y="3"/>
                </a:cxn>
                <a:cxn ang="0">
                  <a:pos x="372" y="100"/>
                </a:cxn>
                <a:cxn ang="0">
                  <a:pos x="110" y="390"/>
                </a:cxn>
                <a:cxn ang="0">
                  <a:pos x="3" y="294"/>
                </a:cxn>
              </a:cxnLst>
              <a:rect l="0" t="0" r="r" b="b"/>
              <a:pathLst>
                <a:path w="375" h="394">
                  <a:moveTo>
                    <a:pt x="0" y="297"/>
                  </a:moveTo>
                  <a:lnTo>
                    <a:pt x="268" y="0"/>
                  </a:lnTo>
                  <a:lnTo>
                    <a:pt x="375" y="96"/>
                  </a:lnTo>
                  <a:lnTo>
                    <a:pt x="107" y="394"/>
                  </a:lnTo>
                  <a:lnTo>
                    <a:pt x="0" y="297"/>
                  </a:lnTo>
                  <a:close/>
                  <a:moveTo>
                    <a:pt x="3" y="294"/>
                  </a:moveTo>
                  <a:lnTo>
                    <a:pt x="265" y="3"/>
                  </a:lnTo>
                  <a:lnTo>
                    <a:pt x="372" y="100"/>
                  </a:lnTo>
                  <a:lnTo>
                    <a:pt x="110" y="390"/>
                  </a:lnTo>
                  <a:lnTo>
                    <a:pt x="3" y="294"/>
                  </a:lnTo>
                  <a:close/>
                </a:path>
              </a:pathLst>
            </a:custGeom>
            <a:solidFill>
              <a:srgbClr val="FFFF0D"/>
            </a:solidFill>
            <a:ln w="9525">
              <a:noFill/>
              <a:round/>
              <a:headEnd/>
              <a:tailEnd/>
            </a:ln>
            <a:effectLst/>
          </p:spPr>
          <p:txBody>
            <a:bodyPr wrap="none" anchor="ctr"/>
            <a:lstStyle/>
            <a:p>
              <a:endParaRPr lang="en-IN"/>
            </a:p>
          </p:txBody>
        </p:sp>
        <p:sp>
          <p:nvSpPr>
            <p:cNvPr id="5010" name="Freeform 914"/>
            <p:cNvSpPr>
              <a:spLocks noChangeArrowheads="1"/>
            </p:cNvSpPr>
            <p:nvPr/>
          </p:nvSpPr>
          <p:spPr bwMode="auto">
            <a:xfrm>
              <a:off x="1516" y="2221"/>
              <a:ext cx="406" cy="426"/>
            </a:xfrm>
            <a:custGeom>
              <a:avLst/>
              <a:gdLst/>
              <a:ahLst/>
              <a:cxnLst>
                <a:cxn ang="0">
                  <a:pos x="0" y="291"/>
                </a:cxn>
                <a:cxn ang="0">
                  <a:pos x="262" y="0"/>
                </a:cxn>
                <a:cxn ang="0">
                  <a:pos x="369" y="97"/>
                </a:cxn>
                <a:cxn ang="0">
                  <a:pos x="107" y="387"/>
                </a:cxn>
                <a:cxn ang="0">
                  <a:pos x="0" y="291"/>
                </a:cxn>
                <a:cxn ang="0">
                  <a:pos x="3" y="288"/>
                </a:cxn>
                <a:cxn ang="0">
                  <a:pos x="259" y="2"/>
                </a:cxn>
                <a:cxn ang="0">
                  <a:pos x="366" y="99"/>
                </a:cxn>
                <a:cxn ang="0">
                  <a:pos x="110" y="384"/>
                </a:cxn>
                <a:cxn ang="0">
                  <a:pos x="3" y="288"/>
                </a:cxn>
              </a:cxnLst>
              <a:rect l="0" t="0" r="r" b="b"/>
              <a:pathLst>
                <a:path w="369" h="387">
                  <a:moveTo>
                    <a:pt x="0" y="291"/>
                  </a:moveTo>
                  <a:lnTo>
                    <a:pt x="262" y="0"/>
                  </a:lnTo>
                  <a:lnTo>
                    <a:pt x="369" y="97"/>
                  </a:lnTo>
                  <a:lnTo>
                    <a:pt x="107" y="387"/>
                  </a:lnTo>
                  <a:lnTo>
                    <a:pt x="0" y="291"/>
                  </a:lnTo>
                  <a:close/>
                  <a:moveTo>
                    <a:pt x="3" y="288"/>
                  </a:moveTo>
                  <a:lnTo>
                    <a:pt x="259" y="2"/>
                  </a:lnTo>
                  <a:lnTo>
                    <a:pt x="366" y="99"/>
                  </a:lnTo>
                  <a:lnTo>
                    <a:pt x="110" y="384"/>
                  </a:lnTo>
                  <a:lnTo>
                    <a:pt x="3" y="288"/>
                  </a:lnTo>
                  <a:close/>
                </a:path>
              </a:pathLst>
            </a:custGeom>
            <a:solidFill>
              <a:srgbClr val="FFFF0C"/>
            </a:solidFill>
            <a:ln w="9525">
              <a:noFill/>
              <a:round/>
              <a:headEnd/>
              <a:tailEnd/>
            </a:ln>
            <a:effectLst/>
          </p:spPr>
          <p:txBody>
            <a:bodyPr wrap="none" anchor="ctr"/>
            <a:lstStyle/>
            <a:p>
              <a:endParaRPr lang="en-IN"/>
            </a:p>
          </p:txBody>
        </p:sp>
        <p:sp>
          <p:nvSpPr>
            <p:cNvPr id="5011" name="Freeform 915"/>
            <p:cNvSpPr>
              <a:spLocks noChangeArrowheads="1"/>
            </p:cNvSpPr>
            <p:nvPr/>
          </p:nvSpPr>
          <p:spPr bwMode="auto">
            <a:xfrm>
              <a:off x="1519" y="2223"/>
              <a:ext cx="399" cy="420"/>
            </a:xfrm>
            <a:custGeom>
              <a:avLst/>
              <a:gdLst/>
              <a:ahLst/>
              <a:cxnLst>
                <a:cxn ang="0">
                  <a:pos x="0" y="286"/>
                </a:cxn>
                <a:cxn ang="0">
                  <a:pos x="256" y="0"/>
                </a:cxn>
                <a:cxn ang="0">
                  <a:pos x="363" y="97"/>
                </a:cxn>
                <a:cxn ang="0">
                  <a:pos x="107" y="382"/>
                </a:cxn>
                <a:cxn ang="0">
                  <a:pos x="0" y="286"/>
                </a:cxn>
                <a:cxn ang="0">
                  <a:pos x="3" y="284"/>
                </a:cxn>
                <a:cxn ang="0">
                  <a:pos x="253" y="4"/>
                </a:cxn>
                <a:cxn ang="0">
                  <a:pos x="360" y="100"/>
                </a:cxn>
                <a:cxn ang="0">
                  <a:pos x="109" y="380"/>
                </a:cxn>
                <a:cxn ang="0">
                  <a:pos x="3" y="284"/>
                </a:cxn>
              </a:cxnLst>
              <a:rect l="0" t="0" r="r" b="b"/>
              <a:pathLst>
                <a:path w="363" h="382">
                  <a:moveTo>
                    <a:pt x="0" y="286"/>
                  </a:moveTo>
                  <a:lnTo>
                    <a:pt x="256" y="0"/>
                  </a:lnTo>
                  <a:lnTo>
                    <a:pt x="363" y="97"/>
                  </a:lnTo>
                  <a:lnTo>
                    <a:pt x="107" y="382"/>
                  </a:lnTo>
                  <a:lnTo>
                    <a:pt x="0" y="286"/>
                  </a:lnTo>
                  <a:close/>
                  <a:moveTo>
                    <a:pt x="3" y="284"/>
                  </a:moveTo>
                  <a:lnTo>
                    <a:pt x="253" y="4"/>
                  </a:lnTo>
                  <a:lnTo>
                    <a:pt x="360" y="100"/>
                  </a:lnTo>
                  <a:lnTo>
                    <a:pt x="109" y="380"/>
                  </a:lnTo>
                  <a:lnTo>
                    <a:pt x="3" y="284"/>
                  </a:lnTo>
                  <a:close/>
                </a:path>
              </a:pathLst>
            </a:custGeom>
            <a:solidFill>
              <a:srgbClr val="FFFF0B"/>
            </a:solidFill>
            <a:ln w="9525">
              <a:noFill/>
              <a:round/>
              <a:headEnd/>
              <a:tailEnd/>
            </a:ln>
            <a:effectLst/>
          </p:spPr>
          <p:txBody>
            <a:bodyPr wrap="none" anchor="ctr"/>
            <a:lstStyle/>
            <a:p>
              <a:endParaRPr lang="en-IN"/>
            </a:p>
          </p:txBody>
        </p:sp>
        <p:sp>
          <p:nvSpPr>
            <p:cNvPr id="5012" name="Freeform 916"/>
            <p:cNvSpPr>
              <a:spLocks noChangeArrowheads="1"/>
            </p:cNvSpPr>
            <p:nvPr/>
          </p:nvSpPr>
          <p:spPr bwMode="auto">
            <a:xfrm>
              <a:off x="1522" y="2228"/>
              <a:ext cx="392" cy="414"/>
            </a:xfrm>
            <a:custGeom>
              <a:avLst/>
              <a:gdLst/>
              <a:ahLst/>
              <a:cxnLst>
                <a:cxn ang="0">
                  <a:pos x="0" y="280"/>
                </a:cxn>
                <a:cxn ang="0">
                  <a:pos x="250" y="0"/>
                </a:cxn>
                <a:cxn ang="0">
                  <a:pos x="357" y="96"/>
                </a:cxn>
                <a:cxn ang="0">
                  <a:pos x="106" y="376"/>
                </a:cxn>
                <a:cxn ang="0">
                  <a:pos x="0" y="280"/>
                </a:cxn>
                <a:cxn ang="0">
                  <a:pos x="2" y="276"/>
                </a:cxn>
                <a:cxn ang="0">
                  <a:pos x="248" y="3"/>
                </a:cxn>
                <a:cxn ang="0">
                  <a:pos x="355" y="99"/>
                </a:cxn>
                <a:cxn ang="0">
                  <a:pos x="109" y="373"/>
                </a:cxn>
                <a:cxn ang="0">
                  <a:pos x="2" y="276"/>
                </a:cxn>
              </a:cxnLst>
              <a:rect l="0" t="0" r="r" b="b"/>
              <a:pathLst>
                <a:path w="357" h="376">
                  <a:moveTo>
                    <a:pt x="0" y="280"/>
                  </a:moveTo>
                  <a:lnTo>
                    <a:pt x="250" y="0"/>
                  </a:lnTo>
                  <a:lnTo>
                    <a:pt x="357" y="96"/>
                  </a:lnTo>
                  <a:lnTo>
                    <a:pt x="106" y="376"/>
                  </a:lnTo>
                  <a:lnTo>
                    <a:pt x="0" y="280"/>
                  </a:lnTo>
                  <a:close/>
                  <a:moveTo>
                    <a:pt x="2" y="276"/>
                  </a:moveTo>
                  <a:lnTo>
                    <a:pt x="248" y="3"/>
                  </a:lnTo>
                  <a:lnTo>
                    <a:pt x="355" y="99"/>
                  </a:lnTo>
                  <a:lnTo>
                    <a:pt x="109" y="373"/>
                  </a:lnTo>
                  <a:lnTo>
                    <a:pt x="2" y="276"/>
                  </a:lnTo>
                  <a:close/>
                </a:path>
              </a:pathLst>
            </a:custGeom>
            <a:solidFill>
              <a:srgbClr val="FFFF0B"/>
            </a:solidFill>
            <a:ln w="9525">
              <a:noFill/>
              <a:round/>
              <a:headEnd/>
              <a:tailEnd/>
            </a:ln>
            <a:effectLst/>
          </p:spPr>
          <p:txBody>
            <a:bodyPr wrap="none" anchor="ctr"/>
            <a:lstStyle/>
            <a:p>
              <a:endParaRPr lang="en-IN"/>
            </a:p>
          </p:txBody>
        </p:sp>
        <p:sp>
          <p:nvSpPr>
            <p:cNvPr id="5013" name="Freeform 917"/>
            <p:cNvSpPr>
              <a:spLocks noChangeArrowheads="1"/>
            </p:cNvSpPr>
            <p:nvPr/>
          </p:nvSpPr>
          <p:spPr bwMode="auto">
            <a:xfrm>
              <a:off x="1524" y="2231"/>
              <a:ext cx="388" cy="407"/>
            </a:xfrm>
            <a:custGeom>
              <a:avLst/>
              <a:gdLst/>
              <a:ahLst/>
              <a:cxnLst>
                <a:cxn ang="0">
                  <a:pos x="0" y="273"/>
                </a:cxn>
                <a:cxn ang="0">
                  <a:pos x="246" y="0"/>
                </a:cxn>
                <a:cxn ang="0">
                  <a:pos x="353" y="96"/>
                </a:cxn>
                <a:cxn ang="0">
                  <a:pos x="107" y="370"/>
                </a:cxn>
                <a:cxn ang="0">
                  <a:pos x="0" y="273"/>
                </a:cxn>
                <a:cxn ang="0">
                  <a:pos x="3" y="270"/>
                </a:cxn>
                <a:cxn ang="0">
                  <a:pos x="243" y="3"/>
                </a:cxn>
                <a:cxn ang="0">
                  <a:pos x="350" y="99"/>
                </a:cxn>
                <a:cxn ang="0">
                  <a:pos x="110" y="367"/>
                </a:cxn>
                <a:cxn ang="0">
                  <a:pos x="3" y="270"/>
                </a:cxn>
              </a:cxnLst>
              <a:rect l="0" t="0" r="r" b="b"/>
              <a:pathLst>
                <a:path w="353" h="370">
                  <a:moveTo>
                    <a:pt x="0" y="273"/>
                  </a:moveTo>
                  <a:lnTo>
                    <a:pt x="246" y="0"/>
                  </a:lnTo>
                  <a:lnTo>
                    <a:pt x="353" y="96"/>
                  </a:lnTo>
                  <a:lnTo>
                    <a:pt x="107" y="370"/>
                  </a:lnTo>
                  <a:lnTo>
                    <a:pt x="0" y="273"/>
                  </a:lnTo>
                  <a:close/>
                  <a:moveTo>
                    <a:pt x="3" y="270"/>
                  </a:moveTo>
                  <a:lnTo>
                    <a:pt x="243" y="3"/>
                  </a:lnTo>
                  <a:lnTo>
                    <a:pt x="350" y="99"/>
                  </a:lnTo>
                  <a:lnTo>
                    <a:pt x="110" y="367"/>
                  </a:lnTo>
                  <a:lnTo>
                    <a:pt x="3" y="270"/>
                  </a:lnTo>
                  <a:close/>
                </a:path>
              </a:pathLst>
            </a:custGeom>
            <a:solidFill>
              <a:srgbClr val="FFFF0A"/>
            </a:solidFill>
            <a:ln w="9525">
              <a:noFill/>
              <a:round/>
              <a:headEnd/>
              <a:tailEnd/>
            </a:ln>
            <a:effectLst/>
          </p:spPr>
          <p:txBody>
            <a:bodyPr wrap="none" anchor="ctr"/>
            <a:lstStyle/>
            <a:p>
              <a:endParaRPr lang="en-IN"/>
            </a:p>
          </p:txBody>
        </p:sp>
        <p:sp>
          <p:nvSpPr>
            <p:cNvPr id="5014" name="Freeform 918"/>
            <p:cNvSpPr>
              <a:spLocks noChangeArrowheads="1"/>
            </p:cNvSpPr>
            <p:nvPr/>
          </p:nvSpPr>
          <p:spPr bwMode="auto">
            <a:xfrm>
              <a:off x="1528" y="2235"/>
              <a:ext cx="381" cy="400"/>
            </a:xfrm>
            <a:custGeom>
              <a:avLst/>
              <a:gdLst/>
              <a:ahLst/>
              <a:cxnLst>
                <a:cxn ang="0">
                  <a:pos x="0" y="267"/>
                </a:cxn>
                <a:cxn ang="0">
                  <a:pos x="240" y="0"/>
                </a:cxn>
                <a:cxn ang="0">
                  <a:pos x="347" y="96"/>
                </a:cxn>
                <a:cxn ang="0">
                  <a:pos x="107" y="364"/>
                </a:cxn>
                <a:cxn ang="0">
                  <a:pos x="0" y="267"/>
                </a:cxn>
                <a:cxn ang="0">
                  <a:pos x="3" y="264"/>
                </a:cxn>
                <a:cxn ang="0">
                  <a:pos x="237" y="3"/>
                </a:cxn>
                <a:cxn ang="0">
                  <a:pos x="344" y="100"/>
                </a:cxn>
                <a:cxn ang="0">
                  <a:pos x="110" y="360"/>
                </a:cxn>
                <a:cxn ang="0">
                  <a:pos x="3" y="264"/>
                </a:cxn>
              </a:cxnLst>
              <a:rect l="0" t="0" r="r" b="b"/>
              <a:pathLst>
                <a:path w="347" h="364">
                  <a:moveTo>
                    <a:pt x="0" y="267"/>
                  </a:moveTo>
                  <a:lnTo>
                    <a:pt x="240" y="0"/>
                  </a:lnTo>
                  <a:lnTo>
                    <a:pt x="347" y="96"/>
                  </a:lnTo>
                  <a:lnTo>
                    <a:pt x="107" y="364"/>
                  </a:lnTo>
                  <a:lnTo>
                    <a:pt x="0" y="267"/>
                  </a:lnTo>
                  <a:close/>
                  <a:moveTo>
                    <a:pt x="3" y="264"/>
                  </a:moveTo>
                  <a:lnTo>
                    <a:pt x="237" y="3"/>
                  </a:lnTo>
                  <a:lnTo>
                    <a:pt x="344" y="100"/>
                  </a:lnTo>
                  <a:lnTo>
                    <a:pt x="110" y="360"/>
                  </a:lnTo>
                  <a:lnTo>
                    <a:pt x="3" y="264"/>
                  </a:lnTo>
                  <a:close/>
                </a:path>
              </a:pathLst>
            </a:custGeom>
            <a:solidFill>
              <a:srgbClr val="FFFF09"/>
            </a:solidFill>
            <a:ln w="9525">
              <a:noFill/>
              <a:round/>
              <a:headEnd/>
              <a:tailEnd/>
            </a:ln>
            <a:effectLst/>
          </p:spPr>
          <p:txBody>
            <a:bodyPr wrap="none" anchor="ctr"/>
            <a:lstStyle/>
            <a:p>
              <a:endParaRPr lang="en-IN"/>
            </a:p>
          </p:txBody>
        </p:sp>
        <p:sp>
          <p:nvSpPr>
            <p:cNvPr id="5015" name="Freeform 919"/>
            <p:cNvSpPr>
              <a:spLocks noChangeArrowheads="1"/>
            </p:cNvSpPr>
            <p:nvPr/>
          </p:nvSpPr>
          <p:spPr bwMode="auto">
            <a:xfrm>
              <a:off x="1531" y="2238"/>
              <a:ext cx="375" cy="392"/>
            </a:xfrm>
            <a:custGeom>
              <a:avLst/>
              <a:gdLst/>
              <a:ahLst/>
              <a:cxnLst>
                <a:cxn ang="0">
                  <a:pos x="0" y="261"/>
                </a:cxn>
                <a:cxn ang="0">
                  <a:pos x="234" y="0"/>
                </a:cxn>
                <a:cxn ang="0">
                  <a:pos x="341" y="97"/>
                </a:cxn>
                <a:cxn ang="0">
                  <a:pos x="107" y="357"/>
                </a:cxn>
                <a:cxn ang="0">
                  <a:pos x="0" y="261"/>
                </a:cxn>
                <a:cxn ang="0">
                  <a:pos x="3" y="258"/>
                </a:cxn>
                <a:cxn ang="0">
                  <a:pos x="231" y="4"/>
                </a:cxn>
                <a:cxn ang="0">
                  <a:pos x="338" y="100"/>
                </a:cxn>
                <a:cxn ang="0">
                  <a:pos x="110" y="354"/>
                </a:cxn>
                <a:cxn ang="0">
                  <a:pos x="3" y="258"/>
                </a:cxn>
              </a:cxnLst>
              <a:rect l="0" t="0" r="r" b="b"/>
              <a:pathLst>
                <a:path w="341" h="357">
                  <a:moveTo>
                    <a:pt x="0" y="261"/>
                  </a:moveTo>
                  <a:lnTo>
                    <a:pt x="234" y="0"/>
                  </a:lnTo>
                  <a:lnTo>
                    <a:pt x="341" y="97"/>
                  </a:lnTo>
                  <a:lnTo>
                    <a:pt x="107" y="357"/>
                  </a:lnTo>
                  <a:lnTo>
                    <a:pt x="0" y="261"/>
                  </a:lnTo>
                  <a:close/>
                  <a:moveTo>
                    <a:pt x="3" y="258"/>
                  </a:moveTo>
                  <a:lnTo>
                    <a:pt x="231" y="4"/>
                  </a:lnTo>
                  <a:lnTo>
                    <a:pt x="338" y="100"/>
                  </a:lnTo>
                  <a:lnTo>
                    <a:pt x="110" y="354"/>
                  </a:lnTo>
                  <a:lnTo>
                    <a:pt x="3" y="258"/>
                  </a:lnTo>
                  <a:close/>
                </a:path>
              </a:pathLst>
            </a:custGeom>
            <a:solidFill>
              <a:srgbClr val="FFFF08"/>
            </a:solidFill>
            <a:ln w="9525">
              <a:noFill/>
              <a:round/>
              <a:headEnd/>
              <a:tailEnd/>
            </a:ln>
            <a:effectLst/>
          </p:spPr>
          <p:txBody>
            <a:bodyPr wrap="none" anchor="ctr"/>
            <a:lstStyle/>
            <a:p>
              <a:endParaRPr lang="en-IN"/>
            </a:p>
          </p:txBody>
        </p:sp>
        <p:sp>
          <p:nvSpPr>
            <p:cNvPr id="5016" name="Freeform 920"/>
            <p:cNvSpPr>
              <a:spLocks noChangeArrowheads="1"/>
            </p:cNvSpPr>
            <p:nvPr/>
          </p:nvSpPr>
          <p:spPr bwMode="auto">
            <a:xfrm>
              <a:off x="1534" y="2242"/>
              <a:ext cx="369" cy="385"/>
            </a:xfrm>
            <a:custGeom>
              <a:avLst/>
              <a:gdLst/>
              <a:ahLst/>
              <a:cxnLst>
                <a:cxn ang="0">
                  <a:pos x="0" y="254"/>
                </a:cxn>
                <a:cxn ang="0">
                  <a:pos x="228" y="0"/>
                </a:cxn>
                <a:cxn ang="0">
                  <a:pos x="335" y="96"/>
                </a:cxn>
                <a:cxn ang="0">
                  <a:pos x="107" y="350"/>
                </a:cxn>
                <a:cxn ang="0">
                  <a:pos x="0" y="254"/>
                </a:cxn>
                <a:cxn ang="0">
                  <a:pos x="2" y="251"/>
                </a:cxn>
                <a:cxn ang="0">
                  <a:pos x="226" y="3"/>
                </a:cxn>
                <a:cxn ang="0">
                  <a:pos x="333" y="99"/>
                </a:cxn>
                <a:cxn ang="0">
                  <a:pos x="109" y="347"/>
                </a:cxn>
                <a:cxn ang="0">
                  <a:pos x="2" y="251"/>
                </a:cxn>
              </a:cxnLst>
              <a:rect l="0" t="0" r="r" b="b"/>
              <a:pathLst>
                <a:path w="335" h="350">
                  <a:moveTo>
                    <a:pt x="0" y="254"/>
                  </a:moveTo>
                  <a:lnTo>
                    <a:pt x="228" y="0"/>
                  </a:lnTo>
                  <a:lnTo>
                    <a:pt x="335" y="96"/>
                  </a:lnTo>
                  <a:lnTo>
                    <a:pt x="107" y="350"/>
                  </a:lnTo>
                  <a:lnTo>
                    <a:pt x="0" y="254"/>
                  </a:lnTo>
                  <a:close/>
                  <a:moveTo>
                    <a:pt x="2" y="251"/>
                  </a:moveTo>
                  <a:lnTo>
                    <a:pt x="226" y="3"/>
                  </a:lnTo>
                  <a:lnTo>
                    <a:pt x="333" y="99"/>
                  </a:lnTo>
                  <a:lnTo>
                    <a:pt x="109" y="347"/>
                  </a:lnTo>
                  <a:lnTo>
                    <a:pt x="2" y="251"/>
                  </a:lnTo>
                  <a:close/>
                </a:path>
              </a:pathLst>
            </a:custGeom>
            <a:solidFill>
              <a:srgbClr val="FFFF08"/>
            </a:solidFill>
            <a:ln w="9525">
              <a:noFill/>
              <a:round/>
              <a:headEnd/>
              <a:tailEnd/>
            </a:ln>
            <a:effectLst/>
          </p:spPr>
          <p:txBody>
            <a:bodyPr wrap="none" anchor="ctr"/>
            <a:lstStyle/>
            <a:p>
              <a:endParaRPr lang="en-IN"/>
            </a:p>
          </p:txBody>
        </p:sp>
        <p:sp>
          <p:nvSpPr>
            <p:cNvPr id="5017" name="Freeform 921"/>
            <p:cNvSpPr>
              <a:spLocks noChangeArrowheads="1"/>
            </p:cNvSpPr>
            <p:nvPr/>
          </p:nvSpPr>
          <p:spPr bwMode="auto">
            <a:xfrm>
              <a:off x="1536" y="2245"/>
              <a:ext cx="364" cy="378"/>
            </a:xfrm>
            <a:custGeom>
              <a:avLst/>
              <a:gdLst/>
              <a:ahLst/>
              <a:cxnLst>
                <a:cxn ang="0">
                  <a:pos x="0" y="248"/>
                </a:cxn>
                <a:cxn ang="0">
                  <a:pos x="224" y="0"/>
                </a:cxn>
                <a:cxn ang="0">
                  <a:pos x="331" y="96"/>
                </a:cxn>
                <a:cxn ang="0">
                  <a:pos x="107" y="344"/>
                </a:cxn>
                <a:cxn ang="0">
                  <a:pos x="0" y="248"/>
                </a:cxn>
                <a:cxn ang="0">
                  <a:pos x="3" y="244"/>
                </a:cxn>
                <a:cxn ang="0">
                  <a:pos x="221" y="3"/>
                </a:cxn>
                <a:cxn ang="0">
                  <a:pos x="328" y="99"/>
                </a:cxn>
                <a:cxn ang="0">
                  <a:pos x="110" y="341"/>
                </a:cxn>
                <a:cxn ang="0">
                  <a:pos x="3" y="244"/>
                </a:cxn>
              </a:cxnLst>
              <a:rect l="0" t="0" r="r" b="b"/>
              <a:pathLst>
                <a:path w="331" h="344">
                  <a:moveTo>
                    <a:pt x="0" y="248"/>
                  </a:moveTo>
                  <a:lnTo>
                    <a:pt x="224" y="0"/>
                  </a:lnTo>
                  <a:lnTo>
                    <a:pt x="331" y="96"/>
                  </a:lnTo>
                  <a:lnTo>
                    <a:pt x="107" y="344"/>
                  </a:lnTo>
                  <a:lnTo>
                    <a:pt x="0" y="248"/>
                  </a:lnTo>
                  <a:close/>
                  <a:moveTo>
                    <a:pt x="3" y="244"/>
                  </a:moveTo>
                  <a:lnTo>
                    <a:pt x="221" y="3"/>
                  </a:lnTo>
                  <a:lnTo>
                    <a:pt x="328" y="99"/>
                  </a:lnTo>
                  <a:lnTo>
                    <a:pt x="110" y="341"/>
                  </a:lnTo>
                  <a:lnTo>
                    <a:pt x="3" y="244"/>
                  </a:lnTo>
                  <a:close/>
                </a:path>
              </a:pathLst>
            </a:custGeom>
            <a:solidFill>
              <a:srgbClr val="FFFF07"/>
            </a:solidFill>
            <a:ln w="9525">
              <a:noFill/>
              <a:round/>
              <a:headEnd/>
              <a:tailEnd/>
            </a:ln>
            <a:effectLst/>
          </p:spPr>
          <p:txBody>
            <a:bodyPr wrap="none" anchor="ctr"/>
            <a:lstStyle/>
            <a:p>
              <a:endParaRPr lang="en-IN"/>
            </a:p>
          </p:txBody>
        </p:sp>
        <p:sp>
          <p:nvSpPr>
            <p:cNvPr id="5018" name="Freeform 922"/>
            <p:cNvSpPr>
              <a:spLocks noChangeArrowheads="1"/>
            </p:cNvSpPr>
            <p:nvPr/>
          </p:nvSpPr>
          <p:spPr bwMode="auto">
            <a:xfrm>
              <a:off x="1540" y="2249"/>
              <a:ext cx="357" cy="371"/>
            </a:xfrm>
            <a:custGeom>
              <a:avLst/>
              <a:gdLst/>
              <a:ahLst/>
              <a:cxnLst>
                <a:cxn ang="0">
                  <a:pos x="0" y="241"/>
                </a:cxn>
                <a:cxn ang="0">
                  <a:pos x="218" y="0"/>
                </a:cxn>
                <a:cxn ang="0">
                  <a:pos x="325" y="96"/>
                </a:cxn>
                <a:cxn ang="0">
                  <a:pos x="107" y="338"/>
                </a:cxn>
                <a:cxn ang="0">
                  <a:pos x="0" y="241"/>
                </a:cxn>
                <a:cxn ang="0">
                  <a:pos x="3" y="239"/>
                </a:cxn>
                <a:cxn ang="0">
                  <a:pos x="215" y="2"/>
                </a:cxn>
                <a:cxn ang="0">
                  <a:pos x="322" y="99"/>
                </a:cxn>
                <a:cxn ang="0">
                  <a:pos x="110" y="335"/>
                </a:cxn>
                <a:cxn ang="0">
                  <a:pos x="3" y="239"/>
                </a:cxn>
              </a:cxnLst>
              <a:rect l="0" t="0" r="r" b="b"/>
              <a:pathLst>
                <a:path w="325" h="338">
                  <a:moveTo>
                    <a:pt x="0" y="241"/>
                  </a:moveTo>
                  <a:lnTo>
                    <a:pt x="218" y="0"/>
                  </a:lnTo>
                  <a:lnTo>
                    <a:pt x="325" y="96"/>
                  </a:lnTo>
                  <a:lnTo>
                    <a:pt x="107" y="338"/>
                  </a:lnTo>
                  <a:lnTo>
                    <a:pt x="0" y="241"/>
                  </a:lnTo>
                  <a:close/>
                  <a:moveTo>
                    <a:pt x="3" y="239"/>
                  </a:moveTo>
                  <a:lnTo>
                    <a:pt x="215" y="2"/>
                  </a:lnTo>
                  <a:lnTo>
                    <a:pt x="322" y="99"/>
                  </a:lnTo>
                  <a:lnTo>
                    <a:pt x="110" y="335"/>
                  </a:lnTo>
                  <a:lnTo>
                    <a:pt x="3" y="239"/>
                  </a:lnTo>
                  <a:close/>
                </a:path>
              </a:pathLst>
            </a:custGeom>
            <a:solidFill>
              <a:srgbClr val="FFFF06"/>
            </a:solidFill>
            <a:ln w="9525">
              <a:noFill/>
              <a:round/>
              <a:headEnd/>
              <a:tailEnd/>
            </a:ln>
            <a:effectLst/>
          </p:spPr>
          <p:txBody>
            <a:bodyPr wrap="none" anchor="ctr"/>
            <a:lstStyle/>
            <a:p>
              <a:endParaRPr lang="en-IN"/>
            </a:p>
          </p:txBody>
        </p:sp>
        <p:sp>
          <p:nvSpPr>
            <p:cNvPr id="5019" name="Freeform 923"/>
            <p:cNvSpPr>
              <a:spLocks noChangeArrowheads="1"/>
            </p:cNvSpPr>
            <p:nvPr/>
          </p:nvSpPr>
          <p:spPr bwMode="auto">
            <a:xfrm>
              <a:off x="1543" y="2251"/>
              <a:ext cx="350" cy="366"/>
            </a:xfrm>
            <a:custGeom>
              <a:avLst/>
              <a:gdLst/>
              <a:ahLst/>
              <a:cxnLst>
                <a:cxn ang="0">
                  <a:pos x="0" y="237"/>
                </a:cxn>
                <a:cxn ang="0">
                  <a:pos x="212" y="0"/>
                </a:cxn>
                <a:cxn ang="0">
                  <a:pos x="319" y="97"/>
                </a:cxn>
                <a:cxn ang="0">
                  <a:pos x="107" y="333"/>
                </a:cxn>
                <a:cxn ang="0">
                  <a:pos x="0" y="237"/>
                </a:cxn>
                <a:cxn ang="0">
                  <a:pos x="3" y="234"/>
                </a:cxn>
                <a:cxn ang="0">
                  <a:pos x="209" y="4"/>
                </a:cxn>
                <a:cxn ang="0">
                  <a:pos x="316" y="100"/>
                </a:cxn>
                <a:cxn ang="0">
                  <a:pos x="110" y="330"/>
                </a:cxn>
                <a:cxn ang="0">
                  <a:pos x="3" y="234"/>
                </a:cxn>
              </a:cxnLst>
              <a:rect l="0" t="0" r="r" b="b"/>
              <a:pathLst>
                <a:path w="319" h="333">
                  <a:moveTo>
                    <a:pt x="0" y="237"/>
                  </a:moveTo>
                  <a:lnTo>
                    <a:pt x="212" y="0"/>
                  </a:lnTo>
                  <a:lnTo>
                    <a:pt x="319" y="97"/>
                  </a:lnTo>
                  <a:lnTo>
                    <a:pt x="107" y="333"/>
                  </a:lnTo>
                  <a:lnTo>
                    <a:pt x="0" y="237"/>
                  </a:lnTo>
                  <a:close/>
                  <a:moveTo>
                    <a:pt x="3" y="234"/>
                  </a:moveTo>
                  <a:lnTo>
                    <a:pt x="209" y="4"/>
                  </a:lnTo>
                  <a:lnTo>
                    <a:pt x="316" y="100"/>
                  </a:lnTo>
                  <a:lnTo>
                    <a:pt x="110" y="330"/>
                  </a:lnTo>
                  <a:lnTo>
                    <a:pt x="3" y="234"/>
                  </a:lnTo>
                  <a:close/>
                </a:path>
              </a:pathLst>
            </a:custGeom>
            <a:solidFill>
              <a:srgbClr val="FFFF05"/>
            </a:solidFill>
            <a:ln w="9525">
              <a:noFill/>
              <a:round/>
              <a:headEnd/>
              <a:tailEnd/>
            </a:ln>
            <a:effectLst/>
          </p:spPr>
          <p:txBody>
            <a:bodyPr wrap="none" anchor="ctr"/>
            <a:lstStyle/>
            <a:p>
              <a:endParaRPr lang="en-IN"/>
            </a:p>
          </p:txBody>
        </p:sp>
        <p:sp>
          <p:nvSpPr>
            <p:cNvPr id="5020" name="Freeform 924"/>
            <p:cNvSpPr>
              <a:spLocks noChangeArrowheads="1"/>
            </p:cNvSpPr>
            <p:nvPr/>
          </p:nvSpPr>
          <p:spPr bwMode="auto">
            <a:xfrm>
              <a:off x="1546" y="2255"/>
              <a:ext cx="344" cy="359"/>
            </a:xfrm>
            <a:custGeom>
              <a:avLst/>
              <a:gdLst/>
              <a:ahLst/>
              <a:cxnLst>
                <a:cxn ang="0">
                  <a:pos x="0" y="230"/>
                </a:cxn>
                <a:cxn ang="0">
                  <a:pos x="206" y="0"/>
                </a:cxn>
                <a:cxn ang="0">
                  <a:pos x="313" y="96"/>
                </a:cxn>
                <a:cxn ang="0">
                  <a:pos x="107" y="326"/>
                </a:cxn>
                <a:cxn ang="0">
                  <a:pos x="0" y="230"/>
                </a:cxn>
                <a:cxn ang="0">
                  <a:pos x="2" y="227"/>
                </a:cxn>
                <a:cxn ang="0">
                  <a:pos x="203" y="3"/>
                </a:cxn>
                <a:cxn ang="0">
                  <a:pos x="311" y="99"/>
                </a:cxn>
                <a:cxn ang="0">
                  <a:pos x="110" y="323"/>
                </a:cxn>
                <a:cxn ang="0">
                  <a:pos x="2" y="227"/>
                </a:cxn>
              </a:cxnLst>
              <a:rect l="0" t="0" r="r" b="b"/>
              <a:pathLst>
                <a:path w="313" h="326">
                  <a:moveTo>
                    <a:pt x="0" y="230"/>
                  </a:moveTo>
                  <a:lnTo>
                    <a:pt x="206" y="0"/>
                  </a:lnTo>
                  <a:lnTo>
                    <a:pt x="313" y="96"/>
                  </a:lnTo>
                  <a:lnTo>
                    <a:pt x="107" y="326"/>
                  </a:lnTo>
                  <a:lnTo>
                    <a:pt x="0" y="230"/>
                  </a:lnTo>
                  <a:close/>
                  <a:moveTo>
                    <a:pt x="2" y="227"/>
                  </a:moveTo>
                  <a:lnTo>
                    <a:pt x="203" y="3"/>
                  </a:lnTo>
                  <a:lnTo>
                    <a:pt x="311" y="99"/>
                  </a:lnTo>
                  <a:lnTo>
                    <a:pt x="110" y="323"/>
                  </a:lnTo>
                  <a:lnTo>
                    <a:pt x="2" y="227"/>
                  </a:lnTo>
                  <a:close/>
                </a:path>
              </a:pathLst>
            </a:custGeom>
            <a:solidFill>
              <a:srgbClr val="FFFF05"/>
            </a:solidFill>
            <a:ln w="9525">
              <a:noFill/>
              <a:round/>
              <a:headEnd/>
              <a:tailEnd/>
            </a:ln>
            <a:effectLst/>
          </p:spPr>
          <p:txBody>
            <a:bodyPr wrap="none" anchor="ctr"/>
            <a:lstStyle/>
            <a:p>
              <a:endParaRPr lang="en-IN"/>
            </a:p>
          </p:txBody>
        </p:sp>
        <p:sp>
          <p:nvSpPr>
            <p:cNvPr id="5021" name="Freeform 925"/>
            <p:cNvSpPr>
              <a:spLocks noChangeArrowheads="1"/>
            </p:cNvSpPr>
            <p:nvPr/>
          </p:nvSpPr>
          <p:spPr bwMode="auto">
            <a:xfrm>
              <a:off x="1549" y="2259"/>
              <a:ext cx="340" cy="352"/>
            </a:xfrm>
            <a:custGeom>
              <a:avLst/>
              <a:gdLst/>
              <a:ahLst/>
              <a:cxnLst>
                <a:cxn ang="0">
                  <a:pos x="0" y="224"/>
                </a:cxn>
                <a:cxn ang="0">
                  <a:pos x="201" y="0"/>
                </a:cxn>
                <a:cxn ang="0">
                  <a:pos x="309" y="96"/>
                </a:cxn>
                <a:cxn ang="0">
                  <a:pos x="108" y="320"/>
                </a:cxn>
                <a:cxn ang="0">
                  <a:pos x="0" y="224"/>
                </a:cxn>
                <a:cxn ang="0">
                  <a:pos x="3" y="220"/>
                </a:cxn>
                <a:cxn ang="0">
                  <a:pos x="198" y="3"/>
                </a:cxn>
                <a:cxn ang="0">
                  <a:pos x="306" y="99"/>
                </a:cxn>
                <a:cxn ang="0">
                  <a:pos x="111" y="317"/>
                </a:cxn>
                <a:cxn ang="0">
                  <a:pos x="3" y="220"/>
                </a:cxn>
              </a:cxnLst>
              <a:rect l="0" t="0" r="r" b="b"/>
              <a:pathLst>
                <a:path w="309" h="320">
                  <a:moveTo>
                    <a:pt x="0" y="224"/>
                  </a:moveTo>
                  <a:lnTo>
                    <a:pt x="201" y="0"/>
                  </a:lnTo>
                  <a:lnTo>
                    <a:pt x="309" y="96"/>
                  </a:lnTo>
                  <a:lnTo>
                    <a:pt x="108" y="320"/>
                  </a:lnTo>
                  <a:lnTo>
                    <a:pt x="0" y="224"/>
                  </a:lnTo>
                  <a:close/>
                  <a:moveTo>
                    <a:pt x="3" y="220"/>
                  </a:moveTo>
                  <a:lnTo>
                    <a:pt x="198" y="3"/>
                  </a:lnTo>
                  <a:lnTo>
                    <a:pt x="306" y="99"/>
                  </a:lnTo>
                  <a:lnTo>
                    <a:pt x="111" y="317"/>
                  </a:lnTo>
                  <a:lnTo>
                    <a:pt x="3" y="220"/>
                  </a:lnTo>
                  <a:close/>
                </a:path>
              </a:pathLst>
            </a:custGeom>
            <a:solidFill>
              <a:srgbClr val="FFFF04"/>
            </a:solidFill>
            <a:ln w="9525">
              <a:noFill/>
              <a:round/>
              <a:headEnd/>
              <a:tailEnd/>
            </a:ln>
            <a:effectLst/>
          </p:spPr>
          <p:txBody>
            <a:bodyPr wrap="none" anchor="ctr"/>
            <a:lstStyle/>
            <a:p>
              <a:endParaRPr lang="en-IN"/>
            </a:p>
          </p:txBody>
        </p:sp>
        <p:sp>
          <p:nvSpPr>
            <p:cNvPr id="5022" name="Freeform 926"/>
            <p:cNvSpPr>
              <a:spLocks noChangeArrowheads="1"/>
            </p:cNvSpPr>
            <p:nvPr/>
          </p:nvSpPr>
          <p:spPr bwMode="auto">
            <a:xfrm>
              <a:off x="1552" y="2262"/>
              <a:ext cx="333" cy="345"/>
            </a:xfrm>
            <a:custGeom>
              <a:avLst/>
              <a:gdLst/>
              <a:ahLst/>
              <a:cxnLst>
                <a:cxn ang="0">
                  <a:pos x="0" y="217"/>
                </a:cxn>
                <a:cxn ang="0">
                  <a:pos x="195" y="0"/>
                </a:cxn>
                <a:cxn ang="0">
                  <a:pos x="303" y="96"/>
                </a:cxn>
                <a:cxn ang="0">
                  <a:pos x="108" y="314"/>
                </a:cxn>
                <a:cxn ang="0">
                  <a:pos x="0" y="217"/>
                </a:cxn>
                <a:cxn ang="0">
                  <a:pos x="3" y="214"/>
                </a:cxn>
                <a:cxn ang="0">
                  <a:pos x="193" y="3"/>
                </a:cxn>
                <a:cxn ang="0">
                  <a:pos x="300" y="100"/>
                </a:cxn>
                <a:cxn ang="0">
                  <a:pos x="110" y="310"/>
                </a:cxn>
                <a:cxn ang="0">
                  <a:pos x="3" y="214"/>
                </a:cxn>
              </a:cxnLst>
              <a:rect l="0" t="0" r="r" b="b"/>
              <a:pathLst>
                <a:path w="303" h="314">
                  <a:moveTo>
                    <a:pt x="0" y="217"/>
                  </a:moveTo>
                  <a:lnTo>
                    <a:pt x="195" y="0"/>
                  </a:lnTo>
                  <a:lnTo>
                    <a:pt x="303" y="96"/>
                  </a:lnTo>
                  <a:lnTo>
                    <a:pt x="108" y="314"/>
                  </a:lnTo>
                  <a:lnTo>
                    <a:pt x="0" y="217"/>
                  </a:lnTo>
                  <a:close/>
                  <a:moveTo>
                    <a:pt x="3" y="214"/>
                  </a:moveTo>
                  <a:lnTo>
                    <a:pt x="193" y="3"/>
                  </a:lnTo>
                  <a:lnTo>
                    <a:pt x="300" y="100"/>
                  </a:lnTo>
                  <a:lnTo>
                    <a:pt x="110" y="310"/>
                  </a:lnTo>
                  <a:lnTo>
                    <a:pt x="3" y="214"/>
                  </a:lnTo>
                  <a:close/>
                </a:path>
              </a:pathLst>
            </a:custGeom>
            <a:solidFill>
              <a:srgbClr val="FFFF03"/>
            </a:solidFill>
            <a:ln w="9525">
              <a:noFill/>
              <a:round/>
              <a:headEnd/>
              <a:tailEnd/>
            </a:ln>
            <a:effectLst/>
          </p:spPr>
          <p:txBody>
            <a:bodyPr wrap="none" anchor="ctr"/>
            <a:lstStyle/>
            <a:p>
              <a:endParaRPr lang="en-IN"/>
            </a:p>
          </p:txBody>
        </p:sp>
        <p:sp>
          <p:nvSpPr>
            <p:cNvPr id="5023" name="Freeform 927"/>
            <p:cNvSpPr>
              <a:spLocks noChangeArrowheads="1"/>
            </p:cNvSpPr>
            <p:nvPr/>
          </p:nvSpPr>
          <p:spPr bwMode="auto">
            <a:xfrm>
              <a:off x="1555" y="2265"/>
              <a:ext cx="326" cy="338"/>
            </a:xfrm>
            <a:custGeom>
              <a:avLst/>
              <a:gdLst/>
              <a:ahLst/>
              <a:cxnLst>
                <a:cxn ang="0">
                  <a:pos x="0" y="211"/>
                </a:cxn>
                <a:cxn ang="0">
                  <a:pos x="190" y="0"/>
                </a:cxn>
                <a:cxn ang="0">
                  <a:pos x="297" y="97"/>
                </a:cxn>
                <a:cxn ang="0">
                  <a:pos x="107" y="307"/>
                </a:cxn>
                <a:cxn ang="0">
                  <a:pos x="0" y="211"/>
                </a:cxn>
                <a:cxn ang="0">
                  <a:pos x="3" y="208"/>
                </a:cxn>
                <a:cxn ang="0">
                  <a:pos x="187" y="3"/>
                </a:cxn>
                <a:cxn ang="0">
                  <a:pos x="294" y="100"/>
                </a:cxn>
                <a:cxn ang="0">
                  <a:pos x="110" y="304"/>
                </a:cxn>
                <a:cxn ang="0">
                  <a:pos x="3" y="208"/>
                </a:cxn>
              </a:cxnLst>
              <a:rect l="0" t="0" r="r" b="b"/>
              <a:pathLst>
                <a:path w="297" h="307">
                  <a:moveTo>
                    <a:pt x="0" y="211"/>
                  </a:moveTo>
                  <a:lnTo>
                    <a:pt x="190" y="0"/>
                  </a:lnTo>
                  <a:lnTo>
                    <a:pt x="297" y="97"/>
                  </a:lnTo>
                  <a:lnTo>
                    <a:pt x="107" y="307"/>
                  </a:lnTo>
                  <a:lnTo>
                    <a:pt x="0" y="211"/>
                  </a:lnTo>
                  <a:close/>
                  <a:moveTo>
                    <a:pt x="3" y="208"/>
                  </a:moveTo>
                  <a:lnTo>
                    <a:pt x="187" y="3"/>
                  </a:lnTo>
                  <a:lnTo>
                    <a:pt x="294" y="100"/>
                  </a:lnTo>
                  <a:lnTo>
                    <a:pt x="110" y="304"/>
                  </a:lnTo>
                  <a:lnTo>
                    <a:pt x="3" y="208"/>
                  </a:lnTo>
                  <a:close/>
                </a:path>
              </a:pathLst>
            </a:custGeom>
            <a:solidFill>
              <a:srgbClr val="FFFF03"/>
            </a:solidFill>
            <a:ln w="9525">
              <a:noFill/>
              <a:round/>
              <a:headEnd/>
              <a:tailEnd/>
            </a:ln>
            <a:effectLst/>
          </p:spPr>
          <p:txBody>
            <a:bodyPr wrap="none" anchor="ctr"/>
            <a:lstStyle/>
            <a:p>
              <a:endParaRPr lang="en-IN"/>
            </a:p>
          </p:txBody>
        </p:sp>
        <p:sp>
          <p:nvSpPr>
            <p:cNvPr id="5024" name="Freeform 928"/>
            <p:cNvSpPr>
              <a:spLocks noChangeArrowheads="1"/>
            </p:cNvSpPr>
            <p:nvPr/>
          </p:nvSpPr>
          <p:spPr bwMode="auto">
            <a:xfrm>
              <a:off x="1558" y="2269"/>
              <a:ext cx="320" cy="331"/>
            </a:xfrm>
            <a:custGeom>
              <a:avLst/>
              <a:gdLst/>
              <a:ahLst/>
              <a:cxnLst>
                <a:cxn ang="0">
                  <a:pos x="0" y="205"/>
                </a:cxn>
                <a:cxn ang="0">
                  <a:pos x="184" y="0"/>
                </a:cxn>
                <a:cxn ang="0">
                  <a:pos x="291" y="97"/>
                </a:cxn>
                <a:cxn ang="0">
                  <a:pos x="107" y="301"/>
                </a:cxn>
                <a:cxn ang="0">
                  <a:pos x="0" y="205"/>
                </a:cxn>
                <a:cxn ang="0">
                  <a:pos x="3" y="202"/>
                </a:cxn>
                <a:cxn ang="0">
                  <a:pos x="181" y="4"/>
                </a:cxn>
                <a:cxn ang="0">
                  <a:pos x="288" y="100"/>
                </a:cxn>
                <a:cxn ang="0">
                  <a:pos x="110" y="298"/>
                </a:cxn>
                <a:cxn ang="0">
                  <a:pos x="3" y="202"/>
                </a:cxn>
              </a:cxnLst>
              <a:rect l="0" t="0" r="r" b="b"/>
              <a:pathLst>
                <a:path w="291" h="301">
                  <a:moveTo>
                    <a:pt x="0" y="205"/>
                  </a:moveTo>
                  <a:lnTo>
                    <a:pt x="184" y="0"/>
                  </a:lnTo>
                  <a:lnTo>
                    <a:pt x="291" y="97"/>
                  </a:lnTo>
                  <a:lnTo>
                    <a:pt x="107" y="301"/>
                  </a:lnTo>
                  <a:lnTo>
                    <a:pt x="0" y="205"/>
                  </a:lnTo>
                  <a:close/>
                  <a:moveTo>
                    <a:pt x="3" y="202"/>
                  </a:moveTo>
                  <a:lnTo>
                    <a:pt x="181" y="4"/>
                  </a:lnTo>
                  <a:lnTo>
                    <a:pt x="288" y="100"/>
                  </a:lnTo>
                  <a:lnTo>
                    <a:pt x="110" y="298"/>
                  </a:lnTo>
                  <a:lnTo>
                    <a:pt x="3" y="202"/>
                  </a:lnTo>
                  <a:close/>
                </a:path>
              </a:pathLst>
            </a:custGeom>
            <a:solidFill>
              <a:srgbClr val="FFFF02"/>
            </a:solidFill>
            <a:ln w="9525">
              <a:noFill/>
              <a:round/>
              <a:headEnd/>
              <a:tailEnd/>
            </a:ln>
            <a:effectLst/>
          </p:spPr>
          <p:txBody>
            <a:bodyPr wrap="none" anchor="ctr"/>
            <a:lstStyle/>
            <a:p>
              <a:endParaRPr lang="en-IN"/>
            </a:p>
          </p:txBody>
        </p:sp>
        <p:sp>
          <p:nvSpPr>
            <p:cNvPr id="5025" name="Freeform 929"/>
            <p:cNvSpPr>
              <a:spLocks noChangeArrowheads="1"/>
            </p:cNvSpPr>
            <p:nvPr/>
          </p:nvSpPr>
          <p:spPr bwMode="auto">
            <a:xfrm>
              <a:off x="1562" y="2273"/>
              <a:ext cx="313" cy="323"/>
            </a:xfrm>
            <a:custGeom>
              <a:avLst/>
              <a:gdLst/>
              <a:ahLst/>
              <a:cxnLst>
                <a:cxn ang="0">
                  <a:pos x="0" y="198"/>
                </a:cxn>
                <a:cxn ang="0">
                  <a:pos x="178" y="0"/>
                </a:cxn>
                <a:cxn ang="0">
                  <a:pos x="285" y="96"/>
                </a:cxn>
                <a:cxn ang="0">
                  <a:pos x="107" y="294"/>
                </a:cxn>
                <a:cxn ang="0">
                  <a:pos x="0" y="198"/>
                </a:cxn>
                <a:cxn ang="0">
                  <a:pos x="3" y="194"/>
                </a:cxn>
                <a:cxn ang="0">
                  <a:pos x="176" y="2"/>
                </a:cxn>
                <a:cxn ang="0">
                  <a:pos x="282" y="98"/>
                </a:cxn>
                <a:cxn ang="0">
                  <a:pos x="109" y="291"/>
                </a:cxn>
                <a:cxn ang="0">
                  <a:pos x="3" y="194"/>
                </a:cxn>
              </a:cxnLst>
              <a:rect l="0" t="0" r="r" b="b"/>
              <a:pathLst>
                <a:path w="285" h="294">
                  <a:moveTo>
                    <a:pt x="0" y="198"/>
                  </a:moveTo>
                  <a:lnTo>
                    <a:pt x="178" y="0"/>
                  </a:lnTo>
                  <a:lnTo>
                    <a:pt x="285" y="96"/>
                  </a:lnTo>
                  <a:lnTo>
                    <a:pt x="107" y="294"/>
                  </a:lnTo>
                  <a:lnTo>
                    <a:pt x="0" y="198"/>
                  </a:lnTo>
                  <a:close/>
                  <a:moveTo>
                    <a:pt x="3" y="194"/>
                  </a:moveTo>
                  <a:lnTo>
                    <a:pt x="176" y="2"/>
                  </a:lnTo>
                  <a:lnTo>
                    <a:pt x="282" y="98"/>
                  </a:lnTo>
                  <a:lnTo>
                    <a:pt x="109" y="291"/>
                  </a:lnTo>
                  <a:lnTo>
                    <a:pt x="3" y="194"/>
                  </a:lnTo>
                  <a:close/>
                </a:path>
              </a:pathLst>
            </a:custGeom>
            <a:solidFill>
              <a:srgbClr val="FFFF01"/>
            </a:solidFill>
            <a:ln w="9525">
              <a:noFill/>
              <a:round/>
              <a:headEnd/>
              <a:tailEnd/>
            </a:ln>
            <a:effectLst/>
          </p:spPr>
          <p:txBody>
            <a:bodyPr wrap="none" anchor="ctr"/>
            <a:lstStyle/>
            <a:p>
              <a:endParaRPr lang="en-IN"/>
            </a:p>
          </p:txBody>
        </p:sp>
        <p:sp>
          <p:nvSpPr>
            <p:cNvPr id="5026" name="Freeform 930"/>
            <p:cNvSpPr>
              <a:spLocks noChangeArrowheads="1"/>
            </p:cNvSpPr>
            <p:nvPr/>
          </p:nvSpPr>
          <p:spPr bwMode="auto">
            <a:xfrm>
              <a:off x="1565" y="2275"/>
              <a:ext cx="307" cy="317"/>
            </a:xfrm>
            <a:custGeom>
              <a:avLst/>
              <a:gdLst/>
              <a:ahLst/>
              <a:cxnLst>
                <a:cxn ang="0">
                  <a:pos x="0" y="192"/>
                </a:cxn>
                <a:cxn ang="0">
                  <a:pos x="173" y="0"/>
                </a:cxn>
                <a:cxn ang="0">
                  <a:pos x="279" y="96"/>
                </a:cxn>
                <a:cxn ang="0">
                  <a:pos x="106" y="289"/>
                </a:cxn>
                <a:cxn ang="0">
                  <a:pos x="0" y="192"/>
                </a:cxn>
                <a:cxn ang="0">
                  <a:pos x="2" y="190"/>
                </a:cxn>
                <a:cxn ang="0">
                  <a:pos x="170" y="3"/>
                </a:cxn>
                <a:cxn ang="0">
                  <a:pos x="276" y="99"/>
                </a:cxn>
                <a:cxn ang="0">
                  <a:pos x="109" y="287"/>
                </a:cxn>
                <a:cxn ang="0">
                  <a:pos x="2" y="190"/>
                </a:cxn>
              </a:cxnLst>
              <a:rect l="0" t="0" r="r" b="b"/>
              <a:pathLst>
                <a:path w="279" h="289">
                  <a:moveTo>
                    <a:pt x="0" y="192"/>
                  </a:moveTo>
                  <a:lnTo>
                    <a:pt x="173" y="0"/>
                  </a:lnTo>
                  <a:lnTo>
                    <a:pt x="279" y="96"/>
                  </a:lnTo>
                  <a:lnTo>
                    <a:pt x="106" y="289"/>
                  </a:lnTo>
                  <a:lnTo>
                    <a:pt x="0" y="192"/>
                  </a:lnTo>
                  <a:close/>
                  <a:moveTo>
                    <a:pt x="2" y="190"/>
                  </a:moveTo>
                  <a:lnTo>
                    <a:pt x="170" y="3"/>
                  </a:lnTo>
                  <a:lnTo>
                    <a:pt x="276" y="99"/>
                  </a:lnTo>
                  <a:lnTo>
                    <a:pt x="109" y="287"/>
                  </a:lnTo>
                  <a:lnTo>
                    <a:pt x="2" y="190"/>
                  </a:lnTo>
                  <a:close/>
                </a:path>
              </a:pathLst>
            </a:custGeom>
            <a:solidFill>
              <a:srgbClr val="FFFF01"/>
            </a:solidFill>
            <a:ln w="9525">
              <a:noFill/>
              <a:round/>
              <a:headEnd/>
              <a:tailEnd/>
            </a:ln>
            <a:effectLst/>
          </p:spPr>
          <p:txBody>
            <a:bodyPr wrap="none" anchor="ctr"/>
            <a:lstStyle/>
            <a:p>
              <a:endParaRPr lang="en-IN"/>
            </a:p>
          </p:txBody>
        </p:sp>
        <p:sp>
          <p:nvSpPr>
            <p:cNvPr id="5027" name="Freeform 931"/>
            <p:cNvSpPr>
              <a:spLocks noChangeArrowheads="1"/>
            </p:cNvSpPr>
            <p:nvPr/>
          </p:nvSpPr>
          <p:spPr bwMode="auto">
            <a:xfrm>
              <a:off x="1567" y="2279"/>
              <a:ext cx="301" cy="312"/>
            </a:xfrm>
            <a:custGeom>
              <a:avLst/>
              <a:gdLst/>
              <a:ahLst/>
              <a:cxnLst>
                <a:cxn ang="0">
                  <a:pos x="0" y="187"/>
                </a:cxn>
                <a:cxn ang="0">
                  <a:pos x="168" y="0"/>
                </a:cxn>
                <a:cxn ang="0">
                  <a:pos x="274" y="96"/>
                </a:cxn>
                <a:cxn ang="0">
                  <a:pos x="107" y="284"/>
                </a:cxn>
                <a:cxn ang="0">
                  <a:pos x="0" y="187"/>
                </a:cxn>
                <a:cxn ang="0">
                  <a:pos x="3" y="184"/>
                </a:cxn>
                <a:cxn ang="0">
                  <a:pos x="165" y="3"/>
                </a:cxn>
                <a:cxn ang="0">
                  <a:pos x="272" y="100"/>
                </a:cxn>
                <a:cxn ang="0">
                  <a:pos x="110" y="280"/>
                </a:cxn>
                <a:cxn ang="0">
                  <a:pos x="3" y="184"/>
                </a:cxn>
              </a:cxnLst>
              <a:rect l="0" t="0" r="r" b="b"/>
              <a:pathLst>
                <a:path w="274" h="284">
                  <a:moveTo>
                    <a:pt x="0" y="187"/>
                  </a:moveTo>
                  <a:lnTo>
                    <a:pt x="168" y="0"/>
                  </a:lnTo>
                  <a:lnTo>
                    <a:pt x="274" y="96"/>
                  </a:lnTo>
                  <a:lnTo>
                    <a:pt x="107" y="284"/>
                  </a:lnTo>
                  <a:lnTo>
                    <a:pt x="0" y="187"/>
                  </a:lnTo>
                  <a:close/>
                  <a:moveTo>
                    <a:pt x="3" y="184"/>
                  </a:moveTo>
                  <a:lnTo>
                    <a:pt x="165" y="3"/>
                  </a:lnTo>
                  <a:lnTo>
                    <a:pt x="272" y="100"/>
                  </a:lnTo>
                  <a:lnTo>
                    <a:pt x="110" y="280"/>
                  </a:lnTo>
                  <a:lnTo>
                    <a:pt x="3" y="184"/>
                  </a:lnTo>
                  <a:close/>
                </a:path>
              </a:pathLst>
            </a:custGeom>
            <a:solidFill>
              <a:srgbClr val="FFFF00"/>
            </a:solidFill>
            <a:ln w="9525">
              <a:noFill/>
              <a:round/>
              <a:headEnd/>
              <a:tailEnd/>
            </a:ln>
            <a:effectLst/>
          </p:spPr>
          <p:txBody>
            <a:bodyPr wrap="none" anchor="ctr"/>
            <a:lstStyle/>
            <a:p>
              <a:endParaRPr lang="en-IN"/>
            </a:p>
          </p:txBody>
        </p:sp>
        <p:sp>
          <p:nvSpPr>
            <p:cNvPr id="5028" name="Freeform 932"/>
            <p:cNvSpPr>
              <a:spLocks noChangeArrowheads="1"/>
            </p:cNvSpPr>
            <p:nvPr/>
          </p:nvSpPr>
          <p:spPr bwMode="auto">
            <a:xfrm>
              <a:off x="1571" y="2282"/>
              <a:ext cx="296" cy="304"/>
            </a:xfrm>
            <a:custGeom>
              <a:avLst/>
              <a:gdLst/>
              <a:ahLst/>
              <a:cxnLst>
                <a:cxn ang="0">
                  <a:pos x="0" y="181"/>
                </a:cxn>
                <a:cxn ang="0">
                  <a:pos x="162" y="0"/>
                </a:cxn>
                <a:cxn ang="0">
                  <a:pos x="269" y="97"/>
                </a:cxn>
                <a:cxn ang="0">
                  <a:pos x="107" y="277"/>
                </a:cxn>
                <a:cxn ang="0">
                  <a:pos x="0" y="181"/>
                </a:cxn>
                <a:cxn ang="0">
                  <a:pos x="3" y="178"/>
                </a:cxn>
                <a:cxn ang="0">
                  <a:pos x="159" y="4"/>
                </a:cxn>
                <a:cxn ang="0">
                  <a:pos x="266" y="100"/>
                </a:cxn>
                <a:cxn ang="0">
                  <a:pos x="110" y="274"/>
                </a:cxn>
                <a:cxn ang="0">
                  <a:pos x="3" y="178"/>
                </a:cxn>
              </a:cxnLst>
              <a:rect l="0" t="0" r="r" b="b"/>
              <a:pathLst>
                <a:path w="269" h="277">
                  <a:moveTo>
                    <a:pt x="0" y="181"/>
                  </a:moveTo>
                  <a:lnTo>
                    <a:pt x="162" y="0"/>
                  </a:lnTo>
                  <a:lnTo>
                    <a:pt x="269" y="97"/>
                  </a:lnTo>
                  <a:lnTo>
                    <a:pt x="107" y="277"/>
                  </a:lnTo>
                  <a:lnTo>
                    <a:pt x="0" y="181"/>
                  </a:lnTo>
                  <a:close/>
                  <a:moveTo>
                    <a:pt x="3" y="178"/>
                  </a:moveTo>
                  <a:lnTo>
                    <a:pt x="159" y="4"/>
                  </a:lnTo>
                  <a:lnTo>
                    <a:pt x="266" y="100"/>
                  </a:lnTo>
                  <a:lnTo>
                    <a:pt x="110" y="274"/>
                  </a:lnTo>
                  <a:lnTo>
                    <a:pt x="3" y="178"/>
                  </a:lnTo>
                  <a:close/>
                </a:path>
              </a:pathLst>
            </a:custGeom>
            <a:solidFill>
              <a:srgbClr val="FFFF00"/>
            </a:solidFill>
            <a:ln w="9525">
              <a:noFill/>
              <a:round/>
              <a:headEnd/>
              <a:tailEnd/>
            </a:ln>
            <a:effectLst/>
          </p:spPr>
          <p:txBody>
            <a:bodyPr wrap="none" anchor="ctr"/>
            <a:lstStyle/>
            <a:p>
              <a:endParaRPr lang="en-IN"/>
            </a:p>
          </p:txBody>
        </p:sp>
        <p:sp>
          <p:nvSpPr>
            <p:cNvPr id="5029" name="Freeform 933"/>
            <p:cNvSpPr>
              <a:spLocks noChangeArrowheads="1"/>
            </p:cNvSpPr>
            <p:nvPr/>
          </p:nvSpPr>
          <p:spPr bwMode="auto">
            <a:xfrm>
              <a:off x="1574" y="2286"/>
              <a:ext cx="289" cy="297"/>
            </a:xfrm>
            <a:custGeom>
              <a:avLst/>
              <a:gdLst/>
              <a:ahLst/>
              <a:cxnLst>
                <a:cxn ang="0">
                  <a:pos x="0" y="174"/>
                </a:cxn>
                <a:cxn ang="0">
                  <a:pos x="156" y="0"/>
                </a:cxn>
                <a:cxn ang="0">
                  <a:pos x="263" y="96"/>
                </a:cxn>
                <a:cxn ang="0">
                  <a:pos x="107" y="270"/>
                </a:cxn>
                <a:cxn ang="0">
                  <a:pos x="0" y="174"/>
                </a:cxn>
                <a:cxn ang="0">
                  <a:pos x="2" y="171"/>
                </a:cxn>
                <a:cxn ang="0">
                  <a:pos x="153" y="3"/>
                </a:cxn>
                <a:cxn ang="0">
                  <a:pos x="261" y="99"/>
                </a:cxn>
                <a:cxn ang="0">
                  <a:pos x="110" y="267"/>
                </a:cxn>
                <a:cxn ang="0">
                  <a:pos x="2" y="171"/>
                </a:cxn>
              </a:cxnLst>
              <a:rect l="0" t="0" r="r" b="b"/>
              <a:pathLst>
                <a:path w="263" h="270">
                  <a:moveTo>
                    <a:pt x="0" y="174"/>
                  </a:moveTo>
                  <a:lnTo>
                    <a:pt x="156" y="0"/>
                  </a:lnTo>
                  <a:lnTo>
                    <a:pt x="263" y="96"/>
                  </a:lnTo>
                  <a:lnTo>
                    <a:pt x="107" y="270"/>
                  </a:lnTo>
                  <a:lnTo>
                    <a:pt x="0" y="174"/>
                  </a:lnTo>
                  <a:close/>
                  <a:moveTo>
                    <a:pt x="2" y="171"/>
                  </a:moveTo>
                  <a:lnTo>
                    <a:pt x="153" y="3"/>
                  </a:lnTo>
                  <a:lnTo>
                    <a:pt x="261" y="99"/>
                  </a:lnTo>
                  <a:lnTo>
                    <a:pt x="110" y="267"/>
                  </a:lnTo>
                  <a:lnTo>
                    <a:pt x="2" y="171"/>
                  </a:lnTo>
                  <a:close/>
                </a:path>
              </a:pathLst>
            </a:custGeom>
            <a:solidFill>
              <a:srgbClr val="FFFF00"/>
            </a:solidFill>
            <a:ln w="9525">
              <a:noFill/>
              <a:round/>
              <a:headEnd/>
              <a:tailEnd/>
            </a:ln>
            <a:effectLst/>
          </p:spPr>
          <p:txBody>
            <a:bodyPr wrap="none" anchor="ctr"/>
            <a:lstStyle/>
            <a:p>
              <a:endParaRPr lang="en-IN"/>
            </a:p>
          </p:txBody>
        </p:sp>
        <p:sp>
          <p:nvSpPr>
            <p:cNvPr id="5030" name="Freeform 934"/>
            <p:cNvSpPr>
              <a:spLocks noChangeArrowheads="1"/>
            </p:cNvSpPr>
            <p:nvPr/>
          </p:nvSpPr>
          <p:spPr bwMode="auto">
            <a:xfrm>
              <a:off x="1576" y="2289"/>
              <a:ext cx="285" cy="290"/>
            </a:xfrm>
            <a:custGeom>
              <a:avLst/>
              <a:gdLst/>
              <a:ahLst/>
              <a:cxnLst>
                <a:cxn ang="0">
                  <a:pos x="0" y="168"/>
                </a:cxn>
                <a:cxn ang="0">
                  <a:pos x="151" y="0"/>
                </a:cxn>
                <a:cxn ang="0">
                  <a:pos x="259" y="96"/>
                </a:cxn>
                <a:cxn ang="0">
                  <a:pos x="108" y="264"/>
                </a:cxn>
                <a:cxn ang="0">
                  <a:pos x="0" y="168"/>
                </a:cxn>
                <a:cxn ang="0">
                  <a:pos x="3" y="164"/>
                </a:cxn>
                <a:cxn ang="0">
                  <a:pos x="148" y="3"/>
                </a:cxn>
                <a:cxn ang="0">
                  <a:pos x="256" y="99"/>
                </a:cxn>
                <a:cxn ang="0">
                  <a:pos x="111" y="261"/>
                </a:cxn>
                <a:cxn ang="0">
                  <a:pos x="3" y="164"/>
                </a:cxn>
              </a:cxnLst>
              <a:rect l="0" t="0" r="r" b="b"/>
              <a:pathLst>
                <a:path w="259" h="264">
                  <a:moveTo>
                    <a:pt x="0" y="168"/>
                  </a:moveTo>
                  <a:lnTo>
                    <a:pt x="151" y="0"/>
                  </a:lnTo>
                  <a:lnTo>
                    <a:pt x="259" y="96"/>
                  </a:lnTo>
                  <a:lnTo>
                    <a:pt x="108" y="264"/>
                  </a:lnTo>
                  <a:lnTo>
                    <a:pt x="0" y="168"/>
                  </a:lnTo>
                  <a:close/>
                  <a:moveTo>
                    <a:pt x="3" y="164"/>
                  </a:moveTo>
                  <a:lnTo>
                    <a:pt x="148" y="3"/>
                  </a:lnTo>
                  <a:lnTo>
                    <a:pt x="256" y="99"/>
                  </a:lnTo>
                  <a:lnTo>
                    <a:pt x="111" y="261"/>
                  </a:lnTo>
                  <a:lnTo>
                    <a:pt x="3" y="164"/>
                  </a:lnTo>
                  <a:close/>
                </a:path>
              </a:pathLst>
            </a:custGeom>
            <a:solidFill>
              <a:srgbClr val="FFFF00"/>
            </a:solidFill>
            <a:ln w="9525">
              <a:noFill/>
              <a:round/>
              <a:headEnd/>
              <a:tailEnd/>
            </a:ln>
            <a:effectLst/>
          </p:spPr>
          <p:txBody>
            <a:bodyPr wrap="none" anchor="ctr"/>
            <a:lstStyle/>
            <a:p>
              <a:endParaRPr lang="en-IN"/>
            </a:p>
          </p:txBody>
        </p:sp>
        <p:sp>
          <p:nvSpPr>
            <p:cNvPr id="5031" name="Freeform 935"/>
            <p:cNvSpPr>
              <a:spLocks noChangeArrowheads="1"/>
            </p:cNvSpPr>
            <p:nvPr/>
          </p:nvSpPr>
          <p:spPr bwMode="auto">
            <a:xfrm>
              <a:off x="1579" y="2293"/>
              <a:ext cx="278" cy="283"/>
            </a:xfrm>
            <a:custGeom>
              <a:avLst/>
              <a:gdLst/>
              <a:ahLst/>
              <a:cxnLst>
                <a:cxn ang="0">
                  <a:pos x="0" y="161"/>
                </a:cxn>
                <a:cxn ang="0">
                  <a:pos x="145" y="0"/>
                </a:cxn>
                <a:cxn ang="0">
                  <a:pos x="253" y="96"/>
                </a:cxn>
                <a:cxn ang="0">
                  <a:pos x="108" y="258"/>
                </a:cxn>
                <a:cxn ang="0">
                  <a:pos x="0" y="161"/>
                </a:cxn>
                <a:cxn ang="0">
                  <a:pos x="3" y="158"/>
                </a:cxn>
                <a:cxn ang="0">
                  <a:pos x="142" y="3"/>
                </a:cxn>
                <a:cxn ang="0">
                  <a:pos x="250" y="100"/>
                </a:cxn>
                <a:cxn ang="0">
                  <a:pos x="111" y="254"/>
                </a:cxn>
                <a:cxn ang="0">
                  <a:pos x="3" y="158"/>
                </a:cxn>
              </a:cxnLst>
              <a:rect l="0" t="0" r="r" b="b"/>
              <a:pathLst>
                <a:path w="253" h="258">
                  <a:moveTo>
                    <a:pt x="0" y="161"/>
                  </a:moveTo>
                  <a:lnTo>
                    <a:pt x="145" y="0"/>
                  </a:lnTo>
                  <a:lnTo>
                    <a:pt x="253" y="96"/>
                  </a:lnTo>
                  <a:lnTo>
                    <a:pt x="108" y="258"/>
                  </a:lnTo>
                  <a:lnTo>
                    <a:pt x="0" y="161"/>
                  </a:lnTo>
                  <a:close/>
                  <a:moveTo>
                    <a:pt x="3" y="158"/>
                  </a:moveTo>
                  <a:lnTo>
                    <a:pt x="142" y="3"/>
                  </a:lnTo>
                  <a:lnTo>
                    <a:pt x="250" y="100"/>
                  </a:lnTo>
                  <a:lnTo>
                    <a:pt x="111" y="254"/>
                  </a:lnTo>
                  <a:lnTo>
                    <a:pt x="3" y="158"/>
                  </a:lnTo>
                  <a:close/>
                </a:path>
              </a:pathLst>
            </a:custGeom>
            <a:solidFill>
              <a:srgbClr val="FFFF00"/>
            </a:solidFill>
            <a:ln w="9525">
              <a:noFill/>
              <a:round/>
              <a:headEnd/>
              <a:tailEnd/>
            </a:ln>
            <a:effectLst/>
          </p:spPr>
          <p:txBody>
            <a:bodyPr wrap="none" anchor="ctr"/>
            <a:lstStyle/>
            <a:p>
              <a:endParaRPr lang="en-IN"/>
            </a:p>
          </p:txBody>
        </p:sp>
        <p:sp>
          <p:nvSpPr>
            <p:cNvPr id="5032" name="Freeform 936"/>
            <p:cNvSpPr>
              <a:spLocks noChangeArrowheads="1"/>
            </p:cNvSpPr>
            <p:nvPr/>
          </p:nvSpPr>
          <p:spPr bwMode="auto">
            <a:xfrm>
              <a:off x="1583" y="2296"/>
              <a:ext cx="272" cy="276"/>
            </a:xfrm>
            <a:custGeom>
              <a:avLst/>
              <a:gdLst/>
              <a:ahLst/>
              <a:cxnLst>
                <a:cxn ang="0">
                  <a:pos x="0" y="155"/>
                </a:cxn>
                <a:cxn ang="0">
                  <a:pos x="139" y="0"/>
                </a:cxn>
                <a:cxn ang="0">
                  <a:pos x="247" y="97"/>
                </a:cxn>
                <a:cxn ang="0">
                  <a:pos x="108" y="251"/>
                </a:cxn>
                <a:cxn ang="0">
                  <a:pos x="0" y="155"/>
                </a:cxn>
                <a:cxn ang="0">
                  <a:pos x="3" y="152"/>
                </a:cxn>
                <a:cxn ang="0">
                  <a:pos x="136" y="4"/>
                </a:cxn>
                <a:cxn ang="0">
                  <a:pos x="244" y="100"/>
                </a:cxn>
                <a:cxn ang="0">
                  <a:pos x="111" y="248"/>
                </a:cxn>
                <a:cxn ang="0">
                  <a:pos x="3" y="152"/>
                </a:cxn>
              </a:cxnLst>
              <a:rect l="0" t="0" r="r" b="b"/>
              <a:pathLst>
                <a:path w="247" h="251">
                  <a:moveTo>
                    <a:pt x="0" y="155"/>
                  </a:moveTo>
                  <a:lnTo>
                    <a:pt x="139" y="0"/>
                  </a:lnTo>
                  <a:lnTo>
                    <a:pt x="247" y="97"/>
                  </a:lnTo>
                  <a:lnTo>
                    <a:pt x="108" y="251"/>
                  </a:lnTo>
                  <a:lnTo>
                    <a:pt x="0" y="155"/>
                  </a:lnTo>
                  <a:close/>
                  <a:moveTo>
                    <a:pt x="3" y="152"/>
                  </a:moveTo>
                  <a:lnTo>
                    <a:pt x="136" y="4"/>
                  </a:lnTo>
                  <a:lnTo>
                    <a:pt x="244" y="100"/>
                  </a:lnTo>
                  <a:lnTo>
                    <a:pt x="111" y="248"/>
                  </a:lnTo>
                  <a:lnTo>
                    <a:pt x="3" y="152"/>
                  </a:lnTo>
                  <a:close/>
                </a:path>
              </a:pathLst>
            </a:custGeom>
            <a:solidFill>
              <a:srgbClr val="FFFF00"/>
            </a:solidFill>
            <a:ln w="9525">
              <a:noFill/>
              <a:round/>
              <a:headEnd/>
              <a:tailEnd/>
            </a:ln>
            <a:effectLst/>
          </p:spPr>
          <p:txBody>
            <a:bodyPr wrap="none" anchor="ctr"/>
            <a:lstStyle/>
            <a:p>
              <a:endParaRPr lang="en-IN"/>
            </a:p>
          </p:txBody>
        </p:sp>
        <p:sp>
          <p:nvSpPr>
            <p:cNvPr id="5033" name="Freeform 937"/>
            <p:cNvSpPr>
              <a:spLocks noChangeArrowheads="1"/>
            </p:cNvSpPr>
            <p:nvPr/>
          </p:nvSpPr>
          <p:spPr bwMode="auto">
            <a:xfrm>
              <a:off x="1586" y="2301"/>
              <a:ext cx="264" cy="268"/>
            </a:xfrm>
            <a:custGeom>
              <a:avLst/>
              <a:gdLst/>
              <a:ahLst/>
              <a:cxnLst>
                <a:cxn ang="0">
                  <a:pos x="0" y="148"/>
                </a:cxn>
                <a:cxn ang="0">
                  <a:pos x="133" y="0"/>
                </a:cxn>
                <a:cxn ang="0">
                  <a:pos x="241" y="96"/>
                </a:cxn>
                <a:cxn ang="0">
                  <a:pos x="108" y="244"/>
                </a:cxn>
                <a:cxn ang="0">
                  <a:pos x="0" y="148"/>
                </a:cxn>
                <a:cxn ang="0">
                  <a:pos x="3" y="145"/>
                </a:cxn>
                <a:cxn ang="0">
                  <a:pos x="132" y="2"/>
                </a:cxn>
                <a:cxn ang="0">
                  <a:pos x="238" y="98"/>
                </a:cxn>
                <a:cxn ang="0">
                  <a:pos x="109" y="241"/>
                </a:cxn>
                <a:cxn ang="0">
                  <a:pos x="3" y="145"/>
                </a:cxn>
              </a:cxnLst>
              <a:rect l="0" t="0" r="r" b="b"/>
              <a:pathLst>
                <a:path w="241" h="244">
                  <a:moveTo>
                    <a:pt x="0" y="148"/>
                  </a:moveTo>
                  <a:lnTo>
                    <a:pt x="133" y="0"/>
                  </a:lnTo>
                  <a:lnTo>
                    <a:pt x="241" y="96"/>
                  </a:lnTo>
                  <a:lnTo>
                    <a:pt x="108" y="244"/>
                  </a:lnTo>
                  <a:lnTo>
                    <a:pt x="0" y="148"/>
                  </a:lnTo>
                  <a:close/>
                  <a:moveTo>
                    <a:pt x="3" y="145"/>
                  </a:moveTo>
                  <a:lnTo>
                    <a:pt x="132" y="2"/>
                  </a:lnTo>
                  <a:lnTo>
                    <a:pt x="238" y="98"/>
                  </a:lnTo>
                  <a:lnTo>
                    <a:pt x="109" y="241"/>
                  </a:lnTo>
                  <a:lnTo>
                    <a:pt x="3" y="145"/>
                  </a:lnTo>
                  <a:close/>
                </a:path>
              </a:pathLst>
            </a:custGeom>
            <a:solidFill>
              <a:srgbClr val="FFFF00"/>
            </a:solidFill>
            <a:ln w="9525">
              <a:noFill/>
              <a:round/>
              <a:headEnd/>
              <a:tailEnd/>
            </a:ln>
            <a:effectLst/>
          </p:spPr>
          <p:txBody>
            <a:bodyPr wrap="none" anchor="ctr"/>
            <a:lstStyle/>
            <a:p>
              <a:endParaRPr lang="en-IN"/>
            </a:p>
          </p:txBody>
        </p:sp>
        <p:sp>
          <p:nvSpPr>
            <p:cNvPr id="5034" name="Freeform 938"/>
            <p:cNvSpPr>
              <a:spLocks noChangeArrowheads="1"/>
            </p:cNvSpPr>
            <p:nvPr/>
          </p:nvSpPr>
          <p:spPr bwMode="auto">
            <a:xfrm>
              <a:off x="1589" y="2303"/>
              <a:ext cx="258" cy="263"/>
            </a:xfrm>
            <a:custGeom>
              <a:avLst/>
              <a:gdLst/>
              <a:ahLst/>
              <a:cxnLst>
                <a:cxn ang="0">
                  <a:pos x="0" y="143"/>
                </a:cxn>
                <a:cxn ang="0">
                  <a:pos x="129" y="0"/>
                </a:cxn>
                <a:cxn ang="0">
                  <a:pos x="235" y="96"/>
                </a:cxn>
                <a:cxn ang="0">
                  <a:pos x="106" y="239"/>
                </a:cxn>
                <a:cxn ang="0">
                  <a:pos x="0" y="143"/>
                </a:cxn>
                <a:cxn ang="0">
                  <a:pos x="3" y="140"/>
                </a:cxn>
                <a:cxn ang="0">
                  <a:pos x="126" y="3"/>
                </a:cxn>
                <a:cxn ang="0">
                  <a:pos x="232" y="99"/>
                </a:cxn>
                <a:cxn ang="0">
                  <a:pos x="109" y="237"/>
                </a:cxn>
                <a:cxn ang="0">
                  <a:pos x="3" y="140"/>
                </a:cxn>
              </a:cxnLst>
              <a:rect l="0" t="0" r="r" b="b"/>
              <a:pathLst>
                <a:path w="235" h="239">
                  <a:moveTo>
                    <a:pt x="0" y="143"/>
                  </a:moveTo>
                  <a:lnTo>
                    <a:pt x="129" y="0"/>
                  </a:lnTo>
                  <a:lnTo>
                    <a:pt x="235" y="96"/>
                  </a:lnTo>
                  <a:lnTo>
                    <a:pt x="106" y="239"/>
                  </a:lnTo>
                  <a:lnTo>
                    <a:pt x="0" y="143"/>
                  </a:lnTo>
                  <a:close/>
                  <a:moveTo>
                    <a:pt x="3" y="140"/>
                  </a:moveTo>
                  <a:lnTo>
                    <a:pt x="126" y="3"/>
                  </a:lnTo>
                  <a:lnTo>
                    <a:pt x="232" y="99"/>
                  </a:lnTo>
                  <a:lnTo>
                    <a:pt x="109" y="237"/>
                  </a:lnTo>
                  <a:lnTo>
                    <a:pt x="3" y="140"/>
                  </a:lnTo>
                  <a:close/>
                </a:path>
              </a:pathLst>
            </a:custGeom>
            <a:solidFill>
              <a:srgbClr val="FFFF00"/>
            </a:solidFill>
            <a:ln w="9525">
              <a:noFill/>
              <a:round/>
              <a:headEnd/>
              <a:tailEnd/>
            </a:ln>
            <a:effectLst/>
          </p:spPr>
          <p:txBody>
            <a:bodyPr wrap="none" anchor="ctr"/>
            <a:lstStyle/>
            <a:p>
              <a:endParaRPr lang="en-IN"/>
            </a:p>
          </p:txBody>
        </p:sp>
        <p:sp>
          <p:nvSpPr>
            <p:cNvPr id="5035" name="Freeform 939"/>
            <p:cNvSpPr>
              <a:spLocks noChangeArrowheads="1"/>
            </p:cNvSpPr>
            <p:nvPr/>
          </p:nvSpPr>
          <p:spPr bwMode="auto">
            <a:xfrm>
              <a:off x="1593" y="2306"/>
              <a:ext cx="252" cy="257"/>
            </a:xfrm>
            <a:custGeom>
              <a:avLst/>
              <a:gdLst/>
              <a:ahLst/>
              <a:cxnLst>
                <a:cxn ang="0">
                  <a:pos x="0" y="137"/>
                </a:cxn>
                <a:cxn ang="0">
                  <a:pos x="123" y="0"/>
                </a:cxn>
                <a:cxn ang="0">
                  <a:pos x="229" y="96"/>
                </a:cxn>
                <a:cxn ang="0">
                  <a:pos x="106" y="234"/>
                </a:cxn>
                <a:cxn ang="0">
                  <a:pos x="0" y="137"/>
                </a:cxn>
                <a:cxn ang="0">
                  <a:pos x="3" y="134"/>
                </a:cxn>
                <a:cxn ang="0">
                  <a:pos x="120" y="3"/>
                </a:cxn>
                <a:cxn ang="0">
                  <a:pos x="226" y="100"/>
                </a:cxn>
                <a:cxn ang="0">
                  <a:pos x="109" y="230"/>
                </a:cxn>
                <a:cxn ang="0">
                  <a:pos x="3" y="134"/>
                </a:cxn>
              </a:cxnLst>
              <a:rect l="0" t="0" r="r" b="b"/>
              <a:pathLst>
                <a:path w="229" h="234">
                  <a:moveTo>
                    <a:pt x="0" y="137"/>
                  </a:moveTo>
                  <a:lnTo>
                    <a:pt x="123" y="0"/>
                  </a:lnTo>
                  <a:lnTo>
                    <a:pt x="229" y="96"/>
                  </a:lnTo>
                  <a:lnTo>
                    <a:pt x="106" y="234"/>
                  </a:lnTo>
                  <a:lnTo>
                    <a:pt x="0" y="137"/>
                  </a:lnTo>
                  <a:close/>
                  <a:moveTo>
                    <a:pt x="3" y="134"/>
                  </a:moveTo>
                  <a:lnTo>
                    <a:pt x="120" y="3"/>
                  </a:lnTo>
                  <a:lnTo>
                    <a:pt x="226" y="100"/>
                  </a:lnTo>
                  <a:lnTo>
                    <a:pt x="109" y="230"/>
                  </a:lnTo>
                  <a:lnTo>
                    <a:pt x="3" y="134"/>
                  </a:lnTo>
                  <a:close/>
                </a:path>
              </a:pathLst>
            </a:custGeom>
            <a:solidFill>
              <a:srgbClr val="FFFF00"/>
            </a:solidFill>
            <a:ln w="9525">
              <a:noFill/>
              <a:round/>
              <a:headEnd/>
              <a:tailEnd/>
            </a:ln>
            <a:effectLst/>
          </p:spPr>
          <p:txBody>
            <a:bodyPr wrap="none" anchor="ctr"/>
            <a:lstStyle/>
            <a:p>
              <a:endParaRPr lang="en-IN"/>
            </a:p>
          </p:txBody>
        </p:sp>
        <p:sp>
          <p:nvSpPr>
            <p:cNvPr id="5036" name="Freeform 940"/>
            <p:cNvSpPr>
              <a:spLocks noChangeArrowheads="1"/>
            </p:cNvSpPr>
            <p:nvPr/>
          </p:nvSpPr>
          <p:spPr bwMode="auto">
            <a:xfrm>
              <a:off x="1596" y="2309"/>
              <a:ext cx="245" cy="249"/>
            </a:xfrm>
            <a:custGeom>
              <a:avLst/>
              <a:gdLst/>
              <a:ahLst/>
              <a:cxnLst>
                <a:cxn ang="0">
                  <a:pos x="0" y="131"/>
                </a:cxn>
                <a:cxn ang="0">
                  <a:pos x="117" y="0"/>
                </a:cxn>
                <a:cxn ang="0">
                  <a:pos x="223" y="97"/>
                </a:cxn>
                <a:cxn ang="0">
                  <a:pos x="106" y="227"/>
                </a:cxn>
                <a:cxn ang="0">
                  <a:pos x="0" y="131"/>
                </a:cxn>
                <a:cxn ang="0">
                  <a:pos x="3" y="128"/>
                </a:cxn>
                <a:cxn ang="0">
                  <a:pos x="114" y="4"/>
                </a:cxn>
                <a:cxn ang="0">
                  <a:pos x="220" y="100"/>
                </a:cxn>
                <a:cxn ang="0">
                  <a:pos x="109" y="224"/>
                </a:cxn>
                <a:cxn ang="0">
                  <a:pos x="3" y="128"/>
                </a:cxn>
              </a:cxnLst>
              <a:rect l="0" t="0" r="r" b="b"/>
              <a:pathLst>
                <a:path w="223" h="227">
                  <a:moveTo>
                    <a:pt x="0" y="131"/>
                  </a:moveTo>
                  <a:lnTo>
                    <a:pt x="117" y="0"/>
                  </a:lnTo>
                  <a:lnTo>
                    <a:pt x="223" y="97"/>
                  </a:lnTo>
                  <a:lnTo>
                    <a:pt x="106" y="227"/>
                  </a:lnTo>
                  <a:lnTo>
                    <a:pt x="0" y="131"/>
                  </a:lnTo>
                  <a:close/>
                  <a:moveTo>
                    <a:pt x="3" y="128"/>
                  </a:moveTo>
                  <a:lnTo>
                    <a:pt x="114" y="4"/>
                  </a:lnTo>
                  <a:lnTo>
                    <a:pt x="220" y="100"/>
                  </a:lnTo>
                  <a:lnTo>
                    <a:pt x="109" y="224"/>
                  </a:lnTo>
                  <a:lnTo>
                    <a:pt x="3" y="128"/>
                  </a:lnTo>
                  <a:close/>
                </a:path>
              </a:pathLst>
            </a:custGeom>
            <a:solidFill>
              <a:srgbClr val="FFFF00"/>
            </a:solidFill>
            <a:ln w="9525">
              <a:noFill/>
              <a:round/>
              <a:headEnd/>
              <a:tailEnd/>
            </a:ln>
            <a:effectLst/>
          </p:spPr>
          <p:txBody>
            <a:bodyPr wrap="none" anchor="ctr"/>
            <a:lstStyle/>
            <a:p>
              <a:endParaRPr lang="en-IN"/>
            </a:p>
          </p:txBody>
        </p:sp>
        <p:sp>
          <p:nvSpPr>
            <p:cNvPr id="5037" name="Freeform 941"/>
            <p:cNvSpPr>
              <a:spLocks noChangeArrowheads="1"/>
            </p:cNvSpPr>
            <p:nvPr/>
          </p:nvSpPr>
          <p:spPr bwMode="auto">
            <a:xfrm>
              <a:off x="1599" y="2314"/>
              <a:ext cx="238" cy="242"/>
            </a:xfrm>
            <a:custGeom>
              <a:avLst/>
              <a:gdLst/>
              <a:ahLst/>
              <a:cxnLst>
                <a:cxn ang="0">
                  <a:pos x="0" y="124"/>
                </a:cxn>
                <a:cxn ang="0">
                  <a:pos x="111" y="0"/>
                </a:cxn>
                <a:cxn ang="0">
                  <a:pos x="217" y="96"/>
                </a:cxn>
                <a:cxn ang="0">
                  <a:pos x="106" y="220"/>
                </a:cxn>
                <a:cxn ang="0">
                  <a:pos x="0" y="124"/>
                </a:cxn>
                <a:cxn ang="0">
                  <a:pos x="1" y="121"/>
                </a:cxn>
                <a:cxn ang="0">
                  <a:pos x="108" y="3"/>
                </a:cxn>
                <a:cxn ang="0">
                  <a:pos x="215" y="99"/>
                </a:cxn>
                <a:cxn ang="0">
                  <a:pos x="109" y="217"/>
                </a:cxn>
                <a:cxn ang="0">
                  <a:pos x="1" y="121"/>
                </a:cxn>
              </a:cxnLst>
              <a:rect l="0" t="0" r="r" b="b"/>
              <a:pathLst>
                <a:path w="217" h="220">
                  <a:moveTo>
                    <a:pt x="0" y="124"/>
                  </a:moveTo>
                  <a:lnTo>
                    <a:pt x="111" y="0"/>
                  </a:lnTo>
                  <a:lnTo>
                    <a:pt x="217" y="96"/>
                  </a:lnTo>
                  <a:lnTo>
                    <a:pt x="106" y="220"/>
                  </a:lnTo>
                  <a:lnTo>
                    <a:pt x="0" y="124"/>
                  </a:lnTo>
                  <a:close/>
                  <a:moveTo>
                    <a:pt x="1" y="121"/>
                  </a:moveTo>
                  <a:lnTo>
                    <a:pt x="108" y="3"/>
                  </a:lnTo>
                  <a:lnTo>
                    <a:pt x="215" y="99"/>
                  </a:lnTo>
                  <a:lnTo>
                    <a:pt x="109" y="217"/>
                  </a:lnTo>
                  <a:lnTo>
                    <a:pt x="1" y="121"/>
                  </a:lnTo>
                  <a:close/>
                </a:path>
              </a:pathLst>
            </a:custGeom>
            <a:solidFill>
              <a:srgbClr val="FFFF00"/>
            </a:solidFill>
            <a:ln w="9525">
              <a:noFill/>
              <a:round/>
              <a:headEnd/>
              <a:tailEnd/>
            </a:ln>
            <a:effectLst/>
          </p:spPr>
          <p:txBody>
            <a:bodyPr wrap="none" anchor="ctr"/>
            <a:lstStyle/>
            <a:p>
              <a:endParaRPr lang="en-IN"/>
            </a:p>
          </p:txBody>
        </p:sp>
        <p:sp>
          <p:nvSpPr>
            <p:cNvPr id="5038" name="Freeform 942"/>
            <p:cNvSpPr>
              <a:spLocks noChangeArrowheads="1"/>
            </p:cNvSpPr>
            <p:nvPr/>
          </p:nvSpPr>
          <p:spPr bwMode="auto">
            <a:xfrm>
              <a:off x="1601" y="2317"/>
              <a:ext cx="235" cy="235"/>
            </a:xfrm>
            <a:custGeom>
              <a:avLst/>
              <a:gdLst/>
              <a:ahLst/>
              <a:cxnLst>
                <a:cxn ang="0">
                  <a:pos x="0" y="118"/>
                </a:cxn>
                <a:cxn ang="0">
                  <a:pos x="107" y="0"/>
                </a:cxn>
                <a:cxn ang="0">
                  <a:pos x="214" y="96"/>
                </a:cxn>
                <a:cxn ang="0">
                  <a:pos x="108" y="214"/>
                </a:cxn>
                <a:cxn ang="0">
                  <a:pos x="0" y="118"/>
                </a:cxn>
                <a:cxn ang="0">
                  <a:pos x="3" y="114"/>
                </a:cxn>
                <a:cxn ang="0">
                  <a:pos x="104" y="3"/>
                </a:cxn>
                <a:cxn ang="0">
                  <a:pos x="212" y="99"/>
                </a:cxn>
                <a:cxn ang="0">
                  <a:pos x="111" y="211"/>
                </a:cxn>
                <a:cxn ang="0">
                  <a:pos x="3" y="114"/>
                </a:cxn>
              </a:cxnLst>
              <a:rect l="0" t="0" r="r" b="b"/>
              <a:pathLst>
                <a:path w="214" h="214">
                  <a:moveTo>
                    <a:pt x="0" y="118"/>
                  </a:moveTo>
                  <a:lnTo>
                    <a:pt x="107" y="0"/>
                  </a:lnTo>
                  <a:lnTo>
                    <a:pt x="214" y="96"/>
                  </a:lnTo>
                  <a:lnTo>
                    <a:pt x="108" y="214"/>
                  </a:lnTo>
                  <a:lnTo>
                    <a:pt x="0" y="118"/>
                  </a:lnTo>
                  <a:close/>
                  <a:moveTo>
                    <a:pt x="3" y="114"/>
                  </a:moveTo>
                  <a:lnTo>
                    <a:pt x="104" y="3"/>
                  </a:lnTo>
                  <a:lnTo>
                    <a:pt x="212" y="99"/>
                  </a:lnTo>
                  <a:lnTo>
                    <a:pt x="111" y="211"/>
                  </a:lnTo>
                  <a:lnTo>
                    <a:pt x="3" y="114"/>
                  </a:lnTo>
                  <a:close/>
                </a:path>
              </a:pathLst>
            </a:custGeom>
            <a:solidFill>
              <a:srgbClr val="FFFF00"/>
            </a:solidFill>
            <a:ln w="9525">
              <a:noFill/>
              <a:round/>
              <a:headEnd/>
              <a:tailEnd/>
            </a:ln>
            <a:effectLst/>
          </p:spPr>
          <p:txBody>
            <a:bodyPr wrap="none" anchor="ctr"/>
            <a:lstStyle/>
            <a:p>
              <a:endParaRPr lang="en-IN"/>
            </a:p>
          </p:txBody>
        </p:sp>
        <p:sp>
          <p:nvSpPr>
            <p:cNvPr id="5039" name="Freeform 943"/>
            <p:cNvSpPr>
              <a:spLocks noChangeArrowheads="1"/>
            </p:cNvSpPr>
            <p:nvPr/>
          </p:nvSpPr>
          <p:spPr bwMode="auto">
            <a:xfrm>
              <a:off x="1604" y="2320"/>
              <a:ext cx="229" cy="228"/>
            </a:xfrm>
            <a:custGeom>
              <a:avLst/>
              <a:gdLst/>
              <a:ahLst/>
              <a:cxnLst>
                <a:cxn ang="0">
                  <a:pos x="0" y="111"/>
                </a:cxn>
                <a:cxn ang="0">
                  <a:pos x="101" y="0"/>
                </a:cxn>
                <a:cxn ang="0">
                  <a:pos x="209" y="96"/>
                </a:cxn>
                <a:cxn ang="0">
                  <a:pos x="108" y="208"/>
                </a:cxn>
                <a:cxn ang="0">
                  <a:pos x="0" y="111"/>
                </a:cxn>
                <a:cxn ang="0">
                  <a:pos x="3" y="108"/>
                </a:cxn>
                <a:cxn ang="0">
                  <a:pos x="98" y="3"/>
                </a:cxn>
                <a:cxn ang="0">
                  <a:pos x="206" y="100"/>
                </a:cxn>
                <a:cxn ang="0">
                  <a:pos x="111" y="204"/>
                </a:cxn>
                <a:cxn ang="0">
                  <a:pos x="3" y="108"/>
                </a:cxn>
              </a:cxnLst>
              <a:rect l="0" t="0" r="r" b="b"/>
              <a:pathLst>
                <a:path w="209" h="208">
                  <a:moveTo>
                    <a:pt x="0" y="111"/>
                  </a:moveTo>
                  <a:lnTo>
                    <a:pt x="101" y="0"/>
                  </a:lnTo>
                  <a:lnTo>
                    <a:pt x="209" y="96"/>
                  </a:lnTo>
                  <a:lnTo>
                    <a:pt x="108" y="208"/>
                  </a:lnTo>
                  <a:lnTo>
                    <a:pt x="0" y="111"/>
                  </a:lnTo>
                  <a:close/>
                  <a:moveTo>
                    <a:pt x="3" y="108"/>
                  </a:moveTo>
                  <a:lnTo>
                    <a:pt x="98" y="3"/>
                  </a:lnTo>
                  <a:lnTo>
                    <a:pt x="206" y="100"/>
                  </a:lnTo>
                  <a:lnTo>
                    <a:pt x="111" y="204"/>
                  </a:lnTo>
                  <a:lnTo>
                    <a:pt x="3" y="108"/>
                  </a:lnTo>
                  <a:close/>
                </a:path>
              </a:pathLst>
            </a:custGeom>
            <a:solidFill>
              <a:srgbClr val="FFFF00"/>
            </a:solidFill>
            <a:ln w="9525">
              <a:noFill/>
              <a:round/>
              <a:headEnd/>
              <a:tailEnd/>
            </a:ln>
            <a:effectLst/>
          </p:spPr>
          <p:txBody>
            <a:bodyPr wrap="none" anchor="ctr"/>
            <a:lstStyle/>
            <a:p>
              <a:endParaRPr lang="en-IN"/>
            </a:p>
          </p:txBody>
        </p:sp>
        <p:sp>
          <p:nvSpPr>
            <p:cNvPr id="5040" name="Freeform 944"/>
            <p:cNvSpPr>
              <a:spLocks noChangeArrowheads="1"/>
            </p:cNvSpPr>
            <p:nvPr/>
          </p:nvSpPr>
          <p:spPr bwMode="auto">
            <a:xfrm>
              <a:off x="1607" y="2324"/>
              <a:ext cx="223" cy="221"/>
            </a:xfrm>
            <a:custGeom>
              <a:avLst/>
              <a:gdLst/>
              <a:ahLst/>
              <a:cxnLst>
                <a:cxn ang="0">
                  <a:pos x="0" y="105"/>
                </a:cxn>
                <a:cxn ang="0">
                  <a:pos x="95" y="0"/>
                </a:cxn>
                <a:cxn ang="0">
                  <a:pos x="203" y="97"/>
                </a:cxn>
                <a:cxn ang="0">
                  <a:pos x="108" y="201"/>
                </a:cxn>
                <a:cxn ang="0">
                  <a:pos x="0" y="105"/>
                </a:cxn>
                <a:cxn ang="0">
                  <a:pos x="3" y="102"/>
                </a:cxn>
                <a:cxn ang="0">
                  <a:pos x="92" y="3"/>
                </a:cxn>
                <a:cxn ang="0">
                  <a:pos x="200" y="99"/>
                </a:cxn>
                <a:cxn ang="0">
                  <a:pos x="111" y="198"/>
                </a:cxn>
                <a:cxn ang="0">
                  <a:pos x="3" y="102"/>
                </a:cxn>
              </a:cxnLst>
              <a:rect l="0" t="0" r="r" b="b"/>
              <a:pathLst>
                <a:path w="203" h="201">
                  <a:moveTo>
                    <a:pt x="0" y="105"/>
                  </a:moveTo>
                  <a:lnTo>
                    <a:pt x="95" y="0"/>
                  </a:lnTo>
                  <a:lnTo>
                    <a:pt x="203" y="97"/>
                  </a:lnTo>
                  <a:lnTo>
                    <a:pt x="108" y="201"/>
                  </a:lnTo>
                  <a:lnTo>
                    <a:pt x="0" y="105"/>
                  </a:lnTo>
                  <a:close/>
                  <a:moveTo>
                    <a:pt x="3" y="102"/>
                  </a:moveTo>
                  <a:lnTo>
                    <a:pt x="92" y="3"/>
                  </a:lnTo>
                  <a:lnTo>
                    <a:pt x="200" y="99"/>
                  </a:lnTo>
                  <a:lnTo>
                    <a:pt x="111" y="198"/>
                  </a:lnTo>
                  <a:lnTo>
                    <a:pt x="3" y="102"/>
                  </a:lnTo>
                  <a:close/>
                </a:path>
              </a:pathLst>
            </a:custGeom>
            <a:solidFill>
              <a:srgbClr val="FFFF00"/>
            </a:solidFill>
            <a:ln w="9525">
              <a:noFill/>
              <a:round/>
              <a:headEnd/>
              <a:tailEnd/>
            </a:ln>
            <a:effectLst/>
          </p:spPr>
          <p:txBody>
            <a:bodyPr wrap="none" anchor="ctr"/>
            <a:lstStyle/>
            <a:p>
              <a:endParaRPr lang="en-IN"/>
            </a:p>
          </p:txBody>
        </p:sp>
        <p:sp>
          <p:nvSpPr>
            <p:cNvPr id="5041" name="Freeform 945"/>
            <p:cNvSpPr>
              <a:spLocks noChangeArrowheads="1"/>
            </p:cNvSpPr>
            <p:nvPr/>
          </p:nvSpPr>
          <p:spPr bwMode="auto">
            <a:xfrm>
              <a:off x="1611" y="2327"/>
              <a:ext cx="216" cy="214"/>
            </a:xfrm>
            <a:custGeom>
              <a:avLst/>
              <a:gdLst/>
              <a:ahLst/>
              <a:cxnLst>
                <a:cxn ang="0">
                  <a:pos x="0" y="99"/>
                </a:cxn>
                <a:cxn ang="0">
                  <a:pos x="89" y="0"/>
                </a:cxn>
                <a:cxn ang="0">
                  <a:pos x="197" y="96"/>
                </a:cxn>
                <a:cxn ang="0">
                  <a:pos x="108" y="195"/>
                </a:cxn>
                <a:cxn ang="0">
                  <a:pos x="0" y="99"/>
                </a:cxn>
                <a:cxn ang="0">
                  <a:pos x="3" y="96"/>
                </a:cxn>
                <a:cxn ang="0">
                  <a:pos x="86" y="3"/>
                </a:cxn>
                <a:cxn ang="0">
                  <a:pos x="194" y="99"/>
                </a:cxn>
                <a:cxn ang="0">
                  <a:pos x="110" y="192"/>
                </a:cxn>
                <a:cxn ang="0">
                  <a:pos x="3" y="96"/>
                </a:cxn>
              </a:cxnLst>
              <a:rect l="0" t="0" r="r" b="b"/>
              <a:pathLst>
                <a:path w="197" h="195">
                  <a:moveTo>
                    <a:pt x="0" y="99"/>
                  </a:moveTo>
                  <a:lnTo>
                    <a:pt x="89" y="0"/>
                  </a:lnTo>
                  <a:lnTo>
                    <a:pt x="197" y="96"/>
                  </a:lnTo>
                  <a:lnTo>
                    <a:pt x="108" y="195"/>
                  </a:lnTo>
                  <a:lnTo>
                    <a:pt x="0" y="99"/>
                  </a:lnTo>
                  <a:close/>
                  <a:moveTo>
                    <a:pt x="3" y="96"/>
                  </a:moveTo>
                  <a:lnTo>
                    <a:pt x="86" y="3"/>
                  </a:lnTo>
                  <a:lnTo>
                    <a:pt x="194" y="99"/>
                  </a:lnTo>
                  <a:lnTo>
                    <a:pt x="110" y="192"/>
                  </a:lnTo>
                  <a:lnTo>
                    <a:pt x="3" y="96"/>
                  </a:lnTo>
                  <a:close/>
                </a:path>
              </a:pathLst>
            </a:custGeom>
            <a:solidFill>
              <a:srgbClr val="FFFF00"/>
            </a:solidFill>
            <a:ln w="9525">
              <a:noFill/>
              <a:round/>
              <a:headEnd/>
              <a:tailEnd/>
            </a:ln>
            <a:effectLst/>
          </p:spPr>
          <p:txBody>
            <a:bodyPr wrap="none" anchor="ctr"/>
            <a:lstStyle/>
            <a:p>
              <a:endParaRPr lang="en-IN"/>
            </a:p>
          </p:txBody>
        </p:sp>
        <p:sp>
          <p:nvSpPr>
            <p:cNvPr id="5042" name="Freeform 946"/>
            <p:cNvSpPr>
              <a:spLocks noChangeArrowheads="1"/>
            </p:cNvSpPr>
            <p:nvPr/>
          </p:nvSpPr>
          <p:spPr bwMode="auto">
            <a:xfrm>
              <a:off x="1614" y="2330"/>
              <a:ext cx="209" cy="207"/>
            </a:xfrm>
            <a:custGeom>
              <a:avLst/>
              <a:gdLst/>
              <a:ahLst/>
              <a:cxnLst>
                <a:cxn ang="0">
                  <a:pos x="0" y="93"/>
                </a:cxn>
                <a:cxn ang="0">
                  <a:pos x="83" y="0"/>
                </a:cxn>
                <a:cxn ang="0">
                  <a:pos x="191" y="96"/>
                </a:cxn>
                <a:cxn ang="0">
                  <a:pos x="107" y="189"/>
                </a:cxn>
                <a:cxn ang="0">
                  <a:pos x="0" y="93"/>
                </a:cxn>
                <a:cxn ang="0">
                  <a:pos x="3" y="90"/>
                </a:cxn>
                <a:cxn ang="0">
                  <a:pos x="81" y="3"/>
                </a:cxn>
                <a:cxn ang="0">
                  <a:pos x="188" y="99"/>
                </a:cxn>
                <a:cxn ang="0">
                  <a:pos x="110" y="187"/>
                </a:cxn>
                <a:cxn ang="0">
                  <a:pos x="3" y="90"/>
                </a:cxn>
              </a:cxnLst>
              <a:rect l="0" t="0" r="r" b="b"/>
              <a:pathLst>
                <a:path w="191" h="189">
                  <a:moveTo>
                    <a:pt x="0" y="93"/>
                  </a:moveTo>
                  <a:lnTo>
                    <a:pt x="83" y="0"/>
                  </a:lnTo>
                  <a:lnTo>
                    <a:pt x="191" y="96"/>
                  </a:lnTo>
                  <a:lnTo>
                    <a:pt x="107" y="189"/>
                  </a:lnTo>
                  <a:lnTo>
                    <a:pt x="0" y="93"/>
                  </a:lnTo>
                  <a:close/>
                  <a:moveTo>
                    <a:pt x="3" y="90"/>
                  </a:moveTo>
                  <a:lnTo>
                    <a:pt x="81" y="3"/>
                  </a:lnTo>
                  <a:lnTo>
                    <a:pt x="188" y="99"/>
                  </a:lnTo>
                  <a:lnTo>
                    <a:pt x="110" y="187"/>
                  </a:lnTo>
                  <a:lnTo>
                    <a:pt x="3" y="90"/>
                  </a:lnTo>
                  <a:close/>
                </a:path>
              </a:pathLst>
            </a:custGeom>
            <a:solidFill>
              <a:srgbClr val="FFFF00"/>
            </a:solidFill>
            <a:ln w="9525">
              <a:noFill/>
              <a:round/>
              <a:headEnd/>
              <a:tailEnd/>
            </a:ln>
            <a:effectLst/>
          </p:spPr>
          <p:txBody>
            <a:bodyPr wrap="none" anchor="ctr"/>
            <a:lstStyle/>
            <a:p>
              <a:endParaRPr lang="en-IN"/>
            </a:p>
          </p:txBody>
        </p:sp>
        <p:sp>
          <p:nvSpPr>
            <p:cNvPr id="5043" name="Freeform 947"/>
            <p:cNvSpPr>
              <a:spLocks noChangeArrowheads="1"/>
            </p:cNvSpPr>
            <p:nvPr/>
          </p:nvSpPr>
          <p:spPr bwMode="auto">
            <a:xfrm>
              <a:off x="1617" y="2333"/>
              <a:ext cx="203" cy="202"/>
            </a:xfrm>
            <a:custGeom>
              <a:avLst/>
              <a:gdLst/>
              <a:ahLst/>
              <a:cxnLst>
                <a:cxn ang="0">
                  <a:pos x="0" y="87"/>
                </a:cxn>
                <a:cxn ang="0">
                  <a:pos x="78" y="0"/>
                </a:cxn>
                <a:cxn ang="0">
                  <a:pos x="185" y="96"/>
                </a:cxn>
                <a:cxn ang="0">
                  <a:pos x="107" y="184"/>
                </a:cxn>
                <a:cxn ang="0">
                  <a:pos x="0" y="87"/>
                </a:cxn>
                <a:cxn ang="0">
                  <a:pos x="3" y="84"/>
                </a:cxn>
                <a:cxn ang="0">
                  <a:pos x="75" y="3"/>
                </a:cxn>
                <a:cxn ang="0">
                  <a:pos x="182" y="99"/>
                </a:cxn>
                <a:cxn ang="0">
                  <a:pos x="109" y="181"/>
                </a:cxn>
                <a:cxn ang="0">
                  <a:pos x="3" y="84"/>
                </a:cxn>
              </a:cxnLst>
              <a:rect l="0" t="0" r="r" b="b"/>
              <a:pathLst>
                <a:path w="185" h="184">
                  <a:moveTo>
                    <a:pt x="0" y="87"/>
                  </a:moveTo>
                  <a:lnTo>
                    <a:pt x="78" y="0"/>
                  </a:lnTo>
                  <a:lnTo>
                    <a:pt x="185" y="96"/>
                  </a:lnTo>
                  <a:lnTo>
                    <a:pt x="107" y="184"/>
                  </a:lnTo>
                  <a:lnTo>
                    <a:pt x="0" y="87"/>
                  </a:lnTo>
                  <a:close/>
                  <a:moveTo>
                    <a:pt x="3" y="84"/>
                  </a:moveTo>
                  <a:lnTo>
                    <a:pt x="75" y="3"/>
                  </a:lnTo>
                  <a:lnTo>
                    <a:pt x="182" y="99"/>
                  </a:lnTo>
                  <a:lnTo>
                    <a:pt x="109" y="181"/>
                  </a:lnTo>
                  <a:lnTo>
                    <a:pt x="3" y="84"/>
                  </a:lnTo>
                  <a:close/>
                </a:path>
              </a:pathLst>
            </a:custGeom>
            <a:solidFill>
              <a:srgbClr val="FFFF00"/>
            </a:solidFill>
            <a:ln w="9525">
              <a:noFill/>
              <a:round/>
              <a:headEnd/>
              <a:tailEnd/>
            </a:ln>
            <a:effectLst/>
          </p:spPr>
          <p:txBody>
            <a:bodyPr wrap="none" anchor="ctr"/>
            <a:lstStyle/>
            <a:p>
              <a:endParaRPr lang="en-IN"/>
            </a:p>
          </p:txBody>
        </p:sp>
        <p:sp>
          <p:nvSpPr>
            <p:cNvPr id="5044" name="Freeform 948"/>
            <p:cNvSpPr>
              <a:spLocks noChangeArrowheads="1"/>
            </p:cNvSpPr>
            <p:nvPr/>
          </p:nvSpPr>
          <p:spPr bwMode="auto">
            <a:xfrm>
              <a:off x="1620" y="2337"/>
              <a:ext cx="197" cy="195"/>
            </a:xfrm>
            <a:custGeom>
              <a:avLst/>
              <a:gdLst/>
              <a:ahLst/>
              <a:cxnLst>
                <a:cxn ang="0">
                  <a:pos x="0" y="81"/>
                </a:cxn>
                <a:cxn ang="0">
                  <a:pos x="72" y="0"/>
                </a:cxn>
                <a:cxn ang="0">
                  <a:pos x="179" y="96"/>
                </a:cxn>
                <a:cxn ang="0">
                  <a:pos x="106" y="178"/>
                </a:cxn>
                <a:cxn ang="0">
                  <a:pos x="0" y="81"/>
                </a:cxn>
                <a:cxn ang="0">
                  <a:pos x="3" y="78"/>
                </a:cxn>
                <a:cxn ang="0">
                  <a:pos x="70" y="3"/>
                </a:cxn>
                <a:cxn ang="0">
                  <a:pos x="176" y="100"/>
                </a:cxn>
                <a:cxn ang="0">
                  <a:pos x="109" y="174"/>
                </a:cxn>
                <a:cxn ang="0">
                  <a:pos x="3" y="78"/>
                </a:cxn>
              </a:cxnLst>
              <a:rect l="0" t="0" r="r" b="b"/>
              <a:pathLst>
                <a:path w="179" h="178">
                  <a:moveTo>
                    <a:pt x="0" y="81"/>
                  </a:moveTo>
                  <a:lnTo>
                    <a:pt x="72" y="0"/>
                  </a:lnTo>
                  <a:lnTo>
                    <a:pt x="179" y="96"/>
                  </a:lnTo>
                  <a:lnTo>
                    <a:pt x="106" y="178"/>
                  </a:lnTo>
                  <a:lnTo>
                    <a:pt x="0" y="81"/>
                  </a:lnTo>
                  <a:close/>
                  <a:moveTo>
                    <a:pt x="3" y="78"/>
                  </a:moveTo>
                  <a:lnTo>
                    <a:pt x="70" y="3"/>
                  </a:lnTo>
                  <a:lnTo>
                    <a:pt x="176" y="100"/>
                  </a:lnTo>
                  <a:lnTo>
                    <a:pt x="109" y="174"/>
                  </a:lnTo>
                  <a:lnTo>
                    <a:pt x="3" y="78"/>
                  </a:lnTo>
                  <a:close/>
                </a:path>
              </a:pathLst>
            </a:custGeom>
            <a:solidFill>
              <a:srgbClr val="FFFF00"/>
            </a:solidFill>
            <a:ln w="9525">
              <a:noFill/>
              <a:round/>
              <a:headEnd/>
              <a:tailEnd/>
            </a:ln>
            <a:effectLst/>
          </p:spPr>
          <p:txBody>
            <a:bodyPr wrap="none" anchor="ctr"/>
            <a:lstStyle/>
            <a:p>
              <a:endParaRPr lang="en-IN"/>
            </a:p>
          </p:txBody>
        </p:sp>
        <p:sp>
          <p:nvSpPr>
            <p:cNvPr id="5045" name="Freeform 949"/>
            <p:cNvSpPr>
              <a:spLocks noChangeArrowheads="1"/>
            </p:cNvSpPr>
            <p:nvPr/>
          </p:nvSpPr>
          <p:spPr bwMode="auto">
            <a:xfrm>
              <a:off x="1624" y="2340"/>
              <a:ext cx="189" cy="187"/>
            </a:xfrm>
            <a:custGeom>
              <a:avLst/>
              <a:gdLst/>
              <a:ahLst/>
              <a:cxnLst>
                <a:cxn ang="0">
                  <a:pos x="0" y="75"/>
                </a:cxn>
                <a:cxn ang="0">
                  <a:pos x="67" y="0"/>
                </a:cxn>
                <a:cxn ang="0">
                  <a:pos x="173" y="97"/>
                </a:cxn>
                <a:cxn ang="0">
                  <a:pos x="106" y="171"/>
                </a:cxn>
                <a:cxn ang="0">
                  <a:pos x="0" y="75"/>
                </a:cxn>
                <a:cxn ang="0">
                  <a:pos x="3" y="72"/>
                </a:cxn>
                <a:cxn ang="0">
                  <a:pos x="64" y="4"/>
                </a:cxn>
                <a:cxn ang="0">
                  <a:pos x="170" y="100"/>
                </a:cxn>
                <a:cxn ang="0">
                  <a:pos x="109" y="168"/>
                </a:cxn>
                <a:cxn ang="0">
                  <a:pos x="3" y="72"/>
                </a:cxn>
              </a:cxnLst>
              <a:rect l="0" t="0" r="r" b="b"/>
              <a:pathLst>
                <a:path w="173" h="171">
                  <a:moveTo>
                    <a:pt x="0" y="75"/>
                  </a:moveTo>
                  <a:lnTo>
                    <a:pt x="67" y="0"/>
                  </a:lnTo>
                  <a:lnTo>
                    <a:pt x="173" y="97"/>
                  </a:lnTo>
                  <a:lnTo>
                    <a:pt x="106" y="171"/>
                  </a:lnTo>
                  <a:lnTo>
                    <a:pt x="0" y="75"/>
                  </a:lnTo>
                  <a:close/>
                  <a:moveTo>
                    <a:pt x="3" y="72"/>
                  </a:moveTo>
                  <a:lnTo>
                    <a:pt x="64" y="4"/>
                  </a:lnTo>
                  <a:lnTo>
                    <a:pt x="170" y="100"/>
                  </a:lnTo>
                  <a:lnTo>
                    <a:pt x="109" y="168"/>
                  </a:lnTo>
                  <a:lnTo>
                    <a:pt x="3" y="72"/>
                  </a:lnTo>
                  <a:close/>
                </a:path>
              </a:pathLst>
            </a:custGeom>
            <a:solidFill>
              <a:srgbClr val="FFFF00"/>
            </a:solidFill>
            <a:ln w="9525">
              <a:noFill/>
              <a:round/>
              <a:headEnd/>
              <a:tailEnd/>
            </a:ln>
            <a:effectLst/>
          </p:spPr>
          <p:txBody>
            <a:bodyPr wrap="none" anchor="ctr"/>
            <a:lstStyle/>
            <a:p>
              <a:endParaRPr lang="en-IN"/>
            </a:p>
          </p:txBody>
        </p:sp>
        <p:sp>
          <p:nvSpPr>
            <p:cNvPr id="5046" name="Freeform 950"/>
            <p:cNvSpPr>
              <a:spLocks noChangeArrowheads="1"/>
            </p:cNvSpPr>
            <p:nvPr/>
          </p:nvSpPr>
          <p:spPr bwMode="auto">
            <a:xfrm>
              <a:off x="1627" y="2345"/>
              <a:ext cx="183" cy="180"/>
            </a:xfrm>
            <a:custGeom>
              <a:avLst/>
              <a:gdLst/>
              <a:ahLst/>
              <a:cxnLst>
                <a:cxn ang="0">
                  <a:pos x="0" y="68"/>
                </a:cxn>
                <a:cxn ang="0">
                  <a:pos x="61" y="0"/>
                </a:cxn>
                <a:cxn ang="0">
                  <a:pos x="167" y="96"/>
                </a:cxn>
                <a:cxn ang="0">
                  <a:pos x="106" y="164"/>
                </a:cxn>
                <a:cxn ang="0">
                  <a:pos x="0" y="68"/>
                </a:cxn>
                <a:cxn ang="0">
                  <a:pos x="2" y="65"/>
                </a:cxn>
                <a:cxn ang="0">
                  <a:pos x="58" y="3"/>
                </a:cxn>
                <a:cxn ang="0">
                  <a:pos x="165" y="99"/>
                </a:cxn>
                <a:cxn ang="0">
                  <a:pos x="109" y="161"/>
                </a:cxn>
                <a:cxn ang="0">
                  <a:pos x="2" y="65"/>
                </a:cxn>
              </a:cxnLst>
              <a:rect l="0" t="0" r="r" b="b"/>
              <a:pathLst>
                <a:path w="167" h="164">
                  <a:moveTo>
                    <a:pt x="0" y="68"/>
                  </a:moveTo>
                  <a:lnTo>
                    <a:pt x="61" y="0"/>
                  </a:lnTo>
                  <a:lnTo>
                    <a:pt x="167" y="96"/>
                  </a:lnTo>
                  <a:lnTo>
                    <a:pt x="106" y="164"/>
                  </a:lnTo>
                  <a:lnTo>
                    <a:pt x="0" y="68"/>
                  </a:lnTo>
                  <a:close/>
                  <a:moveTo>
                    <a:pt x="2" y="65"/>
                  </a:moveTo>
                  <a:lnTo>
                    <a:pt x="58" y="3"/>
                  </a:lnTo>
                  <a:lnTo>
                    <a:pt x="165" y="99"/>
                  </a:lnTo>
                  <a:lnTo>
                    <a:pt x="109" y="161"/>
                  </a:lnTo>
                  <a:lnTo>
                    <a:pt x="2" y="65"/>
                  </a:lnTo>
                  <a:close/>
                </a:path>
              </a:pathLst>
            </a:custGeom>
            <a:solidFill>
              <a:srgbClr val="FFFF00"/>
            </a:solidFill>
            <a:ln w="9525">
              <a:noFill/>
              <a:round/>
              <a:headEnd/>
              <a:tailEnd/>
            </a:ln>
            <a:effectLst/>
          </p:spPr>
          <p:txBody>
            <a:bodyPr wrap="none" anchor="ctr"/>
            <a:lstStyle/>
            <a:p>
              <a:endParaRPr lang="en-IN"/>
            </a:p>
          </p:txBody>
        </p:sp>
        <p:sp>
          <p:nvSpPr>
            <p:cNvPr id="5047" name="Freeform 951"/>
            <p:cNvSpPr>
              <a:spLocks noChangeArrowheads="1"/>
            </p:cNvSpPr>
            <p:nvPr/>
          </p:nvSpPr>
          <p:spPr bwMode="auto">
            <a:xfrm>
              <a:off x="1629" y="2348"/>
              <a:ext cx="179" cy="173"/>
            </a:xfrm>
            <a:custGeom>
              <a:avLst/>
              <a:gdLst/>
              <a:ahLst/>
              <a:cxnLst>
                <a:cxn ang="0">
                  <a:pos x="0" y="62"/>
                </a:cxn>
                <a:cxn ang="0">
                  <a:pos x="56" y="0"/>
                </a:cxn>
                <a:cxn ang="0">
                  <a:pos x="163" y="96"/>
                </a:cxn>
                <a:cxn ang="0">
                  <a:pos x="107" y="158"/>
                </a:cxn>
                <a:cxn ang="0">
                  <a:pos x="0" y="62"/>
                </a:cxn>
                <a:cxn ang="0">
                  <a:pos x="3" y="58"/>
                </a:cxn>
                <a:cxn ang="0">
                  <a:pos x="53" y="3"/>
                </a:cxn>
                <a:cxn ang="0">
                  <a:pos x="160" y="99"/>
                </a:cxn>
                <a:cxn ang="0">
                  <a:pos x="110" y="155"/>
                </a:cxn>
                <a:cxn ang="0">
                  <a:pos x="3" y="58"/>
                </a:cxn>
              </a:cxnLst>
              <a:rect l="0" t="0" r="r" b="b"/>
              <a:pathLst>
                <a:path w="163" h="158">
                  <a:moveTo>
                    <a:pt x="0" y="62"/>
                  </a:moveTo>
                  <a:lnTo>
                    <a:pt x="56" y="0"/>
                  </a:lnTo>
                  <a:lnTo>
                    <a:pt x="163" y="96"/>
                  </a:lnTo>
                  <a:lnTo>
                    <a:pt x="107" y="158"/>
                  </a:lnTo>
                  <a:lnTo>
                    <a:pt x="0" y="62"/>
                  </a:lnTo>
                  <a:close/>
                  <a:moveTo>
                    <a:pt x="3" y="58"/>
                  </a:moveTo>
                  <a:lnTo>
                    <a:pt x="53" y="3"/>
                  </a:lnTo>
                  <a:lnTo>
                    <a:pt x="160" y="99"/>
                  </a:lnTo>
                  <a:lnTo>
                    <a:pt x="110" y="155"/>
                  </a:lnTo>
                  <a:lnTo>
                    <a:pt x="3" y="58"/>
                  </a:lnTo>
                  <a:close/>
                </a:path>
              </a:pathLst>
            </a:custGeom>
            <a:solidFill>
              <a:srgbClr val="FFFF00"/>
            </a:solidFill>
            <a:ln w="9525">
              <a:noFill/>
              <a:round/>
              <a:headEnd/>
              <a:tailEnd/>
            </a:ln>
            <a:effectLst/>
          </p:spPr>
          <p:txBody>
            <a:bodyPr wrap="none" anchor="ctr"/>
            <a:lstStyle/>
            <a:p>
              <a:endParaRPr lang="en-IN"/>
            </a:p>
          </p:txBody>
        </p:sp>
        <p:sp>
          <p:nvSpPr>
            <p:cNvPr id="5048" name="Freeform 952"/>
            <p:cNvSpPr>
              <a:spLocks noChangeArrowheads="1"/>
            </p:cNvSpPr>
            <p:nvPr/>
          </p:nvSpPr>
          <p:spPr bwMode="auto">
            <a:xfrm>
              <a:off x="1633" y="2351"/>
              <a:ext cx="172" cy="166"/>
            </a:xfrm>
            <a:custGeom>
              <a:avLst/>
              <a:gdLst/>
              <a:ahLst/>
              <a:cxnLst>
                <a:cxn ang="0">
                  <a:pos x="0" y="55"/>
                </a:cxn>
                <a:cxn ang="0">
                  <a:pos x="50" y="0"/>
                </a:cxn>
                <a:cxn ang="0">
                  <a:pos x="157" y="96"/>
                </a:cxn>
                <a:cxn ang="0">
                  <a:pos x="107" y="152"/>
                </a:cxn>
                <a:cxn ang="0">
                  <a:pos x="0" y="55"/>
                </a:cxn>
                <a:cxn ang="0">
                  <a:pos x="2" y="52"/>
                </a:cxn>
                <a:cxn ang="0">
                  <a:pos x="47" y="3"/>
                </a:cxn>
                <a:cxn ang="0">
                  <a:pos x="155" y="99"/>
                </a:cxn>
                <a:cxn ang="0">
                  <a:pos x="110" y="148"/>
                </a:cxn>
                <a:cxn ang="0">
                  <a:pos x="2" y="52"/>
                </a:cxn>
              </a:cxnLst>
              <a:rect l="0" t="0" r="r" b="b"/>
              <a:pathLst>
                <a:path w="157" h="152">
                  <a:moveTo>
                    <a:pt x="0" y="55"/>
                  </a:moveTo>
                  <a:lnTo>
                    <a:pt x="50" y="0"/>
                  </a:lnTo>
                  <a:lnTo>
                    <a:pt x="157" y="96"/>
                  </a:lnTo>
                  <a:lnTo>
                    <a:pt x="107" y="152"/>
                  </a:lnTo>
                  <a:lnTo>
                    <a:pt x="0" y="55"/>
                  </a:lnTo>
                  <a:close/>
                  <a:moveTo>
                    <a:pt x="2" y="52"/>
                  </a:moveTo>
                  <a:lnTo>
                    <a:pt x="47" y="3"/>
                  </a:lnTo>
                  <a:lnTo>
                    <a:pt x="155" y="99"/>
                  </a:lnTo>
                  <a:lnTo>
                    <a:pt x="110" y="148"/>
                  </a:lnTo>
                  <a:lnTo>
                    <a:pt x="2" y="52"/>
                  </a:lnTo>
                  <a:close/>
                </a:path>
              </a:pathLst>
            </a:custGeom>
            <a:solidFill>
              <a:srgbClr val="FFFF00"/>
            </a:solidFill>
            <a:ln w="9525">
              <a:noFill/>
              <a:round/>
              <a:headEnd/>
              <a:tailEnd/>
            </a:ln>
            <a:effectLst/>
          </p:spPr>
          <p:txBody>
            <a:bodyPr wrap="none" anchor="ctr"/>
            <a:lstStyle/>
            <a:p>
              <a:endParaRPr lang="en-IN"/>
            </a:p>
          </p:txBody>
        </p:sp>
        <p:sp>
          <p:nvSpPr>
            <p:cNvPr id="5049" name="Freeform 953"/>
            <p:cNvSpPr>
              <a:spLocks noChangeArrowheads="1"/>
            </p:cNvSpPr>
            <p:nvPr/>
          </p:nvSpPr>
          <p:spPr bwMode="auto">
            <a:xfrm>
              <a:off x="1635" y="2355"/>
              <a:ext cx="167" cy="159"/>
            </a:xfrm>
            <a:custGeom>
              <a:avLst/>
              <a:gdLst/>
              <a:ahLst/>
              <a:cxnLst>
                <a:cxn ang="0">
                  <a:pos x="0" y="49"/>
                </a:cxn>
                <a:cxn ang="0">
                  <a:pos x="45" y="0"/>
                </a:cxn>
                <a:cxn ang="0">
                  <a:pos x="153" y="96"/>
                </a:cxn>
                <a:cxn ang="0">
                  <a:pos x="108" y="145"/>
                </a:cxn>
                <a:cxn ang="0">
                  <a:pos x="0" y="49"/>
                </a:cxn>
                <a:cxn ang="0">
                  <a:pos x="3" y="47"/>
                </a:cxn>
                <a:cxn ang="0">
                  <a:pos x="42" y="3"/>
                </a:cxn>
                <a:cxn ang="0">
                  <a:pos x="150" y="99"/>
                </a:cxn>
                <a:cxn ang="0">
                  <a:pos x="111" y="143"/>
                </a:cxn>
                <a:cxn ang="0">
                  <a:pos x="3" y="47"/>
                </a:cxn>
              </a:cxnLst>
              <a:rect l="0" t="0" r="r" b="b"/>
              <a:pathLst>
                <a:path w="153" h="145">
                  <a:moveTo>
                    <a:pt x="0" y="49"/>
                  </a:moveTo>
                  <a:lnTo>
                    <a:pt x="45" y="0"/>
                  </a:lnTo>
                  <a:lnTo>
                    <a:pt x="153" y="96"/>
                  </a:lnTo>
                  <a:lnTo>
                    <a:pt x="108" y="145"/>
                  </a:lnTo>
                  <a:lnTo>
                    <a:pt x="0" y="49"/>
                  </a:lnTo>
                  <a:close/>
                  <a:moveTo>
                    <a:pt x="3" y="47"/>
                  </a:moveTo>
                  <a:lnTo>
                    <a:pt x="42" y="3"/>
                  </a:lnTo>
                  <a:lnTo>
                    <a:pt x="150" y="99"/>
                  </a:lnTo>
                  <a:lnTo>
                    <a:pt x="111" y="143"/>
                  </a:lnTo>
                  <a:lnTo>
                    <a:pt x="3" y="47"/>
                  </a:lnTo>
                  <a:close/>
                </a:path>
              </a:pathLst>
            </a:custGeom>
            <a:solidFill>
              <a:srgbClr val="FFFF00"/>
            </a:solidFill>
            <a:ln w="9525">
              <a:noFill/>
              <a:round/>
              <a:headEnd/>
              <a:tailEnd/>
            </a:ln>
            <a:effectLst/>
          </p:spPr>
          <p:txBody>
            <a:bodyPr wrap="none" anchor="ctr"/>
            <a:lstStyle/>
            <a:p>
              <a:endParaRPr lang="en-IN"/>
            </a:p>
          </p:txBody>
        </p:sp>
        <p:sp>
          <p:nvSpPr>
            <p:cNvPr id="5050" name="Freeform 954"/>
            <p:cNvSpPr>
              <a:spLocks noChangeArrowheads="1"/>
            </p:cNvSpPr>
            <p:nvPr/>
          </p:nvSpPr>
          <p:spPr bwMode="auto">
            <a:xfrm>
              <a:off x="1638" y="2358"/>
              <a:ext cx="161" cy="154"/>
            </a:xfrm>
            <a:custGeom>
              <a:avLst/>
              <a:gdLst/>
              <a:ahLst/>
              <a:cxnLst>
                <a:cxn ang="0">
                  <a:pos x="0" y="44"/>
                </a:cxn>
                <a:cxn ang="0">
                  <a:pos x="39" y="0"/>
                </a:cxn>
                <a:cxn ang="0">
                  <a:pos x="147" y="96"/>
                </a:cxn>
                <a:cxn ang="0">
                  <a:pos x="108" y="140"/>
                </a:cxn>
                <a:cxn ang="0">
                  <a:pos x="0" y="44"/>
                </a:cxn>
                <a:cxn ang="0">
                  <a:pos x="3" y="41"/>
                </a:cxn>
                <a:cxn ang="0">
                  <a:pos x="37" y="3"/>
                </a:cxn>
                <a:cxn ang="0">
                  <a:pos x="144" y="99"/>
                </a:cxn>
                <a:cxn ang="0">
                  <a:pos x="110" y="137"/>
                </a:cxn>
                <a:cxn ang="0">
                  <a:pos x="3" y="41"/>
                </a:cxn>
              </a:cxnLst>
              <a:rect l="0" t="0" r="r" b="b"/>
              <a:pathLst>
                <a:path w="147" h="140">
                  <a:moveTo>
                    <a:pt x="0" y="44"/>
                  </a:moveTo>
                  <a:lnTo>
                    <a:pt x="39" y="0"/>
                  </a:lnTo>
                  <a:lnTo>
                    <a:pt x="147" y="96"/>
                  </a:lnTo>
                  <a:lnTo>
                    <a:pt x="108" y="140"/>
                  </a:lnTo>
                  <a:lnTo>
                    <a:pt x="0" y="44"/>
                  </a:lnTo>
                  <a:close/>
                  <a:moveTo>
                    <a:pt x="3" y="41"/>
                  </a:moveTo>
                  <a:lnTo>
                    <a:pt x="37" y="3"/>
                  </a:lnTo>
                  <a:lnTo>
                    <a:pt x="144" y="99"/>
                  </a:lnTo>
                  <a:lnTo>
                    <a:pt x="110" y="137"/>
                  </a:lnTo>
                  <a:lnTo>
                    <a:pt x="3" y="41"/>
                  </a:lnTo>
                  <a:close/>
                </a:path>
              </a:pathLst>
            </a:custGeom>
            <a:solidFill>
              <a:srgbClr val="FFFF00"/>
            </a:solidFill>
            <a:ln w="9525">
              <a:noFill/>
              <a:round/>
              <a:headEnd/>
              <a:tailEnd/>
            </a:ln>
            <a:effectLst/>
          </p:spPr>
          <p:txBody>
            <a:bodyPr wrap="none" anchor="ctr"/>
            <a:lstStyle/>
            <a:p>
              <a:endParaRPr lang="en-IN"/>
            </a:p>
          </p:txBody>
        </p:sp>
        <p:sp>
          <p:nvSpPr>
            <p:cNvPr id="5051" name="Freeform 955"/>
            <p:cNvSpPr>
              <a:spLocks noChangeArrowheads="1"/>
            </p:cNvSpPr>
            <p:nvPr/>
          </p:nvSpPr>
          <p:spPr bwMode="auto">
            <a:xfrm>
              <a:off x="1641" y="2361"/>
              <a:ext cx="155" cy="147"/>
            </a:xfrm>
            <a:custGeom>
              <a:avLst/>
              <a:gdLst/>
              <a:ahLst/>
              <a:cxnLst>
                <a:cxn ang="0">
                  <a:pos x="0" y="38"/>
                </a:cxn>
                <a:cxn ang="0">
                  <a:pos x="34" y="0"/>
                </a:cxn>
                <a:cxn ang="0">
                  <a:pos x="141" y="96"/>
                </a:cxn>
                <a:cxn ang="0">
                  <a:pos x="107" y="134"/>
                </a:cxn>
                <a:cxn ang="0">
                  <a:pos x="0" y="38"/>
                </a:cxn>
                <a:cxn ang="0">
                  <a:pos x="3" y="34"/>
                </a:cxn>
                <a:cxn ang="0">
                  <a:pos x="31" y="3"/>
                </a:cxn>
                <a:cxn ang="0">
                  <a:pos x="138" y="99"/>
                </a:cxn>
                <a:cxn ang="0">
                  <a:pos x="110" y="131"/>
                </a:cxn>
                <a:cxn ang="0">
                  <a:pos x="3" y="34"/>
                </a:cxn>
              </a:cxnLst>
              <a:rect l="0" t="0" r="r" b="b"/>
              <a:pathLst>
                <a:path w="141" h="134">
                  <a:moveTo>
                    <a:pt x="0" y="38"/>
                  </a:moveTo>
                  <a:lnTo>
                    <a:pt x="34" y="0"/>
                  </a:lnTo>
                  <a:lnTo>
                    <a:pt x="141" y="96"/>
                  </a:lnTo>
                  <a:lnTo>
                    <a:pt x="107" y="134"/>
                  </a:lnTo>
                  <a:lnTo>
                    <a:pt x="0" y="38"/>
                  </a:lnTo>
                  <a:close/>
                  <a:moveTo>
                    <a:pt x="3" y="34"/>
                  </a:moveTo>
                  <a:lnTo>
                    <a:pt x="31" y="3"/>
                  </a:lnTo>
                  <a:lnTo>
                    <a:pt x="138" y="99"/>
                  </a:lnTo>
                  <a:lnTo>
                    <a:pt x="110" y="131"/>
                  </a:lnTo>
                  <a:lnTo>
                    <a:pt x="3" y="34"/>
                  </a:lnTo>
                  <a:close/>
                </a:path>
              </a:pathLst>
            </a:custGeom>
            <a:solidFill>
              <a:srgbClr val="FFFF00"/>
            </a:solidFill>
            <a:ln w="9525">
              <a:noFill/>
              <a:round/>
              <a:headEnd/>
              <a:tailEnd/>
            </a:ln>
            <a:effectLst/>
          </p:spPr>
          <p:txBody>
            <a:bodyPr wrap="none" anchor="ctr"/>
            <a:lstStyle/>
            <a:p>
              <a:endParaRPr lang="en-IN"/>
            </a:p>
          </p:txBody>
        </p:sp>
        <p:sp>
          <p:nvSpPr>
            <p:cNvPr id="5052" name="Freeform 956"/>
            <p:cNvSpPr>
              <a:spLocks noChangeArrowheads="1"/>
            </p:cNvSpPr>
            <p:nvPr/>
          </p:nvSpPr>
          <p:spPr bwMode="auto">
            <a:xfrm>
              <a:off x="1645" y="2365"/>
              <a:ext cx="148" cy="140"/>
            </a:xfrm>
            <a:custGeom>
              <a:avLst/>
              <a:gdLst/>
              <a:ahLst/>
              <a:cxnLst>
                <a:cxn ang="0">
                  <a:pos x="0" y="31"/>
                </a:cxn>
                <a:cxn ang="0">
                  <a:pos x="28" y="0"/>
                </a:cxn>
                <a:cxn ang="0">
                  <a:pos x="135" y="96"/>
                </a:cxn>
                <a:cxn ang="0">
                  <a:pos x="107" y="128"/>
                </a:cxn>
                <a:cxn ang="0">
                  <a:pos x="0" y="31"/>
                </a:cxn>
                <a:cxn ang="0">
                  <a:pos x="3" y="28"/>
                </a:cxn>
                <a:cxn ang="0">
                  <a:pos x="25" y="3"/>
                </a:cxn>
                <a:cxn ang="0">
                  <a:pos x="132" y="100"/>
                </a:cxn>
                <a:cxn ang="0">
                  <a:pos x="110" y="124"/>
                </a:cxn>
                <a:cxn ang="0">
                  <a:pos x="3" y="28"/>
                </a:cxn>
              </a:cxnLst>
              <a:rect l="0" t="0" r="r" b="b"/>
              <a:pathLst>
                <a:path w="135" h="128">
                  <a:moveTo>
                    <a:pt x="0" y="31"/>
                  </a:moveTo>
                  <a:lnTo>
                    <a:pt x="28" y="0"/>
                  </a:lnTo>
                  <a:lnTo>
                    <a:pt x="135" y="96"/>
                  </a:lnTo>
                  <a:lnTo>
                    <a:pt x="107" y="128"/>
                  </a:lnTo>
                  <a:lnTo>
                    <a:pt x="0" y="31"/>
                  </a:lnTo>
                  <a:close/>
                  <a:moveTo>
                    <a:pt x="3" y="28"/>
                  </a:moveTo>
                  <a:lnTo>
                    <a:pt x="25" y="3"/>
                  </a:lnTo>
                  <a:lnTo>
                    <a:pt x="132" y="100"/>
                  </a:lnTo>
                  <a:lnTo>
                    <a:pt x="110" y="124"/>
                  </a:lnTo>
                  <a:lnTo>
                    <a:pt x="3" y="28"/>
                  </a:lnTo>
                  <a:close/>
                </a:path>
              </a:pathLst>
            </a:custGeom>
            <a:solidFill>
              <a:srgbClr val="FFFF00"/>
            </a:solidFill>
            <a:ln w="9525">
              <a:noFill/>
              <a:round/>
              <a:headEnd/>
              <a:tailEnd/>
            </a:ln>
            <a:effectLst/>
          </p:spPr>
          <p:txBody>
            <a:bodyPr wrap="none" anchor="ctr"/>
            <a:lstStyle/>
            <a:p>
              <a:endParaRPr lang="en-IN"/>
            </a:p>
          </p:txBody>
        </p:sp>
        <p:sp>
          <p:nvSpPr>
            <p:cNvPr id="5053" name="Freeform 957"/>
            <p:cNvSpPr>
              <a:spLocks noChangeArrowheads="1"/>
            </p:cNvSpPr>
            <p:nvPr/>
          </p:nvSpPr>
          <p:spPr bwMode="auto">
            <a:xfrm>
              <a:off x="1648" y="2368"/>
              <a:ext cx="141" cy="133"/>
            </a:xfrm>
            <a:custGeom>
              <a:avLst/>
              <a:gdLst/>
              <a:ahLst/>
              <a:cxnLst>
                <a:cxn ang="0">
                  <a:pos x="0" y="25"/>
                </a:cxn>
                <a:cxn ang="0">
                  <a:pos x="22" y="0"/>
                </a:cxn>
                <a:cxn ang="0">
                  <a:pos x="129" y="97"/>
                </a:cxn>
                <a:cxn ang="0">
                  <a:pos x="107" y="121"/>
                </a:cxn>
                <a:cxn ang="0">
                  <a:pos x="0" y="25"/>
                </a:cxn>
                <a:cxn ang="0">
                  <a:pos x="3" y="22"/>
                </a:cxn>
                <a:cxn ang="0">
                  <a:pos x="19" y="4"/>
                </a:cxn>
                <a:cxn ang="0">
                  <a:pos x="126" y="100"/>
                </a:cxn>
                <a:cxn ang="0">
                  <a:pos x="110" y="118"/>
                </a:cxn>
                <a:cxn ang="0">
                  <a:pos x="3" y="22"/>
                </a:cxn>
              </a:cxnLst>
              <a:rect l="0" t="0" r="r" b="b"/>
              <a:pathLst>
                <a:path w="129" h="121">
                  <a:moveTo>
                    <a:pt x="0" y="25"/>
                  </a:moveTo>
                  <a:lnTo>
                    <a:pt x="22" y="0"/>
                  </a:lnTo>
                  <a:lnTo>
                    <a:pt x="129" y="97"/>
                  </a:lnTo>
                  <a:lnTo>
                    <a:pt x="107" y="121"/>
                  </a:lnTo>
                  <a:lnTo>
                    <a:pt x="0" y="25"/>
                  </a:lnTo>
                  <a:close/>
                  <a:moveTo>
                    <a:pt x="3" y="22"/>
                  </a:moveTo>
                  <a:lnTo>
                    <a:pt x="19" y="4"/>
                  </a:lnTo>
                  <a:lnTo>
                    <a:pt x="126" y="100"/>
                  </a:lnTo>
                  <a:lnTo>
                    <a:pt x="110" y="118"/>
                  </a:lnTo>
                  <a:lnTo>
                    <a:pt x="3" y="22"/>
                  </a:lnTo>
                  <a:close/>
                </a:path>
              </a:pathLst>
            </a:custGeom>
            <a:solidFill>
              <a:srgbClr val="FFFF00"/>
            </a:solidFill>
            <a:ln w="9525">
              <a:noFill/>
              <a:round/>
              <a:headEnd/>
              <a:tailEnd/>
            </a:ln>
            <a:effectLst/>
          </p:spPr>
          <p:txBody>
            <a:bodyPr wrap="none" anchor="ctr"/>
            <a:lstStyle/>
            <a:p>
              <a:endParaRPr lang="en-IN"/>
            </a:p>
          </p:txBody>
        </p:sp>
        <p:sp>
          <p:nvSpPr>
            <p:cNvPr id="5054" name="Freeform 958"/>
            <p:cNvSpPr>
              <a:spLocks noChangeArrowheads="1"/>
            </p:cNvSpPr>
            <p:nvPr/>
          </p:nvSpPr>
          <p:spPr bwMode="auto">
            <a:xfrm>
              <a:off x="1651" y="2372"/>
              <a:ext cx="135" cy="125"/>
            </a:xfrm>
            <a:custGeom>
              <a:avLst/>
              <a:gdLst/>
              <a:ahLst/>
              <a:cxnLst>
                <a:cxn ang="0">
                  <a:pos x="0" y="18"/>
                </a:cxn>
                <a:cxn ang="0">
                  <a:pos x="16" y="0"/>
                </a:cxn>
                <a:cxn ang="0">
                  <a:pos x="123" y="96"/>
                </a:cxn>
                <a:cxn ang="0">
                  <a:pos x="107" y="114"/>
                </a:cxn>
                <a:cxn ang="0">
                  <a:pos x="0" y="18"/>
                </a:cxn>
                <a:cxn ang="0">
                  <a:pos x="2" y="15"/>
                </a:cxn>
                <a:cxn ang="0">
                  <a:pos x="14" y="3"/>
                </a:cxn>
                <a:cxn ang="0">
                  <a:pos x="121" y="99"/>
                </a:cxn>
                <a:cxn ang="0">
                  <a:pos x="109" y="111"/>
                </a:cxn>
                <a:cxn ang="0">
                  <a:pos x="2" y="15"/>
                </a:cxn>
              </a:cxnLst>
              <a:rect l="0" t="0" r="r" b="b"/>
              <a:pathLst>
                <a:path w="123" h="114">
                  <a:moveTo>
                    <a:pt x="0" y="18"/>
                  </a:moveTo>
                  <a:lnTo>
                    <a:pt x="16" y="0"/>
                  </a:lnTo>
                  <a:lnTo>
                    <a:pt x="123" y="96"/>
                  </a:lnTo>
                  <a:lnTo>
                    <a:pt x="107" y="114"/>
                  </a:lnTo>
                  <a:lnTo>
                    <a:pt x="0" y="18"/>
                  </a:lnTo>
                  <a:close/>
                  <a:moveTo>
                    <a:pt x="2" y="15"/>
                  </a:moveTo>
                  <a:lnTo>
                    <a:pt x="14" y="3"/>
                  </a:lnTo>
                  <a:lnTo>
                    <a:pt x="121" y="99"/>
                  </a:lnTo>
                  <a:lnTo>
                    <a:pt x="109" y="111"/>
                  </a:lnTo>
                  <a:lnTo>
                    <a:pt x="2" y="15"/>
                  </a:lnTo>
                  <a:close/>
                </a:path>
              </a:pathLst>
            </a:custGeom>
            <a:solidFill>
              <a:srgbClr val="FFFF00"/>
            </a:solidFill>
            <a:ln w="9525">
              <a:noFill/>
              <a:round/>
              <a:headEnd/>
              <a:tailEnd/>
            </a:ln>
            <a:effectLst/>
          </p:spPr>
          <p:txBody>
            <a:bodyPr wrap="none" anchor="ctr"/>
            <a:lstStyle/>
            <a:p>
              <a:endParaRPr lang="en-IN"/>
            </a:p>
          </p:txBody>
        </p:sp>
        <p:sp>
          <p:nvSpPr>
            <p:cNvPr id="5055" name="Freeform 959"/>
            <p:cNvSpPr>
              <a:spLocks noChangeArrowheads="1"/>
            </p:cNvSpPr>
            <p:nvPr/>
          </p:nvSpPr>
          <p:spPr bwMode="auto">
            <a:xfrm>
              <a:off x="1653" y="2376"/>
              <a:ext cx="130" cy="118"/>
            </a:xfrm>
            <a:custGeom>
              <a:avLst/>
              <a:gdLst/>
              <a:ahLst/>
              <a:cxnLst>
                <a:cxn ang="0">
                  <a:pos x="0" y="12"/>
                </a:cxn>
                <a:cxn ang="0">
                  <a:pos x="12" y="0"/>
                </a:cxn>
                <a:cxn ang="0">
                  <a:pos x="119" y="96"/>
                </a:cxn>
                <a:cxn ang="0">
                  <a:pos x="107" y="108"/>
                </a:cxn>
                <a:cxn ang="0">
                  <a:pos x="0" y="12"/>
                </a:cxn>
                <a:cxn ang="0">
                  <a:pos x="3" y="8"/>
                </a:cxn>
                <a:cxn ang="0">
                  <a:pos x="9" y="3"/>
                </a:cxn>
                <a:cxn ang="0">
                  <a:pos x="116" y="99"/>
                </a:cxn>
                <a:cxn ang="0">
                  <a:pos x="110" y="105"/>
                </a:cxn>
                <a:cxn ang="0">
                  <a:pos x="3" y="8"/>
                </a:cxn>
              </a:cxnLst>
              <a:rect l="0" t="0" r="r" b="b"/>
              <a:pathLst>
                <a:path w="119" h="108">
                  <a:moveTo>
                    <a:pt x="0" y="12"/>
                  </a:moveTo>
                  <a:lnTo>
                    <a:pt x="12" y="0"/>
                  </a:lnTo>
                  <a:lnTo>
                    <a:pt x="119" y="96"/>
                  </a:lnTo>
                  <a:lnTo>
                    <a:pt x="107" y="108"/>
                  </a:lnTo>
                  <a:lnTo>
                    <a:pt x="0" y="12"/>
                  </a:lnTo>
                  <a:close/>
                  <a:moveTo>
                    <a:pt x="3" y="8"/>
                  </a:moveTo>
                  <a:lnTo>
                    <a:pt x="9" y="3"/>
                  </a:lnTo>
                  <a:lnTo>
                    <a:pt x="116" y="99"/>
                  </a:lnTo>
                  <a:lnTo>
                    <a:pt x="110" y="105"/>
                  </a:lnTo>
                  <a:lnTo>
                    <a:pt x="3" y="8"/>
                  </a:lnTo>
                  <a:close/>
                </a:path>
              </a:pathLst>
            </a:custGeom>
            <a:solidFill>
              <a:srgbClr val="FFFF00"/>
            </a:solidFill>
            <a:ln w="9525">
              <a:noFill/>
              <a:round/>
              <a:headEnd/>
              <a:tailEnd/>
            </a:ln>
            <a:effectLst/>
          </p:spPr>
          <p:txBody>
            <a:bodyPr wrap="none" anchor="ctr"/>
            <a:lstStyle/>
            <a:p>
              <a:endParaRPr lang="en-IN"/>
            </a:p>
          </p:txBody>
        </p:sp>
      </p:grpSp>
      <p:grpSp>
        <p:nvGrpSpPr>
          <p:cNvPr id="7" name="Group 960"/>
          <p:cNvGrpSpPr>
            <a:grpSpLocks/>
          </p:cNvGrpSpPr>
          <p:nvPr/>
        </p:nvGrpSpPr>
        <p:grpSpPr bwMode="auto">
          <a:xfrm>
            <a:off x="1588320" y="1834753"/>
            <a:ext cx="4170240" cy="2655639"/>
            <a:chOff x="1103" y="1274"/>
            <a:chExt cx="2896" cy="1844"/>
          </a:xfrm>
        </p:grpSpPr>
        <p:sp>
          <p:nvSpPr>
            <p:cNvPr id="5057" name="Freeform 961"/>
            <p:cNvSpPr>
              <a:spLocks noChangeArrowheads="1"/>
            </p:cNvSpPr>
            <p:nvPr/>
          </p:nvSpPr>
          <p:spPr bwMode="auto">
            <a:xfrm>
              <a:off x="1657" y="2379"/>
              <a:ext cx="123" cy="111"/>
            </a:xfrm>
            <a:custGeom>
              <a:avLst/>
              <a:gdLst/>
              <a:ahLst/>
              <a:cxnLst>
                <a:cxn ang="0">
                  <a:pos x="0" y="5"/>
                </a:cxn>
                <a:cxn ang="0">
                  <a:pos x="6" y="0"/>
                </a:cxn>
                <a:cxn ang="0">
                  <a:pos x="113" y="96"/>
                </a:cxn>
                <a:cxn ang="0">
                  <a:pos x="107" y="102"/>
                </a:cxn>
                <a:cxn ang="0">
                  <a:pos x="0" y="5"/>
                </a:cxn>
                <a:cxn ang="0">
                  <a:pos x="3" y="2"/>
                </a:cxn>
                <a:cxn ang="0">
                  <a:pos x="3" y="2"/>
                </a:cxn>
                <a:cxn ang="0">
                  <a:pos x="110" y="99"/>
                </a:cxn>
                <a:cxn ang="0">
                  <a:pos x="110" y="99"/>
                </a:cxn>
                <a:cxn ang="0">
                  <a:pos x="3" y="2"/>
                </a:cxn>
              </a:cxnLst>
              <a:rect l="0" t="0" r="r" b="b"/>
              <a:pathLst>
                <a:path w="113" h="102">
                  <a:moveTo>
                    <a:pt x="0" y="5"/>
                  </a:moveTo>
                  <a:lnTo>
                    <a:pt x="6" y="0"/>
                  </a:lnTo>
                  <a:lnTo>
                    <a:pt x="113" y="96"/>
                  </a:lnTo>
                  <a:lnTo>
                    <a:pt x="107" y="102"/>
                  </a:lnTo>
                  <a:lnTo>
                    <a:pt x="0" y="5"/>
                  </a:lnTo>
                  <a:close/>
                  <a:moveTo>
                    <a:pt x="3" y="2"/>
                  </a:moveTo>
                  <a:lnTo>
                    <a:pt x="3" y="2"/>
                  </a:lnTo>
                  <a:lnTo>
                    <a:pt x="110" y="99"/>
                  </a:lnTo>
                  <a:lnTo>
                    <a:pt x="110" y="99"/>
                  </a:lnTo>
                  <a:lnTo>
                    <a:pt x="3" y="2"/>
                  </a:lnTo>
                  <a:close/>
                </a:path>
              </a:pathLst>
            </a:custGeom>
            <a:solidFill>
              <a:srgbClr val="FFFF00"/>
            </a:solidFill>
            <a:ln w="9525">
              <a:noFill/>
              <a:round/>
              <a:headEnd/>
              <a:tailEnd/>
            </a:ln>
            <a:effectLst/>
          </p:spPr>
          <p:txBody>
            <a:bodyPr wrap="none" anchor="ctr"/>
            <a:lstStyle/>
            <a:p>
              <a:endParaRPr lang="en-IN"/>
            </a:p>
          </p:txBody>
        </p:sp>
        <p:sp>
          <p:nvSpPr>
            <p:cNvPr id="5058" name="Freeform 962"/>
            <p:cNvSpPr>
              <a:spLocks noChangeArrowheads="1"/>
            </p:cNvSpPr>
            <p:nvPr/>
          </p:nvSpPr>
          <p:spPr bwMode="auto">
            <a:xfrm>
              <a:off x="1103" y="1751"/>
              <a:ext cx="1229" cy="1368"/>
            </a:xfrm>
            <a:custGeom>
              <a:avLst/>
              <a:gdLst/>
              <a:ahLst/>
              <a:cxnLst>
                <a:cxn ang="0">
                  <a:pos x="0" y="1242"/>
                </a:cxn>
                <a:cxn ang="0">
                  <a:pos x="553" y="519"/>
                </a:cxn>
                <a:cxn ang="0">
                  <a:pos x="592" y="626"/>
                </a:cxn>
                <a:cxn ang="0">
                  <a:pos x="1116" y="0"/>
                </a:cxn>
                <a:cxn ang="0">
                  <a:pos x="564" y="722"/>
                </a:cxn>
                <a:cxn ang="0">
                  <a:pos x="525" y="615"/>
                </a:cxn>
                <a:cxn ang="0">
                  <a:pos x="0" y="1242"/>
                </a:cxn>
              </a:cxnLst>
              <a:rect l="0" t="0" r="r" b="b"/>
              <a:pathLst>
                <a:path w="1116" h="1242">
                  <a:moveTo>
                    <a:pt x="0" y="1242"/>
                  </a:moveTo>
                  <a:lnTo>
                    <a:pt x="553" y="519"/>
                  </a:lnTo>
                  <a:lnTo>
                    <a:pt x="592" y="626"/>
                  </a:lnTo>
                  <a:lnTo>
                    <a:pt x="1116" y="0"/>
                  </a:lnTo>
                  <a:lnTo>
                    <a:pt x="564" y="722"/>
                  </a:lnTo>
                  <a:lnTo>
                    <a:pt x="525" y="615"/>
                  </a:lnTo>
                  <a:lnTo>
                    <a:pt x="0" y="1242"/>
                  </a:lnTo>
                </a:path>
              </a:pathLst>
            </a:custGeom>
            <a:noFill/>
            <a:ln w="3240">
              <a:solidFill>
                <a:srgbClr val="000000"/>
              </a:solidFill>
              <a:round/>
              <a:headEnd/>
              <a:tailEnd/>
            </a:ln>
            <a:effectLst/>
          </p:spPr>
          <p:txBody>
            <a:bodyPr wrap="none" anchor="ctr"/>
            <a:lstStyle/>
            <a:p>
              <a:endParaRPr lang="en-IN"/>
            </a:p>
          </p:txBody>
        </p:sp>
        <p:sp>
          <p:nvSpPr>
            <p:cNvPr id="5059" name="Freeform 963"/>
            <p:cNvSpPr>
              <a:spLocks noChangeArrowheads="1"/>
            </p:cNvSpPr>
            <p:nvPr/>
          </p:nvSpPr>
          <p:spPr bwMode="auto">
            <a:xfrm>
              <a:off x="3842" y="1541"/>
              <a:ext cx="158" cy="70"/>
            </a:xfrm>
            <a:custGeom>
              <a:avLst/>
              <a:gdLst/>
              <a:ahLst/>
              <a:cxnLst>
                <a:cxn ang="0">
                  <a:pos x="144" y="0"/>
                </a:cxn>
                <a:cxn ang="0">
                  <a:pos x="128" y="0"/>
                </a:cxn>
                <a:cxn ang="0">
                  <a:pos x="112" y="2"/>
                </a:cxn>
                <a:cxn ang="0">
                  <a:pos x="97" y="4"/>
                </a:cxn>
                <a:cxn ang="0">
                  <a:pos x="81" y="7"/>
                </a:cxn>
                <a:cxn ang="0">
                  <a:pos x="67" y="10"/>
                </a:cxn>
                <a:cxn ang="0">
                  <a:pos x="55" y="15"/>
                </a:cxn>
                <a:cxn ang="0">
                  <a:pos x="42" y="19"/>
                </a:cxn>
                <a:cxn ang="0">
                  <a:pos x="32" y="24"/>
                </a:cxn>
                <a:cxn ang="0">
                  <a:pos x="22" y="30"/>
                </a:cxn>
                <a:cxn ang="0">
                  <a:pos x="14" y="37"/>
                </a:cxn>
                <a:cxn ang="0">
                  <a:pos x="9" y="43"/>
                </a:cxn>
                <a:cxn ang="0">
                  <a:pos x="4" y="50"/>
                </a:cxn>
                <a:cxn ang="0">
                  <a:pos x="1" y="58"/>
                </a:cxn>
                <a:cxn ang="0">
                  <a:pos x="0" y="65"/>
                </a:cxn>
                <a:cxn ang="0">
                  <a:pos x="0" y="0"/>
                </a:cxn>
                <a:cxn ang="0">
                  <a:pos x="144" y="0"/>
                </a:cxn>
              </a:cxnLst>
              <a:rect l="0" t="0" r="r" b="b"/>
              <a:pathLst>
                <a:path w="144" h="65">
                  <a:moveTo>
                    <a:pt x="144" y="0"/>
                  </a:moveTo>
                  <a:lnTo>
                    <a:pt x="128" y="0"/>
                  </a:lnTo>
                  <a:lnTo>
                    <a:pt x="112" y="2"/>
                  </a:lnTo>
                  <a:lnTo>
                    <a:pt x="97" y="4"/>
                  </a:lnTo>
                  <a:lnTo>
                    <a:pt x="81" y="7"/>
                  </a:lnTo>
                  <a:lnTo>
                    <a:pt x="67" y="10"/>
                  </a:lnTo>
                  <a:lnTo>
                    <a:pt x="55" y="15"/>
                  </a:lnTo>
                  <a:lnTo>
                    <a:pt x="42" y="19"/>
                  </a:lnTo>
                  <a:lnTo>
                    <a:pt x="32" y="24"/>
                  </a:lnTo>
                  <a:lnTo>
                    <a:pt x="22" y="30"/>
                  </a:lnTo>
                  <a:lnTo>
                    <a:pt x="14" y="37"/>
                  </a:lnTo>
                  <a:lnTo>
                    <a:pt x="9" y="43"/>
                  </a:lnTo>
                  <a:lnTo>
                    <a:pt x="4" y="50"/>
                  </a:lnTo>
                  <a:lnTo>
                    <a:pt x="1" y="58"/>
                  </a:lnTo>
                  <a:lnTo>
                    <a:pt x="0" y="65"/>
                  </a:lnTo>
                  <a:lnTo>
                    <a:pt x="0" y="0"/>
                  </a:lnTo>
                  <a:lnTo>
                    <a:pt x="144" y="0"/>
                  </a:lnTo>
                  <a:close/>
                </a:path>
              </a:pathLst>
            </a:custGeom>
            <a:solidFill>
              <a:srgbClr val="9A9A9A"/>
            </a:solidFill>
            <a:ln w="9525">
              <a:noFill/>
              <a:round/>
              <a:headEnd/>
              <a:tailEnd/>
            </a:ln>
            <a:effectLst/>
          </p:spPr>
          <p:txBody>
            <a:bodyPr wrap="none" anchor="ctr"/>
            <a:lstStyle/>
            <a:p>
              <a:endParaRPr lang="en-IN"/>
            </a:p>
          </p:txBody>
        </p:sp>
        <p:sp>
          <p:nvSpPr>
            <p:cNvPr id="5060" name="Freeform 964"/>
            <p:cNvSpPr>
              <a:spLocks noChangeArrowheads="1"/>
            </p:cNvSpPr>
            <p:nvPr/>
          </p:nvSpPr>
          <p:spPr bwMode="auto">
            <a:xfrm>
              <a:off x="3842" y="1541"/>
              <a:ext cx="158" cy="70"/>
            </a:xfrm>
            <a:custGeom>
              <a:avLst/>
              <a:gdLst/>
              <a:ahLst/>
              <a:cxnLst>
                <a:cxn ang="0">
                  <a:pos x="144" y="0"/>
                </a:cxn>
                <a:cxn ang="0">
                  <a:pos x="128" y="0"/>
                </a:cxn>
                <a:cxn ang="0">
                  <a:pos x="112" y="2"/>
                </a:cxn>
                <a:cxn ang="0">
                  <a:pos x="97" y="4"/>
                </a:cxn>
                <a:cxn ang="0">
                  <a:pos x="81" y="7"/>
                </a:cxn>
                <a:cxn ang="0">
                  <a:pos x="67" y="10"/>
                </a:cxn>
                <a:cxn ang="0">
                  <a:pos x="55" y="15"/>
                </a:cxn>
                <a:cxn ang="0">
                  <a:pos x="42" y="19"/>
                </a:cxn>
                <a:cxn ang="0">
                  <a:pos x="32" y="24"/>
                </a:cxn>
                <a:cxn ang="0">
                  <a:pos x="22" y="30"/>
                </a:cxn>
                <a:cxn ang="0">
                  <a:pos x="14" y="37"/>
                </a:cxn>
                <a:cxn ang="0">
                  <a:pos x="9" y="43"/>
                </a:cxn>
                <a:cxn ang="0">
                  <a:pos x="4" y="50"/>
                </a:cxn>
                <a:cxn ang="0">
                  <a:pos x="1" y="58"/>
                </a:cxn>
                <a:cxn ang="0">
                  <a:pos x="0" y="65"/>
                </a:cxn>
                <a:cxn ang="0">
                  <a:pos x="3" y="65"/>
                </a:cxn>
                <a:cxn ang="0">
                  <a:pos x="4" y="58"/>
                </a:cxn>
                <a:cxn ang="0">
                  <a:pos x="7" y="51"/>
                </a:cxn>
                <a:cxn ang="0">
                  <a:pos x="10" y="43"/>
                </a:cxn>
                <a:cxn ang="0">
                  <a:pos x="17" y="38"/>
                </a:cxn>
                <a:cxn ang="0">
                  <a:pos x="25" y="31"/>
                </a:cxn>
                <a:cxn ang="0">
                  <a:pos x="34" y="25"/>
                </a:cxn>
                <a:cxn ang="0">
                  <a:pos x="44" y="20"/>
                </a:cxn>
                <a:cxn ang="0">
                  <a:pos x="56" y="16"/>
                </a:cxn>
                <a:cxn ang="0">
                  <a:pos x="69" y="11"/>
                </a:cxn>
                <a:cxn ang="0">
                  <a:pos x="82" y="8"/>
                </a:cxn>
                <a:cxn ang="0">
                  <a:pos x="98" y="5"/>
                </a:cxn>
                <a:cxn ang="0">
                  <a:pos x="112" y="3"/>
                </a:cxn>
                <a:cxn ang="0">
                  <a:pos x="129" y="2"/>
                </a:cxn>
                <a:cxn ang="0">
                  <a:pos x="144" y="1"/>
                </a:cxn>
                <a:cxn ang="0">
                  <a:pos x="144" y="0"/>
                </a:cxn>
              </a:cxnLst>
              <a:rect l="0" t="0" r="r" b="b"/>
              <a:pathLst>
                <a:path w="144" h="65">
                  <a:moveTo>
                    <a:pt x="144" y="0"/>
                  </a:moveTo>
                  <a:lnTo>
                    <a:pt x="128" y="0"/>
                  </a:lnTo>
                  <a:lnTo>
                    <a:pt x="112" y="2"/>
                  </a:lnTo>
                  <a:lnTo>
                    <a:pt x="97" y="4"/>
                  </a:lnTo>
                  <a:lnTo>
                    <a:pt x="81" y="7"/>
                  </a:lnTo>
                  <a:lnTo>
                    <a:pt x="67" y="10"/>
                  </a:lnTo>
                  <a:lnTo>
                    <a:pt x="55" y="15"/>
                  </a:lnTo>
                  <a:lnTo>
                    <a:pt x="42" y="19"/>
                  </a:lnTo>
                  <a:lnTo>
                    <a:pt x="32" y="24"/>
                  </a:lnTo>
                  <a:lnTo>
                    <a:pt x="22" y="30"/>
                  </a:lnTo>
                  <a:lnTo>
                    <a:pt x="14" y="37"/>
                  </a:lnTo>
                  <a:lnTo>
                    <a:pt x="9" y="43"/>
                  </a:lnTo>
                  <a:lnTo>
                    <a:pt x="4" y="50"/>
                  </a:lnTo>
                  <a:lnTo>
                    <a:pt x="1" y="58"/>
                  </a:lnTo>
                  <a:lnTo>
                    <a:pt x="0" y="65"/>
                  </a:lnTo>
                  <a:lnTo>
                    <a:pt x="3" y="65"/>
                  </a:lnTo>
                  <a:lnTo>
                    <a:pt x="4" y="58"/>
                  </a:lnTo>
                  <a:lnTo>
                    <a:pt x="7" y="51"/>
                  </a:lnTo>
                  <a:lnTo>
                    <a:pt x="10" y="43"/>
                  </a:lnTo>
                  <a:lnTo>
                    <a:pt x="17" y="38"/>
                  </a:lnTo>
                  <a:lnTo>
                    <a:pt x="25" y="31"/>
                  </a:lnTo>
                  <a:lnTo>
                    <a:pt x="34" y="25"/>
                  </a:lnTo>
                  <a:lnTo>
                    <a:pt x="44" y="20"/>
                  </a:lnTo>
                  <a:lnTo>
                    <a:pt x="56" y="16"/>
                  </a:lnTo>
                  <a:lnTo>
                    <a:pt x="69" y="11"/>
                  </a:lnTo>
                  <a:lnTo>
                    <a:pt x="82" y="8"/>
                  </a:lnTo>
                  <a:lnTo>
                    <a:pt x="98" y="5"/>
                  </a:lnTo>
                  <a:lnTo>
                    <a:pt x="112" y="3"/>
                  </a:lnTo>
                  <a:lnTo>
                    <a:pt x="129" y="2"/>
                  </a:lnTo>
                  <a:lnTo>
                    <a:pt x="144" y="1"/>
                  </a:lnTo>
                  <a:lnTo>
                    <a:pt x="144" y="0"/>
                  </a:lnTo>
                  <a:close/>
                </a:path>
              </a:pathLst>
            </a:custGeom>
            <a:solidFill>
              <a:srgbClr val="9A9A9A"/>
            </a:solidFill>
            <a:ln w="9525">
              <a:noFill/>
              <a:round/>
              <a:headEnd/>
              <a:tailEnd/>
            </a:ln>
            <a:effectLst/>
          </p:spPr>
          <p:txBody>
            <a:bodyPr wrap="none" anchor="ctr"/>
            <a:lstStyle/>
            <a:p>
              <a:endParaRPr lang="en-IN"/>
            </a:p>
          </p:txBody>
        </p:sp>
        <p:sp>
          <p:nvSpPr>
            <p:cNvPr id="5061" name="Freeform 965"/>
            <p:cNvSpPr>
              <a:spLocks noChangeArrowheads="1"/>
            </p:cNvSpPr>
            <p:nvPr/>
          </p:nvSpPr>
          <p:spPr bwMode="auto">
            <a:xfrm>
              <a:off x="3845" y="1542"/>
              <a:ext cx="155" cy="70"/>
            </a:xfrm>
            <a:custGeom>
              <a:avLst/>
              <a:gdLst/>
              <a:ahLst/>
              <a:cxnLst>
                <a:cxn ang="0">
                  <a:pos x="141" y="0"/>
                </a:cxn>
                <a:cxn ang="0">
                  <a:pos x="126" y="1"/>
                </a:cxn>
                <a:cxn ang="0">
                  <a:pos x="109" y="2"/>
                </a:cxn>
                <a:cxn ang="0">
                  <a:pos x="95" y="4"/>
                </a:cxn>
                <a:cxn ang="0">
                  <a:pos x="79" y="7"/>
                </a:cxn>
                <a:cxn ang="0">
                  <a:pos x="66" y="10"/>
                </a:cxn>
                <a:cxn ang="0">
                  <a:pos x="53" y="15"/>
                </a:cxn>
                <a:cxn ang="0">
                  <a:pos x="41" y="19"/>
                </a:cxn>
                <a:cxn ang="0">
                  <a:pos x="31" y="24"/>
                </a:cxn>
                <a:cxn ang="0">
                  <a:pos x="22" y="30"/>
                </a:cxn>
                <a:cxn ang="0">
                  <a:pos x="14" y="37"/>
                </a:cxn>
                <a:cxn ang="0">
                  <a:pos x="7" y="42"/>
                </a:cxn>
                <a:cxn ang="0">
                  <a:pos x="4" y="50"/>
                </a:cxn>
                <a:cxn ang="0">
                  <a:pos x="1" y="57"/>
                </a:cxn>
                <a:cxn ang="0">
                  <a:pos x="0" y="64"/>
                </a:cxn>
                <a:cxn ang="0">
                  <a:pos x="3" y="64"/>
                </a:cxn>
                <a:cxn ang="0">
                  <a:pos x="4" y="57"/>
                </a:cxn>
                <a:cxn ang="0">
                  <a:pos x="7" y="50"/>
                </a:cxn>
                <a:cxn ang="0">
                  <a:pos x="10" y="43"/>
                </a:cxn>
                <a:cxn ang="0">
                  <a:pos x="16" y="37"/>
                </a:cxn>
                <a:cxn ang="0">
                  <a:pos x="24" y="31"/>
                </a:cxn>
                <a:cxn ang="0">
                  <a:pos x="33" y="25"/>
                </a:cxn>
                <a:cxn ang="0">
                  <a:pos x="43" y="20"/>
                </a:cxn>
                <a:cxn ang="0">
                  <a:pos x="54" y="16"/>
                </a:cxn>
                <a:cxn ang="0">
                  <a:pos x="68" y="12"/>
                </a:cxn>
                <a:cxn ang="0">
                  <a:pos x="81" y="8"/>
                </a:cxn>
                <a:cxn ang="0">
                  <a:pos x="96" y="5"/>
                </a:cxn>
                <a:cxn ang="0">
                  <a:pos x="110" y="3"/>
                </a:cxn>
                <a:cxn ang="0">
                  <a:pos x="126" y="2"/>
                </a:cxn>
                <a:cxn ang="0">
                  <a:pos x="141" y="2"/>
                </a:cxn>
                <a:cxn ang="0">
                  <a:pos x="141" y="0"/>
                </a:cxn>
              </a:cxnLst>
              <a:rect l="0" t="0" r="r" b="b"/>
              <a:pathLst>
                <a:path w="141" h="64">
                  <a:moveTo>
                    <a:pt x="141" y="0"/>
                  </a:moveTo>
                  <a:lnTo>
                    <a:pt x="126" y="1"/>
                  </a:lnTo>
                  <a:lnTo>
                    <a:pt x="109" y="2"/>
                  </a:lnTo>
                  <a:lnTo>
                    <a:pt x="95" y="4"/>
                  </a:lnTo>
                  <a:lnTo>
                    <a:pt x="79" y="7"/>
                  </a:lnTo>
                  <a:lnTo>
                    <a:pt x="66" y="10"/>
                  </a:lnTo>
                  <a:lnTo>
                    <a:pt x="53" y="15"/>
                  </a:lnTo>
                  <a:lnTo>
                    <a:pt x="41" y="19"/>
                  </a:lnTo>
                  <a:lnTo>
                    <a:pt x="31" y="24"/>
                  </a:lnTo>
                  <a:lnTo>
                    <a:pt x="22" y="30"/>
                  </a:lnTo>
                  <a:lnTo>
                    <a:pt x="14" y="37"/>
                  </a:lnTo>
                  <a:lnTo>
                    <a:pt x="7" y="42"/>
                  </a:lnTo>
                  <a:lnTo>
                    <a:pt x="4" y="50"/>
                  </a:lnTo>
                  <a:lnTo>
                    <a:pt x="1" y="57"/>
                  </a:lnTo>
                  <a:lnTo>
                    <a:pt x="0" y="64"/>
                  </a:lnTo>
                  <a:lnTo>
                    <a:pt x="3" y="64"/>
                  </a:lnTo>
                  <a:lnTo>
                    <a:pt x="4" y="57"/>
                  </a:lnTo>
                  <a:lnTo>
                    <a:pt x="7" y="50"/>
                  </a:lnTo>
                  <a:lnTo>
                    <a:pt x="10" y="43"/>
                  </a:lnTo>
                  <a:lnTo>
                    <a:pt x="16" y="37"/>
                  </a:lnTo>
                  <a:lnTo>
                    <a:pt x="24" y="31"/>
                  </a:lnTo>
                  <a:lnTo>
                    <a:pt x="33" y="25"/>
                  </a:lnTo>
                  <a:lnTo>
                    <a:pt x="43" y="20"/>
                  </a:lnTo>
                  <a:lnTo>
                    <a:pt x="54" y="16"/>
                  </a:lnTo>
                  <a:lnTo>
                    <a:pt x="68" y="12"/>
                  </a:lnTo>
                  <a:lnTo>
                    <a:pt x="81" y="8"/>
                  </a:lnTo>
                  <a:lnTo>
                    <a:pt x="96" y="5"/>
                  </a:lnTo>
                  <a:lnTo>
                    <a:pt x="110" y="3"/>
                  </a:lnTo>
                  <a:lnTo>
                    <a:pt x="126" y="2"/>
                  </a:lnTo>
                  <a:lnTo>
                    <a:pt x="141" y="2"/>
                  </a:lnTo>
                  <a:lnTo>
                    <a:pt x="141" y="0"/>
                  </a:lnTo>
                  <a:close/>
                </a:path>
              </a:pathLst>
            </a:custGeom>
            <a:solidFill>
              <a:srgbClr val="96969C"/>
            </a:solidFill>
            <a:ln w="9525">
              <a:noFill/>
              <a:round/>
              <a:headEnd/>
              <a:tailEnd/>
            </a:ln>
            <a:effectLst/>
          </p:spPr>
          <p:txBody>
            <a:bodyPr wrap="none" anchor="ctr"/>
            <a:lstStyle/>
            <a:p>
              <a:endParaRPr lang="en-IN"/>
            </a:p>
          </p:txBody>
        </p:sp>
        <p:sp>
          <p:nvSpPr>
            <p:cNvPr id="5062" name="Freeform 966"/>
            <p:cNvSpPr>
              <a:spLocks noChangeArrowheads="1"/>
            </p:cNvSpPr>
            <p:nvPr/>
          </p:nvSpPr>
          <p:spPr bwMode="auto">
            <a:xfrm>
              <a:off x="3848" y="1544"/>
              <a:ext cx="151" cy="67"/>
            </a:xfrm>
            <a:custGeom>
              <a:avLst/>
              <a:gdLst/>
              <a:ahLst/>
              <a:cxnLst>
                <a:cxn ang="0">
                  <a:pos x="138" y="0"/>
                </a:cxn>
                <a:cxn ang="0">
                  <a:pos x="123" y="0"/>
                </a:cxn>
                <a:cxn ang="0">
                  <a:pos x="107" y="1"/>
                </a:cxn>
                <a:cxn ang="0">
                  <a:pos x="93" y="3"/>
                </a:cxn>
                <a:cxn ang="0">
                  <a:pos x="78" y="6"/>
                </a:cxn>
                <a:cxn ang="0">
                  <a:pos x="65" y="10"/>
                </a:cxn>
                <a:cxn ang="0">
                  <a:pos x="51" y="14"/>
                </a:cxn>
                <a:cxn ang="0">
                  <a:pos x="40" y="18"/>
                </a:cxn>
                <a:cxn ang="0">
                  <a:pos x="30" y="23"/>
                </a:cxn>
                <a:cxn ang="0">
                  <a:pos x="21" y="29"/>
                </a:cxn>
                <a:cxn ang="0">
                  <a:pos x="13" y="35"/>
                </a:cxn>
                <a:cxn ang="0">
                  <a:pos x="7" y="41"/>
                </a:cxn>
                <a:cxn ang="0">
                  <a:pos x="4" y="48"/>
                </a:cxn>
                <a:cxn ang="0">
                  <a:pos x="1" y="55"/>
                </a:cxn>
                <a:cxn ang="0">
                  <a:pos x="0" y="62"/>
                </a:cxn>
                <a:cxn ang="0">
                  <a:pos x="3" y="62"/>
                </a:cxn>
                <a:cxn ang="0">
                  <a:pos x="4" y="55"/>
                </a:cxn>
                <a:cxn ang="0">
                  <a:pos x="6" y="48"/>
                </a:cxn>
                <a:cxn ang="0">
                  <a:pos x="10" y="41"/>
                </a:cxn>
                <a:cxn ang="0">
                  <a:pos x="16" y="36"/>
                </a:cxn>
                <a:cxn ang="0">
                  <a:pos x="24" y="30"/>
                </a:cxn>
                <a:cxn ang="0">
                  <a:pos x="32" y="24"/>
                </a:cxn>
                <a:cxn ang="0">
                  <a:pos x="42" y="19"/>
                </a:cxn>
                <a:cxn ang="0">
                  <a:pos x="53" y="15"/>
                </a:cxn>
                <a:cxn ang="0">
                  <a:pos x="66" y="11"/>
                </a:cxn>
                <a:cxn ang="0">
                  <a:pos x="79" y="7"/>
                </a:cxn>
                <a:cxn ang="0">
                  <a:pos x="94" y="5"/>
                </a:cxn>
                <a:cxn ang="0">
                  <a:pos x="108" y="3"/>
                </a:cxn>
                <a:cxn ang="0">
                  <a:pos x="123" y="1"/>
                </a:cxn>
                <a:cxn ang="0">
                  <a:pos x="138" y="1"/>
                </a:cxn>
                <a:cxn ang="0">
                  <a:pos x="138" y="0"/>
                </a:cxn>
              </a:cxnLst>
              <a:rect l="0" t="0" r="r" b="b"/>
              <a:pathLst>
                <a:path w="138" h="62">
                  <a:moveTo>
                    <a:pt x="138" y="0"/>
                  </a:moveTo>
                  <a:lnTo>
                    <a:pt x="123" y="0"/>
                  </a:lnTo>
                  <a:lnTo>
                    <a:pt x="107" y="1"/>
                  </a:lnTo>
                  <a:lnTo>
                    <a:pt x="93" y="3"/>
                  </a:lnTo>
                  <a:lnTo>
                    <a:pt x="78" y="6"/>
                  </a:lnTo>
                  <a:lnTo>
                    <a:pt x="65" y="10"/>
                  </a:lnTo>
                  <a:lnTo>
                    <a:pt x="51" y="14"/>
                  </a:lnTo>
                  <a:lnTo>
                    <a:pt x="40" y="18"/>
                  </a:lnTo>
                  <a:lnTo>
                    <a:pt x="30" y="23"/>
                  </a:lnTo>
                  <a:lnTo>
                    <a:pt x="21" y="29"/>
                  </a:lnTo>
                  <a:lnTo>
                    <a:pt x="13" y="35"/>
                  </a:lnTo>
                  <a:lnTo>
                    <a:pt x="7" y="41"/>
                  </a:lnTo>
                  <a:lnTo>
                    <a:pt x="4" y="48"/>
                  </a:lnTo>
                  <a:lnTo>
                    <a:pt x="1" y="55"/>
                  </a:lnTo>
                  <a:lnTo>
                    <a:pt x="0" y="62"/>
                  </a:lnTo>
                  <a:lnTo>
                    <a:pt x="3" y="62"/>
                  </a:lnTo>
                  <a:lnTo>
                    <a:pt x="4" y="55"/>
                  </a:lnTo>
                  <a:lnTo>
                    <a:pt x="6" y="48"/>
                  </a:lnTo>
                  <a:lnTo>
                    <a:pt x="10" y="41"/>
                  </a:lnTo>
                  <a:lnTo>
                    <a:pt x="16" y="36"/>
                  </a:lnTo>
                  <a:lnTo>
                    <a:pt x="24" y="30"/>
                  </a:lnTo>
                  <a:lnTo>
                    <a:pt x="32" y="24"/>
                  </a:lnTo>
                  <a:lnTo>
                    <a:pt x="42" y="19"/>
                  </a:lnTo>
                  <a:lnTo>
                    <a:pt x="53" y="15"/>
                  </a:lnTo>
                  <a:lnTo>
                    <a:pt x="66" y="11"/>
                  </a:lnTo>
                  <a:lnTo>
                    <a:pt x="79" y="7"/>
                  </a:lnTo>
                  <a:lnTo>
                    <a:pt x="94" y="5"/>
                  </a:lnTo>
                  <a:lnTo>
                    <a:pt x="108" y="3"/>
                  </a:lnTo>
                  <a:lnTo>
                    <a:pt x="123" y="1"/>
                  </a:lnTo>
                  <a:lnTo>
                    <a:pt x="138" y="1"/>
                  </a:lnTo>
                  <a:lnTo>
                    <a:pt x="138" y="0"/>
                  </a:lnTo>
                  <a:close/>
                </a:path>
              </a:pathLst>
            </a:custGeom>
            <a:solidFill>
              <a:srgbClr val="93939E"/>
            </a:solidFill>
            <a:ln w="9525">
              <a:noFill/>
              <a:round/>
              <a:headEnd/>
              <a:tailEnd/>
            </a:ln>
            <a:effectLst/>
          </p:spPr>
          <p:txBody>
            <a:bodyPr wrap="none" anchor="ctr"/>
            <a:lstStyle/>
            <a:p>
              <a:endParaRPr lang="en-IN"/>
            </a:p>
          </p:txBody>
        </p:sp>
        <p:sp>
          <p:nvSpPr>
            <p:cNvPr id="5063" name="Freeform 967"/>
            <p:cNvSpPr>
              <a:spLocks noChangeArrowheads="1"/>
            </p:cNvSpPr>
            <p:nvPr/>
          </p:nvSpPr>
          <p:spPr bwMode="auto">
            <a:xfrm>
              <a:off x="3852" y="1545"/>
              <a:ext cx="148" cy="66"/>
            </a:xfrm>
            <a:custGeom>
              <a:avLst/>
              <a:gdLst/>
              <a:ahLst/>
              <a:cxnLst>
                <a:cxn ang="0">
                  <a:pos x="135" y="0"/>
                </a:cxn>
                <a:cxn ang="0">
                  <a:pos x="120" y="0"/>
                </a:cxn>
                <a:cxn ang="0">
                  <a:pos x="105" y="2"/>
                </a:cxn>
                <a:cxn ang="0">
                  <a:pos x="91" y="4"/>
                </a:cxn>
                <a:cxn ang="0">
                  <a:pos x="76" y="6"/>
                </a:cxn>
                <a:cxn ang="0">
                  <a:pos x="63" y="10"/>
                </a:cxn>
                <a:cxn ang="0">
                  <a:pos x="50" y="14"/>
                </a:cxn>
                <a:cxn ang="0">
                  <a:pos x="39" y="18"/>
                </a:cxn>
                <a:cxn ang="0">
                  <a:pos x="29" y="23"/>
                </a:cxn>
                <a:cxn ang="0">
                  <a:pos x="21" y="29"/>
                </a:cxn>
                <a:cxn ang="0">
                  <a:pos x="13" y="35"/>
                </a:cxn>
                <a:cxn ang="0">
                  <a:pos x="7" y="40"/>
                </a:cxn>
                <a:cxn ang="0">
                  <a:pos x="3" y="47"/>
                </a:cxn>
                <a:cxn ang="0">
                  <a:pos x="1" y="54"/>
                </a:cxn>
                <a:cxn ang="0">
                  <a:pos x="0" y="61"/>
                </a:cxn>
                <a:cxn ang="0">
                  <a:pos x="2" y="61"/>
                </a:cxn>
                <a:cxn ang="0">
                  <a:pos x="3" y="54"/>
                </a:cxn>
                <a:cxn ang="0">
                  <a:pos x="6" y="48"/>
                </a:cxn>
                <a:cxn ang="0">
                  <a:pos x="10" y="41"/>
                </a:cxn>
                <a:cxn ang="0">
                  <a:pos x="16" y="35"/>
                </a:cxn>
                <a:cxn ang="0">
                  <a:pos x="23" y="29"/>
                </a:cxn>
                <a:cxn ang="0">
                  <a:pos x="31" y="24"/>
                </a:cxn>
                <a:cxn ang="0">
                  <a:pos x="42" y="18"/>
                </a:cxn>
                <a:cxn ang="0">
                  <a:pos x="52" y="15"/>
                </a:cxn>
                <a:cxn ang="0">
                  <a:pos x="65" y="11"/>
                </a:cxn>
                <a:cxn ang="0">
                  <a:pos x="77" y="7"/>
                </a:cxn>
                <a:cxn ang="0">
                  <a:pos x="92" y="5"/>
                </a:cxn>
                <a:cxn ang="0">
                  <a:pos x="105" y="3"/>
                </a:cxn>
                <a:cxn ang="0">
                  <a:pos x="120" y="2"/>
                </a:cxn>
                <a:cxn ang="0">
                  <a:pos x="135" y="1"/>
                </a:cxn>
                <a:cxn ang="0">
                  <a:pos x="135" y="0"/>
                </a:cxn>
              </a:cxnLst>
              <a:rect l="0" t="0" r="r" b="b"/>
              <a:pathLst>
                <a:path w="135" h="61">
                  <a:moveTo>
                    <a:pt x="135" y="0"/>
                  </a:moveTo>
                  <a:lnTo>
                    <a:pt x="120" y="0"/>
                  </a:lnTo>
                  <a:lnTo>
                    <a:pt x="105" y="2"/>
                  </a:lnTo>
                  <a:lnTo>
                    <a:pt x="91" y="4"/>
                  </a:lnTo>
                  <a:lnTo>
                    <a:pt x="76" y="6"/>
                  </a:lnTo>
                  <a:lnTo>
                    <a:pt x="63" y="10"/>
                  </a:lnTo>
                  <a:lnTo>
                    <a:pt x="50" y="14"/>
                  </a:lnTo>
                  <a:lnTo>
                    <a:pt x="39" y="18"/>
                  </a:lnTo>
                  <a:lnTo>
                    <a:pt x="29" y="23"/>
                  </a:lnTo>
                  <a:lnTo>
                    <a:pt x="21" y="29"/>
                  </a:lnTo>
                  <a:lnTo>
                    <a:pt x="13" y="35"/>
                  </a:lnTo>
                  <a:lnTo>
                    <a:pt x="7" y="40"/>
                  </a:lnTo>
                  <a:lnTo>
                    <a:pt x="3" y="47"/>
                  </a:lnTo>
                  <a:lnTo>
                    <a:pt x="1" y="54"/>
                  </a:lnTo>
                  <a:lnTo>
                    <a:pt x="0" y="61"/>
                  </a:lnTo>
                  <a:lnTo>
                    <a:pt x="2" y="61"/>
                  </a:lnTo>
                  <a:lnTo>
                    <a:pt x="3" y="54"/>
                  </a:lnTo>
                  <a:lnTo>
                    <a:pt x="6" y="48"/>
                  </a:lnTo>
                  <a:lnTo>
                    <a:pt x="10" y="41"/>
                  </a:lnTo>
                  <a:lnTo>
                    <a:pt x="16" y="35"/>
                  </a:lnTo>
                  <a:lnTo>
                    <a:pt x="23" y="29"/>
                  </a:lnTo>
                  <a:lnTo>
                    <a:pt x="31" y="24"/>
                  </a:lnTo>
                  <a:lnTo>
                    <a:pt x="42" y="18"/>
                  </a:lnTo>
                  <a:lnTo>
                    <a:pt x="52" y="15"/>
                  </a:lnTo>
                  <a:lnTo>
                    <a:pt x="65" y="11"/>
                  </a:lnTo>
                  <a:lnTo>
                    <a:pt x="77" y="7"/>
                  </a:lnTo>
                  <a:lnTo>
                    <a:pt x="92" y="5"/>
                  </a:lnTo>
                  <a:lnTo>
                    <a:pt x="105" y="3"/>
                  </a:lnTo>
                  <a:lnTo>
                    <a:pt x="120" y="2"/>
                  </a:lnTo>
                  <a:lnTo>
                    <a:pt x="135" y="1"/>
                  </a:lnTo>
                  <a:lnTo>
                    <a:pt x="135" y="0"/>
                  </a:lnTo>
                  <a:close/>
                </a:path>
              </a:pathLst>
            </a:custGeom>
            <a:solidFill>
              <a:srgbClr val="9090A0"/>
            </a:solidFill>
            <a:ln w="9525">
              <a:noFill/>
              <a:round/>
              <a:headEnd/>
              <a:tailEnd/>
            </a:ln>
            <a:effectLst/>
          </p:spPr>
          <p:txBody>
            <a:bodyPr wrap="none" anchor="ctr"/>
            <a:lstStyle/>
            <a:p>
              <a:endParaRPr lang="en-IN"/>
            </a:p>
          </p:txBody>
        </p:sp>
        <p:sp>
          <p:nvSpPr>
            <p:cNvPr id="5064" name="Freeform 968"/>
            <p:cNvSpPr>
              <a:spLocks noChangeArrowheads="1"/>
            </p:cNvSpPr>
            <p:nvPr/>
          </p:nvSpPr>
          <p:spPr bwMode="auto">
            <a:xfrm>
              <a:off x="3854" y="1547"/>
              <a:ext cx="146" cy="65"/>
            </a:xfrm>
            <a:custGeom>
              <a:avLst/>
              <a:gdLst/>
              <a:ahLst/>
              <a:cxnLst>
                <a:cxn ang="0">
                  <a:pos x="133" y="0"/>
                </a:cxn>
                <a:cxn ang="0">
                  <a:pos x="118" y="1"/>
                </a:cxn>
                <a:cxn ang="0">
                  <a:pos x="103" y="2"/>
                </a:cxn>
                <a:cxn ang="0">
                  <a:pos x="90" y="4"/>
                </a:cxn>
                <a:cxn ang="0">
                  <a:pos x="75" y="6"/>
                </a:cxn>
                <a:cxn ang="0">
                  <a:pos x="63" y="10"/>
                </a:cxn>
                <a:cxn ang="0">
                  <a:pos x="50" y="14"/>
                </a:cxn>
                <a:cxn ang="0">
                  <a:pos x="40" y="17"/>
                </a:cxn>
                <a:cxn ang="0">
                  <a:pos x="29" y="23"/>
                </a:cxn>
                <a:cxn ang="0">
                  <a:pos x="21" y="28"/>
                </a:cxn>
                <a:cxn ang="0">
                  <a:pos x="14" y="34"/>
                </a:cxn>
                <a:cxn ang="0">
                  <a:pos x="8" y="40"/>
                </a:cxn>
                <a:cxn ang="0">
                  <a:pos x="4" y="47"/>
                </a:cxn>
                <a:cxn ang="0">
                  <a:pos x="1" y="53"/>
                </a:cxn>
                <a:cxn ang="0">
                  <a:pos x="0" y="60"/>
                </a:cxn>
                <a:cxn ang="0">
                  <a:pos x="3" y="60"/>
                </a:cxn>
                <a:cxn ang="0">
                  <a:pos x="4" y="53"/>
                </a:cxn>
                <a:cxn ang="0">
                  <a:pos x="7" y="46"/>
                </a:cxn>
                <a:cxn ang="0">
                  <a:pos x="12" y="39"/>
                </a:cxn>
                <a:cxn ang="0">
                  <a:pos x="19" y="33"/>
                </a:cxn>
                <a:cxn ang="0">
                  <a:pos x="26" y="27"/>
                </a:cxn>
                <a:cxn ang="0">
                  <a:pos x="36" y="21"/>
                </a:cxn>
                <a:cxn ang="0">
                  <a:pos x="47" y="16"/>
                </a:cxn>
                <a:cxn ang="0">
                  <a:pos x="59" y="12"/>
                </a:cxn>
                <a:cxn ang="0">
                  <a:pos x="72" y="9"/>
                </a:cxn>
                <a:cxn ang="0">
                  <a:pos x="87" y="6"/>
                </a:cxn>
                <a:cxn ang="0">
                  <a:pos x="102" y="3"/>
                </a:cxn>
                <a:cxn ang="0">
                  <a:pos x="118" y="2"/>
                </a:cxn>
                <a:cxn ang="0">
                  <a:pos x="133" y="2"/>
                </a:cxn>
                <a:cxn ang="0">
                  <a:pos x="133" y="0"/>
                </a:cxn>
              </a:cxnLst>
              <a:rect l="0" t="0" r="r" b="b"/>
              <a:pathLst>
                <a:path w="133" h="60">
                  <a:moveTo>
                    <a:pt x="133" y="0"/>
                  </a:moveTo>
                  <a:lnTo>
                    <a:pt x="118" y="1"/>
                  </a:lnTo>
                  <a:lnTo>
                    <a:pt x="103" y="2"/>
                  </a:lnTo>
                  <a:lnTo>
                    <a:pt x="90" y="4"/>
                  </a:lnTo>
                  <a:lnTo>
                    <a:pt x="75" y="6"/>
                  </a:lnTo>
                  <a:lnTo>
                    <a:pt x="63" y="10"/>
                  </a:lnTo>
                  <a:lnTo>
                    <a:pt x="50" y="14"/>
                  </a:lnTo>
                  <a:lnTo>
                    <a:pt x="40" y="17"/>
                  </a:lnTo>
                  <a:lnTo>
                    <a:pt x="29" y="23"/>
                  </a:lnTo>
                  <a:lnTo>
                    <a:pt x="21" y="28"/>
                  </a:lnTo>
                  <a:lnTo>
                    <a:pt x="14" y="34"/>
                  </a:lnTo>
                  <a:lnTo>
                    <a:pt x="8" y="40"/>
                  </a:lnTo>
                  <a:lnTo>
                    <a:pt x="4" y="47"/>
                  </a:lnTo>
                  <a:lnTo>
                    <a:pt x="1" y="53"/>
                  </a:lnTo>
                  <a:lnTo>
                    <a:pt x="0" y="60"/>
                  </a:lnTo>
                  <a:lnTo>
                    <a:pt x="3" y="60"/>
                  </a:lnTo>
                  <a:lnTo>
                    <a:pt x="4" y="53"/>
                  </a:lnTo>
                  <a:lnTo>
                    <a:pt x="7" y="46"/>
                  </a:lnTo>
                  <a:lnTo>
                    <a:pt x="12" y="39"/>
                  </a:lnTo>
                  <a:lnTo>
                    <a:pt x="19" y="33"/>
                  </a:lnTo>
                  <a:lnTo>
                    <a:pt x="26" y="27"/>
                  </a:lnTo>
                  <a:lnTo>
                    <a:pt x="36" y="21"/>
                  </a:lnTo>
                  <a:lnTo>
                    <a:pt x="47" y="16"/>
                  </a:lnTo>
                  <a:lnTo>
                    <a:pt x="59" y="12"/>
                  </a:lnTo>
                  <a:lnTo>
                    <a:pt x="72" y="9"/>
                  </a:lnTo>
                  <a:lnTo>
                    <a:pt x="87" y="6"/>
                  </a:lnTo>
                  <a:lnTo>
                    <a:pt x="102" y="3"/>
                  </a:lnTo>
                  <a:lnTo>
                    <a:pt x="118" y="2"/>
                  </a:lnTo>
                  <a:lnTo>
                    <a:pt x="133" y="2"/>
                  </a:lnTo>
                  <a:lnTo>
                    <a:pt x="133" y="0"/>
                  </a:lnTo>
                  <a:close/>
                </a:path>
              </a:pathLst>
            </a:custGeom>
            <a:solidFill>
              <a:srgbClr val="8D8DA2"/>
            </a:solidFill>
            <a:ln w="9525">
              <a:noFill/>
              <a:round/>
              <a:headEnd/>
              <a:tailEnd/>
            </a:ln>
            <a:effectLst/>
          </p:spPr>
          <p:txBody>
            <a:bodyPr wrap="none" anchor="ctr"/>
            <a:lstStyle/>
            <a:p>
              <a:endParaRPr lang="en-IN"/>
            </a:p>
          </p:txBody>
        </p:sp>
        <p:sp>
          <p:nvSpPr>
            <p:cNvPr id="5065" name="Freeform 969"/>
            <p:cNvSpPr>
              <a:spLocks noChangeArrowheads="1"/>
            </p:cNvSpPr>
            <p:nvPr/>
          </p:nvSpPr>
          <p:spPr bwMode="auto">
            <a:xfrm>
              <a:off x="3857" y="1549"/>
              <a:ext cx="142" cy="63"/>
            </a:xfrm>
            <a:custGeom>
              <a:avLst/>
              <a:gdLst/>
              <a:ahLst/>
              <a:cxnLst>
                <a:cxn ang="0">
                  <a:pos x="130" y="0"/>
                </a:cxn>
                <a:cxn ang="0">
                  <a:pos x="115" y="0"/>
                </a:cxn>
                <a:cxn ang="0">
                  <a:pos x="99" y="1"/>
                </a:cxn>
                <a:cxn ang="0">
                  <a:pos x="84" y="4"/>
                </a:cxn>
                <a:cxn ang="0">
                  <a:pos x="69" y="7"/>
                </a:cxn>
                <a:cxn ang="0">
                  <a:pos x="56" y="10"/>
                </a:cxn>
                <a:cxn ang="0">
                  <a:pos x="44" y="14"/>
                </a:cxn>
                <a:cxn ang="0">
                  <a:pos x="33" y="19"/>
                </a:cxn>
                <a:cxn ang="0">
                  <a:pos x="23" y="25"/>
                </a:cxn>
                <a:cxn ang="0">
                  <a:pos x="16" y="31"/>
                </a:cxn>
                <a:cxn ang="0">
                  <a:pos x="9" y="37"/>
                </a:cxn>
                <a:cxn ang="0">
                  <a:pos x="4" y="44"/>
                </a:cxn>
                <a:cxn ang="0">
                  <a:pos x="1" y="51"/>
                </a:cxn>
                <a:cxn ang="0">
                  <a:pos x="0" y="58"/>
                </a:cxn>
                <a:cxn ang="0">
                  <a:pos x="3" y="58"/>
                </a:cxn>
                <a:cxn ang="0">
                  <a:pos x="4" y="51"/>
                </a:cxn>
                <a:cxn ang="0">
                  <a:pos x="7" y="44"/>
                </a:cxn>
                <a:cxn ang="0">
                  <a:pos x="12" y="37"/>
                </a:cxn>
                <a:cxn ang="0">
                  <a:pos x="18" y="32"/>
                </a:cxn>
                <a:cxn ang="0">
                  <a:pos x="25" y="26"/>
                </a:cxn>
                <a:cxn ang="0">
                  <a:pos x="35" y="20"/>
                </a:cxn>
                <a:cxn ang="0">
                  <a:pos x="46" y="15"/>
                </a:cxn>
                <a:cxn ang="0">
                  <a:pos x="58" y="12"/>
                </a:cxn>
                <a:cxn ang="0">
                  <a:pos x="71" y="8"/>
                </a:cxn>
                <a:cxn ang="0">
                  <a:pos x="85" y="5"/>
                </a:cxn>
                <a:cxn ang="0">
                  <a:pos x="100" y="3"/>
                </a:cxn>
                <a:cxn ang="0">
                  <a:pos x="115" y="1"/>
                </a:cxn>
                <a:cxn ang="0">
                  <a:pos x="130" y="1"/>
                </a:cxn>
                <a:cxn ang="0">
                  <a:pos x="130" y="0"/>
                </a:cxn>
              </a:cxnLst>
              <a:rect l="0" t="0" r="r" b="b"/>
              <a:pathLst>
                <a:path w="130" h="58">
                  <a:moveTo>
                    <a:pt x="130" y="0"/>
                  </a:moveTo>
                  <a:lnTo>
                    <a:pt x="115" y="0"/>
                  </a:lnTo>
                  <a:lnTo>
                    <a:pt x="99" y="1"/>
                  </a:lnTo>
                  <a:lnTo>
                    <a:pt x="84" y="4"/>
                  </a:lnTo>
                  <a:lnTo>
                    <a:pt x="69" y="7"/>
                  </a:lnTo>
                  <a:lnTo>
                    <a:pt x="56" y="10"/>
                  </a:lnTo>
                  <a:lnTo>
                    <a:pt x="44" y="14"/>
                  </a:lnTo>
                  <a:lnTo>
                    <a:pt x="33" y="19"/>
                  </a:lnTo>
                  <a:lnTo>
                    <a:pt x="23" y="25"/>
                  </a:lnTo>
                  <a:lnTo>
                    <a:pt x="16" y="31"/>
                  </a:lnTo>
                  <a:lnTo>
                    <a:pt x="9" y="37"/>
                  </a:lnTo>
                  <a:lnTo>
                    <a:pt x="4" y="44"/>
                  </a:lnTo>
                  <a:lnTo>
                    <a:pt x="1" y="51"/>
                  </a:lnTo>
                  <a:lnTo>
                    <a:pt x="0" y="58"/>
                  </a:lnTo>
                  <a:lnTo>
                    <a:pt x="3" y="58"/>
                  </a:lnTo>
                  <a:lnTo>
                    <a:pt x="4" y="51"/>
                  </a:lnTo>
                  <a:lnTo>
                    <a:pt x="7" y="44"/>
                  </a:lnTo>
                  <a:lnTo>
                    <a:pt x="12" y="37"/>
                  </a:lnTo>
                  <a:lnTo>
                    <a:pt x="18" y="32"/>
                  </a:lnTo>
                  <a:lnTo>
                    <a:pt x="25" y="26"/>
                  </a:lnTo>
                  <a:lnTo>
                    <a:pt x="35" y="20"/>
                  </a:lnTo>
                  <a:lnTo>
                    <a:pt x="46" y="15"/>
                  </a:lnTo>
                  <a:lnTo>
                    <a:pt x="58" y="12"/>
                  </a:lnTo>
                  <a:lnTo>
                    <a:pt x="71" y="8"/>
                  </a:lnTo>
                  <a:lnTo>
                    <a:pt x="85" y="5"/>
                  </a:lnTo>
                  <a:lnTo>
                    <a:pt x="100" y="3"/>
                  </a:lnTo>
                  <a:lnTo>
                    <a:pt x="115" y="1"/>
                  </a:lnTo>
                  <a:lnTo>
                    <a:pt x="130" y="1"/>
                  </a:lnTo>
                  <a:lnTo>
                    <a:pt x="130" y="0"/>
                  </a:lnTo>
                  <a:close/>
                </a:path>
              </a:pathLst>
            </a:custGeom>
            <a:solidFill>
              <a:srgbClr val="8989A4"/>
            </a:solidFill>
            <a:ln w="9525">
              <a:noFill/>
              <a:round/>
              <a:headEnd/>
              <a:tailEnd/>
            </a:ln>
            <a:effectLst/>
          </p:spPr>
          <p:txBody>
            <a:bodyPr wrap="none" anchor="ctr"/>
            <a:lstStyle/>
            <a:p>
              <a:endParaRPr lang="en-IN"/>
            </a:p>
          </p:txBody>
        </p:sp>
        <p:sp>
          <p:nvSpPr>
            <p:cNvPr id="5066" name="Freeform 970"/>
            <p:cNvSpPr>
              <a:spLocks noChangeArrowheads="1"/>
            </p:cNvSpPr>
            <p:nvPr/>
          </p:nvSpPr>
          <p:spPr bwMode="auto">
            <a:xfrm>
              <a:off x="3861" y="1550"/>
              <a:ext cx="139" cy="62"/>
            </a:xfrm>
            <a:custGeom>
              <a:avLst/>
              <a:gdLst/>
              <a:ahLst/>
              <a:cxnLst>
                <a:cxn ang="0">
                  <a:pos x="127" y="0"/>
                </a:cxn>
                <a:cxn ang="0">
                  <a:pos x="112" y="0"/>
                </a:cxn>
                <a:cxn ang="0">
                  <a:pos x="97" y="2"/>
                </a:cxn>
                <a:cxn ang="0">
                  <a:pos x="82" y="4"/>
                </a:cxn>
                <a:cxn ang="0">
                  <a:pos x="68" y="7"/>
                </a:cxn>
                <a:cxn ang="0">
                  <a:pos x="55" y="11"/>
                </a:cxn>
                <a:cxn ang="0">
                  <a:pos x="43" y="14"/>
                </a:cxn>
                <a:cxn ang="0">
                  <a:pos x="32" y="19"/>
                </a:cxn>
                <a:cxn ang="0">
                  <a:pos x="22" y="25"/>
                </a:cxn>
                <a:cxn ang="0">
                  <a:pos x="15" y="31"/>
                </a:cxn>
                <a:cxn ang="0">
                  <a:pos x="9" y="36"/>
                </a:cxn>
                <a:cxn ang="0">
                  <a:pos x="4" y="43"/>
                </a:cxn>
                <a:cxn ang="0">
                  <a:pos x="1" y="50"/>
                </a:cxn>
                <a:cxn ang="0">
                  <a:pos x="0" y="57"/>
                </a:cxn>
                <a:cxn ang="0">
                  <a:pos x="3" y="57"/>
                </a:cxn>
                <a:cxn ang="0">
                  <a:pos x="4" y="50"/>
                </a:cxn>
                <a:cxn ang="0">
                  <a:pos x="7" y="43"/>
                </a:cxn>
                <a:cxn ang="0">
                  <a:pos x="11" y="37"/>
                </a:cxn>
                <a:cxn ang="0">
                  <a:pos x="17" y="31"/>
                </a:cxn>
                <a:cxn ang="0">
                  <a:pos x="25" y="25"/>
                </a:cxn>
                <a:cxn ang="0">
                  <a:pos x="35" y="20"/>
                </a:cxn>
                <a:cxn ang="0">
                  <a:pos x="45" y="15"/>
                </a:cxn>
                <a:cxn ang="0">
                  <a:pos x="57" y="11"/>
                </a:cxn>
                <a:cxn ang="0">
                  <a:pos x="69" y="8"/>
                </a:cxn>
                <a:cxn ang="0">
                  <a:pos x="83" y="5"/>
                </a:cxn>
                <a:cxn ang="0">
                  <a:pos x="97" y="3"/>
                </a:cxn>
                <a:cxn ang="0">
                  <a:pos x="112" y="2"/>
                </a:cxn>
                <a:cxn ang="0">
                  <a:pos x="127" y="1"/>
                </a:cxn>
                <a:cxn ang="0">
                  <a:pos x="127" y="0"/>
                </a:cxn>
              </a:cxnLst>
              <a:rect l="0" t="0" r="r" b="b"/>
              <a:pathLst>
                <a:path w="127" h="57">
                  <a:moveTo>
                    <a:pt x="127" y="0"/>
                  </a:moveTo>
                  <a:lnTo>
                    <a:pt x="112" y="0"/>
                  </a:lnTo>
                  <a:lnTo>
                    <a:pt x="97" y="2"/>
                  </a:lnTo>
                  <a:lnTo>
                    <a:pt x="82" y="4"/>
                  </a:lnTo>
                  <a:lnTo>
                    <a:pt x="68" y="7"/>
                  </a:lnTo>
                  <a:lnTo>
                    <a:pt x="55" y="11"/>
                  </a:lnTo>
                  <a:lnTo>
                    <a:pt x="43" y="14"/>
                  </a:lnTo>
                  <a:lnTo>
                    <a:pt x="32" y="19"/>
                  </a:lnTo>
                  <a:lnTo>
                    <a:pt x="22" y="25"/>
                  </a:lnTo>
                  <a:lnTo>
                    <a:pt x="15" y="31"/>
                  </a:lnTo>
                  <a:lnTo>
                    <a:pt x="9" y="36"/>
                  </a:lnTo>
                  <a:lnTo>
                    <a:pt x="4" y="43"/>
                  </a:lnTo>
                  <a:lnTo>
                    <a:pt x="1" y="50"/>
                  </a:lnTo>
                  <a:lnTo>
                    <a:pt x="0" y="57"/>
                  </a:lnTo>
                  <a:lnTo>
                    <a:pt x="3" y="57"/>
                  </a:lnTo>
                  <a:lnTo>
                    <a:pt x="4" y="50"/>
                  </a:lnTo>
                  <a:lnTo>
                    <a:pt x="7" y="43"/>
                  </a:lnTo>
                  <a:lnTo>
                    <a:pt x="11" y="37"/>
                  </a:lnTo>
                  <a:lnTo>
                    <a:pt x="17" y="31"/>
                  </a:lnTo>
                  <a:lnTo>
                    <a:pt x="25" y="25"/>
                  </a:lnTo>
                  <a:lnTo>
                    <a:pt x="35" y="20"/>
                  </a:lnTo>
                  <a:lnTo>
                    <a:pt x="45" y="15"/>
                  </a:lnTo>
                  <a:lnTo>
                    <a:pt x="57" y="11"/>
                  </a:lnTo>
                  <a:lnTo>
                    <a:pt x="69" y="8"/>
                  </a:lnTo>
                  <a:lnTo>
                    <a:pt x="83" y="5"/>
                  </a:lnTo>
                  <a:lnTo>
                    <a:pt x="97" y="3"/>
                  </a:lnTo>
                  <a:lnTo>
                    <a:pt x="112" y="2"/>
                  </a:lnTo>
                  <a:lnTo>
                    <a:pt x="127" y="1"/>
                  </a:lnTo>
                  <a:lnTo>
                    <a:pt x="127" y="0"/>
                  </a:lnTo>
                  <a:close/>
                </a:path>
              </a:pathLst>
            </a:custGeom>
            <a:solidFill>
              <a:srgbClr val="8686A6"/>
            </a:solidFill>
            <a:ln w="9525">
              <a:noFill/>
              <a:round/>
              <a:headEnd/>
              <a:tailEnd/>
            </a:ln>
            <a:effectLst/>
          </p:spPr>
          <p:txBody>
            <a:bodyPr wrap="none" anchor="ctr"/>
            <a:lstStyle/>
            <a:p>
              <a:endParaRPr lang="en-IN"/>
            </a:p>
          </p:txBody>
        </p:sp>
        <p:sp>
          <p:nvSpPr>
            <p:cNvPr id="5067" name="Freeform 971"/>
            <p:cNvSpPr>
              <a:spLocks noChangeArrowheads="1"/>
            </p:cNvSpPr>
            <p:nvPr/>
          </p:nvSpPr>
          <p:spPr bwMode="auto">
            <a:xfrm>
              <a:off x="3864" y="1551"/>
              <a:ext cx="136" cy="61"/>
            </a:xfrm>
            <a:custGeom>
              <a:avLst/>
              <a:gdLst/>
              <a:ahLst/>
              <a:cxnLst>
                <a:cxn ang="0">
                  <a:pos x="124" y="0"/>
                </a:cxn>
                <a:cxn ang="0">
                  <a:pos x="109" y="1"/>
                </a:cxn>
                <a:cxn ang="0">
                  <a:pos x="94" y="2"/>
                </a:cxn>
                <a:cxn ang="0">
                  <a:pos x="80" y="4"/>
                </a:cxn>
                <a:cxn ang="0">
                  <a:pos x="66" y="7"/>
                </a:cxn>
                <a:cxn ang="0">
                  <a:pos x="54" y="10"/>
                </a:cxn>
                <a:cxn ang="0">
                  <a:pos x="42" y="14"/>
                </a:cxn>
                <a:cxn ang="0">
                  <a:pos x="32" y="19"/>
                </a:cxn>
                <a:cxn ang="0">
                  <a:pos x="22" y="24"/>
                </a:cxn>
                <a:cxn ang="0">
                  <a:pos x="14" y="30"/>
                </a:cxn>
                <a:cxn ang="0">
                  <a:pos x="8" y="36"/>
                </a:cxn>
                <a:cxn ang="0">
                  <a:pos x="4" y="42"/>
                </a:cxn>
                <a:cxn ang="0">
                  <a:pos x="1" y="49"/>
                </a:cxn>
                <a:cxn ang="0">
                  <a:pos x="0" y="56"/>
                </a:cxn>
                <a:cxn ang="0">
                  <a:pos x="3" y="56"/>
                </a:cxn>
                <a:cxn ang="0">
                  <a:pos x="4" y="49"/>
                </a:cxn>
                <a:cxn ang="0">
                  <a:pos x="7" y="43"/>
                </a:cxn>
                <a:cxn ang="0">
                  <a:pos x="11" y="36"/>
                </a:cxn>
                <a:cxn ang="0">
                  <a:pos x="17" y="31"/>
                </a:cxn>
                <a:cxn ang="0">
                  <a:pos x="24" y="25"/>
                </a:cxn>
                <a:cxn ang="0">
                  <a:pos x="34" y="20"/>
                </a:cxn>
                <a:cxn ang="0">
                  <a:pos x="44" y="15"/>
                </a:cxn>
                <a:cxn ang="0">
                  <a:pos x="56" y="11"/>
                </a:cxn>
                <a:cxn ang="0">
                  <a:pos x="68" y="8"/>
                </a:cxn>
                <a:cxn ang="0">
                  <a:pos x="81" y="5"/>
                </a:cxn>
                <a:cxn ang="0">
                  <a:pos x="95" y="3"/>
                </a:cxn>
                <a:cxn ang="0">
                  <a:pos x="109" y="2"/>
                </a:cxn>
                <a:cxn ang="0">
                  <a:pos x="124" y="2"/>
                </a:cxn>
                <a:cxn ang="0">
                  <a:pos x="124" y="0"/>
                </a:cxn>
              </a:cxnLst>
              <a:rect l="0" t="0" r="r" b="b"/>
              <a:pathLst>
                <a:path w="124" h="56">
                  <a:moveTo>
                    <a:pt x="124" y="0"/>
                  </a:moveTo>
                  <a:lnTo>
                    <a:pt x="109" y="1"/>
                  </a:lnTo>
                  <a:lnTo>
                    <a:pt x="94" y="2"/>
                  </a:lnTo>
                  <a:lnTo>
                    <a:pt x="80" y="4"/>
                  </a:lnTo>
                  <a:lnTo>
                    <a:pt x="66" y="7"/>
                  </a:lnTo>
                  <a:lnTo>
                    <a:pt x="54" y="10"/>
                  </a:lnTo>
                  <a:lnTo>
                    <a:pt x="42" y="14"/>
                  </a:lnTo>
                  <a:lnTo>
                    <a:pt x="32" y="19"/>
                  </a:lnTo>
                  <a:lnTo>
                    <a:pt x="22" y="24"/>
                  </a:lnTo>
                  <a:lnTo>
                    <a:pt x="14" y="30"/>
                  </a:lnTo>
                  <a:lnTo>
                    <a:pt x="8" y="36"/>
                  </a:lnTo>
                  <a:lnTo>
                    <a:pt x="4" y="42"/>
                  </a:lnTo>
                  <a:lnTo>
                    <a:pt x="1" y="49"/>
                  </a:lnTo>
                  <a:lnTo>
                    <a:pt x="0" y="56"/>
                  </a:lnTo>
                  <a:lnTo>
                    <a:pt x="3" y="56"/>
                  </a:lnTo>
                  <a:lnTo>
                    <a:pt x="4" y="49"/>
                  </a:lnTo>
                  <a:lnTo>
                    <a:pt x="7" y="43"/>
                  </a:lnTo>
                  <a:lnTo>
                    <a:pt x="11" y="36"/>
                  </a:lnTo>
                  <a:lnTo>
                    <a:pt x="17" y="31"/>
                  </a:lnTo>
                  <a:lnTo>
                    <a:pt x="24" y="25"/>
                  </a:lnTo>
                  <a:lnTo>
                    <a:pt x="34" y="20"/>
                  </a:lnTo>
                  <a:lnTo>
                    <a:pt x="44" y="15"/>
                  </a:lnTo>
                  <a:lnTo>
                    <a:pt x="56" y="11"/>
                  </a:lnTo>
                  <a:lnTo>
                    <a:pt x="68" y="8"/>
                  </a:lnTo>
                  <a:lnTo>
                    <a:pt x="81" y="5"/>
                  </a:lnTo>
                  <a:lnTo>
                    <a:pt x="95" y="3"/>
                  </a:lnTo>
                  <a:lnTo>
                    <a:pt x="109" y="2"/>
                  </a:lnTo>
                  <a:lnTo>
                    <a:pt x="124" y="2"/>
                  </a:lnTo>
                  <a:lnTo>
                    <a:pt x="124" y="0"/>
                  </a:lnTo>
                  <a:close/>
                </a:path>
              </a:pathLst>
            </a:custGeom>
            <a:solidFill>
              <a:srgbClr val="8282A9"/>
            </a:solidFill>
            <a:ln w="9525">
              <a:noFill/>
              <a:round/>
              <a:headEnd/>
              <a:tailEnd/>
            </a:ln>
            <a:effectLst/>
          </p:spPr>
          <p:txBody>
            <a:bodyPr wrap="none" anchor="ctr"/>
            <a:lstStyle/>
            <a:p>
              <a:endParaRPr lang="en-IN"/>
            </a:p>
          </p:txBody>
        </p:sp>
        <p:sp>
          <p:nvSpPr>
            <p:cNvPr id="5068" name="Freeform 972"/>
            <p:cNvSpPr>
              <a:spLocks noChangeArrowheads="1"/>
            </p:cNvSpPr>
            <p:nvPr/>
          </p:nvSpPr>
          <p:spPr bwMode="auto">
            <a:xfrm>
              <a:off x="3867" y="1553"/>
              <a:ext cx="133" cy="58"/>
            </a:xfrm>
            <a:custGeom>
              <a:avLst/>
              <a:gdLst/>
              <a:ahLst/>
              <a:cxnLst>
                <a:cxn ang="0">
                  <a:pos x="121" y="0"/>
                </a:cxn>
                <a:cxn ang="0">
                  <a:pos x="106" y="0"/>
                </a:cxn>
                <a:cxn ang="0">
                  <a:pos x="92" y="1"/>
                </a:cxn>
                <a:cxn ang="0">
                  <a:pos x="78" y="3"/>
                </a:cxn>
                <a:cxn ang="0">
                  <a:pos x="65" y="6"/>
                </a:cxn>
                <a:cxn ang="0">
                  <a:pos x="53" y="9"/>
                </a:cxn>
                <a:cxn ang="0">
                  <a:pos x="41" y="13"/>
                </a:cxn>
                <a:cxn ang="0">
                  <a:pos x="31" y="18"/>
                </a:cxn>
                <a:cxn ang="0">
                  <a:pos x="21" y="23"/>
                </a:cxn>
                <a:cxn ang="0">
                  <a:pos x="14" y="29"/>
                </a:cxn>
                <a:cxn ang="0">
                  <a:pos x="8" y="34"/>
                </a:cxn>
                <a:cxn ang="0">
                  <a:pos x="4" y="41"/>
                </a:cxn>
                <a:cxn ang="0">
                  <a:pos x="1" y="47"/>
                </a:cxn>
                <a:cxn ang="0">
                  <a:pos x="0" y="54"/>
                </a:cxn>
                <a:cxn ang="0">
                  <a:pos x="3" y="54"/>
                </a:cxn>
                <a:cxn ang="0">
                  <a:pos x="4" y="48"/>
                </a:cxn>
                <a:cxn ang="0">
                  <a:pos x="7" y="41"/>
                </a:cxn>
                <a:cxn ang="0">
                  <a:pos x="11" y="35"/>
                </a:cxn>
                <a:cxn ang="0">
                  <a:pos x="16" y="30"/>
                </a:cxn>
                <a:cxn ang="0">
                  <a:pos x="24" y="24"/>
                </a:cxn>
                <a:cxn ang="0">
                  <a:pos x="33" y="19"/>
                </a:cxn>
                <a:cxn ang="0">
                  <a:pos x="43" y="14"/>
                </a:cxn>
                <a:cxn ang="0">
                  <a:pos x="54" y="10"/>
                </a:cxn>
                <a:cxn ang="0">
                  <a:pos x="66" y="7"/>
                </a:cxn>
                <a:cxn ang="0">
                  <a:pos x="80" y="5"/>
                </a:cxn>
                <a:cxn ang="0">
                  <a:pos x="93" y="3"/>
                </a:cxn>
                <a:cxn ang="0">
                  <a:pos x="106" y="1"/>
                </a:cxn>
                <a:cxn ang="0">
                  <a:pos x="121" y="1"/>
                </a:cxn>
                <a:cxn ang="0">
                  <a:pos x="121" y="0"/>
                </a:cxn>
              </a:cxnLst>
              <a:rect l="0" t="0" r="r" b="b"/>
              <a:pathLst>
                <a:path w="121" h="54">
                  <a:moveTo>
                    <a:pt x="121" y="0"/>
                  </a:moveTo>
                  <a:lnTo>
                    <a:pt x="106" y="0"/>
                  </a:lnTo>
                  <a:lnTo>
                    <a:pt x="92" y="1"/>
                  </a:lnTo>
                  <a:lnTo>
                    <a:pt x="78" y="3"/>
                  </a:lnTo>
                  <a:lnTo>
                    <a:pt x="65" y="6"/>
                  </a:lnTo>
                  <a:lnTo>
                    <a:pt x="53" y="9"/>
                  </a:lnTo>
                  <a:lnTo>
                    <a:pt x="41" y="13"/>
                  </a:lnTo>
                  <a:lnTo>
                    <a:pt x="31" y="18"/>
                  </a:lnTo>
                  <a:lnTo>
                    <a:pt x="21" y="23"/>
                  </a:lnTo>
                  <a:lnTo>
                    <a:pt x="14" y="29"/>
                  </a:lnTo>
                  <a:lnTo>
                    <a:pt x="8" y="34"/>
                  </a:lnTo>
                  <a:lnTo>
                    <a:pt x="4" y="41"/>
                  </a:lnTo>
                  <a:lnTo>
                    <a:pt x="1" y="47"/>
                  </a:lnTo>
                  <a:lnTo>
                    <a:pt x="0" y="54"/>
                  </a:lnTo>
                  <a:lnTo>
                    <a:pt x="3" y="54"/>
                  </a:lnTo>
                  <a:lnTo>
                    <a:pt x="4" y="48"/>
                  </a:lnTo>
                  <a:lnTo>
                    <a:pt x="7" y="41"/>
                  </a:lnTo>
                  <a:lnTo>
                    <a:pt x="11" y="35"/>
                  </a:lnTo>
                  <a:lnTo>
                    <a:pt x="16" y="30"/>
                  </a:lnTo>
                  <a:lnTo>
                    <a:pt x="24" y="24"/>
                  </a:lnTo>
                  <a:lnTo>
                    <a:pt x="33" y="19"/>
                  </a:lnTo>
                  <a:lnTo>
                    <a:pt x="43" y="14"/>
                  </a:lnTo>
                  <a:lnTo>
                    <a:pt x="54" y="10"/>
                  </a:lnTo>
                  <a:lnTo>
                    <a:pt x="66" y="7"/>
                  </a:lnTo>
                  <a:lnTo>
                    <a:pt x="80" y="5"/>
                  </a:lnTo>
                  <a:lnTo>
                    <a:pt x="93" y="3"/>
                  </a:lnTo>
                  <a:lnTo>
                    <a:pt x="106" y="1"/>
                  </a:lnTo>
                  <a:lnTo>
                    <a:pt x="121" y="1"/>
                  </a:lnTo>
                  <a:lnTo>
                    <a:pt x="121" y="0"/>
                  </a:lnTo>
                  <a:close/>
                </a:path>
              </a:pathLst>
            </a:custGeom>
            <a:solidFill>
              <a:srgbClr val="7F7FAB"/>
            </a:solidFill>
            <a:ln w="9525">
              <a:noFill/>
              <a:round/>
              <a:headEnd/>
              <a:tailEnd/>
            </a:ln>
            <a:effectLst/>
          </p:spPr>
          <p:txBody>
            <a:bodyPr wrap="none" anchor="ctr"/>
            <a:lstStyle/>
            <a:p>
              <a:endParaRPr lang="en-IN"/>
            </a:p>
          </p:txBody>
        </p:sp>
        <p:sp>
          <p:nvSpPr>
            <p:cNvPr id="5069" name="Freeform 973"/>
            <p:cNvSpPr>
              <a:spLocks noChangeArrowheads="1"/>
            </p:cNvSpPr>
            <p:nvPr/>
          </p:nvSpPr>
          <p:spPr bwMode="auto">
            <a:xfrm>
              <a:off x="3871" y="1554"/>
              <a:ext cx="129" cy="57"/>
            </a:xfrm>
            <a:custGeom>
              <a:avLst/>
              <a:gdLst/>
              <a:ahLst/>
              <a:cxnLst>
                <a:cxn ang="0">
                  <a:pos x="118" y="0"/>
                </a:cxn>
                <a:cxn ang="0">
                  <a:pos x="103" y="0"/>
                </a:cxn>
                <a:cxn ang="0">
                  <a:pos x="90" y="2"/>
                </a:cxn>
                <a:cxn ang="0">
                  <a:pos x="77" y="4"/>
                </a:cxn>
                <a:cxn ang="0">
                  <a:pos x="63" y="6"/>
                </a:cxn>
                <a:cxn ang="0">
                  <a:pos x="51" y="9"/>
                </a:cxn>
                <a:cxn ang="0">
                  <a:pos x="40" y="13"/>
                </a:cxn>
                <a:cxn ang="0">
                  <a:pos x="30" y="18"/>
                </a:cxn>
                <a:cxn ang="0">
                  <a:pos x="21" y="23"/>
                </a:cxn>
                <a:cxn ang="0">
                  <a:pos x="13" y="29"/>
                </a:cxn>
                <a:cxn ang="0">
                  <a:pos x="8" y="34"/>
                </a:cxn>
                <a:cxn ang="0">
                  <a:pos x="4" y="40"/>
                </a:cxn>
                <a:cxn ang="0">
                  <a:pos x="1" y="47"/>
                </a:cxn>
                <a:cxn ang="0">
                  <a:pos x="0" y="53"/>
                </a:cxn>
                <a:cxn ang="0">
                  <a:pos x="3" y="53"/>
                </a:cxn>
                <a:cxn ang="0">
                  <a:pos x="4" y="47"/>
                </a:cxn>
                <a:cxn ang="0">
                  <a:pos x="7" y="40"/>
                </a:cxn>
                <a:cxn ang="0">
                  <a:pos x="10" y="34"/>
                </a:cxn>
                <a:cxn ang="0">
                  <a:pos x="16" y="29"/>
                </a:cxn>
                <a:cxn ang="0">
                  <a:pos x="23" y="24"/>
                </a:cxn>
                <a:cxn ang="0">
                  <a:pos x="31" y="19"/>
                </a:cxn>
                <a:cxn ang="0">
                  <a:pos x="42" y="14"/>
                </a:cxn>
                <a:cxn ang="0">
                  <a:pos x="53" y="10"/>
                </a:cxn>
                <a:cxn ang="0">
                  <a:pos x="64" y="7"/>
                </a:cxn>
                <a:cxn ang="0">
                  <a:pos x="78" y="5"/>
                </a:cxn>
                <a:cxn ang="0">
                  <a:pos x="90" y="3"/>
                </a:cxn>
                <a:cxn ang="0">
                  <a:pos x="104" y="2"/>
                </a:cxn>
                <a:cxn ang="0">
                  <a:pos x="118" y="1"/>
                </a:cxn>
                <a:cxn ang="0">
                  <a:pos x="118" y="0"/>
                </a:cxn>
              </a:cxnLst>
              <a:rect l="0" t="0" r="r" b="b"/>
              <a:pathLst>
                <a:path w="118" h="53">
                  <a:moveTo>
                    <a:pt x="118" y="0"/>
                  </a:moveTo>
                  <a:lnTo>
                    <a:pt x="103" y="0"/>
                  </a:lnTo>
                  <a:lnTo>
                    <a:pt x="90" y="2"/>
                  </a:lnTo>
                  <a:lnTo>
                    <a:pt x="77" y="4"/>
                  </a:lnTo>
                  <a:lnTo>
                    <a:pt x="63" y="6"/>
                  </a:lnTo>
                  <a:lnTo>
                    <a:pt x="51" y="9"/>
                  </a:lnTo>
                  <a:lnTo>
                    <a:pt x="40" y="13"/>
                  </a:lnTo>
                  <a:lnTo>
                    <a:pt x="30" y="18"/>
                  </a:lnTo>
                  <a:lnTo>
                    <a:pt x="21" y="23"/>
                  </a:lnTo>
                  <a:lnTo>
                    <a:pt x="13" y="29"/>
                  </a:lnTo>
                  <a:lnTo>
                    <a:pt x="8" y="34"/>
                  </a:lnTo>
                  <a:lnTo>
                    <a:pt x="4" y="40"/>
                  </a:lnTo>
                  <a:lnTo>
                    <a:pt x="1" y="47"/>
                  </a:lnTo>
                  <a:lnTo>
                    <a:pt x="0" y="53"/>
                  </a:lnTo>
                  <a:lnTo>
                    <a:pt x="3" y="53"/>
                  </a:lnTo>
                  <a:lnTo>
                    <a:pt x="4" y="47"/>
                  </a:lnTo>
                  <a:lnTo>
                    <a:pt x="7" y="40"/>
                  </a:lnTo>
                  <a:lnTo>
                    <a:pt x="10" y="34"/>
                  </a:lnTo>
                  <a:lnTo>
                    <a:pt x="16" y="29"/>
                  </a:lnTo>
                  <a:lnTo>
                    <a:pt x="23" y="24"/>
                  </a:lnTo>
                  <a:lnTo>
                    <a:pt x="31" y="19"/>
                  </a:lnTo>
                  <a:lnTo>
                    <a:pt x="42" y="14"/>
                  </a:lnTo>
                  <a:lnTo>
                    <a:pt x="53" y="10"/>
                  </a:lnTo>
                  <a:lnTo>
                    <a:pt x="64" y="7"/>
                  </a:lnTo>
                  <a:lnTo>
                    <a:pt x="78" y="5"/>
                  </a:lnTo>
                  <a:lnTo>
                    <a:pt x="90" y="3"/>
                  </a:lnTo>
                  <a:lnTo>
                    <a:pt x="104" y="2"/>
                  </a:lnTo>
                  <a:lnTo>
                    <a:pt x="118" y="1"/>
                  </a:lnTo>
                  <a:lnTo>
                    <a:pt x="118" y="0"/>
                  </a:lnTo>
                  <a:close/>
                </a:path>
              </a:pathLst>
            </a:custGeom>
            <a:solidFill>
              <a:srgbClr val="7B7BAE"/>
            </a:solidFill>
            <a:ln w="9525">
              <a:noFill/>
              <a:round/>
              <a:headEnd/>
              <a:tailEnd/>
            </a:ln>
            <a:effectLst/>
          </p:spPr>
          <p:txBody>
            <a:bodyPr wrap="none" anchor="ctr"/>
            <a:lstStyle/>
            <a:p>
              <a:endParaRPr lang="en-IN"/>
            </a:p>
          </p:txBody>
        </p:sp>
        <p:sp>
          <p:nvSpPr>
            <p:cNvPr id="5070" name="Freeform 974"/>
            <p:cNvSpPr>
              <a:spLocks noChangeArrowheads="1"/>
            </p:cNvSpPr>
            <p:nvPr/>
          </p:nvSpPr>
          <p:spPr bwMode="auto">
            <a:xfrm>
              <a:off x="3874" y="1555"/>
              <a:ext cx="126" cy="56"/>
            </a:xfrm>
            <a:custGeom>
              <a:avLst/>
              <a:gdLst/>
              <a:ahLst/>
              <a:cxnLst>
                <a:cxn ang="0">
                  <a:pos x="115" y="0"/>
                </a:cxn>
                <a:cxn ang="0">
                  <a:pos x="101" y="1"/>
                </a:cxn>
                <a:cxn ang="0">
                  <a:pos x="87" y="2"/>
                </a:cxn>
                <a:cxn ang="0">
                  <a:pos x="75" y="4"/>
                </a:cxn>
                <a:cxn ang="0">
                  <a:pos x="61" y="6"/>
                </a:cxn>
                <a:cxn ang="0">
                  <a:pos x="50" y="9"/>
                </a:cxn>
                <a:cxn ang="0">
                  <a:pos x="39" y="13"/>
                </a:cxn>
                <a:cxn ang="0">
                  <a:pos x="28" y="18"/>
                </a:cxn>
                <a:cxn ang="0">
                  <a:pos x="20" y="23"/>
                </a:cxn>
                <a:cxn ang="0">
                  <a:pos x="13" y="28"/>
                </a:cxn>
                <a:cxn ang="0">
                  <a:pos x="7" y="33"/>
                </a:cxn>
                <a:cxn ang="0">
                  <a:pos x="4" y="39"/>
                </a:cxn>
                <a:cxn ang="0">
                  <a:pos x="1" y="46"/>
                </a:cxn>
                <a:cxn ang="0">
                  <a:pos x="0" y="52"/>
                </a:cxn>
                <a:cxn ang="0">
                  <a:pos x="3" y="52"/>
                </a:cxn>
                <a:cxn ang="0">
                  <a:pos x="4" y="46"/>
                </a:cxn>
                <a:cxn ang="0">
                  <a:pos x="6" y="40"/>
                </a:cxn>
                <a:cxn ang="0">
                  <a:pos x="10" y="34"/>
                </a:cxn>
                <a:cxn ang="0">
                  <a:pos x="16" y="29"/>
                </a:cxn>
                <a:cxn ang="0">
                  <a:pos x="23" y="23"/>
                </a:cxn>
                <a:cxn ang="0">
                  <a:pos x="31" y="18"/>
                </a:cxn>
                <a:cxn ang="0">
                  <a:pos x="41" y="14"/>
                </a:cxn>
                <a:cxn ang="0">
                  <a:pos x="52" y="10"/>
                </a:cxn>
                <a:cxn ang="0">
                  <a:pos x="63" y="7"/>
                </a:cxn>
                <a:cxn ang="0">
                  <a:pos x="76" y="5"/>
                </a:cxn>
                <a:cxn ang="0">
                  <a:pos x="88" y="3"/>
                </a:cxn>
                <a:cxn ang="0">
                  <a:pos x="101" y="2"/>
                </a:cxn>
                <a:cxn ang="0">
                  <a:pos x="115" y="2"/>
                </a:cxn>
                <a:cxn ang="0">
                  <a:pos x="115" y="0"/>
                </a:cxn>
              </a:cxnLst>
              <a:rect l="0" t="0" r="r" b="b"/>
              <a:pathLst>
                <a:path w="115" h="52">
                  <a:moveTo>
                    <a:pt x="115" y="0"/>
                  </a:moveTo>
                  <a:lnTo>
                    <a:pt x="101" y="1"/>
                  </a:lnTo>
                  <a:lnTo>
                    <a:pt x="87" y="2"/>
                  </a:lnTo>
                  <a:lnTo>
                    <a:pt x="75" y="4"/>
                  </a:lnTo>
                  <a:lnTo>
                    <a:pt x="61" y="6"/>
                  </a:lnTo>
                  <a:lnTo>
                    <a:pt x="50" y="9"/>
                  </a:lnTo>
                  <a:lnTo>
                    <a:pt x="39" y="13"/>
                  </a:lnTo>
                  <a:lnTo>
                    <a:pt x="28" y="18"/>
                  </a:lnTo>
                  <a:lnTo>
                    <a:pt x="20" y="23"/>
                  </a:lnTo>
                  <a:lnTo>
                    <a:pt x="13" y="28"/>
                  </a:lnTo>
                  <a:lnTo>
                    <a:pt x="7" y="33"/>
                  </a:lnTo>
                  <a:lnTo>
                    <a:pt x="4" y="39"/>
                  </a:lnTo>
                  <a:lnTo>
                    <a:pt x="1" y="46"/>
                  </a:lnTo>
                  <a:lnTo>
                    <a:pt x="0" y="52"/>
                  </a:lnTo>
                  <a:lnTo>
                    <a:pt x="3" y="52"/>
                  </a:lnTo>
                  <a:lnTo>
                    <a:pt x="4" y="46"/>
                  </a:lnTo>
                  <a:lnTo>
                    <a:pt x="6" y="40"/>
                  </a:lnTo>
                  <a:lnTo>
                    <a:pt x="10" y="34"/>
                  </a:lnTo>
                  <a:lnTo>
                    <a:pt x="16" y="29"/>
                  </a:lnTo>
                  <a:lnTo>
                    <a:pt x="23" y="23"/>
                  </a:lnTo>
                  <a:lnTo>
                    <a:pt x="31" y="18"/>
                  </a:lnTo>
                  <a:lnTo>
                    <a:pt x="41" y="14"/>
                  </a:lnTo>
                  <a:lnTo>
                    <a:pt x="52" y="10"/>
                  </a:lnTo>
                  <a:lnTo>
                    <a:pt x="63" y="7"/>
                  </a:lnTo>
                  <a:lnTo>
                    <a:pt x="76" y="5"/>
                  </a:lnTo>
                  <a:lnTo>
                    <a:pt x="88" y="3"/>
                  </a:lnTo>
                  <a:lnTo>
                    <a:pt x="101" y="2"/>
                  </a:lnTo>
                  <a:lnTo>
                    <a:pt x="115" y="2"/>
                  </a:lnTo>
                  <a:lnTo>
                    <a:pt x="115" y="0"/>
                  </a:lnTo>
                  <a:close/>
                </a:path>
              </a:pathLst>
            </a:custGeom>
            <a:solidFill>
              <a:srgbClr val="7777B0"/>
            </a:solidFill>
            <a:ln w="9525">
              <a:noFill/>
              <a:round/>
              <a:headEnd/>
              <a:tailEnd/>
            </a:ln>
            <a:effectLst/>
          </p:spPr>
          <p:txBody>
            <a:bodyPr wrap="none" anchor="ctr"/>
            <a:lstStyle/>
            <a:p>
              <a:endParaRPr lang="en-IN"/>
            </a:p>
          </p:txBody>
        </p:sp>
        <p:sp>
          <p:nvSpPr>
            <p:cNvPr id="5071" name="Freeform 975"/>
            <p:cNvSpPr>
              <a:spLocks noChangeArrowheads="1"/>
            </p:cNvSpPr>
            <p:nvPr/>
          </p:nvSpPr>
          <p:spPr bwMode="auto">
            <a:xfrm>
              <a:off x="3877" y="1558"/>
              <a:ext cx="123" cy="54"/>
            </a:xfrm>
            <a:custGeom>
              <a:avLst/>
              <a:gdLst/>
              <a:ahLst/>
              <a:cxnLst>
                <a:cxn ang="0">
                  <a:pos x="112" y="0"/>
                </a:cxn>
                <a:cxn ang="0">
                  <a:pos x="98" y="0"/>
                </a:cxn>
                <a:cxn ang="0">
                  <a:pos x="85" y="1"/>
                </a:cxn>
                <a:cxn ang="0">
                  <a:pos x="73" y="3"/>
                </a:cxn>
                <a:cxn ang="0">
                  <a:pos x="60" y="5"/>
                </a:cxn>
                <a:cxn ang="0">
                  <a:pos x="49" y="8"/>
                </a:cxn>
                <a:cxn ang="0">
                  <a:pos x="38" y="12"/>
                </a:cxn>
                <a:cxn ang="0">
                  <a:pos x="28" y="16"/>
                </a:cxn>
                <a:cxn ang="0">
                  <a:pos x="20" y="21"/>
                </a:cxn>
                <a:cxn ang="0">
                  <a:pos x="13" y="27"/>
                </a:cxn>
                <a:cxn ang="0">
                  <a:pos x="7" y="32"/>
                </a:cxn>
                <a:cxn ang="0">
                  <a:pos x="3" y="38"/>
                </a:cxn>
                <a:cxn ang="0">
                  <a:pos x="1" y="44"/>
                </a:cxn>
                <a:cxn ang="0">
                  <a:pos x="0" y="50"/>
                </a:cxn>
                <a:cxn ang="0">
                  <a:pos x="2" y="50"/>
                </a:cxn>
                <a:cxn ang="0">
                  <a:pos x="3" y="44"/>
                </a:cxn>
                <a:cxn ang="0">
                  <a:pos x="6" y="37"/>
                </a:cxn>
                <a:cxn ang="0">
                  <a:pos x="11" y="31"/>
                </a:cxn>
                <a:cxn ang="0">
                  <a:pos x="17" y="26"/>
                </a:cxn>
                <a:cxn ang="0">
                  <a:pos x="25" y="20"/>
                </a:cxn>
                <a:cxn ang="0">
                  <a:pos x="35" y="15"/>
                </a:cxn>
                <a:cxn ang="0">
                  <a:pos x="46" y="11"/>
                </a:cxn>
                <a:cxn ang="0">
                  <a:pos x="57" y="7"/>
                </a:cxn>
                <a:cxn ang="0">
                  <a:pos x="70" y="4"/>
                </a:cxn>
                <a:cxn ang="0">
                  <a:pos x="84" y="3"/>
                </a:cxn>
                <a:cxn ang="0">
                  <a:pos x="97" y="2"/>
                </a:cxn>
                <a:cxn ang="0">
                  <a:pos x="112" y="1"/>
                </a:cxn>
                <a:cxn ang="0">
                  <a:pos x="112" y="0"/>
                </a:cxn>
              </a:cxnLst>
              <a:rect l="0" t="0" r="r" b="b"/>
              <a:pathLst>
                <a:path w="112" h="50">
                  <a:moveTo>
                    <a:pt x="112" y="0"/>
                  </a:moveTo>
                  <a:lnTo>
                    <a:pt x="98" y="0"/>
                  </a:lnTo>
                  <a:lnTo>
                    <a:pt x="85" y="1"/>
                  </a:lnTo>
                  <a:lnTo>
                    <a:pt x="73" y="3"/>
                  </a:lnTo>
                  <a:lnTo>
                    <a:pt x="60" y="5"/>
                  </a:lnTo>
                  <a:lnTo>
                    <a:pt x="49" y="8"/>
                  </a:lnTo>
                  <a:lnTo>
                    <a:pt x="38" y="12"/>
                  </a:lnTo>
                  <a:lnTo>
                    <a:pt x="28" y="16"/>
                  </a:lnTo>
                  <a:lnTo>
                    <a:pt x="20" y="21"/>
                  </a:lnTo>
                  <a:lnTo>
                    <a:pt x="13" y="27"/>
                  </a:lnTo>
                  <a:lnTo>
                    <a:pt x="7" y="32"/>
                  </a:lnTo>
                  <a:lnTo>
                    <a:pt x="3" y="38"/>
                  </a:lnTo>
                  <a:lnTo>
                    <a:pt x="1" y="44"/>
                  </a:lnTo>
                  <a:lnTo>
                    <a:pt x="0" y="50"/>
                  </a:lnTo>
                  <a:lnTo>
                    <a:pt x="2" y="50"/>
                  </a:lnTo>
                  <a:lnTo>
                    <a:pt x="3" y="44"/>
                  </a:lnTo>
                  <a:lnTo>
                    <a:pt x="6" y="37"/>
                  </a:lnTo>
                  <a:lnTo>
                    <a:pt x="11" y="31"/>
                  </a:lnTo>
                  <a:lnTo>
                    <a:pt x="17" y="26"/>
                  </a:lnTo>
                  <a:lnTo>
                    <a:pt x="25" y="20"/>
                  </a:lnTo>
                  <a:lnTo>
                    <a:pt x="35" y="15"/>
                  </a:lnTo>
                  <a:lnTo>
                    <a:pt x="46" y="11"/>
                  </a:lnTo>
                  <a:lnTo>
                    <a:pt x="57" y="7"/>
                  </a:lnTo>
                  <a:lnTo>
                    <a:pt x="70" y="4"/>
                  </a:lnTo>
                  <a:lnTo>
                    <a:pt x="84" y="3"/>
                  </a:lnTo>
                  <a:lnTo>
                    <a:pt x="97" y="2"/>
                  </a:lnTo>
                  <a:lnTo>
                    <a:pt x="112" y="1"/>
                  </a:lnTo>
                  <a:lnTo>
                    <a:pt x="112" y="0"/>
                  </a:lnTo>
                  <a:close/>
                </a:path>
              </a:pathLst>
            </a:custGeom>
            <a:solidFill>
              <a:srgbClr val="7373B3"/>
            </a:solidFill>
            <a:ln w="9525">
              <a:noFill/>
              <a:round/>
              <a:headEnd/>
              <a:tailEnd/>
            </a:ln>
            <a:effectLst/>
          </p:spPr>
          <p:txBody>
            <a:bodyPr wrap="none" anchor="ctr"/>
            <a:lstStyle/>
            <a:p>
              <a:endParaRPr lang="en-IN"/>
            </a:p>
          </p:txBody>
        </p:sp>
        <p:sp>
          <p:nvSpPr>
            <p:cNvPr id="5072" name="Freeform 976"/>
            <p:cNvSpPr>
              <a:spLocks noChangeArrowheads="1"/>
            </p:cNvSpPr>
            <p:nvPr/>
          </p:nvSpPr>
          <p:spPr bwMode="auto">
            <a:xfrm>
              <a:off x="3879" y="1559"/>
              <a:ext cx="120" cy="53"/>
            </a:xfrm>
            <a:custGeom>
              <a:avLst/>
              <a:gdLst/>
              <a:ahLst/>
              <a:cxnLst>
                <a:cxn ang="0">
                  <a:pos x="110" y="0"/>
                </a:cxn>
                <a:cxn ang="0">
                  <a:pos x="95" y="1"/>
                </a:cxn>
                <a:cxn ang="0">
                  <a:pos x="82" y="2"/>
                </a:cxn>
                <a:cxn ang="0">
                  <a:pos x="68" y="3"/>
                </a:cxn>
                <a:cxn ang="0">
                  <a:pos x="55" y="6"/>
                </a:cxn>
                <a:cxn ang="0">
                  <a:pos x="44" y="10"/>
                </a:cxn>
                <a:cxn ang="0">
                  <a:pos x="33" y="14"/>
                </a:cxn>
                <a:cxn ang="0">
                  <a:pos x="23" y="19"/>
                </a:cxn>
                <a:cxn ang="0">
                  <a:pos x="15" y="25"/>
                </a:cxn>
                <a:cxn ang="0">
                  <a:pos x="9" y="30"/>
                </a:cxn>
                <a:cxn ang="0">
                  <a:pos x="4" y="36"/>
                </a:cxn>
                <a:cxn ang="0">
                  <a:pos x="1" y="43"/>
                </a:cxn>
                <a:cxn ang="0">
                  <a:pos x="0" y="49"/>
                </a:cxn>
                <a:cxn ang="0">
                  <a:pos x="3" y="49"/>
                </a:cxn>
                <a:cxn ang="0">
                  <a:pos x="4" y="43"/>
                </a:cxn>
                <a:cxn ang="0">
                  <a:pos x="7" y="36"/>
                </a:cxn>
                <a:cxn ang="0">
                  <a:pos x="12" y="30"/>
                </a:cxn>
                <a:cxn ang="0">
                  <a:pos x="18" y="25"/>
                </a:cxn>
                <a:cxn ang="0">
                  <a:pos x="25" y="20"/>
                </a:cxn>
                <a:cxn ang="0">
                  <a:pos x="35" y="15"/>
                </a:cxn>
                <a:cxn ang="0">
                  <a:pos x="46" y="11"/>
                </a:cxn>
                <a:cxn ang="0">
                  <a:pos x="57" y="7"/>
                </a:cxn>
                <a:cxn ang="0">
                  <a:pos x="70" y="4"/>
                </a:cxn>
                <a:cxn ang="0">
                  <a:pos x="82" y="3"/>
                </a:cxn>
                <a:cxn ang="0">
                  <a:pos x="96" y="2"/>
                </a:cxn>
                <a:cxn ang="0">
                  <a:pos x="110" y="1"/>
                </a:cxn>
                <a:cxn ang="0">
                  <a:pos x="110" y="0"/>
                </a:cxn>
              </a:cxnLst>
              <a:rect l="0" t="0" r="r" b="b"/>
              <a:pathLst>
                <a:path w="110" h="49">
                  <a:moveTo>
                    <a:pt x="110" y="0"/>
                  </a:moveTo>
                  <a:lnTo>
                    <a:pt x="95" y="1"/>
                  </a:lnTo>
                  <a:lnTo>
                    <a:pt x="82" y="2"/>
                  </a:lnTo>
                  <a:lnTo>
                    <a:pt x="68" y="3"/>
                  </a:lnTo>
                  <a:lnTo>
                    <a:pt x="55" y="6"/>
                  </a:lnTo>
                  <a:lnTo>
                    <a:pt x="44" y="10"/>
                  </a:lnTo>
                  <a:lnTo>
                    <a:pt x="33" y="14"/>
                  </a:lnTo>
                  <a:lnTo>
                    <a:pt x="23" y="19"/>
                  </a:lnTo>
                  <a:lnTo>
                    <a:pt x="15" y="25"/>
                  </a:lnTo>
                  <a:lnTo>
                    <a:pt x="9" y="30"/>
                  </a:lnTo>
                  <a:lnTo>
                    <a:pt x="4" y="36"/>
                  </a:lnTo>
                  <a:lnTo>
                    <a:pt x="1" y="43"/>
                  </a:lnTo>
                  <a:lnTo>
                    <a:pt x="0" y="49"/>
                  </a:lnTo>
                  <a:lnTo>
                    <a:pt x="3" y="49"/>
                  </a:lnTo>
                  <a:lnTo>
                    <a:pt x="4" y="43"/>
                  </a:lnTo>
                  <a:lnTo>
                    <a:pt x="7" y="36"/>
                  </a:lnTo>
                  <a:lnTo>
                    <a:pt x="12" y="30"/>
                  </a:lnTo>
                  <a:lnTo>
                    <a:pt x="18" y="25"/>
                  </a:lnTo>
                  <a:lnTo>
                    <a:pt x="25" y="20"/>
                  </a:lnTo>
                  <a:lnTo>
                    <a:pt x="35" y="15"/>
                  </a:lnTo>
                  <a:lnTo>
                    <a:pt x="46" y="11"/>
                  </a:lnTo>
                  <a:lnTo>
                    <a:pt x="57" y="7"/>
                  </a:lnTo>
                  <a:lnTo>
                    <a:pt x="70" y="4"/>
                  </a:lnTo>
                  <a:lnTo>
                    <a:pt x="82" y="3"/>
                  </a:lnTo>
                  <a:lnTo>
                    <a:pt x="96" y="2"/>
                  </a:lnTo>
                  <a:lnTo>
                    <a:pt x="110" y="1"/>
                  </a:lnTo>
                  <a:lnTo>
                    <a:pt x="110" y="0"/>
                  </a:lnTo>
                  <a:close/>
                </a:path>
              </a:pathLst>
            </a:custGeom>
            <a:solidFill>
              <a:srgbClr val="6F6FB6"/>
            </a:solidFill>
            <a:ln w="9525">
              <a:noFill/>
              <a:round/>
              <a:headEnd/>
              <a:tailEnd/>
            </a:ln>
            <a:effectLst/>
          </p:spPr>
          <p:txBody>
            <a:bodyPr wrap="none" anchor="ctr"/>
            <a:lstStyle/>
            <a:p>
              <a:endParaRPr lang="en-IN"/>
            </a:p>
          </p:txBody>
        </p:sp>
        <p:sp>
          <p:nvSpPr>
            <p:cNvPr id="5073" name="Freeform 977"/>
            <p:cNvSpPr>
              <a:spLocks noChangeArrowheads="1"/>
            </p:cNvSpPr>
            <p:nvPr/>
          </p:nvSpPr>
          <p:spPr bwMode="auto">
            <a:xfrm>
              <a:off x="3883" y="1560"/>
              <a:ext cx="117" cy="52"/>
            </a:xfrm>
            <a:custGeom>
              <a:avLst/>
              <a:gdLst/>
              <a:ahLst/>
              <a:cxnLst>
                <a:cxn ang="0">
                  <a:pos x="107" y="0"/>
                </a:cxn>
                <a:cxn ang="0">
                  <a:pos x="93" y="1"/>
                </a:cxn>
                <a:cxn ang="0">
                  <a:pos x="79" y="2"/>
                </a:cxn>
                <a:cxn ang="0">
                  <a:pos x="67" y="3"/>
                </a:cxn>
                <a:cxn ang="0">
                  <a:pos x="54" y="6"/>
                </a:cxn>
                <a:cxn ang="0">
                  <a:pos x="43" y="10"/>
                </a:cxn>
                <a:cxn ang="0">
                  <a:pos x="32" y="14"/>
                </a:cxn>
                <a:cxn ang="0">
                  <a:pos x="22" y="19"/>
                </a:cxn>
                <a:cxn ang="0">
                  <a:pos x="15" y="24"/>
                </a:cxn>
                <a:cxn ang="0">
                  <a:pos x="9" y="29"/>
                </a:cxn>
                <a:cxn ang="0">
                  <a:pos x="4" y="35"/>
                </a:cxn>
                <a:cxn ang="0">
                  <a:pos x="1" y="42"/>
                </a:cxn>
                <a:cxn ang="0">
                  <a:pos x="0" y="48"/>
                </a:cxn>
                <a:cxn ang="0">
                  <a:pos x="3" y="48"/>
                </a:cxn>
                <a:cxn ang="0">
                  <a:pos x="4" y="42"/>
                </a:cxn>
                <a:cxn ang="0">
                  <a:pos x="7" y="36"/>
                </a:cxn>
                <a:cxn ang="0">
                  <a:pos x="11" y="30"/>
                </a:cxn>
                <a:cxn ang="0">
                  <a:pos x="18" y="25"/>
                </a:cxn>
                <a:cxn ang="0">
                  <a:pos x="24" y="20"/>
                </a:cxn>
                <a:cxn ang="0">
                  <a:pos x="34" y="15"/>
                </a:cxn>
                <a:cxn ang="0">
                  <a:pos x="44" y="11"/>
                </a:cxn>
                <a:cxn ang="0">
                  <a:pos x="55" y="7"/>
                </a:cxn>
                <a:cxn ang="0">
                  <a:pos x="68" y="5"/>
                </a:cxn>
                <a:cxn ang="0">
                  <a:pos x="80" y="2"/>
                </a:cxn>
                <a:cxn ang="0">
                  <a:pos x="93" y="2"/>
                </a:cxn>
                <a:cxn ang="0">
                  <a:pos x="107" y="2"/>
                </a:cxn>
                <a:cxn ang="0">
                  <a:pos x="107" y="0"/>
                </a:cxn>
              </a:cxnLst>
              <a:rect l="0" t="0" r="r" b="b"/>
              <a:pathLst>
                <a:path w="107" h="48">
                  <a:moveTo>
                    <a:pt x="107" y="0"/>
                  </a:moveTo>
                  <a:lnTo>
                    <a:pt x="93" y="1"/>
                  </a:lnTo>
                  <a:lnTo>
                    <a:pt x="79" y="2"/>
                  </a:lnTo>
                  <a:lnTo>
                    <a:pt x="67" y="3"/>
                  </a:lnTo>
                  <a:lnTo>
                    <a:pt x="54" y="6"/>
                  </a:lnTo>
                  <a:lnTo>
                    <a:pt x="43" y="10"/>
                  </a:lnTo>
                  <a:lnTo>
                    <a:pt x="32" y="14"/>
                  </a:lnTo>
                  <a:lnTo>
                    <a:pt x="22" y="19"/>
                  </a:lnTo>
                  <a:lnTo>
                    <a:pt x="15" y="24"/>
                  </a:lnTo>
                  <a:lnTo>
                    <a:pt x="9" y="29"/>
                  </a:lnTo>
                  <a:lnTo>
                    <a:pt x="4" y="35"/>
                  </a:lnTo>
                  <a:lnTo>
                    <a:pt x="1" y="42"/>
                  </a:lnTo>
                  <a:lnTo>
                    <a:pt x="0" y="48"/>
                  </a:lnTo>
                  <a:lnTo>
                    <a:pt x="3" y="48"/>
                  </a:lnTo>
                  <a:lnTo>
                    <a:pt x="4" y="42"/>
                  </a:lnTo>
                  <a:lnTo>
                    <a:pt x="7" y="36"/>
                  </a:lnTo>
                  <a:lnTo>
                    <a:pt x="11" y="30"/>
                  </a:lnTo>
                  <a:lnTo>
                    <a:pt x="18" y="25"/>
                  </a:lnTo>
                  <a:lnTo>
                    <a:pt x="24" y="20"/>
                  </a:lnTo>
                  <a:lnTo>
                    <a:pt x="34" y="15"/>
                  </a:lnTo>
                  <a:lnTo>
                    <a:pt x="44" y="11"/>
                  </a:lnTo>
                  <a:lnTo>
                    <a:pt x="55" y="7"/>
                  </a:lnTo>
                  <a:lnTo>
                    <a:pt x="68" y="5"/>
                  </a:lnTo>
                  <a:lnTo>
                    <a:pt x="80" y="2"/>
                  </a:lnTo>
                  <a:lnTo>
                    <a:pt x="93" y="2"/>
                  </a:lnTo>
                  <a:lnTo>
                    <a:pt x="107" y="2"/>
                  </a:lnTo>
                  <a:lnTo>
                    <a:pt x="107" y="0"/>
                  </a:lnTo>
                  <a:close/>
                </a:path>
              </a:pathLst>
            </a:custGeom>
            <a:solidFill>
              <a:srgbClr val="6A6AB8"/>
            </a:solidFill>
            <a:ln w="9525">
              <a:noFill/>
              <a:round/>
              <a:headEnd/>
              <a:tailEnd/>
            </a:ln>
            <a:effectLst/>
          </p:spPr>
          <p:txBody>
            <a:bodyPr wrap="none" anchor="ctr"/>
            <a:lstStyle/>
            <a:p>
              <a:endParaRPr lang="en-IN"/>
            </a:p>
          </p:txBody>
        </p:sp>
        <p:sp>
          <p:nvSpPr>
            <p:cNvPr id="5074" name="Freeform 978"/>
            <p:cNvSpPr>
              <a:spLocks noChangeArrowheads="1"/>
            </p:cNvSpPr>
            <p:nvPr/>
          </p:nvSpPr>
          <p:spPr bwMode="auto">
            <a:xfrm>
              <a:off x="3886" y="1562"/>
              <a:ext cx="114" cy="50"/>
            </a:xfrm>
            <a:custGeom>
              <a:avLst/>
              <a:gdLst/>
              <a:ahLst/>
              <a:cxnLst>
                <a:cxn ang="0">
                  <a:pos x="104" y="0"/>
                </a:cxn>
                <a:cxn ang="0">
                  <a:pos x="90" y="0"/>
                </a:cxn>
                <a:cxn ang="0">
                  <a:pos x="77" y="0"/>
                </a:cxn>
                <a:cxn ang="0">
                  <a:pos x="65" y="3"/>
                </a:cxn>
                <a:cxn ang="0">
                  <a:pos x="52" y="5"/>
                </a:cxn>
                <a:cxn ang="0">
                  <a:pos x="41" y="9"/>
                </a:cxn>
                <a:cxn ang="0">
                  <a:pos x="31" y="13"/>
                </a:cxn>
                <a:cxn ang="0">
                  <a:pos x="21" y="18"/>
                </a:cxn>
                <a:cxn ang="0">
                  <a:pos x="15" y="23"/>
                </a:cxn>
                <a:cxn ang="0">
                  <a:pos x="8" y="28"/>
                </a:cxn>
                <a:cxn ang="0">
                  <a:pos x="4" y="34"/>
                </a:cxn>
                <a:cxn ang="0">
                  <a:pos x="1" y="40"/>
                </a:cxn>
                <a:cxn ang="0">
                  <a:pos x="0" y="46"/>
                </a:cxn>
                <a:cxn ang="0">
                  <a:pos x="3" y="46"/>
                </a:cxn>
                <a:cxn ang="0">
                  <a:pos x="4" y="40"/>
                </a:cxn>
                <a:cxn ang="0">
                  <a:pos x="7" y="34"/>
                </a:cxn>
                <a:cxn ang="0">
                  <a:pos x="11" y="28"/>
                </a:cxn>
                <a:cxn ang="0">
                  <a:pos x="17" y="24"/>
                </a:cxn>
                <a:cxn ang="0">
                  <a:pos x="24" y="19"/>
                </a:cxn>
                <a:cxn ang="0">
                  <a:pos x="33" y="14"/>
                </a:cxn>
                <a:cxn ang="0">
                  <a:pos x="42" y="10"/>
                </a:cxn>
                <a:cxn ang="0">
                  <a:pos x="54" y="6"/>
                </a:cxn>
                <a:cxn ang="0">
                  <a:pos x="65" y="4"/>
                </a:cxn>
                <a:cxn ang="0">
                  <a:pos x="78" y="2"/>
                </a:cxn>
                <a:cxn ang="0">
                  <a:pos x="90" y="1"/>
                </a:cxn>
                <a:cxn ang="0">
                  <a:pos x="104" y="0"/>
                </a:cxn>
                <a:cxn ang="0">
                  <a:pos x="104" y="0"/>
                </a:cxn>
              </a:cxnLst>
              <a:rect l="0" t="0" r="r" b="b"/>
              <a:pathLst>
                <a:path w="104" h="46">
                  <a:moveTo>
                    <a:pt x="104" y="0"/>
                  </a:moveTo>
                  <a:lnTo>
                    <a:pt x="90" y="0"/>
                  </a:lnTo>
                  <a:lnTo>
                    <a:pt x="77" y="0"/>
                  </a:lnTo>
                  <a:lnTo>
                    <a:pt x="65" y="3"/>
                  </a:lnTo>
                  <a:lnTo>
                    <a:pt x="52" y="5"/>
                  </a:lnTo>
                  <a:lnTo>
                    <a:pt x="41" y="9"/>
                  </a:lnTo>
                  <a:lnTo>
                    <a:pt x="31" y="13"/>
                  </a:lnTo>
                  <a:lnTo>
                    <a:pt x="21" y="18"/>
                  </a:lnTo>
                  <a:lnTo>
                    <a:pt x="15" y="23"/>
                  </a:lnTo>
                  <a:lnTo>
                    <a:pt x="8" y="28"/>
                  </a:lnTo>
                  <a:lnTo>
                    <a:pt x="4" y="34"/>
                  </a:lnTo>
                  <a:lnTo>
                    <a:pt x="1" y="40"/>
                  </a:lnTo>
                  <a:lnTo>
                    <a:pt x="0" y="46"/>
                  </a:lnTo>
                  <a:lnTo>
                    <a:pt x="3" y="46"/>
                  </a:lnTo>
                  <a:lnTo>
                    <a:pt x="4" y="40"/>
                  </a:lnTo>
                  <a:lnTo>
                    <a:pt x="7" y="34"/>
                  </a:lnTo>
                  <a:lnTo>
                    <a:pt x="11" y="28"/>
                  </a:lnTo>
                  <a:lnTo>
                    <a:pt x="17" y="24"/>
                  </a:lnTo>
                  <a:lnTo>
                    <a:pt x="24" y="19"/>
                  </a:lnTo>
                  <a:lnTo>
                    <a:pt x="33" y="14"/>
                  </a:lnTo>
                  <a:lnTo>
                    <a:pt x="42" y="10"/>
                  </a:lnTo>
                  <a:lnTo>
                    <a:pt x="54" y="6"/>
                  </a:lnTo>
                  <a:lnTo>
                    <a:pt x="65" y="4"/>
                  </a:lnTo>
                  <a:lnTo>
                    <a:pt x="78" y="2"/>
                  </a:lnTo>
                  <a:lnTo>
                    <a:pt x="90" y="1"/>
                  </a:lnTo>
                  <a:lnTo>
                    <a:pt x="104" y="0"/>
                  </a:lnTo>
                  <a:lnTo>
                    <a:pt x="104" y="0"/>
                  </a:lnTo>
                  <a:close/>
                </a:path>
              </a:pathLst>
            </a:custGeom>
            <a:solidFill>
              <a:srgbClr val="6666BB"/>
            </a:solidFill>
            <a:ln w="9525">
              <a:noFill/>
              <a:round/>
              <a:headEnd/>
              <a:tailEnd/>
            </a:ln>
            <a:effectLst/>
          </p:spPr>
          <p:txBody>
            <a:bodyPr wrap="none" anchor="ctr"/>
            <a:lstStyle/>
            <a:p>
              <a:endParaRPr lang="en-IN"/>
            </a:p>
          </p:txBody>
        </p:sp>
        <p:sp>
          <p:nvSpPr>
            <p:cNvPr id="5075" name="Freeform 979"/>
            <p:cNvSpPr>
              <a:spLocks noChangeArrowheads="1"/>
            </p:cNvSpPr>
            <p:nvPr/>
          </p:nvSpPr>
          <p:spPr bwMode="auto">
            <a:xfrm>
              <a:off x="3889" y="1562"/>
              <a:ext cx="110" cy="50"/>
            </a:xfrm>
            <a:custGeom>
              <a:avLst/>
              <a:gdLst/>
              <a:ahLst/>
              <a:cxnLst>
                <a:cxn ang="0">
                  <a:pos x="101" y="0"/>
                </a:cxn>
                <a:cxn ang="0">
                  <a:pos x="87" y="1"/>
                </a:cxn>
                <a:cxn ang="0">
                  <a:pos x="75" y="2"/>
                </a:cxn>
                <a:cxn ang="0">
                  <a:pos x="62" y="4"/>
                </a:cxn>
                <a:cxn ang="0">
                  <a:pos x="51" y="6"/>
                </a:cxn>
                <a:cxn ang="0">
                  <a:pos x="39" y="10"/>
                </a:cxn>
                <a:cxn ang="0">
                  <a:pos x="30" y="14"/>
                </a:cxn>
                <a:cxn ang="0">
                  <a:pos x="21" y="19"/>
                </a:cxn>
                <a:cxn ang="0">
                  <a:pos x="14" y="24"/>
                </a:cxn>
                <a:cxn ang="0">
                  <a:pos x="8" y="28"/>
                </a:cxn>
                <a:cxn ang="0">
                  <a:pos x="4" y="34"/>
                </a:cxn>
                <a:cxn ang="0">
                  <a:pos x="1" y="40"/>
                </a:cxn>
                <a:cxn ang="0">
                  <a:pos x="0" y="46"/>
                </a:cxn>
                <a:cxn ang="0">
                  <a:pos x="3" y="46"/>
                </a:cxn>
                <a:cxn ang="0">
                  <a:pos x="4" y="40"/>
                </a:cxn>
                <a:cxn ang="0">
                  <a:pos x="7" y="34"/>
                </a:cxn>
                <a:cxn ang="0">
                  <a:pos x="11" y="29"/>
                </a:cxn>
                <a:cxn ang="0">
                  <a:pos x="16" y="24"/>
                </a:cxn>
                <a:cxn ang="0">
                  <a:pos x="23" y="19"/>
                </a:cxn>
                <a:cxn ang="0">
                  <a:pos x="32" y="15"/>
                </a:cxn>
                <a:cxn ang="0">
                  <a:pos x="41" y="11"/>
                </a:cxn>
                <a:cxn ang="0">
                  <a:pos x="52" y="8"/>
                </a:cxn>
                <a:cxn ang="0">
                  <a:pos x="63" y="5"/>
                </a:cxn>
                <a:cxn ang="0">
                  <a:pos x="76" y="3"/>
                </a:cxn>
                <a:cxn ang="0">
                  <a:pos x="88" y="2"/>
                </a:cxn>
                <a:cxn ang="0">
                  <a:pos x="101" y="2"/>
                </a:cxn>
                <a:cxn ang="0">
                  <a:pos x="101" y="0"/>
                </a:cxn>
              </a:cxnLst>
              <a:rect l="0" t="0" r="r" b="b"/>
              <a:pathLst>
                <a:path w="101" h="46">
                  <a:moveTo>
                    <a:pt x="101" y="0"/>
                  </a:moveTo>
                  <a:lnTo>
                    <a:pt x="87" y="1"/>
                  </a:lnTo>
                  <a:lnTo>
                    <a:pt x="75" y="2"/>
                  </a:lnTo>
                  <a:lnTo>
                    <a:pt x="62" y="4"/>
                  </a:lnTo>
                  <a:lnTo>
                    <a:pt x="51" y="6"/>
                  </a:lnTo>
                  <a:lnTo>
                    <a:pt x="39" y="10"/>
                  </a:lnTo>
                  <a:lnTo>
                    <a:pt x="30" y="14"/>
                  </a:lnTo>
                  <a:lnTo>
                    <a:pt x="21" y="19"/>
                  </a:lnTo>
                  <a:lnTo>
                    <a:pt x="14" y="24"/>
                  </a:lnTo>
                  <a:lnTo>
                    <a:pt x="8" y="28"/>
                  </a:lnTo>
                  <a:lnTo>
                    <a:pt x="4" y="34"/>
                  </a:lnTo>
                  <a:lnTo>
                    <a:pt x="1" y="40"/>
                  </a:lnTo>
                  <a:lnTo>
                    <a:pt x="0" y="46"/>
                  </a:lnTo>
                  <a:lnTo>
                    <a:pt x="3" y="46"/>
                  </a:lnTo>
                  <a:lnTo>
                    <a:pt x="4" y="40"/>
                  </a:lnTo>
                  <a:lnTo>
                    <a:pt x="7" y="34"/>
                  </a:lnTo>
                  <a:lnTo>
                    <a:pt x="11" y="29"/>
                  </a:lnTo>
                  <a:lnTo>
                    <a:pt x="16" y="24"/>
                  </a:lnTo>
                  <a:lnTo>
                    <a:pt x="23" y="19"/>
                  </a:lnTo>
                  <a:lnTo>
                    <a:pt x="32" y="15"/>
                  </a:lnTo>
                  <a:lnTo>
                    <a:pt x="41" y="11"/>
                  </a:lnTo>
                  <a:lnTo>
                    <a:pt x="52" y="8"/>
                  </a:lnTo>
                  <a:lnTo>
                    <a:pt x="63" y="5"/>
                  </a:lnTo>
                  <a:lnTo>
                    <a:pt x="76" y="3"/>
                  </a:lnTo>
                  <a:lnTo>
                    <a:pt x="88" y="2"/>
                  </a:lnTo>
                  <a:lnTo>
                    <a:pt x="101" y="2"/>
                  </a:lnTo>
                  <a:lnTo>
                    <a:pt x="101" y="0"/>
                  </a:lnTo>
                  <a:close/>
                </a:path>
              </a:pathLst>
            </a:custGeom>
            <a:solidFill>
              <a:srgbClr val="6262BE"/>
            </a:solidFill>
            <a:ln w="9525">
              <a:noFill/>
              <a:round/>
              <a:headEnd/>
              <a:tailEnd/>
            </a:ln>
            <a:effectLst/>
          </p:spPr>
          <p:txBody>
            <a:bodyPr wrap="none" anchor="ctr"/>
            <a:lstStyle/>
            <a:p>
              <a:endParaRPr lang="en-IN"/>
            </a:p>
          </p:txBody>
        </p:sp>
        <p:sp>
          <p:nvSpPr>
            <p:cNvPr id="5076" name="Freeform 980"/>
            <p:cNvSpPr>
              <a:spLocks noChangeArrowheads="1"/>
            </p:cNvSpPr>
            <p:nvPr/>
          </p:nvSpPr>
          <p:spPr bwMode="auto">
            <a:xfrm>
              <a:off x="3893" y="1564"/>
              <a:ext cx="107" cy="48"/>
            </a:xfrm>
            <a:custGeom>
              <a:avLst/>
              <a:gdLst/>
              <a:ahLst/>
              <a:cxnLst>
                <a:cxn ang="0">
                  <a:pos x="98" y="0"/>
                </a:cxn>
                <a:cxn ang="0">
                  <a:pos x="85" y="0"/>
                </a:cxn>
                <a:cxn ang="0">
                  <a:pos x="73" y="1"/>
                </a:cxn>
                <a:cxn ang="0">
                  <a:pos x="60" y="3"/>
                </a:cxn>
                <a:cxn ang="0">
                  <a:pos x="49" y="6"/>
                </a:cxn>
                <a:cxn ang="0">
                  <a:pos x="38" y="9"/>
                </a:cxn>
                <a:cxn ang="0">
                  <a:pos x="29" y="13"/>
                </a:cxn>
                <a:cxn ang="0">
                  <a:pos x="20" y="17"/>
                </a:cxn>
                <a:cxn ang="0">
                  <a:pos x="13" y="22"/>
                </a:cxn>
                <a:cxn ang="0">
                  <a:pos x="8" y="27"/>
                </a:cxn>
                <a:cxn ang="0">
                  <a:pos x="4" y="32"/>
                </a:cxn>
                <a:cxn ang="0">
                  <a:pos x="1" y="38"/>
                </a:cxn>
                <a:cxn ang="0">
                  <a:pos x="0" y="44"/>
                </a:cxn>
                <a:cxn ang="0">
                  <a:pos x="3" y="44"/>
                </a:cxn>
                <a:cxn ang="0">
                  <a:pos x="4" y="38"/>
                </a:cxn>
                <a:cxn ang="0">
                  <a:pos x="6" y="33"/>
                </a:cxn>
                <a:cxn ang="0">
                  <a:pos x="11" y="27"/>
                </a:cxn>
                <a:cxn ang="0">
                  <a:pos x="15" y="22"/>
                </a:cxn>
                <a:cxn ang="0">
                  <a:pos x="23" y="18"/>
                </a:cxn>
                <a:cxn ang="0">
                  <a:pos x="31" y="14"/>
                </a:cxn>
                <a:cxn ang="0">
                  <a:pos x="40" y="10"/>
                </a:cxn>
                <a:cxn ang="0">
                  <a:pos x="51" y="7"/>
                </a:cxn>
                <a:cxn ang="0">
                  <a:pos x="61" y="4"/>
                </a:cxn>
                <a:cxn ang="0">
                  <a:pos x="73" y="2"/>
                </a:cxn>
                <a:cxn ang="0">
                  <a:pos x="85" y="1"/>
                </a:cxn>
                <a:cxn ang="0">
                  <a:pos x="98" y="1"/>
                </a:cxn>
                <a:cxn ang="0">
                  <a:pos x="98" y="0"/>
                </a:cxn>
              </a:cxnLst>
              <a:rect l="0" t="0" r="r" b="b"/>
              <a:pathLst>
                <a:path w="98" h="44">
                  <a:moveTo>
                    <a:pt x="98" y="0"/>
                  </a:moveTo>
                  <a:lnTo>
                    <a:pt x="85" y="0"/>
                  </a:lnTo>
                  <a:lnTo>
                    <a:pt x="73" y="1"/>
                  </a:lnTo>
                  <a:lnTo>
                    <a:pt x="60" y="3"/>
                  </a:lnTo>
                  <a:lnTo>
                    <a:pt x="49" y="6"/>
                  </a:lnTo>
                  <a:lnTo>
                    <a:pt x="38" y="9"/>
                  </a:lnTo>
                  <a:lnTo>
                    <a:pt x="29" y="13"/>
                  </a:lnTo>
                  <a:lnTo>
                    <a:pt x="20" y="17"/>
                  </a:lnTo>
                  <a:lnTo>
                    <a:pt x="13" y="22"/>
                  </a:lnTo>
                  <a:lnTo>
                    <a:pt x="8" y="27"/>
                  </a:lnTo>
                  <a:lnTo>
                    <a:pt x="4" y="32"/>
                  </a:lnTo>
                  <a:lnTo>
                    <a:pt x="1" y="38"/>
                  </a:lnTo>
                  <a:lnTo>
                    <a:pt x="0" y="44"/>
                  </a:lnTo>
                  <a:lnTo>
                    <a:pt x="3" y="44"/>
                  </a:lnTo>
                  <a:lnTo>
                    <a:pt x="4" y="38"/>
                  </a:lnTo>
                  <a:lnTo>
                    <a:pt x="6" y="33"/>
                  </a:lnTo>
                  <a:lnTo>
                    <a:pt x="11" y="27"/>
                  </a:lnTo>
                  <a:lnTo>
                    <a:pt x="15" y="22"/>
                  </a:lnTo>
                  <a:lnTo>
                    <a:pt x="23" y="18"/>
                  </a:lnTo>
                  <a:lnTo>
                    <a:pt x="31" y="14"/>
                  </a:lnTo>
                  <a:lnTo>
                    <a:pt x="40" y="10"/>
                  </a:lnTo>
                  <a:lnTo>
                    <a:pt x="51" y="7"/>
                  </a:lnTo>
                  <a:lnTo>
                    <a:pt x="61" y="4"/>
                  </a:lnTo>
                  <a:lnTo>
                    <a:pt x="73" y="2"/>
                  </a:lnTo>
                  <a:lnTo>
                    <a:pt x="85" y="1"/>
                  </a:lnTo>
                  <a:lnTo>
                    <a:pt x="98" y="1"/>
                  </a:lnTo>
                  <a:lnTo>
                    <a:pt x="98" y="0"/>
                  </a:lnTo>
                  <a:close/>
                </a:path>
              </a:pathLst>
            </a:custGeom>
            <a:solidFill>
              <a:srgbClr val="5D5DC1"/>
            </a:solidFill>
            <a:ln w="9525">
              <a:noFill/>
              <a:round/>
              <a:headEnd/>
              <a:tailEnd/>
            </a:ln>
            <a:effectLst/>
          </p:spPr>
          <p:txBody>
            <a:bodyPr wrap="none" anchor="ctr"/>
            <a:lstStyle/>
            <a:p>
              <a:endParaRPr lang="en-IN"/>
            </a:p>
          </p:txBody>
        </p:sp>
        <p:sp>
          <p:nvSpPr>
            <p:cNvPr id="5077" name="Freeform 981"/>
            <p:cNvSpPr>
              <a:spLocks noChangeArrowheads="1"/>
            </p:cNvSpPr>
            <p:nvPr/>
          </p:nvSpPr>
          <p:spPr bwMode="auto">
            <a:xfrm>
              <a:off x="3896" y="1565"/>
              <a:ext cx="104" cy="46"/>
            </a:xfrm>
            <a:custGeom>
              <a:avLst/>
              <a:gdLst/>
              <a:ahLst/>
              <a:cxnLst>
                <a:cxn ang="0">
                  <a:pos x="95" y="0"/>
                </a:cxn>
                <a:cxn ang="0">
                  <a:pos x="82" y="0"/>
                </a:cxn>
                <a:cxn ang="0">
                  <a:pos x="70" y="1"/>
                </a:cxn>
                <a:cxn ang="0">
                  <a:pos x="58" y="3"/>
                </a:cxn>
                <a:cxn ang="0">
                  <a:pos x="48" y="6"/>
                </a:cxn>
                <a:cxn ang="0">
                  <a:pos x="37" y="9"/>
                </a:cxn>
                <a:cxn ang="0">
                  <a:pos x="28" y="13"/>
                </a:cxn>
                <a:cxn ang="0">
                  <a:pos x="20" y="17"/>
                </a:cxn>
                <a:cxn ang="0">
                  <a:pos x="12" y="21"/>
                </a:cxn>
                <a:cxn ang="0">
                  <a:pos x="8" y="26"/>
                </a:cxn>
                <a:cxn ang="0">
                  <a:pos x="3" y="32"/>
                </a:cxn>
                <a:cxn ang="0">
                  <a:pos x="1" y="37"/>
                </a:cxn>
                <a:cxn ang="0">
                  <a:pos x="0" y="43"/>
                </a:cxn>
                <a:cxn ang="0">
                  <a:pos x="3" y="43"/>
                </a:cxn>
                <a:cxn ang="0">
                  <a:pos x="4" y="37"/>
                </a:cxn>
                <a:cxn ang="0">
                  <a:pos x="7" y="31"/>
                </a:cxn>
                <a:cxn ang="0">
                  <a:pos x="11" y="25"/>
                </a:cxn>
                <a:cxn ang="0">
                  <a:pos x="17" y="21"/>
                </a:cxn>
                <a:cxn ang="0">
                  <a:pos x="26" y="16"/>
                </a:cxn>
                <a:cxn ang="0">
                  <a:pos x="34" y="12"/>
                </a:cxn>
                <a:cxn ang="0">
                  <a:pos x="45" y="8"/>
                </a:cxn>
                <a:cxn ang="0">
                  <a:pos x="56" y="5"/>
                </a:cxn>
                <a:cxn ang="0">
                  <a:pos x="69" y="3"/>
                </a:cxn>
                <a:cxn ang="0">
                  <a:pos x="81" y="2"/>
                </a:cxn>
                <a:cxn ang="0">
                  <a:pos x="95" y="1"/>
                </a:cxn>
                <a:cxn ang="0">
                  <a:pos x="95" y="0"/>
                </a:cxn>
              </a:cxnLst>
              <a:rect l="0" t="0" r="r" b="b"/>
              <a:pathLst>
                <a:path w="95" h="43">
                  <a:moveTo>
                    <a:pt x="95" y="0"/>
                  </a:moveTo>
                  <a:lnTo>
                    <a:pt x="82" y="0"/>
                  </a:lnTo>
                  <a:lnTo>
                    <a:pt x="70" y="1"/>
                  </a:lnTo>
                  <a:lnTo>
                    <a:pt x="58" y="3"/>
                  </a:lnTo>
                  <a:lnTo>
                    <a:pt x="48" y="6"/>
                  </a:lnTo>
                  <a:lnTo>
                    <a:pt x="37" y="9"/>
                  </a:lnTo>
                  <a:lnTo>
                    <a:pt x="28" y="13"/>
                  </a:lnTo>
                  <a:lnTo>
                    <a:pt x="20" y="17"/>
                  </a:lnTo>
                  <a:lnTo>
                    <a:pt x="12" y="21"/>
                  </a:lnTo>
                  <a:lnTo>
                    <a:pt x="8" y="26"/>
                  </a:lnTo>
                  <a:lnTo>
                    <a:pt x="3" y="32"/>
                  </a:lnTo>
                  <a:lnTo>
                    <a:pt x="1" y="37"/>
                  </a:lnTo>
                  <a:lnTo>
                    <a:pt x="0" y="43"/>
                  </a:lnTo>
                  <a:lnTo>
                    <a:pt x="3" y="43"/>
                  </a:lnTo>
                  <a:lnTo>
                    <a:pt x="4" y="37"/>
                  </a:lnTo>
                  <a:lnTo>
                    <a:pt x="7" y="31"/>
                  </a:lnTo>
                  <a:lnTo>
                    <a:pt x="11" y="25"/>
                  </a:lnTo>
                  <a:lnTo>
                    <a:pt x="17" y="21"/>
                  </a:lnTo>
                  <a:lnTo>
                    <a:pt x="26" y="16"/>
                  </a:lnTo>
                  <a:lnTo>
                    <a:pt x="34" y="12"/>
                  </a:lnTo>
                  <a:lnTo>
                    <a:pt x="45" y="8"/>
                  </a:lnTo>
                  <a:lnTo>
                    <a:pt x="56" y="5"/>
                  </a:lnTo>
                  <a:lnTo>
                    <a:pt x="69" y="3"/>
                  </a:lnTo>
                  <a:lnTo>
                    <a:pt x="81" y="2"/>
                  </a:lnTo>
                  <a:lnTo>
                    <a:pt x="95" y="1"/>
                  </a:lnTo>
                  <a:lnTo>
                    <a:pt x="95" y="0"/>
                  </a:lnTo>
                  <a:close/>
                </a:path>
              </a:pathLst>
            </a:custGeom>
            <a:solidFill>
              <a:srgbClr val="5858C4"/>
            </a:solidFill>
            <a:ln w="9525">
              <a:noFill/>
              <a:round/>
              <a:headEnd/>
              <a:tailEnd/>
            </a:ln>
            <a:effectLst/>
          </p:spPr>
          <p:txBody>
            <a:bodyPr wrap="none" anchor="ctr"/>
            <a:lstStyle/>
            <a:p>
              <a:endParaRPr lang="en-IN"/>
            </a:p>
          </p:txBody>
        </p:sp>
        <p:sp>
          <p:nvSpPr>
            <p:cNvPr id="5078" name="Freeform 982"/>
            <p:cNvSpPr>
              <a:spLocks noChangeArrowheads="1"/>
            </p:cNvSpPr>
            <p:nvPr/>
          </p:nvSpPr>
          <p:spPr bwMode="auto">
            <a:xfrm>
              <a:off x="3899" y="1566"/>
              <a:ext cx="101" cy="45"/>
            </a:xfrm>
            <a:custGeom>
              <a:avLst/>
              <a:gdLst/>
              <a:ahLst/>
              <a:cxnLst>
                <a:cxn ang="0">
                  <a:pos x="92" y="0"/>
                </a:cxn>
                <a:cxn ang="0">
                  <a:pos x="78" y="1"/>
                </a:cxn>
                <a:cxn ang="0">
                  <a:pos x="66" y="2"/>
                </a:cxn>
                <a:cxn ang="0">
                  <a:pos x="53" y="4"/>
                </a:cxn>
                <a:cxn ang="0">
                  <a:pos x="42" y="7"/>
                </a:cxn>
                <a:cxn ang="0">
                  <a:pos x="31" y="11"/>
                </a:cxn>
                <a:cxn ang="0">
                  <a:pos x="23" y="15"/>
                </a:cxn>
                <a:cxn ang="0">
                  <a:pos x="14" y="20"/>
                </a:cxn>
                <a:cxn ang="0">
                  <a:pos x="8" y="24"/>
                </a:cxn>
                <a:cxn ang="0">
                  <a:pos x="4" y="30"/>
                </a:cxn>
                <a:cxn ang="0">
                  <a:pos x="1" y="36"/>
                </a:cxn>
                <a:cxn ang="0">
                  <a:pos x="0" y="42"/>
                </a:cxn>
                <a:cxn ang="0">
                  <a:pos x="3" y="42"/>
                </a:cxn>
                <a:cxn ang="0">
                  <a:pos x="4" y="36"/>
                </a:cxn>
                <a:cxn ang="0">
                  <a:pos x="6" y="31"/>
                </a:cxn>
                <a:cxn ang="0">
                  <a:pos x="11" y="25"/>
                </a:cxn>
                <a:cxn ang="0">
                  <a:pos x="17" y="20"/>
                </a:cxn>
                <a:cxn ang="0">
                  <a:pos x="25" y="16"/>
                </a:cxn>
                <a:cxn ang="0">
                  <a:pos x="33" y="12"/>
                </a:cxn>
                <a:cxn ang="0">
                  <a:pos x="44" y="8"/>
                </a:cxn>
                <a:cxn ang="0">
                  <a:pos x="54" y="5"/>
                </a:cxn>
                <a:cxn ang="0">
                  <a:pos x="67" y="3"/>
                </a:cxn>
                <a:cxn ang="0">
                  <a:pos x="79" y="2"/>
                </a:cxn>
                <a:cxn ang="0">
                  <a:pos x="92" y="2"/>
                </a:cxn>
                <a:cxn ang="0">
                  <a:pos x="92" y="0"/>
                </a:cxn>
              </a:cxnLst>
              <a:rect l="0" t="0" r="r" b="b"/>
              <a:pathLst>
                <a:path w="92" h="42">
                  <a:moveTo>
                    <a:pt x="92" y="0"/>
                  </a:moveTo>
                  <a:lnTo>
                    <a:pt x="78" y="1"/>
                  </a:lnTo>
                  <a:lnTo>
                    <a:pt x="66" y="2"/>
                  </a:lnTo>
                  <a:lnTo>
                    <a:pt x="53" y="4"/>
                  </a:lnTo>
                  <a:lnTo>
                    <a:pt x="42" y="7"/>
                  </a:lnTo>
                  <a:lnTo>
                    <a:pt x="31" y="11"/>
                  </a:lnTo>
                  <a:lnTo>
                    <a:pt x="23" y="15"/>
                  </a:lnTo>
                  <a:lnTo>
                    <a:pt x="14" y="20"/>
                  </a:lnTo>
                  <a:lnTo>
                    <a:pt x="8" y="24"/>
                  </a:lnTo>
                  <a:lnTo>
                    <a:pt x="4" y="30"/>
                  </a:lnTo>
                  <a:lnTo>
                    <a:pt x="1" y="36"/>
                  </a:lnTo>
                  <a:lnTo>
                    <a:pt x="0" y="42"/>
                  </a:lnTo>
                  <a:lnTo>
                    <a:pt x="3" y="42"/>
                  </a:lnTo>
                  <a:lnTo>
                    <a:pt x="4" y="36"/>
                  </a:lnTo>
                  <a:lnTo>
                    <a:pt x="6" y="31"/>
                  </a:lnTo>
                  <a:lnTo>
                    <a:pt x="11" y="25"/>
                  </a:lnTo>
                  <a:lnTo>
                    <a:pt x="17" y="20"/>
                  </a:lnTo>
                  <a:lnTo>
                    <a:pt x="25" y="16"/>
                  </a:lnTo>
                  <a:lnTo>
                    <a:pt x="33" y="12"/>
                  </a:lnTo>
                  <a:lnTo>
                    <a:pt x="44" y="8"/>
                  </a:lnTo>
                  <a:lnTo>
                    <a:pt x="54" y="5"/>
                  </a:lnTo>
                  <a:lnTo>
                    <a:pt x="67" y="3"/>
                  </a:lnTo>
                  <a:lnTo>
                    <a:pt x="79" y="2"/>
                  </a:lnTo>
                  <a:lnTo>
                    <a:pt x="92" y="2"/>
                  </a:lnTo>
                  <a:lnTo>
                    <a:pt x="92" y="0"/>
                  </a:lnTo>
                  <a:close/>
                </a:path>
              </a:pathLst>
            </a:custGeom>
            <a:solidFill>
              <a:srgbClr val="5353C8"/>
            </a:solidFill>
            <a:ln w="9525">
              <a:noFill/>
              <a:round/>
              <a:headEnd/>
              <a:tailEnd/>
            </a:ln>
            <a:effectLst/>
          </p:spPr>
          <p:txBody>
            <a:bodyPr wrap="none" anchor="ctr"/>
            <a:lstStyle/>
            <a:p>
              <a:endParaRPr lang="en-IN"/>
            </a:p>
          </p:txBody>
        </p:sp>
        <p:sp>
          <p:nvSpPr>
            <p:cNvPr id="5079" name="Freeform 983"/>
            <p:cNvSpPr>
              <a:spLocks noChangeArrowheads="1"/>
            </p:cNvSpPr>
            <p:nvPr/>
          </p:nvSpPr>
          <p:spPr bwMode="auto">
            <a:xfrm>
              <a:off x="3902" y="1569"/>
              <a:ext cx="97" cy="43"/>
            </a:xfrm>
            <a:custGeom>
              <a:avLst/>
              <a:gdLst/>
              <a:ahLst/>
              <a:cxnLst>
                <a:cxn ang="0">
                  <a:pos x="89" y="0"/>
                </a:cxn>
                <a:cxn ang="0">
                  <a:pos x="76" y="0"/>
                </a:cxn>
                <a:cxn ang="0">
                  <a:pos x="64" y="1"/>
                </a:cxn>
                <a:cxn ang="0">
                  <a:pos x="51" y="3"/>
                </a:cxn>
                <a:cxn ang="0">
                  <a:pos x="41" y="6"/>
                </a:cxn>
                <a:cxn ang="0">
                  <a:pos x="30" y="10"/>
                </a:cxn>
                <a:cxn ang="0">
                  <a:pos x="22" y="14"/>
                </a:cxn>
                <a:cxn ang="0">
                  <a:pos x="14" y="18"/>
                </a:cxn>
                <a:cxn ang="0">
                  <a:pos x="8" y="23"/>
                </a:cxn>
                <a:cxn ang="0">
                  <a:pos x="3" y="29"/>
                </a:cxn>
                <a:cxn ang="0">
                  <a:pos x="1" y="34"/>
                </a:cxn>
                <a:cxn ang="0">
                  <a:pos x="0" y="40"/>
                </a:cxn>
                <a:cxn ang="0">
                  <a:pos x="2" y="40"/>
                </a:cxn>
                <a:cxn ang="0">
                  <a:pos x="3" y="35"/>
                </a:cxn>
                <a:cxn ang="0">
                  <a:pos x="6" y="29"/>
                </a:cxn>
                <a:cxn ang="0">
                  <a:pos x="10" y="24"/>
                </a:cxn>
                <a:cxn ang="0">
                  <a:pos x="16" y="18"/>
                </a:cxn>
                <a:cxn ang="0">
                  <a:pos x="24" y="15"/>
                </a:cxn>
                <a:cxn ang="0">
                  <a:pos x="32" y="11"/>
                </a:cxn>
                <a:cxn ang="0">
                  <a:pos x="42" y="7"/>
                </a:cxn>
                <a:cxn ang="0">
                  <a:pos x="53" y="5"/>
                </a:cxn>
                <a:cxn ang="0">
                  <a:pos x="65" y="3"/>
                </a:cxn>
                <a:cxn ang="0">
                  <a:pos x="76" y="1"/>
                </a:cxn>
                <a:cxn ang="0">
                  <a:pos x="89" y="1"/>
                </a:cxn>
                <a:cxn ang="0">
                  <a:pos x="89" y="0"/>
                </a:cxn>
              </a:cxnLst>
              <a:rect l="0" t="0" r="r" b="b"/>
              <a:pathLst>
                <a:path w="89" h="40">
                  <a:moveTo>
                    <a:pt x="89" y="0"/>
                  </a:moveTo>
                  <a:lnTo>
                    <a:pt x="76" y="0"/>
                  </a:lnTo>
                  <a:lnTo>
                    <a:pt x="64" y="1"/>
                  </a:lnTo>
                  <a:lnTo>
                    <a:pt x="51" y="3"/>
                  </a:lnTo>
                  <a:lnTo>
                    <a:pt x="41" y="6"/>
                  </a:lnTo>
                  <a:lnTo>
                    <a:pt x="30" y="10"/>
                  </a:lnTo>
                  <a:lnTo>
                    <a:pt x="22" y="14"/>
                  </a:lnTo>
                  <a:lnTo>
                    <a:pt x="14" y="18"/>
                  </a:lnTo>
                  <a:lnTo>
                    <a:pt x="8" y="23"/>
                  </a:lnTo>
                  <a:lnTo>
                    <a:pt x="3" y="29"/>
                  </a:lnTo>
                  <a:lnTo>
                    <a:pt x="1" y="34"/>
                  </a:lnTo>
                  <a:lnTo>
                    <a:pt x="0" y="40"/>
                  </a:lnTo>
                  <a:lnTo>
                    <a:pt x="2" y="40"/>
                  </a:lnTo>
                  <a:lnTo>
                    <a:pt x="3" y="35"/>
                  </a:lnTo>
                  <a:lnTo>
                    <a:pt x="6" y="29"/>
                  </a:lnTo>
                  <a:lnTo>
                    <a:pt x="10" y="24"/>
                  </a:lnTo>
                  <a:lnTo>
                    <a:pt x="16" y="18"/>
                  </a:lnTo>
                  <a:lnTo>
                    <a:pt x="24" y="15"/>
                  </a:lnTo>
                  <a:lnTo>
                    <a:pt x="32" y="11"/>
                  </a:lnTo>
                  <a:lnTo>
                    <a:pt x="42" y="7"/>
                  </a:lnTo>
                  <a:lnTo>
                    <a:pt x="53" y="5"/>
                  </a:lnTo>
                  <a:lnTo>
                    <a:pt x="65" y="3"/>
                  </a:lnTo>
                  <a:lnTo>
                    <a:pt x="76" y="1"/>
                  </a:lnTo>
                  <a:lnTo>
                    <a:pt x="89" y="1"/>
                  </a:lnTo>
                  <a:lnTo>
                    <a:pt x="89" y="0"/>
                  </a:lnTo>
                  <a:close/>
                </a:path>
              </a:pathLst>
            </a:custGeom>
            <a:solidFill>
              <a:srgbClr val="4E4ECB"/>
            </a:solidFill>
            <a:ln w="9525">
              <a:noFill/>
              <a:round/>
              <a:headEnd/>
              <a:tailEnd/>
            </a:ln>
            <a:effectLst/>
          </p:spPr>
          <p:txBody>
            <a:bodyPr wrap="none" anchor="ctr"/>
            <a:lstStyle/>
            <a:p>
              <a:endParaRPr lang="en-IN"/>
            </a:p>
          </p:txBody>
        </p:sp>
        <p:sp>
          <p:nvSpPr>
            <p:cNvPr id="5080" name="Freeform 984"/>
            <p:cNvSpPr>
              <a:spLocks noChangeArrowheads="1"/>
            </p:cNvSpPr>
            <p:nvPr/>
          </p:nvSpPr>
          <p:spPr bwMode="auto">
            <a:xfrm>
              <a:off x="3905" y="1570"/>
              <a:ext cx="95" cy="42"/>
            </a:xfrm>
            <a:custGeom>
              <a:avLst/>
              <a:gdLst/>
              <a:ahLst/>
              <a:cxnLst>
                <a:cxn ang="0">
                  <a:pos x="87" y="0"/>
                </a:cxn>
                <a:cxn ang="0">
                  <a:pos x="74" y="0"/>
                </a:cxn>
                <a:cxn ang="0">
                  <a:pos x="63" y="2"/>
                </a:cxn>
                <a:cxn ang="0">
                  <a:pos x="51" y="4"/>
                </a:cxn>
                <a:cxn ang="0">
                  <a:pos x="40" y="6"/>
                </a:cxn>
                <a:cxn ang="0">
                  <a:pos x="30" y="10"/>
                </a:cxn>
                <a:cxn ang="0">
                  <a:pos x="22" y="14"/>
                </a:cxn>
                <a:cxn ang="0">
                  <a:pos x="14" y="17"/>
                </a:cxn>
                <a:cxn ang="0">
                  <a:pos x="8" y="23"/>
                </a:cxn>
                <a:cxn ang="0">
                  <a:pos x="4" y="28"/>
                </a:cxn>
                <a:cxn ang="0">
                  <a:pos x="1" y="34"/>
                </a:cxn>
                <a:cxn ang="0">
                  <a:pos x="0" y="39"/>
                </a:cxn>
                <a:cxn ang="0">
                  <a:pos x="3" y="39"/>
                </a:cxn>
                <a:cxn ang="0">
                  <a:pos x="4" y="34"/>
                </a:cxn>
                <a:cxn ang="0">
                  <a:pos x="7" y="28"/>
                </a:cxn>
                <a:cxn ang="0">
                  <a:pos x="11" y="23"/>
                </a:cxn>
                <a:cxn ang="0">
                  <a:pos x="17" y="18"/>
                </a:cxn>
                <a:cxn ang="0">
                  <a:pos x="24" y="15"/>
                </a:cxn>
                <a:cxn ang="0">
                  <a:pos x="32" y="11"/>
                </a:cxn>
                <a:cxn ang="0">
                  <a:pos x="42" y="7"/>
                </a:cxn>
                <a:cxn ang="0">
                  <a:pos x="52" y="5"/>
                </a:cxn>
                <a:cxn ang="0">
                  <a:pos x="64" y="3"/>
                </a:cxn>
                <a:cxn ang="0">
                  <a:pos x="75" y="2"/>
                </a:cxn>
                <a:cxn ang="0">
                  <a:pos x="87" y="1"/>
                </a:cxn>
                <a:cxn ang="0">
                  <a:pos x="87" y="0"/>
                </a:cxn>
              </a:cxnLst>
              <a:rect l="0" t="0" r="r" b="b"/>
              <a:pathLst>
                <a:path w="87" h="39">
                  <a:moveTo>
                    <a:pt x="87" y="0"/>
                  </a:moveTo>
                  <a:lnTo>
                    <a:pt x="74" y="0"/>
                  </a:lnTo>
                  <a:lnTo>
                    <a:pt x="63" y="2"/>
                  </a:lnTo>
                  <a:lnTo>
                    <a:pt x="51" y="4"/>
                  </a:lnTo>
                  <a:lnTo>
                    <a:pt x="40" y="6"/>
                  </a:lnTo>
                  <a:lnTo>
                    <a:pt x="30" y="10"/>
                  </a:lnTo>
                  <a:lnTo>
                    <a:pt x="22" y="14"/>
                  </a:lnTo>
                  <a:lnTo>
                    <a:pt x="14" y="17"/>
                  </a:lnTo>
                  <a:lnTo>
                    <a:pt x="8" y="23"/>
                  </a:lnTo>
                  <a:lnTo>
                    <a:pt x="4" y="28"/>
                  </a:lnTo>
                  <a:lnTo>
                    <a:pt x="1" y="34"/>
                  </a:lnTo>
                  <a:lnTo>
                    <a:pt x="0" y="39"/>
                  </a:lnTo>
                  <a:lnTo>
                    <a:pt x="3" y="39"/>
                  </a:lnTo>
                  <a:lnTo>
                    <a:pt x="4" y="34"/>
                  </a:lnTo>
                  <a:lnTo>
                    <a:pt x="7" y="28"/>
                  </a:lnTo>
                  <a:lnTo>
                    <a:pt x="11" y="23"/>
                  </a:lnTo>
                  <a:lnTo>
                    <a:pt x="17" y="18"/>
                  </a:lnTo>
                  <a:lnTo>
                    <a:pt x="24" y="15"/>
                  </a:lnTo>
                  <a:lnTo>
                    <a:pt x="32" y="11"/>
                  </a:lnTo>
                  <a:lnTo>
                    <a:pt x="42" y="7"/>
                  </a:lnTo>
                  <a:lnTo>
                    <a:pt x="52" y="5"/>
                  </a:lnTo>
                  <a:lnTo>
                    <a:pt x="64" y="3"/>
                  </a:lnTo>
                  <a:lnTo>
                    <a:pt x="75" y="2"/>
                  </a:lnTo>
                  <a:lnTo>
                    <a:pt x="87" y="1"/>
                  </a:lnTo>
                  <a:lnTo>
                    <a:pt x="87" y="0"/>
                  </a:lnTo>
                  <a:close/>
                </a:path>
              </a:pathLst>
            </a:custGeom>
            <a:solidFill>
              <a:srgbClr val="4949CF"/>
            </a:solidFill>
            <a:ln w="9525">
              <a:noFill/>
              <a:round/>
              <a:headEnd/>
              <a:tailEnd/>
            </a:ln>
            <a:effectLst/>
          </p:spPr>
          <p:txBody>
            <a:bodyPr wrap="none" anchor="ctr"/>
            <a:lstStyle/>
            <a:p>
              <a:endParaRPr lang="en-IN"/>
            </a:p>
          </p:txBody>
        </p:sp>
        <p:sp>
          <p:nvSpPr>
            <p:cNvPr id="5081" name="Freeform 985"/>
            <p:cNvSpPr>
              <a:spLocks noChangeArrowheads="1"/>
            </p:cNvSpPr>
            <p:nvPr/>
          </p:nvSpPr>
          <p:spPr bwMode="auto">
            <a:xfrm>
              <a:off x="3908" y="1571"/>
              <a:ext cx="92" cy="41"/>
            </a:xfrm>
            <a:custGeom>
              <a:avLst/>
              <a:gdLst/>
              <a:ahLst/>
              <a:cxnLst>
                <a:cxn ang="0">
                  <a:pos x="84" y="0"/>
                </a:cxn>
                <a:cxn ang="0">
                  <a:pos x="72" y="1"/>
                </a:cxn>
                <a:cxn ang="0">
                  <a:pos x="61" y="2"/>
                </a:cxn>
                <a:cxn ang="0">
                  <a:pos x="49" y="4"/>
                </a:cxn>
                <a:cxn ang="0">
                  <a:pos x="39" y="6"/>
                </a:cxn>
                <a:cxn ang="0">
                  <a:pos x="29" y="10"/>
                </a:cxn>
                <a:cxn ang="0">
                  <a:pos x="21" y="14"/>
                </a:cxn>
                <a:cxn ang="0">
                  <a:pos x="14" y="17"/>
                </a:cxn>
                <a:cxn ang="0">
                  <a:pos x="8" y="22"/>
                </a:cxn>
                <a:cxn ang="0">
                  <a:pos x="4" y="27"/>
                </a:cxn>
                <a:cxn ang="0">
                  <a:pos x="1" y="33"/>
                </a:cxn>
                <a:cxn ang="0">
                  <a:pos x="0" y="38"/>
                </a:cxn>
                <a:cxn ang="0">
                  <a:pos x="3" y="38"/>
                </a:cxn>
                <a:cxn ang="0">
                  <a:pos x="4" y="33"/>
                </a:cxn>
                <a:cxn ang="0">
                  <a:pos x="7" y="28"/>
                </a:cxn>
                <a:cxn ang="0">
                  <a:pos x="11" y="23"/>
                </a:cxn>
                <a:cxn ang="0">
                  <a:pos x="16" y="18"/>
                </a:cxn>
                <a:cxn ang="0">
                  <a:pos x="23" y="15"/>
                </a:cxn>
                <a:cxn ang="0">
                  <a:pos x="31" y="11"/>
                </a:cxn>
                <a:cxn ang="0">
                  <a:pos x="41" y="8"/>
                </a:cxn>
                <a:cxn ang="0">
                  <a:pos x="50" y="5"/>
                </a:cxn>
                <a:cxn ang="0">
                  <a:pos x="61" y="3"/>
                </a:cxn>
                <a:cxn ang="0">
                  <a:pos x="72" y="2"/>
                </a:cxn>
                <a:cxn ang="0">
                  <a:pos x="84" y="2"/>
                </a:cxn>
                <a:cxn ang="0">
                  <a:pos x="84" y="0"/>
                </a:cxn>
              </a:cxnLst>
              <a:rect l="0" t="0" r="r" b="b"/>
              <a:pathLst>
                <a:path w="84" h="38">
                  <a:moveTo>
                    <a:pt x="84" y="0"/>
                  </a:moveTo>
                  <a:lnTo>
                    <a:pt x="72" y="1"/>
                  </a:lnTo>
                  <a:lnTo>
                    <a:pt x="61" y="2"/>
                  </a:lnTo>
                  <a:lnTo>
                    <a:pt x="49" y="4"/>
                  </a:lnTo>
                  <a:lnTo>
                    <a:pt x="39" y="6"/>
                  </a:lnTo>
                  <a:lnTo>
                    <a:pt x="29" y="10"/>
                  </a:lnTo>
                  <a:lnTo>
                    <a:pt x="21" y="14"/>
                  </a:lnTo>
                  <a:lnTo>
                    <a:pt x="14" y="17"/>
                  </a:lnTo>
                  <a:lnTo>
                    <a:pt x="8" y="22"/>
                  </a:lnTo>
                  <a:lnTo>
                    <a:pt x="4" y="27"/>
                  </a:lnTo>
                  <a:lnTo>
                    <a:pt x="1" y="33"/>
                  </a:lnTo>
                  <a:lnTo>
                    <a:pt x="0" y="38"/>
                  </a:lnTo>
                  <a:lnTo>
                    <a:pt x="3" y="38"/>
                  </a:lnTo>
                  <a:lnTo>
                    <a:pt x="4" y="33"/>
                  </a:lnTo>
                  <a:lnTo>
                    <a:pt x="7" y="28"/>
                  </a:lnTo>
                  <a:lnTo>
                    <a:pt x="11" y="23"/>
                  </a:lnTo>
                  <a:lnTo>
                    <a:pt x="16" y="18"/>
                  </a:lnTo>
                  <a:lnTo>
                    <a:pt x="23" y="15"/>
                  </a:lnTo>
                  <a:lnTo>
                    <a:pt x="31" y="11"/>
                  </a:lnTo>
                  <a:lnTo>
                    <a:pt x="41" y="8"/>
                  </a:lnTo>
                  <a:lnTo>
                    <a:pt x="50" y="5"/>
                  </a:lnTo>
                  <a:lnTo>
                    <a:pt x="61" y="3"/>
                  </a:lnTo>
                  <a:lnTo>
                    <a:pt x="72" y="2"/>
                  </a:lnTo>
                  <a:lnTo>
                    <a:pt x="84" y="2"/>
                  </a:lnTo>
                  <a:lnTo>
                    <a:pt x="84" y="0"/>
                  </a:lnTo>
                  <a:close/>
                </a:path>
              </a:pathLst>
            </a:custGeom>
            <a:solidFill>
              <a:srgbClr val="4343D2"/>
            </a:solidFill>
            <a:ln w="9525">
              <a:noFill/>
              <a:round/>
              <a:headEnd/>
              <a:tailEnd/>
            </a:ln>
            <a:effectLst/>
          </p:spPr>
          <p:txBody>
            <a:bodyPr wrap="none" anchor="ctr"/>
            <a:lstStyle/>
            <a:p>
              <a:endParaRPr lang="en-IN"/>
            </a:p>
          </p:txBody>
        </p:sp>
        <p:sp>
          <p:nvSpPr>
            <p:cNvPr id="5082" name="Freeform 986"/>
            <p:cNvSpPr>
              <a:spLocks noChangeArrowheads="1"/>
            </p:cNvSpPr>
            <p:nvPr/>
          </p:nvSpPr>
          <p:spPr bwMode="auto">
            <a:xfrm>
              <a:off x="3911" y="1573"/>
              <a:ext cx="88" cy="38"/>
            </a:xfrm>
            <a:custGeom>
              <a:avLst/>
              <a:gdLst/>
              <a:ahLst/>
              <a:cxnLst>
                <a:cxn ang="0">
                  <a:pos x="81" y="0"/>
                </a:cxn>
                <a:cxn ang="0">
                  <a:pos x="69" y="0"/>
                </a:cxn>
                <a:cxn ang="0">
                  <a:pos x="58" y="1"/>
                </a:cxn>
                <a:cxn ang="0">
                  <a:pos x="47" y="3"/>
                </a:cxn>
                <a:cxn ang="0">
                  <a:pos x="38" y="6"/>
                </a:cxn>
                <a:cxn ang="0">
                  <a:pos x="28" y="9"/>
                </a:cxn>
                <a:cxn ang="0">
                  <a:pos x="20" y="13"/>
                </a:cxn>
                <a:cxn ang="0">
                  <a:pos x="13" y="16"/>
                </a:cxn>
                <a:cxn ang="0">
                  <a:pos x="8" y="21"/>
                </a:cxn>
                <a:cxn ang="0">
                  <a:pos x="4" y="26"/>
                </a:cxn>
                <a:cxn ang="0">
                  <a:pos x="1" y="31"/>
                </a:cxn>
                <a:cxn ang="0">
                  <a:pos x="0" y="36"/>
                </a:cxn>
                <a:cxn ang="0">
                  <a:pos x="3" y="36"/>
                </a:cxn>
                <a:cxn ang="0">
                  <a:pos x="4" y="31"/>
                </a:cxn>
                <a:cxn ang="0">
                  <a:pos x="7" y="25"/>
                </a:cxn>
                <a:cxn ang="0">
                  <a:pos x="12" y="20"/>
                </a:cxn>
                <a:cxn ang="0">
                  <a:pos x="18" y="15"/>
                </a:cxn>
                <a:cxn ang="0">
                  <a:pos x="26" y="12"/>
                </a:cxn>
                <a:cxn ang="0">
                  <a:pos x="36" y="8"/>
                </a:cxn>
                <a:cxn ang="0">
                  <a:pos x="45" y="5"/>
                </a:cxn>
                <a:cxn ang="0">
                  <a:pos x="57" y="3"/>
                </a:cxn>
                <a:cxn ang="0">
                  <a:pos x="68" y="1"/>
                </a:cxn>
                <a:cxn ang="0">
                  <a:pos x="81" y="1"/>
                </a:cxn>
                <a:cxn ang="0">
                  <a:pos x="81" y="0"/>
                </a:cxn>
              </a:cxnLst>
              <a:rect l="0" t="0" r="r" b="b"/>
              <a:pathLst>
                <a:path w="81" h="36">
                  <a:moveTo>
                    <a:pt x="81" y="0"/>
                  </a:moveTo>
                  <a:lnTo>
                    <a:pt x="69" y="0"/>
                  </a:lnTo>
                  <a:lnTo>
                    <a:pt x="58" y="1"/>
                  </a:lnTo>
                  <a:lnTo>
                    <a:pt x="47" y="3"/>
                  </a:lnTo>
                  <a:lnTo>
                    <a:pt x="38" y="6"/>
                  </a:lnTo>
                  <a:lnTo>
                    <a:pt x="28" y="9"/>
                  </a:lnTo>
                  <a:lnTo>
                    <a:pt x="20" y="13"/>
                  </a:lnTo>
                  <a:lnTo>
                    <a:pt x="13" y="16"/>
                  </a:lnTo>
                  <a:lnTo>
                    <a:pt x="8" y="21"/>
                  </a:lnTo>
                  <a:lnTo>
                    <a:pt x="4" y="26"/>
                  </a:lnTo>
                  <a:lnTo>
                    <a:pt x="1" y="31"/>
                  </a:lnTo>
                  <a:lnTo>
                    <a:pt x="0" y="36"/>
                  </a:lnTo>
                  <a:lnTo>
                    <a:pt x="3" y="36"/>
                  </a:lnTo>
                  <a:lnTo>
                    <a:pt x="4" y="31"/>
                  </a:lnTo>
                  <a:lnTo>
                    <a:pt x="7" y="25"/>
                  </a:lnTo>
                  <a:lnTo>
                    <a:pt x="12" y="20"/>
                  </a:lnTo>
                  <a:lnTo>
                    <a:pt x="18" y="15"/>
                  </a:lnTo>
                  <a:lnTo>
                    <a:pt x="26" y="12"/>
                  </a:lnTo>
                  <a:lnTo>
                    <a:pt x="36" y="8"/>
                  </a:lnTo>
                  <a:lnTo>
                    <a:pt x="45" y="5"/>
                  </a:lnTo>
                  <a:lnTo>
                    <a:pt x="57" y="3"/>
                  </a:lnTo>
                  <a:lnTo>
                    <a:pt x="68" y="1"/>
                  </a:lnTo>
                  <a:lnTo>
                    <a:pt x="81" y="1"/>
                  </a:lnTo>
                  <a:lnTo>
                    <a:pt x="81" y="0"/>
                  </a:lnTo>
                  <a:close/>
                </a:path>
              </a:pathLst>
            </a:custGeom>
            <a:solidFill>
              <a:srgbClr val="3D3DD6"/>
            </a:solidFill>
            <a:ln w="9525">
              <a:noFill/>
              <a:round/>
              <a:headEnd/>
              <a:tailEnd/>
            </a:ln>
            <a:effectLst/>
          </p:spPr>
          <p:txBody>
            <a:bodyPr wrap="none" anchor="ctr"/>
            <a:lstStyle/>
            <a:p>
              <a:endParaRPr lang="en-IN"/>
            </a:p>
          </p:txBody>
        </p:sp>
        <p:sp>
          <p:nvSpPr>
            <p:cNvPr id="5083" name="Freeform 987"/>
            <p:cNvSpPr>
              <a:spLocks noChangeArrowheads="1"/>
            </p:cNvSpPr>
            <p:nvPr/>
          </p:nvSpPr>
          <p:spPr bwMode="auto">
            <a:xfrm>
              <a:off x="3915" y="1574"/>
              <a:ext cx="85" cy="38"/>
            </a:xfrm>
            <a:custGeom>
              <a:avLst/>
              <a:gdLst/>
              <a:ahLst/>
              <a:cxnLst>
                <a:cxn ang="0">
                  <a:pos x="78" y="0"/>
                </a:cxn>
                <a:cxn ang="0">
                  <a:pos x="65" y="0"/>
                </a:cxn>
                <a:cxn ang="0">
                  <a:pos x="54" y="2"/>
                </a:cxn>
                <a:cxn ang="0">
                  <a:pos x="42" y="4"/>
                </a:cxn>
                <a:cxn ang="0">
                  <a:pos x="33" y="7"/>
                </a:cxn>
                <a:cxn ang="0">
                  <a:pos x="23" y="11"/>
                </a:cxn>
                <a:cxn ang="0">
                  <a:pos x="15" y="14"/>
                </a:cxn>
                <a:cxn ang="0">
                  <a:pos x="9" y="19"/>
                </a:cxn>
                <a:cxn ang="0">
                  <a:pos x="4" y="24"/>
                </a:cxn>
                <a:cxn ang="0">
                  <a:pos x="1" y="30"/>
                </a:cxn>
                <a:cxn ang="0">
                  <a:pos x="0" y="35"/>
                </a:cxn>
                <a:cxn ang="0">
                  <a:pos x="3" y="35"/>
                </a:cxn>
                <a:cxn ang="0">
                  <a:pos x="4" y="30"/>
                </a:cxn>
                <a:cxn ang="0">
                  <a:pos x="7" y="24"/>
                </a:cxn>
                <a:cxn ang="0">
                  <a:pos x="12" y="19"/>
                </a:cxn>
                <a:cxn ang="0">
                  <a:pos x="17" y="15"/>
                </a:cxn>
                <a:cxn ang="0">
                  <a:pos x="25" y="12"/>
                </a:cxn>
                <a:cxn ang="0">
                  <a:pos x="34" y="8"/>
                </a:cxn>
                <a:cxn ang="0">
                  <a:pos x="44" y="5"/>
                </a:cxn>
                <a:cxn ang="0">
                  <a:pos x="55" y="3"/>
                </a:cxn>
                <a:cxn ang="0">
                  <a:pos x="66" y="2"/>
                </a:cxn>
                <a:cxn ang="0">
                  <a:pos x="78" y="1"/>
                </a:cxn>
                <a:cxn ang="0">
                  <a:pos x="78" y="0"/>
                </a:cxn>
              </a:cxnLst>
              <a:rect l="0" t="0" r="r" b="b"/>
              <a:pathLst>
                <a:path w="78" h="35">
                  <a:moveTo>
                    <a:pt x="78" y="0"/>
                  </a:moveTo>
                  <a:lnTo>
                    <a:pt x="65" y="0"/>
                  </a:lnTo>
                  <a:lnTo>
                    <a:pt x="54" y="2"/>
                  </a:lnTo>
                  <a:lnTo>
                    <a:pt x="42" y="4"/>
                  </a:lnTo>
                  <a:lnTo>
                    <a:pt x="33" y="7"/>
                  </a:lnTo>
                  <a:lnTo>
                    <a:pt x="23" y="11"/>
                  </a:lnTo>
                  <a:lnTo>
                    <a:pt x="15" y="14"/>
                  </a:lnTo>
                  <a:lnTo>
                    <a:pt x="9" y="19"/>
                  </a:lnTo>
                  <a:lnTo>
                    <a:pt x="4" y="24"/>
                  </a:lnTo>
                  <a:lnTo>
                    <a:pt x="1" y="30"/>
                  </a:lnTo>
                  <a:lnTo>
                    <a:pt x="0" y="35"/>
                  </a:lnTo>
                  <a:lnTo>
                    <a:pt x="3" y="35"/>
                  </a:lnTo>
                  <a:lnTo>
                    <a:pt x="4" y="30"/>
                  </a:lnTo>
                  <a:lnTo>
                    <a:pt x="7" y="24"/>
                  </a:lnTo>
                  <a:lnTo>
                    <a:pt x="12" y="19"/>
                  </a:lnTo>
                  <a:lnTo>
                    <a:pt x="17" y="15"/>
                  </a:lnTo>
                  <a:lnTo>
                    <a:pt x="25" y="12"/>
                  </a:lnTo>
                  <a:lnTo>
                    <a:pt x="34" y="8"/>
                  </a:lnTo>
                  <a:lnTo>
                    <a:pt x="44" y="5"/>
                  </a:lnTo>
                  <a:lnTo>
                    <a:pt x="55" y="3"/>
                  </a:lnTo>
                  <a:lnTo>
                    <a:pt x="66" y="2"/>
                  </a:lnTo>
                  <a:lnTo>
                    <a:pt x="78" y="1"/>
                  </a:lnTo>
                  <a:lnTo>
                    <a:pt x="78" y="0"/>
                  </a:lnTo>
                  <a:close/>
                </a:path>
              </a:pathLst>
            </a:custGeom>
            <a:solidFill>
              <a:srgbClr val="3838D9"/>
            </a:solidFill>
            <a:ln w="9525">
              <a:noFill/>
              <a:round/>
              <a:headEnd/>
              <a:tailEnd/>
            </a:ln>
            <a:effectLst/>
          </p:spPr>
          <p:txBody>
            <a:bodyPr wrap="none" anchor="ctr"/>
            <a:lstStyle/>
            <a:p>
              <a:endParaRPr lang="en-IN"/>
            </a:p>
          </p:txBody>
        </p:sp>
        <p:sp>
          <p:nvSpPr>
            <p:cNvPr id="5084" name="Freeform 988"/>
            <p:cNvSpPr>
              <a:spLocks noChangeArrowheads="1"/>
            </p:cNvSpPr>
            <p:nvPr/>
          </p:nvSpPr>
          <p:spPr bwMode="auto">
            <a:xfrm>
              <a:off x="3918" y="1575"/>
              <a:ext cx="82" cy="36"/>
            </a:xfrm>
            <a:custGeom>
              <a:avLst/>
              <a:gdLst/>
              <a:ahLst/>
              <a:cxnLst>
                <a:cxn ang="0">
                  <a:pos x="75" y="0"/>
                </a:cxn>
                <a:cxn ang="0">
                  <a:pos x="63" y="1"/>
                </a:cxn>
                <a:cxn ang="0">
                  <a:pos x="52" y="2"/>
                </a:cxn>
                <a:cxn ang="0">
                  <a:pos x="41" y="4"/>
                </a:cxn>
                <a:cxn ang="0">
                  <a:pos x="31" y="7"/>
                </a:cxn>
                <a:cxn ang="0">
                  <a:pos x="22" y="11"/>
                </a:cxn>
                <a:cxn ang="0">
                  <a:pos x="14" y="14"/>
                </a:cxn>
                <a:cxn ang="0">
                  <a:pos x="9" y="18"/>
                </a:cxn>
                <a:cxn ang="0">
                  <a:pos x="4" y="23"/>
                </a:cxn>
                <a:cxn ang="0">
                  <a:pos x="1" y="29"/>
                </a:cxn>
                <a:cxn ang="0">
                  <a:pos x="0" y="34"/>
                </a:cxn>
                <a:cxn ang="0">
                  <a:pos x="3" y="34"/>
                </a:cxn>
                <a:cxn ang="0">
                  <a:pos x="4" y="29"/>
                </a:cxn>
                <a:cxn ang="0">
                  <a:pos x="7" y="24"/>
                </a:cxn>
                <a:cxn ang="0">
                  <a:pos x="11" y="19"/>
                </a:cxn>
                <a:cxn ang="0">
                  <a:pos x="16" y="14"/>
                </a:cxn>
                <a:cxn ang="0">
                  <a:pos x="24" y="11"/>
                </a:cxn>
                <a:cxn ang="0">
                  <a:pos x="33" y="8"/>
                </a:cxn>
                <a:cxn ang="0">
                  <a:pos x="42" y="5"/>
                </a:cxn>
                <a:cxn ang="0">
                  <a:pos x="53" y="3"/>
                </a:cxn>
                <a:cxn ang="0">
                  <a:pos x="63" y="2"/>
                </a:cxn>
                <a:cxn ang="0">
                  <a:pos x="75" y="2"/>
                </a:cxn>
                <a:cxn ang="0">
                  <a:pos x="75" y="0"/>
                </a:cxn>
              </a:cxnLst>
              <a:rect l="0" t="0" r="r" b="b"/>
              <a:pathLst>
                <a:path w="75" h="34">
                  <a:moveTo>
                    <a:pt x="75" y="0"/>
                  </a:moveTo>
                  <a:lnTo>
                    <a:pt x="63" y="1"/>
                  </a:lnTo>
                  <a:lnTo>
                    <a:pt x="52" y="2"/>
                  </a:lnTo>
                  <a:lnTo>
                    <a:pt x="41" y="4"/>
                  </a:lnTo>
                  <a:lnTo>
                    <a:pt x="31" y="7"/>
                  </a:lnTo>
                  <a:lnTo>
                    <a:pt x="22" y="11"/>
                  </a:lnTo>
                  <a:lnTo>
                    <a:pt x="14" y="14"/>
                  </a:lnTo>
                  <a:lnTo>
                    <a:pt x="9" y="18"/>
                  </a:lnTo>
                  <a:lnTo>
                    <a:pt x="4" y="23"/>
                  </a:lnTo>
                  <a:lnTo>
                    <a:pt x="1" y="29"/>
                  </a:lnTo>
                  <a:lnTo>
                    <a:pt x="0" y="34"/>
                  </a:lnTo>
                  <a:lnTo>
                    <a:pt x="3" y="34"/>
                  </a:lnTo>
                  <a:lnTo>
                    <a:pt x="4" y="29"/>
                  </a:lnTo>
                  <a:lnTo>
                    <a:pt x="7" y="24"/>
                  </a:lnTo>
                  <a:lnTo>
                    <a:pt x="11" y="19"/>
                  </a:lnTo>
                  <a:lnTo>
                    <a:pt x="16" y="14"/>
                  </a:lnTo>
                  <a:lnTo>
                    <a:pt x="24" y="11"/>
                  </a:lnTo>
                  <a:lnTo>
                    <a:pt x="33" y="8"/>
                  </a:lnTo>
                  <a:lnTo>
                    <a:pt x="42" y="5"/>
                  </a:lnTo>
                  <a:lnTo>
                    <a:pt x="53" y="3"/>
                  </a:lnTo>
                  <a:lnTo>
                    <a:pt x="63" y="2"/>
                  </a:lnTo>
                  <a:lnTo>
                    <a:pt x="75" y="2"/>
                  </a:lnTo>
                  <a:lnTo>
                    <a:pt x="75" y="0"/>
                  </a:lnTo>
                  <a:close/>
                </a:path>
              </a:pathLst>
            </a:custGeom>
            <a:solidFill>
              <a:srgbClr val="3333DD"/>
            </a:solidFill>
            <a:ln w="9525">
              <a:noFill/>
              <a:round/>
              <a:headEnd/>
              <a:tailEnd/>
            </a:ln>
            <a:effectLst/>
          </p:spPr>
          <p:txBody>
            <a:bodyPr wrap="none" anchor="ctr"/>
            <a:lstStyle/>
            <a:p>
              <a:endParaRPr lang="en-IN"/>
            </a:p>
          </p:txBody>
        </p:sp>
        <p:sp>
          <p:nvSpPr>
            <p:cNvPr id="5085" name="Freeform 989"/>
            <p:cNvSpPr>
              <a:spLocks noChangeArrowheads="1"/>
            </p:cNvSpPr>
            <p:nvPr/>
          </p:nvSpPr>
          <p:spPr bwMode="auto">
            <a:xfrm>
              <a:off x="3921" y="1577"/>
              <a:ext cx="79" cy="34"/>
            </a:xfrm>
            <a:custGeom>
              <a:avLst/>
              <a:gdLst/>
              <a:ahLst/>
              <a:cxnLst>
                <a:cxn ang="0">
                  <a:pos x="72" y="0"/>
                </a:cxn>
                <a:cxn ang="0">
                  <a:pos x="60" y="0"/>
                </a:cxn>
                <a:cxn ang="0">
                  <a:pos x="50" y="1"/>
                </a:cxn>
                <a:cxn ang="0">
                  <a:pos x="39" y="3"/>
                </a:cxn>
                <a:cxn ang="0">
                  <a:pos x="30" y="6"/>
                </a:cxn>
                <a:cxn ang="0">
                  <a:pos x="21" y="9"/>
                </a:cxn>
                <a:cxn ang="0">
                  <a:pos x="13" y="12"/>
                </a:cxn>
                <a:cxn ang="0">
                  <a:pos x="8" y="17"/>
                </a:cxn>
                <a:cxn ang="0">
                  <a:pos x="4" y="22"/>
                </a:cxn>
                <a:cxn ang="0">
                  <a:pos x="1" y="27"/>
                </a:cxn>
                <a:cxn ang="0">
                  <a:pos x="0" y="32"/>
                </a:cxn>
                <a:cxn ang="0">
                  <a:pos x="3" y="32"/>
                </a:cxn>
                <a:cxn ang="0">
                  <a:pos x="4" y="27"/>
                </a:cxn>
                <a:cxn ang="0">
                  <a:pos x="7" y="22"/>
                </a:cxn>
                <a:cxn ang="0">
                  <a:pos x="10" y="18"/>
                </a:cxn>
                <a:cxn ang="0">
                  <a:pos x="16" y="13"/>
                </a:cxn>
                <a:cxn ang="0">
                  <a:pos x="23" y="10"/>
                </a:cxn>
                <a:cxn ang="0">
                  <a:pos x="32" y="7"/>
                </a:cxn>
                <a:cxn ang="0">
                  <a:pos x="40" y="4"/>
                </a:cxn>
                <a:cxn ang="0">
                  <a:pos x="51" y="3"/>
                </a:cxn>
                <a:cxn ang="0">
                  <a:pos x="61" y="1"/>
                </a:cxn>
                <a:cxn ang="0">
                  <a:pos x="72" y="1"/>
                </a:cxn>
                <a:cxn ang="0">
                  <a:pos x="72" y="0"/>
                </a:cxn>
              </a:cxnLst>
              <a:rect l="0" t="0" r="r" b="b"/>
              <a:pathLst>
                <a:path w="72" h="32">
                  <a:moveTo>
                    <a:pt x="72" y="0"/>
                  </a:moveTo>
                  <a:lnTo>
                    <a:pt x="60" y="0"/>
                  </a:lnTo>
                  <a:lnTo>
                    <a:pt x="50" y="1"/>
                  </a:lnTo>
                  <a:lnTo>
                    <a:pt x="39" y="3"/>
                  </a:lnTo>
                  <a:lnTo>
                    <a:pt x="30" y="6"/>
                  </a:lnTo>
                  <a:lnTo>
                    <a:pt x="21" y="9"/>
                  </a:lnTo>
                  <a:lnTo>
                    <a:pt x="13" y="12"/>
                  </a:lnTo>
                  <a:lnTo>
                    <a:pt x="8" y="17"/>
                  </a:lnTo>
                  <a:lnTo>
                    <a:pt x="4" y="22"/>
                  </a:lnTo>
                  <a:lnTo>
                    <a:pt x="1" y="27"/>
                  </a:lnTo>
                  <a:lnTo>
                    <a:pt x="0" y="32"/>
                  </a:lnTo>
                  <a:lnTo>
                    <a:pt x="3" y="32"/>
                  </a:lnTo>
                  <a:lnTo>
                    <a:pt x="4" y="27"/>
                  </a:lnTo>
                  <a:lnTo>
                    <a:pt x="7" y="22"/>
                  </a:lnTo>
                  <a:lnTo>
                    <a:pt x="10" y="18"/>
                  </a:lnTo>
                  <a:lnTo>
                    <a:pt x="16" y="13"/>
                  </a:lnTo>
                  <a:lnTo>
                    <a:pt x="23" y="10"/>
                  </a:lnTo>
                  <a:lnTo>
                    <a:pt x="32" y="7"/>
                  </a:lnTo>
                  <a:lnTo>
                    <a:pt x="40" y="4"/>
                  </a:lnTo>
                  <a:lnTo>
                    <a:pt x="51" y="3"/>
                  </a:lnTo>
                  <a:lnTo>
                    <a:pt x="61" y="1"/>
                  </a:lnTo>
                  <a:lnTo>
                    <a:pt x="72" y="1"/>
                  </a:lnTo>
                  <a:lnTo>
                    <a:pt x="72" y="0"/>
                  </a:lnTo>
                  <a:close/>
                </a:path>
              </a:pathLst>
            </a:custGeom>
            <a:solidFill>
              <a:srgbClr val="2F2FE0"/>
            </a:solidFill>
            <a:ln w="9525">
              <a:noFill/>
              <a:round/>
              <a:headEnd/>
              <a:tailEnd/>
            </a:ln>
            <a:effectLst/>
          </p:spPr>
          <p:txBody>
            <a:bodyPr wrap="none" anchor="ctr"/>
            <a:lstStyle/>
            <a:p>
              <a:endParaRPr lang="en-IN"/>
            </a:p>
          </p:txBody>
        </p:sp>
        <p:sp>
          <p:nvSpPr>
            <p:cNvPr id="5086" name="Freeform 990"/>
            <p:cNvSpPr>
              <a:spLocks noChangeArrowheads="1"/>
            </p:cNvSpPr>
            <p:nvPr/>
          </p:nvSpPr>
          <p:spPr bwMode="auto">
            <a:xfrm>
              <a:off x="3925" y="1579"/>
              <a:ext cx="75" cy="33"/>
            </a:xfrm>
            <a:custGeom>
              <a:avLst/>
              <a:gdLst/>
              <a:ahLst/>
              <a:cxnLst>
                <a:cxn ang="0">
                  <a:pos x="69" y="0"/>
                </a:cxn>
                <a:cxn ang="0">
                  <a:pos x="58" y="0"/>
                </a:cxn>
                <a:cxn ang="0">
                  <a:pos x="48" y="2"/>
                </a:cxn>
                <a:cxn ang="0">
                  <a:pos x="37" y="3"/>
                </a:cxn>
                <a:cxn ang="0">
                  <a:pos x="29" y="6"/>
                </a:cxn>
                <a:cxn ang="0">
                  <a:pos x="20" y="9"/>
                </a:cxn>
                <a:cxn ang="0">
                  <a:pos x="13" y="12"/>
                </a:cxn>
                <a:cxn ang="0">
                  <a:pos x="7" y="17"/>
                </a:cxn>
                <a:cxn ang="0">
                  <a:pos x="4" y="21"/>
                </a:cxn>
                <a:cxn ang="0">
                  <a:pos x="1" y="26"/>
                </a:cxn>
                <a:cxn ang="0">
                  <a:pos x="0" y="31"/>
                </a:cxn>
                <a:cxn ang="0">
                  <a:pos x="3" y="31"/>
                </a:cxn>
                <a:cxn ang="0">
                  <a:pos x="4" y="26"/>
                </a:cxn>
                <a:cxn ang="0">
                  <a:pos x="6" y="22"/>
                </a:cxn>
                <a:cxn ang="0">
                  <a:pos x="10" y="17"/>
                </a:cxn>
                <a:cxn ang="0">
                  <a:pos x="15" y="13"/>
                </a:cxn>
                <a:cxn ang="0">
                  <a:pos x="22" y="9"/>
                </a:cxn>
                <a:cxn ang="0">
                  <a:pos x="30" y="7"/>
                </a:cxn>
                <a:cxn ang="0">
                  <a:pos x="39" y="5"/>
                </a:cxn>
                <a:cxn ang="0">
                  <a:pos x="49" y="3"/>
                </a:cxn>
                <a:cxn ang="0">
                  <a:pos x="58" y="2"/>
                </a:cxn>
                <a:cxn ang="0">
                  <a:pos x="69" y="1"/>
                </a:cxn>
                <a:cxn ang="0">
                  <a:pos x="69" y="0"/>
                </a:cxn>
              </a:cxnLst>
              <a:rect l="0" t="0" r="r" b="b"/>
              <a:pathLst>
                <a:path w="69" h="31">
                  <a:moveTo>
                    <a:pt x="69" y="0"/>
                  </a:moveTo>
                  <a:lnTo>
                    <a:pt x="58" y="0"/>
                  </a:lnTo>
                  <a:lnTo>
                    <a:pt x="48" y="2"/>
                  </a:lnTo>
                  <a:lnTo>
                    <a:pt x="37" y="3"/>
                  </a:lnTo>
                  <a:lnTo>
                    <a:pt x="29" y="6"/>
                  </a:lnTo>
                  <a:lnTo>
                    <a:pt x="20" y="9"/>
                  </a:lnTo>
                  <a:lnTo>
                    <a:pt x="13" y="12"/>
                  </a:lnTo>
                  <a:lnTo>
                    <a:pt x="7" y="17"/>
                  </a:lnTo>
                  <a:lnTo>
                    <a:pt x="4" y="21"/>
                  </a:lnTo>
                  <a:lnTo>
                    <a:pt x="1" y="26"/>
                  </a:lnTo>
                  <a:lnTo>
                    <a:pt x="0" y="31"/>
                  </a:lnTo>
                  <a:lnTo>
                    <a:pt x="3" y="31"/>
                  </a:lnTo>
                  <a:lnTo>
                    <a:pt x="4" y="26"/>
                  </a:lnTo>
                  <a:lnTo>
                    <a:pt x="6" y="22"/>
                  </a:lnTo>
                  <a:lnTo>
                    <a:pt x="10" y="17"/>
                  </a:lnTo>
                  <a:lnTo>
                    <a:pt x="15" y="13"/>
                  </a:lnTo>
                  <a:lnTo>
                    <a:pt x="22" y="9"/>
                  </a:lnTo>
                  <a:lnTo>
                    <a:pt x="30" y="7"/>
                  </a:lnTo>
                  <a:lnTo>
                    <a:pt x="39" y="5"/>
                  </a:lnTo>
                  <a:lnTo>
                    <a:pt x="49" y="3"/>
                  </a:lnTo>
                  <a:lnTo>
                    <a:pt x="58" y="2"/>
                  </a:lnTo>
                  <a:lnTo>
                    <a:pt x="69" y="1"/>
                  </a:lnTo>
                  <a:lnTo>
                    <a:pt x="69" y="0"/>
                  </a:lnTo>
                  <a:close/>
                </a:path>
              </a:pathLst>
            </a:custGeom>
            <a:solidFill>
              <a:srgbClr val="2A2AE2"/>
            </a:solidFill>
            <a:ln w="9525">
              <a:noFill/>
              <a:round/>
              <a:headEnd/>
              <a:tailEnd/>
            </a:ln>
            <a:effectLst/>
          </p:spPr>
          <p:txBody>
            <a:bodyPr wrap="none" anchor="ctr"/>
            <a:lstStyle/>
            <a:p>
              <a:endParaRPr lang="en-IN"/>
            </a:p>
          </p:txBody>
        </p:sp>
        <p:sp>
          <p:nvSpPr>
            <p:cNvPr id="5087" name="Freeform 991"/>
            <p:cNvSpPr>
              <a:spLocks noChangeArrowheads="1"/>
            </p:cNvSpPr>
            <p:nvPr/>
          </p:nvSpPr>
          <p:spPr bwMode="auto">
            <a:xfrm>
              <a:off x="3928" y="1580"/>
              <a:ext cx="72" cy="32"/>
            </a:xfrm>
            <a:custGeom>
              <a:avLst/>
              <a:gdLst/>
              <a:ahLst/>
              <a:cxnLst>
                <a:cxn ang="0">
                  <a:pos x="66" y="0"/>
                </a:cxn>
                <a:cxn ang="0">
                  <a:pos x="55" y="1"/>
                </a:cxn>
                <a:cxn ang="0">
                  <a:pos x="46" y="2"/>
                </a:cxn>
                <a:cxn ang="0">
                  <a:pos x="36" y="4"/>
                </a:cxn>
                <a:cxn ang="0">
                  <a:pos x="27" y="6"/>
                </a:cxn>
                <a:cxn ang="0">
                  <a:pos x="19" y="8"/>
                </a:cxn>
                <a:cxn ang="0">
                  <a:pos x="12" y="12"/>
                </a:cxn>
                <a:cxn ang="0">
                  <a:pos x="7" y="16"/>
                </a:cxn>
                <a:cxn ang="0">
                  <a:pos x="3" y="21"/>
                </a:cxn>
                <a:cxn ang="0">
                  <a:pos x="1" y="25"/>
                </a:cxn>
                <a:cxn ang="0">
                  <a:pos x="0" y="30"/>
                </a:cxn>
                <a:cxn ang="0">
                  <a:pos x="3" y="30"/>
                </a:cxn>
                <a:cxn ang="0">
                  <a:pos x="3" y="26"/>
                </a:cxn>
                <a:cxn ang="0">
                  <a:pos x="5" y="21"/>
                </a:cxn>
                <a:cxn ang="0">
                  <a:pos x="9" y="17"/>
                </a:cxn>
                <a:cxn ang="0">
                  <a:pos x="15" y="13"/>
                </a:cxn>
                <a:cxn ang="0">
                  <a:pos x="21" y="9"/>
                </a:cxn>
                <a:cxn ang="0">
                  <a:pos x="28" y="7"/>
                </a:cxn>
                <a:cxn ang="0">
                  <a:pos x="37" y="5"/>
                </a:cxn>
                <a:cxn ang="0">
                  <a:pos x="47" y="3"/>
                </a:cxn>
                <a:cxn ang="0">
                  <a:pos x="56" y="2"/>
                </a:cxn>
                <a:cxn ang="0">
                  <a:pos x="66" y="2"/>
                </a:cxn>
                <a:cxn ang="0">
                  <a:pos x="66" y="0"/>
                </a:cxn>
              </a:cxnLst>
              <a:rect l="0" t="0" r="r" b="b"/>
              <a:pathLst>
                <a:path w="66" h="30">
                  <a:moveTo>
                    <a:pt x="66" y="0"/>
                  </a:moveTo>
                  <a:lnTo>
                    <a:pt x="55" y="1"/>
                  </a:lnTo>
                  <a:lnTo>
                    <a:pt x="46" y="2"/>
                  </a:lnTo>
                  <a:lnTo>
                    <a:pt x="36" y="4"/>
                  </a:lnTo>
                  <a:lnTo>
                    <a:pt x="27" y="6"/>
                  </a:lnTo>
                  <a:lnTo>
                    <a:pt x="19" y="8"/>
                  </a:lnTo>
                  <a:lnTo>
                    <a:pt x="12" y="12"/>
                  </a:lnTo>
                  <a:lnTo>
                    <a:pt x="7" y="16"/>
                  </a:lnTo>
                  <a:lnTo>
                    <a:pt x="3" y="21"/>
                  </a:lnTo>
                  <a:lnTo>
                    <a:pt x="1" y="25"/>
                  </a:lnTo>
                  <a:lnTo>
                    <a:pt x="0" y="30"/>
                  </a:lnTo>
                  <a:lnTo>
                    <a:pt x="3" y="30"/>
                  </a:lnTo>
                  <a:lnTo>
                    <a:pt x="3" y="26"/>
                  </a:lnTo>
                  <a:lnTo>
                    <a:pt x="5" y="21"/>
                  </a:lnTo>
                  <a:lnTo>
                    <a:pt x="9" y="17"/>
                  </a:lnTo>
                  <a:lnTo>
                    <a:pt x="15" y="13"/>
                  </a:lnTo>
                  <a:lnTo>
                    <a:pt x="21" y="9"/>
                  </a:lnTo>
                  <a:lnTo>
                    <a:pt x="28" y="7"/>
                  </a:lnTo>
                  <a:lnTo>
                    <a:pt x="37" y="5"/>
                  </a:lnTo>
                  <a:lnTo>
                    <a:pt x="47" y="3"/>
                  </a:lnTo>
                  <a:lnTo>
                    <a:pt x="56" y="2"/>
                  </a:lnTo>
                  <a:lnTo>
                    <a:pt x="66" y="2"/>
                  </a:lnTo>
                  <a:lnTo>
                    <a:pt x="66" y="0"/>
                  </a:lnTo>
                  <a:close/>
                </a:path>
              </a:pathLst>
            </a:custGeom>
            <a:solidFill>
              <a:srgbClr val="2727E5"/>
            </a:solidFill>
            <a:ln w="9525">
              <a:noFill/>
              <a:round/>
              <a:headEnd/>
              <a:tailEnd/>
            </a:ln>
            <a:effectLst/>
          </p:spPr>
          <p:txBody>
            <a:bodyPr wrap="none" anchor="ctr"/>
            <a:lstStyle/>
            <a:p>
              <a:endParaRPr lang="en-IN"/>
            </a:p>
          </p:txBody>
        </p:sp>
        <p:sp>
          <p:nvSpPr>
            <p:cNvPr id="5088" name="Freeform 992"/>
            <p:cNvSpPr>
              <a:spLocks noChangeArrowheads="1"/>
            </p:cNvSpPr>
            <p:nvPr/>
          </p:nvSpPr>
          <p:spPr bwMode="auto">
            <a:xfrm>
              <a:off x="3931" y="1582"/>
              <a:ext cx="69" cy="30"/>
            </a:xfrm>
            <a:custGeom>
              <a:avLst/>
              <a:gdLst/>
              <a:ahLst/>
              <a:cxnLst>
                <a:cxn ang="0">
                  <a:pos x="63" y="0"/>
                </a:cxn>
                <a:cxn ang="0">
                  <a:pos x="53" y="0"/>
                </a:cxn>
                <a:cxn ang="0">
                  <a:pos x="44" y="1"/>
                </a:cxn>
                <a:cxn ang="0">
                  <a:pos x="34" y="3"/>
                </a:cxn>
                <a:cxn ang="0">
                  <a:pos x="25" y="5"/>
                </a:cxn>
                <a:cxn ang="0">
                  <a:pos x="18" y="7"/>
                </a:cxn>
                <a:cxn ang="0">
                  <a:pos x="12" y="11"/>
                </a:cxn>
                <a:cxn ang="0">
                  <a:pos x="6" y="15"/>
                </a:cxn>
                <a:cxn ang="0">
                  <a:pos x="2" y="19"/>
                </a:cxn>
                <a:cxn ang="0">
                  <a:pos x="0" y="24"/>
                </a:cxn>
                <a:cxn ang="0">
                  <a:pos x="0" y="28"/>
                </a:cxn>
                <a:cxn ang="0">
                  <a:pos x="2" y="28"/>
                </a:cxn>
                <a:cxn ang="0">
                  <a:pos x="3" y="23"/>
                </a:cxn>
                <a:cxn ang="0">
                  <a:pos x="6" y="19"/>
                </a:cxn>
                <a:cxn ang="0">
                  <a:pos x="11" y="14"/>
                </a:cxn>
                <a:cxn ang="0">
                  <a:pos x="17" y="10"/>
                </a:cxn>
                <a:cxn ang="0">
                  <a:pos x="24" y="7"/>
                </a:cxn>
                <a:cxn ang="0">
                  <a:pos x="33" y="5"/>
                </a:cxn>
                <a:cxn ang="0">
                  <a:pos x="43" y="3"/>
                </a:cxn>
                <a:cxn ang="0">
                  <a:pos x="52" y="1"/>
                </a:cxn>
                <a:cxn ang="0">
                  <a:pos x="63" y="1"/>
                </a:cxn>
                <a:cxn ang="0">
                  <a:pos x="63" y="0"/>
                </a:cxn>
              </a:cxnLst>
              <a:rect l="0" t="0" r="r" b="b"/>
              <a:pathLst>
                <a:path w="63" h="28">
                  <a:moveTo>
                    <a:pt x="63" y="0"/>
                  </a:moveTo>
                  <a:lnTo>
                    <a:pt x="53" y="0"/>
                  </a:lnTo>
                  <a:lnTo>
                    <a:pt x="44" y="1"/>
                  </a:lnTo>
                  <a:lnTo>
                    <a:pt x="34" y="3"/>
                  </a:lnTo>
                  <a:lnTo>
                    <a:pt x="25" y="5"/>
                  </a:lnTo>
                  <a:lnTo>
                    <a:pt x="18" y="7"/>
                  </a:lnTo>
                  <a:lnTo>
                    <a:pt x="12" y="11"/>
                  </a:lnTo>
                  <a:lnTo>
                    <a:pt x="6" y="15"/>
                  </a:lnTo>
                  <a:lnTo>
                    <a:pt x="2" y="19"/>
                  </a:lnTo>
                  <a:lnTo>
                    <a:pt x="0" y="24"/>
                  </a:lnTo>
                  <a:lnTo>
                    <a:pt x="0" y="28"/>
                  </a:lnTo>
                  <a:lnTo>
                    <a:pt x="2" y="28"/>
                  </a:lnTo>
                  <a:lnTo>
                    <a:pt x="3" y="23"/>
                  </a:lnTo>
                  <a:lnTo>
                    <a:pt x="6" y="19"/>
                  </a:lnTo>
                  <a:lnTo>
                    <a:pt x="11" y="14"/>
                  </a:lnTo>
                  <a:lnTo>
                    <a:pt x="17" y="10"/>
                  </a:lnTo>
                  <a:lnTo>
                    <a:pt x="24" y="7"/>
                  </a:lnTo>
                  <a:lnTo>
                    <a:pt x="33" y="5"/>
                  </a:lnTo>
                  <a:lnTo>
                    <a:pt x="43" y="3"/>
                  </a:lnTo>
                  <a:lnTo>
                    <a:pt x="52" y="1"/>
                  </a:lnTo>
                  <a:lnTo>
                    <a:pt x="63" y="1"/>
                  </a:lnTo>
                  <a:lnTo>
                    <a:pt x="63" y="0"/>
                  </a:lnTo>
                  <a:close/>
                </a:path>
              </a:pathLst>
            </a:custGeom>
            <a:solidFill>
              <a:srgbClr val="2323E7"/>
            </a:solidFill>
            <a:ln w="9525">
              <a:noFill/>
              <a:round/>
              <a:headEnd/>
              <a:tailEnd/>
            </a:ln>
            <a:effectLst/>
          </p:spPr>
          <p:txBody>
            <a:bodyPr wrap="none" anchor="ctr"/>
            <a:lstStyle/>
            <a:p>
              <a:endParaRPr lang="en-IN"/>
            </a:p>
          </p:txBody>
        </p:sp>
        <p:sp>
          <p:nvSpPr>
            <p:cNvPr id="5089" name="Freeform 993"/>
            <p:cNvSpPr>
              <a:spLocks noChangeArrowheads="1"/>
            </p:cNvSpPr>
            <p:nvPr/>
          </p:nvSpPr>
          <p:spPr bwMode="auto">
            <a:xfrm>
              <a:off x="3933" y="1583"/>
              <a:ext cx="66" cy="29"/>
            </a:xfrm>
            <a:custGeom>
              <a:avLst/>
              <a:gdLst/>
              <a:ahLst/>
              <a:cxnLst>
                <a:cxn ang="0">
                  <a:pos x="61" y="0"/>
                </a:cxn>
                <a:cxn ang="0">
                  <a:pos x="50" y="0"/>
                </a:cxn>
                <a:cxn ang="0">
                  <a:pos x="41" y="2"/>
                </a:cxn>
                <a:cxn ang="0">
                  <a:pos x="31" y="4"/>
                </a:cxn>
                <a:cxn ang="0">
                  <a:pos x="22" y="6"/>
                </a:cxn>
                <a:cxn ang="0">
                  <a:pos x="15" y="9"/>
                </a:cxn>
                <a:cxn ang="0">
                  <a:pos x="9" y="13"/>
                </a:cxn>
                <a:cxn ang="0">
                  <a:pos x="4" y="18"/>
                </a:cxn>
                <a:cxn ang="0">
                  <a:pos x="1" y="22"/>
                </a:cxn>
                <a:cxn ang="0">
                  <a:pos x="0" y="27"/>
                </a:cxn>
                <a:cxn ang="0">
                  <a:pos x="3" y="27"/>
                </a:cxn>
                <a:cxn ang="0">
                  <a:pos x="4" y="23"/>
                </a:cxn>
                <a:cxn ang="0">
                  <a:pos x="7" y="18"/>
                </a:cxn>
                <a:cxn ang="0">
                  <a:pos x="11" y="14"/>
                </a:cxn>
                <a:cxn ang="0">
                  <a:pos x="17" y="10"/>
                </a:cxn>
                <a:cxn ang="0">
                  <a:pos x="24" y="7"/>
                </a:cxn>
                <a:cxn ang="0">
                  <a:pos x="32" y="5"/>
                </a:cxn>
                <a:cxn ang="0">
                  <a:pos x="42" y="3"/>
                </a:cxn>
                <a:cxn ang="0">
                  <a:pos x="51" y="2"/>
                </a:cxn>
                <a:cxn ang="0">
                  <a:pos x="61" y="1"/>
                </a:cxn>
                <a:cxn ang="0">
                  <a:pos x="61" y="0"/>
                </a:cxn>
              </a:cxnLst>
              <a:rect l="0" t="0" r="r" b="b"/>
              <a:pathLst>
                <a:path w="61" h="27">
                  <a:moveTo>
                    <a:pt x="61" y="0"/>
                  </a:moveTo>
                  <a:lnTo>
                    <a:pt x="50" y="0"/>
                  </a:lnTo>
                  <a:lnTo>
                    <a:pt x="41" y="2"/>
                  </a:lnTo>
                  <a:lnTo>
                    <a:pt x="31" y="4"/>
                  </a:lnTo>
                  <a:lnTo>
                    <a:pt x="22" y="6"/>
                  </a:lnTo>
                  <a:lnTo>
                    <a:pt x="15" y="9"/>
                  </a:lnTo>
                  <a:lnTo>
                    <a:pt x="9" y="13"/>
                  </a:lnTo>
                  <a:lnTo>
                    <a:pt x="4" y="18"/>
                  </a:lnTo>
                  <a:lnTo>
                    <a:pt x="1" y="22"/>
                  </a:lnTo>
                  <a:lnTo>
                    <a:pt x="0" y="27"/>
                  </a:lnTo>
                  <a:lnTo>
                    <a:pt x="3" y="27"/>
                  </a:lnTo>
                  <a:lnTo>
                    <a:pt x="4" y="23"/>
                  </a:lnTo>
                  <a:lnTo>
                    <a:pt x="7" y="18"/>
                  </a:lnTo>
                  <a:lnTo>
                    <a:pt x="11" y="14"/>
                  </a:lnTo>
                  <a:lnTo>
                    <a:pt x="17" y="10"/>
                  </a:lnTo>
                  <a:lnTo>
                    <a:pt x="24" y="7"/>
                  </a:lnTo>
                  <a:lnTo>
                    <a:pt x="32" y="5"/>
                  </a:lnTo>
                  <a:lnTo>
                    <a:pt x="42" y="3"/>
                  </a:lnTo>
                  <a:lnTo>
                    <a:pt x="51" y="2"/>
                  </a:lnTo>
                  <a:lnTo>
                    <a:pt x="61" y="1"/>
                  </a:lnTo>
                  <a:lnTo>
                    <a:pt x="61" y="0"/>
                  </a:lnTo>
                  <a:close/>
                </a:path>
              </a:pathLst>
            </a:custGeom>
            <a:solidFill>
              <a:srgbClr val="1F1FEA"/>
            </a:solidFill>
            <a:ln w="9525">
              <a:noFill/>
              <a:round/>
              <a:headEnd/>
              <a:tailEnd/>
            </a:ln>
            <a:effectLst/>
          </p:spPr>
          <p:txBody>
            <a:bodyPr wrap="none" anchor="ctr"/>
            <a:lstStyle/>
            <a:p>
              <a:endParaRPr lang="en-IN"/>
            </a:p>
          </p:txBody>
        </p:sp>
        <p:sp>
          <p:nvSpPr>
            <p:cNvPr id="5090" name="Freeform 994"/>
            <p:cNvSpPr>
              <a:spLocks noChangeArrowheads="1"/>
            </p:cNvSpPr>
            <p:nvPr/>
          </p:nvSpPr>
          <p:spPr bwMode="auto">
            <a:xfrm>
              <a:off x="3937" y="1584"/>
              <a:ext cx="63" cy="28"/>
            </a:xfrm>
            <a:custGeom>
              <a:avLst/>
              <a:gdLst/>
              <a:ahLst/>
              <a:cxnLst>
                <a:cxn ang="0">
                  <a:pos x="58" y="0"/>
                </a:cxn>
                <a:cxn ang="0">
                  <a:pos x="48" y="1"/>
                </a:cxn>
                <a:cxn ang="0">
                  <a:pos x="39" y="2"/>
                </a:cxn>
                <a:cxn ang="0">
                  <a:pos x="29" y="4"/>
                </a:cxn>
                <a:cxn ang="0">
                  <a:pos x="21" y="6"/>
                </a:cxn>
                <a:cxn ang="0">
                  <a:pos x="14" y="9"/>
                </a:cxn>
                <a:cxn ang="0">
                  <a:pos x="8" y="13"/>
                </a:cxn>
                <a:cxn ang="0">
                  <a:pos x="4" y="17"/>
                </a:cxn>
                <a:cxn ang="0">
                  <a:pos x="1" y="22"/>
                </a:cxn>
                <a:cxn ang="0">
                  <a:pos x="0" y="26"/>
                </a:cxn>
                <a:cxn ang="0">
                  <a:pos x="3" y="26"/>
                </a:cxn>
                <a:cxn ang="0">
                  <a:pos x="4" y="22"/>
                </a:cxn>
                <a:cxn ang="0">
                  <a:pos x="7" y="18"/>
                </a:cxn>
                <a:cxn ang="0">
                  <a:pos x="11" y="13"/>
                </a:cxn>
                <a:cxn ang="0">
                  <a:pos x="16" y="10"/>
                </a:cxn>
                <a:cxn ang="0">
                  <a:pos x="22" y="7"/>
                </a:cxn>
                <a:cxn ang="0">
                  <a:pos x="31" y="4"/>
                </a:cxn>
                <a:cxn ang="0">
                  <a:pos x="40" y="3"/>
                </a:cxn>
                <a:cxn ang="0">
                  <a:pos x="48" y="2"/>
                </a:cxn>
                <a:cxn ang="0">
                  <a:pos x="58" y="2"/>
                </a:cxn>
                <a:cxn ang="0">
                  <a:pos x="58" y="0"/>
                </a:cxn>
              </a:cxnLst>
              <a:rect l="0" t="0" r="r" b="b"/>
              <a:pathLst>
                <a:path w="58" h="26">
                  <a:moveTo>
                    <a:pt x="58" y="0"/>
                  </a:moveTo>
                  <a:lnTo>
                    <a:pt x="48" y="1"/>
                  </a:lnTo>
                  <a:lnTo>
                    <a:pt x="39" y="2"/>
                  </a:lnTo>
                  <a:lnTo>
                    <a:pt x="29" y="4"/>
                  </a:lnTo>
                  <a:lnTo>
                    <a:pt x="21" y="6"/>
                  </a:lnTo>
                  <a:lnTo>
                    <a:pt x="14" y="9"/>
                  </a:lnTo>
                  <a:lnTo>
                    <a:pt x="8" y="13"/>
                  </a:lnTo>
                  <a:lnTo>
                    <a:pt x="4" y="17"/>
                  </a:lnTo>
                  <a:lnTo>
                    <a:pt x="1" y="22"/>
                  </a:lnTo>
                  <a:lnTo>
                    <a:pt x="0" y="26"/>
                  </a:lnTo>
                  <a:lnTo>
                    <a:pt x="3" y="26"/>
                  </a:lnTo>
                  <a:lnTo>
                    <a:pt x="4" y="22"/>
                  </a:lnTo>
                  <a:lnTo>
                    <a:pt x="7" y="18"/>
                  </a:lnTo>
                  <a:lnTo>
                    <a:pt x="11" y="13"/>
                  </a:lnTo>
                  <a:lnTo>
                    <a:pt x="16" y="10"/>
                  </a:lnTo>
                  <a:lnTo>
                    <a:pt x="22" y="7"/>
                  </a:lnTo>
                  <a:lnTo>
                    <a:pt x="31" y="4"/>
                  </a:lnTo>
                  <a:lnTo>
                    <a:pt x="40" y="3"/>
                  </a:lnTo>
                  <a:lnTo>
                    <a:pt x="48" y="2"/>
                  </a:lnTo>
                  <a:lnTo>
                    <a:pt x="58" y="2"/>
                  </a:lnTo>
                  <a:lnTo>
                    <a:pt x="58" y="0"/>
                  </a:lnTo>
                  <a:close/>
                </a:path>
              </a:pathLst>
            </a:custGeom>
            <a:solidFill>
              <a:srgbClr val="1C1CEC"/>
            </a:solidFill>
            <a:ln w="9525">
              <a:noFill/>
              <a:round/>
              <a:headEnd/>
              <a:tailEnd/>
            </a:ln>
            <a:effectLst/>
          </p:spPr>
          <p:txBody>
            <a:bodyPr wrap="none" anchor="ctr"/>
            <a:lstStyle/>
            <a:p>
              <a:endParaRPr lang="en-IN"/>
            </a:p>
          </p:txBody>
        </p:sp>
        <p:sp>
          <p:nvSpPr>
            <p:cNvPr id="5091" name="Freeform 995"/>
            <p:cNvSpPr>
              <a:spLocks noChangeArrowheads="1"/>
            </p:cNvSpPr>
            <p:nvPr/>
          </p:nvSpPr>
          <p:spPr bwMode="auto">
            <a:xfrm>
              <a:off x="3940" y="1586"/>
              <a:ext cx="60" cy="25"/>
            </a:xfrm>
            <a:custGeom>
              <a:avLst/>
              <a:gdLst/>
              <a:ahLst/>
              <a:cxnLst>
                <a:cxn ang="0">
                  <a:pos x="55" y="0"/>
                </a:cxn>
                <a:cxn ang="0">
                  <a:pos x="45" y="0"/>
                </a:cxn>
                <a:cxn ang="0">
                  <a:pos x="37" y="1"/>
                </a:cxn>
                <a:cxn ang="0">
                  <a:pos x="28" y="2"/>
                </a:cxn>
                <a:cxn ang="0">
                  <a:pos x="19" y="5"/>
                </a:cxn>
                <a:cxn ang="0">
                  <a:pos x="13" y="8"/>
                </a:cxn>
                <a:cxn ang="0">
                  <a:pos x="8" y="11"/>
                </a:cxn>
                <a:cxn ang="0">
                  <a:pos x="4" y="16"/>
                </a:cxn>
                <a:cxn ang="0">
                  <a:pos x="1" y="20"/>
                </a:cxn>
                <a:cxn ang="0">
                  <a:pos x="0" y="24"/>
                </a:cxn>
                <a:cxn ang="0">
                  <a:pos x="3" y="24"/>
                </a:cxn>
                <a:cxn ang="0">
                  <a:pos x="4" y="20"/>
                </a:cxn>
                <a:cxn ang="0">
                  <a:pos x="6" y="16"/>
                </a:cxn>
                <a:cxn ang="0">
                  <a:pos x="10" y="12"/>
                </a:cxn>
                <a:cxn ang="0">
                  <a:pos x="16" y="9"/>
                </a:cxn>
                <a:cxn ang="0">
                  <a:pos x="21" y="6"/>
                </a:cxn>
                <a:cxn ang="0">
                  <a:pos x="29" y="3"/>
                </a:cxn>
                <a:cxn ang="0">
                  <a:pos x="38" y="2"/>
                </a:cxn>
                <a:cxn ang="0">
                  <a:pos x="46" y="1"/>
                </a:cxn>
                <a:cxn ang="0">
                  <a:pos x="55" y="1"/>
                </a:cxn>
                <a:cxn ang="0">
                  <a:pos x="55" y="0"/>
                </a:cxn>
              </a:cxnLst>
              <a:rect l="0" t="0" r="r" b="b"/>
              <a:pathLst>
                <a:path w="55" h="24">
                  <a:moveTo>
                    <a:pt x="55" y="0"/>
                  </a:moveTo>
                  <a:lnTo>
                    <a:pt x="45" y="0"/>
                  </a:lnTo>
                  <a:lnTo>
                    <a:pt x="37" y="1"/>
                  </a:lnTo>
                  <a:lnTo>
                    <a:pt x="28" y="2"/>
                  </a:lnTo>
                  <a:lnTo>
                    <a:pt x="19" y="5"/>
                  </a:lnTo>
                  <a:lnTo>
                    <a:pt x="13" y="8"/>
                  </a:lnTo>
                  <a:lnTo>
                    <a:pt x="8" y="11"/>
                  </a:lnTo>
                  <a:lnTo>
                    <a:pt x="4" y="16"/>
                  </a:lnTo>
                  <a:lnTo>
                    <a:pt x="1" y="20"/>
                  </a:lnTo>
                  <a:lnTo>
                    <a:pt x="0" y="24"/>
                  </a:lnTo>
                  <a:lnTo>
                    <a:pt x="3" y="24"/>
                  </a:lnTo>
                  <a:lnTo>
                    <a:pt x="4" y="20"/>
                  </a:lnTo>
                  <a:lnTo>
                    <a:pt x="6" y="16"/>
                  </a:lnTo>
                  <a:lnTo>
                    <a:pt x="10" y="12"/>
                  </a:lnTo>
                  <a:lnTo>
                    <a:pt x="16" y="9"/>
                  </a:lnTo>
                  <a:lnTo>
                    <a:pt x="21" y="6"/>
                  </a:lnTo>
                  <a:lnTo>
                    <a:pt x="29" y="3"/>
                  </a:lnTo>
                  <a:lnTo>
                    <a:pt x="38" y="2"/>
                  </a:lnTo>
                  <a:lnTo>
                    <a:pt x="46" y="1"/>
                  </a:lnTo>
                  <a:lnTo>
                    <a:pt x="55" y="1"/>
                  </a:lnTo>
                  <a:lnTo>
                    <a:pt x="55" y="0"/>
                  </a:lnTo>
                  <a:close/>
                </a:path>
              </a:pathLst>
            </a:custGeom>
            <a:solidFill>
              <a:srgbClr val="1919EE"/>
            </a:solidFill>
            <a:ln w="9525">
              <a:noFill/>
              <a:round/>
              <a:headEnd/>
              <a:tailEnd/>
            </a:ln>
            <a:effectLst/>
          </p:spPr>
          <p:txBody>
            <a:bodyPr wrap="none" anchor="ctr"/>
            <a:lstStyle/>
            <a:p>
              <a:endParaRPr lang="en-IN"/>
            </a:p>
          </p:txBody>
        </p:sp>
        <p:sp>
          <p:nvSpPr>
            <p:cNvPr id="5092" name="Freeform 996"/>
            <p:cNvSpPr>
              <a:spLocks noChangeArrowheads="1"/>
            </p:cNvSpPr>
            <p:nvPr/>
          </p:nvSpPr>
          <p:spPr bwMode="auto">
            <a:xfrm>
              <a:off x="3943" y="1587"/>
              <a:ext cx="56" cy="24"/>
            </a:xfrm>
            <a:custGeom>
              <a:avLst/>
              <a:gdLst/>
              <a:ahLst/>
              <a:cxnLst>
                <a:cxn ang="0">
                  <a:pos x="52" y="0"/>
                </a:cxn>
                <a:cxn ang="0">
                  <a:pos x="43" y="0"/>
                </a:cxn>
                <a:cxn ang="0">
                  <a:pos x="35" y="1"/>
                </a:cxn>
                <a:cxn ang="0">
                  <a:pos x="26" y="2"/>
                </a:cxn>
                <a:cxn ang="0">
                  <a:pos x="18" y="5"/>
                </a:cxn>
                <a:cxn ang="0">
                  <a:pos x="13" y="8"/>
                </a:cxn>
                <a:cxn ang="0">
                  <a:pos x="7" y="11"/>
                </a:cxn>
                <a:cxn ang="0">
                  <a:pos x="3" y="15"/>
                </a:cxn>
                <a:cxn ang="0">
                  <a:pos x="1" y="19"/>
                </a:cxn>
                <a:cxn ang="0">
                  <a:pos x="0" y="23"/>
                </a:cxn>
                <a:cxn ang="0">
                  <a:pos x="3" y="23"/>
                </a:cxn>
                <a:cxn ang="0">
                  <a:pos x="4" y="19"/>
                </a:cxn>
                <a:cxn ang="0">
                  <a:pos x="7" y="15"/>
                </a:cxn>
                <a:cxn ang="0">
                  <a:pos x="12" y="11"/>
                </a:cxn>
                <a:cxn ang="0">
                  <a:pos x="17" y="7"/>
                </a:cxn>
                <a:cxn ang="0">
                  <a:pos x="25" y="4"/>
                </a:cxn>
                <a:cxn ang="0">
                  <a:pos x="34" y="2"/>
                </a:cxn>
                <a:cxn ang="0">
                  <a:pos x="42" y="1"/>
                </a:cxn>
                <a:cxn ang="0">
                  <a:pos x="52" y="1"/>
                </a:cxn>
                <a:cxn ang="0">
                  <a:pos x="52" y="0"/>
                </a:cxn>
              </a:cxnLst>
              <a:rect l="0" t="0" r="r" b="b"/>
              <a:pathLst>
                <a:path w="52" h="23">
                  <a:moveTo>
                    <a:pt x="52" y="0"/>
                  </a:moveTo>
                  <a:lnTo>
                    <a:pt x="43" y="0"/>
                  </a:lnTo>
                  <a:lnTo>
                    <a:pt x="35" y="1"/>
                  </a:lnTo>
                  <a:lnTo>
                    <a:pt x="26" y="2"/>
                  </a:lnTo>
                  <a:lnTo>
                    <a:pt x="18" y="5"/>
                  </a:lnTo>
                  <a:lnTo>
                    <a:pt x="13" y="8"/>
                  </a:lnTo>
                  <a:lnTo>
                    <a:pt x="7" y="11"/>
                  </a:lnTo>
                  <a:lnTo>
                    <a:pt x="3" y="15"/>
                  </a:lnTo>
                  <a:lnTo>
                    <a:pt x="1" y="19"/>
                  </a:lnTo>
                  <a:lnTo>
                    <a:pt x="0" y="23"/>
                  </a:lnTo>
                  <a:lnTo>
                    <a:pt x="3" y="23"/>
                  </a:lnTo>
                  <a:lnTo>
                    <a:pt x="4" y="19"/>
                  </a:lnTo>
                  <a:lnTo>
                    <a:pt x="7" y="15"/>
                  </a:lnTo>
                  <a:lnTo>
                    <a:pt x="12" y="11"/>
                  </a:lnTo>
                  <a:lnTo>
                    <a:pt x="17" y="7"/>
                  </a:lnTo>
                  <a:lnTo>
                    <a:pt x="25" y="4"/>
                  </a:lnTo>
                  <a:lnTo>
                    <a:pt x="34" y="2"/>
                  </a:lnTo>
                  <a:lnTo>
                    <a:pt x="42" y="1"/>
                  </a:lnTo>
                  <a:lnTo>
                    <a:pt x="52" y="1"/>
                  </a:lnTo>
                  <a:lnTo>
                    <a:pt x="52" y="0"/>
                  </a:lnTo>
                  <a:close/>
                </a:path>
              </a:pathLst>
            </a:custGeom>
            <a:solidFill>
              <a:srgbClr val="1717EF"/>
            </a:solidFill>
            <a:ln w="9525">
              <a:noFill/>
              <a:round/>
              <a:headEnd/>
              <a:tailEnd/>
            </a:ln>
            <a:effectLst/>
          </p:spPr>
          <p:txBody>
            <a:bodyPr wrap="none" anchor="ctr"/>
            <a:lstStyle/>
            <a:p>
              <a:endParaRPr lang="en-IN"/>
            </a:p>
          </p:txBody>
        </p:sp>
        <p:sp>
          <p:nvSpPr>
            <p:cNvPr id="5093" name="Freeform 997"/>
            <p:cNvSpPr>
              <a:spLocks noChangeArrowheads="1"/>
            </p:cNvSpPr>
            <p:nvPr/>
          </p:nvSpPr>
          <p:spPr bwMode="auto">
            <a:xfrm>
              <a:off x="3947" y="1588"/>
              <a:ext cx="53" cy="23"/>
            </a:xfrm>
            <a:custGeom>
              <a:avLst/>
              <a:gdLst/>
              <a:ahLst/>
              <a:cxnLst>
                <a:cxn ang="0">
                  <a:pos x="49" y="0"/>
                </a:cxn>
                <a:cxn ang="0">
                  <a:pos x="39" y="0"/>
                </a:cxn>
                <a:cxn ang="0">
                  <a:pos x="31" y="1"/>
                </a:cxn>
                <a:cxn ang="0">
                  <a:pos x="22" y="3"/>
                </a:cxn>
                <a:cxn ang="0">
                  <a:pos x="14" y="6"/>
                </a:cxn>
                <a:cxn ang="0">
                  <a:pos x="9" y="10"/>
                </a:cxn>
                <a:cxn ang="0">
                  <a:pos x="4" y="14"/>
                </a:cxn>
                <a:cxn ang="0">
                  <a:pos x="1" y="18"/>
                </a:cxn>
                <a:cxn ang="0">
                  <a:pos x="0" y="22"/>
                </a:cxn>
                <a:cxn ang="0">
                  <a:pos x="3" y="22"/>
                </a:cxn>
                <a:cxn ang="0">
                  <a:pos x="4" y="18"/>
                </a:cxn>
                <a:cxn ang="0">
                  <a:pos x="7" y="14"/>
                </a:cxn>
                <a:cxn ang="0">
                  <a:pos x="10" y="10"/>
                </a:cxn>
                <a:cxn ang="0">
                  <a:pos x="16" y="7"/>
                </a:cxn>
                <a:cxn ang="0">
                  <a:pos x="23" y="4"/>
                </a:cxn>
                <a:cxn ang="0">
                  <a:pos x="32" y="2"/>
                </a:cxn>
                <a:cxn ang="0">
                  <a:pos x="40" y="1"/>
                </a:cxn>
                <a:cxn ang="0">
                  <a:pos x="49" y="1"/>
                </a:cxn>
                <a:cxn ang="0">
                  <a:pos x="49" y="0"/>
                </a:cxn>
              </a:cxnLst>
              <a:rect l="0" t="0" r="r" b="b"/>
              <a:pathLst>
                <a:path w="49" h="22">
                  <a:moveTo>
                    <a:pt x="49" y="0"/>
                  </a:moveTo>
                  <a:lnTo>
                    <a:pt x="39" y="0"/>
                  </a:lnTo>
                  <a:lnTo>
                    <a:pt x="31" y="1"/>
                  </a:lnTo>
                  <a:lnTo>
                    <a:pt x="22" y="3"/>
                  </a:lnTo>
                  <a:lnTo>
                    <a:pt x="14" y="6"/>
                  </a:lnTo>
                  <a:lnTo>
                    <a:pt x="9" y="10"/>
                  </a:lnTo>
                  <a:lnTo>
                    <a:pt x="4" y="14"/>
                  </a:lnTo>
                  <a:lnTo>
                    <a:pt x="1" y="18"/>
                  </a:lnTo>
                  <a:lnTo>
                    <a:pt x="0" y="22"/>
                  </a:lnTo>
                  <a:lnTo>
                    <a:pt x="3" y="22"/>
                  </a:lnTo>
                  <a:lnTo>
                    <a:pt x="4" y="18"/>
                  </a:lnTo>
                  <a:lnTo>
                    <a:pt x="7" y="14"/>
                  </a:lnTo>
                  <a:lnTo>
                    <a:pt x="10" y="10"/>
                  </a:lnTo>
                  <a:lnTo>
                    <a:pt x="16" y="7"/>
                  </a:lnTo>
                  <a:lnTo>
                    <a:pt x="23" y="4"/>
                  </a:lnTo>
                  <a:lnTo>
                    <a:pt x="32" y="2"/>
                  </a:lnTo>
                  <a:lnTo>
                    <a:pt x="40" y="1"/>
                  </a:lnTo>
                  <a:lnTo>
                    <a:pt x="49" y="1"/>
                  </a:lnTo>
                  <a:lnTo>
                    <a:pt x="49" y="0"/>
                  </a:lnTo>
                  <a:close/>
                </a:path>
              </a:pathLst>
            </a:custGeom>
            <a:solidFill>
              <a:srgbClr val="1414F1"/>
            </a:solidFill>
            <a:ln w="9525">
              <a:noFill/>
              <a:round/>
              <a:headEnd/>
              <a:tailEnd/>
            </a:ln>
            <a:effectLst/>
          </p:spPr>
          <p:txBody>
            <a:bodyPr wrap="none" anchor="ctr"/>
            <a:lstStyle/>
            <a:p>
              <a:endParaRPr lang="en-IN"/>
            </a:p>
          </p:txBody>
        </p:sp>
        <p:sp>
          <p:nvSpPr>
            <p:cNvPr id="5094" name="Freeform 998"/>
            <p:cNvSpPr>
              <a:spLocks noChangeArrowheads="1"/>
            </p:cNvSpPr>
            <p:nvPr/>
          </p:nvSpPr>
          <p:spPr bwMode="auto">
            <a:xfrm>
              <a:off x="3950" y="1590"/>
              <a:ext cx="50" cy="22"/>
            </a:xfrm>
            <a:custGeom>
              <a:avLst/>
              <a:gdLst/>
              <a:ahLst/>
              <a:cxnLst>
                <a:cxn ang="0">
                  <a:pos x="46" y="0"/>
                </a:cxn>
                <a:cxn ang="0">
                  <a:pos x="37" y="0"/>
                </a:cxn>
                <a:cxn ang="0">
                  <a:pos x="29" y="1"/>
                </a:cxn>
                <a:cxn ang="0">
                  <a:pos x="20" y="3"/>
                </a:cxn>
                <a:cxn ang="0">
                  <a:pos x="13" y="6"/>
                </a:cxn>
                <a:cxn ang="0">
                  <a:pos x="7" y="9"/>
                </a:cxn>
                <a:cxn ang="0">
                  <a:pos x="4" y="13"/>
                </a:cxn>
                <a:cxn ang="0">
                  <a:pos x="1" y="17"/>
                </a:cxn>
                <a:cxn ang="0">
                  <a:pos x="0" y="21"/>
                </a:cxn>
                <a:cxn ang="0">
                  <a:pos x="3" y="21"/>
                </a:cxn>
                <a:cxn ang="0">
                  <a:pos x="4" y="17"/>
                </a:cxn>
                <a:cxn ang="0">
                  <a:pos x="7" y="14"/>
                </a:cxn>
                <a:cxn ang="0">
                  <a:pos x="10" y="10"/>
                </a:cxn>
                <a:cxn ang="0">
                  <a:pos x="15" y="7"/>
                </a:cxn>
                <a:cxn ang="0">
                  <a:pos x="22" y="4"/>
                </a:cxn>
                <a:cxn ang="0">
                  <a:pos x="30" y="3"/>
                </a:cxn>
                <a:cxn ang="0">
                  <a:pos x="37" y="1"/>
                </a:cxn>
                <a:cxn ang="0">
                  <a:pos x="46" y="1"/>
                </a:cxn>
                <a:cxn ang="0">
                  <a:pos x="46" y="0"/>
                </a:cxn>
              </a:cxnLst>
              <a:rect l="0" t="0" r="r" b="b"/>
              <a:pathLst>
                <a:path w="46" h="21">
                  <a:moveTo>
                    <a:pt x="46" y="0"/>
                  </a:moveTo>
                  <a:lnTo>
                    <a:pt x="37" y="0"/>
                  </a:lnTo>
                  <a:lnTo>
                    <a:pt x="29" y="1"/>
                  </a:lnTo>
                  <a:lnTo>
                    <a:pt x="20" y="3"/>
                  </a:lnTo>
                  <a:lnTo>
                    <a:pt x="13" y="6"/>
                  </a:lnTo>
                  <a:lnTo>
                    <a:pt x="7" y="9"/>
                  </a:lnTo>
                  <a:lnTo>
                    <a:pt x="4" y="13"/>
                  </a:lnTo>
                  <a:lnTo>
                    <a:pt x="1" y="17"/>
                  </a:lnTo>
                  <a:lnTo>
                    <a:pt x="0" y="21"/>
                  </a:lnTo>
                  <a:lnTo>
                    <a:pt x="3" y="21"/>
                  </a:lnTo>
                  <a:lnTo>
                    <a:pt x="4" y="17"/>
                  </a:lnTo>
                  <a:lnTo>
                    <a:pt x="7" y="14"/>
                  </a:lnTo>
                  <a:lnTo>
                    <a:pt x="10" y="10"/>
                  </a:lnTo>
                  <a:lnTo>
                    <a:pt x="15" y="7"/>
                  </a:lnTo>
                  <a:lnTo>
                    <a:pt x="22" y="4"/>
                  </a:lnTo>
                  <a:lnTo>
                    <a:pt x="30" y="3"/>
                  </a:lnTo>
                  <a:lnTo>
                    <a:pt x="37" y="1"/>
                  </a:lnTo>
                  <a:lnTo>
                    <a:pt x="46" y="1"/>
                  </a:lnTo>
                  <a:lnTo>
                    <a:pt x="46" y="0"/>
                  </a:lnTo>
                  <a:close/>
                </a:path>
              </a:pathLst>
            </a:custGeom>
            <a:solidFill>
              <a:srgbClr val="1111F3"/>
            </a:solidFill>
            <a:ln w="9525">
              <a:noFill/>
              <a:round/>
              <a:headEnd/>
              <a:tailEnd/>
            </a:ln>
            <a:effectLst/>
          </p:spPr>
          <p:txBody>
            <a:bodyPr wrap="none" anchor="ctr"/>
            <a:lstStyle/>
            <a:p>
              <a:endParaRPr lang="en-IN"/>
            </a:p>
          </p:txBody>
        </p:sp>
        <p:sp>
          <p:nvSpPr>
            <p:cNvPr id="5095" name="Freeform 999"/>
            <p:cNvSpPr>
              <a:spLocks noChangeArrowheads="1"/>
            </p:cNvSpPr>
            <p:nvPr/>
          </p:nvSpPr>
          <p:spPr bwMode="auto">
            <a:xfrm>
              <a:off x="3953" y="1591"/>
              <a:ext cx="47" cy="21"/>
            </a:xfrm>
            <a:custGeom>
              <a:avLst/>
              <a:gdLst/>
              <a:ahLst/>
              <a:cxnLst>
                <a:cxn ang="0">
                  <a:pos x="43" y="0"/>
                </a:cxn>
                <a:cxn ang="0">
                  <a:pos x="34" y="0"/>
                </a:cxn>
                <a:cxn ang="0">
                  <a:pos x="27" y="2"/>
                </a:cxn>
                <a:cxn ang="0">
                  <a:pos x="19" y="3"/>
                </a:cxn>
                <a:cxn ang="0">
                  <a:pos x="12" y="6"/>
                </a:cxn>
                <a:cxn ang="0">
                  <a:pos x="7" y="9"/>
                </a:cxn>
                <a:cxn ang="0">
                  <a:pos x="4" y="13"/>
                </a:cxn>
                <a:cxn ang="0">
                  <a:pos x="1" y="16"/>
                </a:cxn>
                <a:cxn ang="0">
                  <a:pos x="0" y="20"/>
                </a:cxn>
                <a:cxn ang="0">
                  <a:pos x="3" y="20"/>
                </a:cxn>
                <a:cxn ang="0">
                  <a:pos x="4" y="17"/>
                </a:cxn>
                <a:cxn ang="0">
                  <a:pos x="5" y="13"/>
                </a:cxn>
                <a:cxn ang="0">
                  <a:pos x="9" y="10"/>
                </a:cxn>
                <a:cxn ang="0">
                  <a:pos x="14" y="7"/>
                </a:cxn>
                <a:cxn ang="0">
                  <a:pos x="21" y="5"/>
                </a:cxn>
                <a:cxn ang="0">
                  <a:pos x="28" y="3"/>
                </a:cxn>
                <a:cxn ang="0">
                  <a:pos x="35" y="2"/>
                </a:cxn>
                <a:cxn ang="0">
                  <a:pos x="43" y="1"/>
                </a:cxn>
                <a:cxn ang="0">
                  <a:pos x="43" y="0"/>
                </a:cxn>
              </a:cxnLst>
              <a:rect l="0" t="0" r="r" b="b"/>
              <a:pathLst>
                <a:path w="43" h="20">
                  <a:moveTo>
                    <a:pt x="43" y="0"/>
                  </a:moveTo>
                  <a:lnTo>
                    <a:pt x="34" y="0"/>
                  </a:lnTo>
                  <a:lnTo>
                    <a:pt x="27" y="2"/>
                  </a:lnTo>
                  <a:lnTo>
                    <a:pt x="19" y="3"/>
                  </a:lnTo>
                  <a:lnTo>
                    <a:pt x="12" y="6"/>
                  </a:lnTo>
                  <a:lnTo>
                    <a:pt x="7" y="9"/>
                  </a:lnTo>
                  <a:lnTo>
                    <a:pt x="4" y="13"/>
                  </a:lnTo>
                  <a:lnTo>
                    <a:pt x="1" y="16"/>
                  </a:lnTo>
                  <a:lnTo>
                    <a:pt x="0" y="20"/>
                  </a:lnTo>
                  <a:lnTo>
                    <a:pt x="3" y="20"/>
                  </a:lnTo>
                  <a:lnTo>
                    <a:pt x="4" y="17"/>
                  </a:lnTo>
                  <a:lnTo>
                    <a:pt x="5" y="13"/>
                  </a:lnTo>
                  <a:lnTo>
                    <a:pt x="9" y="10"/>
                  </a:lnTo>
                  <a:lnTo>
                    <a:pt x="14" y="7"/>
                  </a:lnTo>
                  <a:lnTo>
                    <a:pt x="21" y="5"/>
                  </a:lnTo>
                  <a:lnTo>
                    <a:pt x="28" y="3"/>
                  </a:lnTo>
                  <a:lnTo>
                    <a:pt x="35" y="2"/>
                  </a:lnTo>
                  <a:lnTo>
                    <a:pt x="43" y="1"/>
                  </a:lnTo>
                  <a:lnTo>
                    <a:pt x="43" y="0"/>
                  </a:lnTo>
                  <a:close/>
                </a:path>
              </a:pathLst>
            </a:custGeom>
            <a:solidFill>
              <a:srgbClr val="0F0FF4"/>
            </a:solidFill>
            <a:ln w="9525">
              <a:noFill/>
              <a:round/>
              <a:headEnd/>
              <a:tailEnd/>
            </a:ln>
            <a:effectLst/>
          </p:spPr>
          <p:txBody>
            <a:bodyPr wrap="none" anchor="ctr"/>
            <a:lstStyle/>
            <a:p>
              <a:endParaRPr lang="en-IN"/>
            </a:p>
          </p:txBody>
        </p:sp>
        <p:sp>
          <p:nvSpPr>
            <p:cNvPr id="5096" name="Freeform 1000"/>
            <p:cNvSpPr>
              <a:spLocks noChangeArrowheads="1"/>
            </p:cNvSpPr>
            <p:nvPr/>
          </p:nvSpPr>
          <p:spPr bwMode="auto">
            <a:xfrm>
              <a:off x="3956" y="1592"/>
              <a:ext cx="43" cy="20"/>
            </a:xfrm>
            <a:custGeom>
              <a:avLst/>
              <a:gdLst/>
              <a:ahLst/>
              <a:cxnLst>
                <a:cxn ang="0">
                  <a:pos x="40" y="0"/>
                </a:cxn>
                <a:cxn ang="0">
                  <a:pos x="32" y="1"/>
                </a:cxn>
                <a:cxn ang="0">
                  <a:pos x="25" y="2"/>
                </a:cxn>
                <a:cxn ang="0">
                  <a:pos x="18" y="4"/>
                </a:cxn>
                <a:cxn ang="0">
                  <a:pos x="11" y="6"/>
                </a:cxn>
                <a:cxn ang="0">
                  <a:pos x="6" y="9"/>
                </a:cxn>
                <a:cxn ang="0">
                  <a:pos x="2" y="12"/>
                </a:cxn>
                <a:cxn ang="0">
                  <a:pos x="1" y="16"/>
                </a:cxn>
                <a:cxn ang="0">
                  <a:pos x="0" y="19"/>
                </a:cxn>
                <a:cxn ang="0">
                  <a:pos x="2" y="19"/>
                </a:cxn>
                <a:cxn ang="0">
                  <a:pos x="3" y="15"/>
                </a:cxn>
                <a:cxn ang="0">
                  <a:pos x="6" y="12"/>
                </a:cxn>
                <a:cxn ang="0">
                  <a:pos x="11" y="8"/>
                </a:cxn>
                <a:cxn ang="0">
                  <a:pos x="17" y="6"/>
                </a:cxn>
                <a:cxn ang="0">
                  <a:pos x="24" y="4"/>
                </a:cxn>
                <a:cxn ang="0">
                  <a:pos x="31" y="2"/>
                </a:cxn>
                <a:cxn ang="0">
                  <a:pos x="40" y="2"/>
                </a:cxn>
                <a:cxn ang="0">
                  <a:pos x="40" y="0"/>
                </a:cxn>
              </a:cxnLst>
              <a:rect l="0" t="0" r="r" b="b"/>
              <a:pathLst>
                <a:path w="40" h="19">
                  <a:moveTo>
                    <a:pt x="40" y="0"/>
                  </a:moveTo>
                  <a:lnTo>
                    <a:pt x="32" y="1"/>
                  </a:lnTo>
                  <a:lnTo>
                    <a:pt x="25" y="2"/>
                  </a:lnTo>
                  <a:lnTo>
                    <a:pt x="18" y="4"/>
                  </a:lnTo>
                  <a:lnTo>
                    <a:pt x="11" y="6"/>
                  </a:lnTo>
                  <a:lnTo>
                    <a:pt x="6" y="9"/>
                  </a:lnTo>
                  <a:lnTo>
                    <a:pt x="2" y="12"/>
                  </a:lnTo>
                  <a:lnTo>
                    <a:pt x="1" y="16"/>
                  </a:lnTo>
                  <a:lnTo>
                    <a:pt x="0" y="19"/>
                  </a:lnTo>
                  <a:lnTo>
                    <a:pt x="2" y="19"/>
                  </a:lnTo>
                  <a:lnTo>
                    <a:pt x="3" y="15"/>
                  </a:lnTo>
                  <a:lnTo>
                    <a:pt x="6" y="12"/>
                  </a:lnTo>
                  <a:lnTo>
                    <a:pt x="11" y="8"/>
                  </a:lnTo>
                  <a:lnTo>
                    <a:pt x="17" y="6"/>
                  </a:lnTo>
                  <a:lnTo>
                    <a:pt x="24" y="4"/>
                  </a:lnTo>
                  <a:lnTo>
                    <a:pt x="31" y="2"/>
                  </a:lnTo>
                  <a:lnTo>
                    <a:pt x="40" y="2"/>
                  </a:lnTo>
                  <a:lnTo>
                    <a:pt x="40" y="0"/>
                  </a:lnTo>
                  <a:close/>
                </a:path>
              </a:pathLst>
            </a:custGeom>
            <a:solidFill>
              <a:srgbClr val="0D0DF6"/>
            </a:solidFill>
            <a:ln w="9525">
              <a:noFill/>
              <a:round/>
              <a:headEnd/>
              <a:tailEnd/>
            </a:ln>
            <a:effectLst/>
          </p:spPr>
          <p:txBody>
            <a:bodyPr wrap="none" anchor="ctr"/>
            <a:lstStyle/>
            <a:p>
              <a:endParaRPr lang="en-IN"/>
            </a:p>
          </p:txBody>
        </p:sp>
        <p:sp>
          <p:nvSpPr>
            <p:cNvPr id="5097" name="Freeform 1001"/>
            <p:cNvSpPr>
              <a:spLocks noChangeArrowheads="1"/>
            </p:cNvSpPr>
            <p:nvPr/>
          </p:nvSpPr>
          <p:spPr bwMode="auto">
            <a:xfrm>
              <a:off x="3959" y="1594"/>
              <a:ext cx="41" cy="18"/>
            </a:xfrm>
            <a:custGeom>
              <a:avLst/>
              <a:gdLst/>
              <a:ahLst/>
              <a:cxnLst>
                <a:cxn ang="0">
                  <a:pos x="38" y="0"/>
                </a:cxn>
                <a:cxn ang="0">
                  <a:pos x="29" y="0"/>
                </a:cxn>
                <a:cxn ang="0">
                  <a:pos x="22" y="2"/>
                </a:cxn>
                <a:cxn ang="0">
                  <a:pos x="15" y="4"/>
                </a:cxn>
                <a:cxn ang="0">
                  <a:pos x="9" y="6"/>
                </a:cxn>
                <a:cxn ang="0">
                  <a:pos x="4" y="10"/>
                </a:cxn>
                <a:cxn ang="0">
                  <a:pos x="1" y="13"/>
                </a:cxn>
                <a:cxn ang="0">
                  <a:pos x="0" y="17"/>
                </a:cxn>
                <a:cxn ang="0">
                  <a:pos x="3" y="17"/>
                </a:cxn>
                <a:cxn ang="0">
                  <a:pos x="4" y="14"/>
                </a:cxn>
                <a:cxn ang="0">
                  <a:pos x="7" y="10"/>
                </a:cxn>
                <a:cxn ang="0">
                  <a:pos x="11" y="7"/>
                </a:cxn>
                <a:cxn ang="0">
                  <a:pos x="17" y="5"/>
                </a:cxn>
                <a:cxn ang="0">
                  <a:pos x="23" y="3"/>
                </a:cxn>
                <a:cxn ang="0">
                  <a:pos x="30" y="2"/>
                </a:cxn>
                <a:cxn ang="0">
                  <a:pos x="38" y="1"/>
                </a:cxn>
                <a:cxn ang="0">
                  <a:pos x="38" y="0"/>
                </a:cxn>
              </a:cxnLst>
              <a:rect l="0" t="0" r="r" b="b"/>
              <a:pathLst>
                <a:path w="38" h="17">
                  <a:moveTo>
                    <a:pt x="38" y="0"/>
                  </a:moveTo>
                  <a:lnTo>
                    <a:pt x="29" y="0"/>
                  </a:lnTo>
                  <a:lnTo>
                    <a:pt x="22" y="2"/>
                  </a:lnTo>
                  <a:lnTo>
                    <a:pt x="15" y="4"/>
                  </a:lnTo>
                  <a:lnTo>
                    <a:pt x="9" y="6"/>
                  </a:lnTo>
                  <a:lnTo>
                    <a:pt x="4" y="10"/>
                  </a:lnTo>
                  <a:lnTo>
                    <a:pt x="1" y="13"/>
                  </a:lnTo>
                  <a:lnTo>
                    <a:pt x="0" y="17"/>
                  </a:lnTo>
                  <a:lnTo>
                    <a:pt x="3" y="17"/>
                  </a:lnTo>
                  <a:lnTo>
                    <a:pt x="4" y="14"/>
                  </a:lnTo>
                  <a:lnTo>
                    <a:pt x="7" y="10"/>
                  </a:lnTo>
                  <a:lnTo>
                    <a:pt x="11" y="7"/>
                  </a:lnTo>
                  <a:lnTo>
                    <a:pt x="17" y="5"/>
                  </a:lnTo>
                  <a:lnTo>
                    <a:pt x="23" y="3"/>
                  </a:lnTo>
                  <a:lnTo>
                    <a:pt x="30" y="2"/>
                  </a:lnTo>
                  <a:lnTo>
                    <a:pt x="38" y="1"/>
                  </a:lnTo>
                  <a:lnTo>
                    <a:pt x="38" y="0"/>
                  </a:lnTo>
                  <a:close/>
                </a:path>
              </a:pathLst>
            </a:custGeom>
            <a:solidFill>
              <a:srgbClr val="0B0BF7"/>
            </a:solidFill>
            <a:ln w="9525">
              <a:noFill/>
              <a:round/>
              <a:headEnd/>
              <a:tailEnd/>
            </a:ln>
            <a:effectLst/>
          </p:spPr>
          <p:txBody>
            <a:bodyPr wrap="none" anchor="ctr"/>
            <a:lstStyle/>
            <a:p>
              <a:endParaRPr lang="en-IN"/>
            </a:p>
          </p:txBody>
        </p:sp>
        <p:sp>
          <p:nvSpPr>
            <p:cNvPr id="5098" name="Freeform 1002"/>
            <p:cNvSpPr>
              <a:spLocks noChangeArrowheads="1"/>
            </p:cNvSpPr>
            <p:nvPr/>
          </p:nvSpPr>
          <p:spPr bwMode="auto">
            <a:xfrm>
              <a:off x="3962" y="1595"/>
              <a:ext cx="38" cy="16"/>
            </a:xfrm>
            <a:custGeom>
              <a:avLst/>
              <a:gdLst/>
              <a:ahLst/>
              <a:cxnLst>
                <a:cxn ang="0">
                  <a:pos x="35" y="0"/>
                </a:cxn>
                <a:cxn ang="0">
                  <a:pos x="27" y="1"/>
                </a:cxn>
                <a:cxn ang="0">
                  <a:pos x="20" y="2"/>
                </a:cxn>
                <a:cxn ang="0">
                  <a:pos x="14" y="4"/>
                </a:cxn>
                <a:cxn ang="0">
                  <a:pos x="8" y="6"/>
                </a:cxn>
                <a:cxn ang="0">
                  <a:pos x="4" y="9"/>
                </a:cxn>
                <a:cxn ang="0">
                  <a:pos x="1" y="13"/>
                </a:cxn>
                <a:cxn ang="0">
                  <a:pos x="0" y="16"/>
                </a:cxn>
                <a:cxn ang="0">
                  <a:pos x="3" y="16"/>
                </a:cxn>
                <a:cxn ang="0">
                  <a:pos x="4" y="13"/>
                </a:cxn>
                <a:cxn ang="0">
                  <a:pos x="6" y="10"/>
                </a:cxn>
                <a:cxn ang="0">
                  <a:pos x="10" y="7"/>
                </a:cxn>
                <a:cxn ang="0">
                  <a:pos x="16" y="5"/>
                </a:cxn>
                <a:cxn ang="0">
                  <a:pos x="21" y="3"/>
                </a:cxn>
                <a:cxn ang="0">
                  <a:pos x="28" y="2"/>
                </a:cxn>
                <a:cxn ang="0">
                  <a:pos x="35" y="1"/>
                </a:cxn>
                <a:cxn ang="0">
                  <a:pos x="35" y="0"/>
                </a:cxn>
              </a:cxnLst>
              <a:rect l="0" t="0" r="r" b="b"/>
              <a:pathLst>
                <a:path w="35" h="16">
                  <a:moveTo>
                    <a:pt x="35" y="0"/>
                  </a:moveTo>
                  <a:lnTo>
                    <a:pt x="27" y="1"/>
                  </a:lnTo>
                  <a:lnTo>
                    <a:pt x="20" y="2"/>
                  </a:lnTo>
                  <a:lnTo>
                    <a:pt x="14" y="4"/>
                  </a:lnTo>
                  <a:lnTo>
                    <a:pt x="8" y="6"/>
                  </a:lnTo>
                  <a:lnTo>
                    <a:pt x="4" y="9"/>
                  </a:lnTo>
                  <a:lnTo>
                    <a:pt x="1" y="13"/>
                  </a:lnTo>
                  <a:lnTo>
                    <a:pt x="0" y="16"/>
                  </a:lnTo>
                  <a:lnTo>
                    <a:pt x="3" y="16"/>
                  </a:lnTo>
                  <a:lnTo>
                    <a:pt x="4" y="13"/>
                  </a:lnTo>
                  <a:lnTo>
                    <a:pt x="6" y="10"/>
                  </a:lnTo>
                  <a:lnTo>
                    <a:pt x="10" y="7"/>
                  </a:lnTo>
                  <a:lnTo>
                    <a:pt x="16" y="5"/>
                  </a:lnTo>
                  <a:lnTo>
                    <a:pt x="21" y="3"/>
                  </a:lnTo>
                  <a:lnTo>
                    <a:pt x="28" y="2"/>
                  </a:lnTo>
                  <a:lnTo>
                    <a:pt x="35" y="1"/>
                  </a:lnTo>
                  <a:lnTo>
                    <a:pt x="35" y="0"/>
                  </a:lnTo>
                  <a:close/>
                </a:path>
              </a:pathLst>
            </a:custGeom>
            <a:solidFill>
              <a:srgbClr val="0909F8"/>
            </a:solidFill>
            <a:ln w="9525">
              <a:noFill/>
              <a:round/>
              <a:headEnd/>
              <a:tailEnd/>
            </a:ln>
            <a:effectLst/>
          </p:spPr>
          <p:txBody>
            <a:bodyPr wrap="none" anchor="ctr"/>
            <a:lstStyle/>
            <a:p>
              <a:endParaRPr lang="en-IN"/>
            </a:p>
          </p:txBody>
        </p:sp>
        <p:sp>
          <p:nvSpPr>
            <p:cNvPr id="5099" name="Freeform 1003"/>
            <p:cNvSpPr>
              <a:spLocks noChangeArrowheads="1"/>
            </p:cNvSpPr>
            <p:nvPr/>
          </p:nvSpPr>
          <p:spPr bwMode="auto">
            <a:xfrm>
              <a:off x="3965" y="1596"/>
              <a:ext cx="34" cy="16"/>
            </a:xfrm>
            <a:custGeom>
              <a:avLst/>
              <a:gdLst/>
              <a:ahLst/>
              <a:cxnLst>
                <a:cxn ang="0">
                  <a:pos x="32" y="0"/>
                </a:cxn>
                <a:cxn ang="0">
                  <a:pos x="25" y="1"/>
                </a:cxn>
                <a:cxn ang="0">
                  <a:pos x="18" y="2"/>
                </a:cxn>
                <a:cxn ang="0">
                  <a:pos x="13" y="4"/>
                </a:cxn>
                <a:cxn ang="0">
                  <a:pos x="7" y="6"/>
                </a:cxn>
                <a:cxn ang="0">
                  <a:pos x="3" y="9"/>
                </a:cxn>
                <a:cxn ang="0">
                  <a:pos x="1" y="12"/>
                </a:cxn>
                <a:cxn ang="0">
                  <a:pos x="0" y="15"/>
                </a:cxn>
                <a:cxn ang="0">
                  <a:pos x="3" y="15"/>
                </a:cxn>
                <a:cxn ang="0">
                  <a:pos x="4" y="12"/>
                </a:cxn>
                <a:cxn ang="0">
                  <a:pos x="6" y="9"/>
                </a:cxn>
                <a:cxn ang="0">
                  <a:pos x="10" y="7"/>
                </a:cxn>
                <a:cxn ang="0">
                  <a:pos x="14" y="5"/>
                </a:cxn>
                <a:cxn ang="0">
                  <a:pos x="19" y="3"/>
                </a:cxn>
                <a:cxn ang="0">
                  <a:pos x="25" y="2"/>
                </a:cxn>
                <a:cxn ang="0">
                  <a:pos x="32" y="2"/>
                </a:cxn>
                <a:cxn ang="0">
                  <a:pos x="32" y="0"/>
                </a:cxn>
              </a:cxnLst>
              <a:rect l="0" t="0" r="r" b="b"/>
              <a:pathLst>
                <a:path w="32" h="15">
                  <a:moveTo>
                    <a:pt x="32" y="0"/>
                  </a:moveTo>
                  <a:lnTo>
                    <a:pt x="25" y="1"/>
                  </a:lnTo>
                  <a:lnTo>
                    <a:pt x="18" y="2"/>
                  </a:lnTo>
                  <a:lnTo>
                    <a:pt x="13" y="4"/>
                  </a:lnTo>
                  <a:lnTo>
                    <a:pt x="7" y="6"/>
                  </a:lnTo>
                  <a:lnTo>
                    <a:pt x="3" y="9"/>
                  </a:lnTo>
                  <a:lnTo>
                    <a:pt x="1" y="12"/>
                  </a:lnTo>
                  <a:lnTo>
                    <a:pt x="0" y="15"/>
                  </a:lnTo>
                  <a:lnTo>
                    <a:pt x="3" y="15"/>
                  </a:lnTo>
                  <a:lnTo>
                    <a:pt x="4" y="12"/>
                  </a:lnTo>
                  <a:lnTo>
                    <a:pt x="6" y="9"/>
                  </a:lnTo>
                  <a:lnTo>
                    <a:pt x="10" y="7"/>
                  </a:lnTo>
                  <a:lnTo>
                    <a:pt x="14" y="5"/>
                  </a:lnTo>
                  <a:lnTo>
                    <a:pt x="19" y="3"/>
                  </a:lnTo>
                  <a:lnTo>
                    <a:pt x="25" y="2"/>
                  </a:lnTo>
                  <a:lnTo>
                    <a:pt x="32" y="2"/>
                  </a:lnTo>
                  <a:lnTo>
                    <a:pt x="32" y="0"/>
                  </a:lnTo>
                  <a:close/>
                </a:path>
              </a:pathLst>
            </a:custGeom>
            <a:solidFill>
              <a:srgbClr val="0707FA"/>
            </a:solidFill>
            <a:ln w="9525">
              <a:noFill/>
              <a:round/>
              <a:headEnd/>
              <a:tailEnd/>
            </a:ln>
            <a:effectLst/>
          </p:spPr>
          <p:txBody>
            <a:bodyPr wrap="none" anchor="ctr"/>
            <a:lstStyle/>
            <a:p>
              <a:endParaRPr lang="en-IN"/>
            </a:p>
          </p:txBody>
        </p:sp>
        <p:sp>
          <p:nvSpPr>
            <p:cNvPr id="5100" name="Freeform 1004"/>
            <p:cNvSpPr>
              <a:spLocks noChangeArrowheads="1"/>
            </p:cNvSpPr>
            <p:nvPr/>
          </p:nvSpPr>
          <p:spPr bwMode="auto">
            <a:xfrm>
              <a:off x="3969" y="1598"/>
              <a:ext cx="31" cy="13"/>
            </a:xfrm>
            <a:custGeom>
              <a:avLst/>
              <a:gdLst/>
              <a:ahLst/>
              <a:cxnLst>
                <a:cxn ang="0">
                  <a:pos x="29" y="0"/>
                </a:cxn>
                <a:cxn ang="0">
                  <a:pos x="22" y="0"/>
                </a:cxn>
                <a:cxn ang="0">
                  <a:pos x="16" y="1"/>
                </a:cxn>
                <a:cxn ang="0">
                  <a:pos x="11" y="3"/>
                </a:cxn>
                <a:cxn ang="0">
                  <a:pos x="7" y="5"/>
                </a:cxn>
                <a:cxn ang="0">
                  <a:pos x="3" y="7"/>
                </a:cxn>
                <a:cxn ang="0">
                  <a:pos x="1" y="10"/>
                </a:cxn>
                <a:cxn ang="0">
                  <a:pos x="0" y="13"/>
                </a:cxn>
                <a:cxn ang="0">
                  <a:pos x="3" y="13"/>
                </a:cxn>
                <a:cxn ang="0">
                  <a:pos x="4" y="10"/>
                </a:cxn>
                <a:cxn ang="0">
                  <a:pos x="7" y="7"/>
                </a:cxn>
                <a:cxn ang="0">
                  <a:pos x="11" y="5"/>
                </a:cxn>
                <a:cxn ang="0">
                  <a:pos x="16" y="3"/>
                </a:cxn>
                <a:cxn ang="0">
                  <a:pos x="22" y="2"/>
                </a:cxn>
                <a:cxn ang="0">
                  <a:pos x="29" y="1"/>
                </a:cxn>
                <a:cxn ang="0">
                  <a:pos x="29" y="0"/>
                </a:cxn>
              </a:cxnLst>
              <a:rect l="0" t="0" r="r" b="b"/>
              <a:pathLst>
                <a:path w="29" h="13">
                  <a:moveTo>
                    <a:pt x="29" y="0"/>
                  </a:moveTo>
                  <a:lnTo>
                    <a:pt x="22" y="0"/>
                  </a:lnTo>
                  <a:lnTo>
                    <a:pt x="16" y="1"/>
                  </a:lnTo>
                  <a:lnTo>
                    <a:pt x="11" y="3"/>
                  </a:lnTo>
                  <a:lnTo>
                    <a:pt x="7" y="5"/>
                  </a:lnTo>
                  <a:lnTo>
                    <a:pt x="3" y="7"/>
                  </a:lnTo>
                  <a:lnTo>
                    <a:pt x="1" y="10"/>
                  </a:lnTo>
                  <a:lnTo>
                    <a:pt x="0" y="13"/>
                  </a:lnTo>
                  <a:lnTo>
                    <a:pt x="3" y="13"/>
                  </a:lnTo>
                  <a:lnTo>
                    <a:pt x="4" y="10"/>
                  </a:lnTo>
                  <a:lnTo>
                    <a:pt x="7" y="7"/>
                  </a:lnTo>
                  <a:lnTo>
                    <a:pt x="11" y="5"/>
                  </a:lnTo>
                  <a:lnTo>
                    <a:pt x="16" y="3"/>
                  </a:lnTo>
                  <a:lnTo>
                    <a:pt x="22" y="2"/>
                  </a:lnTo>
                  <a:lnTo>
                    <a:pt x="29" y="1"/>
                  </a:lnTo>
                  <a:lnTo>
                    <a:pt x="29" y="0"/>
                  </a:lnTo>
                  <a:close/>
                </a:path>
              </a:pathLst>
            </a:custGeom>
            <a:solidFill>
              <a:srgbClr val="0505FB"/>
            </a:solidFill>
            <a:ln w="9525">
              <a:noFill/>
              <a:round/>
              <a:headEnd/>
              <a:tailEnd/>
            </a:ln>
            <a:effectLst/>
          </p:spPr>
          <p:txBody>
            <a:bodyPr wrap="none" anchor="ctr"/>
            <a:lstStyle/>
            <a:p>
              <a:endParaRPr lang="en-IN"/>
            </a:p>
          </p:txBody>
        </p:sp>
        <p:sp>
          <p:nvSpPr>
            <p:cNvPr id="5101" name="Freeform 1005"/>
            <p:cNvSpPr>
              <a:spLocks noChangeArrowheads="1"/>
            </p:cNvSpPr>
            <p:nvPr/>
          </p:nvSpPr>
          <p:spPr bwMode="auto">
            <a:xfrm>
              <a:off x="3972" y="1600"/>
              <a:ext cx="28" cy="12"/>
            </a:xfrm>
            <a:custGeom>
              <a:avLst/>
              <a:gdLst/>
              <a:ahLst/>
              <a:cxnLst>
                <a:cxn ang="0">
                  <a:pos x="26" y="0"/>
                </a:cxn>
                <a:cxn ang="0">
                  <a:pos x="19" y="1"/>
                </a:cxn>
                <a:cxn ang="0">
                  <a:pos x="13" y="2"/>
                </a:cxn>
                <a:cxn ang="0">
                  <a:pos x="8" y="4"/>
                </a:cxn>
                <a:cxn ang="0">
                  <a:pos x="4" y="6"/>
                </a:cxn>
                <a:cxn ang="0">
                  <a:pos x="1" y="9"/>
                </a:cxn>
                <a:cxn ang="0">
                  <a:pos x="0" y="12"/>
                </a:cxn>
                <a:cxn ang="0">
                  <a:pos x="3" y="12"/>
                </a:cxn>
                <a:cxn ang="0">
                  <a:pos x="4" y="9"/>
                </a:cxn>
                <a:cxn ang="0">
                  <a:pos x="6" y="7"/>
                </a:cxn>
                <a:cxn ang="0">
                  <a:pos x="10" y="5"/>
                </a:cxn>
                <a:cxn ang="0">
                  <a:pos x="14" y="3"/>
                </a:cxn>
                <a:cxn ang="0">
                  <a:pos x="20" y="2"/>
                </a:cxn>
                <a:cxn ang="0">
                  <a:pos x="26" y="2"/>
                </a:cxn>
                <a:cxn ang="0">
                  <a:pos x="26" y="0"/>
                </a:cxn>
              </a:cxnLst>
              <a:rect l="0" t="0" r="r" b="b"/>
              <a:pathLst>
                <a:path w="26" h="12">
                  <a:moveTo>
                    <a:pt x="26" y="0"/>
                  </a:moveTo>
                  <a:lnTo>
                    <a:pt x="19" y="1"/>
                  </a:lnTo>
                  <a:lnTo>
                    <a:pt x="13" y="2"/>
                  </a:lnTo>
                  <a:lnTo>
                    <a:pt x="8" y="4"/>
                  </a:lnTo>
                  <a:lnTo>
                    <a:pt x="4" y="6"/>
                  </a:lnTo>
                  <a:lnTo>
                    <a:pt x="1" y="9"/>
                  </a:lnTo>
                  <a:lnTo>
                    <a:pt x="0" y="12"/>
                  </a:lnTo>
                  <a:lnTo>
                    <a:pt x="3" y="12"/>
                  </a:lnTo>
                  <a:lnTo>
                    <a:pt x="4" y="9"/>
                  </a:lnTo>
                  <a:lnTo>
                    <a:pt x="6" y="7"/>
                  </a:lnTo>
                  <a:lnTo>
                    <a:pt x="10" y="5"/>
                  </a:lnTo>
                  <a:lnTo>
                    <a:pt x="14" y="3"/>
                  </a:lnTo>
                  <a:lnTo>
                    <a:pt x="20" y="2"/>
                  </a:lnTo>
                  <a:lnTo>
                    <a:pt x="26" y="2"/>
                  </a:lnTo>
                  <a:lnTo>
                    <a:pt x="26" y="0"/>
                  </a:lnTo>
                  <a:close/>
                </a:path>
              </a:pathLst>
            </a:custGeom>
            <a:solidFill>
              <a:srgbClr val="0303FC"/>
            </a:solidFill>
            <a:ln w="9525">
              <a:noFill/>
              <a:round/>
              <a:headEnd/>
              <a:tailEnd/>
            </a:ln>
            <a:effectLst/>
          </p:spPr>
          <p:txBody>
            <a:bodyPr wrap="none" anchor="ctr"/>
            <a:lstStyle/>
            <a:p>
              <a:endParaRPr lang="en-IN"/>
            </a:p>
          </p:txBody>
        </p:sp>
        <p:sp>
          <p:nvSpPr>
            <p:cNvPr id="5102" name="Freeform 1006"/>
            <p:cNvSpPr>
              <a:spLocks noChangeArrowheads="1"/>
            </p:cNvSpPr>
            <p:nvPr/>
          </p:nvSpPr>
          <p:spPr bwMode="auto">
            <a:xfrm>
              <a:off x="3975" y="1602"/>
              <a:ext cx="25" cy="10"/>
            </a:xfrm>
            <a:custGeom>
              <a:avLst/>
              <a:gdLst/>
              <a:ahLst/>
              <a:cxnLst>
                <a:cxn ang="0">
                  <a:pos x="23" y="0"/>
                </a:cxn>
                <a:cxn ang="0">
                  <a:pos x="17" y="0"/>
                </a:cxn>
                <a:cxn ang="0">
                  <a:pos x="11" y="1"/>
                </a:cxn>
                <a:cxn ang="0">
                  <a:pos x="7" y="3"/>
                </a:cxn>
                <a:cxn ang="0">
                  <a:pos x="3" y="5"/>
                </a:cxn>
                <a:cxn ang="0">
                  <a:pos x="1" y="7"/>
                </a:cxn>
                <a:cxn ang="0">
                  <a:pos x="0" y="10"/>
                </a:cxn>
                <a:cxn ang="0">
                  <a:pos x="3" y="10"/>
                </a:cxn>
                <a:cxn ang="0">
                  <a:pos x="4" y="8"/>
                </a:cxn>
                <a:cxn ang="0">
                  <a:pos x="6" y="6"/>
                </a:cxn>
                <a:cxn ang="0">
                  <a:pos x="8" y="4"/>
                </a:cxn>
                <a:cxn ang="0">
                  <a:pos x="13" y="2"/>
                </a:cxn>
                <a:cxn ang="0">
                  <a:pos x="18" y="1"/>
                </a:cxn>
                <a:cxn ang="0">
                  <a:pos x="23" y="1"/>
                </a:cxn>
                <a:cxn ang="0">
                  <a:pos x="23" y="0"/>
                </a:cxn>
              </a:cxnLst>
              <a:rect l="0" t="0" r="r" b="b"/>
              <a:pathLst>
                <a:path w="23" h="10">
                  <a:moveTo>
                    <a:pt x="23" y="0"/>
                  </a:moveTo>
                  <a:lnTo>
                    <a:pt x="17" y="0"/>
                  </a:lnTo>
                  <a:lnTo>
                    <a:pt x="11" y="1"/>
                  </a:lnTo>
                  <a:lnTo>
                    <a:pt x="7" y="3"/>
                  </a:lnTo>
                  <a:lnTo>
                    <a:pt x="3" y="5"/>
                  </a:lnTo>
                  <a:lnTo>
                    <a:pt x="1" y="7"/>
                  </a:lnTo>
                  <a:lnTo>
                    <a:pt x="0" y="10"/>
                  </a:lnTo>
                  <a:lnTo>
                    <a:pt x="3" y="10"/>
                  </a:lnTo>
                  <a:lnTo>
                    <a:pt x="4" y="8"/>
                  </a:lnTo>
                  <a:lnTo>
                    <a:pt x="6" y="6"/>
                  </a:lnTo>
                  <a:lnTo>
                    <a:pt x="8" y="4"/>
                  </a:lnTo>
                  <a:lnTo>
                    <a:pt x="13" y="2"/>
                  </a:lnTo>
                  <a:lnTo>
                    <a:pt x="18" y="1"/>
                  </a:lnTo>
                  <a:lnTo>
                    <a:pt x="23" y="1"/>
                  </a:lnTo>
                  <a:lnTo>
                    <a:pt x="23" y="0"/>
                  </a:lnTo>
                  <a:close/>
                </a:path>
              </a:pathLst>
            </a:custGeom>
            <a:solidFill>
              <a:srgbClr val="0202FD"/>
            </a:solidFill>
            <a:ln w="9525">
              <a:noFill/>
              <a:round/>
              <a:headEnd/>
              <a:tailEnd/>
            </a:ln>
            <a:effectLst/>
          </p:spPr>
          <p:txBody>
            <a:bodyPr wrap="none" anchor="ctr"/>
            <a:lstStyle/>
            <a:p>
              <a:endParaRPr lang="en-IN"/>
            </a:p>
          </p:txBody>
        </p:sp>
        <p:sp>
          <p:nvSpPr>
            <p:cNvPr id="5103" name="Freeform 1007"/>
            <p:cNvSpPr>
              <a:spLocks noChangeArrowheads="1"/>
            </p:cNvSpPr>
            <p:nvPr/>
          </p:nvSpPr>
          <p:spPr bwMode="auto">
            <a:xfrm>
              <a:off x="3978" y="1603"/>
              <a:ext cx="21" cy="9"/>
            </a:xfrm>
            <a:custGeom>
              <a:avLst/>
              <a:gdLst/>
              <a:ahLst/>
              <a:cxnLst>
                <a:cxn ang="0">
                  <a:pos x="20" y="0"/>
                </a:cxn>
                <a:cxn ang="0">
                  <a:pos x="15" y="0"/>
                </a:cxn>
                <a:cxn ang="0">
                  <a:pos x="10" y="1"/>
                </a:cxn>
                <a:cxn ang="0">
                  <a:pos x="5" y="3"/>
                </a:cxn>
                <a:cxn ang="0">
                  <a:pos x="3" y="5"/>
                </a:cxn>
                <a:cxn ang="0">
                  <a:pos x="1" y="7"/>
                </a:cxn>
                <a:cxn ang="0">
                  <a:pos x="0" y="9"/>
                </a:cxn>
                <a:cxn ang="0">
                  <a:pos x="3" y="9"/>
                </a:cxn>
                <a:cxn ang="0">
                  <a:pos x="4" y="7"/>
                </a:cxn>
                <a:cxn ang="0">
                  <a:pos x="6" y="5"/>
                </a:cxn>
                <a:cxn ang="0">
                  <a:pos x="10" y="3"/>
                </a:cxn>
                <a:cxn ang="0">
                  <a:pos x="15" y="2"/>
                </a:cxn>
                <a:cxn ang="0">
                  <a:pos x="20" y="1"/>
                </a:cxn>
                <a:cxn ang="0">
                  <a:pos x="20" y="0"/>
                </a:cxn>
              </a:cxnLst>
              <a:rect l="0" t="0" r="r" b="b"/>
              <a:pathLst>
                <a:path w="20" h="9">
                  <a:moveTo>
                    <a:pt x="20" y="0"/>
                  </a:moveTo>
                  <a:lnTo>
                    <a:pt x="15" y="0"/>
                  </a:lnTo>
                  <a:lnTo>
                    <a:pt x="10" y="1"/>
                  </a:lnTo>
                  <a:lnTo>
                    <a:pt x="5" y="3"/>
                  </a:lnTo>
                  <a:lnTo>
                    <a:pt x="3" y="5"/>
                  </a:lnTo>
                  <a:lnTo>
                    <a:pt x="1" y="7"/>
                  </a:lnTo>
                  <a:lnTo>
                    <a:pt x="0" y="9"/>
                  </a:lnTo>
                  <a:lnTo>
                    <a:pt x="3" y="9"/>
                  </a:lnTo>
                  <a:lnTo>
                    <a:pt x="4" y="7"/>
                  </a:lnTo>
                  <a:lnTo>
                    <a:pt x="6" y="5"/>
                  </a:lnTo>
                  <a:lnTo>
                    <a:pt x="10" y="3"/>
                  </a:lnTo>
                  <a:lnTo>
                    <a:pt x="15" y="2"/>
                  </a:lnTo>
                  <a:lnTo>
                    <a:pt x="20" y="1"/>
                  </a:lnTo>
                  <a:lnTo>
                    <a:pt x="20" y="0"/>
                  </a:lnTo>
                  <a:close/>
                </a:path>
              </a:pathLst>
            </a:custGeom>
            <a:solidFill>
              <a:srgbClr val="0000FE"/>
            </a:solidFill>
            <a:ln w="9525">
              <a:noFill/>
              <a:round/>
              <a:headEnd/>
              <a:tailEnd/>
            </a:ln>
            <a:effectLst/>
          </p:spPr>
          <p:txBody>
            <a:bodyPr wrap="none" anchor="ctr"/>
            <a:lstStyle/>
            <a:p>
              <a:endParaRPr lang="en-IN"/>
            </a:p>
          </p:txBody>
        </p:sp>
        <p:sp>
          <p:nvSpPr>
            <p:cNvPr id="5104" name="Freeform 1008"/>
            <p:cNvSpPr>
              <a:spLocks noChangeArrowheads="1"/>
            </p:cNvSpPr>
            <p:nvPr/>
          </p:nvSpPr>
          <p:spPr bwMode="auto">
            <a:xfrm>
              <a:off x="3982" y="1604"/>
              <a:ext cx="18" cy="8"/>
            </a:xfrm>
            <a:custGeom>
              <a:avLst/>
              <a:gdLst/>
              <a:ahLst/>
              <a:cxnLst>
                <a:cxn ang="0">
                  <a:pos x="17" y="0"/>
                </a:cxn>
                <a:cxn ang="0">
                  <a:pos x="12" y="1"/>
                </a:cxn>
                <a:cxn ang="0">
                  <a:pos x="7" y="2"/>
                </a:cxn>
                <a:cxn ang="0">
                  <a:pos x="3" y="4"/>
                </a:cxn>
                <a:cxn ang="0">
                  <a:pos x="1" y="6"/>
                </a:cxn>
                <a:cxn ang="0">
                  <a:pos x="0" y="8"/>
                </a:cxn>
                <a:cxn ang="0">
                  <a:pos x="2" y="8"/>
                </a:cxn>
                <a:cxn ang="0">
                  <a:pos x="3" y="6"/>
                </a:cxn>
                <a:cxn ang="0">
                  <a:pos x="5" y="4"/>
                </a:cxn>
                <a:cxn ang="0">
                  <a:pos x="8" y="3"/>
                </a:cxn>
                <a:cxn ang="0">
                  <a:pos x="12" y="2"/>
                </a:cxn>
                <a:cxn ang="0">
                  <a:pos x="17" y="2"/>
                </a:cxn>
                <a:cxn ang="0">
                  <a:pos x="17" y="0"/>
                </a:cxn>
              </a:cxnLst>
              <a:rect l="0" t="0" r="r" b="b"/>
              <a:pathLst>
                <a:path w="17" h="8">
                  <a:moveTo>
                    <a:pt x="17" y="0"/>
                  </a:moveTo>
                  <a:lnTo>
                    <a:pt x="12" y="1"/>
                  </a:lnTo>
                  <a:lnTo>
                    <a:pt x="7" y="2"/>
                  </a:lnTo>
                  <a:lnTo>
                    <a:pt x="3" y="4"/>
                  </a:lnTo>
                  <a:lnTo>
                    <a:pt x="1" y="6"/>
                  </a:lnTo>
                  <a:lnTo>
                    <a:pt x="0" y="8"/>
                  </a:lnTo>
                  <a:lnTo>
                    <a:pt x="2" y="8"/>
                  </a:lnTo>
                  <a:lnTo>
                    <a:pt x="3" y="6"/>
                  </a:lnTo>
                  <a:lnTo>
                    <a:pt x="5" y="4"/>
                  </a:lnTo>
                  <a:lnTo>
                    <a:pt x="8" y="3"/>
                  </a:lnTo>
                  <a:lnTo>
                    <a:pt x="12" y="2"/>
                  </a:lnTo>
                  <a:lnTo>
                    <a:pt x="17" y="2"/>
                  </a:lnTo>
                  <a:lnTo>
                    <a:pt x="17" y="0"/>
                  </a:lnTo>
                  <a:close/>
                </a:path>
              </a:pathLst>
            </a:custGeom>
            <a:solidFill>
              <a:srgbClr val="0000FF"/>
            </a:solidFill>
            <a:ln w="9525">
              <a:noFill/>
              <a:round/>
              <a:headEnd/>
              <a:tailEnd/>
            </a:ln>
            <a:effectLst/>
          </p:spPr>
          <p:txBody>
            <a:bodyPr wrap="none" anchor="ctr"/>
            <a:lstStyle/>
            <a:p>
              <a:endParaRPr lang="en-IN"/>
            </a:p>
          </p:txBody>
        </p:sp>
        <p:sp>
          <p:nvSpPr>
            <p:cNvPr id="5105" name="Freeform 1009"/>
            <p:cNvSpPr>
              <a:spLocks noChangeArrowheads="1"/>
            </p:cNvSpPr>
            <p:nvPr/>
          </p:nvSpPr>
          <p:spPr bwMode="auto">
            <a:xfrm>
              <a:off x="3984" y="1606"/>
              <a:ext cx="16" cy="6"/>
            </a:xfrm>
            <a:custGeom>
              <a:avLst/>
              <a:gdLst/>
              <a:ahLst/>
              <a:cxnLst>
                <a:cxn ang="0">
                  <a:pos x="15" y="0"/>
                </a:cxn>
                <a:cxn ang="0">
                  <a:pos x="10" y="0"/>
                </a:cxn>
                <a:cxn ang="0">
                  <a:pos x="6" y="1"/>
                </a:cxn>
                <a:cxn ang="0">
                  <a:pos x="3" y="2"/>
                </a:cxn>
                <a:cxn ang="0">
                  <a:pos x="1" y="4"/>
                </a:cxn>
                <a:cxn ang="0">
                  <a:pos x="0" y="6"/>
                </a:cxn>
                <a:cxn ang="0">
                  <a:pos x="3" y="6"/>
                </a:cxn>
                <a:cxn ang="0">
                  <a:pos x="4" y="4"/>
                </a:cxn>
                <a:cxn ang="0">
                  <a:pos x="7" y="2"/>
                </a:cxn>
                <a:cxn ang="0">
                  <a:pos x="11" y="1"/>
                </a:cxn>
                <a:cxn ang="0">
                  <a:pos x="15" y="1"/>
                </a:cxn>
                <a:cxn ang="0">
                  <a:pos x="15" y="0"/>
                </a:cxn>
              </a:cxnLst>
              <a:rect l="0" t="0" r="r" b="b"/>
              <a:pathLst>
                <a:path w="15" h="6">
                  <a:moveTo>
                    <a:pt x="15" y="0"/>
                  </a:moveTo>
                  <a:lnTo>
                    <a:pt x="10" y="0"/>
                  </a:lnTo>
                  <a:lnTo>
                    <a:pt x="6" y="1"/>
                  </a:lnTo>
                  <a:lnTo>
                    <a:pt x="3" y="2"/>
                  </a:lnTo>
                  <a:lnTo>
                    <a:pt x="1" y="4"/>
                  </a:lnTo>
                  <a:lnTo>
                    <a:pt x="0" y="6"/>
                  </a:lnTo>
                  <a:lnTo>
                    <a:pt x="3" y="6"/>
                  </a:lnTo>
                  <a:lnTo>
                    <a:pt x="4" y="4"/>
                  </a:lnTo>
                  <a:lnTo>
                    <a:pt x="7" y="2"/>
                  </a:lnTo>
                  <a:lnTo>
                    <a:pt x="11" y="1"/>
                  </a:lnTo>
                  <a:lnTo>
                    <a:pt x="15" y="1"/>
                  </a:lnTo>
                  <a:lnTo>
                    <a:pt x="15" y="0"/>
                  </a:lnTo>
                  <a:close/>
                </a:path>
              </a:pathLst>
            </a:custGeom>
            <a:solidFill>
              <a:srgbClr val="0000FF"/>
            </a:solidFill>
            <a:ln w="9525">
              <a:noFill/>
              <a:round/>
              <a:headEnd/>
              <a:tailEnd/>
            </a:ln>
            <a:effectLst/>
          </p:spPr>
          <p:txBody>
            <a:bodyPr wrap="none" anchor="ctr"/>
            <a:lstStyle/>
            <a:p>
              <a:endParaRPr lang="en-IN"/>
            </a:p>
          </p:txBody>
        </p:sp>
        <p:sp>
          <p:nvSpPr>
            <p:cNvPr id="5106" name="Freeform 1010"/>
            <p:cNvSpPr>
              <a:spLocks noChangeArrowheads="1"/>
            </p:cNvSpPr>
            <p:nvPr/>
          </p:nvSpPr>
          <p:spPr bwMode="auto">
            <a:xfrm>
              <a:off x="3987" y="1607"/>
              <a:ext cx="12" cy="4"/>
            </a:xfrm>
            <a:custGeom>
              <a:avLst/>
              <a:gdLst/>
              <a:ahLst/>
              <a:cxnLst>
                <a:cxn ang="0">
                  <a:pos x="12" y="0"/>
                </a:cxn>
                <a:cxn ang="0">
                  <a:pos x="8" y="0"/>
                </a:cxn>
                <a:cxn ang="0">
                  <a:pos x="4" y="1"/>
                </a:cxn>
                <a:cxn ang="0">
                  <a:pos x="1" y="3"/>
                </a:cxn>
                <a:cxn ang="0">
                  <a:pos x="0" y="5"/>
                </a:cxn>
                <a:cxn ang="0">
                  <a:pos x="3" y="5"/>
                </a:cxn>
                <a:cxn ang="0">
                  <a:pos x="4" y="4"/>
                </a:cxn>
                <a:cxn ang="0">
                  <a:pos x="6" y="2"/>
                </a:cxn>
                <a:cxn ang="0">
                  <a:pos x="9" y="2"/>
                </a:cxn>
                <a:cxn ang="0">
                  <a:pos x="12" y="1"/>
                </a:cxn>
                <a:cxn ang="0">
                  <a:pos x="12" y="0"/>
                </a:cxn>
              </a:cxnLst>
              <a:rect l="0" t="0" r="r" b="b"/>
              <a:pathLst>
                <a:path w="12" h="5">
                  <a:moveTo>
                    <a:pt x="12" y="0"/>
                  </a:moveTo>
                  <a:lnTo>
                    <a:pt x="8" y="0"/>
                  </a:lnTo>
                  <a:lnTo>
                    <a:pt x="4" y="1"/>
                  </a:lnTo>
                  <a:lnTo>
                    <a:pt x="1" y="3"/>
                  </a:lnTo>
                  <a:lnTo>
                    <a:pt x="0" y="5"/>
                  </a:lnTo>
                  <a:lnTo>
                    <a:pt x="3" y="5"/>
                  </a:lnTo>
                  <a:lnTo>
                    <a:pt x="4" y="4"/>
                  </a:lnTo>
                  <a:lnTo>
                    <a:pt x="6" y="2"/>
                  </a:lnTo>
                  <a:lnTo>
                    <a:pt x="9" y="2"/>
                  </a:lnTo>
                  <a:lnTo>
                    <a:pt x="12" y="1"/>
                  </a:lnTo>
                  <a:lnTo>
                    <a:pt x="12" y="0"/>
                  </a:lnTo>
                  <a:close/>
                </a:path>
              </a:pathLst>
            </a:custGeom>
            <a:solidFill>
              <a:srgbClr val="0000FF"/>
            </a:solidFill>
            <a:ln w="9525">
              <a:noFill/>
              <a:round/>
              <a:headEnd/>
              <a:tailEnd/>
            </a:ln>
            <a:effectLst/>
          </p:spPr>
          <p:txBody>
            <a:bodyPr wrap="none" anchor="ctr"/>
            <a:lstStyle/>
            <a:p>
              <a:endParaRPr lang="en-IN"/>
            </a:p>
          </p:txBody>
        </p:sp>
        <p:sp>
          <p:nvSpPr>
            <p:cNvPr id="5107" name="Freeform 1011"/>
            <p:cNvSpPr>
              <a:spLocks noChangeArrowheads="1"/>
            </p:cNvSpPr>
            <p:nvPr/>
          </p:nvSpPr>
          <p:spPr bwMode="auto">
            <a:xfrm>
              <a:off x="3991" y="1608"/>
              <a:ext cx="9" cy="3"/>
            </a:xfrm>
            <a:custGeom>
              <a:avLst/>
              <a:gdLst/>
              <a:ahLst/>
              <a:cxnLst>
                <a:cxn ang="0">
                  <a:pos x="9" y="0"/>
                </a:cxn>
                <a:cxn ang="0">
                  <a:pos x="6" y="1"/>
                </a:cxn>
                <a:cxn ang="0">
                  <a:pos x="3" y="1"/>
                </a:cxn>
                <a:cxn ang="0">
                  <a:pos x="1" y="3"/>
                </a:cxn>
                <a:cxn ang="0">
                  <a:pos x="0" y="4"/>
                </a:cxn>
                <a:cxn ang="0">
                  <a:pos x="3" y="4"/>
                </a:cxn>
                <a:cxn ang="0">
                  <a:pos x="4" y="3"/>
                </a:cxn>
                <a:cxn ang="0">
                  <a:pos x="6" y="2"/>
                </a:cxn>
                <a:cxn ang="0">
                  <a:pos x="9" y="2"/>
                </a:cxn>
                <a:cxn ang="0">
                  <a:pos x="9" y="0"/>
                </a:cxn>
              </a:cxnLst>
              <a:rect l="0" t="0" r="r" b="b"/>
              <a:pathLst>
                <a:path w="9" h="4">
                  <a:moveTo>
                    <a:pt x="9" y="0"/>
                  </a:moveTo>
                  <a:lnTo>
                    <a:pt x="6" y="1"/>
                  </a:lnTo>
                  <a:lnTo>
                    <a:pt x="3" y="1"/>
                  </a:lnTo>
                  <a:lnTo>
                    <a:pt x="1" y="3"/>
                  </a:lnTo>
                  <a:lnTo>
                    <a:pt x="0" y="4"/>
                  </a:lnTo>
                  <a:lnTo>
                    <a:pt x="3" y="4"/>
                  </a:lnTo>
                  <a:lnTo>
                    <a:pt x="4" y="3"/>
                  </a:lnTo>
                  <a:lnTo>
                    <a:pt x="6" y="2"/>
                  </a:lnTo>
                  <a:lnTo>
                    <a:pt x="9" y="2"/>
                  </a:lnTo>
                  <a:lnTo>
                    <a:pt x="9" y="0"/>
                  </a:lnTo>
                  <a:close/>
                </a:path>
              </a:pathLst>
            </a:custGeom>
            <a:solidFill>
              <a:srgbClr val="0000FF"/>
            </a:solidFill>
            <a:ln w="9525">
              <a:noFill/>
              <a:round/>
              <a:headEnd/>
              <a:tailEnd/>
            </a:ln>
            <a:effectLst/>
          </p:spPr>
          <p:txBody>
            <a:bodyPr wrap="none" anchor="ctr"/>
            <a:lstStyle/>
            <a:p>
              <a:endParaRPr lang="en-IN"/>
            </a:p>
          </p:txBody>
        </p:sp>
        <p:sp>
          <p:nvSpPr>
            <p:cNvPr id="5108" name="Freeform 1012"/>
            <p:cNvSpPr>
              <a:spLocks noChangeArrowheads="1"/>
            </p:cNvSpPr>
            <p:nvPr/>
          </p:nvSpPr>
          <p:spPr bwMode="auto">
            <a:xfrm>
              <a:off x="3994" y="1611"/>
              <a:ext cx="6" cy="1"/>
            </a:xfrm>
            <a:custGeom>
              <a:avLst/>
              <a:gdLst/>
              <a:ahLst/>
              <a:cxnLst>
                <a:cxn ang="0">
                  <a:pos x="6" y="0"/>
                </a:cxn>
                <a:cxn ang="0">
                  <a:pos x="3" y="0"/>
                </a:cxn>
                <a:cxn ang="0">
                  <a:pos x="1" y="1"/>
                </a:cxn>
                <a:cxn ang="0">
                  <a:pos x="0" y="2"/>
                </a:cxn>
                <a:cxn ang="0">
                  <a:pos x="3" y="2"/>
                </a:cxn>
                <a:cxn ang="0">
                  <a:pos x="4" y="1"/>
                </a:cxn>
                <a:cxn ang="0">
                  <a:pos x="6" y="1"/>
                </a:cxn>
                <a:cxn ang="0">
                  <a:pos x="6" y="0"/>
                </a:cxn>
              </a:cxnLst>
              <a:rect l="0" t="0" r="r" b="b"/>
              <a:pathLst>
                <a:path w="6" h="2">
                  <a:moveTo>
                    <a:pt x="6" y="0"/>
                  </a:moveTo>
                  <a:lnTo>
                    <a:pt x="3" y="0"/>
                  </a:lnTo>
                  <a:lnTo>
                    <a:pt x="1" y="1"/>
                  </a:lnTo>
                  <a:lnTo>
                    <a:pt x="0" y="2"/>
                  </a:lnTo>
                  <a:lnTo>
                    <a:pt x="3" y="2"/>
                  </a:lnTo>
                  <a:lnTo>
                    <a:pt x="4" y="1"/>
                  </a:lnTo>
                  <a:lnTo>
                    <a:pt x="6" y="1"/>
                  </a:lnTo>
                  <a:lnTo>
                    <a:pt x="6" y="0"/>
                  </a:lnTo>
                  <a:close/>
                </a:path>
              </a:pathLst>
            </a:custGeom>
            <a:solidFill>
              <a:srgbClr val="0000FF"/>
            </a:solidFill>
            <a:ln w="9525">
              <a:noFill/>
              <a:round/>
              <a:headEnd/>
              <a:tailEnd/>
            </a:ln>
            <a:effectLst/>
          </p:spPr>
          <p:txBody>
            <a:bodyPr wrap="none" anchor="ctr"/>
            <a:lstStyle/>
            <a:p>
              <a:endParaRPr lang="en-IN"/>
            </a:p>
          </p:txBody>
        </p:sp>
        <p:sp>
          <p:nvSpPr>
            <p:cNvPr id="5109" name="Freeform 1013"/>
            <p:cNvSpPr>
              <a:spLocks noChangeArrowheads="1"/>
            </p:cNvSpPr>
            <p:nvPr/>
          </p:nvSpPr>
          <p:spPr bwMode="auto">
            <a:xfrm>
              <a:off x="3997" y="1612"/>
              <a:ext cx="2" cy="0"/>
            </a:xfrm>
            <a:custGeom>
              <a:avLst/>
              <a:gdLst/>
              <a:ahLst/>
              <a:cxnLst>
                <a:cxn ang="0">
                  <a:pos x="3" y="0"/>
                </a:cxn>
                <a:cxn ang="0">
                  <a:pos x="1" y="0"/>
                </a:cxn>
                <a:cxn ang="0">
                  <a:pos x="0" y="1"/>
                </a:cxn>
                <a:cxn ang="0">
                  <a:pos x="3" y="1"/>
                </a:cxn>
                <a:cxn ang="0">
                  <a:pos x="3" y="1"/>
                </a:cxn>
                <a:cxn ang="0">
                  <a:pos x="3" y="0"/>
                </a:cxn>
              </a:cxnLst>
              <a:rect l="0" t="0" r="r" b="b"/>
              <a:pathLst>
                <a:path w="3" h="1">
                  <a:moveTo>
                    <a:pt x="3" y="0"/>
                  </a:moveTo>
                  <a:lnTo>
                    <a:pt x="1" y="0"/>
                  </a:lnTo>
                  <a:lnTo>
                    <a:pt x="0" y="1"/>
                  </a:lnTo>
                  <a:lnTo>
                    <a:pt x="3" y="1"/>
                  </a:lnTo>
                  <a:lnTo>
                    <a:pt x="3" y="1"/>
                  </a:lnTo>
                  <a:lnTo>
                    <a:pt x="3" y="0"/>
                  </a:lnTo>
                  <a:close/>
                </a:path>
              </a:pathLst>
            </a:custGeom>
            <a:solidFill>
              <a:srgbClr val="0000FF"/>
            </a:solidFill>
            <a:ln w="9525">
              <a:noFill/>
              <a:round/>
              <a:headEnd/>
              <a:tailEnd/>
            </a:ln>
            <a:effectLst/>
          </p:spPr>
          <p:txBody>
            <a:bodyPr wrap="none" anchor="ctr"/>
            <a:lstStyle/>
            <a:p>
              <a:endParaRPr lang="en-IN"/>
            </a:p>
          </p:txBody>
        </p:sp>
        <p:sp>
          <p:nvSpPr>
            <p:cNvPr id="5110" name="Freeform 1014"/>
            <p:cNvSpPr>
              <a:spLocks noChangeArrowheads="1"/>
            </p:cNvSpPr>
            <p:nvPr/>
          </p:nvSpPr>
          <p:spPr bwMode="auto">
            <a:xfrm>
              <a:off x="3901" y="1274"/>
              <a:ext cx="40" cy="57"/>
            </a:xfrm>
            <a:custGeom>
              <a:avLst/>
              <a:gdLst/>
              <a:ahLst/>
              <a:cxnLst>
                <a:cxn ang="0">
                  <a:pos x="37" y="0"/>
                </a:cxn>
                <a:cxn ang="0">
                  <a:pos x="31" y="0"/>
                </a:cxn>
                <a:cxn ang="0">
                  <a:pos x="25" y="3"/>
                </a:cxn>
                <a:cxn ang="0">
                  <a:pos x="19" y="7"/>
                </a:cxn>
                <a:cxn ang="0">
                  <a:pos x="13" y="13"/>
                </a:cxn>
                <a:cxn ang="0">
                  <a:pos x="8" y="20"/>
                </a:cxn>
                <a:cxn ang="0">
                  <a:pos x="5" y="27"/>
                </a:cxn>
                <a:cxn ang="0">
                  <a:pos x="3" y="35"/>
                </a:cxn>
                <a:cxn ang="0">
                  <a:pos x="1" y="45"/>
                </a:cxn>
                <a:cxn ang="0">
                  <a:pos x="0" y="53"/>
                </a:cxn>
                <a:cxn ang="0">
                  <a:pos x="0" y="0"/>
                </a:cxn>
                <a:cxn ang="0">
                  <a:pos x="37" y="0"/>
                </a:cxn>
              </a:cxnLst>
              <a:rect l="0" t="0" r="r" b="b"/>
              <a:pathLst>
                <a:path w="37" h="53">
                  <a:moveTo>
                    <a:pt x="37" y="0"/>
                  </a:moveTo>
                  <a:lnTo>
                    <a:pt x="31" y="0"/>
                  </a:lnTo>
                  <a:lnTo>
                    <a:pt x="25" y="3"/>
                  </a:lnTo>
                  <a:lnTo>
                    <a:pt x="19" y="7"/>
                  </a:lnTo>
                  <a:lnTo>
                    <a:pt x="13" y="13"/>
                  </a:lnTo>
                  <a:lnTo>
                    <a:pt x="8" y="20"/>
                  </a:lnTo>
                  <a:lnTo>
                    <a:pt x="5" y="27"/>
                  </a:lnTo>
                  <a:lnTo>
                    <a:pt x="3" y="35"/>
                  </a:lnTo>
                  <a:lnTo>
                    <a:pt x="1" y="45"/>
                  </a:lnTo>
                  <a:lnTo>
                    <a:pt x="0" y="53"/>
                  </a:lnTo>
                  <a:lnTo>
                    <a:pt x="0" y="0"/>
                  </a:lnTo>
                  <a:lnTo>
                    <a:pt x="37" y="0"/>
                  </a:lnTo>
                  <a:close/>
                </a:path>
              </a:pathLst>
            </a:custGeom>
            <a:solidFill>
              <a:srgbClr val="E6E6E6"/>
            </a:solidFill>
            <a:ln w="9525">
              <a:noFill/>
              <a:round/>
              <a:headEnd/>
              <a:tailEnd/>
            </a:ln>
            <a:effectLst/>
          </p:spPr>
          <p:txBody>
            <a:bodyPr wrap="none" anchor="ctr"/>
            <a:lstStyle/>
            <a:p>
              <a:endParaRPr lang="en-IN"/>
            </a:p>
          </p:txBody>
        </p:sp>
        <p:sp>
          <p:nvSpPr>
            <p:cNvPr id="5111" name="Freeform 1015"/>
            <p:cNvSpPr>
              <a:spLocks noChangeArrowheads="1"/>
            </p:cNvSpPr>
            <p:nvPr/>
          </p:nvSpPr>
          <p:spPr bwMode="auto">
            <a:xfrm>
              <a:off x="3901" y="1274"/>
              <a:ext cx="40" cy="57"/>
            </a:xfrm>
            <a:custGeom>
              <a:avLst/>
              <a:gdLst/>
              <a:ahLst/>
              <a:cxnLst>
                <a:cxn ang="0">
                  <a:pos x="37" y="0"/>
                </a:cxn>
                <a:cxn ang="0">
                  <a:pos x="31" y="0"/>
                </a:cxn>
                <a:cxn ang="0">
                  <a:pos x="25" y="3"/>
                </a:cxn>
                <a:cxn ang="0">
                  <a:pos x="19" y="7"/>
                </a:cxn>
                <a:cxn ang="0">
                  <a:pos x="13" y="13"/>
                </a:cxn>
                <a:cxn ang="0">
                  <a:pos x="8" y="20"/>
                </a:cxn>
                <a:cxn ang="0">
                  <a:pos x="5" y="27"/>
                </a:cxn>
                <a:cxn ang="0">
                  <a:pos x="3" y="35"/>
                </a:cxn>
                <a:cxn ang="0">
                  <a:pos x="1" y="45"/>
                </a:cxn>
                <a:cxn ang="0">
                  <a:pos x="0" y="53"/>
                </a:cxn>
                <a:cxn ang="0">
                  <a:pos x="2" y="53"/>
                </a:cxn>
                <a:cxn ang="0">
                  <a:pos x="3" y="45"/>
                </a:cxn>
                <a:cxn ang="0">
                  <a:pos x="4" y="36"/>
                </a:cxn>
                <a:cxn ang="0">
                  <a:pos x="6" y="28"/>
                </a:cxn>
                <a:cxn ang="0">
                  <a:pos x="10" y="21"/>
                </a:cxn>
                <a:cxn ang="0">
                  <a:pos x="15" y="15"/>
                </a:cxn>
                <a:cxn ang="0">
                  <a:pos x="20" y="10"/>
                </a:cxn>
                <a:cxn ang="0">
                  <a:pos x="26" y="6"/>
                </a:cxn>
                <a:cxn ang="0">
                  <a:pos x="31" y="3"/>
                </a:cxn>
                <a:cxn ang="0">
                  <a:pos x="37" y="3"/>
                </a:cxn>
                <a:cxn ang="0">
                  <a:pos x="37" y="0"/>
                </a:cxn>
              </a:cxnLst>
              <a:rect l="0" t="0" r="r" b="b"/>
              <a:pathLst>
                <a:path w="37" h="53">
                  <a:moveTo>
                    <a:pt x="37" y="0"/>
                  </a:moveTo>
                  <a:lnTo>
                    <a:pt x="31" y="0"/>
                  </a:lnTo>
                  <a:lnTo>
                    <a:pt x="25" y="3"/>
                  </a:lnTo>
                  <a:lnTo>
                    <a:pt x="19" y="7"/>
                  </a:lnTo>
                  <a:lnTo>
                    <a:pt x="13" y="13"/>
                  </a:lnTo>
                  <a:lnTo>
                    <a:pt x="8" y="20"/>
                  </a:lnTo>
                  <a:lnTo>
                    <a:pt x="5" y="27"/>
                  </a:lnTo>
                  <a:lnTo>
                    <a:pt x="3" y="35"/>
                  </a:lnTo>
                  <a:lnTo>
                    <a:pt x="1" y="45"/>
                  </a:lnTo>
                  <a:lnTo>
                    <a:pt x="0" y="53"/>
                  </a:lnTo>
                  <a:lnTo>
                    <a:pt x="2" y="53"/>
                  </a:lnTo>
                  <a:lnTo>
                    <a:pt x="3" y="45"/>
                  </a:lnTo>
                  <a:lnTo>
                    <a:pt x="4" y="36"/>
                  </a:lnTo>
                  <a:lnTo>
                    <a:pt x="6" y="28"/>
                  </a:lnTo>
                  <a:lnTo>
                    <a:pt x="10" y="21"/>
                  </a:lnTo>
                  <a:lnTo>
                    <a:pt x="15" y="15"/>
                  </a:lnTo>
                  <a:lnTo>
                    <a:pt x="20" y="10"/>
                  </a:lnTo>
                  <a:lnTo>
                    <a:pt x="26" y="6"/>
                  </a:lnTo>
                  <a:lnTo>
                    <a:pt x="31" y="3"/>
                  </a:lnTo>
                  <a:lnTo>
                    <a:pt x="37" y="3"/>
                  </a:lnTo>
                  <a:lnTo>
                    <a:pt x="37" y="0"/>
                  </a:lnTo>
                  <a:close/>
                </a:path>
              </a:pathLst>
            </a:custGeom>
            <a:solidFill>
              <a:srgbClr val="E6E6E6"/>
            </a:solidFill>
            <a:ln w="9525">
              <a:noFill/>
              <a:round/>
              <a:headEnd/>
              <a:tailEnd/>
            </a:ln>
            <a:effectLst/>
          </p:spPr>
          <p:txBody>
            <a:bodyPr wrap="none" anchor="ctr"/>
            <a:lstStyle/>
            <a:p>
              <a:endParaRPr lang="en-IN"/>
            </a:p>
          </p:txBody>
        </p:sp>
        <p:sp>
          <p:nvSpPr>
            <p:cNvPr id="5112" name="Freeform 1016"/>
            <p:cNvSpPr>
              <a:spLocks noChangeArrowheads="1"/>
            </p:cNvSpPr>
            <p:nvPr/>
          </p:nvSpPr>
          <p:spPr bwMode="auto">
            <a:xfrm>
              <a:off x="3903" y="1278"/>
              <a:ext cx="38" cy="54"/>
            </a:xfrm>
            <a:custGeom>
              <a:avLst/>
              <a:gdLst/>
              <a:ahLst/>
              <a:cxnLst>
                <a:cxn ang="0">
                  <a:pos x="35" y="0"/>
                </a:cxn>
                <a:cxn ang="0">
                  <a:pos x="29" y="0"/>
                </a:cxn>
                <a:cxn ang="0">
                  <a:pos x="24" y="3"/>
                </a:cxn>
                <a:cxn ang="0">
                  <a:pos x="18" y="7"/>
                </a:cxn>
                <a:cxn ang="0">
                  <a:pos x="13" y="12"/>
                </a:cxn>
                <a:cxn ang="0">
                  <a:pos x="8" y="18"/>
                </a:cxn>
                <a:cxn ang="0">
                  <a:pos x="4" y="25"/>
                </a:cxn>
                <a:cxn ang="0">
                  <a:pos x="2" y="33"/>
                </a:cxn>
                <a:cxn ang="0">
                  <a:pos x="1" y="42"/>
                </a:cxn>
                <a:cxn ang="0">
                  <a:pos x="0" y="50"/>
                </a:cxn>
                <a:cxn ang="0">
                  <a:pos x="1" y="50"/>
                </a:cxn>
                <a:cxn ang="0">
                  <a:pos x="2" y="42"/>
                </a:cxn>
                <a:cxn ang="0">
                  <a:pos x="4" y="32"/>
                </a:cxn>
                <a:cxn ang="0">
                  <a:pos x="7" y="24"/>
                </a:cxn>
                <a:cxn ang="0">
                  <a:pos x="12" y="17"/>
                </a:cxn>
                <a:cxn ang="0">
                  <a:pos x="17" y="11"/>
                </a:cxn>
                <a:cxn ang="0">
                  <a:pos x="23" y="6"/>
                </a:cxn>
                <a:cxn ang="0">
                  <a:pos x="29" y="3"/>
                </a:cxn>
                <a:cxn ang="0">
                  <a:pos x="35" y="2"/>
                </a:cxn>
                <a:cxn ang="0">
                  <a:pos x="35" y="0"/>
                </a:cxn>
              </a:cxnLst>
              <a:rect l="0" t="0" r="r" b="b"/>
              <a:pathLst>
                <a:path w="35" h="50">
                  <a:moveTo>
                    <a:pt x="35" y="0"/>
                  </a:moveTo>
                  <a:lnTo>
                    <a:pt x="29" y="0"/>
                  </a:lnTo>
                  <a:lnTo>
                    <a:pt x="24" y="3"/>
                  </a:lnTo>
                  <a:lnTo>
                    <a:pt x="18" y="7"/>
                  </a:lnTo>
                  <a:lnTo>
                    <a:pt x="13" y="12"/>
                  </a:lnTo>
                  <a:lnTo>
                    <a:pt x="8" y="18"/>
                  </a:lnTo>
                  <a:lnTo>
                    <a:pt x="4" y="25"/>
                  </a:lnTo>
                  <a:lnTo>
                    <a:pt x="2" y="33"/>
                  </a:lnTo>
                  <a:lnTo>
                    <a:pt x="1" y="42"/>
                  </a:lnTo>
                  <a:lnTo>
                    <a:pt x="0" y="50"/>
                  </a:lnTo>
                  <a:lnTo>
                    <a:pt x="1" y="50"/>
                  </a:lnTo>
                  <a:lnTo>
                    <a:pt x="2" y="42"/>
                  </a:lnTo>
                  <a:lnTo>
                    <a:pt x="4" y="32"/>
                  </a:lnTo>
                  <a:lnTo>
                    <a:pt x="7" y="24"/>
                  </a:lnTo>
                  <a:lnTo>
                    <a:pt x="12" y="17"/>
                  </a:lnTo>
                  <a:lnTo>
                    <a:pt x="17" y="11"/>
                  </a:lnTo>
                  <a:lnTo>
                    <a:pt x="23" y="6"/>
                  </a:lnTo>
                  <a:lnTo>
                    <a:pt x="29" y="3"/>
                  </a:lnTo>
                  <a:lnTo>
                    <a:pt x="35" y="2"/>
                  </a:lnTo>
                  <a:lnTo>
                    <a:pt x="35" y="0"/>
                  </a:lnTo>
                  <a:close/>
                </a:path>
              </a:pathLst>
            </a:custGeom>
            <a:solidFill>
              <a:srgbClr val="D9D9E7"/>
            </a:solidFill>
            <a:ln w="9525">
              <a:noFill/>
              <a:round/>
              <a:headEnd/>
              <a:tailEnd/>
            </a:ln>
            <a:effectLst/>
          </p:spPr>
          <p:txBody>
            <a:bodyPr wrap="none" anchor="ctr"/>
            <a:lstStyle/>
            <a:p>
              <a:endParaRPr lang="en-IN"/>
            </a:p>
          </p:txBody>
        </p:sp>
        <p:sp>
          <p:nvSpPr>
            <p:cNvPr id="5113" name="Freeform 1017"/>
            <p:cNvSpPr>
              <a:spLocks noChangeArrowheads="1"/>
            </p:cNvSpPr>
            <p:nvPr/>
          </p:nvSpPr>
          <p:spPr bwMode="auto">
            <a:xfrm>
              <a:off x="3905" y="1280"/>
              <a:ext cx="36" cy="52"/>
            </a:xfrm>
            <a:custGeom>
              <a:avLst/>
              <a:gdLst/>
              <a:ahLst/>
              <a:cxnLst>
                <a:cxn ang="0">
                  <a:pos x="34" y="0"/>
                </a:cxn>
                <a:cxn ang="0">
                  <a:pos x="28" y="1"/>
                </a:cxn>
                <a:cxn ang="0">
                  <a:pos x="22" y="4"/>
                </a:cxn>
                <a:cxn ang="0">
                  <a:pos x="16" y="9"/>
                </a:cxn>
                <a:cxn ang="0">
                  <a:pos x="11" y="15"/>
                </a:cxn>
                <a:cxn ang="0">
                  <a:pos x="6" y="22"/>
                </a:cxn>
                <a:cxn ang="0">
                  <a:pos x="3" y="30"/>
                </a:cxn>
                <a:cxn ang="0">
                  <a:pos x="1" y="40"/>
                </a:cxn>
                <a:cxn ang="0">
                  <a:pos x="0" y="48"/>
                </a:cxn>
                <a:cxn ang="0">
                  <a:pos x="3" y="48"/>
                </a:cxn>
                <a:cxn ang="0">
                  <a:pos x="3" y="40"/>
                </a:cxn>
                <a:cxn ang="0">
                  <a:pos x="5" y="31"/>
                </a:cxn>
                <a:cxn ang="0">
                  <a:pos x="8" y="23"/>
                </a:cxn>
                <a:cxn ang="0">
                  <a:pos x="12" y="16"/>
                </a:cxn>
                <a:cxn ang="0">
                  <a:pos x="17" y="11"/>
                </a:cxn>
                <a:cxn ang="0">
                  <a:pos x="23" y="7"/>
                </a:cxn>
                <a:cxn ang="0">
                  <a:pos x="28" y="4"/>
                </a:cxn>
                <a:cxn ang="0">
                  <a:pos x="34" y="3"/>
                </a:cxn>
                <a:cxn ang="0">
                  <a:pos x="34" y="0"/>
                </a:cxn>
              </a:cxnLst>
              <a:rect l="0" t="0" r="r" b="b"/>
              <a:pathLst>
                <a:path w="34" h="48">
                  <a:moveTo>
                    <a:pt x="34" y="0"/>
                  </a:moveTo>
                  <a:lnTo>
                    <a:pt x="28" y="1"/>
                  </a:lnTo>
                  <a:lnTo>
                    <a:pt x="22" y="4"/>
                  </a:lnTo>
                  <a:lnTo>
                    <a:pt x="16" y="9"/>
                  </a:lnTo>
                  <a:lnTo>
                    <a:pt x="11" y="15"/>
                  </a:lnTo>
                  <a:lnTo>
                    <a:pt x="6" y="22"/>
                  </a:lnTo>
                  <a:lnTo>
                    <a:pt x="3" y="30"/>
                  </a:lnTo>
                  <a:lnTo>
                    <a:pt x="1" y="40"/>
                  </a:lnTo>
                  <a:lnTo>
                    <a:pt x="0" y="48"/>
                  </a:lnTo>
                  <a:lnTo>
                    <a:pt x="3" y="48"/>
                  </a:lnTo>
                  <a:lnTo>
                    <a:pt x="3" y="40"/>
                  </a:lnTo>
                  <a:lnTo>
                    <a:pt x="5" y="31"/>
                  </a:lnTo>
                  <a:lnTo>
                    <a:pt x="8" y="23"/>
                  </a:lnTo>
                  <a:lnTo>
                    <a:pt x="12" y="16"/>
                  </a:lnTo>
                  <a:lnTo>
                    <a:pt x="17" y="11"/>
                  </a:lnTo>
                  <a:lnTo>
                    <a:pt x="23" y="7"/>
                  </a:lnTo>
                  <a:lnTo>
                    <a:pt x="28" y="4"/>
                  </a:lnTo>
                  <a:lnTo>
                    <a:pt x="34" y="3"/>
                  </a:lnTo>
                  <a:lnTo>
                    <a:pt x="34" y="0"/>
                  </a:lnTo>
                  <a:close/>
                </a:path>
              </a:pathLst>
            </a:custGeom>
            <a:solidFill>
              <a:srgbClr val="CDCDE8"/>
            </a:solidFill>
            <a:ln w="9525">
              <a:noFill/>
              <a:round/>
              <a:headEnd/>
              <a:tailEnd/>
            </a:ln>
            <a:effectLst/>
          </p:spPr>
          <p:txBody>
            <a:bodyPr wrap="none" anchor="ctr"/>
            <a:lstStyle/>
            <a:p>
              <a:endParaRPr lang="en-IN"/>
            </a:p>
          </p:txBody>
        </p:sp>
        <p:sp>
          <p:nvSpPr>
            <p:cNvPr id="5114" name="Freeform 1018"/>
            <p:cNvSpPr>
              <a:spLocks noChangeArrowheads="1"/>
            </p:cNvSpPr>
            <p:nvPr/>
          </p:nvSpPr>
          <p:spPr bwMode="auto">
            <a:xfrm>
              <a:off x="3908" y="1283"/>
              <a:ext cx="33" cy="48"/>
            </a:xfrm>
            <a:custGeom>
              <a:avLst/>
              <a:gdLst/>
              <a:ahLst/>
              <a:cxnLst>
                <a:cxn ang="0">
                  <a:pos x="31" y="0"/>
                </a:cxn>
                <a:cxn ang="0">
                  <a:pos x="25" y="1"/>
                </a:cxn>
                <a:cxn ang="0">
                  <a:pos x="20" y="4"/>
                </a:cxn>
                <a:cxn ang="0">
                  <a:pos x="14" y="8"/>
                </a:cxn>
                <a:cxn ang="0">
                  <a:pos x="9" y="13"/>
                </a:cxn>
                <a:cxn ang="0">
                  <a:pos x="5" y="20"/>
                </a:cxn>
                <a:cxn ang="0">
                  <a:pos x="2" y="28"/>
                </a:cxn>
                <a:cxn ang="0">
                  <a:pos x="0" y="37"/>
                </a:cxn>
                <a:cxn ang="0">
                  <a:pos x="0" y="45"/>
                </a:cxn>
                <a:cxn ang="0">
                  <a:pos x="2" y="45"/>
                </a:cxn>
                <a:cxn ang="0">
                  <a:pos x="2" y="37"/>
                </a:cxn>
                <a:cxn ang="0">
                  <a:pos x="4" y="30"/>
                </a:cxn>
                <a:cxn ang="0">
                  <a:pos x="7" y="22"/>
                </a:cxn>
                <a:cxn ang="0">
                  <a:pos x="11" y="15"/>
                </a:cxn>
                <a:cxn ang="0">
                  <a:pos x="15" y="11"/>
                </a:cxn>
                <a:cxn ang="0">
                  <a:pos x="21" y="7"/>
                </a:cxn>
                <a:cxn ang="0">
                  <a:pos x="25" y="4"/>
                </a:cxn>
                <a:cxn ang="0">
                  <a:pos x="31" y="3"/>
                </a:cxn>
                <a:cxn ang="0">
                  <a:pos x="31" y="0"/>
                </a:cxn>
              </a:cxnLst>
              <a:rect l="0" t="0" r="r" b="b"/>
              <a:pathLst>
                <a:path w="31" h="45">
                  <a:moveTo>
                    <a:pt x="31" y="0"/>
                  </a:moveTo>
                  <a:lnTo>
                    <a:pt x="25" y="1"/>
                  </a:lnTo>
                  <a:lnTo>
                    <a:pt x="20" y="4"/>
                  </a:lnTo>
                  <a:lnTo>
                    <a:pt x="14" y="8"/>
                  </a:lnTo>
                  <a:lnTo>
                    <a:pt x="9" y="13"/>
                  </a:lnTo>
                  <a:lnTo>
                    <a:pt x="5" y="20"/>
                  </a:lnTo>
                  <a:lnTo>
                    <a:pt x="2" y="28"/>
                  </a:lnTo>
                  <a:lnTo>
                    <a:pt x="0" y="37"/>
                  </a:lnTo>
                  <a:lnTo>
                    <a:pt x="0" y="45"/>
                  </a:lnTo>
                  <a:lnTo>
                    <a:pt x="2" y="45"/>
                  </a:lnTo>
                  <a:lnTo>
                    <a:pt x="2" y="37"/>
                  </a:lnTo>
                  <a:lnTo>
                    <a:pt x="4" y="30"/>
                  </a:lnTo>
                  <a:lnTo>
                    <a:pt x="7" y="22"/>
                  </a:lnTo>
                  <a:lnTo>
                    <a:pt x="11" y="15"/>
                  </a:lnTo>
                  <a:lnTo>
                    <a:pt x="15" y="11"/>
                  </a:lnTo>
                  <a:lnTo>
                    <a:pt x="21" y="7"/>
                  </a:lnTo>
                  <a:lnTo>
                    <a:pt x="25" y="4"/>
                  </a:lnTo>
                  <a:lnTo>
                    <a:pt x="31" y="3"/>
                  </a:lnTo>
                  <a:lnTo>
                    <a:pt x="31" y="0"/>
                  </a:lnTo>
                  <a:close/>
                </a:path>
              </a:pathLst>
            </a:custGeom>
            <a:solidFill>
              <a:srgbClr val="BFBFEA"/>
            </a:solidFill>
            <a:ln w="9525">
              <a:noFill/>
              <a:round/>
              <a:headEnd/>
              <a:tailEnd/>
            </a:ln>
            <a:effectLst/>
          </p:spPr>
          <p:txBody>
            <a:bodyPr wrap="none" anchor="ctr"/>
            <a:lstStyle/>
            <a:p>
              <a:endParaRPr lang="en-IN"/>
            </a:p>
          </p:txBody>
        </p:sp>
        <p:sp>
          <p:nvSpPr>
            <p:cNvPr id="5115" name="Freeform 1019"/>
            <p:cNvSpPr>
              <a:spLocks noChangeArrowheads="1"/>
            </p:cNvSpPr>
            <p:nvPr/>
          </p:nvSpPr>
          <p:spPr bwMode="auto">
            <a:xfrm>
              <a:off x="3910" y="1286"/>
              <a:ext cx="31" cy="45"/>
            </a:xfrm>
            <a:custGeom>
              <a:avLst/>
              <a:gdLst/>
              <a:ahLst/>
              <a:cxnLst>
                <a:cxn ang="0">
                  <a:pos x="29" y="0"/>
                </a:cxn>
                <a:cxn ang="0">
                  <a:pos x="23" y="1"/>
                </a:cxn>
                <a:cxn ang="0">
                  <a:pos x="19" y="4"/>
                </a:cxn>
                <a:cxn ang="0">
                  <a:pos x="13" y="8"/>
                </a:cxn>
                <a:cxn ang="0">
                  <a:pos x="9" y="12"/>
                </a:cxn>
                <a:cxn ang="0">
                  <a:pos x="5" y="19"/>
                </a:cxn>
                <a:cxn ang="0">
                  <a:pos x="2" y="27"/>
                </a:cxn>
                <a:cxn ang="0">
                  <a:pos x="0" y="34"/>
                </a:cxn>
                <a:cxn ang="0">
                  <a:pos x="0" y="42"/>
                </a:cxn>
                <a:cxn ang="0">
                  <a:pos x="2" y="42"/>
                </a:cxn>
                <a:cxn ang="0">
                  <a:pos x="2" y="34"/>
                </a:cxn>
                <a:cxn ang="0">
                  <a:pos x="4" y="28"/>
                </a:cxn>
                <a:cxn ang="0">
                  <a:pos x="6" y="21"/>
                </a:cxn>
                <a:cxn ang="0">
                  <a:pos x="10" y="14"/>
                </a:cxn>
                <a:cxn ang="0">
                  <a:pos x="14" y="10"/>
                </a:cxn>
                <a:cxn ang="0">
                  <a:pos x="19" y="6"/>
                </a:cxn>
                <a:cxn ang="0">
                  <a:pos x="24" y="4"/>
                </a:cxn>
                <a:cxn ang="0">
                  <a:pos x="29" y="3"/>
                </a:cxn>
                <a:cxn ang="0">
                  <a:pos x="29" y="0"/>
                </a:cxn>
              </a:cxnLst>
              <a:rect l="0" t="0" r="r" b="b"/>
              <a:pathLst>
                <a:path w="29" h="42">
                  <a:moveTo>
                    <a:pt x="29" y="0"/>
                  </a:moveTo>
                  <a:lnTo>
                    <a:pt x="23" y="1"/>
                  </a:lnTo>
                  <a:lnTo>
                    <a:pt x="19" y="4"/>
                  </a:lnTo>
                  <a:lnTo>
                    <a:pt x="13" y="8"/>
                  </a:lnTo>
                  <a:lnTo>
                    <a:pt x="9" y="12"/>
                  </a:lnTo>
                  <a:lnTo>
                    <a:pt x="5" y="19"/>
                  </a:lnTo>
                  <a:lnTo>
                    <a:pt x="2" y="27"/>
                  </a:lnTo>
                  <a:lnTo>
                    <a:pt x="0" y="34"/>
                  </a:lnTo>
                  <a:lnTo>
                    <a:pt x="0" y="42"/>
                  </a:lnTo>
                  <a:lnTo>
                    <a:pt x="2" y="42"/>
                  </a:lnTo>
                  <a:lnTo>
                    <a:pt x="2" y="34"/>
                  </a:lnTo>
                  <a:lnTo>
                    <a:pt x="4" y="28"/>
                  </a:lnTo>
                  <a:lnTo>
                    <a:pt x="6" y="21"/>
                  </a:lnTo>
                  <a:lnTo>
                    <a:pt x="10" y="14"/>
                  </a:lnTo>
                  <a:lnTo>
                    <a:pt x="14" y="10"/>
                  </a:lnTo>
                  <a:lnTo>
                    <a:pt x="19" y="6"/>
                  </a:lnTo>
                  <a:lnTo>
                    <a:pt x="24" y="4"/>
                  </a:lnTo>
                  <a:lnTo>
                    <a:pt x="29" y="3"/>
                  </a:lnTo>
                  <a:lnTo>
                    <a:pt x="29" y="0"/>
                  </a:lnTo>
                  <a:close/>
                </a:path>
              </a:pathLst>
            </a:custGeom>
            <a:solidFill>
              <a:srgbClr val="B0B0EB"/>
            </a:solidFill>
            <a:ln w="9525">
              <a:noFill/>
              <a:round/>
              <a:headEnd/>
              <a:tailEnd/>
            </a:ln>
            <a:effectLst/>
          </p:spPr>
          <p:txBody>
            <a:bodyPr wrap="none" anchor="ctr"/>
            <a:lstStyle/>
            <a:p>
              <a:endParaRPr lang="en-IN"/>
            </a:p>
          </p:txBody>
        </p:sp>
        <p:sp>
          <p:nvSpPr>
            <p:cNvPr id="5116" name="Freeform 1020"/>
            <p:cNvSpPr>
              <a:spLocks noChangeArrowheads="1"/>
            </p:cNvSpPr>
            <p:nvPr/>
          </p:nvSpPr>
          <p:spPr bwMode="auto">
            <a:xfrm>
              <a:off x="3912" y="1290"/>
              <a:ext cx="29" cy="42"/>
            </a:xfrm>
            <a:custGeom>
              <a:avLst/>
              <a:gdLst/>
              <a:ahLst/>
              <a:cxnLst>
                <a:cxn ang="0">
                  <a:pos x="27" y="0"/>
                </a:cxn>
                <a:cxn ang="0">
                  <a:pos x="22" y="1"/>
                </a:cxn>
                <a:cxn ang="0">
                  <a:pos x="17" y="3"/>
                </a:cxn>
                <a:cxn ang="0">
                  <a:pos x="12" y="7"/>
                </a:cxn>
                <a:cxn ang="0">
                  <a:pos x="8" y="11"/>
                </a:cxn>
                <a:cxn ang="0">
                  <a:pos x="4" y="18"/>
                </a:cxn>
                <a:cxn ang="0">
                  <a:pos x="2" y="25"/>
                </a:cxn>
                <a:cxn ang="0">
                  <a:pos x="0" y="31"/>
                </a:cxn>
                <a:cxn ang="0">
                  <a:pos x="0" y="39"/>
                </a:cxn>
                <a:cxn ang="0">
                  <a:pos x="2" y="39"/>
                </a:cxn>
                <a:cxn ang="0">
                  <a:pos x="2" y="31"/>
                </a:cxn>
                <a:cxn ang="0">
                  <a:pos x="4" y="24"/>
                </a:cxn>
                <a:cxn ang="0">
                  <a:pos x="7" y="17"/>
                </a:cxn>
                <a:cxn ang="0">
                  <a:pos x="12" y="11"/>
                </a:cxn>
                <a:cxn ang="0">
                  <a:pos x="17" y="7"/>
                </a:cxn>
                <a:cxn ang="0">
                  <a:pos x="21" y="4"/>
                </a:cxn>
                <a:cxn ang="0">
                  <a:pos x="27" y="3"/>
                </a:cxn>
                <a:cxn ang="0">
                  <a:pos x="27" y="0"/>
                </a:cxn>
              </a:cxnLst>
              <a:rect l="0" t="0" r="r" b="b"/>
              <a:pathLst>
                <a:path w="27" h="39">
                  <a:moveTo>
                    <a:pt x="27" y="0"/>
                  </a:moveTo>
                  <a:lnTo>
                    <a:pt x="22" y="1"/>
                  </a:lnTo>
                  <a:lnTo>
                    <a:pt x="17" y="3"/>
                  </a:lnTo>
                  <a:lnTo>
                    <a:pt x="12" y="7"/>
                  </a:lnTo>
                  <a:lnTo>
                    <a:pt x="8" y="11"/>
                  </a:lnTo>
                  <a:lnTo>
                    <a:pt x="4" y="18"/>
                  </a:lnTo>
                  <a:lnTo>
                    <a:pt x="2" y="25"/>
                  </a:lnTo>
                  <a:lnTo>
                    <a:pt x="0" y="31"/>
                  </a:lnTo>
                  <a:lnTo>
                    <a:pt x="0" y="39"/>
                  </a:lnTo>
                  <a:lnTo>
                    <a:pt x="2" y="39"/>
                  </a:lnTo>
                  <a:lnTo>
                    <a:pt x="2" y="31"/>
                  </a:lnTo>
                  <a:lnTo>
                    <a:pt x="4" y="24"/>
                  </a:lnTo>
                  <a:lnTo>
                    <a:pt x="7" y="17"/>
                  </a:lnTo>
                  <a:lnTo>
                    <a:pt x="12" y="11"/>
                  </a:lnTo>
                  <a:lnTo>
                    <a:pt x="17" y="7"/>
                  </a:lnTo>
                  <a:lnTo>
                    <a:pt x="21" y="4"/>
                  </a:lnTo>
                  <a:lnTo>
                    <a:pt x="27" y="3"/>
                  </a:lnTo>
                  <a:lnTo>
                    <a:pt x="27" y="0"/>
                  </a:lnTo>
                  <a:close/>
                </a:path>
              </a:pathLst>
            </a:custGeom>
            <a:solidFill>
              <a:srgbClr val="A1A1ED"/>
            </a:solidFill>
            <a:ln w="9525">
              <a:noFill/>
              <a:round/>
              <a:headEnd/>
              <a:tailEnd/>
            </a:ln>
            <a:effectLst/>
          </p:spPr>
          <p:txBody>
            <a:bodyPr wrap="none" anchor="ctr"/>
            <a:lstStyle/>
            <a:p>
              <a:endParaRPr lang="en-IN"/>
            </a:p>
          </p:txBody>
        </p:sp>
        <p:sp>
          <p:nvSpPr>
            <p:cNvPr id="5117" name="Freeform 1021"/>
            <p:cNvSpPr>
              <a:spLocks noChangeArrowheads="1"/>
            </p:cNvSpPr>
            <p:nvPr/>
          </p:nvSpPr>
          <p:spPr bwMode="auto">
            <a:xfrm>
              <a:off x="3915" y="1293"/>
              <a:ext cx="26" cy="38"/>
            </a:xfrm>
            <a:custGeom>
              <a:avLst/>
              <a:gdLst/>
              <a:ahLst/>
              <a:cxnLst>
                <a:cxn ang="0">
                  <a:pos x="25" y="0"/>
                </a:cxn>
                <a:cxn ang="0">
                  <a:pos x="19" y="1"/>
                </a:cxn>
                <a:cxn ang="0">
                  <a:pos x="15" y="4"/>
                </a:cxn>
                <a:cxn ang="0">
                  <a:pos x="10" y="8"/>
                </a:cxn>
                <a:cxn ang="0">
                  <a:pos x="5" y="14"/>
                </a:cxn>
                <a:cxn ang="0">
                  <a:pos x="2" y="21"/>
                </a:cxn>
                <a:cxn ang="0">
                  <a:pos x="0" y="28"/>
                </a:cxn>
                <a:cxn ang="0">
                  <a:pos x="0" y="36"/>
                </a:cxn>
                <a:cxn ang="0">
                  <a:pos x="2" y="36"/>
                </a:cxn>
                <a:cxn ang="0">
                  <a:pos x="2" y="29"/>
                </a:cxn>
                <a:cxn ang="0">
                  <a:pos x="4" y="22"/>
                </a:cxn>
                <a:cxn ang="0">
                  <a:pos x="7" y="15"/>
                </a:cxn>
                <a:cxn ang="0">
                  <a:pos x="11" y="10"/>
                </a:cxn>
                <a:cxn ang="0">
                  <a:pos x="15" y="6"/>
                </a:cxn>
                <a:cxn ang="0">
                  <a:pos x="20" y="4"/>
                </a:cxn>
                <a:cxn ang="0">
                  <a:pos x="25" y="3"/>
                </a:cxn>
                <a:cxn ang="0">
                  <a:pos x="25" y="0"/>
                </a:cxn>
              </a:cxnLst>
              <a:rect l="0" t="0" r="r" b="b"/>
              <a:pathLst>
                <a:path w="25" h="36">
                  <a:moveTo>
                    <a:pt x="25" y="0"/>
                  </a:moveTo>
                  <a:lnTo>
                    <a:pt x="19" y="1"/>
                  </a:lnTo>
                  <a:lnTo>
                    <a:pt x="15" y="4"/>
                  </a:lnTo>
                  <a:lnTo>
                    <a:pt x="10" y="8"/>
                  </a:lnTo>
                  <a:lnTo>
                    <a:pt x="5" y="14"/>
                  </a:lnTo>
                  <a:lnTo>
                    <a:pt x="2" y="21"/>
                  </a:lnTo>
                  <a:lnTo>
                    <a:pt x="0" y="28"/>
                  </a:lnTo>
                  <a:lnTo>
                    <a:pt x="0" y="36"/>
                  </a:lnTo>
                  <a:lnTo>
                    <a:pt x="2" y="36"/>
                  </a:lnTo>
                  <a:lnTo>
                    <a:pt x="2" y="29"/>
                  </a:lnTo>
                  <a:lnTo>
                    <a:pt x="4" y="22"/>
                  </a:lnTo>
                  <a:lnTo>
                    <a:pt x="7" y="15"/>
                  </a:lnTo>
                  <a:lnTo>
                    <a:pt x="11" y="10"/>
                  </a:lnTo>
                  <a:lnTo>
                    <a:pt x="15" y="6"/>
                  </a:lnTo>
                  <a:lnTo>
                    <a:pt x="20" y="4"/>
                  </a:lnTo>
                  <a:lnTo>
                    <a:pt x="25" y="3"/>
                  </a:lnTo>
                  <a:lnTo>
                    <a:pt x="25" y="0"/>
                  </a:lnTo>
                  <a:close/>
                </a:path>
              </a:pathLst>
            </a:custGeom>
            <a:solidFill>
              <a:srgbClr val="9090EF"/>
            </a:solidFill>
            <a:ln w="9525">
              <a:noFill/>
              <a:round/>
              <a:headEnd/>
              <a:tailEnd/>
            </a:ln>
            <a:effectLst/>
          </p:spPr>
          <p:txBody>
            <a:bodyPr wrap="none" anchor="ctr"/>
            <a:lstStyle/>
            <a:p>
              <a:endParaRPr lang="en-IN"/>
            </a:p>
          </p:txBody>
        </p:sp>
        <p:sp>
          <p:nvSpPr>
            <p:cNvPr id="5118" name="Freeform 1022"/>
            <p:cNvSpPr>
              <a:spLocks noChangeArrowheads="1"/>
            </p:cNvSpPr>
            <p:nvPr/>
          </p:nvSpPr>
          <p:spPr bwMode="auto">
            <a:xfrm>
              <a:off x="3917" y="1296"/>
              <a:ext cx="24" cy="35"/>
            </a:xfrm>
            <a:custGeom>
              <a:avLst/>
              <a:gdLst/>
              <a:ahLst/>
              <a:cxnLst>
                <a:cxn ang="0">
                  <a:pos x="23" y="0"/>
                </a:cxn>
                <a:cxn ang="0">
                  <a:pos x="18" y="1"/>
                </a:cxn>
                <a:cxn ang="0">
                  <a:pos x="13" y="3"/>
                </a:cxn>
                <a:cxn ang="0">
                  <a:pos x="9" y="7"/>
                </a:cxn>
                <a:cxn ang="0">
                  <a:pos x="5" y="12"/>
                </a:cxn>
                <a:cxn ang="0">
                  <a:pos x="2" y="19"/>
                </a:cxn>
                <a:cxn ang="0">
                  <a:pos x="0" y="26"/>
                </a:cxn>
                <a:cxn ang="0">
                  <a:pos x="0" y="33"/>
                </a:cxn>
                <a:cxn ang="0">
                  <a:pos x="2" y="33"/>
                </a:cxn>
                <a:cxn ang="0">
                  <a:pos x="2" y="26"/>
                </a:cxn>
                <a:cxn ang="0">
                  <a:pos x="4" y="20"/>
                </a:cxn>
                <a:cxn ang="0">
                  <a:pos x="7" y="14"/>
                </a:cxn>
                <a:cxn ang="0">
                  <a:pos x="10" y="9"/>
                </a:cxn>
                <a:cxn ang="0">
                  <a:pos x="14" y="5"/>
                </a:cxn>
                <a:cxn ang="0">
                  <a:pos x="18" y="3"/>
                </a:cxn>
                <a:cxn ang="0">
                  <a:pos x="23" y="2"/>
                </a:cxn>
                <a:cxn ang="0">
                  <a:pos x="23" y="0"/>
                </a:cxn>
              </a:cxnLst>
              <a:rect l="0" t="0" r="r" b="b"/>
              <a:pathLst>
                <a:path w="23" h="33">
                  <a:moveTo>
                    <a:pt x="23" y="0"/>
                  </a:moveTo>
                  <a:lnTo>
                    <a:pt x="18" y="1"/>
                  </a:lnTo>
                  <a:lnTo>
                    <a:pt x="13" y="3"/>
                  </a:lnTo>
                  <a:lnTo>
                    <a:pt x="9" y="7"/>
                  </a:lnTo>
                  <a:lnTo>
                    <a:pt x="5" y="12"/>
                  </a:lnTo>
                  <a:lnTo>
                    <a:pt x="2" y="19"/>
                  </a:lnTo>
                  <a:lnTo>
                    <a:pt x="0" y="26"/>
                  </a:lnTo>
                  <a:lnTo>
                    <a:pt x="0" y="33"/>
                  </a:lnTo>
                  <a:lnTo>
                    <a:pt x="2" y="33"/>
                  </a:lnTo>
                  <a:lnTo>
                    <a:pt x="2" y="26"/>
                  </a:lnTo>
                  <a:lnTo>
                    <a:pt x="4" y="20"/>
                  </a:lnTo>
                  <a:lnTo>
                    <a:pt x="7" y="14"/>
                  </a:lnTo>
                  <a:lnTo>
                    <a:pt x="10" y="9"/>
                  </a:lnTo>
                  <a:lnTo>
                    <a:pt x="14" y="5"/>
                  </a:lnTo>
                  <a:lnTo>
                    <a:pt x="18" y="3"/>
                  </a:lnTo>
                  <a:lnTo>
                    <a:pt x="23" y="2"/>
                  </a:lnTo>
                  <a:lnTo>
                    <a:pt x="23" y="0"/>
                  </a:lnTo>
                  <a:close/>
                </a:path>
              </a:pathLst>
            </a:custGeom>
            <a:solidFill>
              <a:srgbClr val="7D7DF1"/>
            </a:solidFill>
            <a:ln w="9525">
              <a:noFill/>
              <a:round/>
              <a:headEnd/>
              <a:tailEnd/>
            </a:ln>
            <a:effectLst/>
          </p:spPr>
          <p:txBody>
            <a:bodyPr wrap="none" anchor="ctr"/>
            <a:lstStyle/>
            <a:p>
              <a:endParaRPr lang="en-IN"/>
            </a:p>
          </p:txBody>
        </p:sp>
        <p:sp>
          <p:nvSpPr>
            <p:cNvPr id="5119" name="Freeform 1023"/>
            <p:cNvSpPr>
              <a:spLocks noChangeArrowheads="1"/>
            </p:cNvSpPr>
            <p:nvPr/>
          </p:nvSpPr>
          <p:spPr bwMode="auto">
            <a:xfrm>
              <a:off x="3919" y="1299"/>
              <a:ext cx="22" cy="33"/>
            </a:xfrm>
            <a:custGeom>
              <a:avLst/>
              <a:gdLst/>
              <a:ahLst/>
              <a:cxnLst>
                <a:cxn ang="0">
                  <a:pos x="21" y="0"/>
                </a:cxn>
                <a:cxn ang="0">
                  <a:pos x="16" y="1"/>
                </a:cxn>
                <a:cxn ang="0">
                  <a:pos x="12" y="3"/>
                </a:cxn>
                <a:cxn ang="0">
                  <a:pos x="8" y="7"/>
                </a:cxn>
                <a:cxn ang="0">
                  <a:pos x="5" y="12"/>
                </a:cxn>
                <a:cxn ang="0">
                  <a:pos x="2" y="18"/>
                </a:cxn>
                <a:cxn ang="0">
                  <a:pos x="0" y="24"/>
                </a:cxn>
                <a:cxn ang="0">
                  <a:pos x="0" y="31"/>
                </a:cxn>
                <a:cxn ang="0">
                  <a:pos x="2" y="31"/>
                </a:cxn>
                <a:cxn ang="0">
                  <a:pos x="2" y="25"/>
                </a:cxn>
                <a:cxn ang="0">
                  <a:pos x="4" y="20"/>
                </a:cxn>
                <a:cxn ang="0">
                  <a:pos x="6" y="14"/>
                </a:cxn>
                <a:cxn ang="0">
                  <a:pos x="10" y="9"/>
                </a:cxn>
                <a:cxn ang="0">
                  <a:pos x="12" y="6"/>
                </a:cxn>
                <a:cxn ang="0">
                  <a:pos x="17" y="4"/>
                </a:cxn>
                <a:cxn ang="0">
                  <a:pos x="21" y="3"/>
                </a:cxn>
                <a:cxn ang="0">
                  <a:pos x="21" y="0"/>
                </a:cxn>
              </a:cxnLst>
              <a:rect l="0" t="0" r="r" b="b"/>
              <a:pathLst>
                <a:path w="21" h="31">
                  <a:moveTo>
                    <a:pt x="21" y="0"/>
                  </a:moveTo>
                  <a:lnTo>
                    <a:pt x="16" y="1"/>
                  </a:lnTo>
                  <a:lnTo>
                    <a:pt x="12" y="3"/>
                  </a:lnTo>
                  <a:lnTo>
                    <a:pt x="8" y="7"/>
                  </a:lnTo>
                  <a:lnTo>
                    <a:pt x="5" y="12"/>
                  </a:lnTo>
                  <a:lnTo>
                    <a:pt x="2" y="18"/>
                  </a:lnTo>
                  <a:lnTo>
                    <a:pt x="0" y="24"/>
                  </a:lnTo>
                  <a:lnTo>
                    <a:pt x="0" y="31"/>
                  </a:lnTo>
                  <a:lnTo>
                    <a:pt x="2" y="31"/>
                  </a:lnTo>
                  <a:lnTo>
                    <a:pt x="2" y="25"/>
                  </a:lnTo>
                  <a:lnTo>
                    <a:pt x="4" y="20"/>
                  </a:lnTo>
                  <a:lnTo>
                    <a:pt x="6" y="14"/>
                  </a:lnTo>
                  <a:lnTo>
                    <a:pt x="10" y="9"/>
                  </a:lnTo>
                  <a:lnTo>
                    <a:pt x="12" y="6"/>
                  </a:lnTo>
                  <a:lnTo>
                    <a:pt x="17" y="4"/>
                  </a:lnTo>
                  <a:lnTo>
                    <a:pt x="21" y="3"/>
                  </a:lnTo>
                  <a:lnTo>
                    <a:pt x="21" y="0"/>
                  </a:lnTo>
                  <a:close/>
                </a:path>
              </a:pathLst>
            </a:custGeom>
            <a:solidFill>
              <a:srgbClr val="6969F3"/>
            </a:solidFill>
            <a:ln w="9525">
              <a:noFill/>
              <a:round/>
              <a:headEnd/>
              <a:tailEnd/>
            </a:ln>
            <a:effectLst/>
          </p:spPr>
          <p:txBody>
            <a:bodyPr wrap="none" anchor="ctr"/>
            <a:lstStyle/>
            <a:p>
              <a:endParaRPr lang="en-IN"/>
            </a:p>
          </p:txBody>
        </p:sp>
        <p:sp>
          <p:nvSpPr>
            <p:cNvPr id="5120" name="Freeform 1024"/>
            <p:cNvSpPr>
              <a:spLocks noChangeArrowheads="1"/>
            </p:cNvSpPr>
            <p:nvPr/>
          </p:nvSpPr>
          <p:spPr bwMode="auto">
            <a:xfrm>
              <a:off x="3921" y="1302"/>
              <a:ext cx="20" cy="30"/>
            </a:xfrm>
            <a:custGeom>
              <a:avLst/>
              <a:gdLst/>
              <a:ahLst/>
              <a:cxnLst>
                <a:cxn ang="0">
                  <a:pos x="19" y="0"/>
                </a:cxn>
                <a:cxn ang="0">
                  <a:pos x="15" y="1"/>
                </a:cxn>
                <a:cxn ang="0">
                  <a:pos x="10" y="3"/>
                </a:cxn>
                <a:cxn ang="0">
                  <a:pos x="8" y="6"/>
                </a:cxn>
                <a:cxn ang="0">
                  <a:pos x="4" y="11"/>
                </a:cxn>
                <a:cxn ang="0">
                  <a:pos x="2" y="17"/>
                </a:cxn>
                <a:cxn ang="0">
                  <a:pos x="0" y="22"/>
                </a:cxn>
                <a:cxn ang="0">
                  <a:pos x="0" y="28"/>
                </a:cxn>
                <a:cxn ang="0">
                  <a:pos x="2" y="28"/>
                </a:cxn>
                <a:cxn ang="0">
                  <a:pos x="2" y="22"/>
                </a:cxn>
                <a:cxn ang="0">
                  <a:pos x="4" y="16"/>
                </a:cxn>
                <a:cxn ang="0">
                  <a:pos x="7" y="11"/>
                </a:cxn>
                <a:cxn ang="0">
                  <a:pos x="10" y="7"/>
                </a:cxn>
                <a:cxn ang="0">
                  <a:pos x="15" y="4"/>
                </a:cxn>
                <a:cxn ang="0">
                  <a:pos x="19" y="3"/>
                </a:cxn>
                <a:cxn ang="0">
                  <a:pos x="19" y="0"/>
                </a:cxn>
              </a:cxnLst>
              <a:rect l="0" t="0" r="r" b="b"/>
              <a:pathLst>
                <a:path w="19" h="28">
                  <a:moveTo>
                    <a:pt x="19" y="0"/>
                  </a:moveTo>
                  <a:lnTo>
                    <a:pt x="15" y="1"/>
                  </a:lnTo>
                  <a:lnTo>
                    <a:pt x="10" y="3"/>
                  </a:lnTo>
                  <a:lnTo>
                    <a:pt x="8" y="6"/>
                  </a:lnTo>
                  <a:lnTo>
                    <a:pt x="4" y="11"/>
                  </a:lnTo>
                  <a:lnTo>
                    <a:pt x="2" y="17"/>
                  </a:lnTo>
                  <a:lnTo>
                    <a:pt x="0" y="22"/>
                  </a:lnTo>
                  <a:lnTo>
                    <a:pt x="0" y="28"/>
                  </a:lnTo>
                  <a:lnTo>
                    <a:pt x="2" y="28"/>
                  </a:lnTo>
                  <a:lnTo>
                    <a:pt x="2" y="22"/>
                  </a:lnTo>
                  <a:lnTo>
                    <a:pt x="4" y="16"/>
                  </a:lnTo>
                  <a:lnTo>
                    <a:pt x="7" y="11"/>
                  </a:lnTo>
                  <a:lnTo>
                    <a:pt x="10" y="7"/>
                  </a:lnTo>
                  <a:lnTo>
                    <a:pt x="15" y="4"/>
                  </a:lnTo>
                  <a:lnTo>
                    <a:pt x="19" y="3"/>
                  </a:lnTo>
                  <a:lnTo>
                    <a:pt x="19" y="0"/>
                  </a:lnTo>
                  <a:close/>
                </a:path>
              </a:pathLst>
            </a:custGeom>
            <a:solidFill>
              <a:srgbClr val="5454F5"/>
            </a:solidFill>
            <a:ln w="9525">
              <a:noFill/>
              <a:round/>
              <a:headEnd/>
              <a:tailEnd/>
            </a:ln>
            <a:effectLst/>
          </p:spPr>
          <p:txBody>
            <a:bodyPr wrap="none" anchor="ctr"/>
            <a:lstStyle/>
            <a:p>
              <a:endParaRPr lang="en-IN"/>
            </a:p>
          </p:txBody>
        </p:sp>
        <p:sp>
          <p:nvSpPr>
            <p:cNvPr id="5121" name="Freeform 1025"/>
            <p:cNvSpPr>
              <a:spLocks noChangeArrowheads="1"/>
            </p:cNvSpPr>
            <p:nvPr/>
          </p:nvSpPr>
          <p:spPr bwMode="auto">
            <a:xfrm>
              <a:off x="3923" y="1305"/>
              <a:ext cx="18" cy="26"/>
            </a:xfrm>
            <a:custGeom>
              <a:avLst/>
              <a:gdLst/>
              <a:ahLst/>
              <a:cxnLst>
                <a:cxn ang="0">
                  <a:pos x="17" y="0"/>
                </a:cxn>
                <a:cxn ang="0">
                  <a:pos x="13" y="1"/>
                </a:cxn>
                <a:cxn ang="0">
                  <a:pos x="8" y="4"/>
                </a:cxn>
                <a:cxn ang="0">
                  <a:pos x="5" y="8"/>
                </a:cxn>
                <a:cxn ang="0">
                  <a:pos x="2" y="13"/>
                </a:cxn>
                <a:cxn ang="0">
                  <a:pos x="0" y="19"/>
                </a:cxn>
                <a:cxn ang="0">
                  <a:pos x="0" y="25"/>
                </a:cxn>
                <a:cxn ang="0">
                  <a:pos x="2" y="25"/>
                </a:cxn>
                <a:cxn ang="0">
                  <a:pos x="2" y="19"/>
                </a:cxn>
                <a:cxn ang="0">
                  <a:pos x="4" y="15"/>
                </a:cxn>
                <a:cxn ang="0">
                  <a:pos x="7" y="10"/>
                </a:cxn>
                <a:cxn ang="0">
                  <a:pos x="9" y="6"/>
                </a:cxn>
                <a:cxn ang="0">
                  <a:pos x="13" y="4"/>
                </a:cxn>
                <a:cxn ang="0">
                  <a:pos x="17" y="3"/>
                </a:cxn>
                <a:cxn ang="0">
                  <a:pos x="17" y="0"/>
                </a:cxn>
              </a:cxnLst>
              <a:rect l="0" t="0" r="r" b="b"/>
              <a:pathLst>
                <a:path w="17" h="25">
                  <a:moveTo>
                    <a:pt x="17" y="0"/>
                  </a:moveTo>
                  <a:lnTo>
                    <a:pt x="13" y="1"/>
                  </a:lnTo>
                  <a:lnTo>
                    <a:pt x="8" y="4"/>
                  </a:lnTo>
                  <a:lnTo>
                    <a:pt x="5" y="8"/>
                  </a:lnTo>
                  <a:lnTo>
                    <a:pt x="2" y="13"/>
                  </a:lnTo>
                  <a:lnTo>
                    <a:pt x="0" y="19"/>
                  </a:lnTo>
                  <a:lnTo>
                    <a:pt x="0" y="25"/>
                  </a:lnTo>
                  <a:lnTo>
                    <a:pt x="2" y="25"/>
                  </a:lnTo>
                  <a:lnTo>
                    <a:pt x="2" y="19"/>
                  </a:lnTo>
                  <a:lnTo>
                    <a:pt x="4" y="15"/>
                  </a:lnTo>
                  <a:lnTo>
                    <a:pt x="7" y="10"/>
                  </a:lnTo>
                  <a:lnTo>
                    <a:pt x="9" y="6"/>
                  </a:lnTo>
                  <a:lnTo>
                    <a:pt x="13" y="4"/>
                  </a:lnTo>
                  <a:lnTo>
                    <a:pt x="17" y="3"/>
                  </a:lnTo>
                  <a:lnTo>
                    <a:pt x="17" y="0"/>
                  </a:lnTo>
                  <a:close/>
                </a:path>
              </a:pathLst>
            </a:custGeom>
            <a:solidFill>
              <a:srgbClr val="4343F7"/>
            </a:solidFill>
            <a:ln w="9525">
              <a:noFill/>
              <a:round/>
              <a:headEnd/>
              <a:tailEnd/>
            </a:ln>
            <a:effectLst/>
          </p:spPr>
          <p:txBody>
            <a:bodyPr wrap="none" anchor="ctr"/>
            <a:lstStyle/>
            <a:p>
              <a:endParaRPr lang="en-IN"/>
            </a:p>
          </p:txBody>
        </p:sp>
        <p:sp>
          <p:nvSpPr>
            <p:cNvPr id="5122" name="Freeform 1026"/>
            <p:cNvSpPr>
              <a:spLocks noChangeArrowheads="1"/>
            </p:cNvSpPr>
            <p:nvPr/>
          </p:nvSpPr>
          <p:spPr bwMode="auto">
            <a:xfrm>
              <a:off x="3925" y="1308"/>
              <a:ext cx="16" cy="23"/>
            </a:xfrm>
            <a:custGeom>
              <a:avLst/>
              <a:gdLst/>
              <a:ahLst/>
              <a:cxnLst>
                <a:cxn ang="0">
                  <a:pos x="15" y="0"/>
                </a:cxn>
                <a:cxn ang="0">
                  <a:pos x="11" y="1"/>
                </a:cxn>
                <a:cxn ang="0">
                  <a:pos x="7" y="3"/>
                </a:cxn>
                <a:cxn ang="0">
                  <a:pos x="5" y="7"/>
                </a:cxn>
                <a:cxn ang="0">
                  <a:pos x="2" y="12"/>
                </a:cxn>
                <a:cxn ang="0">
                  <a:pos x="0" y="16"/>
                </a:cxn>
                <a:cxn ang="0">
                  <a:pos x="0" y="22"/>
                </a:cxn>
                <a:cxn ang="0">
                  <a:pos x="2" y="22"/>
                </a:cxn>
                <a:cxn ang="0">
                  <a:pos x="2" y="17"/>
                </a:cxn>
                <a:cxn ang="0">
                  <a:pos x="4" y="13"/>
                </a:cxn>
                <a:cxn ang="0">
                  <a:pos x="5" y="9"/>
                </a:cxn>
                <a:cxn ang="0">
                  <a:pos x="8" y="6"/>
                </a:cxn>
                <a:cxn ang="0">
                  <a:pos x="12" y="4"/>
                </a:cxn>
                <a:cxn ang="0">
                  <a:pos x="15" y="3"/>
                </a:cxn>
                <a:cxn ang="0">
                  <a:pos x="15" y="0"/>
                </a:cxn>
              </a:cxnLst>
              <a:rect l="0" t="0" r="r" b="b"/>
              <a:pathLst>
                <a:path w="15" h="22">
                  <a:moveTo>
                    <a:pt x="15" y="0"/>
                  </a:moveTo>
                  <a:lnTo>
                    <a:pt x="11" y="1"/>
                  </a:lnTo>
                  <a:lnTo>
                    <a:pt x="7" y="3"/>
                  </a:lnTo>
                  <a:lnTo>
                    <a:pt x="5" y="7"/>
                  </a:lnTo>
                  <a:lnTo>
                    <a:pt x="2" y="12"/>
                  </a:lnTo>
                  <a:lnTo>
                    <a:pt x="0" y="16"/>
                  </a:lnTo>
                  <a:lnTo>
                    <a:pt x="0" y="22"/>
                  </a:lnTo>
                  <a:lnTo>
                    <a:pt x="2" y="22"/>
                  </a:lnTo>
                  <a:lnTo>
                    <a:pt x="2" y="17"/>
                  </a:lnTo>
                  <a:lnTo>
                    <a:pt x="4" y="13"/>
                  </a:lnTo>
                  <a:lnTo>
                    <a:pt x="5" y="9"/>
                  </a:lnTo>
                  <a:lnTo>
                    <a:pt x="8" y="6"/>
                  </a:lnTo>
                  <a:lnTo>
                    <a:pt x="12" y="4"/>
                  </a:lnTo>
                  <a:lnTo>
                    <a:pt x="15" y="3"/>
                  </a:lnTo>
                  <a:lnTo>
                    <a:pt x="15" y="0"/>
                  </a:lnTo>
                  <a:close/>
                </a:path>
              </a:pathLst>
            </a:custGeom>
            <a:solidFill>
              <a:srgbClr val="3434F9"/>
            </a:solidFill>
            <a:ln w="9525">
              <a:noFill/>
              <a:round/>
              <a:headEnd/>
              <a:tailEnd/>
            </a:ln>
            <a:effectLst/>
          </p:spPr>
          <p:txBody>
            <a:bodyPr wrap="none" anchor="ctr"/>
            <a:lstStyle/>
            <a:p>
              <a:endParaRPr lang="en-IN"/>
            </a:p>
          </p:txBody>
        </p:sp>
        <p:sp>
          <p:nvSpPr>
            <p:cNvPr id="5123" name="Freeform 1027"/>
            <p:cNvSpPr>
              <a:spLocks noChangeArrowheads="1"/>
            </p:cNvSpPr>
            <p:nvPr/>
          </p:nvSpPr>
          <p:spPr bwMode="auto">
            <a:xfrm>
              <a:off x="3928" y="1312"/>
              <a:ext cx="13" cy="20"/>
            </a:xfrm>
            <a:custGeom>
              <a:avLst/>
              <a:gdLst/>
              <a:ahLst/>
              <a:cxnLst>
                <a:cxn ang="0">
                  <a:pos x="13" y="0"/>
                </a:cxn>
                <a:cxn ang="0">
                  <a:pos x="10" y="1"/>
                </a:cxn>
                <a:cxn ang="0">
                  <a:pos x="6" y="3"/>
                </a:cxn>
                <a:cxn ang="0">
                  <a:pos x="3" y="6"/>
                </a:cxn>
                <a:cxn ang="0">
                  <a:pos x="2" y="10"/>
                </a:cxn>
                <a:cxn ang="0">
                  <a:pos x="0" y="14"/>
                </a:cxn>
                <a:cxn ang="0">
                  <a:pos x="0" y="19"/>
                </a:cxn>
                <a:cxn ang="0">
                  <a:pos x="2" y="19"/>
                </a:cxn>
                <a:cxn ang="0">
                  <a:pos x="3" y="14"/>
                </a:cxn>
                <a:cxn ang="0">
                  <a:pos x="3" y="10"/>
                </a:cxn>
                <a:cxn ang="0">
                  <a:pos x="6" y="6"/>
                </a:cxn>
                <a:cxn ang="0">
                  <a:pos x="10" y="4"/>
                </a:cxn>
                <a:cxn ang="0">
                  <a:pos x="13" y="3"/>
                </a:cxn>
                <a:cxn ang="0">
                  <a:pos x="13" y="0"/>
                </a:cxn>
              </a:cxnLst>
              <a:rect l="0" t="0" r="r" b="b"/>
              <a:pathLst>
                <a:path w="13" h="19">
                  <a:moveTo>
                    <a:pt x="13" y="0"/>
                  </a:moveTo>
                  <a:lnTo>
                    <a:pt x="10" y="1"/>
                  </a:lnTo>
                  <a:lnTo>
                    <a:pt x="6" y="3"/>
                  </a:lnTo>
                  <a:lnTo>
                    <a:pt x="3" y="6"/>
                  </a:lnTo>
                  <a:lnTo>
                    <a:pt x="2" y="10"/>
                  </a:lnTo>
                  <a:lnTo>
                    <a:pt x="0" y="14"/>
                  </a:lnTo>
                  <a:lnTo>
                    <a:pt x="0" y="19"/>
                  </a:lnTo>
                  <a:lnTo>
                    <a:pt x="2" y="19"/>
                  </a:lnTo>
                  <a:lnTo>
                    <a:pt x="3" y="14"/>
                  </a:lnTo>
                  <a:lnTo>
                    <a:pt x="3" y="10"/>
                  </a:lnTo>
                  <a:lnTo>
                    <a:pt x="6" y="6"/>
                  </a:lnTo>
                  <a:lnTo>
                    <a:pt x="10" y="4"/>
                  </a:lnTo>
                  <a:lnTo>
                    <a:pt x="13" y="3"/>
                  </a:lnTo>
                  <a:lnTo>
                    <a:pt x="13" y="0"/>
                  </a:lnTo>
                  <a:close/>
                </a:path>
              </a:pathLst>
            </a:custGeom>
            <a:solidFill>
              <a:srgbClr val="2828FA"/>
            </a:solidFill>
            <a:ln w="9525">
              <a:noFill/>
              <a:round/>
              <a:headEnd/>
              <a:tailEnd/>
            </a:ln>
            <a:effectLst/>
          </p:spPr>
          <p:txBody>
            <a:bodyPr wrap="none" anchor="ctr"/>
            <a:lstStyle/>
            <a:p>
              <a:endParaRPr lang="en-IN"/>
            </a:p>
          </p:txBody>
        </p:sp>
        <p:sp>
          <p:nvSpPr>
            <p:cNvPr id="5124" name="Freeform 1028"/>
            <p:cNvSpPr>
              <a:spLocks noChangeArrowheads="1"/>
            </p:cNvSpPr>
            <p:nvPr/>
          </p:nvSpPr>
          <p:spPr bwMode="auto">
            <a:xfrm>
              <a:off x="3930" y="1315"/>
              <a:ext cx="11" cy="16"/>
            </a:xfrm>
            <a:custGeom>
              <a:avLst/>
              <a:gdLst/>
              <a:ahLst/>
              <a:cxnLst>
                <a:cxn ang="0">
                  <a:pos x="11" y="0"/>
                </a:cxn>
                <a:cxn ang="0">
                  <a:pos x="8" y="1"/>
                </a:cxn>
                <a:cxn ang="0">
                  <a:pos x="4" y="3"/>
                </a:cxn>
                <a:cxn ang="0">
                  <a:pos x="1" y="7"/>
                </a:cxn>
                <a:cxn ang="0">
                  <a:pos x="1" y="11"/>
                </a:cxn>
                <a:cxn ang="0">
                  <a:pos x="0" y="16"/>
                </a:cxn>
                <a:cxn ang="0">
                  <a:pos x="1" y="16"/>
                </a:cxn>
                <a:cxn ang="0">
                  <a:pos x="2" y="12"/>
                </a:cxn>
                <a:cxn ang="0">
                  <a:pos x="3" y="8"/>
                </a:cxn>
                <a:cxn ang="0">
                  <a:pos x="5" y="6"/>
                </a:cxn>
                <a:cxn ang="0">
                  <a:pos x="8" y="3"/>
                </a:cxn>
                <a:cxn ang="0">
                  <a:pos x="11" y="3"/>
                </a:cxn>
                <a:cxn ang="0">
                  <a:pos x="11" y="0"/>
                </a:cxn>
              </a:cxnLst>
              <a:rect l="0" t="0" r="r" b="b"/>
              <a:pathLst>
                <a:path w="11" h="16">
                  <a:moveTo>
                    <a:pt x="11" y="0"/>
                  </a:moveTo>
                  <a:lnTo>
                    <a:pt x="8" y="1"/>
                  </a:lnTo>
                  <a:lnTo>
                    <a:pt x="4" y="3"/>
                  </a:lnTo>
                  <a:lnTo>
                    <a:pt x="1" y="7"/>
                  </a:lnTo>
                  <a:lnTo>
                    <a:pt x="1" y="11"/>
                  </a:lnTo>
                  <a:lnTo>
                    <a:pt x="0" y="16"/>
                  </a:lnTo>
                  <a:lnTo>
                    <a:pt x="1" y="16"/>
                  </a:lnTo>
                  <a:lnTo>
                    <a:pt x="2" y="12"/>
                  </a:lnTo>
                  <a:lnTo>
                    <a:pt x="3" y="8"/>
                  </a:lnTo>
                  <a:lnTo>
                    <a:pt x="5" y="6"/>
                  </a:lnTo>
                  <a:lnTo>
                    <a:pt x="8" y="3"/>
                  </a:lnTo>
                  <a:lnTo>
                    <a:pt x="11" y="3"/>
                  </a:lnTo>
                  <a:lnTo>
                    <a:pt x="11" y="0"/>
                  </a:lnTo>
                  <a:close/>
                </a:path>
              </a:pathLst>
            </a:custGeom>
            <a:solidFill>
              <a:srgbClr val="1D1DFB"/>
            </a:solidFill>
            <a:ln w="9525">
              <a:noFill/>
              <a:round/>
              <a:headEnd/>
              <a:tailEnd/>
            </a:ln>
            <a:effectLst/>
          </p:spPr>
          <p:txBody>
            <a:bodyPr wrap="none" anchor="ctr"/>
            <a:lstStyle/>
            <a:p>
              <a:endParaRPr lang="en-IN"/>
            </a:p>
          </p:txBody>
        </p:sp>
        <p:sp>
          <p:nvSpPr>
            <p:cNvPr id="5125" name="Freeform 1029"/>
            <p:cNvSpPr>
              <a:spLocks noChangeArrowheads="1"/>
            </p:cNvSpPr>
            <p:nvPr/>
          </p:nvSpPr>
          <p:spPr bwMode="auto">
            <a:xfrm>
              <a:off x="3931" y="1318"/>
              <a:ext cx="10" cy="13"/>
            </a:xfrm>
            <a:custGeom>
              <a:avLst/>
              <a:gdLst/>
              <a:ahLst/>
              <a:cxnLst>
                <a:cxn ang="0">
                  <a:pos x="10" y="0"/>
                </a:cxn>
                <a:cxn ang="0">
                  <a:pos x="7" y="0"/>
                </a:cxn>
                <a:cxn ang="0">
                  <a:pos x="4" y="3"/>
                </a:cxn>
                <a:cxn ang="0">
                  <a:pos x="2" y="5"/>
                </a:cxn>
                <a:cxn ang="0">
                  <a:pos x="1" y="9"/>
                </a:cxn>
                <a:cxn ang="0">
                  <a:pos x="0" y="13"/>
                </a:cxn>
                <a:cxn ang="0">
                  <a:pos x="2" y="13"/>
                </a:cxn>
                <a:cxn ang="0">
                  <a:pos x="3" y="9"/>
                </a:cxn>
                <a:cxn ang="0">
                  <a:pos x="5" y="5"/>
                </a:cxn>
                <a:cxn ang="0">
                  <a:pos x="7" y="4"/>
                </a:cxn>
                <a:cxn ang="0">
                  <a:pos x="10" y="3"/>
                </a:cxn>
                <a:cxn ang="0">
                  <a:pos x="10" y="0"/>
                </a:cxn>
              </a:cxnLst>
              <a:rect l="0" t="0" r="r" b="b"/>
              <a:pathLst>
                <a:path w="10" h="13">
                  <a:moveTo>
                    <a:pt x="10" y="0"/>
                  </a:moveTo>
                  <a:lnTo>
                    <a:pt x="7" y="0"/>
                  </a:lnTo>
                  <a:lnTo>
                    <a:pt x="4" y="3"/>
                  </a:lnTo>
                  <a:lnTo>
                    <a:pt x="2" y="5"/>
                  </a:lnTo>
                  <a:lnTo>
                    <a:pt x="1" y="9"/>
                  </a:lnTo>
                  <a:lnTo>
                    <a:pt x="0" y="13"/>
                  </a:lnTo>
                  <a:lnTo>
                    <a:pt x="2" y="13"/>
                  </a:lnTo>
                  <a:lnTo>
                    <a:pt x="3" y="9"/>
                  </a:lnTo>
                  <a:lnTo>
                    <a:pt x="5" y="5"/>
                  </a:lnTo>
                  <a:lnTo>
                    <a:pt x="7" y="4"/>
                  </a:lnTo>
                  <a:lnTo>
                    <a:pt x="10" y="3"/>
                  </a:lnTo>
                  <a:lnTo>
                    <a:pt x="10" y="0"/>
                  </a:lnTo>
                  <a:close/>
                </a:path>
              </a:pathLst>
            </a:custGeom>
            <a:solidFill>
              <a:srgbClr val="1414FC"/>
            </a:solidFill>
            <a:ln w="9525">
              <a:noFill/>
              <a:round/>
              <a:headEnd/>
              <a:tailEnd/>
            </a:ln>
            <a:effectLst/>
          </p:spPr>
          <p:txBody>
            <a:bodyPr wrap="none" anchor="ctr"/>
            <a:lstStyle/>
            <a:p>
              <a:endParaRPr lang="en-IN"/>
            </a:p>
          </p:txBody>
        </p:sp>
        <p:sp>
          <p:nvSpPr>
            <p:cNvPr id="5126" name="Freeform 1030"/>
            <p:cNvSpPr>
              <a:spLocks noChangeArrowheads="1"/>
            </p:cNvSpPr>
            <p:nvPr/>
          </p:nvSpPr>
          <p:spPr bwMode="auto">
            <a:xfrm>
              <a:off x="3933" y="1322"/>
              <a:ext cx="8" cy="10"/>
            </a:xfrm>
            <a:custGeom>
              <a:avLst/>
              <a:gdLst/>
              <a:ahLst/>
              <a:cxnLst>
                <a:cxn ang="0">
                  <a:pos x="8" y="0"/>
                </a:cxn>
                <a:cxn ang="0">
                  <a:pos x="5" y="1"/>
                </a:cxn>
                <a:cxn ang="0">
                  <a:pos x="3" y="2"/>
                </a:cxn>
                <a:cxn ang="0">
                  <a:pos x="1" y="6"/>
                </a:cxn>
                <a:cxn ang="0">
                  <a:pos x="0" y="10"/>
                </a:cxn>
                <a:cxn ang="0">
                  <a:pos x="2" y="10"/>
                </a:cxn>
                <a:cxn ang="0">
                  <a:pos x="3" y="7"/>
                </a:cxn>
                <a:cxn ang="0">
                  <a:pos x="4" y="4"/>
                </a:cxn>
                <a:cxn ang="0">
                  <a:pos x="6" y="2"/>
                </a:cxn>
                <a:cxn ang="0">
                  <a:pos x="8" y="2"/>
                </a:cxn>
                <a:cxn ang="0">
                  <a:pos x="8" y="0"/>
                </a:cxn>
              </a:cxnLst>
              <a:rect l="0" t="0" r="r" b="b"/>
              <a:pathLst>
                <a:path w="8" h="10">
                  <a:moveTo>
                    <a:pt x="8" y="0"/>
                  </a:moveTo>
                  <a:lnTo>
                    <a:pt x="5" y="1"/>
                  </a:lnTo>
                  <a:lnTo>
                    <a:pt x="3" y="2"/>
                  </a:lnTo>
                  <a:lnTo>
                    <a:pt x="1" y="6"/>
                  </a:lnTo>
                  <a:lnTo>
                    <a:pt x="0" y="10"/>
                  </a:lnTo>
                  <a:lnTo>
                    <a:pt x="2" y="10"/>
                  </a:lnTo>
                  <a:lnTo>
                    <a:pt x="3" y="7"/>
                  </a:lnTo>
                  <a:lnTo>
                    <a:pt x="4" y="4"/>
                  </a:lnTo>
                  <a:lnTo>
                    <a:pt x="6" y="2"/>
                  </a:lnTo>
                  <a:lnTo>
                    <a:pt x="8" y="2"/>
                  </a:lnTo>
                  <a:lnTo>
                    <a:pt x="8" y="0"/>
                  </a:lnTo>
                  <a:close/>
                </a:path>
              </a:pathLst>
            </a:custGeom>
            <a:solidFill>
              <a:srgbClr val="0D0DFD"/>
            </a:solidFill>
            <a:ln w="9525">
              <a:noFill/>
              <a:round/>
              <a:headEnd/>
              <a:tailEnd/>
            </a:ln>
            <a:effectLst/>
          </p:spPr>
          <p:txBody>
            <a:bodyPr wrap="none" anchor="ctr"/>
            <a:lstStyle/>
            <a:p>
              <a:endParaRPr lang="en-IN"/>
            </a:p>
          </p:txBody>
        </p:sp>
        <p:sp>
          <p:nvSpPr>
            <p:cNvPr id="5127" name="Freeform 1031"/>
            <p:cNvSpPr>
              <a:spLocks noChangeArrowheads="1"/>
            </p:cNvSpPr>
            <p:nvPr/>
          </p:nvSpPr>
          <p:spPr bwMode="auto">
            <a:xfrm>
              <a:off x="3935" y="1324"/>
              <a:ext cx="6" cy="8"/>
            </a:xfrm>
            <a:custGeom>
              <a:avLst/>
              <a:gdLst/>
              <a:ahLst/>
              <a:cxnLst>
                <a:cxn ang="0">
                  <a:pos x="6" y="0"/>
                </a:cxn>
                <a:cxn ang="0">
                  <a:pos x="4" y="0"/>
                </a:cxn>
                <a:cxn ang="0">
                  <a:pos x="2" y="2"/>
                </a:cxn>
                <a:cxn ang="0">
                  <a:pos x="1" y="5"/>
                </a:cxn>
                <a:cxn ang="0">
                  <a:pos x="0" y="8"/>
                </a:cxn>
                <a:cxn ang="0">
                  <a:pos x="2" y="8"/>
                </a:cxn>
                <a:cxn ang="0">
                  <a:pos x="3" y="6"/>
                </a:cxn>
                <a:cxn ang="0">
                  <a:pos x="4" y="3"/>
                </a:cxn>
                <a:cxn ang="0">
                  <a:pos x="6" y="3"/>
                </a:cxn>
                <a:cxn ang="0">
                  <a:pos x="6" y="0"/>
                </a:cxn>
              </a:cxnLst>
              <a:rect l="0" t="0" r="r" b="b"/>
              <a:pathLst>
                <a:path w="6" h="8">
                  <a:moveTo>
                    <a:pt x="6" y="0"/>
                  </a:moveTo>
                  <a:lnTo>
                    <a:pt x="4" y="0"/>
                  </a:lnTo>
                  <a:lnTo>
                    <a:pt x="2" y="2"/>
                  </a:lnTo>
                  <a:lnTo>
                    <a:pt x="1" y="5"/>
                  </a:lnTo>
                  <a:lnTo>
                    <a:pt x="0" y="8"/>
                  </a:lnTo>
                  <a:lnTo>
                    <a:pt x="2" y="8"/>
                  </a:lnTo>
                  <a:lnTo>
                    <a:pt x="3" y="6"/>
                  </a:lnTo>
                  <a:lnTo>
                    <a:pt x="4" y="3"/>
                  </a:lnTo>
                  <a:lnTo>
                    <a:pt x="6" y="3"/>
                  </a:lnTo>
                  <a:lnTo>
                    <a:pt x="6" y="0"/>
                  </a:lnTo>
                  <a:close/>
                </a:path>
              </a:pathLst>
            </a:custGeom>
            <a:solidFill>
              <a:srgbClr val="0606FE"/>
            </a:solidFill>
            <a:ln w="9525">
              <a:noFill/>
              <a:round/>
              <a:headEnd/>
              <a:tailEnd/>
            </a:ln>
            <a:effectLst/>
          </p:spPr>
          <p:txBody>
            <a:bodyPr wrap="none" anchor="ctr"/>
            <a:lstStyle/>
            <a:p>
              <a:endParaRPr lang="en-IN"/>
            </a:p>
          </p:txBody>
        </p:sp>
        <p:sp>
          <p:nvSpPr>
            <p:cNvPr id="5128" name="Freeform 1032"/>
            <p:cNvSpPr>
              <a:spLocks noChangeArrowheads="1"/>
            </p:cNvSpPr>
            <p:nvPr/>
          </p:nvSpPr>
          <p:spPr bwMode="auto">
            <a:xfrm>
              <a:off x="3938" y="1327"/>
              <a:ext cx="3" cy="4"/>
            </a:xfrm>
            <a:custGeom>
              <a:avLst/>
              <a:gdLst/>
              <a:ahLst/>
              <a:cxnLst>
                <a:cxn ang="0">
                  <a:pos x="4" y="0"/>
                </a:cxn>
                <a:cxn ang="0">
                  <a:pos x="2" y="0"/>
                </a:cxn>
                <a:cxn ang="0">
                  <a:pos x="1" y="3"/>
                </a:cxn>
                <a:cxn ang="0">
                  <a:pos x="0" y="5"/>
                </a:cxn>
                <a:cxn ang="0">
                  <a:pos x="2" y="5"/>
                </a:cxn>
                <a:cxn ang="0">
                  <a:pos x="3" y="3"/>
                </a:cxn>
                <a:cxn ang="0">
                  <a:pos x="4" y="3"/>
                </a:cxn>
                <a:cxn ang="0">
                  <a:pos x="4" y="0"/>
                </a:cxn>
              </a:cxnLst>
              <a:rect l="0" t="0" r="r" b="b"/>
              <a:pathLst>
                <a:path w="4" h="5">
                  <a:moveTo>
                    <a:pt x="4" y="0"/>
                  </a:moveTo>
                  <a:lnTo>
                    <a:pt x="2" y="0"/>
                  </a:lnTo>
                  <a:lnTo>
                    <a:pt x="1" y="3"/>
                  </a:lnTo>
                  <a:lnTo>
                    <a:pt x="0" y="5"/>
                  </a:lnTo>
                  <a:lnTo>
                    <a:pt x="2" y="5"/>
                  </a:lnTo>
                  <a:lnTo>
                    <a:pt x="3" y="3"/>
                  </a:lnTo>
                  <a:lnTo>
                    <a:pt x="4" y="3"/>
                  </a:lnTo>
                  <a:lnTo>
                    <a:pt x="4" y="0"/>
                  </a:lnTo>
                  <a:close/>
                </a:path>
              </a:pathLst>
            </a:custGeom>
            <a:solidFill>
              <a:srgbClr val="0000FE"/>
            </a:solidFill>
            <a:ln w="9525">
              <a:noFill/>
              <a:round/>
              <a:headEnd/>
              <a:tailEnd/>
            </a:ln>
            <a:effectLst/>
          </p:spPr>
          <p:txBody>
            <a:bodyPr wrap="none" anchor="ctr"/>
            <a:lstStyle/>
            <a:p>
              <a:endParaRPr lang="en-IN"/>
            </a:p>
          </p:txBody>
        </p:sp>
        <p:sp>
          <p:nvSpPr>
            <p:cNvPr id="5129" name="Freeform 1033"/>
            <p:cNvSpPr>
              <a:spLocks noChangeArrowheads="1"/>
            </p:cNvSpPr>
            <p:nvPr/>
          </p:nvSpPr>
          <p:spPr bwMode="auto">
            <a:xfrm>
              <a:off x="3940" y="1331"/>
              <a:ext cx="1" cy="1"/>
            </a:xfrm>
            <a:custGeom>
              <a:avLst/>
              <a:gdLst/>
              <a:ahLst/>
              <a:cxnLst>
                <a:cxn ang="0">
                  <a:pos x="2" y="0"/>
                </a:cxn>
                <a:cxn ang="0">
                  <a:pos x="1" y="0"/>
                </a:cxn>
                <a:cxn ang="0">
                  <a:pos x="0" y="2"/>
                </a:cxn>
                <a:cxn ang="0">
                  <a:pos x="2" y="2"/>
                </a:cxn>
                <a:cxn ang="0">
                  <a:pos x="2" y="2"/>
                </a:cxn>
                <a:cxn ang="0">
                  <a:pos x="2" y="0"/>
                </a:cxn>
              </a:cxnLst>
              <a:rect l="0" t="0" r="r" b="b"/>
              <a:pathLst>
                <a:path w="2" h="2">
                  <a:moveTo>
                    <a:pt x="2" y="0"/>
                  </a:moveTo>
                  <a:lnTo>
                    <a:pt x="1" y="0"/>
                  </a:lnTo>
                  <a:lnTo>
                    <a:pt x="0" y="2"/>
                  </a:lnTo>
                  <a:lnTo>
                    <a:pt x="2" y="2"/>
                  </a:lnTo>
                  <a:lnTo>
                    <a:pt x="2" y="2"/>
                  </a:lnTo>
                  <a:lnTo>
                    <a:pt x="2" y="0"/>
                  </a:lnTo>
                  <a:close/>
                </a:path>
              </a:pathLst>
            </a:custGeom>
            <a:solidFill>
              <a:srgbClr val="0000FF"/>
            </a:solidFill>
            <a:ln w="9525">
              <a:noFill/>
              <a:round/>
              <a:headEnd/>
              <a:tailEnd/>
            </a:ln>
            <a:effectLst/>
          </p:spPr>
          <p:txBody>
            <a:bodyPr wrap="none" anchor="ctr"/>
            <a:lstStyle/>
            <a:p>
              <a:endParaRPr lang="en-IN"/>
            </a:p>
          </p:txBody>
        </p:sp>
        <p:sp>
          <p:nvSpPr>
            <p:cNvPr id="5130" name="Rectangle 1034"/>
            <p:cNvSpPr>
              <a:spLocks noChangeArrowheads="1"/>
            </p:cNvSpPr>
            <p:nvPr/>
          </p:nvSpPr>
          <p:spPr bwMode="auto">
            <a:xfrm>
              <a:off x="3942" y="1333"/>
              <a:ext cx="0" cy="0"/>
            </a:xfrm>
            <a:prstGeom prst="rect">
              <a:avLst/>
            </a:prstGeom>
            <a:solidFill>
              <a:srgbClr val="0000FF"/>
            </a:solidFill>
            <a:ln w="9525">
              <a:noFill/>
              <a:round/>
              <a:headEnd/>
              <a:tailEnd/>
            </a:ln>
            <a:effectLst/>
          </p:spPr>
          <p:txBody>
            <a:bodyPr wrap="none" anchor="ctr"/>
            <a:lstStyle/>
            <a:p>
              <a:endParaRPr lang="en-IN"/>
            </a:p>
          </p:txBody>
        </p:sp>
        <p:sp>
          <p:nvSpPr>
            <p:cNvPr id="5131" name="Freeform 1035"/>
            <p:cNvSpPr>
              <a:spLocks noChangeArrowheads="1"/>
            </p:cNvSpPr>
            <p:nvPr/>
          </p:nvSpPr>
          <p:spPr bwMode="auto">
            <a:xfrm>
              <a:off x="3902" y="1274"/>
              <a:ext cx="39" cy="57"/>
            </a:xfrm>
            <a:custGeom>
              <a:avLst/>
              <a:gdLst/>
              <a:ahLst/>
              <a:cxnLst>
                <a:cxn ang="0">
                  <a:pos x="0" y="53"/>
                </a:cxn>
                <a:cxn ang="0">
                  <a:pos x="36" y="53"/>
                </a:cxn>
                <a:cxn ang="0">
                  <a:pos x="36" y="21"/>
                </a:cxn>
                <a:cxn ang="0">
                  <a:pos x="36" y="15"/>
                </a:cxn>
                <a:cxn ang="0">
                  <a:pos x="33" y="8"/>
                </a:cxn>
                <a:cxn ang="0">
                  <a:pos x="28" y="3"/>
                </a:cxn>
                <a:cxn ang="0">
                  <a:pos x="22" y="0"/>
                </a:cxn>
                <a:cxn ang="0">
                  <a:pos x="14" y="0"/>
                </a:cxn>
                <a:cxn ang="0">
                  <a:pos x="7" y="3"/>
                </a:cxn>
                <a:cxn ang="0">
                  <a:pos x="2" y="8"/>
                </a:cxn>
                <a:cxn ang="0">
                  <a:pos x="0" y="15"/>
                </a:cxn>
                <a:cxn ang="0">
                  <a:pos x="0" y="21"/>
                </a:cxn>
                <a:cxn ang="0">
                  <a:pos x="0" y="53"/>
                </a:cxn>
              </a:cxnLst>
              <a:rect l="0" t="0" r="r" b="b"/>
              <a:pathLst>
                <a:path w="36" h="53">
                  <a:moveTo>
                    <a:pt x="0" y="53"/>
                  </a:moveTo>
                  <a:lnTo>
                    <a:pt x="36" y="53"/>
                  </a:lnTo>
                  <a:lnTo>
                    <a:pt x="36" y="21"/>
                  </a:lnTo>
                  <a:lnTo>
                    <a:pt x="36" y="15"/>
                  </a:lnTo>
                  <a:lnTo>
                    <a:pt x="33" y="8"/>
                  </a:lnTo>
                  <a:lnTo>
                    <a:pt x="28" y="3"/>
                  </a:lnTo>
                  <a:lnTo>
                    <a:pt x="22" y="0"/>
                  </a:lnTo>
                  <a:lnTo>
                    <a:pt x="14" y="0"/>
                  </a:lnTo>
                  <a:lnTo>
                    <a:pt x="7" y="3"/>
                  </a:lnTo>
                  <a:lnTo>
                    <a:pt x="2" y="8"/>
                  </a:lnTo>
                  <a:lnTo>
                    <a:pt x="0" y="15"/>
                  </a:lnTo>
                  <a:lnTo>
                    <a:pt x="0" y="21"/>
                  </a:lnTo>
                  <a:lnTo>
                    <a:pt x="0" y="53"/>
                  </a:lnTo>
                </a:path>
              </a:pathLst>
            </a:custGeom>
            <a:noFill/>
            <a:ln w="3240">
              <a:solidFill>
                <a:srgbClr val="000000"/>
              </a:solidFill>
              <a:round/>
              <a:headEnd/>
              <a:tailEnd/>
            </a:ln>
            <a:effectLst/>
          </p:spPr>
          <p:txBody>
            <a:bodyPr wrap="none" anchor="ctr"/>
            <a:lstStyle/>
            <a:p>
              <a:endParaRPr lang="en-IN"/>
            </a:p>
          </p:txBody>
        </p:sp>
        <p:sp>
          <p:nvSpPr>
            <p:cNvPr id="5132" name="Freeform 1036"/>
            <p:cNvSpPr>
              <a:spLocks noChangeArrowheads="1"/>
            </p:cNvSpPr>
            <p:nvPr/>
          </p:nvSpPr>
          <p:spPr bwMode="auto">
            <a:xfrm>
              <a:off x="3842" y="1327"/>
              <a:ext cx="158" cy="312"/>
            </a:xfrm>
            <a:custGeom>
              <a:avLst/>
              <a:gdLst/>
              <a:ahLst/>
              <a:cxnLst>
                <a:cxn ang="0">
                  <a:pos x="0" y="0"/>
                </a:cxn>
                <a:cxn ang="0">
                  <a:pos x="144" y="0"/>
                </a:cxn>
                <a:cxn ang="0">
                  <a:pos x="144" y="284"/>
                </a:cxn>
                <a:cxn ang="0">
                  <a:pos x="0" y="284"/>
                </a:cxn>
                <a:cxn ang="0">
                  <a:pos x="0" y="0"/>
                </a:cxn>
                <a:cxn ang="0">
                  <a:pos x="0" y="0"/>
                </a:cxn>
                <a:cxn ang="0">
                  <a:pos x="142" y="0"/>
                </a:cxn>
                <a:cxn ang="0">
                  <a:pos x="142" y="284"/>
                </a:cxn>
                <a:cxn ang="0">
                  <a:pos x="0" y="284"/>
                </a:cxn>
                <a:cxn ang="0">
                  <a:pos x="0" y="0"/>
                </a:cxn>
              </a:cxnLst>
              <a:rect l="0" t="0" r="r" b="b"/>
              <a:pathLst>
                <a:path w="144" h="284">
                  <a:moveTo>
                    <a:pt x="0" y="0"/>
                  </a:moveTo>
                  <a:lnTo>
                    <a:pt x="144" y="0"/>
                  </a:lnTo>
                  <a:lnTo>
                    <a:pt x="144" y="284"/>
                  </a:lnTo>
                  <a:lnTo>
                    <a:pt x="0" y="284"/>
                  </a:lnTo>
                  <a:lnTo>
                    <a:pt x="0" y="0"/>
                  </a:lnTo>
                  <a:close/>
                  <a:moveTo>
                    <a:pt x="0" y="0"/>
                  </a:moveTo>
                  <a:lnTo>
                    <a:pt x="142" y="0"/>
                  </a:lnTo>
                  <a:lnTo>
                    <a:pt x="142" y="284"/>
                  </a:lnTo>
                  <a:lnTo>
                    <a:pt x="0" y="284"/>
                  </a:lnTo>
                  <a:lnTo>
                    <a:pt x="0" y="0"/>
                  </a:lnTo>
                  <a:close/>
                </a:path>
              </a:pathLst>
            </a:custGeom>
            <a:solidFill>
              <a:srgbClr val="9A9A9A"/>
            </a:solidFill>
            <a:ln w="9525">
              <a:noFill/>
              <a:round/>
              <a:headEnd/>
              <a:tailEnd/>
            </a:ln>
            <a:effectLst/>
          </p:spPr>
          <p:txBody>
            <a:bodyPr wrap="none" anchor="ctr"/>
            <a:lstStyle/>
            <a:p>
              <a:endParaRPr lang="en-IN"/>
            </a:p>
          </p:txBody>
        </p:sp>
        <p:sp>
          <p:nvSpPr>
            <p:cNvPr id="5133" name="Freeform 1037"/>
            <p:cNvSpPr>
              <a:spLocks noChangeArrowheads="1"/>
            </p:cNvSpPr>
            <p:nvPr/>
          </p:nvSpPr>
          <p:spPr bwMode="auto">
            <a:xfrm>
              <a:off x="3842" y="1327"/>
              <a:ext cx="155" cy="312"/>
            </a:xfrm>
            <a:custGeom>
              <a:avLst/>
              <a:gdLst/>
              <a:ahLst/>
              <a:cxnLst>
                <a:cxn ang="0">
                  <a:pos x="0" y="0"/>
                </a:cxn>
                <a:cxn ang="0">
                  <a:pos x="142" y="0"/>
                </a:cxn>
                <a:cxn ang="0">
                  <a:pos x="142" y="284"/>
                </a:cxn>
                <a:cxn ang="0">
                  <a:pos x="0" y="284"/>
                </a:cxn>
                <a:cxn ang="0">
                  <a:pos x="0" y="0"/>
                </a:cxn>
                <a:cxn ang="0">
                  <a:pos x="0" y="0"/>
                </a:cxn>
                <a:cxn ang="0">
                  <a:pos x="140" y="0"/>
                </a:cxn>
                <a:cxn ang="0">
                  <a:pos x="140" y="284"/>
                </a:cxn>
                <a:cxn ang="0">
                  <a:pos x="0" y="284"/>
                </a:cxn>
                <a:cxn ang="0">
                  <a:pos x="0" y="0"/>
                </a:cxn>
              </a:cxnLst>
              <a:rect l="0" t="0" r="r" b="b"/>
              <a:pathLst>
                <a:path w="142" h="284">
                  <a:moveTo>
                    <a:pt x="0" y="0"/>
                  </a:moveTo>
                  <a:lnTo>
                    <a:pt x="142" y="0"/>
                  </a:lnTo>
                  <a:lnTo>
                    <a:pt x="142" y="284"/>
                  </a:lnTo>
                  <a:lnTo>
                    <a:pt x="0" y="284"/>
                  </a:lnTo>
                  <a:lnTo>
                    <a:pt x="0" y="0"/>
                  </a:lnTo>
                  <a:close/>
                  <a:moveTo>
                    <a:pt x="0" y="0"/>
                  </a:moveTo>
                  <a:lnTo>
                    <a:pt x="140" y="0"/>
                  </a:lnTo>
                  <a:lnTo>
                    <a:pt x="140" y="284"/>
                  </a:lnTo>
                  <a:lnTo>
                    <a:pt x="0" y="284"/>
                  </a:lnTo>
                  <a:lnTo>
                    <a:pt x="0" y="0"/>
                  </a:lnTo>
                  <a:close/>
                </a:path>
              </a:pathLst>
            </a:custGeom>
            <a:solidFill>
              <a:srgbClr val="97979B"/>
            </a:solidFill>
            <a:ln w="9525">
              <a:noFill/>
              <a:round/>
              <a:headEnd/>
              <a:tailEnd/>
            </a:ln>
            <a:effectLst/>
          </p:spPr>
          <p:txBody>
            <a:bodyPr wrap="none" anchor="ctr"/>
            <a:lstStyle/>
            <a:p>
              <a:endParaRPr lang="en-IN"/>
            </a:p>
          </p:txBody>
        </p:sp>
        <p:sp>
          <p:nvSpPr>
            <p:cNvPr id="5134" name="Freeform 1038"/>
            <p:cNvSpPr>
              <a:spLocks noChangeArrowheads="1"/>
            </p:cNvSpPr>
            <p:nvPr/>
          </p:nvSpPr>
          <p:spPr bwMode="auto">
            <a:xfrm>
              <a:off x="3842" y="1327"/>
              <a:ext cx="153" cy="312"/>
            </a:xfrm>
            <a:custGeom>
              <a:avLst/>
              <a:gdLst/>
              <a:ahLst/>
              <a:cxnLst>
                <a:cxn ang="0">
                  <a:pos x="0" y="0"/>
                </a:cxn>
                <a:cxn ang="0">
                  <a:pos x="140" y="0"/>
                </a:cxn>
                <a:cxn ang="0">
                  <a:pos x="140" y="284"/>
                </a:cxn>
                <a:cxn ang="0">
                  <a:pos x="0" y="284"/>
                </a:cxn>
                <a:cxn ang="0">
                  <a:pos x="0" y="0"/>
                </a:cxn>
                <a:cxn ang="0">
                  <a:pos x="0" y="0"/>
                </a:cxn>
                <a:cxn ang="0">
                  <a:pos x="138" y="0"/>
                </a:cxn>
                <a:cxn ang="0">
                  <a:pos x="138" y="284"/>
                </a:cxn>
                <a:cxn ang="0">
                  <a:pos x="0" y="284"/>
                </a:cxn>
                <a:cxn ang="0">
                  <a:pos x="0" y="0"/>
                </a:cxn>
              </a:cxnLst>
              <a:rect l="0" t="0" r="r" b="b"/>
              <a:pathLst>
                <a:path w="140" h="284">
                  <a:moveTo>
                    <a:pt x="0" y="0"/>
                  </a:moveTo>
                  <a:lnTo>
                    <a:pt x="140" y="0"/>
                  </a:lnTo>
                  <a:lnTo>
                    <a:pt x="140" y="284"/>
                  </a:lnTo>
                  <a:lnTo>
                    <a:pt x="0" y="284"/>
                  </a:lnTo>
                  <a:lnTo>
                    <a:pt x="0" y="0"/>
                  </a:lnTo>
                  <a:close/>
                  <a:moveTo>
                    <a:pt x="0" y="0"/>
                  </a:moveTo>
                  <a:lnTo>
                    <a:pt x="138" y="0"/>
                  </a:lnTo>
                  <a:lnTo>
                    <a:pt x="138" y="284"/>
                  </a:lnTo>
                  <a:lnTo>
                    <a:pt x="0" y="284"/>
                  </a:lnTo>
                  <a:lnTo>
                    <a:pt x="0" y="0"/>
                  </a:lnTo>
                  <a:close/>
                </a:path>
              </a:pathLst>
            </a:custGeom>
            <a:solidFill>
              <a:srgbClr val="95959C"/>
            </a:solidFill>
            <a:ln w="9525">
              <a:noFill/>
              <a:round/>
              <a:headEnd/>
              <a:tailEnd/>
            </a:ln>
            <a:effectLst/>
          </p:spPr>
          <p:txBody>
            <a:bodyPr wrap="none" anchor="ctr"/>
            <a:lstStyle/>
            <a:p>
              <a:endParaRPr lang="en-IN"/>
            </a:p>
          </p:txBody>
        </p:sp>
        <p:sp>
          <p:nvSpPr>
            <p:cNvPr id="5135" name="Freeform 1039"/>
            <p:cNvSpPr>
              <a:spLocks noChangeArrowheads="1"/>
            </p:cNvSpPr>
            <p:nvPr/>
          </p:nvSpPr>
          <p:spPr bwMode="auto">
            <a:xfrm>
              <a:off x="3842" y="1327"/>
              <a:ext cx="151" cy="312"/>
            </a:xfrm>
            <a:custGeom>
              <a:avLst/>
              <a:gdLst/>
              <a:ahLst/>
              <a:cxnLst>
                <a:cxn ang="0">
                  <a:pos x="0" y="0"/>
                </a:cxn>
                <a:cxn ang="0">
                  <a:pos x="138" y="0"/>
                </a:cxn>
                <a:cxn ang="0">
                  <a:pos x="138" y="284"/>
                </a:cxn>
                <a:cxn ang="0">
                  <a:pos x="0" y="284"/>
                </a:cxn>
                <a:cxn ang="0">
                  <a:pos x="0" y="0"/>
                </a:cxn>
                <a:cxn ang="0">
                  <a:pos x="0" y="0"/>
                </a:cxn>
                <a:cxn ang="0">
                  <a:pos x="136" y="0"/>
                </a:cxn>
                <a:cxn ang="0">
                  <a:pos x="136" y="284"/>
                </a:cxn>
                <a:cxn ang="0">
                  <a:pos x="0" y="284"/>
                </a:cxn>
                <a:cxn ang="0">
                  <a:pos x="0" y="0"/>
                </a:cxn>
              </a:cxnLst>
              <a:rect l="0" t="0" r="r" b="b"/>
              <a:pathLst>
                <a:path w="138" h="284">
                  <a:moveTo>
                    <a:pt x="0" y="0"/>
                  </a:moveTo>
                  <a:lnTo>
                    <a:pt x="138" y="0"/>
                  </a:lnTo>
                  <a:lnTo>
                    <a:pt x="138" y="284"/>
                  </a:lnTo>
                  <a:lnTo>
                    <a:pt x="0" y="284"/>
                  </a:lnTo>
                  <a:lnTo>
                    <a:pt x="0" y="0"/>
                  </a:lnTo>
                  <a:close/>
                  <a:moveTo>
                    <a:pt x="0" y="0"/>
                  </a:moveTo>
                  <a:lnTo>
                    <a:pt x="136" y="0"/>
                  </a:lnTo>
                  <a:lnTo>
                    <a:pt x="136" y="284"/>
                  </a:lnTo>
                  <a:lnTo>
                    <a:pt x="0" y="284"/>
                  </a:lnTo>
                  <a:lnTo>
                    <a:pt x="0" y="0"/>
                  </a:lnTo>
                  <a:close/>
                </a:path>
              </a:pathLst>
            </a:custGeom>
            <a:solidFill>
              <a:srgbClr val="93939D"/>
            </a:solidFill>
            <a:ln w="9525">
              <a:noFill/>
              <a:round/>
              <a:headEnd/>
              <a:tailEnd/>
            </a:ln>
            <a:effectLst/>
          </p:spPr>
          <p:txBody>
            <a:bodyPr wrap="none" anchor="ctr"/>
            <a:lstStyle/>
            <a:p>
              <a:endParaRPr lang="en-IN"/>
            </a:p>
          </p:txBody>
        </p:sp>
        <p:sp>
          <p:nvSpPr>
            <p:cNvPr id="5136" name="Freeform 1040"/>
            <p:cNvSpPr>
              <a:spLocks noChangeArrowheads="1"/>
            </p:cNvSpPr>
            <p:nvPr/>
          </p:nvSpPr>
          <p:spPr bwMode="auto">
            <a:xfrm>
              <a:off x="3842" y="1327"/>
              <a:ext cx="149" cy="312"/>
            </a:xfrm>
            <a:custGeom>
              <a:avLst/>
              <a:gdLst/>
              <a:ahLst/>
              <a:cxnLst>
                <a:cxn ang="0">
                  <a:pos x="0" y="0"/>
                </a:cxn>
                <a:cxn ang="0">
                  <a:pos x="136" y="0"/>
                </a:cxn>
                <a:cxn ang="0">
                  <a:pos x="136" y="284"/>
                </a:cxn>
                <a:cxn ang="0">
                  <a:pos x="0" y="284"/>
                </a:cxn>
                <a:cxn ang="0">
                  <a:pos x="0" y="0"/>
                </a:cxn>
                <a:cxn ang="0">
                  <a:pos x="0" y="0"/>
                </a:cxn>
                <a:cxn ang="0">
                  <a:pos x="134" y="0"/>
                </a:cxn>
                <a:cxn ang="0">
                  <a:pos x="134" y="284"/>
                </a:cxn>
                <a:cxn ang="0">
                  <a:pos x="0" y="284"/>
                </a:cxn>
                <a:cxn ang="0">
                  <a:pos x="0" y="0"/>
                </a:cxn>
              </a:cxnLst>
              <a:rect l="0" t="0" r="r" b="b"/>
              <a:pathLst>
                <a:path w="136" h="284">
                  <a:moveTo>
                    <a:pt x="0" y="0"/>
                  </a:moveTo>
                  <a:lnTo>
                    <a:pt x="136" y="0"/>
                  </a:lnTo>
                  <a:lnTo>
                    <a:pt x="136" y="284"/>
                  </a:lnTo>
                  <a:lnTo>
                    <a:pt x="0" y="284"/>
                  </a:lnTo>
                  <a:lnTo>
                    <a:pt x="0" y="0"/>
                  </a:lnTo>
                  <a:close/>
                  <a:moveTo>
                    <a:pt x="0" y="0"/>
                  </a:moveTo>
                  <a:lnTo>
                    <a:pt x="134" y="0"/>
                  </a:lnTo>
                  <a:lnTo>
                    <a:pt x="134" y="284"/>
                  </a:lnTo>
                  <a:lnTo>
                    <a:pt x="0" y="284"/>
                  </a:lnTo>
                  <a:lnTo>
                    <a:pt x="0" y="0"/>
                  </a:lnTo>
                  <a:close/>
                </a:path>
              </a:pathLst>
            </a:custGeom>
            <a:solidFill>
              <a:srgbClr val="91919F"/>
            </a:solidFill>
            <a:ln w="9525">
              <a:noFill/>
              <a:round/>
              <a:headEnd/>
              <a:tailEnd/>
            </a:ln>
            <a:effectLst/>
          </p:spPr>
          <p:txBody>
            <a:bodyPr wrap="none" anchor="ctr"/>
            <a:lstStyle/>
            <a:p>
              <a:endParaRPr lang="en-IN"/>
            </a:p>
          </p:txBody>
        </p:sp>
        <p:sp>
          <p:nvSpPr>
            <p:cNvPr id="5137" name="Freeform 1041"/>
            <p:cNvSpPr>
              <a:spLocks noChangeArrowheads="1"/>
            </p:cNvSpPr>
            <p:nvPr/>
          </p:nvSpPr>
          <p:spPr bwMode="auto">
            <a:xfrm>
              <a:off x="3842" y="1327"/>
              <a:ext cx="147" cy="312"/>
            </a:xfrm>
            <a:custGeom>
              <a:avLst/>
              <a:gdLst/>
              <a:ahLst/>
              <a:cxnLst>
                <a:cxn ang="0">
                  <a:pos x="0" y="0"/>
                </a:cxn>
                <a:cxn ang="0">
                  <a:pos x="134" y="0"/>
                </a:cxn>
                <a:cxn ang="0">
                  <a:pos x="134" y="284"/>
                </a:cxn>
                <a:cxn ang="0">
                  <a:pos x="0" y="284"/>
                </a:cxn>
                <a:cxn ang="0">
                  <a:pos x="0" y="0"/>
                </a:cxn>
                <a:cxn ang="0">
                  <a:pos x="0" y="0"/>
                </a:cxn>
                <a:cxn ang="0">
                  <a:pos x="132" y="0"/>
                </a:cxn>
                <a:cxn ang="0">
                  <a:pos x="132" y="284"/>
                </a:cxn>
                <a:cxn ang="0">
                  <a:pos x="0" y="284"/>
                </a:cxn>
                <a:cxn ang="0">
                  <a:pos x="0" y="0"/>
                </a:cxn>
              </a:cxnLst>
              <a:rect l="0" t="0" r="r" b="b"/>
              <a:pathLst>
                <a:path w="134" h="284">
                  <a:moveTo>
                    <a:pt x="0" y="0"/>
                  </a:moveTo>
                  <a:lnTo>
                    <a:pt x="134" y="0"/>
                  </a:lnTo>
                  <a:lnTo>
                    <a:pt x="134" y="284"/>
                  </a:lnTo>
                  <a:lnTo>
                    <a:pt x="0" y="284"/>
                  </a:lnTo>
                  <a:lnTo>
                    <a:pt x="0" y="0"/>
                  </a:lnTo>
                  <a:close/>
                  <a:moveTo>
                    <a:pt x="0" y="0"/>
                  </a:moveTo>
                  <a:lnTo>
                    <a:pt x="132" y="0"/>
                  </a:lnTo>
                  <a:lnTo>
                    <a:pt x="132" y="284"/>
                  </a:lnTo>
                  <a:lnTo>
                    <a:pt x="0" y="284"/>
                  </a:lnTo>
                  <a:lnTo>
                    <a:pt x="0" y="0"/>
                  </a:lnTo>
                  <a:close/>
                </a:path>
              </a:pathLst>
            </a:custGeom>
            <a:solidFill>
              <a:srgbClr val="8F8FA0"/>
            </a:solidFill>
            <a:ln w="9525">
              <a:noFill/>
              <a:round/>
              <a:headEnd/>
              <a:tailEnd/>
            </a:ln>
            <a:effectLst/>
          </p:spPr>
          <p:txBody>
            <a:bodyPr wrap="none" anchor="ctr"/>
            <a:lstStyle/>
            <a:p>
              <a:endParaRPr lang="en-IN"/>
            </a:p>
          </p:txBody>
        </p:sp>
        <p:sp>
          <p:nvSpPr>
            <p:cNvPr id="5138" name="Freeform 1042"/>
            <p:cNvSpPr>
              <a:spLocks noChangeArrowheads="1"/>
            </p:cNvSpPr>
            <p:nvPr/>
          </p:nvSpPr>
          <p:spPr bwMode="auto">
            <a:xfrm>
              <a:off x="3842" y="1327"/>
              <a:ext cx="144" cy="312"/>
            </a:xfrm>
            <a:custGeom>
              <a:avLst/>
              <a:gdLst/>
              <a:ahLst/>
              <a:cxnLst>
                <a:cxn ang="0">
                  <a:pos x="0" y="0"/>
                </a:cxn>
                <a:cxn ang="0">
                  <a:pos x="132" y="0"/>
                </a:cxn>
                <a:cxn ang="0">
                  <a:pos x="132" y="284"/>
                </a:cxn>
                <a:cxn ang="0">
                  <a:pos x="0" y="284"/>
                </a:cxn>
                <a:cxn ang="0">
                  <a:pos x="0" y="0"/>
                </a:cxn>
                <a:cxn ang="0">
                  <a:pos x="0" y="0"/>
                </a:cxn>
                <a:cxn ang="0">
                  <a:pos x="130" y="0"/>
                </a:cxn>
                <a:cxn ang="0">
                  <a:pos x="130" y="284"/>
                </a:cxn>
                <a:cxn ang="0">
                  <a:pos x="0" y="284"/>
                </a:cxn>
                <a:cxn ang="0">
                  <a:pos x="0" y="0"/>
                </a:cxn>
              </a:cxnLst>
              <a:rect l="0" t="0" r="r" b="b"/>
              <a:pathLst>
                <a:path w="132" h="284">
                  <a:moveTo>
                    <a:pt x="0" y="0"/>
                  </a:moveTo>
                  <a:lnTo>
                    <a:pt x="132" y="0"/>
                  </a:lnTo>
                  <a:lnTo>
                    <a:pt x="132" y="284"/>
                  </a:lnTo>
                  <a:lnTo>
                    <a:pt x="0" y="284"/>
                  </a:lnTo>
                  <a:lnTo>
                    <a:pt x="0" y="0"/>
                  </a:lnTo>
                  <a:close/>
                  <a:moveTo>
                    <a:pt x="0" y="0"/>
                  </a:moveTo>
                  <a:lnTo>
                    <a:pt x="130" y="0"/>
                  </a:lnTo>
                  <a:lnTo>
                    <a:pt x="130" y="284"/>
                  </a:lnTo>
                  <a:lnTo>
                    <a:pt x="0" y="284"/>
                  </a:lnTo>
                  <a:lnTo>
                    <a:pt x="0" y="0"/>
                  </a:lnTo>
                  <a:close/>
                </a:path>
              </a:pathLst>
            </a:custGeom>
            <a:solidFill>
              <a:srgbClr val="8D8DA1"/>
            </a:solidFill>
            <a:ln w="9525">
              <a:noFill/>
              <a:round/>
              <a:headEnd/>
              <a:tailEnd/>
            </a:ln>
            <a:effectLst/>
          </p:spPr>
          <p:txBody>
            <a:bodyPr wrap="none" anchor="ctr"/>
            <a:lstStyle/>
            <a:p>
              <a:endParaRPr lang="en-IN"/>
            </a:p>
          </p:txBody>
        </p:sp>
        <p:sp>
          <p:nvSpPr>
            <p:cNvPr id="5139" name="Freeform 1043"/>
            <p:cNvSpPr>
              <a:spLocks noChangeArrowheads="1"/>
            </p:cNvSpPr>
            <p:nvPr/>
          </p:nvSpPr>
          <p:spPr bwMode="auto">
            <a:xfrm>
              <a:off x="3842" y="1327"/>
              <a:ext cx="142" cy="312"/>
            </a:xfrm>
            <a:custGeom>
              <a:avLst/>
              <a:gdLst/>
              <a:ahLst/>
              <a:cxnLst>
                <a:cxn ang="0">
                  <a:pos x="0" y="0"/>
                </a:cxn>
                <a:cxn ang="0">
                  <a:pos x="130" y="0"/>
                </a:cxn>
                <a:cxn ang="0">
                  <a:pos x="130" y="284"/>
                </a:cxn>
                <a:cxn ang="0">
                  <a:pos x="0" y="284"/>
                </a:cxn>
                <a:cxn ang="0">
                  <a:pos x="0" y="0"/>
                </a:cxn>
                <a:cxn ang="0">
                  <a:pos x="0" y="0"/>
                </a:cxn>
                <a:cxn ang="0">
                  <a:pos x="129" y="0"/>
                </a:cxn>
                <a:cxn ang="0">
                  <a:pos x="129" y="284"/>
                </a:cxn>
                <a:cxn ang="0">
                  <a:pos x="0" y="284"/>
                </a:cxn>
                <a:cxn ang="0">
                  <a:pos x="0" y="0"/>
                </a:cxn>
              </a:cxnLst>
              <a:rect l="0" t="0" r="r" b="b"/>
              <a:pathLst>
                <a:path w="130" h="284">
                  <a:moveTo>
                    <a:pt x="0" y="0"/>
                  </a:moveTo>
                  <a:lnTo>
                    <a:pt x="130" y="0"/>
                  </a:lnTo>
                  <a:lnTo>
                    <a:pt x="130" y="284"/>
                  </a:lnTo>
                  <a:lnTo>
                    <a:pt x="0" y="284"/>
                  </a:lnTo>
                  <a:lnTo>
                    <a:pt x="0" y="0"/>
                  </a:lnTo>
                  <a:close/>
                  <a:moveTo>
                    <a:pt x="0" y="0"/>
                  </a:moveTo>
                  <a:lnTo>
                    <a:pt x="129" y="0"/>
                  </a:lnTo>
                  <a:lnTo>
                    <a:pt x="129" y="284"/>
                  </a:lnTo>
                  <a:lnTo>
                    <a:pt x="0" y="284"/>
                  </a:lnTo>
                  <a:lnTo>
                    <a:pt x="0" y="0"/>
                  </a:lnTo>
                  <a:close/>
                </a:path>
              </a:pathLst>
            </a:custGeom>
            <a:solidFill>
              <a:srgbClr val="8B8BA3"/>
            </a:solidFill>
            <a:ln w="9525">
              <a:noFill/>
              <a:round/>
              <a:headEnd/>
              <a:tailEnd/>
            </a:ln>
            <a:effectLst/>
          </p:spPr>
          <p:txBody>
            <a:bodyPr wrap="none" anchor="ctr"/>
            <a:lstStyle/>
            <a:p>
              <a:endParaRPr lang="en-IN"/>
            </a:p>
          </p:txBody>
        </p:sp>
        <p:sp>
          <p:nvSpPr>
            <p:cNvPr id="5140" name="Freeform 1044"/>
            <p:cNvSpPr>
              <a:spLocks noChangeArrowheads="1"/>
            </p:cNvSpPr>
            <p:nvPr/>
          </p:nvSpPr>
          <p:spPr bwMode="auto">
            <a:xfrm>
              <a:off x="3842" y="1327"/>
              <a:ext cx="141" cy="312"/>
            </a:xfrm>
            <a:custGeom>
              <a:avLst/>
              <a:gdLst/>
              <a:ahLst/>
              <a:cxnLst>
                <a:cxn ang="0">
                  <a:pos x="0" y="0"/>
                </a:cxn>
                <a:cxn ang="0">
                  <a:pos x="129" y="0"/>
                </a:cxn>
                <a:cxn ang="0">
                  <a:pos x="129" y="284"/>
                </a:cxn>
                <a:cxn ang="0">
                  <a:pos x="0" y="284"/>
                </a:cxn>
                <a:cxn ang="0">
                  <a:pos x="0" y="0"/>
                </a:cxn>
                <a:cxn ang="0">
                  <a:pos x="0" y="0"/>
                </a:cxn>
                <a:cxn ang="0">
                  <a:pos x="127" y="0"/>
                </a:cxn>
                <a:cxn ang="0">
                  <a:pos x="127" y="284"/>
                </a:cxn>
                <a:cxn ang="0">
                  <a:pos x="0" y="284"/>
                </a:cxn>
                <a:cxn ang="0">
                  <a:pos x="0" y="0"/>
                </a:cxn>
              </a:cxnLst>
              <a:rect l="0" t="0" r="r" b="b"/>
              <a:pathLst>
                <a:path w="129" h="284">
                  <a:moveTo>
                    <a:pt x="0" y="0"/>
                  </a:moveTo>
                  <a:lnTo>
                    <a:pt x="129" y="0"/>
                  </a:lnTo>
                  <a:lnTo>
                    <a:pt x="129" y="284"/>
                  </a:lnTo>
                  <a:lnTo>
                    <a:pt x="0" y="284"/>
                  </a:lnTo>
                  <a:lnTo>
                    <a:pt x="0" y="0"/>
                  </a:lnTo>
                  <a:close/>
                  <a:moveTo>
                    <a:pt x="0" y="0"/>
                  </a:moveTo>
                  <a:lnTo>
                    <a:pt x="127" y="0"/>
                  </a:lnTo>
                  <a:lnTo>
                    <a:pt x="127" y="284"/>
                  </a:lnTo>
                  <a:lnTo>
                    <a:pt x="0" y="284"/>
                  </a:lnTo>
                  <a:lnTo>
                    <a:pt x="0" y="0"/>
                  </a:lnTo>
                  <a:close/>
                </a:path>
              </a:pathLst>
            </a:custGeom>
            <a:solidFill>
              <a:srgbClr val="8989A4"/>
            </a:solidFill>
            <a:ln w="9525">
              <a:noFill/>
              <a:round/>
              <a:headEnd/>
              <a:tailEnd/>
            </a:ln>
            <a:effectLst/>
          </p:spPr>
          <p:txBody>
            <a:bodyPr wrap="none" anchor="ctr"/>
            <a:lstStyle/>
            <a:p>
              <a:endParaRPr lang="en-IN"/>
            </a:p>
          </p:txBody>
        </p:sp>
        <p:sp>
          <p:nvSpPr>
            <p:cNvPr id="5141" name="Freeform 1045"/>
            <p:cNvSpPr>
              <a:spLocks noChangeArrowheads="1"/>
            </p:cNvSpPr>
            <p:nvPr/>
          </p:nvSpPr>
          <p:spPr bwMode="auto">
            <a:xfrm>
              <a:off x="3842" y="1327"/>
              <a:ext cx="139" cy="312"/>
            </a:xfrm>
            <a:custGeom>
              <a:avLst/>
              <a:gdLst/>
              <a:ahLst/>
              <a:cxnLst>
                <a:cxn ang="0">
                  <a:pos x="0" y="0"/>
                </a:cxn>
                <a:cxn ang="0">
                  <a:pos x="127" y="0"/>
                </a:cxn>
                <a:cxn ang="0">
                  <a:pos x="127" y="284"/>
                </a:cxn>
                <a:cxn ang="0">
                  <a:pos x="0" y="284"/>
                </a:cxn>
                <a:cxn ang="0">
                  <a:pos x="0" y="0"/>
                </a:cxn>
                <a:cxn ang="0">
                  <a:pos x="0" y="0"/>
                </a:cxn>
                <a:cxn ang="0">
                  <a:pos x="125" y="0"/>
                </a:cxn>
                <a:cxn ang="0">
                  <a:pos x="125" y="284"/>
                </a:cxn>
                <a:cxn ang="0">
                  <a:pos x="0" y="284"/>
                </a:cxn>
                <a:cxn ang="0">
                  <a:pos x="0" y="0"/>
                </a:cxn>
              </a:cxnLst>
              <a:rect l="0" t="0" r="r" b="b"/>
              <a:pathLst>
                <a:path w="127" h="284">
                  <a:moveTo>
                    <a:pt x="0" y="0"/>
                  </a:moveTo>
                  <a:lnTo>
                    <a:pt x="127" y="0"/>
                  </a:lnTo>
                  <a:lnTo>
                    <a:pt x="127" y="284"/>
                  </a:lnTo>
                  <a:lnTo>
                    <a:pt x="0" y="284"/>
                  </a:lnTo>
                  <a:lnTo>
                    <a:pt x="0" y="0"/>
                  </a:lnTo>
                  <a:close/>
                  <a:moveTo>
                    <a:pt x="0" y="0"/>
                  </a:moveTo>
                  <a:lnTo>
                    <a:pt x="125" y="0"/>
                  </a:lnTo>
                  <a:lnTo>
                    <a:pt x="125" y="284"/>
                  </a:lnTo>
                  <a:lnTo>
                    <a:pt x="0" y="284"/>
                  </a:lnTo>
                  <a:lnTo>
                    <a:pt x="0" y="0"/>
                  </a:lnTo>
                  <a:close/>
                </a:path>
              </a:pathLst>
            </a:custGeom>
            <a:solidFill>
              <a:srgbClr val="8787A5"/>
            </a:solidFill>
            <a:ln w="9525">
              <a:noFill/>
              <a:round/>
              <a:headEnd/>
              <a:tailEnd/>
            </a:ln>
            <a:effectLst/>
          </p:spPr>
          <p:txBody>
            <a:bodyPr wrap="none" anchor="ctr"/>
            <a:lstStyle/>
            <a:p>
              <a:endParaRPr lang="en-IN"/>
            </a:p>
          </p:txBody>
        </p:sp>
        <p:sp>
          <p:nvSpPr>
            <p:cNvPr id="5142" name="Freeform 1046"/>
            <p:cNvSpPr>
              <a:spLocks noChangeArrowheads="1"/>
            </p:cNvSpPr>
            <p:nvPr/>
          </p:nvSpPr>
          <p:spPr bwMode="auto">
            <a:xfrm>
              <a:off x="3842" y="1327"/>
              <a:ext cx="137" cy="312"/>
            </a:xfrm>
            <a:custGeom>
              <a:avLst/>
              <a:gdLst/>
              <a:ahLst/>
              <a:cxnLst>
                <a:cxn ang="0">
                  <a:pos x="0" y="0"/>
                </a:cxn>
                <a:cxn ang="0">
                  <a:pos x="125" y="0"/>
                </a:cxn>
                <a:cxn ang="0">
                  <a:pos x="125" y="284"/>
                </a:cxn>
                <a:cxn ang="0">
                  <a:pos x="0" y="284"/>
                </a:cxn>
                <a:cxn ang="0">
                  <a:pos x="0" y="0"/>
                </a:cxn>
                <a:cxn ang="0">
                  <a:pos x="0" y="0"/>
                </a:cxn>
                <a:cxn ang="0">
                  <a:pos x="123" y="0"/>
                </a:cxn>
                <a:cxn ang="0">
                  <a:pos x="123" y="284"/>
                </a:cxn>
                <a:cxn ang="0">
                  <a:pos x="0" y="284"/>
                </a:cxn>
                <a:cxn ang="0">
                  <a:pos x="0" y="0"/>
                </a:cxn>
              </a:cxnLst>
              <a:rect l="0" t="0" r="r" b="b"/>
              <a:pathLst>
                <a:path w="125" h="284">
                  <a:moveTo>
                    <a:pt x="0" y="0"/>
                  </a:moveTo>
                  <a:lnTo>
                    <a:pt x="125" y="0"/>
                  </a:lnTo>
                  <a:lnTo>
                    <a:pt x="125" y="284"/>
                  </a:lnTo>
                  <a:lnTo>
                    <a:pt x="0" y="284"/>
                  </a:lnTo>
                  <a:lnTo>
                    <a:pt x="0" y="0"/>
                  </a:lnTo>
                  <a:close/>
                  <a:moveTo>
                    <a:pt x="0" y="0"/>
                  </a:moveTo>
                  <a:lnTo>
                    <a:pt x="123" y="0"/>
                  </a:lnTo>
                  <a:lnTo>
                    <a:pt x="123" y="284"/>
                  </a:lnTo>
                  <a:lnTo>
                    <a:pt x="0" y="284"/>
                  </a:lnTo>
                  <a:lnTo>
                    <a:pt x="0" y="0"/>
                  </a:lnTo>
                  <a:close/>
                </a:path>
              </a:pathLst>
            </a:custGeom>
            <a:solidFill>
              <a:srgbClr val="8585A7"/>
            </a:solidFill>
            <a:ln w="9525">
              <a:noFill/>
              <a:round/>
              <a:headEnd/>
              <a:tailEnd/>
            </a:ln>
            <a:effectLst/>
          </p:spPr>
          <p:txBody>
            <a:bodyPr wrap="none" anchor="ctr"/>
            <a:lstStyle/>
            <a:p>
              <a:endParaRPr lang="en-IN"/>
            </a:p>
          </p:txBody>
        </p:sp>
        <p:sp>
          <p:nvSpPr>
            <p:cNvPr id="5143" name="Freeform 1047"/>
            <p:cNvSpPr>
              <a:spLocks noChangeArrowheads="1"/>
            </p:cNvSpPr>
            <p:nvPr/>
          </p:nvSpPr>
          <p:spPr bwMode="auto">
            <a:xfrm>
              <a:off x="3842" y="1327"/>
              <a:ext cx="134" cy="312"/>
            </a:xfrm>
            <a:custGeom>
              <a:avLst/>
              <a:gdLst/>
              <a:ahLst/>
              <a:cxnLst>
                <a:cxn ang="0">
                  <a:pos x="0" y="0"/>
                </a:cxn>
                <a:cxn ang="0">
                  <a:pos x="123" y="0"/>
                </a:cxn>
                <a:cxn ang="0">
                  <a:pos x="123" y="284"/>
                </a:cxn>
                <a:cxn ang="0">
                  <a:pos x="0" y="284"/>
                </a:cxn>
                <a:cxn ang="0">
                  <a:pos x="0" y="0"/>
                </a:cxn>
                <a:cxn ang="0">
                  <a:pos x="0" y="0"/>
                </a:cxn>
                <a:cxn ang="0">
                  <a:pos x="121" y="0"/>
                </a:cxn>
                <a:cxn ang="0">
                  <a:pos x="121" y="284"/>
                </a:cxn>
                <a:cxn ang="0">
                  <a:pos x="0" y="284"/>
                </a:cxn>
                <a:cxn ang="0">
                  <a:pos x="0" y="0"/>
                </a:cxn>
              </a:cxnLst>
              <a:rect l="0" t="0" r="r" b="b"/>
              <a:pathLst>
                <a:path w="123" h="284">
                  <a:moveTo>
                    <a:pt x="0" y="0"/>
                  </a:moveTo>
                  <a:lnTo>
                    <a:pt x="123" y="0"/>
                  </a:lnTo>
                  <a:lnTo>
                    <a:pt x="123" y="284"/>
                  </a:lnTo>
                  <a:lnTo>
                    <a:pt x="0" y="284"/>
                  </a:lnTo>
                  <a:lnTo>
                    <a:pt x="0" y="0"/>
                  </a:lnTo>
                  <a:close/>
                  <a:moveTo>
                    <a:pt x="0" y="0"/>
                  </a:moveTo>
                  <a:lnTo>
                    <a:pt x="121" y="0"/>
                  </a:lnTo>
                  <a:lnTo>
                    <a:pt x="121" y="284"/>
                  </a:lnTo>
                  <a:lnTo>
                    <a:pt x="0" y="284"/>
                  </a:lnTo>
                  <a:lnTo>
                    <a:pt x="0" y="0"/>
                  </a:lnTo>
                  <a:close/>
                </a:path>
              </a:pathLst>
            </a:custGeom>
            <a:solidFill>
              <a:srgbClr val="8383A8"/>
            </a:solidFill>
            <a:ln w="9525">
              <a:noFill/>
              <a:round/>
              <a:headEnd/>
              <a:tailEnd/>
            </a:ln>
            <a:effectLst/>
          </p:spPr>
          <p:txBody>
            <a:bodyPr wrap="none" anchor="ctr"/>
            <a:lstStyle/>
            <a:p>
              <a:endParaRPr lang="en-IN"/>
            </a:p>
          </p:txBody>
        </p:sp>
        <p:sp>
          <p:nvSpPr>
            <p:cNvPr id="5144" name="Freeform 1048"/>
            <p:cNvSpPr>
              <a:spLocks noChangeArrowheads="1"/>
            </p:cNvSpPr>
            <p:nvPr/>
          </p:nvSpPr>
          <p:spPr bwMode="auto">
            <a:xfrm>
              <a:off x="3842" y="1327"/>
              <a:ext cx="132" cy="312"/>
            </a:xfrm>
            <a:custGeom>
              <a:avLst/>
              <a:gdLst/>
              <a:ahLst/>
              <a:cxnLst>
                <a:cxn ang="0">
                  <a:pos x="0" y="0"/>
                </a:cxn>
                <a:cxn ang="0">
                  <a:pos x="121" y="0"/>
                </a:cxn>
                <a:cxn ang="0">
                  <a:pos x="121" y="284"/>
                </a:cxn>
                <a:cxn ang="0">
                  <a:pos x="0" y="284"/>
                </a:cxn>
                <a:cxn ang="0">
                  <a:pos x="0" y="0"/>
                </a:cxn>
                <a:cxn ang="0">
                  <a:pos x="0" y="0"/>
                </a:cxn>
                <a:cxn ang="0">
                  <a:pos x="119" y="0"/>
                </a:cxn>
                <a:cxn ang="0">
                  <a:pos x="119" y="284"/>
                </a:cxn>
                <a:cxn ang="0">
                  <a:pos x="0" y="284"/>
                </a:cxn>
                <a:cxn ang="0">
                  <a:pos x="0" y="0"/>
                </a:cxn>
              </a:cxnLst>
              <a:rect l="0" t="0" r="r" b="b"/>
              <a:pathLst>
                <a:path w="121" h="284">
                  <a:moveTo>
                    <a:pt x="0" y="0"/>
                  </a:moveTo>
                  <a:lnTo>
                    <a:pt x="121" y="0"/>
                  </a:lnTo>
                  <a:lnTo>
                    <a:pt x="121" y="284"/>
                  </a:lnTo>
                  <a:lnTo>
                    <a:pt x="0" y="284"/>
                  </a:lnTo>
                  <a:lnTo>
                    <a:pt x="0" y="0"/>
                  </a:lnTo>
                  <a:close/>
                  <a:moveTo>
                    <a:pt x="0" y="0"/>
                  </a:moveTo>
                  <a:lnTo>
                    <a:pt x="119" y="0"/>
                  </a:lnTo>
                  <a:lnTo>
                    <a:pt x="119" y="284"/>
                  </a:lnTo>
                  <a:lnTo>
                    <a:pt x="0" y="284"/>
                  </a:lnTo>
                  <a:lnTo>
                    <a:pt x="0" y="0"/>
                  </a:lnTo>
                  <a:close/>
                </a:path>
              </a:pathLst>
            </a:custGeom>
            <a:solidFill>
              <a:srgbClr val="8181A9"/>
            </a:solidFill>
            <a:ln w="9525">
              <a:noFill/>
              <a:round/>
              <a:headEnd/>
              <a:tailEnd/>
            </a:ln>
            <a:effectLst/>
          </p:spPr>
          <p:txBody>
            <a:bodyPr wrap="none" anchor="ctr"/>
            <a:lstStyle/>
            <a:p>
              <a:endParaRPr lang="en-IN"/>
            </a:p>
          </p:txBody>
        </p:sp>
        <p:sp>
          <p:nvSpPr>
            <p:cNvPr id="5145" name="Freeform 1049"/>
            <p:cNvSpPr>
              <a:spLocks noChangeArrowheads="1"/>
            </p:cNvSpPr>
            <p:nvPr/>
          </p:nvSpPr>
          <p:spPr bwMode="auto">
            <a:xfrm>
              <a:off x="3842" y="1327"/>
              <a:ext cx="130" cy="312"/>
            </a:xfrm>
            <a:custGeom>
              <a:avLst/>
              <a:gdLst/>
              <a:ahLst/>
              <a:cxnLst>
                <a:cxn ang="0">
                  <a:pos x="0" y="0"/>
                </a:cxn>
                <a:cxn ang="0">
                  <a:pos x="119" y="0"/>
                </a:cxn>
                <a:cxn ang="0">
                  <a:pos x="119" y="284"/>
                </a:cxn>
                <a:cxn ang="0">
                  <a:pos x="0" y="284"/>
                </a:cxn>
                <a:cxn ang="0">
                  <a:pos x="0" y="0"/>
                </a:cxn>
                <a:cxn ang="0">
                  <a:pos x="0" y="0"/>
                </a:cxn>
                <a:cxn ang="0">
                  <a:pos x="117" y="0"/>
                </a:cxn>
                <a:cxn ang="0">
                  <a:pos x="117" y="284"/>
                </a:cxn>
                <a:cxn ang="0">
                  <a:pos x="0" y="284"/>
                </a:cxn>
                <a:cxn ang="0">
                  <a:pos x="0" y="0"/>
                </a:cxn>
              </a:cxnLst>
              <a:rect l="0" t="0" r="r" b="b"/>
              <a:pathLst>
                <a:path w="119" h="284">
                  <a:moveTo>
                    <a:pt x="0" y="0"/>
                  </a:moveTo>
                  <a:lnTo>
                    <a:pt x="119" y="0"/>
                  </a:lnTo>
                  <a:lnTo>
                    <a:pt x="119" y="284"/>
                  </a:lnTo>
                  <a:lnTo>
                    <a:pt x="0" y="284"/>
                  </a:lnTo>
                  <a:lnTo>
                    <a:pt x="0" y="0"/>
                  </a:lnTo>
                  <a:close/>
                  <a:moveTo>
                    <a:pt x="0" y="0"/>
                  </a:moveTo>
                  <a:lnTo>
                    <a:pt x="117" y="0"/>
                  </a:lnTo>
                  <a:lnTo>
                    <a:pt x="117" y="284"/>
                  </a:lnTo>
                  <a:lnTo>
                    <a:pt x="0" y="284"/>
                  </a:lnTo>
                  <a:lnTo>
                    <a:pt x="0" y="0"/>
                  </a:lnTo>
                  <a:close/>
                </a:path>
              </a:pathLst>
            </a:custGeom>
            <a:solidFill>
              <a:srgbClr val="7F7FAB"/>
            </a:solidFill>
            <a:ln w="9525">
              <a:noFill/>
              <a:round/>
              <a:headEnd/>
              <a:tailEnd/>
            </a:ln>
            <a:effectLst/>
          </p:spPr>
          <p:txBody>
            <a:bodyPr wrap="none" anchor="ctr"/>
            <a:lstStyle/>
            <a:p>
              <a:endParaRPr lang="en-IN"/>
            </a:p>
          </p:txBody>
        </p:sp>
        <p:sp>
          <p:nvSpPr>
            <p:cNvPr id="5146" name="Freeform 1050"/>
            <p:cNvSpPr>
              <a:spLocks noChangeArrowheads="1"/>
            </p:cNvSpPr>
            <p:nvPr/>
          </p:nvSpPr>
          <p:spPr bwMode="auto">
            <a:xfrm>
              <a:off x="3842" y="1327"/>
              <a:ext cx="128" cy="312"/>
            </a:xfrm>
            <a:custGeom>
              <a:avLst/>
              <a:gdLst/>
              <a:ahLst/>
              <a:cxnLst>
                <a:cxn ang="0">
                  <a:pos x="0" y="0"/>
                </a:cxn>
                <a:cxn ang="0">
                  <a:pos x="117" y="0"/>
                </a:cxn>
                <a:cxn ang="0">
                  <a:pos x="117" y="284"/>
                </a:cxn>
                <a:cxn ang="0">
                  <a:pos x="0" y="284"/>
                </a:cxn>
                <a:cxn ang="0">
                  <a:pos x="0" y="0"/>
                </a:cxn>
                <a:cxn ang="0">
                  <a:pos x="0" y="0"/>
                </a:cxn>
                <a:cxn ang="0">
                  <a:pos x="115" y="0"/>
                </a:cxn>
                <a:cxn ang="0">
                  <a:pos x="115" y="284"/>
                </a:cxn>
                <a:cxn ang="0">
                  <a:pos x="0" y="284"/>
                </a:cxn>
                <a:cxn ang="0">
                  <a:pos x="0" y="0"/>
                </a:cxn>
              </a:cxnLst>
              <a:rect l="0" t="0" r="r" b="b"/>
              <a:pathLst>
                <a:path w="117" h="284">
                  <a:moveTo>
                    <a:pt x="0" y="0"/>
                  </a:moveTo>
                  <a:lnTo>
                    <a:pt x="117" y="0"/>
                  </a:lnTo>
                  <a:lnTo>
                    <a:pt x="117" y="284"/>
                  </a:lnTo>
                  <a:lnTo>
                    <a:pt x="0" y="284"/>
                  </a:lnTo>
                  <a:lnTo>
                    <a:pt x="0" y="0"/>
                  </a:lnTo>
                  <a:close/>
                  <a:moveTo>
                    <a:pt x="0" y="0"/>
                  </a:moveTo>
                  <a:lnTo>
                    <a:pt x="115" y="0"/>
                  </a:lnTo>
                  <a:lnTo>
                    <a:pt x="115" y="284"/>
                  </a:lnTo>
                  <a:lnTo>
                    <a:pt x="0" y="284"/>
                  </a:lnTo>
                  <a:lnTo>
                    <a:pt x="0" y="0"/>
                  </a:lnTo>
                  <a:close/>
                </a:path>
              </a:pathLst>
            </a:custGeom>
            <a:solidFill>
              <a:srgbClr val="7D7DAC"/>
            </a:solidFill>
            <a:ln w="9525">
              <a:noFill/>
              <a:round/>
              <a:headEnd/>
              <a:tailEnd/>
            </a:ln>
            <a:effectLst/>
          </p:spPr>
          <p:txBody>
            <a:bodyPr wrap="none" anchor="ctr"/>
            <a:lstStyle/>
            <a:p>
              <a:endParaRPr lang="en-IN"/>
            </a:p>
          </p:txBody>
        </p:sp>
        <p:sp>
          <p:nvSpPr>
            <p:cNvPr id="5147" name="Freeform 1051"/>
            <p:cNvSpPr>
              <a:spLocks noChangeArrowheads="1"/>
            </p:cNvSpPr>
            <p:nvPr/>
          </p:nvSpPr>
          <p:spPr bwMode="auto">
            <a:xfrm>
              <a:off x="3842" y="1327"/>
              <a:ext cx="126" cy="312"/>
            </a:xfrm>
            <a:custGeom>
              <a:avLst/>
              <a:gdLst/>
              <a:ahLst/>
              <a:cxnLst>
                <a:cxn ang="0">
                  <a:pos x="0" y="0"/>
                </a:cxn>
                <a:cxn ang="0">
                  <a:pos x="115" y="0"/>
                </a:cxn>
                <a:cxn ang="0">
                  <a:pos x="115" y="284"/>
                </a:cxn>
                <a:cxn ang="0">
                  <a:pos x="0" y="284"/>
                </a:cxn>
                <a:cxn ang="0">
                  <a:pos x="0" y="0"/>
                </a:cxn>
                <a:cxn ang="0">
                  <a:pos x="0" y="0"/>
                </a:cxn>
                <a:cxn ang="0">
                  <a:pos x="113" y="0"/>
                </a:cxn>
                <a:cxn ang="0">
                  <a:pos x="113" y="284"/>
                </a:cxn>
                <a:cxn ang="0">
                  <a:pos x="0" y="284"/>
                </a:cxn>
                <a:cxn ang="0">
                  <a:pos x="0" y="0"/>
                </a:cxn>
              </a:cxnLst>
              <a:rect l="0" t="0" r="r" b="b"/>
              <a:pathLst>
                <a:path w="115" h="284">
                  <a:moveTo>
                    <a:pt x="0" y="0"/>
                  </a:moveTo>
                  <a:lnTo>
                    <a:pt x="115" y="0"/>
                  </a:lnTo>
                  <a:lnTo>
                    <a:pt x="115" y="284"/>
                  </a:lnTo>
                  <a:lnTo>
                    <a:pt x="0" y="284"/>
                  </a:lnTo>
                  <a:lnTo>
                    <a:pt x="0" y="0"/>
                  </a:lnTo>
                  <a:close/>
                  <a:moveTo>
                    <a:pt x="0" y="0"/>
                  </a:moveTo>
                  <a:lnTo>
                    <a:pt x="113" y="0"/>
                  </a:lnTo>
                  <a:lnTo>
                    <a:pt x="113" y="284"/>
                  </a:lnTo>
                  <a:lnTo>
                    <a:pt x="0" y="284"/>
                  </a:lnTo>
                  <a:lnTo>
                    <a:pt x="0" y="0"/>
                  </a:lnTo>
                  <a:close/>
                </a:path>
              </a:pathLst>
            </a:custGeom>
            <a:solidFill>
              <a:srgbClr val="7B7BAD"/>
            </a:solidFill>
            <a:ln w="9525">
              <a:noFill/>
              <a:round/>
              <a:headEnd/>
              <a:tailEnd/>
            </a:ln>
            <a:effectLst/>
          </p:spPr>
          <p:txBody>
            <a:bodyPr wrap="none" anchor="ctr"/>
            <a:lstStyle/>
            <a:p>
              <a:endParaRPr lang="en-IN"/>
            </a:p>
          </p:txBody>
        </p:sp>
        <p:sp>
          <p:nvSpPr>
            <p:cNvPr id="5148" name="Freeform 1052"/>
            <p:cNvSpPr>
              <a:spLocks noChangeArrowheads="1"/>
            </p:cNvSpPr>
            <p:nvPr/>
          </p:nvSpPr>
          <p:spPr bwMode="auto">
            <a:xfrm>
              <a:off x="3842" y="1327"/>
              <a:ext cx="123" cy="312"/>
            </a:xfrm>
            <a:custGeom>
              <a:avLst/>
              <a:gdLst/>
              <a:ahLst/>
              <a:cxnLst>
                <a:cxn ang="0">
                  <a:pos x="0" y="0"/>
                </a:cxn>
                <a:cxn ang="0">
                  <a:pos x="113" y="0"/>
                </a:cxn>
                <a:cxn ang="0">
                  <a:pos x="113" y="284"/>
                </a:cxn>
                <a:cxn ang="0">
                  <a:pos x="0" y="284"/>
                </a:cxn>
                <a:cxn ang="0">
                  <a:pos x="0" y="0"/>
                </a:cxn>
                <a:cxn ang="0">
                  <a:pos x="0" y="0"/>
                </a:cxn>
                <a:cxn ang="0">
                  <a:pos x="111" y="0"/>
                </a:cxn>
                <a:cxn ang="0">
                  <a:pos x="111" y="284"/>
                </a:cxn>
                <a:cxn ang="0">
                  <a:pos x="0" y="284"/>
                </a:cxn>
                <a:cxn ang="0">
                  <a:pos x="0" y="0"/>
                </a:cxn>
              </a:cxnLst>
              <a:rect l="0" t="0" r="r" b="b"/>
              <a:pathLst>
                <a:path w="113" h="284">
                  <a:moveTo>
                    <a:pt x="0" y="0"/>
                  </a:moveTo>
                  <a:lnTo>
                    <a:pt x="113" y="0"/>
                  </a:lnTo>
                  <a:lnTo>
                    <a:pt x="113" y="284"/>
                  </a:lnTo>
                  <a:lnTo>
                    <a:pt x="0" y="284"/>
                  </a:lnTo>
                  <a:lnTo>
                    <a:pt x="0" y="0"/>
                  </a:lnTo>
                  <a:close/>
                  <a:moveTo>
                    <a:pt x="0" y="0"/>
                  </a:moveTo>
                  <a:lnTo>
                    <a:pt x="111" y="0"/>
                  </a:lnTo>
                  <a:lnTo>
                    <a:pt x="111" y="284"/>
                  </a:lnTo>
                  <a:lnTo>
                    <a:pt x="0" y="284"/>
                  </a:lnTo>
                  <a:lnTo>
                    <a:pt x="0" y="0"/>
                  </a:lnTo>
                  <a:close/>
                </a:path>
              </a:pathLst>
            </a:custGeom>
            <a:solidFill>
              <a:srgbClr val="7979AF"/>
            </a:solidFill>
            <a:ln w="9525">
              <a:noFill/>
              <a:round/>
              <a:headEnd/>
              <a:tailEnd/>
            </a:ln>
            <a:effectLst/>
          </p:spPr>
          <p:txBody>
            <a:bodyPr wrap="none" anchor="ctr"/>
            <a:lstStyle/>
            <a:p>
              <a:endParaRPr lang="en-IN"/>
            </a:p>
          </p:txBody>
        </p:sp>
        <p:sp>
          <p:nvSpPr>
            <p:cNvPr id="5149" name="Freeform 1053"/>
            <p:cNvSpPr>
              <a:spLocks noChangeArrowheads="1"/>
            </p:cNvSpPr>
            <p:nvPr/>
          </p:nvSpPr>
          <p:spPr bwMode="auto">
            <a:xfrm>
              <a:off x="3842" y="1327"/>
              <a:ext cx="121" cy="312"/>
            </a:xfrm>
            <a:custGeom>
              <a:avLst/>
              <a:gdLst/>
              <a:ahLst/>
              <a:cxnLst>
                <a:cxn ang="0">
                  <a:pos x="0" y="0"/>
                </a:cxn>
                <a:cxn ang="0">
                  <a:pos x="111" y="0"/>
                </a:cxn>
                <a:cxn ang="0">
                  <a:pos x="111" y="284"/>
                </a:cxn>
                <a:cxn ang="0">
                  <a:pos x="0" y="284"/>
                </a:cxn>
                <a:cxn ang="0">
                  <a:pos x="0" y="0"/>
                </a:cxn>
                <a:cxn ang="0">
                  <a:pos x="0" y="0"/>
                </a:cxn>
                <a:cxn ang="0">
                  <a:pos x="109" y="0"/>
                </a:cxn>
                <a:cxn ang="0">
                  <a:pos x="109" y="284"/>
                </a:cxn>
                <a:cxn ang="0">
                  <a:pos x="0" y="284"/>
                </a:cxn>
                <a:cxn ang="0">
                  <a:pos x="0" y="0"/>
                </a:cxn>
              </a:cxnLst>
              <a:rect l="0" t="0" r="r" b="b"/>
              <a:pathLst>
                <a:path w="111" h="284">
                  <a:moveTo>
                    <a:pt x="0" y="0"/>
                  </a:moveTo>
                  <a:lnTo>
                    <a:pt x="111" y="0"/>
                  </a:lnTo>
                  <a:lnTo>
                    <a:pt x="111" y="284"/>
                  </a:lnTo>
                  <a:lnTo>
                    <a:pt x="0" y="284"/>
                  </a:lnTo>
                  <a:lnTo>
                    <a:pt x="0" y="0"/>
                  </a:lnTo>
                  <a:close/>
                  <a:moveTo>
                    <a:pt x="0" y="0"/>
                  </a:moveTo>
                  <a:lnTo>
                    <a:pt x="109" y="0"/>
                  </a:lnTo>
                  <a:lnTo>
                    <a:pt x="109" y="284"/>
                  </a:lnTo>
                  <a:lnTo>
                    <a:pt x="0" y="284"/>
                  </a:lnTo>
                  <a:lnTo>
                    <a:pt x="0" y="0"/>
                  </a:lnTo>
                  <a:close/>
                </a:path>
              </a:pathLst>
            </a:custGeom>
            <a:solidFill>
              <a:srgbClr val="7777B0"/>
            </a:solidFill>
            <a:ln w="9525">
              <a:noFill/>
              <a:round/>
              <a:headEnd/>
              <a:tailEnd/>
            </a:ln>
            <a:effectLst/>
          </p:spPr>
          <p:txBody>
            <a:bodyPr wrap="none" anchor="ctr"/>
            <a:lstStyle/>
            <a:p>
              <a:endParaRPr lang="en-IN"/>
            </a:p>
          </p:txBody>
        </p:sp>
        <p:sp>
          <p:nvSpPr>
            <p:cNvPr id="5150" name="Freeform 1054"/>
            <p:cNvSpPr>
              <a:spLocks noChangeArrowheads="1"/>
            </p:cNvSpPr>
            <p:nvPr/>
          </p:nvSpPr>
          <p:spPr bwMode="auto">
            <a:xfrm>
              <a:off x="3842" y="1327"/>
              <a:ext cx="119" cy="312"/>
            </a:xfrm>
            <a:custGeom>
              <a:avLst/>
              <a:gdLst/>
              <a:ahLst/>
              <a:cxnLst>
                <a:cxn ang="0">
                  <a:pos x="0" y="0"/>
                </a:cxn>
                <a:cxn ang="0">
                  <a:pos x="109" y="0"/>
                </a:cxn>
                <a:cxn ang="0">
                  <a:pos x="109" y="284"/>
                </a:cxn>
                <a:cxn ang="0">
                  <a:pos x="0" y="284"/>
                </a:cxn>
                <a:cxn ang="0">
                  <a:pos x="0" y="0"/>
                </a:cxn>
                <a:cxn ang="0">
                  <a:pos x="0" y="0"/>
                </a:cxn>
                <a:cxn ang="0">
                  <a:pos x="107" y="0"/>
                </a:cxn>
                <a:cxn ang="0">
                  <a:pos x="107" y="284"/>
                </a:cxn>
                <a:cxn ang="0">
                  <a:pos x="0" y="284"/>
                </a:cxn>
                <a:cxn ang="0">
                  <a:pos x="0" y="0"/>
                </a:cxn>
              </a:cxnLst>
              <a:rect l="0" t="0" r="r" b="b"/>
              <a:pathLst>
                <a:path w="109" h="284">
                  <a:moveTo>
                    <a:pt x="0" y="0"/>
                  </a:moveTo>
                  <a:lnTo>
                    <a:pt x="109" y="0"/>
                  </a:lnTo>
                  <a:lnTo>
                    <a:pt x="109" y="284"/>
                  </a:lnTo>
                  <a:lnTo>
                    <a:pt x="0" y="284"/>
                  </a:lnTo>
                  <a:lnTo>
                    <a:pt x="0" y="0"/>
                  </a:lnTo>
                  <a:close/>
                  <a:moveTo>
                    <a:pt x="0" y="0"/>
                  </a:moveTo>
                  <a:lnTo>
                    <a:pt x="107" y="0"/>
                  </a:lnTo>
                  <a:lnTo>
                    <a:pt x="107" y="284"/>
                  </a:lnTo>
                  <a:lnTo>
                    <a:pt x="0" y="284"/>
                  </a:lnTo>
                  <a:lnTo>
                    <a:pt x="0" y="0"/>
                  </a:lnTo>
                  <a:close/>
                </a:path>
              </a:pathLst>
            </a:custGeom>
            <a:solidFill>
              <a:srgbClr val="7575B1"/>
            </a:solidFill>
            <a:ln w="9525">
              <a:noFill/>
              <a:round/>
              <a:headEnd/>
              <a:tailEnd/>
            </a:ln>
            <a:effectLst/>
          </p:spPr>
          <p:txBody>
            <a:bodyPr wrap="none" anchor="ctr"/>
            <a:lstStyle/>
            <a:p>
              <a:endParaRPr lang="en-IN"/>
            </a:p>
          </p:txBody>
        </p:sp>
        <p:sp>
          <p:nvSpPr>
            <p:cNvPr id="5151" name="Freeform 1055"/>
            <p:cNvSpPr>
              <a:spLocks noChangeArrowheads="1"/>
            </p:cNvSpPr>
            <p:nvPr/>
          </p:nvSpPr>
          <p:spPr bwMode="auto">
            <a:xfrm>
              <a:off x="3842" y="1327"/>
              <a:ext cx="117" cy="312"/>
            </a:xfrm>
            <a:custGeom>
              <a:avLst/>
              <a:gdLst/>
              <a:ahLst/>
              <a:cxnLst>
                <a:cxn ang="0">
                  <a:pos x="0" y="0"/>
                </a:cxn>
                <a:cxn ang="0">
                  <a:pos x="107" y="0"/>
                </a:cxn>
                <a:cxn ang="0">
                  <a:pos x="107" y="284"/>
                </a:cxn>
                <a:cxn ang="0">
                  <a:pos x="0" y="284"/>
                </a:cxn>
                <a:cxn ang="0">
                  <a:pos x="0" y="0"/>
                </a:cxn>
                <a:cxn ang="0">
                  <a:pos x="0" y="0"/>
                </a:cxn>
                <a:cxn ang="0">
                  <a:pos x="105" y="0"/>
                </a:cxn>
                <a:cxn ang="0">
                  <a:pos x="105" y="284"/>
                </a:cxn>
                <a:cxn ang="0">
                  <a:pos x="0" y="284"/>
                </a:cxn>
                <a:cxn ang="0">
                  <a:pos x="0" y="0"/>
                </a:cxn>
              </a:cxnLst>
              <a:rect l="0" t="0" r="r" b="b"/>
              <a:pathLst>
                <a:path w="107" h="284">
                  <a:moveTo>
                    <a:pt x="0" y="0"/>
                  </a:moveTo>
                  <a:lnTo>
                    <a:pt x="107" y="0"/>
                  </a:lnTo>
                  <a:lnTo>
                    <a:pt x="107" y="284"/>
                  </a:lnTo>
                  <a:lnTo>
                    <a:pt x="0" y="284"/>
                  </a:lnTo>
                  <a:lnTo>
                    <a:pt x="0" y="0"/>
                  </a:lnTo>
                  <a:close/>
                  <a:moveTo>
                    <a:pt x="0" y="0"/>
                  </a:moveTo>
                  <a:lnTo>
                    <a:pt x="105" y="0"/>
                  </a:lnTo>
                  <a:lnTo>
                    <a:pt x="105" y="284"/>
                  </a:lnTo>
                  <a:lnTo>
                    <a:pt x="0" y="284"/>
                  </a:lnTo>
                  <a:lnTo>
                    <a:pt x="0" y="0"/>
                  </a:lnTo>
                  <a:close/>
                </a:path>
              </a:pathLst>
            </a:custGeom>
            <a:solidFill>
              <a:srgbClr val="7373B3"/>
            </a:solidFill>
            <a:ln w="9525">
              <a:noFill/>
              <a:round/>
              <a:headEnd/>
              <a:tailEnd/>
            </a:ln>
            <a:effectLst/>
          </p:spPr>
          <p:txBody>
            <a:bodyPr wrap="none" anchor="ctr"/>
            <a:lstStyle/>
            <a:p>
              <a:endParaRPr lang="en-IN"/>
            </a:p>
          </p:txBody>
        </p:sp>
        <p:sp>
          <p:nvSpPr>
            <p:cNvPr id="5152" name="Freeform 1056"/>
            <p:cNvSpPr>
              <a:spLocks noChangeArrowheads="1"/>
            </p:cNvSpPr>
            <p:nvPr/>
          </p:nvSpPr>
          <p:spPr bwMode="auto">
            <a:xfrm>
              <a:off x="3842" y="1327"/>
              <a:ext cx="115" cy="312"/>
            </a:xfrm>
            <a:custGeom>
              <a:avLst/>
              <a:gdLst/>
              <a:ahLst/>
              <a:cxnLst>
                <a:cxn ang="0">
                  <a:pos x="0" y="0"/>
                </a:cxn>
                <a:cxn ang="0">
                  <a:pos x="105" y="0"/>
                </a:cxn>
                <a:cxn ang="0">
                  <a:pos x="105" y="284"/>
                </a:cxn>
                <a:cxn ang="0">
                  <a:pos x="0" y="284"/>
                </a:cxn>
                <a:cxn ang="0">
                  <a:pos x="0" y="0"/>
                </a:cxn>
                <a:cxn ang="0">
                  <a:pos x="0" y="0"/>
                </a:cxn>
                <a:cxn ang="0">
                  <a:pos x="104" y="0"/>
                </a:cxn>
                <a:cxn ang="0">
                  <a:pos x="104" y="284"/>
                </a:cxn>
                <a:cxn ang="0">
                  <a:pos x="0" y="284"/>
                </a:cxn>
                <a:cxn ang="0">
                  <a:pos x="0" y="0"/>
                </a:cxn>
              </a:cxnLst>
              <a:rect l="0" t="0" r="r" b="b"/>
              <a:pathLst>
                <a:path w="105" h="284">
                  <a:moveTo>
                    <a:pt x="0" y="0"/>
                  </a:moveTo>
                  <a:lnTo>
                    <a:pt x="105" y="0"/>
                  </a:lnTo>
                  <a:lnTo>
                    <a:pt x="105" y="284"/>
                  </a:lnTo>
                  <a:lnTo>
                    <a:pt x="0" y="284"/>
                  </a:lnTo>
                  <a:lnTo>
                    <a:pt x="0" y="0"/>
                  </a:lnTo>
                  <a:close/>
                  <a:moveTo>
                    <a:pt x="0" y="0"/>
                  </a:moveTo>
                  <a:lnTo>
                    <a:pt x="104" y="0"/>
                  </a:lnTo>
                  <a:lnTo>
                    <a:pt x="104" y="284"/>
                  </a:lnTo>
                  <a:lnTo>
                    <a:pt x="0" y="284"/>
                  </a:lnTo>
                  <a:lnTo>
                    <a:pt x="0" y="0"/>
                  </a:lnTo>
                  <a:close/>
                </a:path>
              </a:pathLst>
            </a:custGeom>
            <a:solidFill>
              <a:srgbClr val="7171B4"/>
            </a:solidFill>
            <a:ln w="9525">
              <a:noFill/>
              <a:round/>
              <a:headEnd/>
              <a:tailEnd/>
            </a:ln>
            <a:effectLst/>
          </p:spPr>
          <p:txBody>
            <a:bodyPr wrap="none" anchor="ctr"/>
            <a:lstStyle/>
            <a:p>
              <a:endParaRPr lang="en-IN"/>
            </a:p>
          </p:txBody>
        </p:sp>
        <p:sp>
          <p:nvSpPr>
            <p:cNvPr id="5153" name="Freeform 1057"/>
            <p:cNvSpPr>
              <a:spLocks noChangeArrowheads="1"/>
            </p:cNvSpPr>
            <p:nvPr/>
          </p:nvSpPr>
          <p:spPr bwMode="auto">
            <a:xfrm>
              <a:off x="3842" y="1327"/>
              <a:ext cx="114" cy="312"/>
            </a:xfrm>
            <a:custGeom>
              <a:avLst/>
              <a:gdLst/>
              <a:ahLst/>
              <a:cxnLst>
                <a:cxn ang="0">
                  <a:pos x="0" y="0"/>
                </a:cxn>
                <a:cxn ang="0">
                  <a:pos x="104" y="0"/>
                </a:cxn>
                <a:cxn ang="0">
                  <a:pos x="104" y="284"/>
                </a:cxn>
                <a:cxn ang="0">
                  <a:pos x="0" y="284"/>
                </a:cxn>
                <a:cxn ang="0">
                  <a:pos x="0" y="0"/>
                </a:cxn>
                <a:cxn ang="0">
                  <a:pos x="0" y="0"/>
                </a:cxn>
                <a:cxn ang="0">
                  <a:pos x="102" y="0"/>
                </a:cxn>
                <a:cxn ang="0">
                  <a:pos x="102" y="284"/>
                </a:cxn>
                <a:cxn ang="0">
                  <a:pos x="0" y="284"/>
                </a:cxn>
                <a:cxn ang="0">
                  <a:pos x="0" y="0"/>
                </a:cxn>
              </a:cxnLst>
              <a:rect l="0" t="0" r="r" b="b"/>
              <a:pathLst>
                <a:path w="104" h="284">
                  <a:moveTo>
                    <a:pt x="0" y="0"/>
                  </a:moveTo>
                  <a:lnTo>
                    <a:pt x="104" y="0"/>
                  </a:lnTo>
                  <a:lnTo>
                    <a:pt x="104" y="284"/>
                  </a:lnTo>
                  <a:lnTo>
                    <a:pt x="0" y="284"/>
                  </a:lnTo>
                  <a:lnTo>
                    <a:pt x="0" y="0"/>
                  </a:lnTo>
                  <a:close/>
                  <a:moveTo>
                    <a:pt x="0" y="0"/>
                  </a:moveTo>
                  <a:lnTo>
                    <a:pt x="102" y="0"/>
                  </a:lnTo>
                  <a:lnTo>
                    <a:pt x="102" y="284"/>
                  </a:lnTo>
                  <a:lnTo>
                    <a:pt x="0" y="284"/>
                  </a:lnTo>
                  <a:lnTo>
                    <a:pt x="0" y="0"/>
                  </a:lnTo>
                  <a:close/>
                </a:path>
              </a:pathLst>
            </a:custGeom>
            <a:solidFill>
              <a:srgbClr val="6F6FB5"/>
            </a:solidFill>
            <a:ln w="9525">
              <a:noFill/>
              <a:round/>
              <a:headEnd/>
              <a:tailEnd/>
            </a:ln>
            <a:effectLst/>
          </p:spPr>
          <p:txBody>
            <a:bodyPr wrap="none" anchor="ctr"/>
            <a:lstStyle/>
            <a:p>
              <a:endParaRPr lang="en-IN"/>
            </a:p>
          </p:txBody>
        </p:sp>
        <p:sp>
          <p:nvSpPr>
            <p:cNvPr id="5154" name="Freeform 1058"/>
            <p:cNvSpPr>
              <a:spLocks noChangeArrowheads="1"/>
            </p:cNvSpPr>
            <p:nvPr/>
          </p:nvSpPr>
          <p:spPr bwMode="auto">
            <a:xfrm>
              <a:off x="3842" y="1327"/>
              <a:ext cx="111" cy="312"/>
            </a:xfrm>
            <a:custGeom>
              <a:avLst/>
              <a:gdLst/>
              <a:ahLst/>
              <a:cxnLst>
                <a:cxn ang="0">
                  <a:pos x="0" y="0"/>
                </a:cxn>
                <a:cxn ang="0">
                  <a:pos x="102" y="0"/>
                </a:cxn>
                <a:cxn ang="0">
                  <a:pos x="102" y="284"/>
                </a:cxn>
                <a:cxn ang="0">
                  <a:pos x="0" y="284"/>
                </a:cxn>
                <a:cxn ang="0">
                  <a:pos x="0" y="0"/>
                </a:cxn>
                <a:cxn ang="0">
                  <a:pos x="0" y="0"/>
                </a:cxn>
                <a:cxn ang="0">
                  <a:pos x="100" y="0"/>
                </a:cxn>
                <a:cxn ang="0">
                  <a:pos x="100" y="284"/>
                </a:cxn>
                <a:cxn ang="0">
                  <a:pos x="0" y="284"/>
                </a:cxn>
                <a:cxn ang="0">
                  <a:pos x="0" y="0"/>
                </a:cxn>
              </a:cxnLst>
              <a:rect l="0" t="0" r="r" b="b"/>
              <a:pathLst>
                <a:path w="102" h="284">
                  <a:moveTo>
                    <a:pt x="0" y="0"/>
                  </a:moveTo>
                  <a:lnTo>
                    <a:pt x="102" y="0"/>
                  </a:lnTo>
                  <a:lnTo>
                    <a:pt x="102" y="284"/>
                  </a:lnTo>
                  <a:lnTo>
                    <a:pt x="0" y="284"/>
                  </a:lnTo>
                  <a:lnTo>
                    <a:pt x="0" y="0"/>
                  </a:lnTo>
                  <a:close/>
                  <a:moveTo>
                    <a:pt x="0" y="0"/>
                  </a:moveTo>
                  <a:lnTo>
                    <a:pt x="100" y="0"/>
                  </a:lnTo>
                  <a:lnTo>
                    <a:pt x="100" y="284"/>
                  </a:lnTo>
                  <a:lnTo>
                    <a:pt x="0" y="284"/>
                  </a:lnTo>
                  <a:lnTo>
                    <a:pt x="0" y="0"/>
                  </a:lnTo>
                  <a:close/>
                </a:path>
              </a:pathLst>
            </a:custGeom>
            <a:solidFill>
              <a:srgbClr val="6D6DB7"/>
            </a:solidFill>
            <a:ln w="9525">
              <a:noFill/>
              <a:round/>
              <a:headEnd/>
              <a:tailEnd/>
            </a:ln>
            <a:effectLst/>
          </p:spPr>
          <p:txBody>
            <a:bodyPr wrap="none" anchor="ctr"/>
            <a:lstStyle/>
            <a:p>
              <a:endParaRPr lang="en-IN"/>
            </a:p>
          </p:txBody>
        </p:sp>
        <p:sp>
          <p:nvSpPr>
            <p:cNvPr id="5155" name="Freeform 1059"/>
            <p:cNvSpPr>
              <a:spLocks noChangeArrowheads="1"/>
            </p:cNvSpPr>
            <p:nvPr/>
          </p:nvSpPr>
          <p:spPr bwMode="auto">
            <a:xfrm>
              <a:off x="3842" y="1327"/>
              <a:ext cx="109" cy="312"/>
            </a:xfrm>
            <a:custGeom>
              <a:avLst/>
              <a:gdLst/>
              <a:ahLst/>
              <a:cxnLst>
                <a:cxn ang="0">
                  <a:pos x="0" y="0"/>
                </a:cxn>
                <a:cxn ang="0">
                  <a:pos x="100" y="0"/>
                </a:cxn>
                <a:cxn ang="0">
                  <a:pos x="100" y="284"/>
                </a:cxn>
                <a:cxn ang="0">
                  <a:pos x="0" y="284"/>
                </a:cxn>
                <a:cxn ang="0">
                  <a:pos x="0" y="0"/>
                </a:cxn>
                <a:cxn ang="0">
                  <a:pos x="0" y="0"/>
                </a:cxn>
                <a:cxn ang="0">
                  <a:pos x="98" y="0"/>
                </a:cxn>
                <a:cxn ang="0">
                  <a:pos x="98" y="284"/>
                </a:cxn>
                <a:cxn ang="0">
                  <a:pos x="0" y="284"/>
                </a:cxn>
                <a:cxn ang="0">
                  <a:pos x="0" y="0"/>
                </a:cxn>
              </a:cxnLst>
              <a:rect l="0" t="0" r="r" b="b"/>
              <a:pathLst>
                <a:path w="100" h="284">
                  <a:moveTo>
                    <a:pt x="0" y="0"/>
                  </a:moveTo>
                  <a:lnTo>
                    <a:pt x="100" y="0"/>
                  </a:lnTo>
                  <a:lnTo>
                    <a:pt x="100" y="284"/>
                  </a:lnTo>
                  <a:lnTo>
                    <a:pt x="0" y="284"/>
                  </a:lnTo>
                  <a:lnTo>
                    <a:pt x="0" y="0"/>
                  </a:lnTo>
                  <a:close/>
                  <a:moveTo>
                    <a:pt x="0" y="0"/>
                  </a:moveTo>
                  <a:lnTo>
                    <a:pt x="98" y="0"/>
                  </a:lnTo>
                  <a:lnTo>
                    <a:pt x="98" y="284"/>
                  </a:lnTo>
                  <a:lnTo>
                    <a:pt x="0" y="284"/>
                  </a:lnTo>
                  <a:lnTo>
                    <a:pt x="0" y="0"/>
                  </a:lnTo>
                  <a:close/>
                </a:path>
              </a:pathLst>
            </a:custGeom>
            <a:solidFill>
              <a:srgbClr val="6B6BB8"/>
            </a:solidFill>
            <a:ln w="9525">
              <a:noFill/>
              <a:round/>
              <a:headEnd/>
              <a:tailEnd/>
            </a:ln>
            <a:effectLst/>
          </p:spPr>
          <p:txBody>
            <a:bodyPr wrap="none" anchor="ctr"/>
            <a:lstStyle/>
            <a:p>
              <a:endParaRPr lang="en-IN"/>
            </a:p>
          </p:txBody>
        </p:sp>
        <p:sp>
          <p:nvSpPr>
            <p:cNvPr id="5156" name="Freeform 1060"/>
            <p:cNvSpPr>
              <a:spLocks noChangeArrowheads="1"/>
            </p:cNvSpPr>
            <p:nvPr/>
          </p:nvSpPr>
          <p:spPr bwMode="auto">
            <a:xfrm>
              <a:off x="3842" y="1327"/>
              <a:ext cx="107" cy="312"/>
            </a:xfrm>
            <a:custGeom>
              <a:avLst/>
              <a:gdLst/>
              <a:ahLst/>
              <a:cxnLst>
                <a:cxn ang="0">
                  <a:pos x="0" y="0"/>
                </a:cxn>
                <a:cxn ang="0">
                  <a:pos x="98" y="0"/>
                </a:cxn>
                <a:cxn ang="0">
                  <a:pos x="98" y="284"/>
                </a:cxn>
                <a:cxn ang="0">
                  <a:pos x="0" y="284"/>
                </a:cxn>
                <a:cxn ang="0">
                  <a:pos x="0" y="0"/>
                </a:cxn>
                <a:cxn ang="0">
                  <a:pos x="0" y="0"/>
                </a:cxn>
                <a:cxn ang="0">
                  <a:pos x="96" y="0"/>
                </a:cxn>
                <a:cxn ang="0">
                  <a:pos x="96" y="284"/>
                </a:cxn>
                <a:cxn ang="0">
                  <a:pos x="0" y="284"/>
                </a:cxn>
                <a:cxn ang="0">
                  <a:pos x="0" y="0"/>
                </a:cxn>
              </a:cxnLst>
              <a:rect l="0" t="0" r="r" b="b"/>
              <a:pathLst>
                <a:path w="98" h="284">
                  <a:moveTo>
                    <a:pt x="0" y="0"/>
                  </a:moveTo>
                  <a:lnTo>
                    <a:pt x="98" y="0"/>
                  </a:lnTo>
                  <a:lnTo>
                    <a:pt x="98" y="284"/>
                  </a:lnTo>
                  <a:lnTo>
                    <a:pt x="0" y="284"/>
                  </a:lnTo>
                  <a:lnTo>
                    <a:pt x="0" y="0"/>
                  </a:lnTo>
                  <a:close/>
                  <a:moveTo>
                    <a:pt x="0" y="0"/>
                  </a:moveTo>
                  <a:lnTo>
                    <a:pt x="96" y="0"/>
                  </a:lnTo>
                  <a:lnTo>
                    <a:pt x="96" y="284"/>
                  </a:lnTo>
                  <a:lnTo>
                    <a:pt x="0" y="284"/>
                  </a:lnTo>
                  <a:lnTo>
                    <a:pt x="0" y="0"/>
                  </a:lnTo>
                  <a:close/>
                </a:path>
              </a:pathLst>
            </a:custGeom>
            <a:solidFill>
              <a:srgbClr val="6969B9"/>
            </a:solidFill>
            <a:ln w="9525">
              <a:noFill/>
              <a:round/>
              <a:headEnd/>
              <a:tailEnd/>
            </a:ln>
            <a:effectLst/>
          </p:spPr>
          <p:txBody>
            <a:bodyPr wrap="none" anchor="ctr"/>
            <a:lstStyle/>
            <a:p>
              <a:endParaRPr lang="en-IN"/>
            </a:p>
          </p:txBody>
        </p:sp>
        <p:sp>
          <p:nvSpPr>
            <p:cNvPr id="5157" name="Freeform 1061"/>
            <p:cNvSpPr>
              <a:spLocks noChangeArrowheads="1"/>
            </p:cNvSpPr>
            <p:nvPr/>
          </p:nvSpPr>
          <p:spPr bwMode="auto">
            <a:xfrm>
              <a:off x="3842" y="1327"/>
              <a:ext cx="105" cy="312"/>
            </a:xfrm>
            <a:custGeom>
              <a:avLst/>
              <a:gdLst/>
              <a:ahLst/>
              <a:cxnLst>
                <a:cxn ang="0">
                  <a:pos x="0" y="0"/>
                </a:cxn>
                <a:cxn ang="0">
                  <a:pos x="96" y="0"/>
                </a:cxn>
                <a:cxn ang="0">
                  <a:pos x="96" y="284"/>
                </a:cxn>
                <a:cxn ang="0">
                  <a:pos x="0" y="284"/>
                </a:cxn>
                <a:cxn ang="0">
                  <a:pos x="0" y="0"/>
                </a:cxn>
                <a:cxn ang="0">
                  <a:pos x="0" y="0"/>
                </a:cxn>
                <a:cxn ang="0">
                  <a:pos x="94" y="0"/>
                </a:cxn>
                <a:cxn ang="0">
                  <a:pos x="94" y="284"/>
                </a:cxn>
                <a:cxn ang="0">
                  <a:pos x="0" y="284"/>
                </a:cxn>
                <a:cxn ang="0">
                  <a:pos x="0" y="0"/>
                </a:cxn>
              </a:cxnLst>
              <a:rect l="0" t="0" r="r" b="b"/>
              <a:pathLst>
                <a:path w="96" h="284">
                  <a:moveTo>
                    <a:pt x="0" y="0"/>
                  </a:moveTo>
                  <a:lnTo>
                    <a:pt x="96" y="0"/>
                  </a:lnTo>
                  <a:lnTo>
                    <a:pt x="96" y="284"/>
                  </a:lnTo>
                  <a:lnTo>
                    <a:pt x="0" y="284"/>
                  </a:lnTo>
                  <a:lnTo>
                    <a:pt x="0" y="0"/>
                  </a:lnTo>
                  <a:close/>
                  <a:moveTo>
                    <a:pt x="0" y="0"/>
                  </a:moveTo>
                  <a:lnTo>
                    <a:pt x="94" y="0"/>
                  </a:lnTo>
                  <a:lnTo>
                    <a:pt x="94" y="284"/>
                  </a:lnTo>
                  <a:lnTo>
                    <a:pt x="0" y="284"/>
                  </a:lnTo>
                  <a:lnTo>
                    <a:pt x="0" y="0"/>
                  </a:lnTo>
                  <a:close/>
                </a:path>
              </a:pathLst>
            </a:custGeom>
            <a:solidFill>
              <a:srgbClr val="6767BB"/>
            </a:solidFill>
            <a:ln w="9525">
              <a:noFill/>
              <a:round/>
              <a:headEnd/>
              <a:tailEnd/>
            </a:ln>
            <a:effectLst/>
          </p:spPr>
          <p:txBody>
            <a:bodyPr wrap="none" anchor="ctr"/>
            <a:lstStyle/>
            <a:p>
              <a:endParaRPr lang="en-IN"/>
            </a:p>
          </p:txBody>
        </p:sp>
        <p:sp>
          <p:nvSpPr>
            <p:cNvPr id="5158" name="Freeform 1062"/>
            <p:cNvSpPr>
              <a:spLocks noChangeArrowheads="1"/>
            </p:cNvSpPr>
            <p:nvPr/>
          </p:nvSpPr>
          <p:spPr bwMode="auto">
            <a:xfrm>
              <a:off x="3842" y="1327"/>
              <a:ext cx="102" cy="312"/>
            </a:xfrm>
            <a:custGeom>
              <a:avLst/>
              <a:gdLst/>
              <a:ahLst/>
              <a:cxnLst>
                <a:cxn ang="0">
                  <a:pos x="0" y="0"/>
                </a:cxn>
                <a:cxn ang="0">
                  <a:pos x="94" y="0"/>
                </a:cxn>
                <a:cxn ang="0">
                  <a:pos x="94" y="284"/>
                </a:cxn>
                <a:cxn ang="0">
                  <a:pos x="0" y="284"/>
                </a:cxn>
                <a:cxn ang="0">
                  <a:pos x="0" y="0"/>
                </a:cxn>
                <a:cxn ang="0">
                  <a:pos x="0" y="0"/>
                </a:cxn>
                <a:cxn ang="0">
                  <a:pos x="92" y="0"/>
                </a:cxn>
                <a:cxn ang="0">
                  <a:pos x="92" y="284"/>
                </a:cxn>
                <a:cxn ang="0">
                  <a:pos x="0" y="284"/>
                </a:cxn>
                <a:cxn ang="0">
                  <a:pos x="0" y="0"/>
                </a:cxn>
              </a:cxnLst>
              <a:rect l="0" t="0" r="r" b="b"/>
              <a:pathLst>
                <a:path w="94" h="284">
                  <a:moveTo>
                    <a:pt x="0" y="0"/>
                  </a:moveTo>
                  <a:lnTo>
                    <a:pt x="94" y="0"/>
                  </a:lnTo>
                  <a:lnTo>
                    <a:pt x="94" y="284"/>
                  </a:lnTo>
                  <a:lnTo>
                    <a:pt x="0" y="284"/>
                  </a:lnTo>
                  <a:lnTo>
                    <a:pt x="0" y="0"/>
                  </a:lnTo>
                  <a:close/>
                  <a:moveTo>
                    <a:pt x="0" y="0"/>
                  </a:moveTo>
                  <a:lnTo>
                    <a:pt x="92" y="0"/>
                  </a:lnTo>
                  <a:lnTo>
                    <a:pt x="92" y="284"/>
                  </a:lnTo>
                  <a:lnTo>
                    <a:pt x="0" y="284"/>
                  </a:lnTo>
                  <a:lnTo>
                    <a:pt x="0" y="0"/>
                  </a:lnTo>
                  <a:close/>
                </a:path>
              </a:pathLst>
            </a:custGeom>
            <a:solidFill>
              <a:srgbClr val="6565BC"/>
            </a:solidFill>
            <a:ln w="9525">
              <a:noFill/>
              <a:round/>
              <a:headEnd/>
              <a:tailEnd/>
            </a:ln>
            <a:effectLst/>
          </p:spPr>
          <p:txBody>
            <a:bodyPr wrap="none" anchor="ctr"/>
            <a:lstStyle/>
            <a:p>
              <a:endParaRPr lang="en-IN"/>
            </a:p>
          </p:txBody>
        </p:sp>
        <p:sp>
          <p:nvSpPr>
            <p:cNvPr id="5159" name="Freeform 1063"/>
            <p:cNvSpPr>
              <a:spLocks noChangeArrowheads="1"/>
            </p:cNvSpPr>
            <p:nvPr/>
          </p:nvSpPr>
          <p:spPr bwMode="auto">
            <a:xfrm>
              <a:off x="3842" y="1327"/>
              <a:ext cx="100" cy="312"/>
            </a:xfrm>
            <a:custGeom>
              <a:avLst/>
              <a:gdLst/>
              <a:ahLst/>
              <a:cxnLst>
                <a:cxn ang="0">
                  <a:pos x="0" y="0"/>
                </a:cxn>
                <a:cxn ang="0">
                  <a:pos x="92" y="0"/>
                </a:cxn>
                <a:cxn ang="0">
                  <a:pos x="92" y="284"/>
                </a:cxn>
                <a:cxn ang="0">
                  <a:pos x="0" y="284"/>
                </a:cxn>
                <a:cxn ang="0">
                  <a:pos x="0" y="0"/>
                </a:cxn>
                <a:cxn ang="0">
                  <a:pos x="0" y="0"/>
                </a:cxn>
                <a:cxn ang="0">
                  <a:pos x="90" y="0"/>
                </a:cxn>
                <a:cxn ang="0">
                  <a:pos x="90" y="284"/>
                </a:cxn>
                <a:cxn ang="0">
                  <a:pos x="0" y="284"/>
                </a:cxn>
                <a:cxn ang="0">
                  <a:pos x="0" y="0"/>
                </a:cxn>
              </a:cxnLst>
              <a:rect l="0" t="0" r="r" b="b"/>
              <a:pathLst>
                <a:path w="92" h="284">
                  <a:moveTo>
                    <a:pt x="0" y="0"/>
                  </a:moveTo>
                  <a:lnTo>
                    <a:pt x="92" y="0"/>
                  </a:lnTo>
                  <a:lnTo>
                    <a:pt x="92" y="284"/>
                  </a:lnTo>
                  <a:lnTo>
                    <a:pt x="0" y="284"/>
                  </a:lnTo>
                  <a:lnTo>
                    <a:pt x="0" y="0"/>
                  </a:lnTo>
                  <a:close/>
                  <a:moveTo>
                    <a:pt x="0" y="0"/>
                  </a:moveTo>
                  <a:lnTo>
                    <a:pt x="90" y="0"/>
                  </a:lnTo>
                  <a:lnTo>
                    <a:pt x="90" y="284"/>
                  </a:lnTo>
                  <a:lnTo>
                    <a:pt x="0" y="284"/>
                  </a:lnTo>
                  <a:lnTo>
                    <a:pt x="0" y="0"/>
                  </a:lnTo>
                  <a:close/>
                </a:path>
              </a:pathLst>
            </a:custGeom>
            <a:solidFill>
              <a:srgbClr val="6363BD"/>
            </a:solidFill>
            <a:ln w="9525">
              <a:noFill/>
              <a:round/>
              <a:headEnd/>
              <a:tailEnd/>
            </a:ln>
            <a:effectLst/>
          </p:spPr>
          <p:txBody>
            <a:bodyPr wrap="none" anchor="ctr"/>
            <a:lstStyle/>
            <a:p>
              <a:endParaRPr lang="en-IN"/>
            </a:p>
          </p:txBody>
        </p:sp>
        <p:sp>
          <p:nvSpPr>
            <p:cNvPr id="5160" name="Freeform 1064"/>
            <p:cNvSpPr>
              <a:spLocks noChangeArrowheads="1"/>
            </p:cNvSpPr>
            <p:nvPr/>
          </p:nvSpPr>
          <p:spPr bwMode="auto">
            <a:xfrm>
              <a:off x="3842" y="1327"/>
              <a:ext cx="98" cy="312"/>
            </a:xfrm>
            <a:custGeom>
              <a:avLst/>
              <a:gdLst/>
              <a:ahLst/>
              <a:cxnLst>
                <a:cxn ang="0">
                  <a:pos x="0" y="0"/>
                </a:cxn>
                <a:cxn ang="0">
                  <a:pos x="90" y="0"/>
                </a:cxn>
                <a:cxn ang="0">
                  <a:pos x="90" y="284"/>
                </a:cxn>
                <a:cxn ang="0">
                  <a:pos x="0" y="284"/>
                </a:cxn>
                <a:cxn ang="0">
                  <a:pos x="0" y="0"/>
                </a:cxn>
                <a:cxn ang="0">
                  <a:pos x="0" y="0"/>
                </a:cxn>
                <a:cxn ang="0">
                  <a:pos x="88" y="0"/>
                </a:cxn>
                <a:cxn ang="0">
                  <a:pos x="88" y="284"/>
                </a:cxn>
                <a:cxn ang="0">
                  <a:pos x="0" y="284"/>
                </a:cxn>
                <a:cxn ang="0">
                  <a:pos x="0" y="0"/>
                </a:cxn>
              </a:cxnLst>
              <a:rect l="0" t="0" r="r" b="b"/>
              <a:pathLst>
                <a:path w="90" h="284">
                  <a:moveTo>
                    <a:pt x="0" y="0"/>
                  </a:moveTo>
                  <a:lnTo>
                    <a:pt x="90" y="0"/>
                  </a:lnTo>
                  <a:lnTo>
                    <a:pt x="90" y="284"/>
                  </a:lnTo>
                  <a:lnTo>
                    <a:pt x="0" y="284"/>
                  </a:lnTo>
                  <a:lnTo>
                    <a:pt x="0" y="0"/>
                  </a:lnTo>
                  <a:close/>
                  <a:moveTo>
                    <a:pt x="0" y="0"/>
                  </a:moveTo>
                  <a:lnTo>
                    <a:pt x="88" y="0"/>
                  </a:lnTo>
                  <a:lnTo>
                    <a:pt x="88" y="284"/>
                  </a:lnTo>
                  <a:lnTo>
                    <a:pt x="0" y="284"/>
                  </a:lnTo>
                  <a:lnTo>
                    <a:pt x="0" y="0"/>
                  </a:lnTo>
                  <a:close/>
                </a:path>
              </a:pathLst>
            </a:custGeom>
            <a:solidFill>
              <a:srgbClr val="6161BF"/>
            </a:solidFill>
            <a:ln w="9525">
              <a:noFill/>
              <a:round/>
              <a:headEnd/>
              <a:tailEnd/>
            </a:ln>
            <a:effectLst/>
          </p:spPr>
          <p:txBody>
            <a:bodyPr wrap="none" anchor="ctr"/>
            <a:lstStyle/>
            <a:p>
              <a:endParaRPr lang="en-IN"/>
            </a:p>
          </p:txBody>
        </p:sp>
        <p:sp>
          <p:nvSpPr>
            <p:cNvPr id="5161" name="Freeform 1065"/>
            <p:cNvSpPr>
              <a:spLocks noChangeArrowheads="1"/>
            </p:cNvSpPr>
            <p:nvPr/>
          </p:nvSpPr>
          <p:spPr bwMode="auto">
            <a:xfrm>
              <a:off x="3842" y="1327"/>
              <a:ext cx="96" cy="312"/>
            </a:xfrm>
            <a:custGeom>
              <a:avLst/>
              <a:gdLst/>
              <a:ahLst/>
              <a:cxnLst>
                <a:cxn ang="0">
                  <a:pos x="0" y="0"/>
                </a:cxn>
                <a:cxn ang="0">
                  <a:pos x="88" y="0"/>
                </a:cxn>
                <a:cxn ang="0">
                  <a:pos x="88" y="284"/>
                </a:cxn>
                <a:cxn ang="0">
                  <a:pos x="0" y="284"/>
                </a:cxn>
                <a:cxn ang="0">
                  <a:pos x="0" y="0"/>
                </a:cxn>
                <a:cxn ang="0">
                  <a:pos x="0" y="0"/>
                </a:cxn>
                <a:cxn ang="0">
                  <a:pos x="86" y="0"/>
                </a:cxn>
                <a:cxn ang="0">
                  <a:pos x="86" y="284"/>
                </a:cxn>
                <a:cxn ang="0">
                  <a:pos x="0" y="284"/>
                </a:cxn>
                <a:cxn ang="0">
                  <a:pos x="0" y="0"/>
                </a:cxn>
              </a:cxnLst>
              <a:rect l="0" t="0" r="r" b="b"/>
              <a:pathLst>
                <a:path w="88" h="284">
                  <a:moveTo>
                    <a:pt x="0" y="0"/>
                  </a:moveTo>
                  <a:lnTo>
                    <a:pt x="88" y="0"/>
                  </a:lnTo>
                  <a:lnTo>
                    <a:pt x="88" y="284"/>
                  </a:lnTo>
                  <a:lnTo>
                    <a:pt x="0" y="284"/>
                  </a:lnTo>
                  <a:lnTo>
                    <a:pt x="0" y="0"/>
                  </a:lnTo>
                  <a:close/>
                  <a:moveTo>
                    <a:pt x="0" y="0"/>
                  </a:moveTo>
                  <a:lnTo>
                    <a:pt x="86" y="0"/>
                  </a:lnTo>
                  <a:lnTo>
                    <a:pt x="86" y="284"/>
                  </a:lnTo>
                  <a:lnTo>
                    <a:pt x="0" y="284"/>
                  </a:lnTo>
                  <a:lnTo>
                    <a:pt x="0" y="0"/>
                  </a:lnTo>
                  <a:close/>
                </a:path>
              </a:pathLst>
            </a:custGeom>
            <a:solidFill>
              <a:srgbClr val="5F5FC0"/>
            </a:solidFill>
            <a:ln w="9525">
              <a:noFill/>
              <a:round/>
              <a:headEnd/>
              <a:tailEnd/>
            </a:ln>
            <a:effectLst/>
          </p:spPr>
          <p:txBody>
            <a:bodyPr wrap="none" anchor="ctr"/>
            <a:lstStyle/>
            <a:p>
              <a:endParaRPr lang="en-IN"/>
            </a:p>
          </p:txBody>
        </p:sp>
        <p:sp>
          <p:nvSpPr>
            <p:cNvPr id="5162" name="Freeform 1066"/>
            <p:cNvSpPr>
              <a:spLocks noChangeArrowheads="1"/>
            </p:cNvSpPr>
            <p:nvPr/>
          </p:nvSpPr>
          <p:spPr bwMode="auto">
            <a:xfrm>
              <a:off x="3842" y="1327"/>
              <a:ext cx="94" cy="312"/>
            </a:xfrm>
            <a:custGeom>
              <a:avLst/>
              <a:gdLst/>
              <a:ahLst/>
              <a:cxnLst>
                <a:cxn ang="0">
                  <a:pos x="0" y="0"/>
                </a:cxn>
                <a:cxn ang="0">
                  <a:pos x="86" y="0"/>
                </a:cxn>
                <a:cxn ang="0">
                  <a:pos x="86" y="284"/>
                </a:cxn>
                <a:cxn ang="0">
                  <a:pos x="0" y="284"/>
                </a:cxn>
                <a:cxn ang="0">
                  <a:pos x="0" y="0"/>
                </a:cxn>
                <a:cxn ang="0">
                  <a:pos x="0" y="0"/>
                </a:cxn>
                <a:cxn ang="0">
                  <a:pos x="84" y="0"/>
                </a:cxn>
                <a:cxn ang="0">
                  <a:pos x="84" y="284"/>
                </a:cxn>
                <a:cxn ang="0">
                  <a:pos x="0" y="284"/>
                </a:cxn>
                <a:cxn ang="0">
                  <a:pos x="0" y="0"/>
                </a:cxn>
              </a:cxnLst>
              <a:rect l="0" t="0" r="r" b="b"/>
              <a:pathLst>
                <a:path w="86" h="284">
                  <a:moveTo>
                    <a:pt x="0" y="0"/>
                  </a:moveTo>
                  <a:lnTo>
                    <a:pt x="86" y="0"/>
                  </a:lnTo>
                  <a:lnTo>
                    <a:pt x="86" y="284"/>
                  </a:lnTo>
                  <a:lnTo>
                    <a:pt x="0" y="284"/>
                  </a:lnTo>
                  <a:lnTo>
                    <a:pt x="0" y="0"/>
                  </a:lnTo>
                  <a:close/>
                  <a:moveTo>
                    <a:pt x="0" y="0"/>
                  </a:moveTo>
                  <a:lnTo>
                    <a:pt x="84" y="0"/>
                  </a:lnTo>
                  <a:lnTo>
                    <a:pt x="84" y="284"/>
                  </a:lnTo>
                  <a:lnTo>
                    <a:pt x="0" y="284"/>
                  </a:lnTo>
                  <a:lnTo>
                    <a:pt x="0" y="0"/>
                  </a:lnTo>
                  <a:close/>
                </a:path>
              </a:pathLst>
            </a:custGeom>
            <a:solidFill>
              <a:srgbClr val="5D5DC1"/>
            </a:solidFill>
            <a:ln w="9525">
              <a:noFill/>
              <a:round/>
              <a:headEnd/>
              <a:tailEnd/>
            </a:ln>
            <a:effectLst/>
          </p:spPr>
          <p:txBody>
            <a:bodyPr wrap="none" anchor="ctr"/>
            <a:lstStyle/>
            <a:p>
              <a:endParaRPr lang="en-IN"/>
            </a:p>
          </p:txBody>
        </p:sp>
        <p:sp>
          <p:nvSpPr>
            <p:cNvPr id="5163" name="Freeform 1067"/>
            <p:cNvSpPr>
              <a:spLocks noChangeArrowheads="1"/>
            </p:cNvSpPr>
            <p:nvPr/>
          </p:nvSpPr>
          <p:spPr bwMode="auto">
            <a:xfrm>
              <a:off x="3842" y="1327"/>
              <a:ext cx="92" cy="312"/>
            </a:xfrm>
            <a:custGeom>
              <a:avLst/>
              <a:gdLst/>
              <a:ahLst/>
              <a:cxnLst>
                <a:cxn ang="0">
                  <a:pos x="0" y="0"/>
                </a:cxn>
                <a:cxn ang="0">
                  <a:pos x="84" y="0"/>
                </a:cxn>
                <a:cxn ang="0">
                  <a:pos x="84" y="284"/>
                </a:cxn>
                <a:cxn ang="0">
                  <a:pos x="0" y="284"/>
                </a:cxn>
                <a:cxn ang="0">
                  <a:pos x="0" y="0"/>
                </a:cxn>
                <a:cxn ang="0">
                  <a:pos x="0" y="0"/>
                </a:cxn>
                <a:cxn ang="0">
                  <a:pos x="82" y="0"/>
                </a:cxn>
                <a:cxn ang="0">
                  <a:pos x="82" y="284"/>
                </a:cxn>
                <a:cxn ang="0">
                  <a:pos x="0" y="284"/>
                </a:cxn>
                <a:cxn ang="0">
                  <a:pos x="0" y="0"/>
                </a:cxn>
              </a:cxnLst>
              <a:rect l="0" t="0" r="r" b="b"/>
              <a:pathLst>
                <a:path w="84" h="284">
                  <a:moveTo>
                    <a:pt x="0" y="0"/>
                  </a:moveTo>
                  <a:lnTo>
                    <a:pt x="84" y="0"/>
                  </a:lnTo>
                  <a:lnTo>
                    <a:pt x="84" y="284"/>
                  </a:lnTo>
                  <a:lnTo>
                    <a:pt x="0" y="284"/>
                  </a:lnTo>
                  <a:lnTo>
                    <a:pt x="0" y="0"/>
                  </a:lnTo>
                  <a:close/>
                  <a:moveTo>
                    <a:pt x="0" y="0"/>
                  </a:moveTo>
                  <a:lnTo>
                    <a:pt x="82" y="0"/>
                  </a:lnTo>
                  <a:lnTo>
                    <a:pt x="82" y="284"/>
                  </a:lnTo>
                  <a:lnTo>
                    <a:pt x="0" y="284"/>
                  </a:lnTo>
                  <a:lnTo>
                    <a:pt x="0" y="0"/>
                  </a:lnTo>
                  <a:close/>
                </a:path>
              </a:pathLst>
            </a:custGeom>
            <a:solidFill>
              <a:srgbClr val="5B5BC3"/>
            </a:solidFill>
            <a:ln w="9525">
              <a:noFill/>
              <a:round/>
              <a:headEnd/>
              <a:tailEnd/>
            </a:ln>
            <a:effectLst/>
          </p:spPr>
          <p:txBody>
            <a:bodyPr wrap="none" anchor="ctr"/>
            <a:lstStyle/>
            <a:p>
              <a:endParaRPr lang="en-IN"/>
            </a:p>
          </p:txBody>
        </p:sp>
        <p:sp>
          <p:nvSpPr>
            <p:cNvPr id="5164" name="Freeform 1068"/>
            <p:cNvSpPr>
              <a:spLocks noChangeArrowheads="1"/>
            </p:cNvSpPr>
            <p:nvPr/>
          </p:nvSpPr>
          <p:spPr bwMode="auto">
            <a:xfrm>
              <a:off x="3842" y="1327"/>
              <a:ext cx="89" cy="312"/>
            </a:xfrm>
            <a:custGeom>
              <a:avLst/>
              <a:gdLst/>
              <a:ahLst/>
              <a:cxnLst>
                <a:cxn ang="0">
                  <a:pos x="0" y="0"/>
                </a:cxn>
                <a:cxn ang="0">
                  <a:pos x="82" y="0"/>
                </a:cxn>
                <a:cxn ang="0">
                  <a:pos x="82" y="284"/>
                </a:cxn>
                <a:cxn ang="0">
                  <a:pos x="0" y="284"/>
                </a:cxn>
                <a:cxn ang="0">
                  <a:pos x="0" y="0"/>
                </a:cxn>
                <a:cxn ang="0">
                  <a:pos x="0" y="0"/>
                </a:cxn>
                <a:cxn ang="0">
                  <a:pos x="81" y="0"/>
                </a:cxn>
                <a:cxn ang="0">
                  <a:pos x="81" y="284"/>
                </a:cxn>
                <a:cxn ang="0">
                  <a:pos x="0" y="284"/>
                </a:cxn>
                <a:cxn ang="0">
                  <a:pos x="0" y="0"/>
                </a:cxn>
              </a:cxnLst>
              <a:rect l="0" t="0" r="r" b="b"/>
              <a:pathLst>
                <a:path w="82" h="284">
                  <a:moveTo>
                    <a:pt x="0" y="0"/>
                  </a:moveTo>
                  <a:lnTo>
                    <a:pt x="82" y="0"/>
                  </a:lnTo>
                  <a:lnTo>
                    <a:pt x="82" y="284"/>
                  </a:lnTo>
                  <a:lnTo>
                    <a:pt x="0" y="284"/>
                  </a:lnTo>
                  <a:lnTo>
                    <a:pt x="0" y="0"/>
                  </a:lnTo>
                  <a:close/>
                  <a:moveTo>
                    <a:pt x="0" y="0"/>
                  </a:moveTo>
                  <a:lnTo>
                    <a:pt x="81" y="0"/>
                  </a:lnTo>
                  <a:lnTo>
                    <a:pt x="81" y="284"/>
                  </a:lnTo>
                  <a:lnTo>
                    <a:pt x="0" y="284"/>
                  </a:lnTo>
                  <a:lnTo>
                    <a:pt x="0" y="0"/>
                  </a:lnTo>
                  <a:close/>
                </a:path>
              </a:pathLst>
            </a:custGeom>
            <a:solidFill>
              <a:srgbClr val="5959C4"/>
            </a:solidFill>
            <a:ln w="9525">
              <a:noFill/>
              <a:round/>
              <a:headEnd/>
              <a:tailEnd/>
            </a:ln>
            <a:effectLst/>
          </p:spPr>
          <p:txBody>
            <a:bodyPr wrap="none" anchor="ctr"/>
            <a:lstStyle/>
            <a:p>
              <a:endParaRPr lang="en-IN"/>
            </a:p>
          </p:txBody>
        </p:sp>
        <p:sp>
          <p:nvSpPr>
            <p:cNvPr id="5165" name="Freeform 1069"/>
            <p:cNvSpPr>
              <a:spLocks noChangeArrowheads="1"/>
            </p:cNvSpPr>
            <p:nvPr/>
          </p:nvSpPr>
          <p:spPr bwMode="auto">
            <a:xfrm>
              <a:off x="3842" y="1327"/>
              <a:ext cx="88" cy="312"/>
            </a:xfrm>
            <a:custGeom>
              <a:avLst/>
              <a:gdLst/>
              <a:ahLst/>
              <a:cxnLst>
                <a:cxn ang="0">
                  <a:pos x="0" y="0"/>
                </a:cxn>
                <a:cxn ang="0">
                  <a:pos x="81" y="0"/>
                </a:cxn>
                <a:cxn ang="0">
                  <a:pos x="81" y="284"/>
                </a:cxn>
                <a:cxn ang="0">
                  <a:pos x="0" y="284"/>
                </a:cxn>
                <a:cxn ang="0">
                  <a:pos x="0" y="0"/>
                </a:cxn>
                <a:cxn ang="0">
                  <a:pos x="0" y="0"/>
                </a:cxn>
                <a:cxn ang="0">
                  <a:pos x="79" y="0"/>
                </a:cxn>
                <a:cxn ang="0">
                  <a:pos x="79" y="284"/>
                </a:cxn>
                <a:cxn ang="0">
                  <a:pos x="0" y="284"/>
                </a:cxn>
                <a:cxn ang="0">
                  <a:pos x="0" y="0"/>
                </a:cxn>
              </a:cxnLst>
              <a:rect l="0" t="0" r="r" b="b"/>
              <a:pathLst>
                <a:path w="81" h="284">
                  <a:moveTo>
                    <a:pt x="0" y="0"/>
                  </a:moveTo>
                  <a:lnTo>
                    <a:pt x="81" y="0"/>
                  </a:lnTo>
                  <a:lnTo>
                    <a:pt x="81" y="284"/>
                  </a:lnTo>
                  <a:lnTo>
                    <a:pt x="0" y="284"/>
                  </a:lnTo>
                  <a:lnTo>
                    <a:pt x="0" y="0"/>
                  </a:lnTo>
                  <a:close/>
                  <a:moveTo>
                    <a:pt x="0" y="0"/>
                  </a:moveTo>
                  <a:lnTo>
                    <a:pt x="79" y="0"/>
                  </a:lnTo>
                  <a:lnTo>
                    <a:pt x="79" y="284"/>
                  </a:lnTo>
                  <a:lnTo>
                    <a:pt x="0" y="284"/>
                  </a:lnTo>
                  <a:lnTo>
                    <a:pt x="0" y="0"/>
                  </a:lnTo>
                  <a:close/>
                </a:path>
              </a:pathLst>
            </a:custGeom>
            <a:solidFill>
              <a:srgbClr val="5757C5"/>
            </a:solidFill>
            <a:ln w="9525">
              <a:noFill/>
              <a:round/>
              <a:headEnd/>
              <a:tailEnd/>
            </a:ln>
            <a:effectLst/>
          </p:spPr>
          <p:txBody>
            <a:bodyPr wrap="none" anchor="ctr"/>
            <a:lstStyle/>
            <a:p>
              <a:endParaRPr lang="en-IN"/>
            </a:p>
          </p:txBody>
        </p:sp>
        <p:sp>
          <p:nvSpPr>
            <p:cNvPr id="5166" name="Freeform 1070"/>
            <p:cNvSpPr>
              <a:spLocks noChangeArrowheads="1"/>
            </p:cNvSpPr>
            <p:nvPr/>
          </p:nvSpPr>
          <p:spPr bwMode="auto">
            <a:xfrm>
              <a:off x="3842" y="1327"/>
              <a:ext cx="86" cy="312"/>
            </a:xfrm>
            <a:custGeom>
              <a:avLst/>
              <a:gdLst/>
              <a:ahLst/>
              <a:cxnLst>
                <a:cxn ang="0">
                  <a:pos x="0" y="0"/>
                </a:cxn>
                <a:cxn ang="0">
                  <a:pos x="79" y="0"/>
                </a:cxn>
                <a:cxn ang="0">
                  <a:pos x="79" y="284"/>
                </a:cxn>
                <a:cxn ang="0">
                  <a:pos x="0" y="284"/>
                </a:cxn>
                <a:cxn ang="0">
                  <a:pos x="0" y="0"/>
                </a:cxn>
                <a:cxn ang="0">
                  <a:pos x="0" y="0"/>
                </a:cxn>
                <a:cxn ang="0">
                  <a:pos x="77" y="0"/>
                </a:cxn>
                <a:cxn ang="0">
                  <a:pos x="77" y="284"/>
                </a:cxn>
                <a:cxn ang="0">
                  <a:pos x="0" y="284"/>
                </a:cxn>
                <a:cxn ang="0">
                  <a:pos x="0" y="0"/>
                </a:cxn>
              </a:cxnLst>
              <a:rect l="0" t="0" r="r" b="b"/>
              <a:pathLst>
                <a:path w="79" h="284">
                  <a:moveTo>
                    <a:pt x="0" y="0"/>
                  </a:moveTo>
                  <a:lnTo>
                    <a:pt x="79" y="0"/>
                  </a:lnTo>
                  <a:lnTo>
                    <a:pt x="79" y="284"/>
                  </a:lnTo>
                  <a:lnTo>
                    <a:pt x="0" y="284"/>
                  </a:lnTo>
                  <a:lnTo>
                    <a:pt x="0" y="0"/>
                  </a:lnTo>
                  <a:close/>
                  <a:moveTo>
                    <a:pt x="0" y="0"/>
                  </a:moveTo>
                  <a:lnTo>
                    <a:pt x="77" y="0"/>
                  </a:lnTo>
                  <a:lnTo>
                    <a:pt x="77" y="284"/>
                  </a:lnTo>
                  <a:lnTo>
                    <a:pt x="0" y="284"/>
                  </a:lnTo>
                  <a:lnTo>
                    <a:pt x="0" y="0"/>
                  </a:lnTo>
                  <a:close/>
                </a:path>
              </a:pathLst>
            </a:custGeom>
            <a:solidFill>
              <a:srgbClr val="5555C7"/>
            </a:solidFill>
            <a:ln w="9525">
              <a:noFill/>
              <a:round/>
              <a:headEnd/>
              <a:tailEnd/>
            </a:ln>
            <a:effectLst/>
          </p:spPr>
          <p:txBody>
            <a:bodyPr wrap="none" anchor="ctr"/>
            <a:lstStyle/>
            <a:p>
              <a:endParaRPr lang="en-IN"/>
            </a:p>
          </p:txBody>
        </p:sp>
        <p:sp>
          <p:nvSpPr>
            <p:cNvPr id="5167" name="Freeform 1071"/>
            <p:cNvSpPr>
              <a:spLocks noChangeArrowheads="1"/>
            </p:cNvSpPr>
            <p:nvPr/>
          </p:nvSpPr>
          <p:spPr bwMode="auto">
            <a:xfrm>
              <a:off x="3842" y="1327"/>
              <a:ext cx="84" cy="312"/>
            </a:xfrm>
            <a:custGeom>
              <a:avLst/>
              <a:gdLst/>
              <a:ahLst/>
              <a:cxnLst>
                <a:cxn ang="0">
                  <a:pos x="0" y="0"/>
                </a:cxn>
                <a:cxn ang="0">
                  <a:pos x="77" y="0"/>
                </a:cxn>
                <a:cxn ang="0">
                  <a:pos x="77" y="284"/>
                </a:cxn>
                <a:cxn ang="0">
                  <a:pos x="0" y="284"/>
                </a:cxn>
                <a:cxn ang="0">
                  <a:pos x="0" y="0"/>
                </a:cxn>
                <a:cxn ang="0">
                  <a:pos x="0" y="0"/>
                </a:cxn>
                <a:cxn ang="0">
                  <a:pos x="75" y="0"/>
                </a:cxn>
                <a:cxn ang="0">
                  <a:pos x="75" y="284"/>
                </a:cxn>
                <a:cxn ang="0">
                  <a:pos x="0" y="284"/>
                </a:cxn>
                <a:cxn ang="0">
                  <a:pos x="0" y="0"/>
                </a:cxn>
              </a:cxnLst>
              <a:rect l="0" t="0" r="r" b="b"/>
              <a:pathLst>
                <a:path w="77" h="284">
                  <a:moveTo>
                    <a:pt x="0" y="0"/>
                  </a:moveTo>
                  <a:lnTo>
                    <a:pt x="77" y="0"/>
                  </a:lnTo>
                  <a:lnTo>
                    <a:pt x="77" y="284"/>
                  </a:lnTo>
                  <a:lnTo>
                    <a:pt x="0" y="284"/>
                  </a:lnTo>
                  <a:lnTo>
                    <a:pt x="0" y="0"/>
                  </a:lnTo>
                  <a:close/>
                  <a:moveTo>
                    <a:pt x="0" y="0"/>
                  </a:moveTo>
                  <a:lnTo>
                    <a:pt x="75" y="0"/>
                  </a:lnTo>
                  <a:lnTo>
                    <a:pt x="75" y="284"/>
                  </a:lnTo>
                  <a:lnTo>
                    <a:pt x="0" y="284"/>
                  </a:lnTo>
                  <a:lnTo>
                    <a:pt x="0" y="0"/>
                  </a:lnTo>
                  <a:close/>
                </a:path>
              </a:pathLst>
            </a:custGeom>
            <a:solidFill>
              <a:srgbClr val="5353C8"/>
            </a:solidFill>
            <a:ln w="9525">
              <a:noFill/>
              <a:round/>
              <a:headEnd/>
              <a:tailEnd/>
            </a:ln>
            <a:effectLst/>
          </p:spPr>
          <p:txBody>
            <a:bodyPr wrap="none" anchor="ctr"/>
            <a:lstStyle/>
            <a:p>
              <a:endParaRPr lang="en-IN"/>
            </a:p>
          </p:txBody>
        </p:sp>
        <p:sp>
          <p:nvSpPr>
            <p:cNvPr id="5168" name="Freeform 1072"/>
            <p:cNvSpPr>
              <a:spLocks noChangeArrowheads="1"/>
            </p:cNvSpPr>
            <p:nvPr/>
          </p:nvSpPr>
          <p:spPr bwMode="auto">
            <a:xfrm>
              <a:off x="3842" y="1327"/>
              <a:ext cx="82" cy="312"/>
            </a:xfrm>
            <a:custGeom>
              <a:avLst/>
              <a:gdLst/>
              <a:ahLst/>
              <a:cxnLst>
                <a:cxn ang="0">
                  <a:pos x="0" y="0"/>
                </a:cxn>
                <a:cxn ang="0">
                  <a:pos x="75" y="0"/>
                </a:cxn>
                <a:cxn ang="0">
                  <a:pos x="75" y="284"/>
                </a:cxn>
                <a:cxn ang="0">
                  <a:pos x="0" y="284"/>
                </a:cxn>
                <a:cxn ang="0">
                  <a:pos x="0" y="0"/>
                </a:cxn>
                <a:cxn ang="0">
                  <a:pos x="0" y="0"/>
                </a:cxn>
                <a:cxn ang="0">
                  <a:pos x="73" y="0"/>
                </a:cxn>
                <a:cxn ang="0">
                  <a:pos x="73" y="284"/>
                </a:cxn>
                <a:cxn ang="0">
                  <a:pos x="0" y="284"/>
                </a:cxn>
                <a:cxn ang="0">
                  <a:pos x="0" y="0"/>
                </a:cxn>
              </a:cxnLst>
              <a:rect l="0" t="0" r="r" b="b"/>
              <a:pathLst>
                <a:path w="75" h="284">
                  <a:moveTo>
                    <a:pt x="0" y="0"/>
                  </a:moveTo>
                  <a:lnTo>
                    <a:pt x="75" y="0"/>
                  </a:lnTo>
                  <a:lnTo>
                    <a:pt x="75" y="284"/>
                  </a:lnTo>
                  <a:lnTo>
                    <a:pt x="0" y="284"/>
                  </a:lnTo>
                  <a:lnTo>
                    <a:pt x="0" y="0"/>
                  </a:lnTo>
                  <a:close/>
                  <a:moveTo>
                    <a:pt x="0" y="0"/>
                  </a:moveTo>
                  <a:lnTo>
                    <a:pt x="73" y="0"/>
                  </a:lnTo>
                  <a:lnTo>
                    <a:pt x="73" y="284"/>
                  </a:lnTo>
                  <a:lnTo>
                    <a:pt x="0" y="284"/>
                  </a:lnTo>
                  <a:lnTo>
                    <a:pt x="0" y="0"/>
                  </a:lnTo>
                  <a:close/>
                </a:path>
              </a:pathLst>
            </a:custGeom>
            <a:solidFill>
              <a:srgbClr val="5151C9"/>
            </a:solidFill>
            <a:ln w="9525">
              <a:noFill/>
              <a:round/>
              <a:headEnd/>
              <a:tailEnd/>
            </a:ln>
            <a:effectLst/>
          </p:spPr>
          <p:txBody>
            <a:bodyPr wrap="none" anchor="ctr"/>
            <a:lstStyle/>
            <a:p>
              <a:endParaRPr lang="en-IN"/>
            </a:p>
          </p:txBody>
        </p:sp>
        <p:sp>
          <p:nvSpPr>
            <p:cNvPr id="5169" name="Freeform 1073"/>
            <p:cNvSpPr>
              <a:spLocks noChangeArrowheads="1"/>
            </p:cNvSpPr>
            <p:nvPr/>
          </p:nvSpPr>
          <p:spPr bwMode="auto">
            <a:xfrm>
              <a:off x="3842" y="1327"/>
              <a:ext cx="80" cy="312"/>
            </a:xfrm>
            <a:custGeom>
              <a:avLst/>
              <a:gdLst/>
              <a:ahLst/>
              <a:cxnLst>
                <a:cxn ang="0">
                  <a:pos x="0" y="0"/>
                </a:cxn>
                <a:cxn ang="0">
                  <a:pos x="73" y="0"/>
                </a:cxn>
                <a:cxn ang="0">
                  <a:pos x="73" y="284"/>
                </a:cxn>
                <a:cxn ang="0">
                  <a:pos x="0" y="284"/>
                </a:cxn>
                <a:cxn ang="0">
                  <a:pos x="0" y="0"/>
                </a:cxn>
                <a:cxn ang="0">
                  <a:pos x="0" y="0"/>
                </a:cxn>
                <a:cxn ang="0">
                  <a:pos x="71" y="0"/>
                </a:cxn>
                <a:cxn ang="0">
                  <a:pos x="71" y="284"/>
                </a:cxn>
                <a:cxn ang="0">
                  <a:pos x="0" y="284"/>
                </a:cxn>
                <a:cxn ang="0">
                  <a:pos x="0" y="0"/>
                </a:cxn>
              </a:cxnLst>
              <a:rect l="0" t="0" r="r" b="b"/>
              <a:pathLst>
                <a:path w="73" h="284">
                  <a:moveTo>
                    <a:pt x="0" y="0"/>
                  </a:moveTo>
                  <a:lnTo>
                    <a:pt x="73" y="0"/>
                  </a:lnTo>
                  <a:lnTo>
                    <a:pt x="73" y="284"/>
                  </a:lnTo>
                  <a:lnTo>
                    <a:pt x="0" y="284"/>
                  </a:lnTo>
                  <a:lnTo>
                    <a:pt x="0" y="0"/>
                  </a:lnTo>
                  <a:close/>
                  <a:moveTo>
                    <a:pt x="0" y="0"/>
                  </a:moveTo>
                  <a:lnTo>
                    <a:pt x="71" y="0"/>
                  </a:lnTo>
                  <a:lnTo>
                    <a:pt x="71" y="284"/>
                  </a:lnTo>
                  <a:lnTo>
                    <a:pt x="0" y="284"/>
                  </a:lnTo>
                  <a:lnTo>
                    <a:pt x="0" y="0"/>
                  </a:lnTo>
                  <a:close/>
                </a:path>
              </a:pathLst>
            </a:custGeom>
            <a:solidFill>
              <a:srgbClr val="4F4FCB"/>
            </a:solidFill>
            <a:ln w="9525">
              <a:noFill/>
              <a:round/>
              <a:headEnd/>
              <a:tailEnd/>
            </a:ln>
            <a:effectLst/>
          </p:spPr>
          <p:txBody>
            <a:bodyPr wrap="none" anchor="ctr"/>
            <a:lstStyle/>
            <a:p>
              <a:endParaRPr lang="en-IN"/>
            </a:p>
          </p:txBody>
        </p:sp>
        <p:sp>
          <p:nvSpPr>
            <p:cNvPr id="5170" name="Freeform 1074"/>
            <p:cNvSpPr>
              <a:spLocks noChangeArrowheads="1"/>
            </p:cNvSpPr>
            <p:nvPr/>
          </p:nvSpPr>
          <p:spPr bwMode="auto">
            <a:xfrm>
              <a:off x="3842" y="1327"/>
              <a:ext cx="77" cy="312"/>
            </a:xfrm>
            <a:custGeom>
              <a:avLst/>
              <a:gdLst/>
              <a:ahLst/>
              <a:cxnLst>
                <a:cxn ang="0">
                  <a:pos x="0" y="0"/>
                </a:cxn>
                <a:cxn ang="0">
                  <a:pos x="71" y="0"/>
                </a:cxn>
                <a:cxn ang="0">
                  <a:pos x="71" y="284"/>
                </a:cxn>
                <a:cxn ang="0">
                  <a:pos x="0" y="284"/>
                </a:cxn>
                <a:cxn ang="0">
                  <a:pos x="0" y="0"/>
                </a:cxn>
                <a:cxn ang="0">
                  <a:pos x="0" y="0"/>
                </a:cxn>
                <a:cxn ang="0">
                  <a:pos x="69" y="0"/>
                </a:cxn>
                <a:cxn ang="0">
                  <a:pos x="69" y="284"/>
                </a:cxn>
                <a:cxn ang="0">
                  <a:pos x="0" y="284"/>
                </a:cxn>
                <a:cxn ang="0">
                  <a:pos x="0" y="0"/>
                </a:cxn>
              </a:cxnLst>
              <a:rect l="0" t="0" r="r" b="b"/>
              <a:pathLst>
                <a:path w="71" h="284">
                  <a:moveTo>
                    <a:pt x="0" y="0"/>
                  </a:moveTo>
                  <a:lnTo>
                    <a:pt x="71" y="0"/>
                  </a:lnTo>
                  <a:lnTo>
                    <a:pt x="71" y="284"/>
                  </a:lnTo>
                  <a:lnTo>
                    <a:pt x="0" y="284"/>
                  </a:lnTo>
                  <a:lnTo>
                    <a:pt x="0" y="0"/>
                  </a:lnTo>
                  <a:close/>
                  <a:moveTo>
                    <a:pt x="0" y="0"/>
                  </a:moveTo>
                  <a:lnTo>
                    <a:pt x="69" y="0"/>
                  </a:lnTo>
                  <a:lnTo>
                    <a:pt x="69" y="284"/>
                  </a:lnTo>
                  <a:lnTo>
                    <a:pt x="0" y="284"/>
                  </a:lnTo>
                  <a:lnTo>
                    <a:pt x="0" y="0"/>
                  </a:lnTo>
                  <a:close/>
                </a:path>
              </a:pathLst>
            </a:custGeom>
            <a:solidFill>
              <a:srgbClr val="4D4DCC"/>
            </a:solidFill>
            <a:ln w="9525">
              <a:noFill/>
              <a:round/>
              <a:headEnd/>
              <a:tailEnd/>
            </a:ln>
            <a:effectLst/>
          </p:spPr>
          <p:txBody>
            <a:bodyPr wrap="none" anchor="ctr"/>
            <a:lstStyle/>
            <a:p>
              <a:endParaRPr lang="en-IN"/>
            </a:p>
          </p:txBody>
        </p:sp>
        <p:sp>
          <p:nvSpPr>
            <p:cNvPr id="5171" name="Freeform 1075"/>
            <p:cNvSpPr>
              <a:spLocks noChangeArrowheads="1"/>
            </p:cNvSpPr>
            <p:nvPr/>
          </p:nvSpPr>
          <p:spPr bwMode="auto">
            <a:xfrm>
              <a:off x="3842" y="1327"/>
              <a:ext cx="75" cy="312"/>
            </a:xfrm>
            <a:custGeom>
              <a:avLst/>
              <a:gdLst/>
              <a:ahLst/>
              <a:cxnLst>
                <a:cxn ang="0">
                  <a:pos x="0" y="0"/>
                </a:cxn>
                <a:cxn ang="0">
                  <a:pos x="69" y="0"/>
                </a:cxn>
                <a:cxn ang="0">
                  <a:pos x="69" y="284"/>
                </a:cxn>
                <a:cxn ang="0">
                  <a:pos x="0" y="284"/>
                </a:cxn>
                <a:cxn ang="0">
                  <a:pos x="0" y="0"/>
                </a:cxn>
                <a:cxn ang="0">
                  <a:pos x="0" y="0"/>
                </a:cxn>
                <a:cxn ang="0">
                  <a:pos x="67" y="0"/>
                </a:cxn>
                <a:cxn ang="0">
                  <a:pos x="67" y="284"/>
                </a:cxn>
                <a:cxn ang="0">
                  <a:pos x="0" y="284"/>
                </a:cxn>
                <a:cxn ang="0">
                  <a:pos x="0" y="0"/>
                </a:cxn>
              </a:cxnLst>
              <a:rect l="0" t="0" r="r" b="b"/>
              <a:pathLst>
                <a:path w="69" h="284">
                  <a:moveTo>
                    <a:pt x="0" y="0"/>
                  </a:moveTo>
                  <a:lnTo>
                    <a:pt x="69" y="0"/>
                  </a:lnTo>
                  <a:lnTo>
                    <a:pt x="69" y="284"/>
                  </a:lnTo>
                  <a:lnTo>
                    <a:pt x="0" y="284"/>
                  </a:lnTo>
                  <a:lnTo>
                    <a:pt x="0" y="0"/>
                  </a:lnTo>
                  <a:close/>
                  <a:moveTo>
                    <a:pt x="0" y="0"/>
                  </a:moveTo>
                  <a:lnTo>
                    <a:pt x="67" y="0"/>
                  </a:lnTo>
                  <a:lnTo>
                    <a:pt x="67" y="284"/>
                  </a:lnTo>
                  <a:lnTo>
                    <a:pt x="0" y="284"/>
                  </a:lnTo>
                  <a:lnTo>
                    <a:pt x="0" y="0"/>
                  </a:lnTo>
                  <a:close/>
                </a:path>
              </a:pathLst>
            </a:custGeom>
            <a:solidFill>
              <a:srgbClr val="4A4ACD"/>
            </a:solidFill>
            <a:ln w="9525">
              <a:noFill/>
              <a:round/>
              <a:headEnd/>
              <a:tailEnd/>
            </a:ln>
            <a:effectLst/>
          </p:spPr>
          <p:txBody>
            <a:bodyPr wrap="none" anchor="ctr"/>
            <a:lstStyle/>
            <a:p>
              <a:endParaRPr lang="en-IN"/>
            </a:p>
          </p:txBody>
        </p:sp>
        <p:sp>
          <p:nvSpPr>
            <p:cNvPr id="5172" name="Freeform 1076"/>
            <p:cNvSpPr>
              <a:spLocks noChangeArrowheads="1"/>
            </p:cNvSpPr>
            <p:nvPr/>
          </p:nvSpPr>
          <p:spPr bwMode="auto">
            <a:xfrm>
              <a:off x="3842" y="1327"/>
              <a:ext cx="73" cy="312"/>
            </a:xfrm>
            <a:custGeom>
              <a:avLst/>
              <a:gdLst/>
              <a:ahLst/>
              <a:cxnLst>
                <a:cxn ang="0">
                  <a:pos x="0" y="0"/>
                </a:cxn>
                <a:cxn ang="0">
                  <a:pos x="67" y="0"/>
                </a:cxn>
                <a:cxn ang="0">
                  <a:pos x="67" y="284"/>
                </a:cxn>
                <a:cxn ang="0">
                  <a:pos x="0" y="284"/>
                </a:cxn>
                <a:cxn ang="0">
                  <a:pos x="0" y="0"/>
                </a:cxn>
                <a:cxn ang="0">
                  <a:pos x="0" y="0"/>
                </a:cxn>
                <a:cxn ang="0">
                  <a:pos x="65" y="0"/>
                </a:cxn>
                <a:cxn ang="0">
                  <a:pos x="65" y="284"/>
                </a:cxn>
                <a:cxn ang="0">
                  <a:pos x="0" y="284"/>
                </a:cxn>
                <a:cxn ang="0">
                  <a:pos x="0" y="0"/>
                </a:cxn>
              </a:cxnLst>
              <a:rect l="0" t="0" r="r" b="b"/>
              <a:pathLst>
                <a:path w="67" h="284">
                  <a:moveTo>
                    <a:pt x="0" y="0"/>
                  </a:moveTo>
                  <a:lnTo>
                    <a:pt x="67" y="0"/>
                  </a:lnTo>
                  <a:lnTo>
                    <a:pt x="67" y="284"/>
                  </a:lnTo>
                  <a:lnTo>
                    <a:pt x="0" y="284"/>
                  </a:lnTo>
                  <a:lnTo>
                    <a:pt x="0" y="0"/>
                  </a:lnTo>
                  <a:close/>
                  <a:moveTo>
                    <a:pt x="0" y="0"/>
                  </a:moveTo>
                  <a:lnTo>
                    <a:pt x="65" y="0"/>
                  </a:lnTo>
                  <a:lnTo>
                    <a:pt x="65" y="284"/>
                  </a:lnTo>
                  <a:lnTo>
                    <a:pt x="0" y="284"/>
                  </a:lnTo>
                  <a:lnTo>
                    <a:pt x="0" y="0"/>
                  </a:lnTo>
                  <a:close/>
                </a:path>
              </a:pathLst>
            </a:custGeom>
            <a:solidFill>
              <a:srgbClr val="4848CF"/>
            </a:solidFill>
            <a:ln w="9525">
              <a:noFill/>
              <a:round/>
              <a:headEnd/>
              <a:tailEnd/>
            </a:ln>
            <a:effectLst/>
          </p:spPr>
          <p:txBody>
            <a:bodyPr wrap="none" anchor="ctr"/>
            <a:lstStyle/>
            <a:p>
              <a:endParaRPr lang="en-IN"/>
            </a:p>
          </p:txBody>
        </p:sp>
        <p:sp>
          <p:nvSpPr>
            <p:cNvPr id="5173" name="Freeform 1077"/>
            <p:cNvSpPr>
              <a:spLocks noChangeArrowheads="1"/>
            </p:cNvSpPr>
            <p:nvPr/>
          </p:nvSpPr>
          <p:spPr bwMode="auto">
            <a:xfrm>
              <a:off x="3842" y="1327"/>
              <a:ext cx="71" cy="312"/>
            </a:xfrm>
            <a:custGeom>
              <a:avLst/>
              <a:gdLst/>
              <a:ahLst/>
              <a:cxnLst>
                <a:cxn ang="0">
                  <a:pos x="0" y="0"/>
                </a:cxn>
                <a:cxn ang="0">
                  <a:pos x="65" y="0"/>
                </a:cxn>
                <a:cxn ang="0">
                  <a:pos x="65" y="284"/>
                </a:cxn>
                <a:cxn ang="0">
                  <a:pos x="0" y="284"/>
                </a:cxn>
                <a:cxn ang="0">
                  <a:pos x="0" y="0"/>
                </a:cxn>
                <a:cxn ang="0">
                  <a:pos x="0" y="0"/>
                </a:cxn>
                <a:cxn ang="0">
                  <a:pos x="63" y="0"/>
                </a:cxn>
                <a:cxn ang="0">
                  <a:pos x="63" y="284"/>
                </a:cxn>
                <a:cxn ang="0">
                  <a:pos x="0" y="284"/>
                </a:cxn>
                <a:cxn ang="0">
                  <a:pos x="0" y="0"/>
                </a:cxn>
              </a:cxnLst>
              <a:rect l="0" t="0" r="r" b="b"/>
              <a:pathLst>
                <a:path w="65" h="284">
                  <a:moveTo>
                    <a:pt x="0" y="0"/>
                  </a:moveTo>
                  <a:lnTo>
                    <a:pt x="65" y="0"/>
                  </a:lnTo>
                  <a:lnTo>
                    <a:pt x="65" y="284"/>
                  </a:lnTo>
                  <a:lnTo>
                    <a:pt x="0" y="284"/>
                  </a:lnTo>
                  <a:lnTo>
                    <a:pt x="0" y="0"/>
                  </a:lnTo>
                  <a:close/>
                  <a:moveTo>
                    <a:pt x="0" y="0"/>
                  </a:moveTo>
                  <a:lnTo>
                    <a:pt x="63" y="0"/>
                  </a:lnTo>
                  <a:lnTo>
                    <a:pt x="63" y="284"/>
                  </a:lnTo>
                  <a:lnTo>
                    <a:pt x="0" y="284"/>
                  </a:lnTo>
                  <a:lnTo>
                    <a:pt x="0" y="0"/>
                  </a:lnTo>
                  <a:close/>
                </a:path>
              </a:pathLst>
            </a:custGeom>
            <a:solidFill>
              <a:srgbClr val="4646D0"/>
            </a:solidFill>
            <a:ln w="9525">
              <a:noFill/>
              <a:round/>
              <a:headEnd/>
              <a:tailEnd/>
            </a:ln>
            <a:effectLst/>
          </p:spPr>
          <p:txBody>
            <a:bodyPr wrap="none" anchor="ctr"/>
            <a:lstStyle/>
            <a:p>
              <a:endParaRPr lang="en-IN"/>
            </a:p>
          </p:txBody>
        </p:sp>
        <p:sp>
          <p:nvSpPr>
            <p:cNvPr id="5174" name="Freeform 1078"/>
            <p:cNvSpPr>
              <a:spLocks noChangeArrowheads="1"/>
            </p:cNvSpPr>
            <p:nvPr/>
          </p:nvSpPr>
          <p:spPr bwMode="auto">
            <a:xfrm>
              <a:off x="3842" y="1327"/>
              <a:ext cx="68" cy="312"/>
            </a:xfrm>
            <a:custGeom>
              <a:avLst/>
              <a:gdLst/>
              <a:ahLst/>
              <a:cxnLst>
                <a:cxn ang="0">
                  <a:pos x="0" y="0"/>
                </a:cxn>
                <a:cxn ang="0">
                  <a:pos x="63" y="0"/>
                </a:cxn>
                <a:cxn ang="0">
                  <a:pos x="63" y="284"/>
                </a:cxn>
                <a:cxn ang="0">
                  <a:pos x="0" y="284"/>
                </a:cxn>
                <a:cxn ang="0">
                  <a:pos x="0" y="0"/>
                </a:cxn>
                <a:cxn ang="0">
                  <a:pos x="0" y="0"/>
                </a:cxn>
                <a:cxn ang="0">
                  <a:pos x="61" y="0"/>
                </a:cxn>
                <a:cxn ang="0">
                  <a:pos x="61" y="284"/>
                </a:cxn>
                <a:cxn ang="0">
                  <a:pos x="0" y="284"/>
                </a:cxn>
                <a:cxn ang="0">
                  <a:pos x="0" y="0"/>
                </a:cxn>
              </a:cxnLst>
              <a:rect l="0" t="0" r="r" b="b"/>
              <a:pathLst>
                <a:path w="63" h="284">
                  <a:moveTo>
                    <a:pt x="0" y="0"/>
                  </a:moveTo>
                  <a:lnTo>
                    <a:pt x="63" y="0"/>
                  </a:lnTo>
                  <a:lnTo>
                    <a:pt x="63" y="284"/>
                  </a:lnTo>
                  <a:lnTo>
                    <a:pt x="0" y="284"/>
                  </a:lnTo>
                  <a:lnTo>
                    <a:pt x="0" y="0"/>
                  </a:lnTo>
                  <a:close/>
                  <a:moveTo>
                    <a:pt x="0" y="0"/>
                  </a:moveTo>
                  <a:lnTo>
                    <a:pt x="61" y="0"/>
                  </a:lnTo>
                  <a:lnTo>
                    <a:pt x="61" y="284"/>
                  </a:lnTo>
                  <a:lnTo>
                    <a:pt x="0" y="284"/>
                  </a:lnTo>
                  <a:lnTo>
                    <a:pt x="0" y="0"/>
                  </a:lnTo>
                  <a:close/>
                </a:path>
              </a:pathLst>
            </a:custGeom>
            <a:solidFill>
              <a:srgbClr val="4444D1"/>
            </a:solidFill>
            <a:ln w="9525">
              <a:noFill/>
              <a:round/>
              <a:headEnd/>
              <a:tailEnd/>
            </a:ln>
            <a:effectLst/>
          </p:spPr>
          <p:txBody>
            <a:bodyPr wrap="none" anchor="ctr"/>
            <a:lstStyle/>
            <a:p>
              <a:endParaRPr lang="en-IN"/>
            </a:p>
          </p:txBody>
        </p:sp>
        <p:sp>
          <p:nvSpPr>
            <p:cNvPr id="5175" name="Freeform 1079"/>
            <p:cNvSpPr>
              <a:spLocks noChangeArrowheads="1"/>
            </p:cNvSpPr>
            <p:nvPr/>
          </p:nvSpPr>
          <p:spPr bwMode="auto">
            <a:xfrm>
              <a:off x="3842" y="1327"/>
              <a:ext cx="66" cy="312"/>
            </a:xfrm>
            <a:custGeom>
              <a:avLst/>
              <a:gdLst/>
              <a:ahLst/>
              <a:cxnLst>
                <a:cxn ang="0">
                  <a:pos x="0" y="0"/>
                </a:cxn>
                <a:cxn ang="0">
                  <a:pos x="61" y="0"/>
                </a:cxn>
                <a:cxn ang="0">
                  <a:pos x="61" y="284"/>
                </a:cxn>
                <a:cxn ang="0">
                  <a:pos x="0" y="284"/>
                </a:cxn>
                <a:cxn ang="0">
                  <a:pos x="0" y="0"/>
                </a:cxn>
                <a:cxn ang="0">
                  <a:pos x="0" y="0"/>
                </a:cxn>
                <a:cxn ang="0">
                  <a:pos x="59" y="0"/>
                </a:cxn>
                <a:cxn ang="0">
                  <a:pos x="59" y="284"/>
                </a:cxn>
                <a:cxn ang="0">
                  <a:pos x="0" y="284"/>
                </a:cxn>
                <a:cxn ang="0">
                  <a:pos x="0" y="0"/>
                </a:cxn>
              </a:cxnLst>
              <a:rect l="0" t="0" r="r" b="b"/>
              <a:pathLst>
                <a:path w="61" h="284">
                  <a:moveTo>
                    <a:pt x="0" y="0"/>
                  </a:moveTo>
                  <a:lnTo>
                    <a:pt x="61" y="0"/>
                  </a:lnTo>
                  <a:lnTo>
                    <a:pt x="61" y="284"/>
                  </a:lnTo>
                  <a:lnTo>
                    <a:pt x="0" y="284"/>
                  </a:lnTo>
                  <a:lnTo>
                    <a:pt x="0" y="0"/>
                  </a:lnTo>
                  <a:close/>
                  <a:moveTo>
                    <a:pt x="0" y="0"/>
                  </a:moveTo>
                  <a:lnTo>
                    <a:pt x="59" y="0"/>
                  </a:lnTo>
                  <a:lnTo>
                    <a:pt x="59" y="284"/>
                  </a:lnTo>
                  <a:lnTo>
                    <a:pt x="0" y="284"/>
                  </a:lnTo>
                  <a:lnTo>
                    <a:pt x="0" y="0"/>
                  </a:lnTo>
                  <a:close/>
                </a:path>
              </a:pathLst>
            </a:custGeom>
            <a:solidFill>
              <a:srgbClr val="4242D3"/>
            </a:solidFill>
            <a:ln w="9525">
              <a:noFill/>
              <a:round/>
              <a:headEnd/>
              <a:tailEnd/>
            </a:ln>
            <a:effectLst/>
          </p:spPr>
          <p:txBody>
            <a:bodyPr wrap="none" anchor="ctr"/>
            <a:lstStyle/>
            <a:p>
              <a:endParaRPr lang="en-IN"/>
            </a:p>
          </p:txBody>
        </p:sp>
        <p:sp>
          <p:nvSpPr>
            <p:cNvPr id="5176" name="Freeform 1080"/>
            <p:cNvSpPr>
              <a:spLocks noChangeArrowheads="1"/>
            </p:cNvSpPr>
            <p:nvPr/>
          </p:nvSpPr>
          <p:spPr bwMode="auto">
            <a:xfrm>
              <a:off x="3842" y="1327"/>
              <a:ext cx="64" cy="312"/>
            </a:xfrm>
            <a:custGeom>
              <a:avLst/>
              <a:gdLst/>
              <a:ahLst/>
              <a:cxnLst>
                <a:cxn ang="0">
                  <a:pos x="0" y="0"/>
                </a:cxn>
                <a:cxn ang="0">
                  <a:pos x="59" y="0"/>
                </a:cxn>
                <a:cxn ang="0">
                  <a:pos x="59" y="284"/>
                </a:cxn>
                <a:cxn ang="0">
                  <a:pos x="0" y="284"/>
                </a:cxn>
                <a:cxn ang="0">
                  <a:pos x="0" y="0"/>
                </a:cxn>
                <a:cxn ang="0">
                  <a:pos x="0" y="0"/>
                </a:cxn>
                <a:cxn ang="0">
                  <a:pos x="57" y="0"/>
                </a:cxn>
                <a:cxn ang="0">
                  <a:pos x="57" y="284"/>
                </a:cxn>
                <a:cxn ang="0">
                  <a:pos x="0" y="284"/>
                </a:cxn>
                <a:cxn ang="0">
                  <a:pos x="0" y="0"/>
                </a:cxn>
              </a:cxnLst>
              <a:rect l="0" t="0" r="r" b="b"/>
              <a:pathLst>
                <a:path w="59" h="284">
                  <a:moveTo>
                    <a:pt x="0" y="0"/>
                  </a:moveTo>
                  <a:lnTo>
                    <a:pt x="59" y="0"/>
                  </a:lnTo>
                  <a:lnTo>
                    <a:pt x="59" y="284"/>
                  </a:lnTo>
                  <a:lnTo>
                    <a:pt x="0" y="284"/>
                  </a:lnTo>
                  <a:lnTo>
                    <a:pt x="0" y="0"/>
                  </a:lnTo>
                  <a:close/>
                  <a:moveTo>
                    <a:pt x="0" y="0"/>
                  </a:moveTo>
                  <a:lnTo>
                    <a:pt x="57" y="0"/>
                  </a:lnTo>
                  <a:lnTo>
                    <a:pt x="57" y="284"/>
                  </a:lnTo>
                  <a:lnTo>
                    <a:pt x="0" y="284"/>
                  </a:lnTo>
                  <a:lnTo>
                    <a:pt x="0" y="0"/>
                  </a:lnTo>
                  <a:close/>
                </a:path>
              </a:pathLst>
            </a:custGeom>
            <a:solidFill>
              <a:srgbClr val="4040D4"/>
            </a:solidFill>
            <a:ln w="9525">
              <a:noFill/>
              <a:round/>
              <a:headEnd/>
              <a:tailEnd/>
            </a:ln>
            <a:effectLst/>
          </p:spPr>
          <p:txBody>
            <a:bodyPr wrap="none" anchor="ctr"/>
            <a:lstStyle/>
            <a:p>
              <a:endParaRPr lang="en-IN"/>
            </a:p>
          </p:txBody>
        </p:sp>
        <p:sp>
          <p:nvSpPr>
            <p:cNvPr id="5177" name="Freeform 1081"/>
            <p:cNvSpPr>
              <a:spLocks noChangeArrowheads="1"/>
            </p:cNvSpPr>
            <p:nvPr/>
          </p:nvSpPr>
          <p:spPr bwMode="auto">
            <a:xfrm>
              <a:off x="3842" y="1327"/>
              <a:ext cx="62" cy="312"/>
            </a:xfrm>
            <a:custGeom>
              <a:avLst/>
              <a:gdLst/>
              <a:ahLst/>
              <a:cxnLst>
                <a:cxn ang="0">
                  <a:pos x="0" y="0"/>
                </a:cxn>
                <a:cxn ang="0">
                  <a:pos x="57" y="0"/>
                </a:cxn>
                <a:cxn ang="0">
                  <a:pos x="57" y="284"/>
                </a:cxn>
                <a:cxn ang="0">
                  <a:pos x="0" y="284"/>
                </a:cxn>
                <a:cxn ang="0">
                  <a:pos x="0" y="0"/>
                </a:cxn>
                <a:cxn ang="0">
                  <a:pos x="0" y="0"/>
                </a:cxn>
                <a:cxn ang="0">
                  <a:pos x="56" y="0"/>
                </a:cxn>
                <a:cxn ang="0">
                  <a:pos x="56" y="284"/>
                </a:cxn>
                <a:cxn ang="0">
                  <a:pos x="0" y="284"/>
                </a:cxn>
                <a:cxn ang="0">
                  <a:pos x="0" y="0"/>
                </a:cxn>
              </a:cxnLst>
              <a:rect l="0" t="0" r="r" b="b"/>
              <a:pathLst>
                <a:path w="57" h="284">
                  <a:moveTo>
                    <a:pt x="0" y="0"/>
                  </a:moveTo>
                  <a:lnTo>
                    <a:pt x="57" y="0"/>
                  </a:lnTo>
                  <a:lnTo>
                    <a:pt x="57" y="284"/>
                  </a:lnTo>
                  <a:lnTo>
                    <a:pt x="0" y="284"/>
                  </a:lnTo>
                  <a:lnTo>
                    <a:pt x="0" y="0"/>
                  </a:lnTo>
                  <a:close/>
                  <a:moveTo>
                    <a:pt x="0" y="0"/>
                  </a:moveTo>
                  <a:lnTo>
                    <a:pt x="56" y="0"/>
                  </a:lnTo>
                  <a:lnTo>
                    <a:pt x="56" y="284"/>
                  </a:lnTo>
                  <a:lnTo>
                    <a:pt x="0" y="284"/>
                  </a:lnTo>
                  <a:lnTo>
                    <a:pt x="0" y="0"/>
                  </a:lnTo>
                  <a:close/>
                </a:path>
              </a:pathLst>
            </a:custGeom>
            <a:solidFill>
              <a:srgbClr val="3E3ED5"/>
            </a:solidFill>
            <a:ln w="9525">
              <a:noFill/>
              <a:round/>
              <a:headEnd/>
              <a:tailEnd/>
            </a:ln>
            <a:effectLst/>
          </p:spPr>
          <p:txBody>
            <a:bodyPr wrap="none" anchor="ctr"/>
            <a:lstStyle/>
            <a:p>
              <a:endParaRPr lang="en-IN"/>
            </a:p>
          </p:txBody>
        </p:sp>
        <p:sp>
          <p:nvSpPr>
            <p:cNvPr id="5178" name="Freeform 1082"/>
            <p:cNvSpPr>
              <a:spLocks noChangeArrowheads="1"/>
            </p:cNvSpPr>
            <p:nvPr/>
          </p:nvSpPr>
          <p:spPr bwMode="auto">
            <a:xfrm>
              <a:off x="3842" y="1327"/>
              <a:ext cx="61" cy="312"/>
            </a:xfrm>
            <a:custGeom>
              <a:avLst/>
              <a:gdLst/>
              <a:ahLst/>
              <a:cxnLst>
                <a:cxn ang="0">
                  <a:pos x="0" y="0"/>
                </a:cxn>
                <a:cxn ang="0">
                  <a:pos x="56" y="0"/>
                </a:cxn>
                <a:cxn ang="0">
                  <a:pos x="56" y="284"/>
                </a:cxn>
                <a:cxn ang="0">
                  <a:pos x="0" y="284"/>
                </a:cxn>
                <a:cxn ang="0">
                  <a:pos x="0" y="0"/>
                </a:cxn>
                <a:cxn ang="0">
                  <a:pos x="0" y="0"/>
                </a:cxn>
                <a:cxn ang="0">
                  <a:pos x="54" y="0"/>
                </a:cxn>
                <a:cxn ang="0">
                  <a:pos x="54" y="284"/>
                </a:cxn>
                <a:cxn ang="0">
                  <a:pos x="0" y="284"/>
                </a:cxn>
                <a:cxn ang="0">
                  <a:pos x="0" y="0"/>
                </a:cxn>
              </a:cxnLst>
              <a:rect l="0" t="0" r="r" b="b"/>
              <a:pathLst>
                <a:path w="56" h="284">
                  <a:moveTo>
                    <a:pt x="0" y="0"/>
                  </a:moveTo>
                  <a:lnTo>
                    <a:pt x="56" y="0"/>
                  </a:lnTo>
                  <a:lnTo>
                    <a:pt x="56" y="284"/>
                  </a:lnTo>
                  <a:lnTo>
                    <a:pt x="0" y="284"/>
                  </a:lnTo>
                  <a:lnTo>
                    <a:pt x="0" y="0"/>
                  </a:lnTo>
                  <a:close/>
                  <a:moveTo>
                    <a:pt x="0" y="0"/>
                  </a:moveTo>
                  <a:lnTo>
                    <a:pt x="54" y="0"/>
                  </a:lnTo>
                  <a:lnTo>
                    <a:pt x="54" y="284"/>
                  </a:lnTo>
                  <a:lnTo>
                    <a:pt x="0" y="284"/>
                  </a:lnTo>
                  <a:lnTo>
                    <a:pt x="0" y="0"/>
                  </a:lnTo>
                  <a:close/>
                </a:path>
              </a:pathLst>
            </a:custGeom>
            <a:solidFill>
              <a:srgbClr val="3C3CD7"/>
            </a:solidFill>
            <a:ln w="9525">
              <a:noFill/>
              <a:round/>
              <a:headEnd/>
              <a:tailEnd/>
            </a:ln>
            <a:effectLst/>
          </p:spPr>
          <p:txBody>
            <a:bodyPr wrap="none" anchor="ctr"/>
            <a:lstStyle/>
            <a:p>
              <a:endParaRPr lang="en-IN"/>
            </a:p>
          </p:txBody>
        </p:sp>
        <p:sp>
          <p:nvSpPr>
            <p:cNvPr id="5179" name="Freeform 1083"/>
            <p:cNvSpPr>
              <a:spLocks noChangeArrowheads="1"/>
            </p:cNvSpPr>
            <p:nvPr/>
          </p:nvSpPr>
          <p:spPr bwMode="auto">
            <a:xfrm>
              <a:off x="3842" y="1327"/>
              <a:ext cx="58" cy="312"/>
            </a:xfrm>
            <a:custGeom>
              <a:avLst/>
              <a:gdLst/>
              <a:ahLst/>
              <a:cxnLst>
                <a:cxn ang="0">
                  <a:pos x="0" y="0"/>
                </a:cxn>
                <a:cxn ang="0">
                  <a:pos x="54" y="0"/>
                </a:cxn>
                <a:cxn ang="0">
                  <a:pos x="54" y="284"/>
                </a:cxn>
                <a:cxn ang="0">
                  <a:pos x="0" y="284"/>
                </a:cxn>
                <a:cxn ang="0">
                  <a:pos x="0" y="0"/>
                </a:cxn>
                <a:cxn ang="0">
                  <a:pos x="0" y="0"/>
                </a:cxn>
                <a:cxn ang="0">
                  <a:pos x="52" y="0"/>
                </a:cxn>
                <a:cxn ang="0">
                  <a:pos x="52" y="284"/>
                </a:cxn>
                <a:cxn ang="0">
                  <a:pos x="0" y="284"/>
                </a:cxn>
                <a:cxn ang="0">
                  <a:pos x="0" y="0"/>
                </a:cxn>
              </a:cxnLst>
              <a:rect l="0" t="0" r="r" b="b"/>
              <a:pathLst>
                <a:path w="54" h="284">
                  <a:moveTo>
                    <a:pt x="0" y="0"/>
                  </a:moveTo>
                  <a:lnTo>
                    <a:pt x="54" y="0"/>
                  </a:lnTo>
                  <a:lnTo>
                    <a:pt x="54" y="284"/>
                  </a:lnTo>
                  <a:lnTo>
                    <a:pt x="0" y="284"/>
                  </a:lnTo>
                  <a:lnTo>
                    <a:pt x="0" y="0"/>
                  </a:lnTo>
                  <a:close/>
                  <a:moveTo>
                    <a:pt x="0" y="0"/>
                  </a:moveTo>
                  <a:lnTo>
                    <a:pt x="52" y="0"/>
                  </a:lnTo>
                  <a:lnTo>
                    <a:pt x="52" y="284"/>
                  </a:lnTo>
                  <a:lnTo>
                    <a:pt x="0" y="284"/>
                  </a:lnTo>
                  <a:lnTo>
                    <a:pt x="0" y="0"/>
                  </a:lnTo>
                  <a:close/>
                </a:path>
              </a:pathLst>
            </a:custGeom>
            <a:solidFill>
              <a:srgbClr val="3A3AD8"/>
            </a:solidFill>
            <a:ln w="9525">
              <a:noFill/>
              <a:round/>
              <a:headEnd/>
              <a:tailEnd/>
            </a:ln>
            <a:effectLst/>
          </p:spPr>
          <p:txBody>
            <a:bodyPr wrap="none" anchor="ctr"/>
            <a:lstStyle/>
            <a:p>
              <a:endParaRPr lang="en-IN"/>
            </a:p>
          </p:txBody>
        </p:sp>
        <p:sp>
          <p:nvSpPr>
            <p:cNvPr id="5180" name="Freeform 1084"/>
            <p:cNvSpPr>
              <a:spLocks noChangeArrowheads="1"/>
            </p:cNvSpPr>
            <p:nvPr/>
          </p:nvSpPr>
          <p:spPr bwMode="auto">
            <a:xfrm>
              <a:off x="3842" y="1327"/>
              <a:ext cx="56" cy="312"/>
            </a:xfrm>
            <a:custGeom>
              <a:avLst/>
              <a:gdLst/>
              <a:ahLst/>
              <a:cxnLst>
                <a:cxn ang="0">
                  <a:pos x="0" y="0"/>
                </a:cxn>
                <a:cxn ang="0">
                  <a:pos x="52" y="0"/>
                </a:cxn>
                <a:cxn ang="0">
                  <a:pos x="52" y="284"/>
                </a:cxn>
                <a:cxn ang="0">
                  <a:pos x="0" y="284"/>
                </a:cxn>
                <a:cxn ang="0">
                  <a:pos x="0" y="0"/>
                </a:cxn>
                <a:cxn ang="0">
                  <a:pos x="0" y="0"/>
                </a:cxn>
                <a:cxn ang="0">
                  <a:pos x="50" y="0"/>
                </a:cxn>
                <a:cxn ang="0">
                  <a:pos x="50" y="284"/>
                </a:cxn>
                <a:cxn ang="0">
                  <a:pos x="0" y="284"/>
                </a:cxn>
                <a:cxn ang="0">
                  <a:pos x="0" y="0"/>
                </a:cxn>
              </a:cxnLst>
              <a:rect l="0" t="0" r="r" b="b"/>
              <a:pathLst>
                <a:path w="52" h="284">
                  <a:moveTo>
                    <a:pt x="0" y="0"/>
                  </a:moveTo>
                  <a:lnTo>
                    <a:pt x="52" y="0"/>
                  </a:lnTo>
                  <a:lnTo>
                    <a:pt x="52" y="284"/>
                  </a:lnTo>
                  <a:lnTo>
                    <a:pt x="0" y="284"/>
                  </a:lnTo>
                  <a:lnTo>
                    <a:pt x="0" y="0"/>
                  </a:lnTo>
                  <a:close/>
                  <a:moveTo>
                    <a:pt x="0" y="0"/>
                  </a:moveTo>
                  <a:lnTo>
                    <a:pt x="50" y="0"/>
                  </a:lnTo>
                  <a:lnTo>
                    <a:pt x="50" y="284"/>
                  </a:lnTo>
                  <a:lnTo>
                    <a:pt x="0" y="284"/>
                  </a:lnTo>
                  <a:lnTo>
                    <a:pt x="0" y="0"/>
                  </a:lnTo>
                  <a:close/>
                </a:path>
              </a:pathLst>
            </a:custGeom>
            <a:solidFill>
              <a:srgbClr val="3838D9"/>
            </a:solidFill>
            <a:ln w="9525">
              <a:noFill/>
              <a:round/>
              <a:headEnd/>
              <a:tailEnd/>
            </a:ln>
            <a:effectLst/>
          </p:spPr>
          <p:txBody>
            <a:bodyPr wrap="none" anchor="ctr"/>
            <a:lstStyle/>
            <a:p>
              <a:endParaRPr lang="en-IN"/>
            </a:p>
          </p:txBody>
        </p:sp>
        <p:sp>
          <p:nvSpPr>
            <p:cNvPr id="5181" name="Freeform 1085"/>
            <p:cNvSpPr>
              <a:spLocks noChangeArrowheads="1"/>
            </p:cNvSpPr>
            <p:nvPr/>
          </p:nvSpPr>
          <p:spPr bwMode="auto">
            <a:xfrm>
              <a:off x="3842" y="1327"/>
              <a:ext cx="54" cy="312"/>
            </a:xfrm>
            <a:custGeom>
              <a:avLst/>
              <a:gdLst/>
              <a:ahLst/>
              <a:cxnLst>
                <a:cxn ang="0">
                  <a:pos x="0" y="0"/>
                </a:cxn>
                <a:cxn ang="0">
                  <a:pos x="50" y="0"/>
                </a:cxn>
                <a:cxn ang="0">
                  <a:pos x="50" y="284"/>
                </a:cxn>
                <a:cxn ang="0">
                  <a:pos x="0" y="284"/>
                </a:cxn>
                <a:cxn ang="0">
                  <a:pos x="0" y="0"/>
                </a:cxn>
                <a:cxn ang="0">
                  <a:pos x="0" y="0"/>
                </a:cxn>
                <a:cxn ang="0">
                  <a:pos x="48" y="0"/>
                </a:cxn>
                <a:cxn ang="0">
                  <a:pos x="48" y="284"/>
                </a:cxn>
                <a:cxn ang="0">
                  <a:pos x="0" y="284"/>
                </a:cxn>
                <a:cxn ang="0">
                  <a:pos x="0" y="0"/>
                </a:cxn>
              </a:cxnLst>
              <a:rect l="0" t="0" r="r" b="b"/>
              <a:pathLst>
                <a:path w="50" h="284">
                  <a:moveTo>
                    <a:pt x="0" y="0"/>
                  </a:moveTo>
                  <a:lnTo>
                    <a:pt x="50" y="0"/>
                  </a:lnTo>
                  <a:lnTo>
                    <a:pt x="50" y="284"/>
                  </a:lnTo>
                  <a:lnTo>
                    <a:pt x="0" y="284"/>
                  </a:lnTo>
                  <a:lnTo>
                    <a:pt x="0" y="0"/>
                  </a:lnTo>
                  <a:close/>
                  <a:moveTo>
                    <a:pt x="0" y="0"/>
                  </a:moveTo>
                  <a:lnTo>
                    <a:pt x="48" y="0"/>
                  </a:lnTo>
                  <a:lnTo>
                    <a:pt x="48" y="284"/>
                  </a:lnTo>
                  <a:lnTo>
                    <a:pt x="0" y="284"/>
                  </a:lnTo>
                  <a:lnTo>
                    <a:pt x="0" y="0"/>
                  </a:lnTo>
                  <a:close/>
                </a:path>
              </a:pathLst>
            </a:custGeom>
            <a:solidFill>
              <a:srgbClr val="3636DB"/>
            </a:solidFill>
            <a:ln w="9525">
              <a:noFill/>
              <a:round/>
              <a:headEnd/>
              <a:tailEnd/>
            </a:ln>
            <a:effectLst/>
          </p:spPr>
          <p:txBody>
            <a:bodyPr wrap="none" anchor="ctr"/>
            <a:lstStyle/>
            <a:p>
              <a:endParaRPr lang="en-IN"/>
            </a:p>
          </p:txBody>
        </p:sp>
        <p:sp>
          <p:nvSpPr>
            <p:cNvPr id="5182" name="Freeform 1086"/>
            <p:cNvSpPr>
              <a:spLocks noChangeArrowheads="1"/>
            </p:cNvSpPr>
            <p:nvPr/>
          </p:nvSpPr>
          <p:spPr bwMode="auto">
            <a:xfrm>
              <a:off x="3842" y="1327"/>
              <a:ext cx="52" cy="312"/>
            </a:xfrm>
            <a:custGeom>
              <a:avLst/>
              <a:gdLst/>
              <a:ahLst/>
              <a:cxnLst>
                <a:cxn ang="0">
                  <a:pos x="0" y="0"/>
                </a:cxn>
                <a:cxn ang="0">
                  <a:pos x="48" y="0"/>
                </a:cxn>
                <a:cxn ang="0">
                  <a:pos x="48" y="284"/>
                </a:cxn>
                <a:cxn ang="0">
                  <a:pos x="0" y="284"/>
                </a:cxn>
                <a:cxn ang="0">
                  <a:pos x="0" y="0"/>
                </a:cxn>
                <a:cxn ang="0">
                  <a:pos x="0" y="0"/>
                </a:cxn>
                <a:cxn ang="0">
                  <a:pos x="46" y="0"/>
                </a:cxn>
                <a:cxn ang="0">
                  <a:pos x="46" y="284"/>
                </a:cxn>
                <a:cxn ang="0">
                  <a:pos x="0" y="284"/>
                </a:cxn>
                <a:cxn ang="0">
                  <a:pos x="0" y="0"/>
                </a:cxn>
              </a:cxnLst>
              <a:rect l="0" t="0" r="r" b="b"/>
              <a:pathLst>
                <a:path w="48" h="284">
                  <a:moveTo>
                    <a:pt x="0" y="0"/>
                  </a:moveTo>
                  <a:lnTo>
                    <a:pt x="48" y="0"/>
                  </a:lnTo>
                  <a:lnTo>
                    <a:pt x="48" y="284"/>
                  </a:lnTo>
                  <a:lnTo>
                    <a:pt x="0" y="284"/>
                  </a:lnTo>
                  <a:lnTo>
                    <a:pt x="0" y="0"/>
                  </a:lnTo>
                  <a:close/>
                  <a:moveTo>
                    <a:pt x="0" y="0"/>
                  </a:moveTo>
                  <a:lnTo>
                    <a:pt x="46" y="0"/>
                  </a:lnTo>
                  <a:lnTo>
                    <a:pt x="46" y="284"/>
                  </a:lnTo>
                  <a:lnTo>
                    <a:pt x="0" y="284"/>
                  </a:lnTo>
                  <a:lnTo>
                    <a:pt x="0" y="0"/>
                  </a:lnTo>
                  <a:close/>
                </a:path>
              </a:pathLst>
            </a:custGeom>
            <a:solidFill>
              <a:srgbClr val="3434DC"/>
            </a:solidFill>
            <a:ln w="9525">
              <a:noFill/>
              <a:round/>
              <a:headEnd/>
              <a:tailEnd/>
            </a:ln>
            <a:effectLst/>
          </p:spPr>
          <p:txBody>
            <a:bodyPr wrap="none" anchor="ctr"/>
            <a:lstStyle/>
            <a:p>
              <a:endParaRPr lang="en-IN"/>
            </a:p>
          </p:txBody>
        </p:sp>
        <p:sp>
          <p:nvSpPr>
            <p:cNvPr id="5183" name="Freeform 1087"/>
            <p:cNvSpPr>
              <a:spLocks noChangeArrowheads="1"/>
            </p:cNvSpPr>
            <p:nvPr/>
          </p:nvSpPr>
          <p:spPr bwMode="auto">
            <a:xfrm>
              <a:off x="3842" y="1327"/>
              <a:ext cx="50" cy="312"/>
            </a:xfrm>
            <a:custGeom>
              <a:avLst/>
              <a:gdLst/>
              <a:ahLst/>
              <a:cxnLst>
                <a:cxn ang="0">
                  <a:pos x="0" y="0"/>
                </a:cxn>
                <a:cxn ang="0">
                  <a:pos x="46" y="0"/>
                </a:cxn>
                <a:cxn ang="0">
                  <a:pos x="46" y="284"/>
                </a:cxn>
                <a:cxn ang="0">
                  <a:pos x="0" y="284"/>
                </a:cxn>
                <a:cxn ang="0">
                  <a:pos x="0" y="0"/>
                </a:cxn>
                <a:cxn ang="0">
                  <a:pos x="0" y="0"/>
                </a:cxn>
                <a:cxn ang="0">
                  <a:pos x="44" y="0"/>
                </a:cxn>
                <a:cxn ang="0">
                  <a:pos x="44" y="284"/>
                </a:cxn>
                <a:cxn ang="0">
                  <a:pos x="0" y="284"/>
                </a:cxn>
                <a:cxn ang="0">
                  <a:pos x="0" y="0"/>
                </a:cxn>
              </a:cxnLst>
              <a:rect l="0" t="0" r="r" b="b"/>
              <a:pathLst>
                <a:path w="46" h="284">
                  <a:moveTo>
                    <a:pt x="0" y="0"/>
                  </a:moveTo>
                  <a:lnTo>
                    <a:pt x="46" y="0"/>
                  </a:lnTo>
                  <a:lnTo>
                    <a:pt x="46" y="284"/>
                  </a:lnTo>
                  <a:lnTo>
                    <a:pt x="0" y="284"/>
                  </a:lnTo>
                  <a:lnTo>
                    <a:pt x="0" y="0"/>
                  </a:lnTo>
                  <a:close/>
                  <a:moveTo>
                    <a:pt x="0" y="0"/>
                  </a:moveTo>
                  <a:lnTo>
                    <a:pt x="44" y="0"/>
                  </a:lnTo>
                  <a:lnTo>
                    <a:pt x="44" y="284"/>
                  </a:lnTo>
                  <a:lnTo>
                    <a:pt x="0" y="284"/>
                  </a:lnTo>
                  <a:lnTo>
                    <a:pt x="0" y="0"/>
                  </a:lnTo>
                  <a:close/>
                </a:path>
              </a:pathLst>
            </a:custGeom>
            <a:solidFill>
              <a:srgbClr val="3232DD"/>
            </a:solidFill>
            <a:ln w="9525">
              <a:noFill/>
              <a:round/>
              <a:headEnd/>
              <a:tailEnd/>
            </a:ln>
            <a:effectLst/>
          </p:spPr>
          <p:txBody>
            <a:bodyPr wrap="none" anchor="ctr"/>
            <a:lstStyle/>
            <a:p>
              <a:endParaRPr lang="en-IN"/>
            </a:p>
          </p:txBody>
        </p:sp>
        <p:sp>
          <p:nvSpPr>
            <p:cNvPr id="5184" name="Freeform 1088"/>
            <p:cNvSpPr>
              <a:spLocks noChangeArrowheads="1"/>
            </p:cNvSpPr>
            <p:nvPr/>
          </p:nvSpPr>
          <p:spPr bwMode="auto">
            <a:xfrm>
              <a:off x="3842" y="1327"/>
              <a:ext cx="48" cy="312"/>
            </a:xfrm>
            <a:custGeom>
              <a:avLst/>
              <a:gdLst/>
              <a:ahLst/>
              <a:cxnLst>
                <a:cxn ang="0">
                  <a:pos x="0" y="0"/>
                </a:cxn>
                <a:cxn ang="0">
                  <a:pos x="44" y="0"/>
                </a:cxn>
                <a:cxn ang="0">
                  <a:pos x="44" y="284"/>
                </a:cxn>
                <a:cxn ang="0">
                  <a:pos x="0" y="284"/>
                </a:cxn>
                <a:cxn ang="0">
                  <a:pos x="0" y="0"/>
                </a:cxn>
                <a:cxn ang="0">
                  <a:pos x="0" y="0"/>
                </a:cxn>
                <a:cxn ang="0">
                  <a:pos x="42" y="0"/>
                </a:cxn>
                <a:cxn ang="0">
                  <a:pos x="42" y="284"/>
                </a:cxn>
                <a:cxn ang="0">
                  <a:pos x="0" y="284"/>
                </a:cxn>
                <a:cxn ang="0">
                  <a:pos x="0" y="0"/>
                </a:cxn>
              </a:cxnLst>
              <a:rect l="0" t="0" r="r" b="b"/>
              <a:pathLst>
                <a:path w="44" h="284">
                  <a:moveTo>
                    <a:pt x="0" y="0"/>
                  </a:moveTo>
                  <a:lnTo>
                    <a:pt x="44" y="0"/>
                  </a:lnTo>
                  <a:lnTo>
                    <a:pt x="44" y="284"/>
                  </a:lnTo>
                  <a:lnTo>
                    <a:pt x="0" y="284"/>
                  </a:lnTo>
                  <a:lnTo>
                    <a:pt x="0" y="0"/>
                  </a:lnTo>
                  <a:close/>
                  <a:moveTo>
                    <a:pt x="0" y="0"/>
                  </a:moveTo>
                  <a:lnTo>
                    <a:pt x="42" y="0"/>
                  </a:lnTo>
                  <a:lnTo>
                    <a:pt x="42" y="284"/>
                  </a:lnTo>
                  <a:lnTo>
                    <a:pt x="0" y="284"/>
                  </a:lnTo>
                  <a:lnTo>
                    <a:pt x="0" y="0"/>
                  </a:lnTo>
                  <a:close/>
                </a:path>
              </a:pathLst>
            </a:custGeom>
            <a:solidFill>
              <a:srgbClr val="3030DF"/>
            </a:solidFill>
            <a:ln w="9525">
              <a:noFill/>
              <a:round/>
              <a:headEnd/>
              <a:tailEnd/>
            </a:ln>
            <a:effectLst/>
          </p:spPr>
          <p:txBody>
            <a:bodyPr wrap="none" anchor="ctr"/>
            <a:lstStyle/>
            <a:p>
              <a:endParaRPr lang="en-IN"/>
            </a:p>
          </p:txBody>
        </p:sp>
        <p:sp>
          <p:nvSpPr>
            <p:cNvPr id="5185" name="Freeform 1089"/>
            <p:cNvSpPr>
              <a:spLocks noChangeArrowheads="1"/>
            </p:cNvSpPr>
            <p:nvPr/>
          </p:nvSpPr>
          <p:spPr bwMode="auto">
            <a:xfrm>
              <a:off x="3842" y="1327"/>
              <a:ext cx="45" cy="312"/>
            </a:xfrm>
            <a:custGeom>
              <a:avLst/>
              <a:gdLst/>
              <a:ahLst/>
              <a:cxnLst>
                <a:cxn ang="0">
                  <a:pos x="0" y="0"/>
                </a:cxn>
                <a:cxn ang="0">
                  <a:pos x="42" y="0"/>
                </a:cxn>
                <a:cxn ang="0">
                  <a:pos x="42" y="284"/>
                </a:cxn>
                <a:cxn ang="0">
                  <a:pos x="0" y="284"/>
                </a:cxn>
                <a:cxn ang="0">
                  <a:pos x="0" y="0"/>
                </a:cxn>
                <a:cxn ang="0">
                  <a:pos x="0" y="0"/>
                </a:cxn>
                <a:cxn ang="0">
                  <a:pos x="40" y="0"/>
                </a:cxn>
                <a:cxn ang="0">
                  <a:pos x="40" y="284"/>
                </a:cxn>
                <a:cxn ang="0">
                  <a:pos x="0" y="284"/>
                </a:cxn>
                <a:cxn ang="0">
                  <a:pos x="0" y="0"/>
                </a:cxn>
              </a:cxnLst>
              <a:rect l="0" t="0" r="r" b="b"/>
              <a:pathLst>
                <a:path w="42" h="284">
                  <a:moveTo>
                    <a:pt x="0" y="0"/>
                  </a:moveTo>
                  <a:lnTo>
                    <a:pt x="42" y="0"/>
                  </a:lnTo>
                  <a:lnTo>
                    <a:pt x="42" y="284"/>
                  </a:lnTo>
                  <a:lnTo>
                    <a:pt x="0" y="284"/>
                  </a:lnTo>
                  <a:lnTo>
                    <a:pt x="0" y="0"/>
                  </a:lnTo>
                  <a:close/>
                  <a:moveTo>
                    <a:pt x="0" y="0"/>
                  </a:moveTo>
                  <a:lnTo>
                    <a:pt x="40" y="0"/>
                  </a:lnTo>
                  <a:lnTo>
                    <a:pt x="40" y="284"/>
                  </a:lnTo>
                  <a:lnTo>
                    <a:pt x="0" y="284"/>
                  </a:lnTo>
                  <a:lnTo>
                    <a:pt x="0" y="0"/>
                  </a:lnTo>
                  <a:close/>
                </a:path>
              </a:pathLst>
            </a:custGeom>
            <a:solidFill>
              <a:srgbClr val="2E2EE0"/>
            </a:solidFill>
            <a:ln w="9525">
              <a:noFill/>
              <a:round/>
              <a:headEnd/>
              <a:tailEnd/>
            </a:ln>
            <a:effectLst/>
          </p:spPr>
          <p:txBody>
            <a:bodyPr wrap="none" anchor="ctr"/>
            <a:lstStyle/>
            <a:p>
              <a:endParaRPr lang="en-IN"/>
            </a:p>
          </p:txBody>
        </p:sp>
        <p:sp>
          <p:nvSpPr>
            <p:cNvPr id="5186" name="Freeform 1090"/>
            <p:cNvSpPr>
              <a:spLocks noChangeArrowheads="1"/>
            </p:cNvSpPr>
            <p:nvPr/>
          </p:nvSpPr>
          <p:spPr bwMode="auto">
            <a:xfrm>
              <a:off x="3842" y="1327"/>
              <a:ext cx="43" cy="312"/>
            </a:xfrm>
            <a:custGeom>
              <a:avLst/>
              <a:gdLst/>
              <a:ahLst/>
              <a:cxnLst>
                <a:cxn ang="0">
                  <a:pos x="0" y="0"/>
                </a:cxn>
                <a:cxn ang="0">
                  <a:pos x="40" y="0"/>
                </a:cxn>
                <a:cxn ang="0">
                  <a:pos x="40" y="284"/>
                </a:cxn>
                <a:cxn ang="0">
                  <a:pos x="0" y="284"/>
                </a:cxn>
                <a:cxn ang="0">
                  <a:pos x="0" y="0"/>
                </a:cxn>
                <a:cxn ang="0">
                  <a:pos x="0" y="0"/>
                </a:cxn>
                <a:cxn ang="0">
                  <a:pos x="38" y="0"/>
                </a:cxn>
                <a:cxn ang="0">
                  <a:pos x="38" y="284"/>
                </a:cxn>
                <a:cxn ang="0">
                  <a:pos x="0" y="284"/>
                </a:cxn>
                <a:cxn ang="0">
                  <a:pos x="0" y="0"/>
                </a:cxn>
              </a:cxnLst>
              <a:rect l="0" t="0" r="r" b="b"/>
              <a:pathLst>
                <a:path w="40" h="284">
                  <a:moveTo>
                    <a:pt x="0" y="0"/>
                  </a:moveTo>
                  <a:lnTo>
                    <a:pt x="40" y="0"/>
                  </a:lnTo>
                  <a:lnTo>
                    <a:pt x="40" y="284"/>
                  </a:lnTo>
                  <a:lnTo>
                    <a:pt x="0" y="284"/>
                  </a:lnTo>
                  <a:lnTo>
                    <a:pt x="0" y="0"/>
                  </a:lnTo>
                  <a:close/>
                  <a:moveTo>
                    <a:pt x="0" y="0"/>
                  </a:moveTo>
                  <a:lnTo>
                    <a:pt x="38" y="0"/>
                  </a:lnTo>
                  <a:lnTo>
                    <a:pt x="38" y="284"/>
                  </a:lnTo>
                  <a:lnTo>
                    <a:pt x="0" y="284"/>
                  </a:lnTo>
                  <a:lnTo>
                    <a:pt x="0" y="0"/>
                  </a:lnTo>
                  <a:close/>
                </a:path>
              </a:pathLst>
            </a:custGeom>
            <a:solidFill>
              <a:srgbClr val="2C2CE1"/>
            </a:solidFill>
            <a:ln w="9525">
              <a:noFill/>
              <a:round/>
              <a:headEnd/>
              <a:tailEnd/>
            </a:ln>
            <a:effectLst/>
          </p:spPr>
          <p:txBody>
            <a:bodyPr wrap="none" anchor="ctr"/>
            <a:lstStyle/>
            <a:p>
              <a:endParaRPr lang="en-IN"/>
            </a:p>
          </p:txBody>
        </p:sp>
        <p:sp>
          <p:nvSpPr>
            <p:cNvPr id="5187" name="Freeform 1091"/>
            <p:cNvSpPr>
              <a:spLocks noChangeArrowheads="1"/>
            </p:cNvSpPr>
            <p:nvPr/>
          </p:nvSpPr>
          <p:spPr bwMode="auto">
            <a:xfrm>
              <a:off x="3842" y="1327"/>
              <a:ext cx="41" cy="312"/>
            </a:xfrm>
            <a:custGeom>
              <a:avLst/>
              <a:gdLst/>
              <a:ahLst/>
              <a:cxnLst>
                <a:cxn ang="0">
                  <a:pos x="0" y="0"/>
                </a:cxn>
                <a:cxn ang="0">
                  <a:pos x="38" y="0"/>
                </a:cxn>
                <a:cxn ang="0">
                  <a:pos x="38" y="284"/>
                </a:cxn>
                <a:cxn ang="0">
                  <a:pos x="0" y="284"/>
                </a:cxn>
                <a:cxn ang="0">
                  <a:pos x="0" y="0"/>
                </a:cxn>
                <a:cxn ang="0">
                  <a:pos x="0" y="0"/>
                </a:cxn>
                <a:cxn ang="0">
                  <a:pos x="36" y="0"/>
                </a:cxn>
                <a:cxn ang="0">
                  <a:pos x="36" y="284"/>
                </a:cxn>
                <a:cxn ang="0">
                  <a:pos x="0" y="284"/>
                </a:cxn>
                <a:cxn ang="0">
                  <a:pos x="0" y="0"/>
                </a:cxn>
              </a:cxnLst>
              <a:rect l="0" t="0" r="r" b="b"/>
              <a:pathLst>
                <a:path w="38" h="284">
                  <a:moveTo>
                    <a:pt x="0" y="0"/>
                  </a:moveTo>
                  <a:lnTo>
                    <a:pt x="38" y="0"/>
                  </a:lnTo>
                  <a:lnTo>
                    <a:pt x="38" y="284"/>
                  </a:lnTo>
                  <a:lnTo>
                    <a:pt x="0" y="284"/>
                  </a:lnTo>
                  <a:lnTo>
                    <a:pt x="0" y="0"/>
                  </a:lnTo>
                  <a:close/>
                  <a:moveTo>
                    <a:pt x="0" y="0"/>
                  </a:moveTo>
                  <a:lnTo>
                    <a:pt x="36" y="0"/>
                  </a:lnTo>
                  <a:lnTo>
                    <a:pt x="36" y="284"/>
                  </a:lnTo>
                  <a:lnTo>
                    <a:pt x="0" y="284"/>
                  </a:lnTo>
                  <a:lnTo>
                    <a:pt x="0" y="0"/>
                  </a:lnTo>
                  <a:close/>
                </a:path>
              </a:pathLst>
            </a:custGeom>
            <a:solidFill>
              <a:srgbClr val="2A2AE3"/>
            </a:solidFill>
            <a:ln w="9525">
              <a:noFill/>
              <a:round/>
              <a:headEnd/>
              <a:tailEnd/>
            </a:ln>
            <a:effectLst/>
          </p:spPr>
          <p:txBody>
            <a:bodyPr wrap="none" anchor="ctr"/>
            <a:lstStyle/>
            <a:p>
              <a:endParaRPr lang="en-IN"/>
            </a:p>
          </p:txBody>
        </p:sp>
        <p:sp>
          <p:nvSpPr>
            <p:cNvPr id="5188" name="Freeform 1092"/>
            <p:cNvSpPr>
              <a:spLocks noChangeArrowheads="1"/>
            </p:cNvSpPr>
            <p:nvPr/>
          </p:nvSpPr>
          <p:spPr bwMode="auto">
            <a:xfrm>
              <a:off x="3842" y="1327"/>
              <a:ext cx="39" cy="312"/>
            </a:xfrm>
            <a:custGeom>
              <a:avLst/>
              <a:gdLst/>
              <a:ahLst/>
              <a:cxnLst>
                <a:cxn ang="0">
                  <a:pos x="0" y="0"/>
                </a:cxn>
                <a:cxn ang="0">
                  <a:pos x="36" y="0"/>
                </a:cxn>
                <a:cxn ang="0">
                  <a:pos x="36" y="284"/>
                </a:cxn>
                <a:cxn ang="0">
                  <a:pos x="0" y="284"/>
                </a:cxn>
                <a:cxn ang="0">
                  <a:pos x="0" y="0"/>
                </a:cxn>
                <a:cxn ang="0">
                  <a:pos x="0" y="0"/>
                </a:cxn>
                <a:cxn ang="0">
                  <a:pos x="34" y="0"/>
                </a:cxn>
                <a:cxn ang="0">
                  <a:pos x="34" y="284"/>
                </a:cxn>
                <a:cxn ang="0">
                  <a:pos x="0" y="284"/>
                </a:cxn>
                <a:cxn ang="0">
                  <a:pos x="0" y="0"/>
                </a:cxn>
              </a:cxnLst>
              <a:rect l="0" t="0" r="r" b="b"/>
              <a:pathLst>
                <a:path w="36" h="284">
                  <a:moveTo>
                    <a:pt x="0" y="0"/>
                  </a:moveTo>
                  <a:lnTo>
                    <a:pt x="36" y="0"/>
                  </a:lnTo>
                  <a:lnTo>
                    <a:pt x="36" y="284"/>
                  </a:lnTo>
                  <a:lnTo>
                    <a:pt x="0" y="284"/>
                  </a:lnTo>
                  <a:lnTo>
                    <a:pt x="0" y="0"/>
                  </a:lnTo>
                  <a:close/>
                  <a:moveTo>
                    <a:pt x="0" y="0"/>
                  </a:moveTo>
                  <a:lnTo>
                    <a:pt x="34" y="0"/>
                  </a:lnTo>
                  <a:lnTo>
                    <a:pt x="34" y="284"/>
                  </a:lnTo>
                  <a:lnTo>
                    <a:pt x="0" y="284"/>
                  </a:lnTo>
                  <a:lnTo>
                    <a:pt x="0" y="0"/>
                  </a:lnTo>
                  <a:close/>
                </a:path>
              </a:pathLst>
            </a:custGeom>
            <a:solidFill>
              <a:srgbClr val="2828E4"/>
            </a:solidFill>
            <a:ln w="9525">
              <a:noFill/>
              <a:round/>
              <a:headEnd/>
              <a:tailEnd/>
            </a:ln>
            <a:effectLst/>
          </p:spPr>
          <p:txBody>
            <a:bodyPr wrap="none" anchor="ctr"/>
            <a:lstStyle/>
            <a:p>
              <a:endParaRPr lang="en-IN"/>
            </a:p>
          </p:txBody>
        </p:sp>
        <p:sp>
          <p:nvSpPr>
            <p:cNvPr id="5189" name="Freeform 1093"/>
            <p:cNvSpPr>
              <a:spLocks noChangeArrowheads="1"/>
            </p:cNvSpPr>
            <p:nvPr/>
          </p:nvSpPr>
          <p:spPr bwMode="auto">
            <a:xfrm>
              <a:off x="3842" y="1327"/>
              <a:ext cx="36" cy="312"/>
            </a:xfrm>
            <a:custGeom>
              <a:avLst/>
              <a:gdLst/>
              <a:ahLst/>
              <a:cxnLst>
                <a:cxn ang="0">
                  <a:pos x="0" y="0"/>
                </a:cxn>
                <a:cxn ang="0">
                  <a:pos x="34" y="0"/>
                </a:cxn>
                <a:cxn ang="0">
                  <a:pos x="34" y="284"/>
                </a:cxn>
                <a:cxn ang="0">
                  <a:pos x="0" y="284"/>
                </a:cxn>
                <a:cxn ang="0">
                  <a:pos x="0" y="0"/>
                </a:cxn>
                <a:cxn ang="0">
                  <a:pos x="0" y="0"/>
                </a:cxn>
                <a:cxn ang="0">
                  <a:pos x="33" y="0"/>
                </a:cxn>
                <a:cxn ang="0">
                  <a:pos x="33" y="284"/>
                </a:cxn>
                <a:cxn ang="0">
                  <a:pos x="0" y="284"/>
                </a:cxn>
                <a:cxn ang="0">
                  <a:pos x="0" y="0"/>
                </a:cxn>
              </a:cxnLst>
              <a:rect l="0" t="0" r="r" b="b"/>
              <a:pathLst>
                <a:path w="34" h="284">
                  <a:moveTo>
                    <a:pt x="0" y="0"/>
                  </a:moveTo>
                  <a:lnTo>
                    <a:pt x="34" y="0"/>
                  </a:lnTo>
                  <a:lnTo>
                    <a:pt x="34" y="284"/>
                  </a:lnTo>
                  <a:lnTo>
                    <a:pt x="0" y="284"/>
                  </a:lnTo>
                  <a:lnTo>
                    <a:pt x="0" y="0"/>
                  </a:lnTo>
                  <a:close/>
                  <a:moveTo>
                    <a:pt x="0" y="0"/>
                  </a:moveTo>
                  <a:lnTo>
                    <a:pt x="33" y="0"/>
                  </a:lnTo>
                  <a:lnTo>
                    <a:pt x="33" y="284"/>
                  </a:lnTo>
                  <a:lnTo>
                    <a:pt x="0" y="284"/>
                  </a:lnTo>
                  <a:lnTo>
                    <a:pt x="0" y="0"/>
                  </a:lnTo>
                  <a:close/>
                </a:path>
              </a:pathLst>
            </a:custGeom>
            <a:solidFill>
              <a:srgbClr val="2626E5"/>
            </a:solidFill>
            <a:ln w="9525">
              <a:noFill/>
              <a:round/>
              <a:headEnd/>
              <a:tailEnd/>
            </a:ln>
            <a:effectLst/>
          </p:spPr>
          <p:txBody>
            <a:bodyPr wrap="none" anchor="ctr"/>
            <a:lstStyle/>
            <a:p>
              <a:endParaRPr lang="en-IN"/>
            </a:p>
          </p:txBody>
        </p:sp>
        <p:sp>
          <p:nvSpPr>
            <p:cNvPr id="5190" name="Freeform 1094"/>
            <p:cNvSpPr>
              <a:spLocks noChangeArrowheads="1"/>
            </p:cNvSpPr>
            <p:nvPr/>
          </p:nvSpPr>
          <p:spPr bwMode="auto">
            <a:xfrm>
              <a:off x="3842" y="1327"/>
              <a:ext cx="35" cy="312"/>
            </a:xfrm>
            <a:custGeom>
              <a:avLst/>
              <a:gdLst/>
              <a:ahLst/>
              <a:cxnLst>
                <a:cxn ang="0">
                  <a:pos x="0" y="0"/>
                </a:cxn>
                <a:cxn ang="0">
                  <a:pos x="33" y="0"/>
                </a:cxn>
                <a:cxn ang="0">
                  <a:pos x="33" y="284"/>
                </a:cxn>
                <a:cxn ang="0">
                  <a:pos x="0" y="284"/>
                </a:cxn>
                <a:cxn ang="0">
                  <a:pos x="0" y="0"/>
                </a:cxn>
                <a:cxn ang="0">
                  <a:pos x="0" y="0"/>
                </a:cxn>
                <a:cxn ang="0">
                  <a:pos x="31" y="0"/>
                </a:cxn>
                <a:cxn ang="0">
                  <a:pos x="31" y="284"/>
                </a:cxn>
                <a:cxn ang="0">
                  <a:pos x="0" y="284"/>
                </a:cxn>
                <a:cxn ang="0">
                  <a:pos x="0" y="0"/>
                </a:cxn>
              </a:cxnLst>
              <a:rect l="0" t="0" r="r" b="b"/>
              <a:pathLst>
                <a:path w="33" h="284">
                  <a:moveTo>
                    <a:pt x="0" y="0"/>
                  </a:moveTo>
                  <a:lnTo>
                    <a:pt x="33" y="0"/>
                  </a:lnTo>
                  <a:lnTo>
                    <a:pt x="33" y="284"/>
                  </a:lnTo>
                  <a:lnTo>
                    <a:pt x="0" y="284"/>
                  </a:lnTo>
                  <a:lnTo>
                    <a:pt x="0" y="0"/>
                  </a:lnTo>
                  <a:close/>
                  <a:moveTo>
                    <a:pt x="0" y="0"/>
                  </a:moveTo>
                  <a:lnTo>
                    <a:pt x="31" y="0"/>
                  </a:lnTo>
                  <a:lnTo>
                    <a:pt x="31" y="284"/>
                  </a:lnTo>
                  <a:lnTo>
                    <a:pt x="0" y="284"/>
                  </a:lnTo>
                  <a:lnTo>
                    <a:pt x="0" y="0"/>
                  </a:lnTo>
                  <a:close/>
                </a:path>
              </a:pathLst>
            </a:custGeom>
            <a:solidFill>
              <a:srgbClr val="2424E7"/>
            </a:solidFill>
            <a:ln w="9525">
              <a:noFill/>
              <a:round/>
              <a:headEnd/>
              <a:tailEnd/>
            </a:ln>
            <a:effectLst/>
          </p:spPr>
          <p:txBody>
            <a:bodyPr wrap="none" anchor="ctr"/>
            <a:lstStyle/>
            <a:p>
              <a:endParaRPr lang="en-IN"/>
            </a:p>
          </p:txBody>
        </p:sp>
        <p:sp>
          <p:nvSpPr>
            <p:cNvPr id="5191" name="Freeform 1095"/>
            <p:cNvSpPr>
              <a:spLocks noChangeArrowheads="1"/>
            </p:cNvSpPr>
            <p:nvPr/>
          </p:nvSpPr>
          <p:spPr bwMode="auto">
            <a:xfrm>
              <a:off x="3842" y="1327"/>
              <a:ext cx="33" cy="312"/>
            </a:xfrm>
            <a:custGeom>
              <a:avLst/>
              <a:gdLst/>
              <a:ahLst/>
              <a:cxnLst>
                <a:cxn ang="0">
                  <a:pos x="0" y="0"/>
                </a:cxn>
                <a:cxn ang="0">
                  <a:pos x="31" y="0"/>
                </a:cxn>
                <a:cxn ang="0">
                  <a:pos x="31" y="284"/>
                </a:cxn>
                <a:cxn ang="0">
                  <a:pos x="0" y="284"/>
                </a:cxn>
                <a:cxn ang="0">
                  <a:pos x="0" y="0"/>
                </a:cxn>
                <a:cxn ang="0">
                  <a:pos x="0" y="0"/>
                </a:cxn>
                <a:cxn ang="0">
                  <a:pos x="29" y="0"/>
                </a:cxn>
                <a:cxn ang="0">
                  <a:pos x="29" y="284"/>
                </a:cxn>
                <a:cxn ang="0">
                  <a:pos x="0" y="284"/>
                </a:cxn>
                <a:cxn ang="0">
                  <a:pos x="0" y="0"/>
                </a:cxn>
              </a:cxnLst>
              <a:rect l="0" t="0" r="r" b="b"/>
              <a:pathLst>
                <a:path w="31" h="284">
                  <a:moveTo>
                    <a:pt x="0" y="0"/>
                  </a:moveTo>
                  <a:lnTo>
                    <a:pt x="31" y="0"/>
                  </a:lnTo>
                  <a:lnTo>
                    <a:pt x="31" y="284"/>
                  </a:lnTo>
                  <a:lnTo>
                    <a:pt x="0" y="284"/>
                  </a:lnTo>
                  <a:lnTo>
                    <a:pt x="0" y="0"/>
                  </a:lnTo>
                  <a:close/>
                  <a:moveTo>
                    <a:pt x="0" y="0"/>
                  </a:moveTo>
                  <a:lnTo>
                    <a:pt x="29" y="0"/>
                  </a:lnTo>
                  <a:lnTo>
                    <a:pt x="29" y="284"/>
                  </a:lnTo>
                  <a:lnTo>
                    <a:pt x="0" y="284"/>
                  </a:lnTo>
                  <a:lnTo>
                    <a:pt x="0" y="0"/>
                  </a:lnTo>
                  <a:close/>
                </a:path>
              </a:pathLst>
            </a:custGeom>
            <a:solidFill>
              <a:srgbClr val="2222E8"/>
            </a:solidFill>
            <a:ln w="9525">
              <a:noFill/>
              <a:round/>
              <a:headEnd/>
              <a:tailEnd/>
            </a:ln>
            <a:effectLst/>
          </p:spPr>
          <p:txBody>
            <a:bodyPr wrap="none" anchor="ctr"/>
            <a:lstStyle/>
            <a:p>
              <a:endParaRPr lang="en-IN"/>
            </a:p>
          </p:txBody>
        </p:sp>
        <p:sp>
          <p:nvSpPr>
            <p:cNvPr id="5192" name="Freeform 1096"/>
            <p:cNvSpPr>
              <a:spLocks noChangeArrowheads="1"/>
            </p:cNvSpPr>
            <p:nvPr/>
          </p:nvSpPr>
          <p:spPr bwMode="auto">
            <a:xfrm>
              <a:off x="3842" y="1327"/>
              <a:ext cx="31" cy="312"/>
            </a:xfrm>
            <a:custGeom>
              <a:avLst/>
              <a:gdLst/>
              <a:ahLst/>
              <a:cxnLst>
                <a:cxn ang="0">
                  <a:pos x="0" y="0"/>
                </a:cxn>
                <a:cxn ang="0">
                  <a:pos x="29" y="0"/>
                </a:cxn>
                <a:cxn ang="0">
                  <a:pos x="29" y="284"/>
                </a:cxn>
                <a:cxn ang="0">
                  <a:pos x="0" y="284"/>
                </a:cxn>
                <a:cxn ang="0">
                  <a:pos x="0" y="0"/>
                </a:cxn>
                <a:cxn ang="0">
                  <a:pos x="0" y="0"/>
                </a:cxn>
                <a:cxn ang="0">
                  <a:pos x="27" y="0"/>
                </a:cxn>
                <a:cxn ang="0">
                  <a:pos x="27" y="284"/>
                </a:cxn>
                <a:cxn ang="0">
                  <a:pos x="0" y="284"/>
                </a:cxn>
                <a:cxn ang="0">
                  <a:pos x="0" y="0"/>
                </a:cxn>
              </a:cxnLst>
              <a:rect l="0" t="0" r="r" b="b"/>
              <a:pathLst>
                <a:path w="29" h="284">
                  <a:moveTo>
                    <a:pt x="0" y="0"/>
                  </a:moveTo>
                  <a:lnTo>
                    <a:pt x="29" y="0"/>
                  </a:lnTo>
                  <a:lnTo>
                    <a:pt x="29" y="284"/>
                  </a:lnTo>
                  <a:lnTo>
                    <a:pt x="0" y="284"/>
                  </a:lnTo>
                  <a:lnTo>
                    <a:pt x="0" y="0"/>
                  </a:lnTo>
                  <a:close/>
                  <a:moveTo>
                    <a:pt x="0" y="0"/>
                  </a:moveTo>
                  <a:lnTo>
                    <a:pt x="27" y="0"/>
                  </a:lnTo>
                  <a:lnTo>
                    <a:pt x="27" y="284"/>
                  </a:lnTo>
                  <a:lnTo>
                    <a:pt x="0" y="284"/>
                  </a:lnTo>
                  <a:lnTo>
                    <a:pt x="0" y="0"/>
                  </a:lnTo>
                  <a:close/>
                </a:path>
              </a:pathLst>
            </a:custGeom>
            <a:solidFill>
              <a:srgbClr val="2020E9"/>
            </a:solidFill>
            <a:ln w="9525">
              <a:noFill/>
              <a:round/>
              <a:headEnd/>
              <a:tailEnd/>
            </a:ln>
            <a:effectLst/>
          </p:spPr>
          <p:txBody>
            <a:bodyPr wrap="none" anchor="ctr"/>
            <a:lstStyle/>
            <a:p>
              <a:endParaRPr lang="en-IN"/>
            </a:p>
          </p:txBody>
        </p:sp>
        <p:sp>
          <p:nvSpPr>
            <p:cNvPr id="5193" name="Freeform 1097"/>
            <p:cNvSpPr>
              <a:spLocks noChangeArrowheads="1"/>
            </p:cNvSpPr>
            <p:nvPr/>
          </p:nvSpPr>
          <p:spPr bwMode="auto">
            <a:xfrm>
              <a:off x="3842" y="1327"/>
              <a:ext cx="29" cy="312"/>
            </a:xfrm>
            <a:custGeom>
              <a:avLst/>
              <a:gdLst/>
              <a:ahLst/>
              <a:cxnLst>
                <a:cxn ang="0">
                  <a:pos x="0" y="0"/>
                </a:cxn>
                <a:cxn ang="0">
                  <a:pos x="27" y="0"/>
                </a:cxn>
                <a:cxn ang="0">
                  <a:pos x="27" y="284"/>
                </a:cxn>
                <a:cxn ang="0">
                  <a:pos x="0" y="284"/>
                </a:cxn>
                <a:cxn ang="0">
                  <a:pos x="0" y="0"/>
                </a:cxn>
                <a:cxn ang="0">
                  <a:pos x="0" y="0"/>
                </a:cxn>
                <a:cxn ang="0">
                  <a:pos x="25" y="0"/>
                </a:cxn>
                <a:cxn ang="0">
                  <a:pos x="25" y="284"/>
                </a:cxn>
                <a:cxn ang="0">
                  <a:pos x="0" y="284"/>
                </a:cxn>
                <a:cxn ang="0">
                  <a:pos x="0" y="0"/>
                </a:cxn>
              </a:cxnLst>
              <a:rect l="0" t="0" r="r" b="b"/>
              <a:pathLst>
                <a:path w="27" h="284">
                  <a:moveTo>
                    <a:pt x="0" y="0"/>
                  </a:moveTo>
                  <a:lnTo>
                    <a:pt x="27" y="0"/>
                  </a:lnTo>
                  <a:lnTo>
                    <a:pt x="27" y="284"/>
                  </a:lnTo>
                  <a:lnTo>
                    <a:pt x="0" y="284"/>
                  </a:lnTo>
                  <a:lnTo>
                    <a:pt x="0" y="0"/>
                  </a:lnTo>
                  <a:close/>
                  <a:moveTo>
                    <a:pt x="0" y="0"/>
                  </a:moveTo>
                  <a:lnTo>
                    <a:pt x="25" y="0"/>
                  </a:lnTo>
                  <a:lnTo>
                    <a:pt x="25" y="284"/>
                  </a:lnTo>
                  <a:lnTo>
                    <a:pt x="0" y="284"/>
                  </a:lnTo>
                  <a:lnTo>
                    <a:pt x="0" y="0"/>
                  </a:lnTo>
                  <a:close/>
                </a:path>
              </a:pathLst>
            </a:custGeom>
            <a:solidFill>
              <a:srgbClr val="1E1EEB"/>
            </a:solidFill>
            <a:ln w="9525">
              <a:noFill/>
              <a:round/>
              <a:headEnd/>
              <a:tailEnd/>
            </a:ln>
            <a:effectLst/>
          </p:spPr>
          <p:txBody>
            <a:bodyPr wrap="none" anchor="ctr"/>
            <a:lstStyle/>
            <a:p>
              <a:endParaRPr lang="en-IN"/>
            </a:p>
          </p:txBody>
        </p:sp>
        <p:sp>
          <p:nvSpPr>
            <p:cNvPr id="5194" name="Freeform 1098"/>
            <p:cNvSpPr>
              <a:spLocks noChangeArrowheads="1"/>
            </p:cNvSpPr>
            <p:nvPr/>
          </p:nvSpPr>
          <p:spPr bwMode="auto">
            <a:xfrm>
              <a:off x="3842" y="1327"/>
              <a:ext cx="26" cy="312"/>
            </a:xfrm>
            <a:custGeom>
              <a:avLst/>
              <a:gdLst/>
              <a:ahLst/>
              <a:cxnLst>
                <a:cxn ang="0">
                  <a:pos x="0" y="0"/>
                </a:cxn>
                <a:cxn ang="0">
                  <a:pos x="25" y="0"/>
                </a:cxn>
                <a:cxn ang="0">
                  <a:pos x="25" y="284"/>
                </a:cxn>
                <a:cxn ang="0">
                  <a:pos x="0" y="284"/>
                </a:cxn>
                <a:cxn ang="0">
                  <a:pos x="0" y="0"/>
                </a:cxn>
                <a:cxn ang="0">
                  <a:pos x="0" y="0"/>
                </a:cxn>
                <a:cxn ang="0">
                  <a:pos x="23" y="0"/>
                </a:cxn>
                <a:cxn ang="0">
                  <a:pos x="23" y="284"/>
                </a:cxn>
                <a:cxn ang="0">
                  <a:pos x="0" y="284"/>
                </a:cxn>
                <a:cxn ang="0">
                  <a:pos x="0" y="0"/>
                </a:cxn>
              </a:cxnLst>
              <a:rect l="0" t="0" r="r" b="b"/>
              <a:pathLst>
                <a:path w="25" h="284">
                  <a:moveTo>
                    <a:pt x="0" y="0"/>
                  </a:moveTo>
                  <a:lnTo>
                    <a:pt x="25" y="0"/>
                  </a:lnTo>
                  <a:lnTo>
                    <a:pt x="25" y="284"/>
                  </a:lnTo>
                  <a:lnTo>
                    <a:pt x="0" y="284"/>
                  </a:lnTo>
                  <a:lnTo>
                    <a:pt x="0" y="0"/>
                  </a:lnTo>
                  <a:close/>
                  <a:moveTo>
                    <a:pt x="0" y="0"/>
                  </a:moveTo>
                  <a:lnTo>
                    <a:pt x="23" y="0"/>
                  </a:lnTo>
                  <a:lnTo>
                    <a:pt x="23" y="284"/>
                  </a:lnTo>
                  <a:lnTo>
                    <a:pt x="0" y="284"/>
                  </a:lnTo>
                  <a:lnTo>
                    <a:pt x="0" y="0"/>
                  </a:lnTo>
                  <a:close/>
                </a:path>
              </a:pathLst>
            </a:custGeom>
            <a:solidFill>
              <a:srgbClr val="1C1CEC"/>
            </a:solidFill>
            <a:ln w="9525">
              <a:noFill/>
              <a:round/>
              <a:headEnd/>
              <a:tailEnd/>
            </a:ln>
            <a:effectLst/>
          </p:spPr>
          <p:txBody>
            <a:bodyPr wrap="none" anchor="ctr"/>
            <a:lstStyle/>
            <a:p>
              <a:endParaRPr lang="en-IN"/>
            </a:p>
          </p:txBody>
        </p:sp>
        <p:sp>
          <p:nvSpPr>
            <p:cNvPr id="5195" name="Freeform 1099"/>
            <p:cNvSpPr>
              <a:spLocks noChangeArrowheads="1"/>
            </p:cNvSpPr>
            <p:nvPr/>
          </p:nvSpPr>
          <p:spPr bwMode="auto">
            <a:xfrm>
              <a:off x="3842" y="1327"/>
              <a:ext cx="24" cy="312"/>
            </a:xfrm>
            <a:custGeom>
              <a:avLst/>
              <a:gdLst/>
              <a:ahLst/>
              <a:cxnLst>
                <a:cxn ang="0">
                  <a:pos x="0" y="0"/>
                </a:cxn>
                <a:cxn ang="0">
                  <a:pos x="23" y="0"/>
                </a:cxn>
                <a:cxn ang="0">
                  <a:pos x="23" y="284"/>
                </a:cxn>
                <a:cxn ang="0">
                  <a:pos x="0" y="284"/>
                </a:cxn>
                <a:cxn ang="0">
                  <a:pos x="0" y="0"/>
                </a:cxn>
                <a:cxn ang="0">
                  <a:pos x="0" y="0"/>
                </a:cxn>
                <a:cxn ang="0">
                  <a:pos x="21" y="0"/>
                </a:cxn>
                <a:cxn ang="0">
                  <a:pos x="21" y="284"/>
                </a:cxn>
                <a:cxn ang="0">
                  <a:pos x="0" y="284"/>
                </a:cxn>
                <a:cxn ang="0">
                  <a:pos x="0" y="0"/>
                </a:cxn>
              </a:cxnLst>
              <a:rect l="0" t="0" r="r" b="b"/>
              <a:pathLst>
                <a:path w="23" h="284">
                  <a:moveTo>
                    <a:pt x="0" y="0"/>
                  </a:moveTo>
                  <a:lnTo>
                    <a:pt x="23" y="0"/>
                  </a:lnTo>
                  <a:lnTo>
                    <a:pt x="23" y="284"/>
                  </a:lnTo>
                  <a:lnTo>
                    <a:pt x="0" y="284"/>
                  </a:lnTo>
                  <a:lnTo>
                    <a:pt x="0" y="0"/>
                  </a:lnTo>
                  <a:close/>
                  <a:moveTo>
                    <a:pt x="0" y="0"/>
                  </a:moveTo>
                  <a:lnTo>
                    <a:pt x="21" y="0"/>
                  </a:lnTo>
                  <a:lnTo>
                    <a:pt x="21" y="284"/>
                  </a:lnTo>
                  <a:lnTo>
                    <a:pt x="0" y="284"/>
                  </a:lnTo>
                  <a:lnTo>
                    <a:pt x="0" y="0"/>
                  </a:lnTo>
                  <a:close/>
                </a:path>
              </a:pathLst>
            </a:custGeom>
            <a:solidFill>
              <a:srgbClr val="1A1AED"/>
            </a:solidFill>
            <a:ln w="9525">
              <a:noFill/>
              <a:round/>
              <a:headEnd/>
              <a:tailEnd/>
            </a:ln>
            <a:effectLst/>
          </p:spPr>
          <p:txBody>
            <a:bodyPr wrap="none" anchor="ctr"/>
            <a:lstStyle/>
            <a:p>
              <a:endParaRPr lang="en-IN"/>
            </a:p>
          </p:txBody>
        </p:sp>
        <p:sp>
          <p:nvSpPr>
            <p:cNvPr id="5196" name="Freeform 1100"/>
            <p:cNvSpPr>
              <a:spLocks noChangeArrowheads="1"/>
            </p:cNvSpPr>
            <p:nvPr/>
          </p:nvSpPr>
          <p:spPr bwMode="auto">
            <a:xfrm>
              <a:off x="3842" y="1327"/>
              <a:ext cx="22" cy="312"/>
            </a:xfrm>
            <a:custGeom>
              <a:avLst/>
              <a:gdLst/>
              <a:ahLst/>
              <a:cxnLst>
                <a:cxn ang="0">
                  <a:pos x="0" y="0"/>
                </a:cxn>
                <a:cxn ang="0">
                  <a:pos x="21" y="0"/>
                </a:cxn>
                <a:cxn ang="0">
                  <a:pos x="21" y="284"/>
                </a:cxn>
                <a:cxn ang="0">
                  <a:pos x="0" y="284"/>
                </a:cxn>
                <a:cxn ang="0">
                  <a:pos x="0" y="0"/>
                </a:cxn>
                <a:cxn ang="0">
                  <a:pos x="0" y="0"/>
                </a:cxn>
                <a:cxn ang="0">
                  <a:pos x="19" y="0"/>
                </a:cxn>
                <a:cxn ang="0">
                  <a:pos x="19" y="284"/>
                </a:cxn>
                <a:cxn ang="0">
                  <a:pos x="0" y="284"/>
                </a:cxn>
                <a:cxn ang="0">
                  <a:pos x="0" y="0"/>
                </a:cxn>
              </a:cxnLst>
              <a:rect l="0" t="0" r="r" b="b"/>
              <a:pathLst>
                <a:path w="21" h="284">
                  <a:moveTo>
                    <a:pt x="0" y="0"/>
                  </a:moveTo>
                  <a:lnTo>
                    <a:pt x="21" y="0"/>
                  </a:lnTo>
                  <a:lnTo>
                    <a:pt x="21" y="284"/>
                  </a:lnTo>
                  <a:lnTo>
                    <a:pt x="0" y="284"/>
                  </a:lnTo>
                  <a:lnTo>
                    <a:pt x="0" y="0"/>
                  </a:lnTo>
                  <a:close/>
                  <a:moveTo>
                    <a:pt x="0" y="0"/>
                  </a:moveTo>
                  <a:lnTo>
                    <a:pt x="19" y="0"/>
                  </a:lnTo>
                  <a:lnTo>
                    <a:pt x="19" y="284"/>
                  </a:lnTo>
                  <a:lnTo>
                    <a:pt x="0" y="284"/>
                  </a:lnTo>
                  <a:lnTo>
                    <a:pt x="0" y="0"/>
                  </a:lnTo>
                  <a:close/>
                </a:path>
              </a:pathLst>
            </a:custGeom>
            <a:solidFill>
              <a:srgbClr val="1818EF"/>
            </a:solidFill>
            <a:ln w="9525">
              <a:noFill/>
              <a:round/>
              <a:headEnd/>
              <a:tailEnd/>
            </a:ln>
            <a:effectLst/>
          </p:spPr>
          <p:txBody>
            <a:bodyPr wrap="none" anchor="ctr"/>
            <a:lstStyle/>
            <a:p>
              <a:endParaRPr lang="en-IN"/>
            </a:p>
          </p:txBody>
        </p:sp>
        <p:sp>
          <p:nvSpPr>
            <p:cNvPr id="5197" name="Freeform 1101"/>
            <p:cNvSpPr>
              <a:spLocks noChangeArrowheads="1"/>
            </p:cNvSpPr>
            <p:nvPr/>
          </p:nvSpPr>
          <p:spPr bwMode="auto">
            <a:xfrm>
              <a:off x="3842" y="1327"/>
              <a:ext cx="20" cy="312"/>
            </a:xfrm>
            <a:custGeom>
              <a:avLst/>
              <a:gdLst/>
              <a:ahLst/>
              <a:cxnLst>
                <a:cxn ang="0">
                  <a:pos x="0" y="0"/>
                </a:cxn>
                <a:cxn ang="0">
                  <a:pos x="19" y="0"/>
                </a:cxn>
                <a:cxn ang="0">
                  <a:pos x="19" y="284"/>
                </a:cxn>
                <a:cxn ang="0">
                  <a:pos x="0" y="284"/>
                </a:cxn>
                <a:cxn ang="0">
                  <a:pos x="0" y="0"/>
                </a:cxn>
                <a:cxn ang="0">
                  <a:pos x="0" y="0"/>
                </a:cxn>
                <a:cxn ang="0">
                  <a:pos x="17" y="0"/>
                </a:cxn>
                <a:cxn ang="0">
                  <a:pos x="17" y="284"/>
                </a:cxn>
                <a:cxn ang="0">
                  <a:pos x="0" y="284"/>
                </a:cxn>
                <a:cxn ang="0">
                  <a:pos x="0" y="0"/>
                </a:cxn>
              </a:cxnLst>
              <a:rect l="0" t="0" r="r" b="b"/>
              <a:pathLst>
                <a:path w="19" h="284">
                  <a:moveTo>
                    <a:pt x="0" y="0"/>
                  </a:moveTo>
                  <a:lnTo>
                    <a:pt x="19" y="0"/>
                  </a:lnTo>
                  <a:lnTo>
                    <a:pt x="19" y="284"/>
                  </a:lnTo>
                  <a:lnTo>
                    <a:pt x="0" y="284"/>
                  </a:lnTo>
                  <a:lnTo>
                    <a:pt x="0" y="0"/>
                  </a:lnTo>
                  <a:close/>
                  <a:moveTo>
                    <a:pt x="0" y="0"/>
                  </a:moveTo>
                  <a:lnTo>
                    <a:pt x="17" y="0"/>
                  </a:lnTo>
                  <a:lnTo>
                    <a:pt x="17" y="284"/>
                  </a:lnTo>
                  <a:lnTo>
                    <a:pt x="0" y="284"/>
                  </a:lnTo>
                  <a:lnTo>
                    <a:pt x="0" y="0"/>
                  </a:lnTo>
                  <a:close/>
                </a:path>
              </a:pathLst>
            </a:custGeom>
            <a:solidFill>
              <a:srgbClr val="1616F0"/>
            </a:solidFill>
            <a:ln w="9525">
              <a:noFill/>
              <a:round/>
              <a:headEnd/>
              <a:tailEnd/>
            </a:ln>
            <a:effectLst/>
          </p:spPr>
          <p:txBody>
            <a:bodyPr wrap="none" anchor="ctr"/>
            <a:lstStyle/>
            <a:p>
              <a:endParaRPr lang="en-IN"/>
            </a:p>
          </p:txBody>
        </p:sp>
        <p:sp>
          <p:nvSpPr>
            <p:cNvPr id="5198" name="Freeform 1102"/>
            <p:cNvSpPr>
              <a:spLocks noChangeArrowheads="1"/>
            </p:cNvSpPr>
            <p:nvPr/>
          </p:nvSpPr>
          <p:spPr bwMode="auto">
            <a:xfrm>
              <a:off x="3842" y="1327"/>
              <a:ext cx="18" cy="312"/>
            </a:xfrm>
            <a:custGeom>
              <a:avLst/>
              <a:gdLst/>
              <a:ahLst/>
              <a:cxnLst>
                <a:cxn ang="0">
                  <a:pos x="0" y="0"/>
                </a:cxn>
                <a:cxn ang="0">
                  <a:pos x="17" y="0"/>
                </a:cxn>
                <a:cxn ang="0">
                  <a:pos x="17" y="284"/>
                </a:cxn>
                <a:cxn ang="0">
                  <a:pos x="0" y="284"/>
                </a:cxn>
                <a:cxn ang="0">
                  <a:pos x="0" y="0"/>
                </a:cxn>
                <a:cxn ang="0">
                  <a:pos x="0" y="0"/>
                </a:cxn>
                <a:cxn ang="0">
                  <a:pos x="15" y="0"/>
                </a:cxn>
                <a:cxn ang="0">
                  <a:pos x="15" y="284"/>
                </a:cxn>
                <a:cxn ang="0">
                  <a:pos x="0" y="284"/>
                </a:cxn>
                <a:cxn ang="0">
                  <a:pos x="0" y="0"/>
                </a:cxn>
              </a:cxnLst>
              <a:rect l="0" t="0" r="r" b="b"/>
              <a:pathLst>
                <a:path w="17" h="284">
                  <a:moveTo>
                    <a:pt x="0" y="0"/>
                  </a:moveTo>
                  <a:lnTo>
                    <a:pt x="17" y="0"/>
                  </a:lnTo>
                  <a:lnTo>
                    <a:pt x="17" y="284"/>
                  </a:lnTo>
                  <a:lnTo>
                    <a:pt x="0" y="284"/>
                  </a:lnTo>
                  <a:lnTo>
                    <a:pt x="0" y="0"/>
                  </a:lnTo>
                  <a:close/>
                  <a:moveTo>
                    <a:pt x="0" y="0"/>
                  </a:moveTo>
                  <a:lnTo>
                    <a:pt x="15" y="0"/>
                  </a:lnTo>
                  <a:lnTo>
                    <a:pt x="15" y="284"/>
                  </a:lnTo>
                  <a:lnTo>
                    <a:pt x="0" y="284"/>
                  </a:lnTo>
                  <a:lnTo>
                    <a:pt x="0" y="0"/>
                  </a:lnTo>
                  <a:close/>
                </a:path>
              </a:pathLst>
            </a:custGeom>
            <a:solidFill>
              <a:srgbClr val="1414F1"/>
            </a:solidFill>
            <a:ln w="9525">
              <a:noFill/>
              <a:round/>
              <a:headEnd/>
              <a:tailEnd/>
            </a:ln>
            <a:effectLst/>
          </p:spPr>
          <p:txBody>
            <a:bodyPr wrap="none" anchor="ctr"/>
            <a:lstStyle/>
            <a:p>
              <a:endParaRPr lang="en-IN"/>
            </a:p>
          </p:txBody>
        </p:sp>
        <p:sp>
          <p:nvSpPr>
            <p:cNvPr id="5199" name="Freeform 1103"/>
            <p:cNvSpPr>
              <a:spLocks noChangeArrowheads="1"/>
            </p:cNvSpPr>
            <p:nvPr/>
          </p:nvSpPr>
          <p:spPr bwMode="auto">
            <a:xfrm>
              <a:off x="3842" y="1327"/>
              <a:ext cx="16" cy="312"/>
            </a:xfrm>
            <a:custGeom>
              <a:avLst/>
              <a:gdLst/>
              <a:ahLst/>
              <a:cxnLst>
                <a:cxn ang="0">
                  <a:pos x="0" y="0"/>
                </a:cxn>
                <a:cxn ang="0">
                  <a:pos x="15" y="0"/>
                </a:cxn>
                <a:cxn ang="0">
                  <a:pos x="15" y="284"/>
                </a:cxn>
                <a:cxn ang="0">
                  <a:pos x="0" y="284"/>
                </a:cxn>
                <a:cxn ang="0">
                  <a:pos x="0" y="0"/>
                </a:cxn>
                <a:cxn ang="0">
                  <a:pos x="0" y="0"/>
                </a:cxn>
                <a:cxn ang="0">
                  <a:pos x="13" y="0"/>
                </a:cxn>
                <a:cxn ang="0">
                  <a:pos x="13" y="284"/>
                </a:cxn>
                <a:cxn ang="0">
                  <a:pos x="0" y="284"/>
                </a:cxn>
                <a:cxn ang="0">
                  <a:pos x="0" y="0"/>
                </a:cxn>
              </a:cxnLst>
              <a:rect l="0" t="0" r="r" b="b"/>
              <a:pathLst>
                <a:path w="15" h="284">
                  <a:moveTo>
                    <a:pt x="0" y="0"/>
                  </a:moveTo>
                  <a:lnTo>
                    <a:pt x="15" y="0"/>
                  </a:lnTo>
                  <a:lnTo>
                    <a:pt x="15" y="284"/>
                  </a:lnTo>
                  <a:lnTo>
                    <a:pt x="0" y="284"/>
                  </a:lnTo>
                  <a:lnTo>
                    <a:pt x="0" y="0"/>
                  </a:lnTo>
                  <a:close/>
                  <a:moveTo>
                    <a:pt x="0" y="0"/>
                  </a:moveTo>
                  <a:lnTo>
                    <a:pt x="13" y="0"/>
                  </a:lnTo>
                  <a:lnTo>
                    <a:pt x="13" y="284"/>
                  </a:lnTo>
                  <a:lnTo>
                    <a:pt x="0" y="284"/>
                  </a:lnTo>
                  <a:lnTo>
                    <a:pt x="0" y="0"/>
                  </a:lnTo>
                  <a:close/>
                </a:path>
              </a:pathLst>
            </a:custGeom>
            <a:solidFill>
              <a:srgbClr val="1212F3"/>
            </a:solidFill>
            <a:ln w="9525">
              <a:noFill/>
              <a:round/>
              <a:headEnd/>
              <a:tailEnd/>
            </a:ln>
            <a:effectLst/>
          </p:spPr>
          <p:txBody>
            <a:bodyPr wrap="none" anchor="ctr"/>
            <a:lstStyle/>
            <a:p>
              <a:endParaRPr lang="en-IN"/>
            </a:p>
          </p:txBody>
        </p:sp>
        <p:sp>
          <p:nvSpPr>
            <p:cNvPr id="5200" name="Freeform 1104"/>
            <p:cNvSpPr>
              <a:spLocks noChangeArrowheads="1"/>
            </p:cNvSpPr>
            <p:nvPr/>
          </p:nvSpPr>
          <p:spPr bwMode="auto">
            <a:xfrm>
              <a:off x="3842" y="1327"/>
              <a:ext cx="13" cy="312"/>
            </a:xfrm>
            <a:custGeom>
              <a:avLst/>
              <a:gdLst/>
              <a:ahLst/>
              <a:cxnLst>
                <a:cxn ang="0">
                  <a:pos x="0" y="0"/>
                </a:cxn>
                <a:cxn ang="0">
                  <a:pos x="13" y="0"/>
                </a:cxn>
                <a:cxn ang="0">
                  <a:pos x="13" y="284"/>
                </a:cxn>
                <a:cxn ang="0">
                  <a:pos x="0" y="284"/>
                </a:cxn>
                <a:cxn ang="0">
                  <a:pos x="0" y="0"/>
                </a:cxn>
                <a:cxn ang="0">
                  <a:pos x="0" y="0"/>
                </a:cxn>
                <a:cxn ang="0">
                  <a:pos x="11" y="0"/>
                </a:cxn>
                <a:cxn ang="0">
                  <a:pos x="11" y="284"/>
                </a:cxn>
                <a:cxn ang="0">
                  <a:pos x="0" y="284"/>
                </a:cxn>
                <a:cxn ang="0">
                  <a:pos x="0" y="0"/>
                </a:cxn>
              </a:cxnLst>
              <a:rect l="0" t="0" r="r" b="b"/>
              <a:pathLst>
                <a:path w="13" h="284">
                  <a:moveTo>
                    <a:pt x="0" y="0"/>
                  </a:moveTo>
                  <a:lnTo>
                    <a:pt x="13" y="0"/>
                  </a:lnTo>
                  <a:lnTo>
                    <a:pt x="13" y="284"/>
                  </a:lnTo>
                  <a:lnTo>
                    <a:pt x="0" y="284"/>
                  </a:lnTo>
                  <a:lnTo>
                    <a:pt x="0" y="0"/>
                  </a:lnTo>
                  <a:close/>
                  <a:moveTo>
                    <a:pt x="0" y="0"/>
                  </a:moveTo>
                  <a:lnTo>
                    <a:pt x="11" y="0"/>
                  </a:lnTo>
                  <a:lnTo>
                    <a:pt x="11" y="284"/>
                  </a:lnTo>
                  <a:lnTo>
                    <a:pt x="0" y="284"/>
                  </a:lnTo>
                  <a:lnTo>
                    <a:pt x="0" y="0"/>
                  </a:lnTo>
                  <a:close/>
                </a:path>
              </a:pathLst>
            </a:custGeom>
            <a:solidFill>
              <a:srgbClr val="1010F4"/>
            </a:solidFill>
            <a:ln w="9525">
              <a:noFill/>
              <a:round/>
              <a:headEnd/>
              <a:tailEnd/>
            </a:ln>
            <a:effectLst/>
          </p:spPr>
          <p:txBody>
            <a:bodyPr wrap="none" anchor="ctr"/>
            <a:lstStyle/>
            <a:p>
              <a:endParaRPr lang="en-IN"/>
            </a:p>
          </p:txBody>
        </p:sp>
        <p:sp>
          <p:nvSpPr>
            <p:cNvPr id="5201" name="Freeform 1105"/>
            <p:cNvSpPr>
              <a:spLocks noChangeArrowheads="1"/>
            </p:cNvSpPr>
            <p:nvPr/>
          </p:nvSpPr>
          <p:spPr bwMode="auto">
            <a:xfrm>
              <a:off x="3842" y="1327"/>
              <a:ext cx="11" cy="312"/>
            </a:xfrm>
            <a:custGeom>
              <a:avLst/>
              <a:gdLst/>
              <a:ahLst/>
              <a:cxnLst>
                <a:cxn ang="0">
                  <a:pos x="0" y="0"/>
                </a:cxn>
                <a:cxn ang="0">
                  <a:pos x="11" y="0"/>
                </a:cxn>
                <a:cxn ang="0">
                  <a:pos x="11" y="284"/>
                </a:cxn>
                <a:cxn ang="0">
                  <a:pos x="0" y="284"/>
                </a:cxn>
                <a:cxn ang="0">
                  <a:pos x="0" y="0"/>
                </a:cxn>
                <a:cxn ang="0">
                  <a:pos x="0" y="0"/>
                </a:cxn>
                <a:cxn ang="0">
                  <a:pos x="10" y="0"/>
                </a:cxn>
                <a:cxn ang="0">
                  <a:pos x="10" y="284"/>
                </a:cxn>
                <a:cxn ang="0">
                  <a:pos x="0" y="284"/>
                </a:cxn>
                <a:cxn ang="0">
                  <a:pos x="0" y="0"/>
                </a:cxn>
              </a:cxnLst>
              <a:rect l="0" t="0" r="r" b="b"/>
              <a:pathLst>
                <a:path w="11" h="284">
                  <a:moveTo>
                    <a:pt x="0" y="0"/>
                  </a:moveTo>
                  <a:lnTo>
                    <a:pt x="11" y="0"/>
                  </a:lnTo>
                  <a:lnTo>
                    <a:pt x="11" y="284"/>
                  </a:lnTo>
                  <a:lnTo>
                    <a:pt x="0" y="284"/>
                  </a:lnTo>
                  <a:lnTo>
                    <a:pt x="0" y="0"/>
                  </a:lnTo>
                  <a:close/>
                  <a:moveTo>
                    <a:pt x="0" y="0"/>
                  </a:moveTo>
                  <a:lnTo>
                    <a:pt x="10" y="0"/>
                  </a:lnTo>
                  <a:lnTo>
                    <a:pt x="10" y="284"/>
                  </a:lnTo>
                  <a:lnTo>
                    <a:pt x="0" y="284"/>
                  </a:lnTo>
                  <a:lnTo>
                    <a:pt x="0" y="0"/>
                  </a:lnTo>
                  <a:close/>
                </a:path>
              </a:pathLst>
            </a:custGeom>
            <a:solidFill>
              <a:srgbClr val="0E0EF5"/>
            </a:solidFill>
            <a:ln w="9525">
              <a:noFill/>
              <a:round/>
              <a:headEnd/>
              <a:tailEnd/>
            </a:ln>
            <a:effectLst/>
          </p:spPr>
          <p:txBody>
            <a:bodyPr wrap="none" anchor="ctr"/>
            <a:lstStyle/>
            <a:p>
              <a:endParaRPr lang="en-IN"/>
            </a:p>
          </p:txBody>
        </p:sp>
        <p:sp>
          <p:nvSpPr>
            <p:cNvPr id="5202" name="Freeform 1106"/>
            <p:cNvSpPr>
              <a:spLocks noChangeArrowheads="1"/>
            </p:cNvSpPr>
            <p:nvPr/>
          </p:nvSpPr>
          <p:spPr bwMode="auto">
            <a:xfrm>
              <a:off x="3842" y="1327"/>
              <a:ext cx="10" cy="312"/>
            </a:xfrm>
            <a:custGeom>
              <a:avLst/>
              <a:gdLst/>
              <a:ahLst/>
              <a:cxnLst>
                <a:cxn ang="0">
                  <a:pos x="0" y="0"/>
                </a:cxn>
                <a:cxn ang="0">
                  <a:pos x="10" y="0"/>
                </a:cxn>
                <a:cxn ang="0">
                  <a:pos x="10" y="284"/>
                </a:cxn>
                <a:cxn ang="0">
                  <a:pos x="0" y="284"/>
                </a:cxn>
                <a:cxn ang="0">
                  <a:pos x="0" y="0"/>
                </a:cxn>
                <a:cxn ang="0">
                  <a:pos x="0" y="0"/>
                </a:cxn>
                <a:cxn ang="0">
                  <a:pos x="8" y="0"/>
                </a:cxn>
                <a:cxn ang="0">
                  <a:pos x="8" y="284"/>
                </a:cxn>
                <a:cxn ang="0">
                  <a:pos x="0" y="284"/>
                </a:cxn>
                <a:cxn ang="0">
                  <a:pos x="0" y="0"/>
                </a:cxn>
              </a:cxnLst>
              <a:rect l="0" t="0" r="r" b="b"/>
              <a:pathLst>
                <a:path w="10" h="284">
                  <a:moveTo>
                    <a:pt x="0" y="0"/>
                  </a:moveTo>
                  <a:lnTo>
                    <a:pt x="10" y="0"/>
                  </a:lnTo>
                  <a:lnTo>
                    <a:pt x="10" y="284"/>
                  </a:lnTo>
                  <a:lnTo>
                    <a:pt x="0" y="284"/>
                  </a:lnTo>
                  <a:lnTo>
                    <a:pt x="0" y="0"/>
                  </a:lnTo>
                  <a:close/>
                  <a:moveTo>
                    <a:pt x="0" y="0"/>
                  </a:moveTo>
                  <a:lnTo>
                    <a:pt x="8" y="0"/>
                  </a:lnTo>
                  <a:lnTo>
                    <a:pt x="8" y="284"/>
                  </a:lnTo>
                  <a:lnTo>
                    <a:pt x="0" y="284"/>
                  </a:lnTo>
                  <a:lnTo>
                    <a:pt x="0" y="0"/>
                  </a:lnTo>
                  <a:close/>
                </a:path>
              </a:pathLst>
            </a:custGeom>
            <a:solidFill>
              <a:srgbClr val="0C0CF7"/>
            </a:solidFill>
            <a:ln w="9525">
              <a:noFill/>
              <a:round/>
              <a:headEnd/>
              <a:tailEnd/>
            </a:ln>
            <a:effectLst/>
          </p:spPr>
          <p:txBody>
            <a:bodyPr wrap="none" anchor="ctr"/>
            <a:lstStyle/>
            <a:p>
              <a:endParaRPr lang="en-IN"/>
            </a:p>
          </p:txBody>
        </p:sp>
        <p:sp>
          <p:nvSpPr>
            <p:cNvPr id="5203" name="Freeform 1107"/>
            <p:cNvSpPr>
              <a:spLocks noChangeArrowheads="1"/>
            </p:cNvSpPr>
            <p:nvPr/>
          </p:nvSpPr>
          <p:spPr bwMode="auto">
            <a:xfrm>
              <a:off x="3842" y="1327"/>
              <a:ext cx="8" cy="312"/>
            </a:xfrm>
            <a:custGeom>
              <a:avLst/>
              <a:gdLst/>
              <a:ahLst/>
              <a:cxnLst>
                <a:cxn ang="0">
                  <a:pos x="0" y="0"/>
                </a:cxn>
                <a:cxn ang="0">
                  <a:pos x="8" y="0"/>
                </a:cxn>
                <a:cxn ang="0">
                  <a:pos x="8" y="284"/>
                </a:cxn>
                <a:cxn ang="0">
                  <a:pos x="0" y="284"/>
                </a:cxn>
                <a:cxn ang="0">
                  <a:pos x="0" y="0"/>
                </a:cxn>
                <a:cxn ang="0">
                  <a:pos x="0" y="0"/>
                </a:cxn>
                <a:cxn ang="0">
                  <a:pos x="6" y="0"/>
                </a:cxn>
                <a:cxn ang="0">
                  <a:pos x="6" y="284"/>
                </a:cxn>
                <a:cxn ang="0">
                  <a:pos x="0" y="284"/>
                </a:cxn>
                <a:cxn ang="0">
                  <a:pos x="0" y="0"/>
                </a:cxn>
              </a:cxnLst>
              <a:rect l="0" t="0" r="r" b="b"/>
              <a:pathLst>
                <a:path w="8" h="284">
                  <a:moveTo>
                    <a:pt x="0" y="0"/>
                  </a:moveTo>
                  <a:lnTo>
                    <a:pt x="8" y="0"/>
                  </a:lnTo>
                  <a:lnTo>
                    <a:pt x="8" y="284"/>
                  </a:lnTo>
                  <a:lnTo>
                    <a:pt x="0" y="284"/>
                  </a:lnTo>
                  <a:lnTo>
                    <a:pt x="0" y="0"/>
                  </a:lnTo>
                  <a:close/>
                  <a:moveTo>
                    <a:pt x="0" y="0"/>
                  </a:moveTo>
                  <a:lnTo>
                    <a:pt x="6" y="0"/>
                  </a:lnTo>
                  <a:lnTo>
                    <a:pt x="6" y="284"/>
                  </a:lnTo>
                  <a:lnTo>
                    <a:pt x="0" y="284"/>
                  </a:lnTo>
                  <a:lnTo>
                    <a:pt x="0" y="0"/>
                  </a:lnTo>
                  <a:close/>
                </a:path>
              </a:pathLst>
            </a:custGeom>
            <a:solidFill>
              <a:srgbClr val="0A0AF8"/>
            </a:solidFill>
            <a:ln w="9525">
              <a:noFill/>
              <a:round/>
              <a:headEnd/>
              <a:tailEnd/>
            </a:ln>
            <a:effectLst/>
          </p:spPr>
          <p:txBody>
            <a:bodyPr wrap="none" anchor="ctr"/>
            <a:lstStyle/>
            <a:p>
              <a:endParaRPr lang="en-IN"/>
            </a:p>
          </p:txBody>
        </p:sp>
        <p:sp>
          <p:nvSpPr>
            <p:cNvPr id="5204" name="Freeform 1108"/>
            <p:cNvSpPr>
              <a:spLocks noChangeArrowheads="1"/>
            </p:cNvSpPr>
            <p:nvPr/>
          </p:nvSpPr>
          <p:spPr bwMode="auto">
            <a:xfrm>
              <a:off x="3842" y="1327"/>
              <a:ext cx="6" cy="312"/>
            </a:xfrm>
            <a:custGeom>
              <a:avLst/>
              <a:gdLst/>
              <a:ahLst/>
              <a:cxnLst>
                <a:cxn ang="0">
                  <a:pos x="0" y="0"/>
                </a:cxn>
                <a:cxn ang="0">
                  <a:pos x="6" y="0"/>
                </a:cxn>
                <a:cxn ang="0">
                  <a:pos x="6" y="284"/>
                </a:cxn>
                <a:cxn ang="0">
                  <a:pos x="0" y="284"/>
                </a:cxn>
                <a:cxn ang="0">
                  <a:pos x="0" y="0"/>
                </a:cxn>
                <a:cxn ang="0">
                  <a:pos x="0" y="0"/>
                </a:cxn>
                <a:cxn ang="0">
                  <a:pos x="4" y="0"/>
                </a:cxn>
                <a:cxn ang="0">
                  <a:pos x="4" y="284"/>
                </a:cxn>
                <a:cxn ang="0">
                  <a:pos x="0" y="284"/>
                </a:cxn>
                <a:cxn ang="0">
                  <a:pos x="0" y="0"/>
                </a:cxn>
              </a:cxnLst>
              <a:rect l="0" t="0" r="r" b="b"/>
              <a:pathLst>
                <a:path w="6" h="284">
                  <a:moveTo>
                    <a:pt x="0" y="0"/>
                  </a:moveTo>
                  <a:lnTo>
                    <a:pt x="6" y="0"/>
                  </a:lnTo>
                  <a:lnTo>
                    <a:pt x="6" y="284"/>
                  </a:lnTo>
                  <a:lnTo>
                    <a:pt x="0" y="284"/>
                  </a:lnTo>
                  <a:lnTo>
                    <a:pt x="0" y="0"/>
                  </a:lnTo>
                  <a:close/>
                  <a:moveTo>
                    <a:pt x="0" y="0"/>
                  </a:moveTo>
                  <a:lnTo>
                    <a:pt x="4" y="0"/>
                  </a:lnTo>
                  <a:lnTo>
                    <a:pt x="4" y="284"/>
                  </a:lnTo>
                  <a:lnTo>
                    <a:pt x="0" y="284"/>
                  </a:lnTo>
                  <a:lnTo>
                    <a:pt x="0" y="0"/>
                  </a:lnTo>
                  <a:close/>
                </a:path>
              </a:pathLst>
            </a:custGeom>
            <a:solidFill>
              <a:srgbClr val="0808F9"/>
            </a:solidFill>
            <a:ln w="9525">
              <a:noFill/>
              <a:round/>
              <a:headEnd/>
              <a:tailEnd/>
            </a:ln>
            <a:effectLst/>
          </p:spPr>
          <p:txBody>
            <a:bodyPr wrap="none" anchor="ctr"/>
            <a:lstStyle/>
            <a:p>
              <a:endParaRPr lang="en-IN"/>
            </a:p>
          </p:txBody>
        </p:sp>
        <p:sp>
          <p:nvSpPr>
            <p:cNvPr id="5205" name="Freeform 1109"/>
            <p:cNvSpPr>
              <a:spLocks noChangeArrowheads="1"/>
            </p:cNvSpPr>
            <p:nvPr/>
          </p:nvSpPr>
          <p:spPr bwMode="auto">
            <a:xfrm>
              <a:off x="3842" y="1327"/>
              <a:ext cx="4" cy="312"/>
            </a:xfrm>
            <a:custGeom>
              <a:avLst/>
              <a:gdLst/>
              <a:ahLst/>
              <a:cxnLst>
                <a:cxn ang="0">
                  <a:pos x="0" y="0"/>
                </a:cxn>
                <a:cxn ang="0">
                  <a:pos x="4" y="0"/>
                </a:cxn>
                <a:cxn ang="0">
                  <a:pos x="4" y="284"/>
                </a:cxn>
                <a:cxn ang="0">
                  <a:pos x="0" y="284"/>
                </a:cxn>
                <a:cxn ang="0">
                  <a:pos x="0" y="0"/>
                </a:cxn>
                <a:cxn ang="0">
                  <a:pos x="0" y="0"/>
                </a:cxn>
                <a:cxn ang="0">
                  <a:pos x="2" y="0"/>
                </a:cxn>
                <a:cxn ang="0">
                  <a:pos x="2" y="284"/>
                </a:cxn>
                <a:cxn ang="0">
                  <a:pos x="0" y="284"/>
                </a:cxn>
                <a:cxn ang="0">
                  <a:pos x="0" y="0"/>
                </a:cxn>
              </a:cxnLst>
              <a:rect l="0" t="0" r="r" b="b"/>
              <a:pathLst>
                <a:path w="4" h="284">
                  <a:moveTo>
                    <a:pt x="0" y="0"/>
                  </a:moveTo>
                  <a:lnTo>
                    <a:pt x="4" y="0"/>
                  </a:lnTo>
                  <a:lnTo>
                    <a:pt x="4" y="284"/>
                  </a:lnTo>
                  <a:lnTo>
                    <a:pt x="0" y="284"/>
                  </a:lnTo>
                  <a:lnTo>
                    <a:pt x="0" y="0"/>
                  </a:lnTo>
                  <a:close/>
                  <a:moveTo>
                    <a:pt x="0" y="0"/>
                  </a:moveTo>
                  <a:lnTo>
                    <a:pt x="2" y="0"/>
                  </a:lnTo>
                  <a:lnTo>
                    <a:pt x="2" y="284"/>
                  </a:lnTo>
                  <a:lnTo>
                    <a:pt x="0" y="284"/>
                  </a:lnTo>
                  <a:lnTo>
                    <a:pt x="0" y="0"/>
                  </a:lnTo>
                  <a:close/>
                </a:path>
              </a:pathLst>
            </a:custGeom>
            <a:solidFill>
              <a:srgbClr val="0606FB"/>
            </a:solidFill>
            <a:ln w="9525">
              <a:noFill/>
              <a:round/>
              <a:headEnd/>
              <a:tailEnd/>
            </a:ln>
            <a:effectLst/>
          </p:spPr>
          <p:txBody>
            <a:bodyPr wrap="none" anchor="ctr"/>
            <a:lstStyle/>
            <a:p>
              <a:endParaRPr lang="en-IN"/>
            </a:p>
          </p:txBody>
        </p:sp>
        <p:sp>
          <p:nvSpPr>
            <p:cNvPr id="5206" name="Freeform 1110"/>
            <p:cNvSpPr>
              <a:spLocks noChangeArrowheads="1"/>
            </p:cNvSpPr>
            <p:nvPr/>
          </p:nvSpPr>
          <p:spPr bwMode="auto">
            <a:xfrm>
              <a:off x="3842" y="1327"/>
              <a:ext cx="1" cy="312"/>
            </a:xfrm>
            <a:custGeom>
              <a:avLst/>
              <a:gdLst/>
              <a:ahLst/>
              <a:cxnLst>
                <a:cxn ang="0">
                  <a:pos x="0" y="0"/>
                </a:cxn>
                <a:cxn ang="0">
                  <a:pos x="2" y="0"/>
                </a:cxn>
                <a:cxn ang="0">
                  <a:pos x="2" y="284"/>
                </a:cxn>
                <a:cxn ang="0">
                  <a:pos x="0" y="284"/>
                </a:cxn>
                <a:cxn ang="0">
                  <a:pos x="0" y="0"/>
                </a:cxn>
                <a:cxn ang="0">
                  <a:pos x="0" y="0"/>
                </a:cxn>
                <a:cxn ang="0">
                  <a:pos x="0" y="0"/>
                </a:cxn>
                <a:cxn ang="0">
                  <a:pos x="0" y="284"/>
                </a:cxn>
                <a:cxn ang="0">
                  <a:pos x="0" y="284"/>
                </a:cxn>
                <a:cxn ang="0">
                  <a:pos x="0" y="0"/>
                </a:cxn>
              </a:cxnLst>
              <a:rect l="0" t="0" r="r" b="b"/>
              <a:pathLst>
                <a:path w="2" h="284">
                  <a:moveTo>
                    <a:pt x="0" y="0"/>
                  </a:moveTo>
                  <a:lnTo>
                    <a:pt x="2" y="0"/>
                  </a:lnTo>
                  <a:lnTo>
                    <a:pt x="2" y="284"/>
                  </a:lnTo>
                  <a:lnTo>
                    <a:pt x="0" y="284"/>
                  </a:lnTo>
                  <a:lnTo>
                    <a:pt x="0" y="0"/>
                  </a:lnTo>
                  <a:close/>
                  <a:moveTo>
                    <a:pt x="0" y="0"/>
                  </a:moveTo>
                  <a:lnTo>
                    <a:pt x="0" y="0"/>
                  </a:lnTo>
                  <a:lnTo>
                    <a:pt x="0" y="284"/>
                  </a:lnTo>
                  <a:lnTo>
                    <a:pt x="0" y="284"/>
                  </a:lnTo>
                  <a:lnTo>
                    <a:pt x="0" y="0"/>
                  </a:lnTo>
                  <a:close/>
                </a:path>
              </a:pathLst>
            </a:custGeom>
            <a:solidFill>
              <a:srgbClr val="0404FC"/>
            </a:solidFill>
            <a:ln w="9525">
              <a:noFill/>
              <a:round/>
              <a:headEnd/>
              <a:tailEnd/>
            </a:ln>
            <a:effectLst/>
          </p:spPr>
          <p:txBody>
            <a:bodyPr wrap="none" anchor="ctr"/>
            <a:lstStyle/>
            <a:p>
              <a:endParaRPr lang="en-IN"/>
            </a:p>
          </p:txBody>
        </p:sp>
        <p:sp>
          <p:nvSpPr>
            <p:cNvPr id="5207" name="Freeform 1111"/>
            <p:cNvSpPr>
              <a:spLocks noChangeArrowheads="1"/>
            </p:cNvSpPr>
            <p:nvPr/>
          </p:nvSpPr>
          <p:spPr bwMode="auto">
            <a:xfrm>
              <a:off x="3842" y="1327"/>
              <a:ext cx="0" cy="312"/>
            </a:xfrm>
            <a:custGeom>
              <a:avLst/>
              <a:gdLst/>
              <a:ahLst/>
              <a:cxnLst>
                <a:cxn ang="0">
                  <a:pos x="0" y="0"/>
                </a:cxn>
                <a:cxn ang="0">
                  <a:pos x="0" y="0"/>
                </a:cxn>
                <a:cxn ang="0">
                  <a:pos x="0" y="284"/>
                </a:cxn>
                <a:cxn ang="0">
                  <a:pos x="0" y="284"/>
                </a:cxn>
                <a:cxn ang="0">
                  <a:pos x="0" y="0"/>
                </a:cxn>
                <a:cxn ang="0">
                  <a:pos x="0" y="0"/>
                </a:cxn>
                <a:cxn ang="0">
                  <a:pos x="0" y="0"/>
                </a:cxn>
                <a:cxn ang="0">
                  <a:pos x="0" y="284"/>
                </a:cxn>
                <a:cxn ang="0">
                  <a:pos x="0" y="284"/>
                </a:cxn>
                <a:cxn ang="0">
                  <a:pos x="0" y="0"/>
                </a:cxn>
              </a:cxnLst>
              <a:rect l="0" t="0" r="r" b="b"/>
              <a:pathLst>
                <a:path h="284">
                  <a:moveTo>
                    <a:pt x="0" y="0"/>
                  </a:moveTo>
                  <a:lnTo>
                    <a:pt x="0" y="0"/>
                  </a:lnTo>
                  <a:lnTo>
                    <a:pt x="0" y="284"/>
                  </a:lnTo>
                  <a:lnTo>
                    <a:pt x="0" y="284"/>
                  </a:lnTo>
                  <a:lnTo>
                    <a:pt x="0" y="0"/>
                  </a:lnTo>
                  <a:close/>
                  <a:moveTo>
                    <a:pt x="0" y="0"/>
                  </a:moveTo>
                  <a:lnTo>
                    <a:pt x="0" y="0"/>
                  </a:lnTo>
                  <a:lnTo>
                    <a:pt x="0" y="284"/>
                  </a:lnTo>
                  <a:lnTo>
                    <a:pt x="0" y="284"/>
                  </a:lnTo>
                  <a:lnTo>
                    <a:pt x="0" y="0"/>
                  </a:lnTo>
                  <a:close/>
                </a:path>
              </a:pathLst>
            </a:custGeom>
            <a:solidFill>
              <a:srgbClr val="0000FF"/>
            </a:solidFill>
            <a:ln w="9525">
              <a:noFill/>
              <a:round/>
              <a:headEnd/>
              <a:tailEnd/>
            </a:ln>
            <a:effectLst/>
          </p:spPr>
          <p:txBody>
            <a:bodyPr wrap="none" anchor="ctr"/>
            <a:lstStyle/>
            <a:p>
              <a:endParaRPr lang="en-IN"/>
            </a:p>
          </p:txBody>
        </p:sp>
        <p:sp>
          <p:nvSpPr>
            <p:cNvPr id="5208" name="Freeform 1112"/>
            <p:cNvSpPr>
              <a:spLocks noChangeArrowheads="1"/>
            </p:cNvSpPr>
            <p:nvPr/>
          </p:nvSpPr>
          <p:spPr bwMode="auto">
            <a:xfrm>
              <a:off x="3881" y="1614"/>
              <a:ext cx="78" cy="25"/>
            </a:xfrm>
            <a:custGeom>
              <a:avLst/>
              <a:gdLst/>
              <a:ahLst/>
              <a:cxnLst>
                <a:cxn ang="0">
                  <a:pos x="0" y="24"/>
                </a:cxn>
                <a:cxn ang="0">
                  <a:pos x="3" y="15"/>
                </a:cxn>
                <a:cxn ang="0">
                  <a:pos x="9" y="8"/>
                </a:cxn>
                <a:cxn ang="0">
                  <a:pos x="17" y="2"/>
                </a:cxn>
                <a:cxn ang="0">
                  <a:pos x="26" y="0"/>
                </a:cxn>
                <a:cxn ang="0">
                  <a:pos x="36" y="0"/>
                </a:cxn>
                <a:cxn ang="0">
                  <a:pos x="46" y="0"/>
                </a:cxn>
                <a:cxn ang="0">
                  <a:pos x="55" y="2"/>
                </a:cxn>
                <a:cxn ang="0">
                  <a:pos x="64" y="7"/>
                </a:cxn>
                <a:cxn ang="0">
                  <a:pos x="69" y="15"/>
                </a:cxn>
                <a:cxn ang="0">
                  <a:pos x="72" y="24"/>
                </a:cxn>
                <a:cxn ang="0">
                  <a:pos x="0" y="24"/>
                </a:cxn>
              </a:cxnLst>
              <a:rect l="0" t="0" r="r" b="b"/>
              <a:pathLst>
                <a:path w="72" h="24">
                  <a:moveTo>
                    <a:pt x="0" y="24"/>
                  </a:moveTo>
                  <a:lnTo>
                    <a:pt x="3" y="15"/>
                  </a:lnTo>
                  <a:lnTo>
                    <a:pt x="9" y="8"/>
                  </a:lnTo>
                  <a:lnTo>
                    <a:pt x="17" y="2"/>
                  </a:lnTo>
                  <a:lnTo>
                    <a:pt x="26" y="0"/>
                  </a:lnTo>
                  <a:lnTo>
                    <a:pt x="36" y="0"/>
                  </a:lnTo>
                  <a:lnTo>
                    <a:pt x="46" y="0"/>
                  </a:lnTo>
                  <a:lnTo>
                    <a:pt x="55" y="2"/>
                  </a:lnTo>
                  <a:lnTo>
                    <a:pt x="64" y="7"/>
                  </a:lnTo>
                  <a:lnTo>
                    <a:pt x="69" y="15"/>
                  </a:lnTo>
                  <a:lnTo>
                    <a:pt x="72" y="24"/>
                  </a:lnTo>
                  <a:lnTo>
                    <a:pt x="0" y="24"/>
                  </a:lnTo>
                </a:path>
              </a:pathLst>
            </a:custGeom>
            <a:noFill/>
            <a:ln w="3240">
              <a:solidFill>
                <a:srgbClr val="000000"/>
              </a:solidFill>
              <a:round/>
              <a:headEnd/>
              <a:tailEnd/>
            </a:ln>
            <a:effectLst/>
          </p:spPr>
          <p:txBody>
            <a:bodyPr wrap="none" anchor="ctr"/>
            <a:lstStyle/>
            <a:p>
              <a:endParaRPr lang="en-IN"/>
            </a:p>
          </p:txBody>
        </p:sp>
        <p:sp>
          <p:nvSpPr>
            <p:cNvPr id="5209" name="Freeform 1113"/>
            <p:cNvSpPr>
              <a:spLocks noChangeArrowheads="1"/>
            </p:cNvSpPr>
            <p:nvPr/>
          </p:nvSpPr>
          <p:spPr bwMode="auto">
            <a:xfrm>
              <a:off x="3842" y="1327"/>
              <a:ext cx="158" cy="249"/>
            </a:xfrm>
            <a:custGeom>
              <a:avLst/>
              <a:gdLst/>
              <a:ahLst/>
              <a:cxnLst>
                <a:cxn ang="0">
                  <a:pos x="0" y="33"/>
                </a:cxn>
                <a:cxn ang="0">
                  <a:pos x="2" y="25"/>
                </a:cxn>
                <a:cxn ang="0">
                  <a:pos x="8" y="19"/>
                </a:cxn>
                <a:cxn ang="0">
                  <a:pos x="15" y="13"/>
                </a:cxn>
                <a:cxn ang="0">
                  <a:pos x="27" y="7"/>
                </a:cxn>
                <a:cxn ang="0">
                  <a:pos x="41" y="3"/>
                </a:cxn>
                <a:cxn ang="0">
                  <a:pos x="56" y="1"/>
                </a:cxn>
                <a:cxn ang="0">
                  <a:pos x="72" y="0"/>
                </a:cxn>
                <a:cxn ang="0">
                  <a:pos x="88" y="1"/>
                </a:cxn>
                <a:cxn ang="0">
                  <a:pos x="104" y="3"/>
                </a:cxn>
                <a:cxn ang="0">
                  <a:pos x="117" y="7"/>
                </a:cxn>
                <a:cxn ang="0">
                  <a:pos x="129" y="13"/>
                </a:cxn>
                <a:cxn ang="0">
                  <a:pos x="137" y="19"/>
                </a:cxn>
                <a:cxn ang="0">
                  <a:pos x="142" y="25"/>
                </a:cxn>
                <a:cxn ang="0">
                  <a:pos x="144" y="33"/>
                </a:cxn>
                <a:cxn ang="0">
                  <a:pos x="144" y="227"/>
                </a:cxn>
                <a:cxn ang="0">
                  <a:pos x="142" y="219"/>
                </a:cxn>
                <a:cxn ang="0">
                  <a:pos x="137" y="213"/>
                </a:cxn>
                <a:cxn ang="0">
                  <a:pos x="129" y="207"/>
                </a:cxn>
                <a:cxn ang="0">
                  <a:pos x="117" y="201"/>
                </a:cxn>
                <a:cxn ang="0">
                  <a:pos x="104" y="197"/>
                </a:cxn>
                <a:cxn ang="0">
                  <a:pos x="88" y="195"/>
                </a:cxn>
                <a:cxn ang="0">
                  <a:pos x="72" y="194"/>
                </a:cxn>
                <a:cxn ang="0">
                  <a:pos x="56" y="195"/>
                </a:cxn>
                <a:cxn ang="0">
                  <a:pos x="41" y="197"/>
                </a:cxn>
                <a:cxn ang="0">
                  <a:pos x="27" y="201"/>
                </a:cxn>
                <a:cxn ang="0">
                  <a:pos x="15" y="207"/>
                </a:cxn>
                <a:cxn ang="0">
                  <a:pos x="8" y="213"/>
                </a:cxn>
                <a:cxn ang="0">
                  <a:pos x="2" y="219"/>
                </a:cxn>
                <a:cxn ang="0">
                  <a:pos x="0" y="227"/>
                </a:cxn>
                <a:cxn ang="0">
                  <a:pos x="0" y="33"/>
                </a:cxn>
              </a:cxnLst>
              <a:rect l="0" t="0" r="r" b="b"/>
              <a:pathLst>
                <a:path w="144" h="227">
                  <a:moveTo>
                    <a:pt x="0" y="33"/>
                  </a:moveTo>
                  <a:lnTo>
                    <a:pt x="2" y="25"/>
                  </a:lnTo>
                  <a:lnTo>
                    <a:pt x="8" y="19"/>
                  </a:lnTo>
                  <a:lnTo>
                    <a:pt x="15" y="13"/>
                  </a:lnTo>
                  <a:lnTo>
                    <a:pt x="27" y="7"/>
                  </a:lnTo>
                  <a:lnTo>
                    <a:pt x="41" y="3"/>
                  </a:lnTo>
                  <a:lnTo>
                    <a:pt x="56" y="1"/>
                  </a:lnTo>
                  <a:lnTo>
                    <a:pt x="72" y="0"/>
                  </a:lnTo>
                  <a:lnTo>
                    <a:pt x="88" y="1"/>
                  </a:lnTo>
                  <a:lnTo>
                    <a:pt x="104" y="3"/>
                  </a:lnTo>
                  <a:lnTo>
                    <a:pt x="117" y="7"/>
                  </a:lnTo>
                  <a:lnTo>
                    <a:pt x="129" y="13"/>
                  </a:lnTo>
                  <a:lnTo>
                    <a:pt x="137" y="19"/>
                  </a:lnTo>
                  <a:lnTo>
                    <a:pt x="142" y="25"/>
                  </a:lnTo>
                  <a:lnTo>
                    <a:pt x="144" y="33"/>
                  </a:lnTo>
                  <a:lnTo>
                    <a:pt x="144" y="227"/>
                  </a:lnTo>
                  <a:lnTo>
                    <a:pt x="142" y="219"/>
                  </a:lnTo>
                  <a:lnTo>
                    <a:pt x="137" y="213"/>
                  </a:lnTo>
                  <a:lnTo>
                    <a:pt x="129" y="207"/>
                  </a:lnTo>
                  <a:lnTo>
                    <a:pt x="117" y="201"/>
                  </a:lnTo>
                  <a:lnTo>
                    <a:pt x="104" y="197"/>
                  </a:lnTo>
                  <a:lnTo>
                    <a:pt x="88" y="195"/>
                  </a:lnTo>
                  <a:lnTo>
                    <a:pt x="72" y="194"/>
                  </a:lnTo>
                  <a:lnTo>
                    <a:pt x="56" y="195"/>
                  </a:lnTo>
                  <a:lnTo>
                    <a:pt x="41" y="197"/>
                  </a:lnTo>
                  <a:lnTo>
                    <a:pt x="27" y="201"/>
                  </a:lnTo>
                  <a:lnTo>
                    <a:pt x="15" y="207"/>
                  </a:lnTo>
                  <a:lnTo>
                    <a:pt x="8" y="213"/>
                  </a:lnTo>
                  <a:lnTo>
                    <a:pt x="2" y="219"/>
                  </a:lnTo>
                  <a:lnTo>
                    <a:pt x="0" y="227"/>
                  </a:lnTo>
                  <a:lnTo>
                    <a:pt x="0" y="33"/>
                  </a:lnTo>
                </a:path>
              </a:pathLst>
            </a:custGeom>
            <a:noFill/>
            <a:ln w="3240">
              <a:solidFill>
                <a:srgbClr val="000000"/>
              </a:solidFill>
              <a:round/>
              <a:headEnd/>
              <a:tailEnd/>
            </a:ln>
            <a:effectLst/>
          </p:spPr>
          <p:txBody>
            <a:bodyPr wrap="none" anchor="ctr"/>
            <a:lstStyle/>
            <a:p>
              <a:endParaRPr lang="en-IN"/>
            </a:p>
          </p:txBody>
        </p:sp>
        <p:sp>
          <p:nvSpPr>
            <p:cNvPr id="5210" name="Freeform 1114"/>
            <p:cNvSpPr>
              <a:spLocks noChangeArrowheads="1"/>
            </p:cNvSpPr>
            <p:nvPr/>
          </p:nvSpPr>
          <p:spPr bwMode="auto">
            <a:xfrm>
              <a:off x="3901" y="1577"/>
              <a:ext cx="39" cy="38"/>
            </a:xfrm>
            <a:custGeom>
              <a:avLst/>
              <a:gdLst/>
              <a:ahLst/>
              <a:cxnLst>
                <a:cxn ang="0">
                  <a:pos x="0" y="0"/>
                </a:cxn>
                <a:cxn ang="0">
                  <a:pos x="36" y="0"/>
                </a:cxn>
                <a:cxn ang="0">
                  <a:pos x="36" y="35"/>
                </a:cxn>
                <a:cxn ang="0">
                  <a:pos x="0" y="35"/>
                </a:cxn>
                <a:cxn ang="0">
                  <a:pos x="0" y="0"/>
                </a:cxn>
                <a:cxn ang="0">
                  <a:pos x="2" y="0"/>
                </a:cxn>
                <a:cxn ang="0">
                  <a:pos x="34" y="0"/>
                </a:cxn>
                <a:cxn ang="0">
                  <a:pos x="34" y="35"/>
                </a:cxn>
                <a:cxn ang="0">
                  <a:pos x="2" y="35"/>
                </a:cxn>
                <a:cxn ang="0">
                  <a:pos x="2" y="0"/>
                </a:cxn>
              </a:cxnLst>
              <a:rect l="0" t="0" r="r" b="b"/>
              <a:pathLst>
                <a:path w="36" h="35">
                  <a:moveTo>
                    <a:pt x="0" y="0"/>
                  </a:moveTo>
                  <a:lnTo>
                    <a:pt x="36" y="0"/>
                  </a:lnTo>
                  <a:lnTo>
                    <a:pt x="36" y="35"/>
                  </a:lnTo>
                  <a:lnTo>
                    <a:pt x="0" y="35"/>
                  </a:lnTo>
                  <a:lnTo>
                    <a:pt x="0" y="0"/>
                  </a:lnTo>
                  <a:close/>
                  <a:moveTo>
                    <a:pt x="2" y="0"/>
                  </a:moveTo>
                  <a:lnTo>
                    <a:pt x="34" y="0"/>
                  </a:lnTo>
                  <a:lnTo>
                    <a:pt x="34" y="35"/>
                  </a:lnTo>
                  <a:lnTo>
                    <a:pt x="2" y="35"/>
                  </a:lnTo>
                  <a:lnTo>
                    <a:pt x="2" y="0"/>
                  </a:lnTo>
                  <a:close/>
                </a:path>
              </a:pathLst>
            </a:custGeom>
            <a:solidFill>
              <a:srgbClr val="9A9A9A"/>
            </a:solidFill>
            <a:ln w="9525">
              <a:noFill/>
              <a:round/>
              <a:headEnd/>
              <a:tailEnd/>
            </a:ln>
            <a:effectLst/>
          </p:spPr>
          <p:txBody>
            <a:bodyPr wrap="none" anchor="ctr"/>
            <a:lstStyle/>
            <a:p>
              <a:endParaRPr lang="en-IN"/>
            </a:p>
          </p:txBody>
        </p:sp>
        <p:sp>
          <p:nvSpPr>
            <p:cNvPr id="5211" name="Freeform 1115"/>
            <p:cNvSpPr>
              <a:spLocks noChangeArrowheads="1"/>
            </p:cNvSpPr>
            <p:nvPr/>
          </p:nvSpPr>
          <p:spPr bwMode="auto">
            <a:xfrm>
              <a:off x="3903" y="1577"/>
              <a:ext cx="34" cy="38"/>
            </a:xfrm>
            <a:custGeom>
              <a:avLst/>
              <a:gdLst/>
              <a:ahLst/>
              <a:cxnLst>
                <a:cxn ang="0">
                  <a:pos x="0" y="0"/>
                </a:cxn>
                <a:cxn ang="0">
                  <a:pos x="32" y="0"/>
                </a:cxn>
                <a:cxn ang="0">
                  <a:pos x="32" y="35"/>
                </a:cxn>
                <a:cxn ang="0">
                  <a:pos x="0" y="35"/>
                </a:cxn>
                <a:cxn ang="0">
                  <a:pos x="0" y="0"/>
                </a:cxn>
                <a:cxn ang="0">
                  <a:pos x="2" y="0"/>
                </a:cxn>
                <a:cxn ang="0">
                  <a:pos x="30" y="0"/>
                </a:cxn>
                <a:cxn ang="0">
                  <a:pos x="30" y="35"/>
                </a:cxn>
                <a:cxn ang="0">
                  <a:pos x="2" y="35"/>
                </a:cxn>
                <a:cxn ang="0">
                  <a:pos x="2" y="0"/>
                </a:cxn>
              </a:cxnLst>
              <a:rect l="0" t="0" r="r" b="b"/>
              <a:pathLst>
                <a:path w="32" h="35">
                  <a:moveTo>
                    <a:pt x="0" y="0"/>
                  </a:moveTo>
                  <a:lnTo>
                    <a:pt x="32" y="0"/>
                  </a:lnTo>
                  <a:lnTo>
                    <a:pt x="32" y="35"/>
                  </a:lnTo>
                  <a:lnTo>
                    <a:pt x="0" y="35"/>
                  </a:lnTo>
                  <a:lnTo>
                    <a:pt x="0" y="0"/>
                  </a:lnTo>
                  <a:close/>
                  <a:moveTo>
                    <a:pt x="2" y="0"/>
                  </a:moveTo>
                  <a:lnTo>
                    <a:pt x="30" y="0"/>
                  </a:lnTo>
                  <a:lnTo>
                    <a:pt x="30" y="35"/>
                  </a:lnTo>
                  <a:lnTo>
                    <a:pt x="2" y="35"/>
                  </a:lnTo>
                  <a:lnTo>
                    <a:pt x="2" y="0"/>
                  </a:lnTo>
                  <a:close/>
                </a:path>
              </a:pathLst>
            </a:custGeom>
            <a:solidFill>
              <a:srgbClr val="8888A5"/>
            </a:solidFill>
            <a:ln w="9525">
              <a:noFill/>
              <a:round/>
              <a:headEnd/>
              <a:tailEnd/>
            </a:ln>
            <a:effectLst/>
          </p:spPr>
          <p:txBody>
            <a:bodyPr wrap="none" anchor="ctr"/>
            <a:lstStyle/>
            <a:p>
              <a:endParaRPr lang="en-IN"/>
            </a:p>
          </p:txBody>
        </p:sp>
        <p:sp>
          <p:nvSpPr>
            <p:cNvPr id="5212" name="Freeform 1116"/>
            <p:cNvSpPr>
              <a:spLocks noChangeArrowheads="1"/>
            </p:cNvSpPr>
            <p:nvPr/>
          </p:nvSpPr>
          <p:spPr bwMode="auto">
            <a:xfrm>
              <a:off x="3906" y="1577"/>
              <a:ext cx="30" cy="38"/>
            </a:xfrm>
            <a:custGeom>
              <a:avLst/>
              <a:gdLst/>
              <a:ahLst/>
              <a:cxnLst>
                <a:cxn ang="0">
                  <a:pos x="0" y="0"/>
                </a:cxn>
                <a:cxn ang="0">
                  <a:pos x="28" y="0"/>
                </a:cxn>
                <a:cxn ang="0">
                  <a:pos x="28" y="35"/>
                </a:cxn>
                <a:cxn ang="0">
                  <a:pos x="0" y="35"/>
                </a:cxn>
                <a:cxn ang="0">
                  <a:pos x="0" y="0"/>
                </a:cxn>
                <a:cxn ang="0">
                  <a:pos x="2" y="0"/>
                </a:cxn>
                <a:cxn ang="0">
                  <a:pos x="26" y="0"/>
                </a:cxn>
                <a:cxn ang="0">
                  <a:pos x="26" y="35"/>
                </a:cxn>
                <a:cxn ang="0">
                  <a:pos x="2" y="35"/>
                </a:cxn>
                <a:cxn ang="0">
                  <a:pos x="2" y="0"/>
                </a:cxn>
              </a:cxnLst>
              <a:rect l="0" t="0" r="r" b="b"/>
              <a:pathLst>
                <a:path w="28" h="35">
                  <a:moveTo>
                    <a:pt x="0" y="0"/>
                  </a:moveTo>
                  <a:lnTo>
                    <a:pt x="28" y="0"/>
                  </a:lnTo>
                  <a:lnTo>
                    <a:pt x="28" y="35"/>
                  </a:lnTo>
                  <a:lnTo>
                    <a:pt x="0" y="35"/>
                  </a:lnTo>
                  <a:lnTo>
                    <a:pt x="0" y="0"/>
                  </a:lnTo>
                  <a:close/>
                  <a:moveTo>
                    <a:pt x="2" y="0"/>
                  </a:moveTo>
                  <a:lnTo>
                    <a:pt x="26" y="0"/>
                  </a:lnTo>
                  <a:lnTo>
                    <a:pt x="26" y="35"/>
                  </a:lnTo>
                  <a:lnTo>
                    <a:pt x="2" y="35"/>
                  </a:lnTo>
                  <a:lnTo>
                    <a:pt x="2" y="0"/>
                  </a:lnTo>
                  <a:close/>
                </a:path>
              </a:pathLst>
            </a:custGeom>
            <a:solidFill>
              <a:srgbClr val="7575B1"/>
            </a:solidFill>
            <a:ln w="9525">
              <a:noFill/>
              <a:round/>
              <a:headEnd/>
              <a:tailEnd/>
            </a:ln>
            <a:effectLst/>
          </p:spPr>
          <p:txBody>
            <a:bodyPr wrap="none" anchor="ctr"/>
            <a:lstStyle/>
            <a:p>
              <a:endParaRPr lang="en-IN"/>
            </a:p>
          </p:txBody>
        </p:sp>
        <p:sp>
          <p:nvSpPr>
            <p:cNvPr id="5213" name="Freeform 1117"/>
            <p:cNvSpPr>
              <a:spLocks noChangeArrowheads="1"/>
            </p:cNvSpPr>
            <p:nvPr/>
          </p:nvSpPr>
          <p:spPr bwMode="auto">
            <a:xfrm>
              <a:off x="3908" y="1577"/>
              <a:ext cx="26" cy="38"/>
            </a:xfrm>
            <a:custGeom>
              <a:avLst/>
              <a:gdLst/>
              <a:ahLst/>
              <a:cxnLst>
                <a:cxn ang="0">
                  <a:pos x="0" y="0"/>
                </a:cxn>
                <a:cxn ang="0">
                  <a:pos x="24" y="0"/>
                </a:cxn>
                <a:cxn ang="0">
                  <a:pos x="24" y="35"/>
                </a:cxn>
                <a:cxn ang="0">
                  <a:pos x="0" y="35"/>
                </a:cxn>
                <a:cxn ang="0">
                  <a:pos x="0" y="0"/>
                </a:cxn>
                <a:cxn ang="0">
                  <a:pos x="2" y="0"/>
                </a:cxn>
                <a:cxn ang="0">
                  <a:pos x="22" y="0"/>
                </a:cxn>
                <a:cxn ang="0">
                  <a:pos x="22" y="35"/>
                </a:cxn>
                <a:cxn ang="0">
                  <a:pos x="2" y="35"/>
                </a:cxn>
                <a:cxn ang="0">
                  <a:pos x="2" y="0"/>
                </a:cxn>
              </a:cxnLst>
              <a:rect l="0" t="0" r="r" b="b"/>
              <a:pathLst>
                <a:path w="24" h="35">
                  <a:moveTo>
                    <a:pt x="0" y="0"/>
                  </a:moveTo>
                  <a:lnTo>
                    <a:pt x="24" y="0"/>
                  </a:lnTo>
                  <a:lnTo>
                    <a:pt x="24" y="35"/>
                  </a:lnTo>
                  <a:lnTo>
                    <a:pt x="0" y="35"/>
                  </a:lnTo>
                  <a:lnTo>
                    <a:pt x="0" y="0"/>
                  </a:lnTo>
                  <a:close/>
                  <a:moveTo>
                    <a:pt x="2" y="0"/>
                  </a:moveTo>
                  <a:lnTo>
                    <a:pt x="22" y="0"/>
                  </a:lnTo>
                  <a:lnTo>
                    <a:pt x="22" y="35"/>
                  </a:lnTo>
                  <a:lnTo>
                    <a:pt x="2" y="35"/>
                  </a:lnTo>
                  <a:lnTo>
                    <a:pt x="2" y="0"/>
                  </a:lnTo>
                  <a:close/>
                </a:path>
              </a:pathLst>
            </a:custGeom>
            <a:solidFill>
              <a:srgbClr val="6060BF"/>
            </a:solidFill>
            <a:ln w="9525">
              <a:noFill/>
              <a:round/>
              <a:headEnd/>
              <a:tailEnd/>
            </a:ln>
            <a:effectLst/>
          </p:spPr>
          <p:txBody>
            <a:bodyPr wrap="none" anchor="ctr"/>
            <a:lstStyle/>
            <a:p>
              <a:endParaRPr lang="en-IN"/>
            </a:p>
          </p:txBody>
        </p:sp>
        <p:sp>
          <p:nvSpPr>
            <p:cNvPr id="5214" name="Freeform 1118"/>
            <p:cNvSpPr>
              <a:spLocks noChangeArrowheads="1"/>
            </p:cNvSpPr>
            <p:nvPr/>
          </p:nvSpPr>
          <p:spPr bwMode="auto">
            <a:xfrm>
              <a:off x="3910" y="1577"/>
              <a:ext cx="21" cy="38"/>
            </a:xfrm>
            <a:custGeom>
              <a:avLst/>
              <a:gdLst/>
              <a:ahLst/>
              <a:cxnLst>
                <a:cxn ang="0">
                  <a:pos x="0" y="0"/>
                </a:cxn>
                <a:cxn ang="0">
                  <a:pos x="20" y="0"/>
                </a:cxn>
                <a:cxn ang="0">
                  <a:pos x="20" y="35"/>
                </a:cxn>
                <a:cxn ang="0">
                  <a:pos x="0" y="35"/>
                </a:cxn>
                <a:cxn ang="0">
                  <a:pos x="0" y="0"/>
                </a:cxn>
                <a:cxn ang="0">
                  <a:pos x="2" y="0"/>
                </a:cxn>
                <a:cxn ang="0">
                  <a:pos x="18" y="0"/>
                </a:cxn>
                <a:cxn ang="0">
                  <a:pos x="18" y="35"/>
                </a:cxn>
                <a:cxn ang="0">
                  <a:pos x="2" y="35"/>
                </a:cxn>
                <a:cxn ang="0">
                  <a:pos x="2" y="0"/>
                </a:cxn>
              </a:cxnLst>
              <a:rect l="0" t="0" r="r" b="b"/>
              <a:pathLst>
                <a:path w="20" h="35">
                  <a:moveTo>
                    <a:pt x="0" y="0"/>
                  </a:moveTo>
                  <a:lnTo>
                    <a:pt x="20" y="0"/>
                  </a:lnTo>
                  <a:lnTo>
                    <a:pt x="20" y="35"/>
                  </a:lnTo>
                  <a:lnTo>
                    <a:pt x="0" y="35"/>
                  </a:lnTo>
                  <a:lnTo>
                    <a:pt x="0" y="0"/>
                  </a:lnTo>
                  <a:close/>
                  <a:moveTo>
                    <a:pt x="2" y="0"/>
                  </a:moveTo>
                  <a:lnTo>
                    <a:pt x="18" y="0"/>
                  </a:lnTo>
                  <a:lnTo>
                    <a:pt x="18" y="35"/>
                  </a:lnTo>
                  <a:lnTo>
                    <a:pt x="2" y="35"/>
                  </a:lnTo>
                  <a:lnTo>
                    <a:pt x="2" y="0"/>
                  </a:lnTo>
                  <a:close/>
                </a:path>
              </a:pathLst>
            </a:custGeom>
            <a:solidFill>
              <a:srgbClr val="4646D0"/>
            </a:solidFill>
            <a:ln w="9525">
              <a:noFill/>
              <a:round/>
              <a:headEnd/>
              <a:tailEnd/>
            </a:ln>
            <a:effectLst/>
          </p:spPr>
          <p:txBody>
            <a:bodyPr wrap="none" anchor="ctr"/>
            <a:lstStyle/>
            <a:p>
              <a:endParaRPr lang="en-IN"/>
            </a:p>
          </p:txBody>
        </p:sp>
        <p:sp>
          <p:nvSpPr>
            <p:cNvPr id="5215" name="Freeform 1119"/>
            <p:cNvSpPr>
              <a:spLocks noChangeArrowheads="1"/>
            </p:cNvSpPr>
            <p:nvPr/>
          </p:nvSpPr>
          <p:spPr bwMode="auto">
            <a:xfrm>
              <a:off x="3912" y="1577"/>
              <a:ext cx="17" cy="38"/>
            </a:xfrm>
            <a:custGeom>
              <a:avLst/>
              <a:gdLst/>
              <a:ahLst/>
              <a:cxnLst>
                <a:cxn ang="0">
                  <a:pos x="0" y="0"/>
                </a:cxn>
                <a:cxn ang="0">
                  <a:pos x="16" y="0"/>
                </a:cxn>
                <a:cxn ang="0">
                  <a:pos x="16" y="35"/>
                </a:cxn>
                <a:cxn ang="0">
                  <a:pos x="0" y="35"/>
                </a:cxn>
                <a:cxn ang="0">
                  <a:pos x="0" y="0"/>
                </a:cxn>
                <a:cxn ang="0">
                  <a:pos x="2" y="0"/>
                </a:cxn>
                <a:cxn ang="0">
                  <a:pos x="14" y="0"/>
                </a:cxn>
                <a:cxn ang="0">
                  <a:pos x="14" y="35"/>
                </a:cxn>
                <a:cxn ang="0">
                  <a:pos x="2" y="35"/>
                </a:cxn>
                <a:cxn ang="0">
                  <a:pos x="2" y="0"/>
                </a:cxn>
              </a:cxnLst>
              <a:rect l="0" t="0" r="r" b="b"/>
              <a:pathLst>
                <a:path w="16" h="35">
                  <a:moveTo>
                    <a:pt x="0" y="0"/>
                  </a:moveTo>
                  <a:lnTo>
                    <a:pt x="16" y="0"/>
                  </a:lnTo>
                  <a:lnTo>
                    <a:pt x="16" y="35"/>
                  </a:lnTo>
                  <a:lnTo>
                    <a:pt x="0" y="35"/>
                  </a:lnTo>
                  <a:lnTo>
                    <a:pt x="0" y="0"/>
                  </a:lnTo>
                  <a:close/>
                  <a:moveTo>
                    <a:pt x="2" y="0"/>
                  </a:moveTo>
                  <a:lnTo>
                    <a:pt x="14" y="0"/>
                  </a:lnTo>
                  <a:lnTo>
                    <a:pt x="14" y="35"/>
                  </a:lnTo>
                  <a:lnTo>
                    <a:pt x="2" y="35"/>
                  </a:lnTo>
                  <a:lnTo>
                    <a:pt x="2" y="0"/>
                  </a:lnTo>
                  <a:close/>
                </a:path>
              </a:pathLst>
            </a:custGeom>
            <a:solidFill>
              <a:srgbClr val="2C2CE1"/>
            </a:solidFill>
            <a:ln w="9525">
              <a:noFill/>
              <a:round/>
              <a:headEnd/>
              <a:tailEnd/>
            </a:ln>
            <a:effectLst/>
          </p:spPr>
          <p:txBody>
            <a:bodyPr wrap="none" anchor="ctr"/>
            <a:lstStyle/>
            <a:p>
              <a:endParaRPr lang="en-IN"/>
            </a:p>
          </p:txBody>
        </p:sp>
        <p:sp>
          <p:nvSpPr>
            <p:cNvPr id="5216" name="Freeform 1120"/>
            <p:cNvSpPr>
              <a:spLocks noChangeArrowheads="1"/>
            </p:cNvSpPr>
            <p:nvPr/>
          </p:nvSpPr>
          <p:spPr bwMode="auto">
            <a:xfrm>
              <a:off x="3915" y="1577"/>
              <a:ext cx="12" cy="38"/>
            </a:xfrm>
            <a:custGeom>
              <a:avLst/>
              <a:gdLst/>
              <a:ahLst/>
              <a:cxnLst>
                <a:cxn ang="0">
                  <a:pos x="0" y="0"/>
                </a:cxn>
                <a:cxn ang="0">
                  <a:pos x="12" y="0"/>
                </a:cxn>
                <a:cxn ang="0">
                  <a:pos x="12" y="35"/>
                </a:cxn>
                <a:cxn ang="0">
                  <a:pos x="0" y="35"/>
                </a:cxn>
                <a:cxn ang="0">
                  <a:pos x="0" y="0"/>
                </a:cxn>
                <a:cxn ang="0">
                  <a:pos x="2" y="0"/>
                </a:cxn>
                <a:cxn ang="0">
                  <a:pos x="10" y="0"/>
                </a:cxn>
                <a:cxn ang="0">
                  <a:pos x="10" y="35"/>
                </a:cxn>
                <a:cxn ang="0">
                  <a:pos x="2" y="35"/>
                </a:cxn>
                <a:cxn ang="0">
                  <a:pos x="2" y="0"/>
                </a:cxn>
              </a:cxnLst>
              <a:rect l="0" t="0" r="r" b="b"/>
              <a:pathLst>
                <a:path w="12" h="35">
                  <a:moveTo>
                    <a:pt x="0" y="0"/>
                  </a:moveTo>
                  <a:lnTo>
                    <a:pt x="12" y="0"/>
                  </a:lnTo>
                  <a:lnTo>
                    <a:pt x="12" y="35"/>
                  </a:lnTo>
                  <a:lnTo>
                    <a:pt x="0" y="35"/>
                  </a:lnTo>
                  <a:lnTo>
                    <a:pt x="0" y="0"/>
                  </a:lnTo>
                  <a:close/>
                  <a:moveTo>
                    <a:pt x="2" y="0"/>
                  </a:moveTo>
                  <a:lnTo>
                    <a:pt x="10" y="0"/>
                  </a:lnTo>
                  <a:lnTo>
                    <a:pt x="10" y="35"/>
                  </a:lnTo>
                  <a:lnTo>
                    <a:pt x="2" y="35"/>
                  </a:lnTo>
                  <a:lnTo>
                    <a:pt x="2" y="0"/>
                  </a:lnTo>
                  <a:close/>
                </a:path>
              </a:pathLst>
            </a:custGeom>
            <a:solidFill>
              <a:srgbClr val="1B1BED"/>
            </a:solidFill>
            <a:ln w="9525">
              <a:noFill/>
              <a:round/>
              <a:headEnd/>
              <a:tailEnd/>
            </a:ln>
            <a:effectLst/>
          </p:spPr>
          <p:txBody>
            <a:bodyPr wrap="none" anchor="ctr"/>
            <a:lstStyle/>
            <a:p>
              <a:endParaRPr lang="en-IN"/>
            </a:p>
          </p:txBody>
        </p:sp>
        <p:sp>
          <p:nvSpPr>
            <p:cNvPr id="5217" name="Freeform 1121"/>
            <p:cNvSpPr>
              <a:spLocks noChangeArrowheads="1"/>
            </p:cNvSpPr>
            <p:nvPr/>
          </p:nvSpPr>
          <p:spPr bwMode="auto">
            <a:xfrm>
              <a:off x="3917" y="1577"/>
              <a:ext cx="8" cy="38"/>
            </a:xfrm>
            <a:custGeom>
              <a:avLst/>
              <a:gdLst/>
              <a:ahLst/>
              <a:cxnLst>
                <a:cxn ang="0">
                  <a:pos x="0" y="0"/>
                </a:cxn>
                <a:cxn ang="0">
                  <a:pos x="8" y="0"/>
                </a:cxn>
                <a:cxn ang="0">
                  <a:pos x="8" y="35"/>
                </a:cxn>
                <a:cxn ang="0">
                  <a:pos x="0" y="35"/>
                </a:cxn>
                <a:cxn ang="0">
                  <a:pos x="0" y="0"/>
                </a:cxn>
                <a:cxn ang="0">
                  <a:pos x="2" y="0"/>
                </a:cxn>
                <a:cxn ang="0">
                  <a:pos x="6" y="0"/>
                </a:cxn>
                <a:cxn ang="0">
                  <a:pos x="6" y="35"/>
                </a:cxn>
                <a:cxn ang="0">
                  <a:pos x="2" y="35"/>
                </a:cxn>
                <a:cxn ang="0">
                  <a:pos x="2" y="0"/>
                </a:cxn>
              </a:cxnLst>
              <a:rect l="0" t="0" r="r" b="b"/>
              <a:pathLst>
                <a:path w="8" h="35">
                  <a:moveTo>
                    <a:pt x="0" y="0"/>
                  </a:moveTo>
                  <a:lnTo>
                    <a:pt x="8" y="0"/>
                  </a:lnTo>
                  <a:lnTo>
                    <a:pt x="8" y="35"/>
                  </a:lnTo>
                  <a:lnTo>
                    <a:pt x="0" y="35"/>
                  </a:lnTo>
                  <a:lnTo>
                    <a:pt x="0" y="0"/>
                  </a:lnTo>
                  <a:close/>
                  <a:moveTo>
                    <a:pt x="2" y="0"/>
                  </a:moveTo>
                  <a:lnTo>
                    <a:pt x="6" y="0"/>
                  </a:lnTo>
                  <a:lnTo>
                    <a:pt x="6" y="35"/>
                  </a:lnTo>
                  <a:lnTo>
                    <a:pt x="2" y="35"/>
                  </a:lnTo>
                  <a:lnTo>
                    <a:pt x="2" y="0"/>
                  </a:lnTo>
                  <a:close/>
                </a:path>
              </a:pathLst>
            </a:custGeom>
            <a:solidFill>
              <a:srgbClr val="0E0EF5"/>
            </a:solidFill>
            <a:ln w="9525">
              <a:noFill/>
              <a:round/>
              <a:headEnd/>
              <a:tailEnd/>
            </a:ln>
            <a:effectLst/>
          </p:spPr>
          <p:txBody>
            <a:bodyPr wrap="none" anchor="ctr"/>
            <a:lstStyle/>
            <a:p>
              <a:endParaRPr lang="en-IN"/>
            </a:p>
          </p:txBody>
        </p:sp>
        <p:sp>
          <p:nvSpPr>
            <p:cNvPr id="5218" name="Freeform 1122"/>
            <p:cNvSpPr>
              <a:spLocks noChangeArrowheads="1"/>
            </p:cNvSpPr>
            <p:nvPr/>
          </p:nvSpPr>
          <p:spPr bwMode="auto">
            <a:xfrm>
              <a:off x="3919" y="1577"/>
              <a:ext cx="3" cy="38"/>
            </a:xfrm>
            <a:custGeom>
              <a:avLst/>
              <a:gdLst/>
              <a:ahLst/>
              <a:cxnLst>
                <a:cxn ang="0">
                  <a:pos x="0" y="0"/>
                </a:cxn>
                <a:cxn ang="0">
                  <a:pos x="4" y="0"/>
                </a:cxn>
                <a:cxn ang="0">
                  <a:pos x="4" y="35"/>
                </a:cxn>
                <a:cxn ang="0">
                  <a:pos x="0" y="35"/>
                </a:cxn>
                <a:cxn ang="0">
                  <a:pos x="0" y="0"/>
                </a:cxn>
                <a:cxn ang="0">
                  <a:pos x="2" y="0"/>
                </a:cxn>
                <a:cxn ang="0">
                  <a:pos x="2" y="0"/>
                </a:cxn>
                <a:cxn ang="0">
                  <a:pos x="2" y="35"/>
                </a:cxn>
                <a:cxn ang="0">
                  <a:pos x="2" y="35"/>
                </a:cxn>
                <a:cxn ang="0">
                  <a:pos x="2" y="0"/>
                </a:cxn>
              </a:cxnLst>
              <a:rect l="0" t="0" r="r" b="b"/>
              <a:pathLst>
                <a:path w="4" h="35">
                  <a:moveTo>
                    <a:pt x="0" y="0"/>
                  </a:moveTo>
                  <a:lnTo>
                    <a:pt x="4" y="0"/>
                  </a:lnTo>
                  <a:lnTo>
                    <a:pt x="4" y="35"/>
                  </a:lnTo>
                  <a:lnTo>
                    <a:pt x="0" y="35"/>
                  </a:lnTo>
                  <a:lnTo>
                    <a:pt x="0" y="0"/>
                  </a:lnTo>
                  <a:close/>
                  <a:moveTo>
                    <a:pt x="2" y="0"/>
                  </a:moveTo>
                  <a:lnTo>
                    <a:pt x="2" y="0"/>
                  </a:lnTo>
                  <a:lnTo>
                    <a:pt x="2" y="35"/>
                  </a:lnTo>
                  <a:lnTo>
                    <a:pt x="2" y="35"/>
                  </a:lnTo>
                  <a:lnTo>
                    <a:pt x="2" y="0"/>
                  </a:lnTo>
                  <a:close/>
                </a:path>
              </a:pathLst>
            </a:custGeom>
            <a:solidFill>
              <a:srgbClr val="0000FF"/>
            </a:solidFill>
            <a:ln w="9525">
              <a:noFill/>
              <a:round/>
              <a:headEnd/>
              <a:tailEnd/>
            </a:ln>
            <a:effectLst/>
          </p:spPr>
          <p:txBody>
            <a:bodyPr wrap="none" anchor="ctr"/>
            <a:lstStyle/>
            <a:p>
              <a:endParaRPr lang="en-IN"/>
            </a:p>
          </p:txBody>
        </p:sp>
        <p:sp>
          <p:nvSpPr>
            <p:cNvPr id="5219" name="Freeform 1123"/>
            <p:cNvSpPr>
              <a:spLocks noChangeArrowheads="1"/>
            </p:cNvSpPr>
            <p:nvPr/>
          </p:nvSpPr>
          <p:spPr bwMode="auto">
            <a:xfrm>
              <a:off x="3901" y="1577"/>
              <a:ext cx="39" cy="38"/>
            </a:xfrm>
            <a:custGeom>
              <a:avLst/>
              <a:gdLst/>
              <a:ahLst/>
              <a:cxnLst>
                <a:cxn ang="0">
                  <a:pos x="0" y="4"/>
                </a:cxn>
                <a:cxn ang="0">
                  <a:pos x="0" y="35"/>
                </a:cxn>
                <a:cxn ang="0">
                  <a:pos x="2" y="34"/>
                </a:cxn>
                <a:cxn ang="0">
                  <a:pos x="5" y="34"/>
                </a:cxn>
                <a:cxn ang="0">
                  <a:pos x="11" y="33"/>
                </a:cxn>
                <a:cxn ang="0">
                  <a:pos x="18" y="32"/>
                </a:cxn>
                <a:cxn ang="0">
                  <a:pos x="25" y="33"/>
                </a:cxn>
                <a:cxn ang="0">
                  <a:pos x="30" y="34"/>
                </a:cxn>
                <a:cxn ang="0">
                  <a:pos x="34" y="34"/>
                </a:cxn>
                <a:cxn ang="0">
                  <a:pos x="36" y="35"/>
                </a:cxn>
                <a:cxn ang="0">
                  <a:pos x="36" y="4"/>
                </a:cxn>
                <a:cxn ang="0">
                  <a:pos x="34" y="2"/>
                </a:cxn>
                <a:cxn ang="0">
                  <a:pos x="30" y="1"/>
                </a:cxn>
                <a:cxn ang="0">
                  <a:pos x="25" y="0"/>
                </a:cxn>
                <a:cxn ang="0">
                  <a:pos x="18" y="0"/>
                </a:cxn>
                <a:cxn ang="0">
                  <a:pos x="11" y="0"/>
                </a:cxn>
                <a:cxn ang="0">
                  <a:pos x="5" y="1"/>
                </a:cxn>
                <a:cxn ang="0">
                  <a:pos x="2" y="2"/>
                </a:cxn>
                <a:cxn ang="0">
                  <a:pos x="0" y="4"/>
                </a:cxn>
              </a:cxnLst>
              <a:rect l="0" t="0" r="r" b="b"/>
              <a:pathLst>
                <a:path w="36" h="35">
                  <a:moveTo>
                    <a:pt x="0" y="4"/>
                  </a:moveTo>
                  <a:lnTo>
                    <a:pt x="0" y="35"/>
                  </a:lnTo>
                  <a:lnTo>
                    <a:pt x="2" y="34"/>
                  </a:lnTo>
                  <a:lnTo>
                    <a:pt x="5" y="34"/>
                  </a:lnTo>
                  <a:lnTo>
                    <a:pt x="11" y="33"/>
                  </a:lnTo>
                  <a:lnTo>
                    <a:pt x="18" y="32"/>
                  </a:lnTo>
                  <a:lnTo>
                    <a:pt x="25" y="33"/>
                  </a:lnTo>
                  <a:lnTo>
                    <a:pt x="30" y="34"/>
                  </a:lnTo>
                  <a:lnTo>
                    <a:pt x="34" y="34"/>
                  </a:lnTo>
                  <a:lnTo>
                    <a:pt x="36" y="35"/>
                  </a:lnTo>
                  <a:lnTo>
                    <a:pt x="36" y="4"/>
                  </a:lnTo>
                  <a:lnTo>
                    <a:pt x="34" y="2"/>
                  </a:lnTo>
                  <a:lnTo>
                    <a:pt x="30" y="1"/>
                  </a:lnTo>
                  <a:lnTo>
                    <a:pt x="25" y="0"/>
                  </a:lnTo>
                  <a:lnTo>
                    <a:pt x="18" y="0"/>
                  </a:lnTo>
                  <a:lnTo>
                    <a:pt x="11" y="0"/>
                  </a:lnTo>
                  <a:lnTo>
                    <a:pt x="5" y="1"/>
                  </a:lnTo>
                  <a:lnTo>
                    <a:pt x="2" y="2"/>
                  </a:lnTo>
                  <a:lnTo>
                    <a:pt x="0" y="4"/>
                  </a:lnTo>
                </a:path>
              </a:pathLst>
            </a:custGeom>
            <a:noFill/>
            <a:ln w="3240">
              <a:solidFill>
                <a:srgbClr val="000000"/>
              </a:solidFill>
              <a:round/>
              <a:headEnd/>
              <a:tailEnd/>
            </a:ln>
            <a:effectLst/>
          </p:spPr>
          <p:txBody>
            <a:bodyPr wrap="none" anchor="ctr"/>
            <a:lstStyle/>
            <a:p>
              <a:endParaRPr lang="en-IN"/>
            </a:p>
          </p:txBody>
        </p:sp>
        <p:sp>
          <p:nvSpPr>
            <p:cNvPr id="5220" name="Freeform 1124"/>
            <p:cNvSpPr>
              <a:spLocks noChangeArrowheads="1"/>
            </p:cNvSpPr>
            <p:nvPr/>
          </p:nvSpPr>
          <p:spPr bwMode="auto">
            <a:xfrm>
              <a:off x="3881" y="1630"/>
              <a:ext cx="78" cy="17"/>
            </a:xfrm>
            <a:custGeom>
              <a:avLst/>
              <a:gdLst/>
              <a:ahLst/>
              <a:cxnLst>
                <a:cxn ang="0">
                  <a:pos x="0" y="0"/>
                </a:cxn>
                <a:cxn ang="0">
                  <a:pos x="72" y="0"/>
                </a:cxn>
                <a:cxn ang="0">
                  <a:pos x="72" y="16"/>
                </a:cxn>
                <a:cxn ang="0">
                  <a:pos x="0" y="16"/>
                </a:cxn>
                <a:cxn ang="0">
                  <a:pos x="0" y="0"/>
                </a:cxn>
                <a:cxn ang="0">
                  <a:pos x="72" y="9"/>
                </a:cxn>
                <a:cxn ang="0">
                  <a:pos x="71" y="7"/>
                </a:cxn>
                <a:cxn ang="0">
                  <a:pos x="69" y="5"/>
                </a:cxn>
                <a:cxn ang="0">
                  <a:pos x="64" y="4"/>
                </a:cxn>
                <a:cxn ang="0">
                  <a:pos x="58" y="2"/>
                </a:cxn>
                <a:cxn ang="0">
                  <a:pos x="51" y="1"/>
                </a:cxn>
                <a:cxn ang="0">
                  <a:pos x="44" y="1"/>
                </a:cxn>
                <a:cxn ang="0">
                  <a:pos x="36" y="0"/>
                </a:cxn>
                <a:cxn ang="0">
                  <a:pos x="28" y="1"/>
                </a:cxn>
                <a:cxn ang="0">
                  <a:pos x="21" y="1"/>
                </a:cxn>
                <a:cxn ang="0">
                  <a:pos x="14" y="2"/>
                </a:cxn>
                <a:cxn ang="0">
                  <a:pos x="8" y="4"/>
                </a:cxn>
                <a:cxn ang="0">
                  <a:pos x="3" y="5"/>
                </a:cxn>
                <a:cxn ang="0">
                  <a:pos x="1" y="7"/>
                </a:cxn>
                <a:cxn ang="0">
                  <a:pos x="0" y="9"/>
                </a:cxn>
                <a:cxn ang="0">
                  <a:pos x="1" y="10"/>
                </a:cxn>
                <a:cxn ang="0">
                  <a:pos x="3" y="12"/>
                </a:cxn>
                <a:cxn ang="0">
                  <a:pos x="8" y="13"/>
                </a:cxn>
                <a:cxn ang="0">
                  <a:pos x="14" y="14"/>
                </a:cxn>
                <a:cxn ang="0">
                  <a:pos x="21" y="15"/>
                </a:cxn>
                <a:cxn ang="0">
                  <a:pos x="28" y="16"/>
                </a:cxn>
                <a:cxn ang="0">
                  <a:pos x="36" y="16"/>
                </a:cxn>
                <a:cxn ang="0">
                  <a:pos x="44" y="16"/>
                </a:cxn>
                <a:cxn ang="0">
                  <a:pos x="51" y="15"/>
                </a:cxn>
                <a:cxn ang="0">
                  <a:pos x="58" y="14"/>
                </a:cxn>
                <a:cxn ang="0">
                  <a:pos x="64" y="13"/>
                </a:cxn>
                <a:cxn ang="0">
                  <a:pos x="69" y="12"/>
                </a:cxn>
                <a:cxn ang="0">
                  <a:pos x="71" y="10"/>
                </a:cxn>
                <a:cxn ang="0">
                  <a:pos x="72" y="9"/>
                </a:cxn>
              </a:cxnLst>
              <a:rect l="0" t="0" r="r" b="b"/>
              <a:pathLst>
                <a:path w="72" h="16">
                  <a:moveTo>
                    <a:pt x="0" y="0"/>
                  </a:moveTo>
                  <a:lnTo>
                    <a:pt x="72" y="0"/>
                  </a:lnTo>
                  <a:lnTo>
                    <a:pt x="72" y="16"/>
                  </a:lnTo>
                  <a:lnTo>
                    <a:pt x="0" y="16"/>
                  </a:lnTo>
                  <a:lnTo>
                    <a:pt x="0" y="0"/>
                  </a:lnTo>
                  <a:close/>
                  <a:moveTo>
                    <a:pt x="72" y="9"/>
                  </a:moveTo>
                  <a:lnTo>
                    <a:pt x="71" y="7"/>
                  </a:lnTo>
                  <a:lnTo>
                    <a:pt x="69" y="5"/>
                  </a:lnTo>
                  <a:lnTo>
                    <a:pt x="64" y="4"/>
                  </a:lnTo>
                  <a:lnTo>
                    <a:pt x="58" y="2"/>
                  </a:lnTo>
                  <a:lnTo>
                    <a:pt x="51" y="1"/>
                  </a:lnTo>
                  <a:lnTo>
                    <a:pt x="44" y="1"/>
                  </a:lnTo>
                  <a:lnTo>
                    <a:pt x="36" y="0"/>
                  </a:lnTo>
                  <a:lnTo>
                    <a:pt x="28" y="1"/>
                  </a:lnTo>
                  <a:lnTo>
                    <a:pt x="21" y="1"/>
                  </a:lnTo>
                  <a:lnTo>
                    <a:pt x="14" y="2"/>
                  </a:lnTo>
                  <a:lnTo>
                    <a:pt x="8" y="4"/>
                  </a:lnTo>
                  <a:lnTo>
                    <a:pt x="3" y="5"/>
                  </a:lnTo>
                  <a:lnTo>
                    <a:pt x="1" y="7"/>
                  </a:lnTo>
                  <a:lnTo>
                    <a:pt x="0" y="9"/>
                  </a:lnTo>
                  <a:lnTo>
                    <a:pt x="1" y="10"/>
                  </a:lnTo>
                  <a:lnTo>
                    <a:pt x="3" y="12"/>
                  </a:lnTo>
                  <a:lnTo>
                    <a:pt x="8" y="13"/>
                  </a:lnTo>
                  <a:lnTo>
                    <a:pt x="14" y="14"/>
                  </a:lnTo>
                  <a:lnTo>
                    <a:pt x="21" y="15"/>
                  </a:lnTo>
                  <a:lnTo>
                    <a:pt x="28" y="16"/>
                  </a:lnTo>
                  <a:lnTo>
                    <a:pt x="36" y="16"/>
                  </a:lnTo>
                  <a:lnTo>
                    <a:pt x="44" y="16"/>
                  </a:lnTo>
                  <a:lnTo>
                    <a:pt x="51" y="15"/>
                  </a:lnTo>
                  <a:lnTo>
                    <a:pt x="58" y="14"/>
                  </a:lnTo>
                  <a:lnTo>
                    <a:pt x="64" y="13"/>
                  </a:lnTo>
                  <a:lnTo>
                    <a:pt x="69" y="12"/>
                  </a:lnTo>
                  <a:lnTo>
                    <a:pt x="71" y="10"/>
                  </a:lnTo>
                  <a:lnTo>
                    <a:pt x="72" y="9"/>
                  </a:lnTo>
                  <a:close/>
                </a:path>
              </a:pathLst>
            </a:custGeom>
            <a:solidFill>
              <a:srgbClr val="9A9A9A"/>
            </a:solidFill>
            <a:ln w="9525">
              <a:noFill/>
              <a:round/>
              <a:headEnd/>
              <a:tailEnd/>
            </a:ln>
            <a:effectLst/>
          </p:spPr>
          <p:txBody>
            <a:bodyPr wrap="none" anchor="ctr"/>
            <a:lstStyle/>
            <a:p>
              <a:endParaRPr lang="en-IN"/>
            </a:p>
          </p:txBody>
        </p:sp>
        <p:sp>
          <p:nvSpPr>
            <p:cNvPr id="5221" name="Freeform 1125"/>
            <p:cNvSpPr>
              <a:spLocks noChangeArrowheads="1"/>
            </p:cNvSpPr>
            <p:nvPr/>
          </p:nvSpPr>
          <p:spPr bwMode="auto">
            <a:xfrm>
              <a:off x="3881" y="1630"/>
              <a:ext cx="78" cy="17"/>
            </a:xfrm>
            <a:custGeom>
              <a:avLst/>
              <a:gdLst/>
              <a:ahLst/>
              <a:cxnLst>
                <a:cxn ang="0">
                  <a:pos x="72" y="9"/>
                </a:cxn>
                <a:cxn ang="0">
                  <a:pos x="71" y="7"/>
                </a:cxn>
                <a:cxn ang="0">
                  <a:pos x="69" y="5"/>
                </a:cxn>
                <a:cxn ang="0">
                  <a:pos x="64" y="4"/>
                </a:cxn>
                <a:cxn ang="0">
                  <a:pos x="58" y="2"/>
                </a:cxn>
                <a:cxn ang="0">
                  <a:pos x="51" y="1"/>
                </a:cxn>
                <a:cxn ang="0">
                  <a:pos x="44" y="1"/>
                </a:cxn>
                <a:cxn ang="0">
                  <a:pos x="36" y="0"/>
                </a:cxn>
                <a:cxn ang="0">
                  <a:pos x="28" y="1"/>
                </a:cxn>
                <a:cxn ang="0">
                  <a:pos x="21" y="1"/>
                </a:cxn>
                <a:cxn ang="0">
                  <a:pos x="14" y="2"/>
                </a:cxn>
                <a:cxn ang="0">
                  <a:pos x="8" y="4"/>
                </a:cxn>
                <a:cxn ang="0">
                  <a:pos x="3" y="5"/>
                </a:cxn>
                <a:cxn ang="0">
                  <a:pos x="1" y="7"/>
                </a:cxn>
                <a:cxn ang="0">
                  <a:pos x="0" y="9"/>
                </a:cxn>
                <a:cxn ang="0">
                  <a:pos x="1" y="10"/>
                </a:cxn>
                <a:cxn ang="0">
                  <a:pos x="3" y="12"/>
                </a:cxn>
                <a:cxn ang="0">
                  <a:pos x="8" y="13"/>
                </a:cxn>
                <a:cxn ang="0">
                  <a:pos x="14" y="14"/>
                </a:cxn>
                <a:cxn ang="0">
                  <a:pos x="21" y="15"/>
                </a:cxn>
                <a:cxn ang="0">
                  <a:pos x="28" y="16"/>
                </a:cxn>
                <a:cxn ang="0">
                  <a:pos x="36" y="16"/>
                </a:cxn>
                <a:cxn ang="0">
                  <a:pos x="44" y="16"/>
                </a:cxn>
                <a:cxn ang="0">
                  <a:pos x="51" y="15"/>
                </a:cxn>
                <a:cxn ang="0">
                  <a:pos x="58" y="14"/>
                </a:cxn>
                <a:cxn ang="0">
                  <a:pos x="64" y="13"/>
                </a:cxn>
                <a:cxn ang="0">
                  <a:pos x="69" y="12"/>
                </a:cxn>
                <a:cxn ang="0">
                  <a:pos x="71" y="10"/>
                </a:cxn>
                <a:cxn ang="0">
                  <a:pos x="72" y="9"/>
                </a:cxn>
                <a:cxn ang="0">
                  <a:pos x="69" y="9"/>
                </a:cxn>
                <a:cxn ang="0">
                  <a:pos x="69" y="7"/>
                </a:cxn>
                <a:cxn ang="0">
                  <a:pos x="66" y="5"/>
                </a:cxn>
                <a:cxn ang="0">
                  <a:pos x="62" y="4"/>
                </a:cxn>
                <a:cxn ang="0">
                  <a:pos x="56" y="3"/>
                </a:cxn>
                <a:cxn ang="0">
                  <a:pos x="49" y="2"/>
                </a:cxn>
                <a:cxn ang="0">
                  <a:pos x="42" y="1"/>
                </a:cxn>
                <a:cxn ang="0">
                  <a:pos x="34" y="1"/>
                </a:cxn>
                <a:cxn ang="0">
                  <a:pos x="26" y="1"/>
                </a:cxn>
                <a:cxn ang="0">
                  <a:pos x="20" y="2"/>
                </a:cxn>
                <a:cxn ang="0">
                  <a:pos x="13" y="3"/>
                </a:cxn>
                <a:cxn ang="0">
                  <a:pos x="8" y="5"/>
                </a:cxn>
                <a:cxn ang="0">
                  <a:pos x="5" y="6"/>
                </a:cxn>
                <a:cxn ang="0">
                  <a:pos x="3" y="8"/>
                </a:cxn>
                <a:cxn ang="0">
                  <a:pos x="3" y="9"/>
                </a:cxn>
                <a:cxn ang="0">
                  <a:pos x="5" y="11"/>
                </a:cxn>
                <a:cxn ang="0">
                  <a:pos x="8" y="12"/>
                </a:cxn>
                <a:cxn ang="0">
                  <a:pos x="13" y="14"/>
                </a:cxn>
                <a:cxn ang="0">
                  <a:pos x="20" y="15"/>
                </a:cxn>
                <a:cxn ang="0">
                  <a:pos x="26" y="15"/>
                </a:cxn>
                <a:cxn ang="0">
                  <a:pos x="34" y="16"/>
                </a:cxn>
                <a:cxn ang="0">
                  <a:pos x="42" y="16"/>
                </a:cxn>
                <a:cxn ang="0">
                  <a:pos x="49" y="15"/>
                </a:cxn>
                <a:cxn ang="0">
                  <a:pos x="56" y="14"/>
                </a:cxn>
                <a:cxn ang="0">
                  <a:pos x="62" y="13"/>
                </a:cxn>
                <a:cxn ang="0">
                  <a:pos x="66" y="11"/>
                </a:cxn>
                <a:cxn ang="0">
                  <a:pos x="69" y="10"/>
                </a:cxn>
                <a:cxn ang="0">
                  <a:pos x="69" y="9"/>
                </a:cxn>
              </a:cxnLst>
              <a:rect l="0" t="0" r="r" b="b"/>
              <a:pathLst>
                <a:path w="72" h="16">
                  <a:moveTo>
                    <a:pt x="72" y="9"/>
                  </a:moveTo>
                  <a:lnTo>
                    <a:pt x="71" y="7"/>
                  </a:lnTo>
                  <a:lnTo>
                    <a:pt x="69" y="5"/>
                  </a:lnTo>
                  <a:lnTo>
                    <a:pt x="64" y="4"/>
                  </a:lnTo>
                  <a:lnTo>
                    <a:pt x="58" y="2"/>
                  </a:lnTo>
                  <a:lnTo>
                    <a:pt x="51" y="1"/>
                  </a:lnTo>
                  <a:lnTo>
                    <a:pt x="44" y="1"/>
                  </a:lnTo>
                  <a:lnTo>
                    <a:pt x="36" y="0"/>
                  </a:lnTo>
                  <a:lnTo>
                    <a:pt x="28" y="1"/>
                  </a:lnTo>
                  <a:lnTo>
                    <a:pt x="21" y="1"/>
                  </a:lnTo>
                  <a:lnTo>
                    <a:pt x="14" y="2"/>
                  </a:lnTo>
                  <a:lnTo>
                    <a:pt x="8" y="4"/>
                  </a:lnTo>
                  <a:lnTo>
                    <a:pt x="3" y="5"/>
                  </a:lnTo>
                  <a:lnTo>
                    <a:pt x="1" y="7"/>
                  </a:lnTo>
                  <a:lnTo>
                    <a:pt x="0" y="9"/>
                  </a:lnTo>
                  <a:lnTo>
                    <a:pt x="1" y="10"/>
                  </a:lnTo>
                  <a:lnTo>
                    <a:pt x="3" y="12"/>
                  </a:lnTo>
                  <a:lnTo>
                    <a:pt x="8" y="13"/>
                  </a:lnTo>
                  <a:lnTo>
                    <a:pt x="14" y="14"/>
                  </a:lnTo>
                  <a:lnTo>
                    <a:pt x="21" y="15"/>
                  </a:lnTo>
                  <a:lnTo>
                    <a:pt x="28" y="16"/>
                  </a:lnTo>
                  <a:lnTo>
                    <a:pt x="36" y="16"/>
                  </a:lnTo>
                  <a:lnTo>
                    <a:pt x="44" y="16"/>
                  </a:lnTo>
                  <a:lnTo>
                    <a:pt x="51" y="15"/>
                  </a:lnTo>
                  <a:lnTo>
                    <a:pt x="58" y="14"/>
                  </a:lnTo>
                  <a:lnTo>
                    <a:pt x="64" y="13"/>
                  </a:lnTo>
                  <a:lnTo>
                    <a:pt x="69" y="12"/>
                  </a:lnTo>
                  <a:lnTo>
                    <a:pt x="71" y="10"/>
                  </a:lnTo>
                  <a:lnTo>
                    <a:pt x="72" y="9"/>
                  </a:lnTo>
                  <a:close/>
                  <a:moveTo>
                    <a:pt x="69" y="9"/>
                  </a:moveTo>
                  <a:lnTo>
                    <a:pt x="69" y="7"/>
                  </a:lnTo>
                  <a:lnTo>
                    <a:pt x="66" y="5"/>
                  </a:lnTo>
                  <a:lnTo>
                    <a:pt x="62" y="4"/>
                  </a:lnTo>
                  <a:lnTo>
                    <a:pt x="56" y="3"/>
                  </a:lnTo>
                  <a:lnTo>
                    <a:pt x="49" y="2"/>
                  </a:lnTo>
                  <a:lnTo>
                    <a:pt x="42" y="1"/>
                  </a:lnTo>
                  <a:lnTo>
                    <a:pt x="34" y="1"/>
                  </a:lnTo>
                  <a:lnTo>
                    <a:pt x="26" y="1"/>
                  </a:lnTo>
                  <a:lnTo>
                    <a:pt x="20" y="2"/>
                  </a:lnTo>
                  <a:lnTo>
                    <a:pt x="13" y="3"/>
                  </a:lnTo>
                  <a:lnTo>
                    <a:pt x="8" y="5"/>
                  </a:lnTo>
                  <a:lnTo>
                    <a:pt x="5" y="6"/>
                  </a:lnTo>
                  <a:lnTo>
                    <a:pt x="3" y="8"/>
                  </a:lnTo>
                  <a:lnTo>
                    <a:pt x="3" y="9"/>
                  </a:lnTo>
                  <a:lnTo>
                    <a:pt x="5" y="11"/>
                  </a:lnTo>
                  <a:lnTo>
                    <a:pt x="8" y="12"/>
                  </a:lnTo>
                  <a:lnTo>
                    <a:pt x="13" y="14"/>
                  </a:lnTo>
                  <a:lnTo>
                    <a:pt x="20" y="15"/>
                  </a:lnTo>
                  <a:lnTo>
                    <a:pt x="26" y="15"/>
                  </a:lnTo>
                  <a:lnTo>
                    <a:pt x="34" y="16"/>
                  </a:lnTo>
                  <a:lnTo>
                    <a:pt x="42" y="16"/>
                  </a:lnTo>
                  <a:lnTo>
                    <a:pt x="49" y="15"/>
                  </a:lnTo>
                  <a:lnTo>
                    <a:pt x="56" y="14"/>
                  </a:lnTo>
                  <a:lnTo>
                    <a:pt x="62" y="13"/>
                  </a:lnTo>
                  <a:lnTo>
                    <a:pt x="66" y="11"/>
                  </a:lnTo>
                  <a:lnTo>
                    <a:pt x="69" y="10"/>
                  </a:lnTo>
                  <a:lnTo>
                    <a:pt x="69" y="9"/>
                  </a:lnTo>
                  <a:close/>
                </a:path>
              </a:pathLst>
            </a:custGeom>
            <a:solidFill>
              <a:srgbClr val="9A9A9A"/>
            </a:solidFill>
            <a:ln w="9525">
              <a:noFill/>
              <a:round/>
              <a:headEnd/>
              <a:tailEnd/>
            </a:ln>
            <a:effectLst/>
          </p:spPr>
          <p:txBody>
            <a:bodyPr wrap="none" anchor="ctr"/>
            <a:lstStyle/>
            <a:p>
              <a:endParaRPr lang="en-IN"/>
            </a:p>
          </p:txBody>
        </p:sp>
        <p:sp>
          <p:nvSpPr>
            <p:cNvPr id="5222" name="Freeform 1126"/>
            <p:cNvSpPr>
              <a:spLocks noChangeArrowheads="1"/>
            </p:cNvSpPr>
            <p:nvPr/>
          </p:nvSpPr>
          <p:spPr bwMode="auto">
            <a:xfrm>
              <a:off x="3885" y="1631"/>
              <a:ext cx="72" cy="16"/>
            </a:xfrm>
            <a:custGeom>
              <a:avLst/>
              <a:gdLst/>
              <a:ahLst/>
              <a:cxnLst>
                <a:cxn ang="0">
                  <a:pos x="66" y="8"/>
                </a:cxn>
                <a:cxn ang="0">
                  <a:pos x="66" y="6"/>
                </a:cxn>
                <a:cxn ang="0">
                  <a:pos x="63" y="4"/>
                </a:cxn>
                <a:cxn ang="0">
                  <a:pos x="59" y="3"/>
                </a:cxn>
                <a:cxn ang="0">
                  <a:pos x="53" y="2"/>
                </a:cxn>
                <a:cxn ang="0">
                  <a:pos x="46" y="1"/>
                </a:cxn>
                <a:cxn ang="0">
                  <a:pos x="39" y="0"/>
                </a:cxn>
                <a:cxn ang="0">
                  <a:pos x="31" y="0"/>
                </a:cxn>
                <a:cxn ang="0">
                  <a:pos x="23" y="0"/>
                </a:cxn>
                <a:cxn ang="0">
                  <a:pos x="17" y="1"/>
                </a:cxn>
                <a:cxn ang="0">
                  <a:pos x="10" y="2"/>
                </a:cxn>
                <a:cxn ang="0">
                  <a:pos x="5" y="4"/>
                </a:cxn>
                <a:cxn ang="0">
                  <a:pos x="2" y="5"/>
                </a:cxn>
                <a:cxn ang="0">
                  <a:pos x="0" y="7"/>
                </a:cxn>
                <a:cxn ang="0">
                  <a:pos x="0" y="8"/>
                </a:cxn>
                <a:cxn ang="0">
                  <a:pos x="2" y="10"/>
                </a:cxn>
                <a:cxn ang="0">
                  <a:pos x="5" y="11"/>
                </a:cxn>
                <a:cxn ang="0">
                  <a:pos x="10" y="13"/>
                </a:cxn>
                <a:cxn ang="0">
                  <a:pos x="17" y="14"/>
                </a:cxn>
                <a:cxn ang="0">
                  <a:pos x="23" y="14"/>
                </a:cxn>
                <a:cxn ang="0">
                  <a:pos x="31" y="15"/>
                </a:cxn>
                <a:cxn ang="0">
                  <a:pos x="39" y="15"/>
                </a:cxn>
                <a:cxn ang="0">
                  <a:pos x="46" y="14"/>
                </a:cxn>
                <a:cxn ang="0">
                  <a:pos x="53" y="13"/>
                </a:cxn>
                <a:cxn ang="0">
                  <a:pos x="59" y="12"/>
                </a:cxn>
                <a:cxn ang="0">
                  <a:pos x="63" y="10"/>
                </a:cxn>
                <a:cxn ang="0">
                  <a:pos x="66" y="9"/>
                </a:cxn>
                <a:cxn ang="0">
                  <a:pos x="66" y="8"/>
                </a:cxn>
                <a:cxn ang="0">
                  <a:pos x="64" y="8"/>
                </a:cxn>
                <a:cxn ang="0">
                  <a:pos x="63" y="6"/>
                </a:cxn>
                <a:cxn ang="0">
                  <a:pos x="60" y="4"/>
                </a:cxn>
                <a:cxn ang="0">
                  <a:pos x="55" y="3"/>
                </a:cxn>
                <a:cxn ang="0">
                  <a:pos x="49" y="2"/>
                </a:cxn>
                <a:cxn ang="0">
                  <a:pos x="42" y="1"/>
                </a:cxn>
                <a:cxn ang="0">
                  <a:pos x="35" y="1"/>
                </a:cxn>
                <a:cxn ang="0">
                  <a:pos x="27" y="1"/>
                </a:cxn>
                <a:cxn ang="0">
                  <a:pos x="20" y="1"/>
                </a:cxn>
                <a:cxn ang="0">
                  <a:pos x="14" y="2"/>
                </a:cxn>
                <a:cxn ang="0">
                  <a:pos x="8" y="4"/>
                </a:cxn>
                <a:cxn ang="0">
                  <a:pos x="5" y="5"/>
                </a:cxn>
                <a:cxn ang="0">
                  <a:pos x="3" y="7"/>
                </a:cxn>
                <a:cxn ang="0">
                  <a:pos x="3" y="8"/>
                </a:cxn>
                <a:cxn ang="0">
                  <a:pos x="5" y="10"/>
                </a:cxn>
                <a:cxn ang="0">
                  <a:pos x="8" y="11"/>
                </a:cxn>
                <a:cxn ang="0">
                  <a:pos x="14" y="12"/>
                </a:cxn>
                <a:cxn ang="0">
                  <a:pos x="20" y="13"/>
                </a:cxn>
                <a:cxn ang="0">
                  <a:pos x="27" y="14"/>
                </a:cxn>
                <a:cxn ang="0">
                  <a:pos x="35" y="14"/>
                </a:cxn>
                <a:cxn ang="0">
                  <a:pos x="42" y="14"/>
                </a:cxn>
                <a:cxn ang="0">
                  <a:pos x="49" y="13"/>
                </a:cxn>
                <a:cxn ang="0">
                  <a:pos x="55" y="12"/>
                </a:cxn>
                <a:cxn ang="0">
                  <a:pos x="60" y="10"/>
                </a:cxn>
                <a:cxn ang="0">
                  <a:pos x="63" y="9"/>
                </a:cxn>
                <a:cxn ang="0">
                  <a:pos x="64" y="8"/>
                </a:cxn>
              </a:cxnLst>
              <a:rect l="0" t="0" r="r" b="b"/>
              <a:pathLst>
                <a:path w="66" h="15">
                  <a:moveTo>
                    <a:pt x="66" y="8"/>
                  </a:moveTo>
                  <a:lnTo>
                    <a:pt x="66" y="6"/>
                  </a:lnTo>
                  <a:lnTo>
                    <a:pt x="63" y="4"/>
                  </a:lnTo>
                  <a:lnTo>
                    <a:pt x="59" y="3"/>
                  </a:lnTo>
                  <a:lnTo>
                    <a:pt x="53" y="2"/>
                  </a:lnTo>
                  <a:lnTo>
                    <a:pt x="46" y="1"/>
                  </a:lnTo>
                  <a:lnTo>
                    <a:pt x="39" y="0"/>
                  </a:lnTo>
                  <a:lnTo>
                    <a:pt x="31" y="0"/>
                  </a:lnTo>
                  <a:lnTo>
                    <a:pt x="23" y="0"/>
                  </a:lnTo>
                  <a:lnTo>
                    <a:pt x="17" y="1"/>
                  </a:lnTo>
                  <a:lnTo>
                    <a:pt x="10" y="2"/>
                  </a:lnTo>
                  <a:lnTo>
                    <a:pt x="5" y="4"/>
                  </a:lnTo>
                  <a:lnTo>
                    <a:pt x="2" y="5"/>
                  </a:lnTo>
                  <a:lnTo>
                    <a:pt x="0" y="7"/>
                  </a:lnTo>
                  <a:lnTo>
                    <a:pt x="0" y="8"/>
                  </a:lnTo>
                  <a:lnTo>
                    <a:pt x="2" y="10"/>
                  </a:lnTo>
                  <a:lnTo>
                    <a:pt x="5" y="11"/>
                  </a:lnTo>
                  <a:lnTo>
                    <a:pt x="10" y="13"/>
                  </a:lnTo>
                  <a:lnTo>
                    <a:pt x="17" y="14"/>
                  </a:lnTo>
                  <a:lnTo>
                    <a:pt x="23" y="14"/>
                  </a:lnTo>
                  <a:lnTo>
                    <a:pt x="31" y="15"/>
                  </a:lnTo>
                  <a:lnTo>
                    <a:pt x="39" y="15"/>
                  </a:lnTo>
                  <a:lnTo>
                    <a:pt x="46" y="14"/>
                  </a:lnTo>
                  <a:lnTo>
                    <a:pt x="53" y="13"/>
                  </a:lnTo>
                  <a:lnTo>
                    <a:pt x="59" y="12"/>
                  </a:lnTo>
                  <a:lnTo>
                    <a:pt x="63" y="10"/>
                  </a:lnTo>
                  <a:lnTo>
                    <a:pt x="66" y="9"/>
                  </a:lnTo>
                  <a:lnTo>
                    <a:pt x="66" y="8"/>
                  </a:lnTo>
                  <a:close/>
                  <a:moveTo>
                    <a:pt x="64" y="8"/>
                  </a:moveTo>
                  <a:lnTo>
                    <a:pt x="63" y="6"/>
                  </a:lnTo>
                  <a:lnTo>
                    <a:pt x="60" y="4"/>
                  </a:lnTo>
                  <a:lnTo>
                    <a:pt x="55" y="3"/>
                  </a:lnTo>
                  <a:lnTo>
                    <a:pt x="49" y="2"/>
                  </a:lnTo>
                  <a:lnTo>
                    <a:pt x="42" y="1"/>
                  </a:lnTo>
                  <a:lnTo>
                    <a:pt x="35" y="1"/>
                  </a:lnTo>
                  <a:lnTo>
                    <a:pt x="27" y="1"/>
                  </a:lnTo>
                  <a:lnTo>
                    <a:pt x="20" y="1"/>
                  </a:lnTo>
                  <a:lnTo>
                    <a:pt x="14" y="2"/>
                  </a:lnTo>
                  <a:lnTo>
                    <a:pt x="8" y="4"/>
                  </a:lnTo>
                  <a:lnTo>
                    <a:pt x="5" y="5"/>
                  </a:lnTo>
                  <a:lnTo>
                    <a:pt x="3" y="7"/>
                  </a:lnTo>
                  <a:lnTo>
                    <a:pt x="3" y="8"/>
                  </a:lnTo>
                  <a:lnTo>
                    <a:pt x="5" y="10"/>
                  </a:lnTo>
                  <a:lnTo>
                    <a:pt x="8" y="11"/>
                  </a:lnTo>
                  <a:lnTo>
                    <a:pt x="14" y="12"/>
                  </a:lnTo>
                  <a:lnTo>
                    <a:pt x="20" y="13"/>
                  </a:lnTo>
                  <a:lnTo>
                    <a:pt x="27" y="14"/>
                  </a:lnTo>
                  <a:lnTo>
                    <a:pt x="35" y="14"/>
                  </a:lnTo>
                  <a:lnTo>
                    <a:pt x="42" y="14"/>
                  </a:lnTo>
                  <a:lnTo>
                    <a:pt x="49" y="13"/>
                  </a:lnTo>
                  <a:lnTo>
                    <a:pt x="55" y="12"/>
                  </a:lnTo>
                  <a:lnTo>
                    <a:pt x="60" y="10"/>
                  </a:lnTo>
                  <a:lnTo>
                    <a:pt x="63" y="9"/>
                  </a:lnTo>
                  <a:lnTo>
                    <a:pt x="64" y="8"/>
                  </a:lnTo>
                  <a:close/>
                </a:path>
              </a:pathLst>
            </a:custGeom>
            <a:solidFill>
              <a:srgbClr val="8E8EA1"/>
            </a:solidFill>
            <a:ln w="9525">
              <a:noFill/>
              <a:round/>
              <a:headEnd/>
              <a:tailEnd/>
            </a:ln>
            <a:effectLst/>
          </p:spPr>
          <p:txBody>
            <a:bodyPr wrap="none" anchor="ctr"/>
            <a:lstStyle/>
            <a:p>
              <a:endParaRPr lang="en-IN"/>
            </a:p>
          </p:txBody>
        </p:sp>
        <p:sp>
          <p:nvSpPr>
            <p:cNvPr id="5223" name="Freeform 1127"/>
            <p:cNvSpPr>
              <a:spLocks noChangeArrowheads="1"/>
            </p:cNvSpPr>
            <p:nvPr/>
          </p:nvSpPr>
          <p:spPr bwMode="auto">
            <a:xfrm>
              <a:off x="3888" y="1633"/>
              <a:ext cx="66" cy="13"/>
            </a:xfrm>
            <a:custGeom>
              <a:avLst/>
              <a:gdLst/>
              <a:ahLst/>
              <a:cxnLst>
                <a:cxn ang="0">
                  <a:pos x="61" y="7"/>
                </a:cxn>
                <a:cxn ang="0">
                  <a:pos x="60" y="5"/>
                </a:cxn>
                <a:cxn ang="0">
                  <a:pos x="57" y="3"/>
                </a:cxn>
                <a:cxn ang="0">
                  <a:pos x="52" y="2"/>
                </a:cxn>
                <a:cxn ang="0">
                  <a:pos x="46" y="1"/>
                </a:cxn>
                <a:cxn ang="0">
                  <a:pos x="39" y="0"/>
                </a:cxn>
                <a:cxn ang="0">
                  <a:pos x="32" y="0"/>
                </a:cxn>
                <a:cxn ang="0">
                  <a:pos x="24" y="0"/>
                </a:cxn>
                <a:cxn ang="0">
                  <a:pos x="17" y="0"/>
                </a:cxn>
                <a:cxn ang="0">
                  <a:pos x="11" y="1"/>
                </a:cxn>
                <a:cxn ang="0">
                  <a:pos x="5" y="3"/>
                </a:cxn>
                <a:cxn ang="0">
                  <a:pos x="2" y="4"/>
                </a:cxn>
                <a:cxn ang="0">
                  <a:pos x="0" y="6"/>
                </a:cxn>
                <a:cxn ang="0">
                  <a:pos x="0" y="7"/>
                </a:cxn>
                <a:cxn ang="0">
                  <a:pos x="2" y="9"/>
                </a:cxn>
                <a:cxn ang="0">
                  <a:pos x="5" y="10"/>
                </a:cxn>
                <a:cxn ang="0">
                  <a:pos x="11" y="11"/>
                </a:cxn>
                <a:cxn ang="0">
                  <a:pos x="17" y="12"/>
                </a:cxn>
                <a:cxn ang="0">
                  <a:pos x="24" y="13"/>
                </a:cxn>
                <a:cxn ang="0">
                  <a:pos x="32" y="13"/>
                </a:cxn>
                <a:cxn ang="0">
                  <a:pos x="39" y="13"/>
                </a:cxn>
                <a:cxn ang="0">
                  <a:pos x="46" y="12"/>
                </a:cxn>
                <a:cxn ang="0">
                  <a:pos x="52" y="11"/>
                </a:cxn>
                <a:cxn ang="0">
                  <a:pos x="57" y="9"/>
                </a:cxn>
                <a:cxn ang="0">
                  <a:pos x="60" y="8"/>
                </a:cxn>
                <a:cxn ang="0">
                  <a:pos x="61" y="7"/>
                </a:cxn>
                <a:cxn ang="0">
                  <a:pos x="58" y="7"/>
                </a:cxn>
                <a:cxn ang="0">
                  <a:pos x="57" y="5"/>
                </a:cxn>
                <a:cxn ang="0">
                  <a:pos x="54" y="4"/>
                </a:cxn>
                <a:cxn ang="0">
                  <a:pos x="50" y="2"/>
                </a:cxn>
                <a:cxn ang="0">
                  <a:pos x="44" y="1"/>
                </a:cxn>
                <a:cxn ang="0">
                  <a:pos x="38" y="1"/>
                </a:cxn>
                <a:cxn ang="0">
                  <a:pos x="30" y="0"/>
                </a:cxn>
                <a:cxn ang="0">
                  <a:pos x="23" y="1"/>
                </a:cxn>
                <a:cxn ang="0">
                  <a:pos x="16" y="1"/>
                </a:cxn>
                <a:cxn ang="0">
                  <a:pos x="11" y="2"/>
                </a:cxn>
                <a:cxn ang="0">
                  <a:pos x="6" y="4"/>
                </a:cxn>
                <a:cxn ang="0">
                  <a:pos x="3" y="5"/>
                </a:cxn>
                <a:cxn ang="0">
                  <a:pos x="2" y="7"/>
                </a:cxn>
                <a:cxn ang="0">
                  <a:pos x="3" y="8"/>
                </a:cxn>
                <a:cxn ang="0">
                  <a:pos x="6" y="9"/>
                </a:cxn>
                <a:cxn ang="0">
                  <a:pos x="11" y="10"/>
                </a:cxn>
                <a:cxn ang="0">
                  <a:pos x="16" y="11"/>
                </a:cxn>
                <a:cxn ang="0">
                  <a:pos x="23" y="12"/>
                </a:cxn>
                <a:cxn ang="0">
                  <a:pos x="30" y="12"/>
                </a:cxn>
                <a:cxn ang="0">
                  <a:pos x="38" y="12"/>
                </a:cxn>
                <a:cxn ang="0">
                  <a:pos x="44" y="11"/>
                </a:cxn>
                <a:cxn ang="0">
                  <a:pos x="50" y="10"/>
                </a:cxn>
                <a:cxn ang="0">
                  <a:pos x="54" y="9"/>
                </a:cxn>
                <a:cxn ang="0">
                  <a:pos x="57" y="8"/>
                </a:cxn>
                <a:cxn ang="0">
                  <a:pos x="58" y="7"/>
                </a:cxn>
              </a:cxnLst>
              <a:rect l="0" t="0" r="r" b="b"/>
              <a:pathLst>
                <a:path w="61" h="13">
                  <a:moveTo>
                    <a:pt x="61" y="7"/>
                  </a:moveTo>
                  <a:lnTo>
                    <a:pt x="60" y="5"/>
                  </a:lnTo>
                  <a:lnTo>
                    <a:pt x="57" y="3"/>
                  </a:lnTo>
                  <a:lnTo>
                    <a:pt x="52" y="2"/>
                  </a:lnTo>
                  <a:lnTo>
                    <a:pt x="46" y="1"/>
                  </a:lnTo>
                  <a:lnTo>
                    <a:pt x="39" y="0"/>
                  </a:lnTo>
                  <a:lnTo>
                    <a:pt x="32" y="0"/>
                  </a:lnTo>
                  <a:lnTo>
                    <a:pt x="24" y="0"/>
                  </a:lnTo>
                  <a:lnTo>
                    <a:pt x="17" y="0"/>
                  </a:lnTo>
                  <a:lnTo>
                    <a:pt x="11" y="1"/>
                  </a:lnTo>
                  <a:lnTo>
                    <a:pt x="5" y="3"/>
                  </a:lnTo>
                  <a:lnTo>
                    <a:pt x="2" y="4"/>
                  </a:lnTo>
                  <a:lnTo>
                    <a:pt x="0" y="6"/>
                  </a:lnTo>
                  <a:lnTo>
                    <a:pt x="0" y="7"/>
                  </a:lnTo>
                  <a:lnTo>
                    <a:pt x="2" y="9"/>
                  </a:lnTo>
                  <a:lnTo>
                    <a:pt x="5" y="10"/>
                  </a:lnTo>
                  <a:lnTo>
                    <a:pt x="11" y="11"/>
                  </a:lnTo>
                  <a:lnTo>
                    <a:pt x="17" y="12"/>
                  </a:lnTo>
                  <a:lnTo>
                    <a:pt x="24" y="13"/>
                  </a:lnTo>
                  <a:lnTo>
                    <a:pt x="32" y="13"/>
                  </a:lnTo>
                  <a:lnTo>
                    <a:pt x="39" y="13"/>
                  </a:lnTo>
                  <a:lnTo>
                    <a:pt x="46" y="12"/>
                  </a:lnTo>
                  <a:lnTo>
                    <a:pt x="52" y="11"/>
                  </a:lnTo>
                  <a:lnTo>
                    <a:pt x="57" y="9"/>
                  </a:lnTo>
                  <a:lnTo>
                    <a:pt x="60" y="8"/>
                  </a:lnTo>
                  <a:lnTo>
                    <a:pt x="61" y="7"/>
                  </a:lnTo>
                  <a:close/>
                  <a:moveTo>
                    <a:pt x="58" y="7"/>
                  </a:moveTo>
                  <a:lnTo>
                    <a:pt x="57" y="5"/>
                  </a:lnTo>
                  <a:lnTo>
                    <a:pt x="54" y="4"/>
                  </a:lnTo>
                  <a:lnTo>
                    <a:pt x="50" y="2"/>
                  </a:lnTo>
                  <a:lnTo>
                    <a:pt x="44" y="1"/>
                  </a:lnTo>
                  <a:lnTo>
                    <a:pt x="38" y="1"/>
                  </a:lnTo>
                  <a:lnTo>
                    <a:pt x="30" y="0"/>
                  </a:lnTo>
                  <a:lnTo>
                    <a:pt x="23" y="1"/>
                  </a:lnTo>
                  <a:lnTo>
                    <a:pt x="16" y="1"/>
                  </a:lnTo>
                  <a:lnTo>
                    <a:pt x="11" y="2"/>
                  </a:lnTo>
                  <a:lnTo>
                    <a:pt x="6" y="4"/>
                  </a:lnTo>
                  <a:lnTo>
                    <a:pt x="3" y="5"/>
                  </a:lnTo>
                  <a:lnTo>
                    <a:pt x="2" y="7"/>
                  </a:lnTo>
                  <a:lnTo>
                    <a:pt x="3" y="8"/>
                  </a:lnTo>
                  <a:lnTo>
                    <a:pt x="6" y="9"/>
                  </a:lnTo>
                  <a:lnTo>
                    <a:pt x="11" y="10"/>
                  </a:lnTo>
                  <a:lnTo>
                    <a:pt x="16" y="11"/>
                  </a:lnTo>
                  <a:lnTo>
                    <a:pt x="23" y="12"/>
                  </a:lnTo>
                  <a:lnTo>
                    <a:pt x="30" y="12"/>
                  </a:lnTo>
                  <a:lnTo>
                    <a:pt x="38" y="12"/>
                  </a:lnTo>
                  <a:lnTo>
                    <a:pt x="44" y="11"/>
                  </a:lnTo>
                  <a:lnTo>
                    <a:pt x="50" y="10"/>
                  </a:lnTo>
                  <a:lnTo>
                    <a:pt x="54" y="9"/>
                  </a:lnTo>
                  <a:lnTo>
                    <a:pt x="57" y="8"/>
                  </a:lnTo>
                  <a:lnTo>
                    <a:pt x="58" y="7"/>
                  </a:lnTo>
                  <a:close/>
                </a:path>
              </a:pathLst>
            </a:custGeom>
            <a:solidFill>
              <a:srgbClr val="8181AA"/>
            </a:solidFill>
            <a:ln w="9525">
              <a:noFill/>
              <a:round/>
              <a:headEnd/>
              <a:tailEnd/>
            </a:ln>
            <a:effectLst/>
          </p:spPr>
          <p:txBody>
            <a:bodyPr wrap="none" anchor="ctr"/>
            <a:lstStyle/>
            <a:p>
              <a:endParaRPr lang="en-IN"/>
            </a:p>
          </p:txBody>
        </p:sp>
        <p:sp>
          <p:nvSpPr>
            <p:cNvPr id="5224" name="Freeform 1128"/>
            <p:cNvSpPr>
              <a:spLocks noChangeArrowheads="1"/>
            </p:cNvSpPr>
            <p:nvPr/>
          </p:nvSpPr>
          <p:spPr bwMode="auto">
            <a:xfrm>
              <a:off x="3890" y="1633"/>
              <a:ext cx="61" cy="12"/>
            </a:xfrm>
            <a:custGeom>
              <a:avLst/>
              <a:gdLst/>
              <a:ahLst/>
              <a:cxnLst>
                <a:cxn ang="0">
                  <a:pos x="56" y="7"/>
                </a:cxn>
                <a:cxn ang="0">
                  <a:pos x="55" y="5"/>
                </a:cxn>
                <a:cxn ang="0">
                  <a:pos x="52" y="4"/>
                </a:cxn>
                <a:cxn ang="0">
                  <a:pos x="48" y="2"/>
                </a:cxn>
                <a:cxn ang="0">
                  <a:pos x="42" y="1"/>
                </a:cxn>
                <a:cxn ang="0">
                  <a:pos x="36" y="1"/>
                </a:cxn>
                <a:cxn ang="0">
                  <a:pos x="28" y="0"/>
                </a:cxn>
                <a:cxn ang="0">
                  <a:pos x="21" y="1"/>
                </a:cxn>
                <a:cxn ang="0">
                  <a:pos x="14" y="1"/>
                </a:cxn>
                <a:cxn ang="0">
                  <a:pos x="9" y="2"/>
                </a:cxn>
                <a:cxn ang="0">
                  <a:pos x="4" y="4"/>
                </a:cxn>
                <a:cxn ang="0">
                  <a:pos x="1" y="5"/>
                </a:cxn>
                <a:cxn ang="0">
                  <a:pos x="0" y="7"/>
                </a:cxn>
                <a:cxn ang="0">
                  <a:pos x="1" y="8"/>
                </a:cxn>
                <a:cxn ang="0">
                  <a:pos x="4" y="9"/>
                </a:cxn>
                <a:cxn ang="0">
                  <a:pos x="9" y="10"/>
                </a:cxn>
                <a:cxn ang="0">
                  <a:pos x="14" y="11"/>
                </a:cxn>
                <a:cxn ang="0">
                  <a:pos x="21" y="12"/>
                </a:cxn>
                <a:cxn ang="0">
                  <a:pos x="28" y="12"/>
                </a:cxn>
                <a:cxn ang="0">
                  <a:pos x="36" y="12"/>
                </a:cxn>
                <a:cxn ang="0">
                  <a:pos x="42" y="11"/>
                </a:cxn>
                <a:cxn ang="0">
                  <a:pos x="48" y="10"/>
                </a:cxn>
                <a:cxn ang="0">
                  <a:pos x="52" y="9"/>
                </a:cxn>
                <a:cxn ang="0">
                  <a:pos x="55" y="8"/>
                </a:cxn>
                <a:cxn ang="0">
                  <a:pos x="56" y="7"/>
                </a:cxn>
                <a:cxn ang="0">
                  <a:pos x="53" y="7"/>
                </a:cxn>
                <a:cxn ang="0">
                  <a:pos x="52" y="5"/>
                </a:cxn>
                <a:cxn ang="0">
                  <a:pos x="49" y="4"/>
                </a:cxn>
                <a:cxn ang="0">
                  <a:pos x="45" y="3"/>
                </a:cxn>
                <a:cxn ang="0">
                  <a:pos x="39" y="2"/>
                </a:cxn>
                <a:cxn ang="0">
                  <a:pos x="33" y="1"/>
                </a:cxn>
                <a:cxn ang="0">
                  <a:pos x="26" y="1"/>
                </a:cxn>
                <a:cxn ang="0">
                  <a:pos x="19" y="1"/>
                </a:cxn>
                <a:cxn ang="0">
                  <a:pos x="13" y="2"/>
                </a:cxn>
                <a:cxn ang="0">
                  <a:pos x="9" y="3"/>
                </a:cxn>
                <a:cxn ang="0">
                  <a:pos x="5" y="5"/>
                </a:cxn>
                <a:cxn ang="0">
                  <a:pos x="3" y="6"/>
                </a:cxn>
                <a:cxn ang="0">
                  <a:pos x="3" y="7"/>
                </a:cxn>
                <a:cxn ang="0">
                  <a:pos x="5" y="8"/>
                </a:cxn>
                <a:cxn ang="0">
                  <a:pos x="9" y="10"/>
                </a:cxn>
                <a:cxn ang="0">
                  <a:pos x="13" y="11"/>
                </a:cxn>
                <a:cxn ang="0">
                  <a:pos x="19" y="11"/>
                </a:cxn>
                <a:cxn ang="0">
                  <a:pos x="26" y="12"/>
                </a:cxn>
                <a:cxn ang="0">
                  <a:pos x="33" y="12"/>
                </a:cxn>
                <a:cxn ang="0">
                  <a:pos x="39" y="11"/>
                </a:cxn>
                <a:cxn ang="0">
                  <a:pos x="45" y="10"/>
                </a:cxn>
                <a:cxn ang="0">
                  <a:pos x="49" y="9"/>
                </a:cxn>
                <a:cxn ang="0">
                  <a:pos x="52" y="7"/>
                </a:cxn>
                <a:cxn ang="0">
                  <a:pos x="53" y="7"/>
                </a:cxn>
              </a:cxnLst>
              <a:rect l="0" t="0" r="r" b="b"/>
              <a:pathLst>
                <a:path w="56" h="12">
                  <a:moveTo>
                    <a:pt x="56" y="7"/>
                  </a:moveTo>
                  <a:lnTo>
                    <a:pt x="55" y="5"/>
                  </a:lnTo>
                  <a:lnTo>
                    <a:pt x="52" y="4"/>
                  </a:lnTo>
                  <a:lnTo>
                    <a:pt x="48" y="2"/>
                  </a:lnTo>
                  <a:lnTo>
                    <a:pt x="42" y="1"/>
                  </a:lnTo>
                  <a:lnTo>
                    <a:pt x="36" y="1"/>
                  </a:lnTo>
                  <a:lnTo>
                    <a:pt x="28" y="0"/>
                  </a:lnTo>
                  <a:lnTo>
                    <a:pt x="21" y="1"/>
                  </a:lnTo>
                  <a:lnTo>
                    <a:pt x="14" y="1"/>
                  </a:lnTo>
                  <a:lnTo>
                    <a:pt x="9" y="2"/>
                  </a:lnTo>
                  <a:lnTo>
                    <a:pt x="4" y="4"/>
                  </a:lnTo>
                  <a:lnTo>
                    <a:pt x="1" y="5"/>
                  </a:lnTo>
                  <a:lnTo>
                    <a:pt x="0" y="7"/>
                  </a:lnTo>
                  <a:lnTo>
                    <a:pt x="1" y="8"/>
                  </a:lnTo>
                  <a:lnTo>
                    <a:pt x="4" y="9"/>
                  </a:lnTo>
                  <a:lnTo>
                    <a:pt x="9" y="10"/>
                  </a:lnTo>
                  <a:lnTo>
                    <a:pt x="14" y="11"/>
                  </a:lnTo>
                  <a:lnTo>
                    <a:pt x="21" y="12"/>
                  </a:lnTo>
                  <a:lnTo>
                    <a:pt x="28" y="12"/>
                  </a:lnTo>
                  <a:lnTo>
                    <a:pt x="36" y="12"/>
                  </a:lnTo>
                  <a:lnTo>
                    <a:pt x="42" y="11"/>
                  </a:lnTo>
                  <a:lnTo>
                    <a:pt x="48" y="10"/>
                  </a:lnTo>
                  <a:lnTo>
                    <a:pt x="52" y="9"/>
                  </a:lnTo>
                  <a:lnTo>
                    <a:pt x="55" y="8"/>
                  </a:lnTo>
                  <a:lnTo>
                    <a:pt x="56" y="7"/>
                  </a:lnTo>
                  <a:close/>
                  <a:moveTo>
                    <a:pt x="53" y="7"/>
                  </a:moveTo>
                  <a:lnTo>
                    <a:pt x="52" y="5"/>
                  </a:lnTo>
                  <a:lnTo>
                    <a:pt x="49" y="4"/>
                  </a:lnTo>
                  <a:lnTo>
                    <a:pt x="45" y="3"/>
                  </a:lnTo>
                  <a:lnTo>
                    <a:pt x="39" y="2"/>
                  </a:lnTo>
                  <a:lnTo>
                    <a:pt x="33" y="1"/>
                  </a:lnTo>
                  <a:lnTo>
                    <a:pt x="26" y="1"/>
                  </a:lnTo>
                  <a:lnTo>
                    <a:pt x="19" y="1"/>
                  </a:lnTo>
                  <a:lnTo>
                    <a:pt x="13" y="2"/>
                  </a:lnTo>
                  <a:lnTo>
                    <a:pt x="9" y="3"/>
                  </a:lnTo>
                  <a:lnTo>
                    <a:pt x="5" y="5"/>
                  </a:lnTo>
                  <a:lnTo>
                    <a:pt x="3" y="6"/>
                  </a:lnTo>
                  <a:lnTo>
                    <a:pt x="3" y="7"/>
                  </a:lnTo>
                  <a:lnTo>
                    <a:pt x="5" y="8"/>
                  </a:lnTo>
                  <a:lnTo>
                    <a:pt x="9" y="10"/>
                  </a:lnTo>
                  <a:lnTo>
                    <a:pt x="13" y="11"/>
                  </a:lnTo>
                  <a:lnTo>
                    <a:pt x="19" y="11"/>
                  </a:lnTo>
                  <a:lnTo>
                    <a:pt x="26" y="12"/>
                  </a:lnTo>
                  <a:lnTo>
                    <a:pt x="33" y="12"/>
                  </a:lnTo>
                  <a:lnTo>
                    <a:pt x="39" y="11"/>
                  </a:lnTo>
                  <a:lnTo>
                    <a:pt x="45" y="10"/>
                  </a:lnTo>
                  <a:lnTo>
                    <a:pt x="49" y="9"/>
                  </a:lnTo>
                  <a:lnTo>
                    <a:pt x="52" y="7"/>
                  </a:lnTo>
                  <a:lnTo>
                    <a:pt x="53" y="7"/>
                  </a:lnTo>
                  <a:close/>
                </a:path>
              </a:pathLst>
            </a:custGeom>
            <a:solidFill>
              <a:srgbClr val="7373B3"/>
            </a:solidFill>
            <a:ln w="9525">
              <a:noFill/>
              <a:round/>
              <a:headEnd/>
              <a:tailEnd/>
            </a:ln>
            <a:effectLst/>
          </p:spPr>
          <p:txBody>
            <a:bodyPr wrap="none" anchor="ctr"/>
            <a:lstStyle/>
            <a:p>
              <a:endParaRPr lang="en-IN"/>
            </a:p>
          </p:txBody>
        </p:sp>
        <p:sp>
          <p:nvSpPr>
            <p:cNvPr id="5225" name="Freeform 1129"/>
            <p:cNvSpPr>
              <a:spLocks noChangeArrowheads="1"/>
            </p:cNvSpPr>
            <p:nvPr/>
          </p:nvSpPr>
          <p:spPr bwMode="auto">
            <a:xfrm>
              <a:off x="3893" y="1634"/>
              <a:ext cx="54" cy="11"/>
            </a:xfrm>
            <a:custGeom>
              <a:avLst/>
              <a:gdLst/>
              <a:ahLst/>
              <a:cxnLst>
                <a:cxn ang="0">
                  <a:pos x="50" y="6"/>
                </a:cxn>
                <a:cxn ang="0">
                  <a:pos x="49" y="4"/>
                </a:cxn>
                <a:cxn ang="0">
                  <a:pos x="46" y="3"/>
                </a:cxn>
                <a:cxn ang="0">
                  <a:pos x="42" y="2"/>
                </a:cxn>
                <a:cxn ang="0">
                  <a:pos x="36" y="1"/>
                </a:cxn>
                <a:cxn ang="0">
                  <a:pos x="30" y="0"/>
                </a:cxn>
                <a:cxn ang="0">
                  <a:pos x="23" y="0"/>
                </a:cxn>
                <a:cxn ang="0">
                  <a:pos x="16" y="0"/>
                </a:cxn>
                <a:cxn ang="0">
                  <a:pos x="10" y="1"/>
                </a:cxn>
                <a:cxn ang="0">
                  <a:pos x="6" y="2"/>
                </a:cxn>
                <a:cxn ang="0">
                  <a:pos x="2" y="4"/>
                </a:cxn>
                <a:cxn ang="0">
                  <a:pos x="0" y="5"/>
                </a:cxn>
                <a:cxn ang="0">
                  <a:pos x="0" y="6"/>
                </a:cxn>
                <a:cxn ang="0">
                  <a:pos x="2" y="7"/>
                </a:cxn>
                <a:cxn ang="0">
                  <a:pos x="6" y="9"/>
                </a:cxn>
                <a:cxn ang="0">
                  <a:pos x="10" y="10"/>
                </a:cxn>
                <a:cxn ang="0">
                  <a:pos x="16" y="10"/>
                </a:cxn>
                <a:cxn ang="0">
                  <a:pos x="23" y="11"/>
                </a:cxn>
                <a:cxn ang="0">
                  <a:pos x="30" y="11"/>
                </a:cxn>
                <a:cxn ang="0">
                  <a:pos x="36" y="10"/>
                </a:cxn>
                <a:cxn ang="0">
                  <a:pos x="42" y="9"/>
                </a:cxn>
                <a:cxn ang="0">
                  <a:pos x="46" y="8"/>
                </a:cxn>
                <a:cxn ang="0">
                  <a:pos x="49" y="6"/>
                </a:cxn>
                <a:cxn ang="0">
                  <a:pos x="50" y="6"/>
                </a:cxn>
                <a:cxn ang="0">
                  <a:pos x="47" y="6"/>
                </a:cxn>
                <a:cxn ang="0">
                  <a:pos x="46" y="4"/>
                </a:cxn>
                <a:cxn ang="0">
                  <a:pos x="44" y="3"/>
                </a:cxn>
                <a:cxn ang="0">
                  <a:pos x="39" y="2"/>
                </a:cxn>
                <a:cxn ang="0">
                  <a:pos x="34" y="1"/>
                </a:cxn>
                <a:cxn ang="0">
                  <a:pos x="28" y="1"/>
                </a:cxn>
                <a:cxn ang="0">
                  <a:pos x="22" y="1"/>
                </a:cxn>
                <a:cxn ang="0">
                  <a:pos x="16" y="1"/>
                </a:cxn>
                <a:cxn ang="0">
                  <a:pos x="10" y="2"/>
                </a:cxn>
                <a:cxn ang="0">
                  <a:pos x="7" y="3"/>
                </a:cxn>
                <a:cxn ang="0">
                  <a:pos x="4" y="4"/>
                </a:cxn>
                <a:cxn ang="0">
                  <a:pos x="3" y="6"/>
                </a:cxn>
                <a:cxn ang="0">
                  <a:pos x="4" y="6"/>
                </a:cxn>
                <a:cxn ang="0">
                  <a:pos x="7" y="8"/>
                </a:cxn>
                <a:cxn ang="0">
                  <a:pos x="10" y="9"/>
                </a:cxn>
                <a:cxn ang="0">
                  <a:pos x="16" y="10"/>
                </a:cxn>
                <a:cxn ang="0">
                  <a:pos x="22" y="10"/>
                </a:cxn>
                <a:cxn ang="0">
                  <a:pos x="28" y="10"/>
                </a:cxn>
                <a:cxn ang="0">
                  <a:pos x="34" y="10"/>
                </a:cxn>
                <a:cxn ang="0">
                  <a:pos x="39" y="9"/>
                </a:cxn>
                <a:cxn ang="0">
                  <a:pos x="44" y="8"/>
                </a:cxn>
                <a:cxn ang="0">
                  <a:pos x="46" y="6"/>
                </a:cxn>
                <a:cxn ang="0">
                  <a:pos x="47" y="6"/>
                </a:cxn>
              </a:cxnLst>
              <a:rect l="0" t="0" r="r" b="b"/>
              <a:pathLst>
                <a:path w="50" h="11">
                  <a:moveTo>
                    <a:pt x="50" y="6"/>
                  </a:moveTo>
                  <a:lnTo>
                    <a:pt x="49" y="4"/>
                  </a:lnTo>
                  <a:lnTo>
                    <a:pt x="46" y="3"/>
                  </a:lnTo>
                  <a:lnTo>
                    <a:pt x="42" y="2"/>
                  </a:lnTo>
                  <a:lnTo>
                    <a:pt x="36" y="1"/>
                  </a:lnTo>
                  <a:lnTo>
                    <a:pt x="30" y="0"/>
                  </a:lnTo>
                  <a:lnTo>
                    <a:pt x="23" y="0"/>
                  </a:lnTo>
                  <a:lnTo>
                    <a:pt x="16" y="0"/>
                  </a:lnTo>
                  <a:lnTo>
                    <a:pt x="10" y="1"/>
                  </a:lnTo>
                  <a:lnTo>
                    <a:pt x="6" y="2"/>
                  </a:lnTo>
                  <a:lnTo>
                    <a:pt x="2" y="4"/>
                  </a:lnTo>
                  <a:lnTo>
                    <a:pt x="0" y="5"/>
                  </a:lnTo>
                  <a:lnTo>
                    <a:pt x="0" y="6"/>
                  </a:lnTo>
                  <a:lnTo>
                    <a:pt x="2" y="7"/>
                  </a:lnTo>
                  <a:lnTo>
                    <a:pt x="6" y="9"/>
                  </a:lnTo>
                  <a:lnTo>
                    <a:pt x="10" y="10"/>
                  </a:lnTo>
                  <a:lnTo>
                    <a:pt x="16" y="10"/>
                  </a:lnTo>
                  <a:lnTo>
                    <a:pt x="23" y="11"/>
                  </a:lnTo>
                  <a:lnTo>
                    <a:pt x="30" y="11"/>
                  </a:lnTo>
                  <a:lnTo>
                    <a:pt x="36" y="10"/>
                  </a:lnTo>
                  <a:lnTo>
                    <a:pt x="42" y="9"/>
                  </a:lnTo>
                  <a:lnTo>
                    <a:pt x="46" y="8"/>
                  </a:lnTo>
                  <a:lnTo>
                    <a:pt x="49" y="6"/>
                  </a:lnTo>
                  <a:lnTo>
                    <a:pt x="50" y="6"/>
                  </a:lnTo>
                  <a:close/>
                  <a:moveTo>
                    <a:pt x="47" y="6"/>
                  </a:moveTo>
                  <a:lnTo>
                    <a:pt x="46" y="4"/>
                  </a:lnTo>
                  <a:lnTo>
                    <a:pt x="44" y="3"/>
                  </a:lnTo>
                  <a:lnTo>
                    <a:pt x="39" y="2"/>
                  </a:lnTo>
                  <a:lnTo>
                    <a:pt x="34" y="1"/>
                  </a:lnTo>
                  <a:lnTo>
                    <a:pt x="28" y="1"/>
                  </a:lnTo>
                  <a:lnTo>
                    <a:pt x="22" y="1"/>
                  </a:lnTo>
                  <a:lnTo>
                    <a:pt x="16" y="1"/>
                  </a:lnTo>
                  <a:lnTo>
                    <a:pt x="10" y="2"/>
                  </a:lnTo>
                  <a:lnTo>
                    <a:pt x="7" y="3"/>
                  </a:lnTo>
                  <a:lnTo>
                    <a:pt x="4" y="4"/>
                  </a:lnTo>
                  <a:lnTo>
                    <a:pt x="3" y="6"/>
                  </a:lnTo>
                  <a:lnTo>
                    <a:pt x="4" y="6"/>
                  </a:lnTo>
                  <a:lnTo>
                    <a:pt x="7" y="8"/>
                  </a:lnTo>
                  <a:lnTo>
                    <a:pt x="10" y="9"/>
                  </a:lnTo>
                  <a:lnTo>
                    <a:pt x="16" y="10"/>
                  </a:lnTo>
                  <a:lnTo>
                    <a:pt x="22" y="10"/>
                  </a:lnTo>
                  <a:lnTo>
                    <a:pt x="28" y="10"/>
                  </a:lnTo>
                  <a:lnTo>
                    <a:pt x="34" y="10"/>
                  </a:lnTo>
                  <a:lnTo>
                    <a:pt x="39" y="9"/>
                  </a:lnTo>
                  <a:lnTo>
                    <a:pt x="44" y="8"/>
                  </a:lnTo>
                  <a:lnTo>
                    <a:pt x="46" y="6"/>
                  </a:lnTo>
                  <a:lnTo>
                    <a:pt x="47" y="6"/>
                  </a:lnTo>
                  <a:close/>
                </a:path>
              </a:pathLst>
            </a:custGeom>
            <a:solidFill>
              <a:srgbClr val="6363BD"/>
            </a:solidFill>
            <a:ln w="9525">
              <a:noFill/>
              <a:round/>
              <a:headEnd/>
              <a:tailEnd/>
            </a:ln>
            <a:effectLst/>
          </p:spPr>
          <p:txBody>
            <a:bodyPr wrap="none" anchor="ctr"/>
            <a:lstStyle/>
            <a:p>
              <a:endParaRPr lang="en-IN"/>
            </a:p>
          </p:txBody>
        </p:sp>
        <p:sp>
          <p:nvSpPr>
            <p:cNvPr id="5226" name="Freeform 1130"/>
            <p:cNvSpPr>
              <a:spLocks noChangeArrowheads="1"/>
            </p:cNvSpPr>
            <p:nvPr/>
          </p:nvSpPr>
          <p:spPr bwMode="auto">
            <a:xfrm>
              <a:off x="3897" y="1635"/>
              <a:ext cx="48" cy="9"/>
            </a:xfrm>
            <a:custGeom>
              <a:avLst/>
              <a:gdLst/>
              <a:ahLst/>
              <a:cxnLst>
                <a:cxn ang="0">
                  <a:pos x="44" y="5"/>
                </a:cxn>
                <a:cxn ang="0">
                  <a:pos x="43" y="3"/>
                </a:cxn>
                <a:cxn ang="0">
                  <a:pos x="41" y="2"/>
                </a:cxn>
                <a:cxn ang="0">
                  <a:pos x="36" y="1"/>
                </a:cxn>
                <a:cxn ang="0">
                  <a:pos x="31" y="0"/>
                </a:cxn>
                <a:cxn ang="0">
                  <a:pos x="25" y="0"/>
                </a:cxn>
                <a:cxn ang="0">
                  <a:pos x="19" y="0"/>
                </a:cxn>
                <a:cxn ang="0">
                  <a:pos x="13" y="0"/>
                </a:cxn>
                <a:cxn ang="0">
                  <a:pos x="7" y="1"/>
                </a:cxn>
                <a:cxn ang="0">
                  <a:pos x="4" y="2"/>
                </a:cxn>
                <a:cxn ang="0">
                  <a:pos x="1" y="3"/>
                </a:cxn>
                <a:cxn ang="0">
                  <a:pos x="0" y="5"/>
                </a:cxn>
                <a:cxn ang="0">
                  <a:pos x="1" y="5"/>
                </a:cxn>
                <a:cxn ang="0">
                  <a:pos x="4" y="7"/>
                </a:cxn>
                <a:cxn ang="0">
                  <a:pos x="7" y="8"/>
                </a:cxn>
                <a:cxn ang="0">
                  <a:pos x="13" y="9"/>
                </a:cxn>
                <a:cxn ang="0">
                  <a:pos x="19" y="9"/>
                </a:cxn>
                <a:cxn ang="0">
                  <a:pos x="25" y="9"/>
                </a:cxn>
                <a:cxn ang="0">
                  <a:pos x="31" y="9"/>
                </a:cxn>
                <a:cxn ang="0">
                  <a:pos x="36" y="8"/>
                </a:cxn>
                <a:cxn ang="0">
                  <a:pos x="41" y="7"/>
                </a:cxn>
                <a:cxn ang="0">
                  <a:pos x="43" y="5"/>
                </a:cxn>
                <a:cxn ang="0">
                  <a:pos x="44" y="5"/>
                </a:cxn>
                <a:cxn ang="0">
                  <a:pos x="41" y="5"/>
                </a:cxn>
                <a:cxn ang="0">
                  <a:pos x="40" y="3"/>
                </a:cxn>
                <a:cxn ang="0">
                  <a:pos x="37" y="2"/>
                </a:cxn>
                <a:cxn ang="0">
                  <a:pos x="33" y="1"/>
                </a:cxn>
                <a:cxn ang="0">
                  <a:pos x="28" y="1"/>
                </a:cxn>
                <a:cxn ang="0">
                  <a:pos x="22" y="0"/>
                </a:cxn>
                <a:cxn ang="0">
                  <a:pos x="16" y="1"/>
                </a:cxn>
                <a:cxn ang="0">
                  <a:pos x="10" y="1"/>
                </a:cxn>
                <a:cxn ang="0">
                  <a:pos x="7" y="2"/>
                </a:cxn>
                <a:cxn ang="0">
                  <a:pos x="4" y="3"/>
                </a:cxn>
                <a:cxn ang="0">
                  <a:pos x="3" y="5"/>
                </a:cxn>
                <a:cxn ang="0">
                  <a:pos x="4" y="5"/>
                </a:cxn>
                <a:cxn ang="0">
                  <a:pos x="7" y="7"/>
                </a:cxn>
                <a:cxn ang="0">
                  <a:pos x="10" y="8"/>
                </a:cxn>
                <a:cxn ang="0">
                  <a:pos x="16" y="8"/>
                </a:cxn>
                <a:cxn ang="0">
                  <a:pos x="22" y="8"/>
                </a:cxn>
                <a:cxn ang="0">
                  <a:pos x="28" y="8"/>
                </a:cxn>
                <a:cxn ang="0">
                  <a:pos x="33" y="8"/>
                </a:cxn>
                <a:cxn ang="0">
                  <a:pos x="37" y="7"/>
                </a:cxn>
                <a:cxn ang="0">
                  <a:pos x="40" y="5"/>
                </a:cxn>
                <a:cxn ang="0">
                  <a:pos x="41" y="5"/>
                </a:cxn>
              </a:cxnLst>
              <a:rect l="0" t="0" r="r" b="b"/>
              <a:pathLst>
                <a:path w="44" h="9">
                  <a:moveTo>
                    <a:pt x="44" y="5"/>
                  </a:moveTo>
                  <a:lnTo>
                    <a:pt x="43" y="3"/>
                  </a:lnTo>
                  <a:lnTo>
                    <a:pt x="41" y="2"/>
                  </a:lnTo>
                  <a:lnTo>
                    <a:pt x="36" y="1"/>
                  </a:lnTo>
                  <a:lnTo>
                    <a:pt x="31" y="0"/>
                  </a:lnTo>
                  <a:lnTo>
                    <a:pt x="25" y="0"/>
                  </a:lnTo>
                  <a:lnTo>
                    <a:pt x="19" y="0"/>
                  </a:lnTo>
                  <a:lnTo>
                    <a:pt x="13" y="0"/>
                  </a:lnTo>
                  <a:lnTo>
                    <a:pt x="7" y="1"/>
                  </a:lnTo>
                  <a:lnTo>
                    <a:pt x="4" y="2"/>
                  </a:lnTo>
                  <a:lnTo>
                    <a:pt x="1" y="3"/>
                  </a:lnTo>
                  <a:lnTo>
                    <a:pt x="0" y="5"/>
                  </a:lnTo>
                  <a:lnTo>
                    <a:pt x="1" y="5"/>
                  </a:lnTo>
                  <a:lnTo>
                    <a:pt x="4" y="7"/>
                  </a:lnTo>
                  <a:lnTo>
                    <a:pt x="7" y="8"/>
                  </a:lnTo>
                  <a:lnTo>
                    <a:pt x="13" y="9"/>
                  </a:lnTo>
                  <a:lnTo>
                    <a:pt x="19" y="9"/>
                  </a:lnTo>
                  <a:lnTo>
                    <a:pt x="25" y="9"/>
                  </a:lnTo>
                  <a:lnTo>
                    <a:pt x="31" y="9"/>
                  </a:lnTo>
                  <a:lnTo>
                    <a:pt x="36" y="8"/>
                  </a:lnTo>
                  <a:lnTo>
                    <a:pt x="41" y="7"/>
                  </a:lnTo>
                  <a:lnTo>
                    <a:pt x="43" y="5"/>
                  </a:lnTo>
                  <a:lnTo>
                    <a:pt x="44" y="5"/>
                  </a:lnTo>
                  <a:close/>
                  <a:moveTo>
                    <a:pt x="41" y="5"/>
                  </a:moveTo>
                  <a:lnTo>
                    <a:pt x="40" y="3"/>
                  </a:lnTo>
                  <a:lnTo>
                    <a:pt x="37" y="2"/>
                  </a:lnTo>
                  <a:lnTo>
                    <a:pt x="33" y="1"/>
                  </a:lnTo>
                  <a:lnTo>
                    <a:pt x="28" y="1"/>
                  </a:lnTo>
                  <a:lnTo>
                    <a:pt x="22" y="0"/>
                  </a:lnTo>
                  <a:lnTo>
                    <a:pt x="16" y="1"/>
                  </a:lnTo>
                  <a:lnTo>
                    <a:pt x="10" y="1"/>
                  </a:lnTo>
                  <a:lnTo>
                    <a:pt x="7" y="2"/>
                  </a:lnTo>
                  <a:lnTo>
                    <a:pt x="4" y="3"/>
                  </a:lnTo>
                  <a:lnTo>
                    <a:pt x="3" y="5"/>
                  </a:lnTo>
                  <a:lnTo>
                    <a:pt x="4" y="5"/>
                  </a:lnTo>
                  <a:lnTo>
                    <a:pt x="7" y="7"/>
                  </a:lnTo>
                  <a:lnTo>
                    <a:pt x="10" y="8"/>
                  </a:lnTo>
                  <a:lnTo>
                    <a:pt x="16" y="8"/>
                  </a:lnTo>
                  <a:lnTo>
                    <a:pt x="22" y="8"/>
                  </a:lnTo>
                  <a:lnTo>
                    <a:pt x="28" y="8"/>
                  </a:lnTo>
                  <a:lnTo>
                    <a:pt x="33" y="8"/>
                  </a:lnTo>
                  <a:lnTo>
                    <a:pt x="37" y="7"/>
                  </a:lnTo>
                  <a:lnTo>
                    <a:pt x="40" y="5"/>
                  </a:lnTo>
                  <a:lnTo>
                    <a:pt x="41" y="5"/>
                  </a:lnTo>
                  <a:close/>
                </a:path>
              </a:pathLst>
            </a:custGeom>
            <a:solidFill>
              <a:srgbClr val="5252C9"/>
            </a:solidFill>
            <a:ln w="9525">
              <a:noFill/>
              <a:round/>
              <a:headEnd/>
              <a:tailEnd/>
            </a:ln>
            <a:effectLst/>
          </p:spPr>
          <p:txBody>
            <a:bodyPr wrap="none" anchor="ctr"/>
            <a:lstStyle/>
            <a:p>
              <a:endParaRPr lang="en-IN"/>
            </a:p>
          </p:txBody>
        </p:sp>
        <p:sp>
          <p:nvSpPr>
            <p:cNvPr id="5227" name="Freeform 1131"/>
            <p:cNvSpPr>
              <a:spLocks noChangeArrowheads="1"/>
            </p:cNvSpPr>
            <p:nvPr/>
          </p:nvSpPr>
          <p:spPr bwMode="auto">
            <a:xfrm>
              <a:off x="3900" y="1635"/>
              <a:ext cx="41" cy="8"/>
            </a:xfrm>
            <a:custGeom>
              <a:avLst/>
              <a:gdLst/>
              <a:ahLst/>
              <a:cxnLst>
                <a:cxn ang="0">
                  <a:pos x="38" y="5"/>
                </a:cxn>
                <a:cxn ang="0">
                  <a:pos x="37" y="3"/>
                </a:cxn>
                <a:cxn ang="0">
                  <a:pos x="34" y="2"/>
                </a:cxn>
                <a:cxn ang="0">
                  <a:pos x="30" y="1"/>
                </a:cxn>
                <a:cxn ang="0">
                  <a:pos x="25" y="1"/>
                </a:cxn>
                <a:cxn ang="0">
                  <a:pos x="19" y="0"/>
                </a:cxn>
                <a:cxn ang="0">
                  <a:pos x="13" y="1"/>
                </a:cxn>
                <a:cxn ang="0">
                  <a:pos x="7" y="1"/>
                </a:cxn>
                <a:cxn ang="0">
                  <a:pos x="4" y="2"/>
                </a:cxn>
                <a:cxn ang="0">
                  <a:pos x="1" y="3"/>
                </a:cxn>
                <a:cxn ang="0">
                  <a:pos x="0" y="5"/>
                </a:cxn>
                <a:cxn ang="0">
                  <a:pos x="1" y="5"/>
                </a:cxn>
                <a:cxn ang="0">
                  <a:pos x="4" y="7"/>
                </a:cxn>
                <a:cxn ang="0">
                  <a:pos x="7" y="8"/>
                </a:cxn>
                <a:cxn ang="0">
                  <a:pos x="13" y="8"/>
                </a:cxn>
                <a:cxn ang="0">
                  <a:pos x="19" y="8"/>
                </a:cxn>
                <a:cxn ang="0">
                  <a:pos x="25" y="8"/>
                </a:cxn>
                <a:cxn ang="0">
                  <a:pos x="30" y="8"/>
                </a:cxn>
                <a:cxn ang="0">
                  <a:pos x="34" y="7"/>
                </a:cxn>
                <a:cxn ang="0">
                  <a:pos x="37" y="5"/>
                </a:cxn>
                <a:cxn ang="0">
                  <a:pos x="38" y="5"/>
                </a:cxn>
                <a:cxn ang="0">
                  <a:pos x="35" y="5"/>
                </a:cxn>
                <a:cxn ang="0">
                  <a:pos x="34" y="4"/>
                </a:cxn>
                <a:cxn ang="0">
                  <a:pos x="32" y="3"/>
                </a:cxn>
                <a:cxn ang="0">
                  <a:pos x="28" y="2"/>
                </a:cxn>
                <a:cxn ang="0">
                  <a:pos x="23" y="1"/>
                </a:cxn>
                <a:cxn ang="0">
                  <a:pos x="18" y="1"/>
                </a:cxn>
                <a:cxn ang="0">
                  <a:pos x="12" y="1"/>
                </a:cxn>
                <a:cxn ang="0">
                  <a:pos x="7" y="2"/>
                </a:cxn>
                <a:cxn ang="0">
                  <a:pos x="4" y="3"/>
                </a:cxn>
                <a:cxn ang="0">
                  <a:pos x="3" y="4"/>
                </a:cxn>
                <a:cxn ang="0">
                  <a:pos x="3" y="5"/>
                </a:cxn>
                <a:cxn ang="0">
                  <a:pos x="4" y="6"/>
                </a:cxn>
                <a:cxn ang="0">
                  <a:pos x="7" y="7"/>
                </a:cxn>
                <a:cxn ang="0">
                  <a:pos x="12" y="7"/>
                </a:cxn>
                <a:cxn ang="0">
                  <a:pos x="18" y="8"/>
                </a:cxn>
                <a:cxn ang="0">
                  <a:pos x="23" y="8"/>
                </a:cxn>
                <a:cxn ang="0">
                  <a:pos x="28" y="7"/>
                </a:cxn>
                <a:cxn ang="0">
                  <a:pos x="32" y="6"/>
                </a:cxn>
                <a:cxn ang="0">
                  <a:pos x="34" y="5"/>
                </a:cxn>
                <a:cxn ang="0">
                  <a:pos x="35" y="5"/>
                </a:cxn>
              </a:cxnLst>
              <a:rect l="0" t="0" r="r" b="b"/>
              <a:pathLst>
                <a:path w="38" h="8">
                  <a:moveTo>
                    <a:pt x="38" y="5"/>
                  </a:moveTo>
                  <a:lnTo>
                    <a:pt x="37" y="3"/>
                  </a:lnTo>
                  <a:lnTo>
                    <a:pt x="34" y="2"/>
                  </a:lnTo>
                  <a:lnTo>
                    <a:pt x="30" y="1"/>
                  </a:lnTo>
                  <a:lnTo>
                    <a:pt x="25" y="1"/>
                  </a:lnTo>
                  <a:lnTo>
                    <a:pt x="19" y="0"/>
                  </a:lnTo>
                  <a:lnTo>
                    <a:pt x="13" y="1"/>
                  </a:lnTo>
                  <a:lnTo>
                    <a:pt x="7" y="1"/>
                  </a:lnTo>
                  <a:lnTo>
                    <a:pt x="4" y="2"/>
                  </a:lnTo>
                  <a:lnTo>
                    <a:pt x="1" y="3"/>
                  </a:lnTo>
                  <a:lnTo>
                    <a:pt x="0" y="5"/>
                  </a:lnTo>
                  <a:lnTo>
                    <a:pt x="1" y="5"/>
                  </a:lnTo>
                  <a:lnTo>
                    <a:pt x="4" y="7"/>
                  </a:lnTo>
                  <a:lnTo>
                    <a:pt x="7" y="8"/>
                  </a:lnTo>
                  <a:lnTo>
                    <a:pt x="13" y="8"/>
                  </a:lnTo>
                  <a:lnTo>
                    <a:pt x="19" y="8"/>
                  </a:lnTo>
                  <a:lnTo>
                    <a:pt x="25" y="8"/>
                  </a:lnTo>
                  <a:lnTo>
                    <a:pt x="30" y="8"/>
                  </a:lnTo>
                  <a:lnTo>
                    <a:pt x="34" y="7"/>
                  </a:lnTo>
                  <a:lnTo>
                    <a:pt x="37" y="5"/>
                  </a:lnTo>
                  <a:lnTo>
                    <a:pt x="38" y="5"/>
                  </a:lnTo>
                  <a:close/>
                  <a:moveTo>
                    <a:pt x="35" y="5"/>
                  </a:moveTo>
                  <a:lnTo>
                    <a:pt x="34" y="4"/>
                  </a:lnTo>
                  <a:lnTo>
                    <a:pt x="32" y="3"/>
                  </a:lnTo>
                  <a:lnTo>
                    <a:pt x="28" y="2"/>
                  </a:lnTo>
                  <a:lnTo>
                    <a:pt x="23" y="1"/>
                  </a:lnTo>
                  <a:lnTo>
                    <a:pt x="18" y="1"/>
                  </a:lnTo>
                  <a:lnTo>
                    <a:pt x="12" y="1"/>
                  </a:lnTo>
                  <a:lnTo>
                    <a:pt x="7" y="2"/>
                  </a:lnTo>
                  <a:lnTo>
                    <a:pt x="4" y="3"/>
                  </a:lnTo>
                  <a:lnTo>
                    <a:pt x="3" y="4"/>
                  </a:lnTo>
                  <a:lnTo>
                    <a:pt x="3" y="5"/>
                  </a:lnTo>
                  <a:lnTo>
                    <a:pt x="4" y="6"/>
                  </a:lnTo>
                  <a:lnTo>
                    <a:pt x="7" y="7"/>
                  </a:lnTo>
                  <a:lnTo>
                    <a:pt x="12" y="7"/>
                  </a:lnTo>
                  <a:lnTo>
                    <a:pt x="18" y="8"/>
                  </a:lnTo>
                  <a:lnTo>
                    <a:pt x="23" y="8"/>
                  </a:lnTo>
                  <a:lnTo>
                    <a:pt x="28" y="7"/>
                  </a:lnTo>
                  <a:lnTo>
                    <a:pt x="32" y="6"/>
                  </a:lnTo>
                  <a:lnTo>
                    <a:pt x="34" y="5"/>
                  </a:lnTo>
                  <a:lnTo>
                    <a:pt x="35" y="5"/>
                  </a:lnTo>
                  <a:close/>
                </a:path>
              </a:pathLst>
            </a:custGeom>
            <a:solidFill>
              <a:srgbClr val="3E3ED5"/>
            </a:solidFill>
            <a:ln w="9525">
              <a:noFill/>
              <a:round/>
              <a:headEnd/>
              <a:tailEnd/>
            </a:ln>
            <a:effectLst/>
          </p:spPr>
          <p:txBody>
            <a:bodyPr wrap="none" anchor="ctr"/>
            <a:lstStyle/>
            <a:p>
              <a:endParaRPr lang="en-IN"/>
            </a:p>
          </p:txBody>
        </p:sp>
        <p:sp>
          <p:nvSpPr>
            <p:cNvPr id="5228" name="Freeform 1132"/>
            <p:cNvSpPr>
              <a:spLocks noChangeArrowheads="1"/>
            </p:cNvSpPr>
            <p:nvPr/>
          </p:nvSpPr>
          <p:spPr bwMode="auto">
            <a:xfrm>
              <a:off x="3903" y="1636"/>
              <a:ext cx="34" cy="7"/>
            </a:xfrm>
            <a:custGeom>
              <a:avLst/>
              <a:gdLst/>
              <a:ahLst/>
              <a:cxnLst>
                <a:cxn ang="0">
                  <a:pos x="32" y="4"/>
                </a:cxn>
                <a:cxn ang="0">
                  <a:pos x="31" y="3"/>
                </a:cxn>
                <a:cxn ang="0">
                  <a:pos x="29" y="2"/>
                </a:cxn>
                <a:cxn ang="0">
                  <a:pos x="25" y="1"/>
                </a:cxn>
                <a:cxn ang="0">
                  <a:pos x="20" y="0"/>
                </a:cxn>
                <a:cxn ang="0">
                  <a:pos x="15" y="0"/>
                </a:cxn>
                <a:cxn ang="0">
                  <a:pos x="9" y="0"/>
                </a:cxn>
                <a:cxn ang="0">
                  <a:pos x="4" y="1"/>
                </a:cxn>
                <a:cxn ang="0">
                  <a:pos x="1" y="2"/>
                </a:cxn>
                <a:cxn ang="0">
                  <a:pos x="0" y="3"/>
                </a:cxn>
                <a:cxn ang="0">
                  <a:pos x="0" y="4"/>
                </a:cxn>
                <a:cxn ang="0">
                  <a:pos x="1" y="5"/>
                </a:cxn>
                <a:cxn ang="0">
                  <a:pos x="4" y="6"/>
                </a:cxn>
                <a:cxn ang="0">
                  <a:pos x="9" y="6"/>
                </a:cxn>
                <a:cxn ang="0">
                  <a:pos x="15" y="7"/>
                </a:cxn>
                <a:cxn ang="0">
                  <a:pos x="20" y="7"/>
                </a:cxn>
                <a:cxn ang="0">
                  <a:pos x="25" y="6"/>
                </a:cxn>
                <a:cxn ang="0">
                  <a:pos x="29" y="5"/>
                </a:cxn>
                <a:cxn ang="0">
                  <a:pos x="31" y="4"/>
                </a:cxn>
                <a:cxn ang="0">
                  <a:pos x="32" y="4"/>
                </a:cxn>
                <a:cxn ang="0">
                  <a:pos x="30" y="4"/>
                </a:cxn>
                <a:cxn ang="0">
                  <a:pos x="29" y="3"/>
                </a:cxn>
                <a:cxn ang="0">
                  <a:pos x="26" y="2"/>
                </a:cxn>
                <a:cxn ang="0">
                  <a:pos x="23" y="1"/>
                </a:cxn>
                <a:cxn ang="0">
                  <a:pos x="17" y="1"/>
                </a:cxn>
                <a:cxn ang="0">
                  <a:pos x="12" y="1"/>
                </a:cxn>
                <a:cxn ang="0">
                  <a:pos x="7" y="1"/>
                </a:cxn>
                <a:cxn ang="0">
                  <a:pos x="4" y="2"/>
                </a:cxn>
                <a:cxn ang="0">
                  <a:pos x="2" y="3"/>
                </a:cxn>
                <a:cxn ang="0">
                  <a:pos x="2" y="4"/>
                </a:cxn>
                <a:cxn ang="0">
                  <a:pos x="4" y="5"/>
                </a:cxn>
                <a:cxn ang="0">
                  <a:pos x="7" y="5"/>
                </a:cxn>
                <a:cxn ang="0">
                  <a:pos x="12" y="6"/>
                </a:cxn>
                <a:cxn ang="0">
                  <a:pos x="17" y="6"/>
                </a:cxn>
                <a:cxn ang="0">
                  <a:pos x="23" y="6"/>
                </a:cxn>
                <a:cxn ang="0">
                  <a:pos x="26" y="5"/>
                </a:cxn>
                <a:cxn ang="0">
                  <a:pos x="29" y="4"/>
                </a:cxn>
                <a:cxn ang="0">
                  <a:pos x="30" y="4"/>
                </a:cxn>
              </a:cxnLst>
              <a:rect l="0" t="0" r="r" b="b"/>
              <a:pathLst>
                <a:path w="32" h="7">
                  <a:moveTo>
                    <a:pt x="32" y="4"/>
                  </a:moveTo>
                  <a:lnTo>
                    <a:pt x="31" y="3"/>
                  </a:lnTo>
                  <a:lnTo>
                    <a:pt x="29" y="2"/>
                  </a:lnTo>
                  <a:lnTo>
                    <a:pt x="25" y="1"/>
                  </a:lnTo>
                  <a:lnTo>
                    <a:pt x="20" y="0"/>
                  </a:lnTo>
                  <a:lnTo>
                    <a:pt x="15" y="0"/>
                  </a:lnTo>
                  <a:lnTo>
                    <a:pt x="9" y="0"/>
                  </a:lnTo>
                  <a:lnTo>
                    <a:pt x="4" y="1"/>
                  </a:lnTo>
                  <a:lnTo>
                    <a:pt x="1" y="2"/>
                  </a:lnTo>
                  <a:lnTo>
                    <a:pt x="0" y="3"/>
                  </a:lnTo>
                  <a:lnTo>
                    <a:pt x="0" y="4"/>
                  </a:lnTo>
                  <a:lnTo>
                    <a:pt x="1" y="5"/>
                  </a:lnTo>
                  <a:lnTo>
                    <a:pt x="4" y="6"/>
                  </a:lnTo>
                  <a:lnTo>
                    <a:pt x="9" y="6"/>
                  </a:lnTo>
                  <a:lnTo>
                    <a:pt x="15" y="7"/>
                  </a:lnTo>
                  <a:lnTo>
                    <a:pt x="20" y="7"/>
                  </a:lnTo>
                  <a:lnTo>
                    <a:pt x="25" y="6"/>
                  </a:lnTo>
                  <a:lnTo>
                    <a:pt x="29" y="5"/>
                  </a:lnTo>
                  <a:lnTo>
                    <a:pt x="31" y="4"/>
                  </a:lnTo>
                  <a:lnTo>
                    <a:pt x="32" y="4"/>
                  </a:lnTo>
                  <a:close/>
                  <a:moveTo>
                    <a:pt x="30" y="4"/>
                  </a:moveTo>
                  <a:lnTo>
                    <a:pt x="29" y="3"/>
                  </a:lnTo>
                  <a:lnTo>
                    <a:pt x="26" y="2"/>
                  </a:lnTo>
                  <a:lnTo>
                    <a:pt x="23" y="1"/>
                  </a:lnTo>
                  <a:lnTo>
                    <a:pt x="17" y="1"/>
                  </a:lnTo>
                  <a:lnTo>
                    <a:pt x="12" y="1"/>
                  </a:lnTo>
                  <a:lnTo>
                    <a:pt x="7" y="1"/>
                  </a:lnTo>
                  <a:lnTo>
                    <a:pt x="4" y="2"/>
                  </a:lnTo>
                  <a:lnTo>
                    <a:pt x="2" y="3"/>
                  </a:lnTo>
                  <a:lnTo>
                    <a:pt x="2" y="4"/>
                  </a:lnTo>
                  <a:lnTo>
                    <a:pt x="4" y="5"/>
                  </a:lnTo>
                  <a:lnTo>
                    <a:pt x="7" y="5"/>
                  </a:lnTo>
                  <a:lnTo>
                    <a:pt x="12" y="6"/>
                  </a:lnTo>
                  <a:lnTo>
                    <a:pt x="17" y="6"/>
                  </a:lnTo>
                  <a:lnTo>
                    <a:pt x="23" y="6"/>
                  </a:lnTo>
                  <a:lnTo>
                    <a:pt x="26" y="5"/>
                  </a:lnTo>
                  <a:lnTo>
                    <a:pt x="29" y="4"/>
                  </a:lnTo>
                  <a:lnTo>
                    <a:pt x="30" y="4"/>
                  </a:lnTo>
                  <a:close/>
                </a:path>
              </a:pathLst>
            </a:custGeom>
            <a:solidFill>
              <a:srgbClr val="2C2CE1"/>
            </a:solidFill>
            <a:ln w="9525">
              <a:noFill/>
              <a:round/>
              <a:headEnd/>
              <a:tailEnd/>
            </a:ln>
            <a:effectLst/>
          </p:spPr>
          <p:txBody>
            <a:bodyPr wrap="none" anchor="ctr"/>
            <a:lstStyle/>
            <a:p>
              <a:endParaRPr lang="en-IN"/>
            </a:p>
          </p:txBody>
        </p:sp>
        <p:sp>
          <p:nvSpPr>
            <p:cNvPr id="5229" name="Freeform 1133"/>
            <p:cNvSpPr>
              <a:spLocks noChangeArrowheads="1"/>
            </p:cNvSpPr>
            <p:nvPr/>
          </p:nvSpPr>
          <p:spPr bwMode="auto">
            <a:xfrm>
              <a:off x="3906" y="1637"/>
              <a:ext cx="30" cy="4"/>
            </a:xfrm>
            <a:custGeom>
              <a:avLst/>
              <a:gdLst/>
              <a:ahLst/>
              <a:cxnLst>
                <a:cxn ang="0">
                  <a:pos x="28" y="3"/>
                </a:cxn>
                <a:cxn ang="0">
                  <a:pos x="27" y="2"/>
                </a:cxn>
                <a:cxn ang="0">
                  <a:pos x="24" y="1"/>
                </a:cxn>
                <a:cxn ang="0">
                  <a:pos x="21" y="0"/>
                </a:cxn>
                <a:cxn ang="0">
                  <a:pos x="15" y="0"/>
                </a:cxn>
                <a:cxn ang="0">
                  <a:pos x="10" y="0"/>
                </a:cxn>
                <a:cxn ang="0">
                  <a:pos x="5" y="0"/>
                </a:cxn>
                <a:cxn ang="0">
                  <a:pos x="2" y="1"/>
                </a:cxn>
                <a:cxn ang="0">
                  <a:pos x="0" y="2"/>
                </a:cxn>
                <a:cxn ang="0">
                  <a:pos x="0" y="3"/>
                </a:cxn>
                <a:cxn ang="0">
                  <a:pos x="2" y="4"/>
                </a:cxn>
                <a:cxn ang="0">
                  <a:pos x="5" y="4"/>
                </a:cxn>
                <a:cxn ang="0">
                  <a:pos x="10" y="5"/>
                </a:cxn>
                <a:cxn ang="0">
                  <a:pos x="15" y="5"/>
                </a:cxn>
                <a:cxn ang="0">
                  <a:pos x="21" y="5"/>
                </a:cxn>
                <a:cxn ang="0">
                  <a:pos x="24" y="4"/>
                </a:cxn>
                <a:cxn ang="0">
                  <a:pos x="27" y="3"/>
                </a:cxn>
                <a:cxn ang="0">
                  <a:pos x="28" y="3"/>
                </a:cxn>
                <a:cxn ang="0">
                  <a:pos x="25" y="3"/>
                </a:cxn>
                <a:cxn ang="0">
                  <a:pos x="24" y="2"/>
                </a:cxn>
                <a:cxn ang="0">
                  <a:pos x="22" y="1"/>
                </a:cxn>
                <a:cxn ang="0">
                  <a:pos x="18" y="0"/>
                </a:cxn>
                <a:cxn ang="0">
                  <a:pos x="13" y="0"/>
                </a:cxn>
                <a:cxn ang="0">
                  <a:pos x="8" y="1"/>
                </a:cxn>
                <a:cxn ang="0">
                  <a:pos x="5" y="1"/>
                </a:cxn>
                <a:cxn ang="0">
                  <a:pos x="3" y="2"/>
                </a:cxn>
                <a:cxn ang="0">
                  <a:pos x="3" y="3"/>
                </a:cxn>
                <a:cxn ang="0">
                  <a:pos x="5" y="3"/>
                </a:cxn>
                <a:cxn ang="0">
                  <a:pos x="8" y="4"/>
                </a:cxn>
                <a:cxn ang="0">
                  <a:pos x="13" y="4"/>
                </a:cxn>
                <a:cxn ang="0">
                  <a:pos x="18" y="4"/>
                </a:cxn>
                <a:cxn ang="0">
                  <a:pos x="22" y="4"/>
                </a:cxn>
                <a:cxn ang="0">
                  <a:pos x="24" y="3"/>
                </a:cxn>
                <a:cxn ang="0">
                  <a:pos x="25" y="3"/>
                </a:cxn>
              </a:cxnLst>
              <a:rect l="0" t="0" r="r" b="b"/>
              <a:pathLst>
                <a:path w="28" h="5">
                  <a:moveTo>
                    <a:pt x="28" y="3"/>
                  </a:moveTo>
                  <a:lnTo>
                    <a:pt x="27" y="2"/>
                  </a:lnTo>
                  <a:lnTo>
                    <a:pt x="24" y="1"/>
                  </a:lnTo>
                  <a:lnTo>
                    <a:pt x="21" y="0"/>
                  </a:lnTo>
                  <a:lnTo>
                    <a:pt x="15" y="0"/>
                  </a:lnTo>
                  <a:lnTo>
                    <a:pt x="10" y="0"/>
                  </a:lnTo>
                  <a:lnTo>
                    <a:pt x="5" y="0"/>
                  </a:lnTo>
                  <a:lnTo>
                    <a:pt x="2" y="1"/>
                  </a:lnTo>
                  <a:lnTo>
                    <a:pt x="0" y="2"/>
                  </a:lnTo>
                  <a:lnTo>
                    <a:pt x="0" y="3"/>
                  </a:lnTo>
                  <a:lnTo>
                    <a:pt x="2" y="4"/>
                  </a:lnTo>
                  <a:lnTo>
                    <a:pt x="5" y="4"/>
                  </a:lnTo>
                  <a:lnTo>
                    <a:pt x="10" y="5"/>
                  </a:lnTo>
                  <a:lnTo>
                    <a:pt x="15" y="5"/>
                  </a:lnTo>
                  <a:lnTo>
                    <a:pt x="21" y="5"/>
                  </a:lnTo>
                  <a:lnTo>
                    <a:pt x="24" y="4"/>
                  </a:lnTo>
                  <a:lnTo>
                    <a:pt x="27" y="3"/>
                  </a:lnTo>
                  <a:lnTo>
                    <a:pt x="28" y="3"/>
                  </a:lnTo>
                  <a:close/>
                  <a:moveTo>
                    <a:pt x="25" y="3"/>
                  </a:moveTo>
                  <a:lnTo>
                    <a:pt x="24" y="2"/>
                  </a:lnTo>
                  <a:lnTo>
                    <a:pt x="22" y="1"/>
                  </a:lnTo>
                  <a:lnTo>
                    <a:pt x="18" y="0"/>
                  </a:lnTo>
                  <a:lnTo>
                    <a:pt x="13" y="0"/>
                  </a:lnTo>
                  <a:lnTo>
                    <a:pt x="8" y="1"/>
                  </a:lnTo>
                  <a:lnTo>
                    <a:pt x="5" y="1"/>
                  </a:lnTo>
                  <a:lnTo>
                    <a:pt x="3" y="2"/>
                  </a:lnTo>
                  <a:lnTo>
                    <a:pt x="3" y="3"/>
                  </a:lnTo>
                  <a:lnTo>
                    <a:pt x="5" y="3"/>
                  </a:lnTo>
                  <a:lnTo>
                    <a:pt x="8" y="4"/>
                  </a:lnTo>
                  <a:lnTo>
                    <a:pt x="13" y="4"/>
                  </a:lnTo>
                  <a:lnTo>
                    <a:pt x="18" y="4"/>
                  </a:lnTo>
                  <a:lnTo>
                    <a:pt x="22" y="4"/>
                  </a:lnTo>
                  <a:lnTo>
                    <a:pt x="24" y="3"/>
                  </a:lnTo>
                  <a:lnTo>
                    <a:pt x="25" y="3"/>
                  </a:lnTo>
                  <a:close/>
                </a:path>
              </a:pathLst>
            </a:custGeom>
            <a:solidFill>
              <a:srgbClr val="1F1FEA"/>
            </a:solidFill>
            <a:ln w="9525">
              <a:noFill/>
              <a:round/>
              <a:headEnd/>
              <a:tailEnd/>
            </a:ln>
            <a:effectLst/>
          </p:spPr>
          <p:txBody>
            <a:bodyPr wrap="none" anchor="ctr"/>
            <a:lstStyle/>
            <a:p>
              <a:endParaRPr lang="en-IN"/>
            </a:p>
          </p:txBody>
        </p:sp>
        <p:sp>
          <p:nvSpPr>
            <p:cNvPr id="5230" name="Freeform 1134"/>
            <p:cNvSpPr>
              <a:spLocks noChangeArrowheads="1"/>
            </p:cNvSpPr>
            <p:nvPr/>
          </p:nvSpPr>
          <p:spPr bwMode="auto">
            <a:xfrm>
              <a:off x="3909" y="1637"/>
              <a:ext cx="23" cy="4"/>
            </a:xfrm>
            <a:custGeom>
              <a:avLst/>
              <a:gdLst/>
              <a:ahLst/>
              <a:cxnLst>
                <a:cxn ang="0">
                  <a:pos x="22" y="3"/>
                </a:cxn>
                <a:cxn ang="0">
                  <a:pos x="21" y="2"/>
                </a:cxn>
                <a:cxn ang="0">
                  <a:pos x="19" y="1"/>
                </a:cxn>
                <a:cxn ang="0">
                  <a:pos x="15" y="0"/>
                </a:cxn>
                <a:cxn ang="0">
                  <a:pos x="10" y="0"/>
                </a:cxn>
                <a:cxn ang="0">
                  <a:pos x="5" y="1"/>
                </a:cxn>
                <a:cxn ang="0">
                  <a:pos x="2" y="1"/>
                </a:cxn>
                <a:cxn ang="0">
                  <a:pos x="0" y="2"/>
                </a:cxn>
                <a:cxn ang="0">
                  <a:pos x="0" y="3"/>
                </a:cxn>
                <a:cxn ang="0">
                  <a:pos x="2" y="3"/>
                </a:cxn>
                <a:cxn ang="0">
                  <a:pos x="5" y="4"/>
                </a:cxn>
                <a:cxn ang="0">
                  <a:pos x="10" y="4"/>
                </a:cxn>
                <a:cxn ang="0">
                  <a:pos x="15" y="4"/>
                </a:cxn>
                <a:cxn ang="0">
                  <a:pos x="19" y="4"/>
                </a:cxn>
                <a:cxn ang="0">
                  <a:pos x="21" y="3"/>
                </a:cxn>
                <a:cxn ang="0">
                  <a:pos x="22" y="3"/>
                </a:cxn>
                <a:cxn ang="0">
                  <a:pos x="20" y="3"/>
                </a:cxn>
                <a:cxn ang="0">
                  <a:pos x="19" y="2"/>
                </a:cxn>
                <a:cxn ang="0">
                  <a:pos x="16" y="1"/>
                </a:cxn>
                <a:cxn ang="0">
                  <a:pos x="12" y="1"/>
                </a:cxn>
                <a:cxn ang="0">
                  <a:pos x="8" y="1"/>
                </a:cxn>
                <a:cxn ang="0">
                  <a:pos x="5" y="2"/>
                </a:cxn>
                <a:cxn ang="0">
                  <a:pos x="3" y="2"/>
                </a:cxn>
                <a:cxn ang="0">
                  <a:pos x="3" y="3"/>
                </a:cxn>
                <a:cxn ang="0">
                  <a:pos x="5" y="3"/>
                </a:cxn>
                <a:cxn ang="0">
                  <a:pos x="8" y="4"/>
                </a:cxn>
                <a:cxn ang="0">
                  <a:pos x="12" y="4"/>
                </a:cxn>
                <a:cxn ang="0">
                  <a:pos x="16" y="3"/>
                </a:cxn>
                <a:cxn ang="0">
                  <a:pos x="19" y="3"/>
                </a:cxn>
                <a:cxn ang="0">
                  <a:pos x="20" y="3"/>
                </a:cxn>
              </a:cxnLst>
              <a:rect l="0" t="0" r="r" b="b"/>
              <a:pathLst>
                <a:path w="22" h="4">
                  <a:moveTo>
                    <a:pt x="22" y="3"/>
                  </a:moveTo>
                  <a:lnTo>
                    <a:pt x="21" y="2"/>
                  </a:lnTo>
                  <a:lnTo>
                    <a:pt x="19" y="1"/>
                  </a:lnTo>
                  <a:lnTo>
                    <a:pt x="15" y="0"/>
                  </a:lnTo>
                  <a:lnTo>
                    <a:pt x="10" y="0"/>
                  </a:lnTo>
                  <a:lnTo>
                    <a:pt x="5" y="1"/>
                  </a:lnTo>
                  <a:lnTo>
                    <a:pt x="2" y="1"/>
                  </a:lnTo>
                  <a:lnTo>
                    <a:pt x="0" y="2"/>
                  </a:lnTo>
                  <a:lnTo>
                    <a:pt x="0" y="3"/>
                  </a:lnTo>
                  <a:lnTo>
                    <a:pt x="2" y="3"/>
                  </a:lnTo>
                  <a:lnTo>
                    <a:pt x="5" y="4"/>
                  </a:lnTo>
                  <a:lnTo>
                    <a:pt x="10" y="4"/>
                  </a:lnTo>
                  <a:lnTo>
                    <a:pt x="15" y="4"/>
                  </a:lnTo>
                  <a:lnTo>
                    <a:pt x="19" y="4"/>
                  </a:lnTo>
                  <a:lnTo>
                    <a:pt x="21" y="3"/>
                  </a:lnTo>
                  <a:lnTo>
                    <a:pt x="22" y="3"/>
                  </a:lnTo>
                  <a:close/>
                  <a:moveTo>
                    <a:pt x="20" y="3"/>
                  </a:moveTo>
                  <a:lnTo>
                    <a:pt x="19" y="2"/>
                  </a:lnTo>
                  <a:lnTo>
                    <a:pt x="16" y="1"/>
                  </a:lnTo>
                  <a:lnTo>
                    <a:pt x="12" y="1"/>
                  </a:lnTo>
                  <a:lnTo>
                    <a:pt x="8" y="1"/>
                  </a:lnTo>
                  <a:lnTo>
                    <a:pt x="5" y="2"/>
                  </a:lnTo>
                  <a:lnTo>
                    <a:pt x="3" y="2"/>
                  </a:lnTo>
                  <a:lnTo>
                    <a:pt x="3" y="3"/>
                  </a:lnTo>
                  <a:lnTo>
                    <a:pt x="5" y="3"/>
                  </a:lnTo>
                  <a:lnTo>
                    <a:pt x="8" y="4"/>
                  </a:lnTo>
                  <a:lnTo>
                    <a:pt x="12" y="4"/>
                  </a:lnTo>
                  <a:lnTo>
                    <a:pt x="16" y="3"/>
                  </a:lnTo>
                  <a:lnTo>
                    <a:pt x="19" y="3"/>
                  </a:lnTo>
                  <a:lnTo>
                    <a:pt x="20" y="3"/>
                  </a:lnTo>
                  <a:close/>
                </a:path>
              </a:pathLst>
            </a:custGeom>
            <a:solidFill>
              <a:srgbClr val="1515F1"/>
            </a:solidFill>
            <a:ln w="9525">
              <a:noFill/>
              <a:round/>
              <a:headEnd/>
              <a:tailEnd/>
            </a:ln>
            <a:effectLst/>
          </p:spPr>
          <p:txBody>
            <a:bodyPr wrap="none" anchor="ctr"/>
            <a:lstStyle/>
            <a:p>
              <a:endParaRPr lang="en-IN"/>
            </a:p>
          </p:txBody>
        </p:sp>
        <p:sp>
          <p:nvSpPr>
            <p:cNvPr id="5231" name="Freeform 1135"/>
            <p:cNvSpPr>
              <a:spLocks noChangeArrowheads="1"/>
            </p:cNvSpPr>
            <p:nvPr/>
          </p:nvSpPr>
          <p:spPr bwMode="auto">
            <a:xfrm>
              <a:off x="3912" y="1638"/>
              <a:ext cx="18" cy="2"/>
            </a:xfrm>
            <a:custGeom>
              <a:avLst/>
              <a:gdLst/>
              <a:ahLst/>
              <a:cxnLst>
                <a:cxn ang="0">
                  <a:pos x="17" y="2"/>
                </a:cxn>
                <a:cxn ang="0">
                  <a:pos x="16" y="1"/>
                </a:cxn>
                <a:cxn ang="0">
                  <a:pos x="13" y="0"/>
                </a:cxn>
                <a:cxn ang="0">
                  <a:pos x="9" y="0"/>
                </a:cxn>
                <a:cxn ang="0">
                  <a:pos x="5" y="0"/>
                </a:cxn>
                <a:cxn ang="0">
                  <a:pos x="2" y="1"/>
                </a:cxn>
                <a:cxn ang="0">
                  <a:pos x="0" y="1"/>
                </a:cxn>
                <a:cxn ang="0">
                  <a:pos x="0" y="2"/>
                </a:cxn>
                <a:cxn ang="0">
                  <a:pos x="2" y="2"/>
                </a:cxn>
                <a:cxn ang="0">
                  <a:pos x="5" y="3"/>
                </a:cxn>
                <a:cxn ang="0">
                  <a:pos x="9" y="3"/>
                </a:cxn>
                <a:cxn ang="0">
                  <a:pos x="13" y="2"/>
                </a:cxn>
                <a:cxn ang="0">
                  <a:pos x="16" y="2"/>
                </a:cxn>
                <a:cxn ang="0">
                  <a:pos x="17" y="2"/>
                </a:cxn>
                <a:cxn ang="0">
                  <a:pos x="14" y="2"/>
                </a:cxn>
                <a:cxn ang="0">
                  <a:pos x="13" y="1"/>
                </a:cxn>
                <a:cxn ang="0">
                  <a:pos x="11" y="1"/>
                </a:cxn>
                <a:cxn ang="0">
                  <a:pos x="7" y="1"/>
                </a:cxn>
                <a:cxn ang="0">
                  <a:pos x="4" y="1"/>
                </a:cxn>
                <a:cxn ang="0">
                  <a:pos x="3" y="2"/>
                </a:cxn>
                <a:cxn ang="0">
                  <a:pos x="3" y="2"/>
                </a:cxn>
                <a:cxn ang="0">
                  <a:pos x="4" y="2"/>
                </a:cxn>
                <a:cxn ang="0">
                  <a:pos x="7" y="2"/>
                </a:cxn>
                <a:cxn ang="0">
                  <a:pos x="11" y="2"/>
                </a:cxn>
                <a:cxn ang="0">
                  <a:pos x="13" y="2"/>
                </a:cxn>
                <a:cxn ang="0">
                  <a:pos x="14" y="2"/>
                </a:cxn>
              </a:cxnLst>
              <a:rect l="0" t="0" r="r" b="b"/>
              <a:pathLst>
                <a:path w="17" h="3">
                  <a:moveTo>
                    <a:pt x="17" y="2"/>
                  </a:moveTo>
                  <a:lnTo>
                    <a:pt x="16" y="1"/>
                  </a:lnTo>
                  <a:lnTo>
                    <a:pt x="13" y="0"/>
                  </a:lnTo>
                  <a:lnTo>
                    <a:pt x="9" y="0"/>
                  </a:lnTo>
                  <a:lnTo>
                    <a:pt x="5" y="0"/>
                  </a:lnTo>
                  <a:lnTo>
                    <a:pt x="2" y="1"/>
                  </a:lnTo>
                  <a:lnTo>
                    <a:pt x="0" y="1"/>
                  </a:lnTo>
                  <a:lnTo>
                    <a:pt x="0" y="2"/>
                  </a:lnTo>
                  <a:lnTo>
                    <a:pt x="2" y="2"/>
                  </a:lnTo>
                  <a:lnTo>
                    <a:pt x="5" y="3"/>
                  </a:lnTo>
                  <a:lnTo>
                    <a:pt x="9" y="3"/>
                  </a:lnTo>
                  <a:lnTo>
                    <a:pt x="13" y="2"/>
                  </a:lnTo>
                  <a:lnTo>
                    <a:pt x="16" y="2"/>
                  </a:lnTo>
                  <a:lnTo>
                    <a:pt x="17" y="2"/>
                  </a:lnTo>
                  <a:close/>
                  <a:moveTo>
                    <a:pt x="14" y="2"/>
                  </a:moveTo>
                  <a:lnTo>
                    <a:pt x="13" y="1"/>
                  </a:lnTo>
                  <a:lnTo>
                    <a:pt x="11" y="1"/>
                  </a:lnTo>
                  <a:lnTo>
                    <a:pt x="7" y="1"/>
                  </a:lnTo>
                  <a:lnTo>
                    <a:pt x="4" y="1"/>
                  </a:lnTo>
                  <a:lnTo>
                    <a:pt x="3" y="2"/>
                  </a:lnTo>
                  <a:lnTo>
                    <a:pt x="3" y="2"/>
                  </a:lnTo>
                  <a:lnTo>
                    <a:pt x="4" y="2"/>
                  </a:lnTo>
                  <a:lnTo>
                    <a:pt x="7" y="2"/>
                  </a:lnTo>
                  <a:lnTo>
                    <a:pt x="11" y="2"/>
                  </a:lnTo>
                  <a:lnTo>
                    <a:pt x="13" y="2"/>
                  </a:lnTo>
                  <a:lnTo>
                    <a:pt x="14" y="2"/>
                  </a:lnTo>
                  <a:close/>
                </a:path>
              </a:pathLst>
            </a:custGeom>
            <a:solidFill>
              <a:srgbClr val="0C0CF6"/>
            </a:solidFill>
            <a:ln w="9525">
              <a:noFill/>
              <a:round/>
              <a:headEnd/>
              <a:tailEnd/>
            </a:ln>
            <a:effectLst/>
          </p:spPr>
          <p:txBody>
            <a:bodyPr wrap="none" anchor="ctr"/>
            <a:lstStyle/>
            <a:p>
              <a:endParaRPr lang="en-IN"/>
            </a:p>
          </p:txBody>
        </p:sp>
        <p:sp>
          <p:nvSpPr>
            <p:cNvPr id="5232" name="Freeform 1136"/>
            <p:cNvSpPr>
              <a:spLocks noChangeArrowheads="1"/>
            </p:cNvSpPr>
            <p:nvPr/>
          </p:nvSpPr>
          <p:spPr bwMode="auto">
            <a:xfrm>
              <a:off x="3915" y="1639"/>
              <a:ext cx="11" cy="0"/>
            </a:xfrm>
            <a:custGeom>
              <a:avLst/>
              <a:gdLst/>
              <a:ahLst/>
              <a:cxnLst>
                <a:cxn ang="0">
                  <a:pos x="11" y="1"/>
                </a:cxn>
                <a:cxn ang="0">
                  <a:pos x="10" y="0"/>
                </a:cxn>
                <a:cxn ang="0">
                  <a:pos x="8" y="0"/>
                </a:cxn>
                <a:cxn ang="0">
                  <a:pos x="4" y="0"/>
                </a:cxn>
                <a:cxn ang="0">
                  <a:pos x="1" y="0"/>
                </a:cxn>
                <a:cxn ang="0">
                  <a:pos x="0" y="1"/>
                </a:cxn>
                <a:cxn ang="0">
                  <a:pos x="0" y="1"/>
                </a:cxn>
                <a:cxn ang="0">
                  <a:pos x="1" y="1"/>
                </a:cxn>
                <a:cxn ang="0">
                  <a:pos x="4" y="1"/>
                </a:cxn>
                <a:cxn ang="0">
                  <a:pos x="8" y="1"/>
                </a:cxn>
                <a:cxn ang="0">
                  <a:pos x="10" y="1"/>
                </a:cxn>
                <a:cxn ang="0">
                  <a:pos x="11" y="1"/>
                </a:cxn>
                <a:cxn ang="0">
                  <a:pos x="8" y="1"/>
                </a:cxn>
                <a:cxn ang="0">
                  <a:pos x="7" y="0"/>
                </a:cxn>
                <a:cxn ang="0">
                  <a:pos x="5" y="0"/>
                </a:cxn>
                <a:cxn ang="0">
                  <a:pos x="3" y="0"/>
                </a:cxn>
                <a:cxn ang="0">
                  <a:pos x="2" y="1"/>
                </a:cxn>
                <a:cxn ang="0">
                  <a:pos x="3" y="1"/>
                </a:cxn>
                <a:cxn ang="0">
                  <a:pos x="5" y="1"/>
                </a:cxn>
                <a:cxn ang="0">
                  <a:pos x="7" y="1"/>
                </a:cxn>
                <a:cxn ang="0">
                  <a:pos x="8" y="1"/>
                </a:cxn>
              </a:cxnLst>
              <a:rect l="0" t="0" r="r" b="b"/>
              <a:pathLst>
                <a:path w="11" h="1">
                  <a:moveTo>
                    <a:pt x="11" y="1"/>
                  </a:moveTo>
                  <a:lnTo>
                    <a:pt x="10" y="0"/>
                  </a:lnTo>
                  <a:lnTo>
                    <a:pt x="8" y="0"/>
                  </a:lnTo>
                  <a:lnTo>
                    <a:pt x="4" y="0"/>
                  </a:lnTo>
                  <a:lnTo>
                    <a:pt x="1" y="0"/>
                  </a:lnTo>
                  <a:lnTo>
                    <a:pt x="0" y="1"/>
                  </a:lnTo>
                  <a:lnTo>
                    <a:pt x="0" y="1"/>
                  </a:lnTo>
                  <a:lnTo>
                    <a:pt x="1" y="1"/>
                  </a:lnTo>
                  <a:lnTo>
                    <a:pt x="4" y="1"/>
                  </a:lnTo>
                  <a:lnTo>
                    <a:pt x="8" y="1"/>
                  </a:lnTo>
                  <a:lnTo>
                    <a:pt x="10" y="1"/>
                  </a:lnTo>
                  <a:lnTo>
                    <a:pt x="11" y="1"/>
                  </a:lnTo>
                  <a:close/>
                  <a:moveTo>
                    <a:pt x="8" y="1"/>
                  </a:moveTo>
                  <a:lnTo>
                    <a:pt x="7" y="0"/>
                  </a:lnTo>
                  <a:lnTo>
                    <a:pt x="5" y="0"/>
                  </a:lnTo>
                  <a:lnTo>
                    <a:pt x="3" y="0"/>
                  </a:lnTo>
                  <a:lnTo>
                    <a:pt x="2" y="1"/>
                  </a:lnTo>
                  <a:lnTo>
                    <a:pt x="3" y="1"/>
                  </a:lnTo>
                  <a:lnTo>
                    <a:pt x="5" y="1"/>
                  </a:lnTo>
                  <a:lnTo>
                    <a:pt x="7" y="1"/>
                  </a:lnTo>
                  <a:lnTo>
                    <a:pt x="8" y="1"/>
                  </a:lnTo>
                  <a:close/>
                </a:path>
              </a:pathLst>
            </a:custGeom>
            <a:solidFill>
              <a:srgbClr val="0505FB"/>
            </a:solidFill>
            <a:ln w="9525">
              <a:noFill/>
              <a:round/>
              <a:headEnd/>
              <a:tailEnd/>
            </a:ln>
            <a:effectLst/>
          </p:spPr>
          <p:txBody>
            <a:bodyPr wrap="none" anchor="ctr"/>
            <a:lstStyle/>
            <a:p>
              <a:endParaRPr lang="en-IN"/>
            </a:p>
          </p:txBody>
        </p:sp>
        <p:sp>
          <p:nvSpPr>
            <p:cNvPr id="5233" name="Freeform 1137"/>
            <p:cNvSpPr>
              <a:spLocks noChangeArrowheads="1"/>
            </p:cNvSpPr>
            <p:nvPr/>
          </p:nvSpPr>
          <p:spPr bwMode="auto">
            <a:xfrm>
              <a:off x="3918" y="1639"/>
              <a:ext cx="6" cy="0"/>
            </a:xfrm>
            <a:custGeom>
              <a:avLst/>
              <a:gdLst/>
              <a:ahLst/>
              <a:cxnLst>
                <a:cxn ang="0">
                  <a:pos x="6" y="1"/>
                </a:cxn>
                <a:cxn ang="0">
                  <a:pos x="5" y="0"/>
                </a:cxn>
                <a:cxn ang="0">
                  <a:pos x="3" y="0"/>
                </a:cxn>
                <a:cxn ang="0">
                  <a:pos x="1" y="0"/>
                </a:cxn>
                <a:cxn ang="0">
                  <a:pos x="0" y="1"/>
                </a:cxn>
                <a:cxn ang="0">
                  <a:pos x="1" y="1"/>
                </a:cxn>
                <a:cxn ang="0">
                  <a:pos x="3" y="1"/>
                </a:cxn>
                <a:cxn ang="0">
                  <a:pos x="5" y="1"/>
                </a:cxn>
                <a:cxn ang="0">
                  <a:pos x="6" y="1"/>
                </a:cxn>
                <a:cxn ang="0">
                  <a:pos x="3" y="1"/>
                </a:cxn>
                <a:cxn ang="0">
                  <a:pos x="3" y="1"/>
                </a:cxn>
              </a:cxnLst>
              <a:rect l="0" t="0" r="r" b="b"/>
              <a:pathLst>
                <a:path w="6" h="1">
                  <a:moveTo>
                    <a:pt x="6" y="1"/>
                  </a:moveTo>
                  <a:lnTo>
                    <a:pt x="5" y="0"/>
                  </a:lnTo>
                  <a:lnTo>
                    <a:pt x="3" y="0"/>
                  </a:lnTo>
                  <a:lnTo>
                    <a:pt x="1" y="0"/>
                  </a:lnTo>
                  <a:lnTo>
                    <a:pt x="0" y="1"/>
                  </a:lnTo>
                  <a:lnTo>
                    <a:pt x="1" y="1"/>
                  </a:lnTo>
                  <a:lnTo>
                    <a:pt x="3" y="1"/>
                  </a:lnTo>
                  <a:lnTo>
                    <a:pt x="5" y="1"/>
                  </a:lnTo>
                  <a:lnTo>
                    <a:pt x="6" y="1"/>
                  </a:lnTo>
                  <a:close/>
                  <a:moveTo>
                    <a:pt x="3" y="1"/>
                  </a:moveTo>
                  <a:lnTo>
                    <a:pt x="3" y="1"/>
                  </a:lnTo>
                  <a:close/>
                </a:path>
              </a:pathLst>
            </a:custGeom>
            <a:solidFill>
              <a:srgbClr val="0000FF"/>
            </a:solidFill>
            <a:ln w="9525">
              <a:noFill/>
              <a:round/>
              <a:headEnd/>
              <a:tailEnd/>
            </a:ln>
            <a:effectLst/>
          </p:spPr>
          <p:txBody>
            <a:bodyPr wrap="none" anchor="ctr"/>
            <a:lstStyle/>
            <a:p>
              <a:endParaRPr lang="en-IN"/>
            </a:p>
          </p:txBody>
        </p:sp>
        <p:sp>
          <p:nvSpPr>
            <p:cNvPr id="5234" name="Freeform 1138"/>
            <p:cNvSpPr>
              <a:spLocks noChangeArrowheads="1"/>
            </p:cNvSpPr>
            <p:nvPr/>
          </p:nvSpPr>
          <p:spPr bwMode="auto">
            <a:xfrm>
              <a:off x="3921" y="1640"/>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solidFill>
              <a:srgbClr val="0000FF"/>
            </a:solidFill>
            <a:ln w="9525">
              <a:noFill/>
              <a:round/>
              <a:headEnd/>
              <a:tailEnd/>
            </a:ln>
            <a:effectLst/>
          </p:spPr>
          <p:txBody>
            <a:bodyPr wrap="none" anchor="ctr"/>
            <a:lstStyle/>
            <a:p>
              <a:endParaRPr lang="en-IN"/>
            </a:p>
          </p:txBody>
        </p:sp>
        <p:sp>
          <p:nvSpPr>
            <p:cNvPr id="5235" name="Freeform 1139"/>
            <p:cNvSpPr>
              <a:spLocks noChangeArrowheads="1"/>
            </p:cNvSpPr>
            <p:nvPr/>
          </p:nvSpPr>
          <p:spPr bwMode="auto">
            <a:xfrm>
              <a:off x="3881" y="1630"/>
              <a:ext cx="78" cy="17"/>
            </a:xfrm>
            <a:custGeom>
              <a:avLst/>
              <a:gdLst/>
              <a:ahLst/>
              <a:cxnLst>
                <a:cxn ang="0">
                  <a:pos x="0" y="9"/>
                </a:cxn>
                <a:cxn ang="0">
                  <a:pos x="1" y="6"/>
                </a:cxn>
                <a:cxn ang="0">
                  <a:pos x="7" y="4"/>
                </a:cxn>
                <a:cxn ang="0">
                  <a:pos x="15" y="2"/>
                </a:cxn>
                <a:cxn ang="0">
                  <a:pos x="25" y="1"/>
                </a:cxn>
                <a:cxn ang="0">
                  <a:pos x="36" y="0"/>
                </a:cxn>
                <a:cxn ang="0">
                  <a:pos x="47" y="1"/>
                </a:cxn>
                <a:cxn ang="0">
                  <a:pos x="57" y="2"/>
                </a:cxn>
                <a:cxn ang="0">
                  <a:pos x="65" y="4"/>
                </a:cxn>
                <a:cxn ang="0">
                  <a:pos x="70" y="6"/>
                </a:cxn>
                <a:cxn ang="0">
                  <a:pos x="72" y="9"/>
                </a:cxn>
                <a:cxn ang="0">
                  <a:pos x="70" y="10"/>
                </a:cxn>
                <a:cxn ang="0">
                  <a:pos x="65" y="13"/>
                </a:cxn>
                <a:cxn ang="0">
                  <a:pos x="57" y="15"/>
                </a:cxn>
                <a:cxn ang="0">
                  <a:pos x="47" y="16"/>
                </a:cxn>
                <a:cxn ang="0">
                  <a:pos x="36" y="16"/>
                </a:cxn>
                <a:cxn ang="0">
                  <a:pos x="25" y="16"/>
                </a:cxn>
                <a:cxn ang="0">
                  <a:pos x="15" y="15"/>
                </a:cxn>
                <a:cxn ang="0">
                  <a:pos x="7" y="13"/>
                </a:cxn>
                <a:cxn ang="0">
                  <a:pos x="1" y="10"/>
                </a:cxn>
                <a:cxn ang="0">
                  <a:pos x="0" y="9"/>
                </a:cxn>
              </a:cxnLst>
              <a:rect l="0" t="0" r="r" b="b"/>
              <a:pathLst>
                <a:path w="72" h="16">
                  <a:moveTo>
                    <a:pt x="0" y="9"/>
                  </a:moveTo>
                  <a:lnTo>
                    <a:pt x="1" y="6"/>
                  </a:lnTo>
                  <a:lnTo>
                    <a:pt x="7" y="4"/>
                  </a:lnTo>
                  <a:lnTo>
                    <a:pt x="15" y="2"/>
                  </a:lnTo>
                  <a:lnTo>
                    <a:pt x="25" y="1"/>
                  </a:lnTo>
                  <a:lnTo>
                    <a:pt x="36" y="0"/>
                  </a:lnTo>
                  <a:lnTo>
                    <a:pt x="47" y="1"/>
                  </a:lnTo>
                  <a:lnTo>
                    <a:pt x="57" y="2"/>
                  </a:lnTo>
                  <a:lnTo>
                    <a:pt x="65" y="4"/>
                  </a:lnTo>
                  <a:lnTo>
                    <a:pt x="70" y="6"/>
                  </a:lnTo>
                  <a:lnTo>
                    <a:pt x="72" y="9"/>
                  </a:lnTo>
                  <a:lnTo>
                    <a:pt x="70" y="10"/>
                  </a:lnTo>
                  <a:lnTo>
                    <a:pt x="65" y="13"/>
                  </a:lnTo>
                  <a:lnTo>
                    <a:pt x="57" y="15"/>
                  </a:lnTo>
                  <a:lnTo>
                    <a:pt x="47" y="16"/>
                  </a:lnTo>
                  <a:lnTo>
                    <a:pt x="36" y="16"/>
                  </a:lnTo>
                  <a:lnTo>
                    <a:pt x="25" y="16"/>
                  </a:lnTo>
                  <a:lnTo>
                    <a:pt x="15" y="15"/>
                  </a:lnTo>
                  <a:lnTo>
                    <a:pt x="7" y="13"/>
                  </a:lnTo>
                  <a:lnTo>
                    <a:pt x="1" y="10"/>
                  </a:lnTo>
                  <a:lnTo>
                    <a:pt x="0" y="9"/>
                  </a:lnTo>
                </a:path>
              </a:pathLst>
            </a:custGeom>
            <a:noFill/>
            <a:ln w="3240">
              <a:solidFill>
                <a:srgbClr val="000000"/>
              </a:solidFill>
              <a:round/>
              <a:headEnd/>
              <a:tailEnd/>
            </a:ln>
            <a:effectLst/>
          </p:spPr>
          <p:txBody>
            <a:bodyPr wrap="none" anchor="ctr"/>
            <a:lstStyle/>
            <a:p>
              <a:endParaRPr lang="en-IN"/>
            </a:p>
          </p:txBody>
        </p:sp>
        <p:sp>
          <p:nvSpPr>
            <p:cNvPr id="5236" name="Freeform 1140"/>
            <p:cNvSpPr>
              <a:spLocks noChangeArrowheads="1"/>
            </p:cNvSpPr>
            <p:nvPr/>
          </p:nvSpPr>
          <p:spPr bwMode="auto">
            <a:xfrm>
              <a:off x="3853" y="1364"/>
              <a:ext cx="133" cy="183"/>
            </a:xfrm>
            <a:custGeom>
              <a:avLst/>
              <a:gdLst/>
              <a:ahLst/>
              <a:cxnLst>
                <a:cxn ang="0">
                  <a:pos x="0" y="10"/>
                </a:cxn>
                <a:cxn ang="0">
                  <a:pos x="0" y="26"/>
                </a:cxn>
                <a:cxn ang="0">
                  <a:pos x="8" y="21"/>
                </a:cxn>
                <a:cxn ang="0">
                  <a:pos x="19" y="17"/>
                </a:cxn>
                <a:cxn ang="0">
                  <a:pos x="19" y="0"/>
                </a:cxn>
                <a:cxn ang="0">
                  <a:pos x="8" y="5"/>
                </a:cxn>
                <a:cxn ang="0">
                  <a:pos x="0" y="10"/>
                </a:cxn>
                <a:cxn ang="0">
                  <a:pos x="77" y="75"/>
                </a:cxn>
                <a:cxn ang="0">
                  <a:pos x="77" y="90"/>
                </a:cxn>
                <a:cxn ang="0">
                  <a:pos x="88" y="92"/>
                </a:cxn>
                <a:cxn ang="0">
                  <a:pos x="98" y="94"/>
                </a:cxn>
                <a:cxn ang="0">
                  <a:pos x="98" y="78"/>
                </a:cxn>
                <a:cxn ang="0">
                  <a:pos x="88" y="76"/>
                </a:cxn>
                <a:cxn ang="0">
                  <a:pos x="77" y="75"/>
                </a:cxn>
                <a:cxn ang="0">
                  <a:pos x="18" y="119"/>
                </a:cxn>
                <a:cxn ang="0">
                  <a:pos x="18" y="135"/>
                </a:cxn>
                <a:cxn ang="0">
                  <a:pos x="27" y="132"/>
                </a:cxn>
                <a:cxn ang="0">
                  <a:pos x="38" y="131"/>
                </a:cxn>
                <a:cxn ang="0">
                  <a:pos x="49" y="130"/>
                </a:cxn>
                <a:cxn ang="0">
                  <a:pos x="49" y="113"/>
                </a:cxn>
                <a:cxn ang="0">
                  <a:pos x="38" y="114"/>
                </a:cxn>
                <a:cxn ang="0">
                  <a:pos x="27" y="116"/>
                </a:cxn>
                <a:cxn ang="0">
                  <a:pos x="18" y="119"/>
                </a:cxn>
                <a:cxn ang="0">
                  <a:pos x="122" y="167"/>
                </a:cxn>
                <a:cxn ang="0">
                  <a:pos x="122" y="152"/>
                </a:cxn>
                <a:cxn ang="0">
                  <a:pos x="116" y="148"/>
                </a:cxn>
                <a:cxn ang="0">
                  <a:pos x="107" y="144"/>
                </a:cxn>
                <a:cxn ang="0">
                  <a:pos x="97" y="140"/>
                </a:cxn>
                <a:cxn ang="0">
                  <a:pos x="97" y="156"/>
                </a:cxn>
                <a:cxn ang="0">
                  <a:pos x="107" y="159"/>
                </a:cxn>
                <a:cxn ang="0">
                  <a:pos x="116" y="163"/>
                </a:cxn>
                <a:cxn ang="0">
                  <a:pos x="122" y="167"/>
                </a:cxn>
              </a:cxnLst>
              <a:rect l="0" t="0" r="r" b="b"/>
              <a:pathLst>
                <a:path w="122" h="167">
                  <a:moveTo>
                    <a:pt x="0" y="10"/>
                  </a:moveTo>
                  <a:lnTo>
                    <a:pt x="0" y="26"/>
                  </a:lnTo>
                  <a:lnTo>
                    <a:pt x="8" y="21"/>
                  </a:lnTo>
                  <a:lnTo>
                    <a:pt x="19" y="17"/>
                  </a:lnTo>
                  <a:lnTo>
                    <a:pt x="19" y="0"/>
                  </a:lnTo>
                  <a:lnTo>
                    <a:pt x="8" y="5"/>
                  </a:lnTo>
                  <a:lnTo>
                    <a:pt x="0" y="10"/>
                  </a:lnTo>
                  <a:close/>
                  <a:moveTo>
                    <a:pt x="77" y="75"/>
                  </a:moveTo>
                  <a:lnTo>
                    <a:pt x="77" y="90"/>
                  </a:lnTo>
                  <a:lnTo>
                    <a:pt x="88" y="92"/>
                  </a:lnTo>
                  <a:lnTo>
                    <a:pt x="98" y="94"/>
                  </a:lnTo>
                  <a:lnTo>
                    <a:pt x="98" y="78"/>
                  </a:lnTo>
                  <a:lnTo>
                    <a:pt x="88" y="76"/>
                  </a:lnTo>
                  <a:lnTo>
                    <a:pt x="77" y="75"/>
                  </a:lnTo>
                  <a:close/>
                  <a:moveTo>
                    <a:pt x="18" y="119"/>
                  </a:moveTo>
                  <a:lnTo>
                    <a:pt x="18" y="135"/>
                  </a:lnTo>
                  <a:lnTo>
                    <a:pt x="27" y="132"/>
                  </a:lnTo>
                  <a:lnTo>
                    <a:pt x="38" y="131"/>
                  </a:lnTo>
                  <a:lnTo>
                    <a:pt x="49" y="130"/>
                  </a:lnTo>
                  <a:lnTo>
                    <a:pt x="49" y="113"/>
                  </a:lnTo>
                  <a:lnTo>
                    <a:pt x="38" y="114"/>
                  </a:lnTo>
                  <a:lnTo>
                    <a:pt x="27" y="116"/>
                  </a:lnTo>
                  <a:lnTo>
                    <a:pt x="18" y="119"/>
                  </a:lnTo>
                  <a:close/>
                  <a:moveTo>
                    <a:pt x="122" y="167"/>
                  </a:moveTo>
                  <a:lnTo>
                    <a:pt x="122" y="152"/>
                  </a:lnTo>
                  <a:lnTo>
                    <a:pt x="116" y="148"/>
                  </a:lnTo>
                  <a:lnTo>
                    <a:pt x="107" y="144"/>
                  </a:lnTo>
                  <a:lnTo>
                    <a:pt x="97" y="140"/>
                  </a:lnTo>
                  <a:lnTo>
                    <a:pt x="97" y="156"/>
                  </a:lnTo>
                  <a:lnTo>
                    <a:pt x="107" y="159"/>
                  </a:lnTo>
                  <a:lnTo>
                    <a:pt x="116" y="163"/>
                  </a:lnTo>
                  <a:lnTo>
                    <a:pt x="122" y="167"/>
                  </a:lnTo>
                  <a:close/>
                </a:path>
              </a:pathLst>
            </a:custGeom>
            <a:solidFill>
              <a:srgbClr val="0000FF"/>
            </a:solidFill>
            <a:ln w="9525">
              <a:noFill/>
              <a:round/>
              <a:headEnd/>
              <a:tailEnd/>
            </a:ln>
            <a:effectLst/>
          </p:spPr>
          <p:txBody>
            <a:bodyPr wrap="none" anchor="ctr"/>
            <a:lstStyle/>
            <a:p>
              <a:endParaRPr lang="en-IN"/>
            </a:p>
          </p:txBody>
        </p:sp>
        <p:sp>
          <p:nvSpPr>
            <p:cNvPr id="5237" name="Freeform 1141"/>
            <p:cNvSpPr>
              <a:spLocks noChangeArrowheads="1"/>
            </p:cNvSpPr>
            <p:nvPr/>
          </p:nvSpPr>
          <p:spPr bwMode="auto">
            <a:xfrm>
              <a:off x="3853" y="1364"/>
              <a:ext cx="20" cy="28"/>
            </a:xfrm>
            <a:custGeom>
              <a:avLst/>
              <a:gdLst/>
              <a:ahLst/>
              <a:cxnLst>
                <a:cxn ang="0">
                  <a:pos x="0" y="10"/>
                </a:cxn>
                <a:cxn ang="0">
                  <a:pos x="0" y="26"/>
                </a:cxn>
                <a:cxn ang="0">
                  <a:pos x="8" y="21"/>
                </a:cxn>
                <a:cxn ang="0">
                  <a:pos x="19" y="17"/>
                </a:cxn>
                <a:cxn ang="0">
                  <a:pos x="19" y="0"/>
                </a:cxn>
                <a:cxn ang="0">
                  <a:pos x="8" y="5"/>
                </a:cxn>
                <a:cxn ang="0">
                  <a:pos x="0" y="10"/>
                </a:cxn>
              </a:cxnLst>
              <a:rect l="0" t="0" r="r" b="b"/>
              <a:pathLst>
                <a:path w="19" h="26">
                  <a:moveTo>
                    <a:pt x="0" y="10"/>
                  </a:moveTo>
                  <a:lnTo>
                    <a:pt x="0" y="26"/>
                  </a:lnTo>
                  <a:lnTo>
                    <a:pt x="8" y="21"/>
                  </a:lnTo>
                  <a:lnTo>
                    <a:pt x="19" y="17"/>
                  </a:lnTo>
                  <a:lnTo>
                    <a:pt x="19" y="0"/>
                  </a:lnTo>
                  <a:lnTo>
                    <a:pt x="8" y="5"/>
                  </a:lnTo>
                  <a:lnTo>
                    <a:pt x="0" y="10"/>
                  </a:lnTo>
                </a:path>
              </a:pathLst>
            </a:custGeom>
            <a:noFill/>
            <a:ln w="1440">
              <a:solidFill>
                <a:srgbClr val="000000"/>
              </a:solidFill>
              <a:round/>
              <a:headEnd/>
              <a:tailEnd/>
            </a:ln>
            <a:effectLst/>
          </p:spPr>
          <p:txBody>
            <a:bodyPr wrap="none" anchor="ctr"/>
            <a:lstStyle/>
            <a:p>
              <a:endParaRPr lang="en-IN"/>
            </a:p>
          </p:txBody>
        </p:sp>
        <p:sp>
          <p:nvSpPr>
            <p:cNvPr id="5238" name="Freeform 1142"/>
            <p:cNvSpPr>
              <a:spLocks noChangeArrowheads="1"/>
            </p:cNvSpPr>
            <p:nvPr/>
          </p:nvSpPr>
          <p:spPr bwMode="auto">
            <a:xfrm>
              <a:off x="3842" y="1399"/>
              <a:ext cx="158" cy="34"/>
            </a:xfrm>
            <a:custGeom>
              <a:avLst/>
              <a:gdLst/>
              <a:ahLst/>
              <a:cxnLst>
                <a:cxn ang="0">
                  <a:pos x="0" y="32"/>
                </a:cxn>
                <a:cxn ang="0">
                  <a:pos x="2" y="26"/>
                </a:cxn>
                <a:cxn ang="0">
                  <a:pos x="8" y="18"/>
                </a:cxn>
                <a:cxn ang="0">
                  <a:pos x="15" y="12"/>
                </a:cxn>
                <a:cxn ang="0">
                  <a:pos x="27" y="7"/>
                </a:cxn>
                <a:cxn ang="0">
                  <a:pos x="41" y="4"/>
                </a:cxn>
                <a:cxn ang="0">
                  <a:pos x="56" y="1"/>
                </a:cxn>
                <a:cxn ang="0">
                  <a:pos x="72" y="0"/>
                </a:cxn>
                <a:cxn ang="0">
                  <a:pos x="88" y="1"/>
                </a:cxn>
                <a:cxn ang="0">
                  <a:pos x="104" y="4"/>
                </a:cxn>
                <a:cxn ang="0">
                  <a:pos x="117" y="7"/>
                </a:cxn>
                <a:cxn ang="0">
                  <a:pos x="129" y="12"/>
                </a:cxn>
                <a:cxn ang="0">
                  <a:pos x="137" y="18"/>
                </a:cxn>
                <a:cxn ang="0">
                  <a:pos x="142" y="26"/>
                </a:cxn>
                <a:cxn ang="0">
                  <a:pos x="144" y="32"/>
                </a:cxn>
              </a:cxnLst>
              <a:rect l="0" t="0" r="r" b="b"/>
              <a:pathLst>
                <a:path w="144" h="32">
                  <a:moveTo>
                    <a:pt x="0" y="32"/>
                  </a:moveTo>
                  <a:lnTo>
                    <a:pt x="2" y="26"/>
                  </a:lnTo>
                  <a:lnTo>
                    <a:pt x="8" y="18"/>
                  </a:lnTo>
                  <a:lnTo>
                    <a:pt x="15" y="12"/>
                  </a:lnTo>
                  <a:lnTo>
                    <a:pt x="27" y="7"/>
                  </a:lnTo>
                  <a:lnTo>
                    <a:pt x="41" y="4"/>
                  </a:lnTo>
                  <a:lnTo>
                    <a:pt x="56" y="1"/>
                  </a:lnTo>
                  <a:lnTo>
                    <a:pt x="72" y="0"/>
                  </a:lnTo>
                  <a:lnTo>
                    <a:pt x="88" y="1"/>
                  </a:lnTo>
                  <a:lnTo>
                    <a:pt x="104" y="4"/>
                  </a:lnTo>
                  <a:lnTo>
                    <a:pt x="117" y="7"/>
                  </a:lnTo>
                  <a:lnTo>
                    <a:pt x="129" y="12"/>
                  </a:lnTo>
                  <a:lnTo>
                    <a:pt x="137" y="18"/>
                  </a:lnTo>
                  <a:lnTo>
                    <a:pt x="142" y="26"/>
                  </a:lnTo>
                  <a:lnTo>
                    <a:pt x="144" y="32"/>
                  </a:lnTo>
                </a:path>
              </a:pathLst>
            </a:custGeom>
            <a:noFill/>
            <a:ln w="1440">
              <a:solidFill>
                <a:srgbClr val="000000"/>
              </a:solidFill>
              <a:round/>
              <a:headEnd/>
              <a:tailEnd/>
            </a:ln>
            <a:effectLst/>
          </p:spPr>
          <p:txBody>
            <a:bodyPr wrap="none" anchor="ctr"/>
            <a:lstStyle/>
            <a:p>
              <a:endParaRPr lang="en-IN"/>
            </a:p>
          </p:txBody>
        </p:sp>
        <p:sp>
          <p:nvSpPr>
            <p:cNvPr id="5239" name="Freeform 1143"/>
            <p:cNvSpPr>
              <a:spLocks noChangeArrowheads="1"/>
            </p:cNvSpPr>
            <p:nvPr/>
          </p:nvSpPr>
          <p:spPr bwMode="auto">
            <a:xfrm>
              <a:off x="3938" y="1446"/>
              <a:ext cx="22" cy="20"/>
            </a:xfrm>
            <a:custGeom>
              <a:avLst/>
              <a:gdLst/>
              <a:ahLst/>
              <a:cxnLst>
                <a:cxn ang="0">
                  <a:pos x="0" y="0"/>
                </a:cxn>
                <a:cxn ang="0">
                  <a:pos x="0" y="15"/>
                </a:cxn>
                <a:cxn ang="0">
                  <a:pos x="11" y="17"/>
                </a:cxn>
                <a:cxn ang="0">
                  <a:pos x="21" y="19"/>
                </a:cxn>
                <a:cxn ang="0">
                  <a:pos x="21" y="3"/>
                </a:cxn>
                <a:cxn ang="0">
                  <a:pos x="11" y="1"/>
                </a:cxn>
                <a:cxn ang="0">
                  <a:pos x="0" y="0"/>
                </a:cxn>
              </a:cxnLst>
              <a:rect l="0" t="0" r="r" b="b"/>
              <a:pathLst>
                <a:path w="21" h="19">
                  <a:moveTo>
                    <a:pt x="0" y="0"/>
                  </a:moveTo>
                  <a:lnTo>
                    <a:pt x="0" y="15"/>
                  </a:lnTo>
                  <a:lnTo>
                    <a:pt x="11" y="17"/>
                  </a:lnTo>
                  <a:lnTo>
                    <a:pt x="21" y="19"/>
                  </a:lnTo>
                  <a:lnTo>
                    <a:pt x="21" y="3"/>
                  </a:lnTo>
                  <a:lnTo>
                    <a:pt x="11" y="1"/>
                  </a:lnTo>
                  <a:lnTo>
                    <a:pt x="0" y="0"/>
                  </a:lnTo>
                </a:path>
              </a:pathLst>
            </a:custGeom>
            <a:noFill/>
            <a:ln w="1440">
              <a:solidFill>
                <a:srgbClr val="000000"/>
              </a:solidFill>
              <a:round/>
              <a:headEnd/>
              <a:tailEnd/>
            </a:ln>
            <a:effectLst/>
          </p:spPr>
          <p:txBody>
            <a:bodyPr wrap="none" anchor="ctr"/>
            <a:lstStyle/>
            <a:p>
              <a:endParaRPr lang="en-IN"/>
            </a:p>
          </p:txBody>
        </p:sp>
        <p:sp>
          <p:nvSpPr>
            <p:cNvPr id="5240" name="Freeform 1144"/>
            <p:cNvSpPr>
              <a:spLocks noChangeArrowheads="1"/>
            </p:cNvSpPr>
            <p:nvPr/>
          </p:nvSpPr>
          <p:spPr bwMode="auto">
            <a:xfrm>
              <a:off x="3872" y="1488"/>
              <a:ext cx="33" cy="23"/>
            </a:xfrm>
            <a:custGeom>
              <a:avLst/>
              <a:gdLst/>
              <a:ahLst/>
              <a:cxnLst>
                <a:cxn ang="0">
                  <a:pos x="0" y="6"/>
                </a:cxn>
                <a:cxn ang="0">
                  <a:pos x="0" y="22"/>
                </a:cxn>
                <a:cxn ang="0">
                  <a:pos x="9" y="19"/>
                </a:cxn>
                <a:cxn ang="0">
                  <a:pos x="20" y="18"/>
                </a:cxn>
                <a:cxn ang="0">
                  <a:pos x="31" y="17"/>
                </a:cxn>
                <a:cxn ang="0">
                  <a:pos x="31" y="0"/>
                </a:cxn>
                <a:cxn ang="0">
                  <a:pos x="20" y="1"/>
                </a:cxn>
                <a:cxn ang="0">
                  <a:pos x="9" y="3"/>
                </a:cxn>
                <a:cxn ang="0">
                  <a:pos x="0" y="6"/>
                </a:cxn>
              </a:cxnLst>
              <a:rect l="0" t="0" r="r" b="b"/>
              <a:pathLst>
                <a:path w="31" h="22">
                  <a:moveTo>
                    <a:pt x="0" y="6"/>
                  </a:moveTo>
                  <a:lnTo>
                    <a:pt x="0" y="22"/>
                  </a:lnTo>
                  <a:lnTo>
                    <a:pt x="9" y="19"/>
                  </a:lnTo>
                  <a:lnTo>
                    <a:pt x="20" y="18"/>
                  </a:lnTo>
                  <a:lnTo>
                    <a:pt x="31" y="17"/>
                  </a:lnTo>
                  <a:lnTo>
                    <a:pt x="31" y="0"/>
                  </a:lnTo>
                  <a:lnTo>
                    <a:pt x="20" y="1"/>
                  </a:lnTo>
                  <a:lnTo>
                    <a:pt x="9" y="3"/>
                  </a:lnTo>
                  <a:lnTo>
                    <a:pt x="0" y="6"/>
                  </a:lnTo>
                </a:path>
              </a:pathLst>
            </a:custGeom>
            <a:noFill/>
            <a:ln w="1440">
              <a:solidFill>
                <a:srgbClr val="000000"/>
              </a:solidFill>
              <a:round/>
              <a:headEnd/>
              <a:tailEnd/>
            </a:ln>
            <a:effectLst/>
          </p:spPr>
          <p:txBody>
            <a:bodyPr wrap="none" anchor="ctr"/>
            <a:lstStyle/>
            <a:p>
              <a:endParaRPr lang="en-IN"/>
            </a:p>
          </p:txBody>
        </p:sp>
        <p:sp>
          <p:nvSpPr>
            <p:cNvPr id="5241" name="Freeform 1145"/>
            <p:cNvSpPr>
              <a:spLocks noChangeArrowheads="1"/>
            </p:cNvSpPr>
            <p:nvPr/>
          </p:nvSpPr>
          <p:spPr bwMode="auto">
            <a:xfrm>
              <a:off x="3842" y="1471"/>
              <a:ext cx="158" cy="34"/>
            </a:xfrm>
            <a:custGeom>
              <a:avLst/>
              <a:gdLst/>
              <a:ahLst/>
              <a:cxnLst>
                <a:cxn ang="0">
                  <a:pos x="0" y="32"/>
                </a:cxn>
                <a:cxn ang="0">
                  <a:pos x="2" y="25"/>
                </a:cxn>
                <a:cxn ang="0">
                  <a:pos x="8" y="18"/>
                </a:cxn>
                <a:cxn ang="0">
                  <a:pos x="15" y="11"/>
                </a:cxn>
                <a:cxn ang="0">
                  <a:pos x="27" y="7"/>
                </a:cxn>
                <a:cxn ang="0">
                  <a:pos x="41" y="3"/>
                </a:cxn>
                <a:cxn ang="0">
                  <a:pos x="56" y="1"/>
                </a:cxn>
                <a:cxn ang="0">
                  <a:pos x="72" y="0"/>
                </a:cxn>
                <a:cxn ang="0">
                  <a:pos x="88" y="1"/>
                </a:cxn>
                <a:cxn ang="0">
                  <a:pos x="104" y="3"/>
                </a:cxn>
                <a:cxn ang="0">
                  <a:pos x="117" y="7"/>
                </a:cxn>
                <a:cxn ang="0">
                  <a:pos x="129" y="11"/>
                </a:cxn>
                <a:cxn ang="0">
                  <a:pos x="137" y="18"/>
                </a:cxn>
                <a:cxn ang="0">
                  <a:pos x="142" y="25"/>
                </a:cxn>
                <a:cxn ang="0">
                  <a:pos x="144" y="32"/>
                </a:cxn>
              </a:cxnLst>
              <a:rect l="0" t="0" r="r" b="b"/>
              <a:pathLst>
                <a:path w="144" h="32">
                  <a:moveTo>
                    <a:pt x="0" y="32"/>
                  </a:moveTo>
                  <a:lnTo>
                    <a:pt x="2" y="25"/>
                  </a:lnTo>
                  <a:lnTo>
                    <a:pt x="8" y="18"/>
                  </a:lnTo>
                  <a:lnTo>
                    <a:pt x="15" y="11"/>
                  </a:lnTo>
                  <a:lnTo>
                    <a:pt x="27" y="7"/>
                  </a:lnTo>
                  <a:lnTo>
                    <a:pt x="41" y="3"/>
                  </a:lnTo>
                  <a:lnTo>
                    <a:pt x="56" y="1"/>
                  </a:lnTo>
                  <a:lnTo>
                    <a:pt x="72" y="0"/>
                  </a:lnTo>
                  <a:lnTo>
                    <a:pt x="88" y="1"/>
                  </a:lnTo>
                  <a:lnTo>
                    <a:pt x="104" y="3"/>
                  </a:lnTo>
                  <a:lnTo>
                    <a:pt x="117" y="7"/>
                  </a:lnTo>
                  <a:lnTo>
                    <a:pt x="129" y="11"/>
                  </a:lnTo>
                  <a:lnTo>
                    <a:pt x="137" y="18"/>
                  </a:lnTo>
                  <a:lnTo>
                    <a:pt x="142" y="25"/>
                  </a:lnTo>
                  <a:lnTo>
                    <a:pt x="144" y="32"/>
                  </a:lnTo>
                </a:path>
              </a:pathLst>
            </a:custGeom>
            <a:noFill/>
            <a:ln w="1440">
              <a:solidFill>
                <a:srgbClr val="000000"/>
              </a:solidFill>
              <a:round/>
              <a:headEnd/>
              <a:tailEnd/>
            </a:ln>
            <a:effectLst/>
          </p:spPr>
          <p:txBody>
            <a:bodyPr wrap="none" anchor="ctr"/>
            <a:lstStyle/>
            <a:p>
              <a:endParaRPr lang="en-IN"/>
            </a:p>
          </p:txBody>
        </p:sp>
        <p:sp>
          <p:nvSpPr>
            <p:cNvPr id="5242" name="Freeform 1146"/>
            <p:cNvSpPr>
              <a:spLocks noChangeArrowheads="1"/>
            </p:cNvSpPr>
            <p:nvPr/>
          </p:nvSpPr>
          <p:spPr bwMode="auto">
            <a:xfrm>
              <a:off x="3960" y="1518"/>
              <a:ext cx="26" cy="29"/>
            </a:xfrm>
            <a:custGeom>
              <a:avLst/>
              <a:gdLst/>
              <a:ahLst/>
              <a:cxnLst>
                <a:cxn ang="0">
                  <a:pos x="25" y="27"/>
                </a:cxn>
                <a:cxn ang="0">
                  <a:pos x="25" y="12"/>
                </a:cxn>
                <a:cxn ang="0">
                  <a:pos x="19" y="8"/>
                </a:cxn>
                <a:cxn ang="0">
                  <a:pos x="10" y="4"/>
                </a:cxn>
                <a:cxn ang="0">
                  <a:pos x="0" y="0"/>
                </a:cxn>
                <a:cxn ang="0">
                  <a:pos x="0" y="16"/>
                </a:cxn>
                <a:cxn ang="0">
                  <a:pos x="10" y="19"/>
                </a:cxn>
                <a:cxn ang="0">
                  <a:pos x="19" y="23"/>
                </a:cxn>
                <a:cxn ang="0">
                  <a:pos x="25" y="27"/>
                </a:cxn>
              </a:cxnLst>
              <a:rect l="0" t="0" r="r" b="b"/>
              <a:pathLst>
                <a:path w="25" h="27">
                  <a:moveTo>
                    <a:pt x="25" y="27"/>
                  </a:moveTo>
                  <a:lnTo>
                    <a:pt x="25" y="12"/>
                  </a:lnTo>
                  <a:lnTo>
                    <a:pt x="19" y="8"/>
                  </a:lnTo>
                  <a:lnTo>
                    <a:pt x="10" y="4"/>
                  </a:lnTo>
                  <a:lnTo>
                    <a:pt x="0" y="0"/>
                  </a:lnTo>
                  <a:lnTo>
                    <a:pt x="0" y="16"/>
                  </a:lnTo>
                  <a:lnTo>
                    <a:pt x="10" y="19"/>
                  </a:lnTo>
                  <a:lnTo>
                    <a:pt x="19" y="23"/>
                  </a:lnTo>
                  <a:lnTo>
                    <a:pt x="25" y="27"/>
                  </a:lnTo>
                </a:path>
              </a:pathLst>
            </a:custGeom>
            <a:noFill/>
            <a:ln w="1440">
              <a:solidFill>
                <a:srgbClr val="000000"/>
              </a:solidFill>
              <a:round/>
              <a:headEnd/>
              <a:tailEnd/>
            </a:ln>
            <a:effectLst/>
          </p:spPr>
          <p:txBody>
            <a:bodyPr wrap="none" anchor="ctr"/>
            <a:lstStyle/>
            <a:p>
              <a:endParaRPr lang="en-IN"/>
            </a:p>
          </p:txBody>
        </p:sp>
        <p:sp>
          <p:nvSpPr>
            <p:cNvPr id="5243" name="Line 1147"/>
            <p:cNvSpPr>
              <a:spLocks noChangeShapeType="1"/>
            </p:cNvSpPr>
            <p:nvPr/>
          </p:nvSpPr>
          <p:spPr bwMode="auto">
            <a:xfrm>
              <a:off x="3921" y="1640"/>
              <a:ext cx="0" cy="45"/>
            </a:xfrm>
            <a:prstGeom prst="line">
              <a:avLst/>
            </a:prstGeom>
            <a:noFill/>
            <a:ln w="3240">
              <a:solidFill>
                <a:srgbClr val="000000"/>
              </a:solidFill>
              <a:miter lim="800000"/>
              <a:headEnd/>
              <a:tailEnd/>
            </a:ln>
            <a:effectLst/>
          </p:spPr>
          <p:txBody>
            <a:bodyPr/>
            <a:lstStyle/>
            <a:p>
              <a:endParaRPr lang="en-IN"/>
            </a:p>
          </p:txBody>
        </p:sp>
        <p:sp>
          <p:nvSpPr>
            <p:cNvPr id="5244" name="Freeform 1148"/>
            <p:cNvSpPr>
              <a:spLocks noChangeArrowheads="1"/>
            </p:cNvSpPr>
            <p:nvPr/>
          </p:nvSpPr>
          <p:spPr bwMode="auto">
            <a:xfrm>
              <a:off x="3908" y="1687"/>
              <a:ext cx="24" cy="23"/>
            </a:xfrm>
            <a:custGeom>
              <a:avLst/>
              <a:gdLst/>
              <a:ahLst/>
              <a:cxnLst>
                <a:cxn ang="0">
                  <a:pos x="0" y="0"/>
                </a:cxn>
                <a:cxn ang="0">
                  <a:pos x="23" y="0"/>
                </a:cxn>
                <a:cxn ang="0">
                  <a:pos x="23" y="22"/>
                </a:cxn>
                <a:cxn ang="0">
                  <a:pos x="0" y="22"/>
                </a:cxn>
                <a:cxn ang="0">
                  <a:pos x="0" y="0"/>
                </a:cxn>
                <a:cxn ang="0">
                  <a:pos x="0" y="0"/>
                </a:cxn>
                <a:cxn ang="0">
                  <a:pos x="21" y="0"/>
                </a:cxn>
                <a:cxn ang="0">
                  <a:pos x="21" y="20"/>
                </a:cxn>
                <a:cxn ang="0">
                  <a:pos x="0" y="20"/>
                </a:cxn>
                <a:cxn ang="0">
                  <a:pos x="0" y="0"/>
                </a:cxn>
              </a:cxnLst>
              <a:rect l="0" t="0" r="r" b="b"/>
              <a:pathLst>
                <a:path w="23" h="22">
                  <a:moveTo>
                    <a:pt x="0" y="0"/>
                  </a:moveTo>
                  <a:lnTo>
                    <a:pt x="23" y="0"/>
                  </a:lnTo>
                  <a:lnTo>
                    <a:pt x="23" y="22"/>
                  </a:lnTo>
                  <a:lnTo>
                    <a:pt x="0" y="22"/>
                  </a:lnTo>
                  <a:lnTo>
                    <a:pt x="0" y="0"/>
                  </a:lnTo>
                  <a:close/>
                  <a:moveTo>
                    <a:pt x="0" y="0"/>
                  </a:moveTo>
                  <a:lnTo>
                    <a:pt x="21" y="0"/>
                  </a:lnTo>
                  <a:lnTo>
                    <a:pt x="21" y="20"/>
                  </a:lnTo>
                  <a:lnTo>
                    <a:pt x="0" y="20"/>
                  </a:lnTo>
                  <a:lnTo>
                    <a:pt x="0" y="0"/>
                  </a:lnTo>
                  <a:close/>
                </a:path>
              </a:pathLst>
            </a:custGeom>
            <a:solidFill>
              <a:srgbClr val="FF0000"/>
            </a:solidFill>
            <a:ln w="9525">
              <a:noFill/>
              <a:round/>
              <a:headEnd/>
              <a:tailEnd/>
            </a:ln>
            <a:effectLst/>
          </p:spPr>
          <p:txBody>
            <a:bodyPr wrap="none" anchor="ctr"/>
            <a:lstStyle/>
            <a:p>
              <a:endParaRPr lang="en-IN"/>
            </a:p>
          </p:txBody>
        </p:sp>
        <p:sp>
          <p:nvSpPr>
            <p:cNvPr id="5245" name="Freeform 1149"/>
            <p:cNvSpPr>
              <a:spLocks noChangeArrowheads="1"/>
            </p:cNvSpPr>
            <p:nvPr/>
          </p:nvSpPr>
          <p:spPr bwMode="auto">
            <a:xfrm>
              <a:off x="3908" y="1687"/>
              <a:ext cx="22" cy="21"/>
            </a:xfrm>
            <a:custGeom>
              <a:avLst/>
              <a:gdLst/>
              <a:ahLst/>
              <a:cxnLst>
                <a:cxn ang="0">
                  <a:pos x="0" y="0"/>
                </a:cxn>
                <a:cxn ang="0">
                  <a:pos x="21" y="0"/>
                </a:cxn>
                <a:cxn ang="0">
                  <a:pos x="21" y="20"/>
                </a:cxn>
                <a:cxn ang="0">
                  <a:pos x="0" y="20"/>
                </a:cxn>
                <a:cxn ang="0">
                  <a:pos x="0" y="0"/>
                </a:cxn>
                <a:cxn ang="0">
                  <a:pos x="0" y="0"/>
                </a:cxn>
                <a:cxn ang="0">
                  <a:pos x="20" y="0"/>
                </a:cxn>
                <a:cxn ang="0">
                  <a:pos x="20" y="18"/>
                </a:cxn>
                <a:cxn ang="0">
                  <a:pos x="0" y="18"/>
                </a:cxn>
                <a:cxn ang="0">
                  <a:pos x="0" y="0"/>
                </a:cxn>
              </a:cxnLst>
              <a:rect l="0" t="0" r="r" b="b"/>
              <a:pathLst>
                <a:path w="21" h="20">
                  <a:moveTo>
                    <a:pt x="0" y="0"/>
                  </a:moveTo>
                  <a:lnTo>
                    <a:pt x="21" y="0"/>
                  </a:lnTo>
                  <a:lnTo>
                    <a:pt x="21" y="20"/>
                  </a:lnTo>
                  <a:lnTo>
                    <a:pt x="0" y="20"/>
                  </a:lnTo>
                  <a:lnTo>
                    <a:pt x="0" y="0"/>
                  </a:lnTo>
                  <a:close/>
                  <a:moveTo>
                    <a:pt x="0" y="0"/>
                  </a:moveTo>
                  <a:lnTo>
                    <a:pt x="20" y="0"/>
                  </a:lnTo>
                  <a:lnTo>
                    <a:pt x="20" y="18"/>
                  </a:lnTo>
                  <a:lnTo>
                    <a:pt x="0" y="18"/>
                  </a:lnTo>
                  <a:lnTo>
                    <a:pt x="0" y="0"/>
                  </a:lnTo>
                  <a:close/>
                </a:path>
              </a:pathLst>
            </a:custGeom>
            <a:solidFill>
              <a:srgbClr val="E90015"/>
            </a:solidFill>
            <a:ln w="9525">
              <a:noFill/>
              <a:round/>
              <a:headEnd/>
              <a:tailEnd/>
            </a:ln>
            <a:effectLst/>
          </p:spPr>
          <p:txBody>
            <a:bodyPr wrap="none" anchor="ctr"/>
            <a:lstStyle/>
            <a:p>
              <a:endParaRPr lang="en-IN"/>
            </a:p>
          </p:txBody>
        </p:sp>
        <p:sp>
          <p:nvSpPr>
            <p:cNvPr id="5246" name="Freeform 1150"/>
            <p:cNvSpPr>
              <a:spLocks noChangeArrowheads="1"/>
            </p:cNvSpPr>
            <p:nvPr/>
          </p:nvSpPr>
          <p:spPr bwMode="auto">
            <a:xfrm>
              <a:off x="3908" y="1687"/>
              <a:ext cx="21" cy="19"/>
            </a:xfrm>
            <a:custGeom>
              <a:avLst/>
              <a:gdLst/>
              <a:ahLst/>
              <a:cxnLst>
                <a:cxn ang="0">
                  <a:pos x="0" y="0"/>
                </a:cxn>
                <a:cxn ang="0">
                  <a:pos x="20" y="0"/>
                </a:cxn>
                <a:cxn ang="0">
                  <a:pos x="20" y="18"/>
                </a:cxn>
                <a:cxn ang="0">
                  <a:pos x="0" y="18"/>
                </a:cxn>
                <a:cxn ang="0">
                  <a:pos x="0" y="0"/>
                </a:cxn>
                <a:cxn ang="0">
                  <a:pos x="0" y="0"/>
                </a:cxn>
                <a:cxn ang="0">
                  <a:pos x="18" y="0"/>
                </a:cxn>
                <a:cxn ang="0">
                  <a:pos x="18" y="16"/>
                </a:cxn>
                <a:cxn ang="0">
                  <a:pos x="0" y="16"/>
                </a:cxn>
                <a:cxn ang="0">
                  <a:pos x="0" y="0"/>
                </a:cxn>
              </a:cxnLst>
              <a:rect l="0" t="0" r="r" b="b"/>
              <a:pathLst>
                <a:path w="20" h="18">
                  <a:moveTo>
                    <a:pt x="0" y="0"/>
                  </a:moveTo>
                  <a:lnTo>
                    <a:pt x="20" y="0"/>
                  </a:lnTo>
                  <a:lnTo>
                    <a:pt x="20" y="18"/>
                  </a:lnTo>
                  <a:lnTo>
                    <a:pt x="0" y="18"/>
                  </a:lnTo>
                  <a:lnTo>
                    <a:pt x="0" y="0"/>
                  </a:lnTo>
                  <a:close/>
                  <a:moveTo>
                    <a:pt x="0" y="0"/>
                  </a:moveTo>
                  <a:lnTo>
                    <a:pt x="18" y="0"/>
                  </a:lnTo>
                  <a:lnTo>
                    <a:pt x="18" y="16"/>
                  </a:lnTo>
                  <a:lnTo>
                    <a:pt x="0" y="16"/>
                  </a:lnTo>
                  <a:lnTo>
                    <a:pt x="0" y="0"/>
                  </a:lnTo>
                  <a:close/>
                </a:path>
              </a:pathLst>
            </a:custGeom>
            <a:solidFill>
              <a:srgbClr val="D2002C"/>
            </a:solidFill>
            <a:ln w="9525">
              <a:noFill/>
              <a:round/>
              <a:headEnd/>
              <a:tailEnd/>
            </a:ln>
            <a:effectLst/>
          </p:spPr>
          <p:txBody>
            <a:bodyPr wrap="none" anchor="ctr"/>
            <a:lstStyle/>
            <a:p>
              <a:endParaRPr lang="en-IN"/>
            </a:p>
          </p:txBody>
        </p:sp>
        <p:sp>
          <p:nvSpPr>
            <p:cNvPr id="5247" name="Freeform 1151"/>
            <p:cNvSpPr>
              <a:spLocks noChangeArrowheads="1"/>
            </p:cNvSpPr>
            <p:nvPr/>
          </p:nvSpPr>
          <p:spPr bwMode="auto">
            <a:xfrm>
              <a:off x="3908" y="1687"/>
              <a:ext cx="19" cy="17"/>
            </a:xfrm>
            <a:custGeom>
              <a:avLst/>
              <a:gdLst/>
              <a:ahLst/>
              <a:cxnLst>
                <a:cxn ang="0">
                  <a:pos x="0" y="0"/>
                </a:cxn>
                <a:cxn ang="0">
                  <a:pos x="18" y="0"/>
                </a:cxn>
                <a:cxn ang="0">
                  <a:pos x="18" y="16"/>
                </a:cxn>
                <a:cxn ang="0">
                  <a:pos x="0" y="16"/>
                </a:cxn>
                <a:cxn ang="0">
                  <a:pos x="0" y="0"/>
                </a:cxn>
                <a:cxn ang="0">
                  <a:pos x="0" y="0"/>
                </a:cxn>
                <a:cxn ang="0">
                  <a:pos x="16" y="0"/>
                </a:cxn>
                <a:cxn ang="0">
                  <a:pos x="16" y="14"/>
                </a:cxn>
                <a:cxn ang="0">
                  <a:pos x="0" y="14"/>
                </a:cxn>
                <a:cxn ang="0">
                  <a:pos x="0" y="0"/>
                </a:cxn>
              </a:cxnLst>
              <a:rect l="0" t="0" r="r" b="b"/>
              <a:pathLst>
                <a:path w="18" h="16">
                  <a:moveTo>
                    <a:pt x="0" y="0"/>
                  </a:moveTo>
                  <a:lnTo>
                    <a:pt x="18" y="0"/>
                  </a:lnTo>
                  <a:lnTo>
                    <a:pt x="18" y="16"/>
                  </a:lnTo>
                  <a:lnTo>
                    <a:pt x="0" y="16"/>
                  </a:lnTo>
                  <a:lnTo>
                    <a:pt x="0" y="0"/>
                  </a:lnTo>
                  <a:close/>
                  <a:moveTo>
                    <a:pt x="0" y="0"/>
                  </a:moveTo>
                  <a:lnTo>
                    <a:pt x="16" y="0"/>
                  </a:lnTo>
                  <a:lnTo>
                    <a:pt x="16" y="14"/>
                  </a:lnTo>
                  <a:lnTo>
                    <a:pt x="0" y="14"/>
                  </a:lnTo>
                  <a:lnTo>
                    <a:pt x="0" y="0"/>
                  </a:lnTo>
                  <a:close/>
                </a:path>
              </a:pathLst>
            </a:custGeom>
            <a:solidFill>
              <a:srgbClr val="B90045"/>
            </a:solidFill>
            <a:ln w="9525">
              <a:noFill/>
              <a:round/>
              <a:headEnd/>
              <a:tailEnd/>
            </a:ln>
            <a:effectLst/>
          </p:spPr>
          <p:txBody>
            <a:bodyPr wrap="none" anchor="ctr"/>
            <a:lstStyle/>
            <a:p>
              <a:endParaRPr lang="en-IN"/>
            </a:p>
          </p:txBody>
        </p:sp>
        <p:sp>
          <p:nvSpPr>
            <p:cNvPr id="5248" name="Freeform 1152"/>
            <p:cNvSpPr>
              <a:spLocks noChangeArrowheads="1"/>
            </p:cNvSpPr>
            <p:nvPr/>
          </p:nvSpPr>
          <p:spPr bwMode="auto">
            <a:xfrm>
              <a:off x="3908" y="1687"/>
              <a:ext cx="17" cy="15"/>
            </a:xfrm>
            <a:custGeom>
              <a:avLst/>
              <a:gdLst/>
              <a:ahLst/>
              <a:cxnLst>
                <a:cxn ang="0">
                  <a:pos x="0" y="0"/>
                </a:cxn>
                <a:cxn ang="0">
                  <a:pos x="16" y="0"/>
                </a:cxn>
                <a:cxn ang="0">
                  <a:pos x="16" y="14"/>
                </a:cxn>
                <a:cxn ang="0">
                  <a:pos x="0" y="14"/>
                </a:cxn>
                <a:cxn ang="0">
                  <a:pos x="0" y="0"/>
                </a:cxn>
                <a:cxn ang="0">
                  <a:pos x="0" y="0"/>
                </a:cxn>
                <a:cxn ang="0">
                  <a:pos x="14" y="0"/>
                </a:cxn>
                <a:cxn ang="0">
                  <a:pos x="14" y="12"/>
                </a:cxn>
                <a:cxn ang="0">
                  <a:pos x="0" y="12"/>
                </a:cxn>
                <a:cxn ang="0">
                  <a:pos x="0" y="0"/>
                </a:cxn>
              </a:cxnLst>
              <a:rect l="0" t="0" r="r" b="b"/>
              <a:pathLst>
                <a:path w="16" h="14">
                  <a:moveTo>
                    <a:pt x="0" y="0"/>
                  </a:moveTo>
                  <a:lnTo>
                    <a:pt x="16" y="0"/>
                  </a:lnTo>
                  <a:lnTo>
                    <a:pt x="16" y="14"/>
                  </a:lnTo>
                  <a:lnTo>
                    <a:pt x="0" y="14"/>
                  </a:lnTo>
                  <a:lnTo>
                    <a:pt x="0" y="0"/>
                  </a:lnTo>
                  <a:close/>
                  <a:moveTo>
                    <a:pt x="0" y="0"/>
                  </a:moveTo>
                  <a:lnTo>
                    <a:pt x="14" y="0"/>
                  </a:lnTo>
                  <a:lnTo>
                    <a:pt x="14" y="12"/>
                  </a:lnTo>
                  <a:lnTo>
                    <a:pt x="0" y="12"/>
                  </a:lnTo>
                  <a:lnTo>
                    <a:pt x="0" y="0"/>
                  </a:lnTo>
                  <a:close/>
                </a:path>
              </a:pathLst>
            </a:custGeom>
            <a:solidFill>
              <a:srgbClr val="9C0062"/>
            </a:solidFill>
            <a:ln w="9525">
              <a:noFill/>
              <a:round/>
              <a:headEnd/>
              <a:tailEnd/>
            </a:ln>
            <a:effectLst/>
          </p:spPr>
          <p:txBody>
            <a:bodyPr wrap="none" anchor="ctr"/>
            <a:lstStyle/>
            <a:p>
              <a:endParaRPr lang="en-IN"/>
            </a:p>
          </p:txBody>
        </p:sp>
        <p:sp>
          <p:nvSpPr>
            <p:cNvPr id="5249" name="Freeform 1153"/>
            <p:cNvSpPr>
              <a:spLocks noChangeArrowheads="1"/>
            </p:cNvSpPr>
            <p:nvPr/>
          </p:nvSpPr>
          <p:spPr bwMode="auto">
            <a:xfrm>
              <a:off x="3908" y="1687"/>
              <a:ext cx="14" cy="12"/>
            </a:xfrm>
            <a:custGeom>
              <a:avLst/>
              <a:gdLst/>
              <a:ahLst/>
              <a:cxnLst>
                <a:cxn ang="0">
                  <a:pos x="0" y="0"/>
                </a:cxn>
                <a:cxn ang="0">
                  <a:pos x="14" y="0"/>
                </a:cxn>
                <a:cxn ang="0">
                  <a:pos x="14" y="12"/>
                </a:cxn>
                <a:cxn ang="0">
                  <a:pos x="0" y="12"/>
                </a:cxn>
                <a:cxn ang="0">
                  <a:pos x="0" y="0"/>
                </a:cxn>
                <a:cxn ang="0">
                  <a:pos x="0" y="0"/>
                </a:cxn>
                <a:cxn ang="0">
                  <a:pos x="12" y="0"/>
                </a:cxn>
                <a:cxn ang="0">
                  <a:pos x="12" y="10"/>
                </a:cxn>
                <a:cxn ang="0">
                  <a:pos x="0" y="10"/>
                </a:cxn>
                <a:cxn ang="0">
                  <a:pos x="0" y="0"/>
                </a:cxn>
              </a:cxnLst>
              <a:rect l="0" t="0" r="r" b="b"/>
              <a:pathLst>
                <a:path w="14" h="12">
                  <a:moveTo>
                    <a:pt x="0" y="0"/>
                  </a:moveTo>
                  <a:lnTo>
                    <a:pt x="14" y="0"/>
                  </a:lnTo>
                  <a:lnTo>
                    <a:pt x="14" y="12"/>
                  </a:lnTo>
                  <a:lnTo>
                    <a:pt x="0" y="12"/>
                  </a:lnTo>
                  <a:lnTo>
                    <a:pt x="0" y="0"/>
                  </a:lnTo>
                  <a:close/>
                  <a:moveTo>
                    <a:pt x="0" y="0"/>
                  </a:moveTo>
                  <a:lnTo>
                    <a:pt x="12" y="0"/>
                  </a:lnTo>
                  <a:lnTo>
                    <a:pt x="12" y="10"/>
                  </a:lnTo>
                  <a:lnTo>
                    <a:pt x="0" y="10"/>
                  </a:lnTo>
                  <a:lnTo>
                    <a:pt x="0" y="0"/>
                  </a:lnTo>
                  <a:close/>
                </a:path>
              </a:pathLst>
            </a:custGeom>
            <a:solidFill>
              <a:srgbClr val="7C0082"/>
            </a:solidFill>
            <a:ln w="9525">
              <a:noFill/>
              <a:round/>
              <a:headEnd/>
              <a:tailEnd/>
            </a:ln>
            <a:effectLst/>
          </p:spPr>
          <p:txBody>
            <a:bodyPr wrap="none" anchor="ctr"/>
            <a:lstStyle/>
            <a:p>
              <a:endParaRPr lang="en-IN"/>
            </a:p>
          </p:txBody>
        </p:sp>
        <p:sp>
          <p:nvSpPr>
            <p:cNvPr id="5250" name="Freeform 1154"/>
            <p:cNvSpPr>
              <a:spLocks noChangeArrowheads="1"/>
            </p:cNvSpPr>
            <p:nvPr/>
          </p:nvSpPr>
          <p:spPr bwMode="auto">
            <a:xfrm>
              <a:off x="3908" y="1687"/>
              <a:ext cx="12" cy="10"/>
            </a:xfrm>
            <a:custGeom>
              <a:avLst/>
              <a:gdLst/>
              <a:ahLst/>
              <a:cxnLst>
                <a:cxn ang="0">
                  <a:pos x="0" y="0"/>
                </a:cxn>
                <a:cxn ang="0">
                  <a:pos x="12" y="0"/>
                </a:cxn>
                <a:cxn ang="0">
                  <a:pos x="12" y="10"/>
                </a:cxn>
                <a:cxn ang="0">
                  <a:pos x="0" y="10"/>
                </a:cxn>
                <a:cxn ang="0">
                  <a:pos x="0" y="0"/>
                </a:cxn>
                <a:cxn ang="0">
                  <a:pos x="0" y="0"/>
                </a:cxn>
                <a:cxn ang="0">
                  <a:pos x="10" y="0"/>
                </a:cxn>
                <a:cxn ang="0">
                  <a:pos x="10" y="8"/>
                </a:cxn>
                <a:cxn ang="0">
                  <a:pos x="0" y="8"/>
                </a:cxn>
                <a:cxn ang="0">
                  <a:pos x="0" y="0"/>
                </a:cxn>
              </a:cxnLst>
              <a:rect l="0" t="0" r="r" b="b"/>
              <a:pathLst>
                <a:path w="12" h="10">
                  <a:moveTo>
                    <a:pt x="0" y="0"/>
                  </a:moveTo>
                  <a:lnTo>
                    <a:pt x="12" y="0"/>
                  </a:lnTo>
                  <a:lnTo>
                    <a:pt x="12" y="10"/>
                  </a:lnTo>
                  <a:lnTo>
                    <a:pt x="0" y="10"/>
                  </a:lnTo>
                  <a:lnTo>
                    <a:pt x="0" y="0"/>
                  </a:lnTo>
                  <a:close/>
                  <a:moveTo>
                    <a:pt x="0" y="0"/>
                  </a:moveTo>
                  <a:lnTo>
                    <a:pt x="10" y="0"/>
                  </a:lnTo>
                  <a:lnTo>
                    <a:pt x="10" y="8"/>
                  </a:lnTo>
                  <a:lnTo>
                    <a:pt x="0" y="8"/>
                  </a:lnTo>
                  <a:lnTo>
                    <a:pt x="0" y="0"/>
                  </a:lnTo>
                  <a:close/>
                </a:path>
              </a:pathLst>
            </a:custGeom>
            <a:solidFill>
              <a:srgbClr val="5900A5"/>
            </a:solidFill>
            <a:ln w="9525">
              <a:noFill/>
              <a:round/>
              <a:headEnd/>
              <a:tailEnd/>
            </a:ln>
            <a:effectLst/>
          </p:spPr>
          <p:txBody>
            <a:bodyPr wrap="none" anchor="ctr"/>
            <a:lstStyle/>
            <a:p>
              <a:endParaRPr lang="en-IN"/>
            </a:p>
          </p:txBody>
        </p:sp>
        <p:sp>
          <p:nvSpPr>
            <p:cNvPr id="5251" name="Freeform 1155"/>
            <p:cNvSpPr>
              <a:spLocks noChangeArrowheads="1"/>
            </p:cNvSpPr>
            <p:nvPr/>
          </p:nvSpPr>
          <p:spPr bwMode="auto">
            <a:xfrm>
              <a:off x="3908" y="1687"/>
              <a:ext cx="10" cy="8"/>
            </a:xfrm>
            <a:custGeom>
              <a:avLst/>
              <a:gdLst/>
              <a:ahLst/>
              <a:cxnLst>
                <a:cxn ang="0">
                  <a:pos x="0" y="0"/>
                </a:cxn>
                <a:cxn ang="0">
                  <a:pos x="10" y="0"/>
                </a:cxn>
                <a:cxn ang="0">
                  <a:pos x="10" y="8"/>
                </a:cxn>
                <a:cxn ang="0">
                  <a:pos x="0" y="8"/>
                </a:cxn>
                <a:cxn ang="0">
                  <a:pos x="0" y="0"/>
                </a:cxn>
                <a:cxn ang="0">
                  <a:pos x="0" y="0"/>
                </a:cxn>
                <a:cxn ang="0">
                  <a:pos x="8" y="0"/>
                </a:cxn>
                <a:cxn ang="0">
                  <a:pos x="8" y="6"/>
                </a:cxn>
                <a:cxn ang="0">
                  <a:pos x="0" y="6"/>
                </a:cxn>
                <a:cxn ang="0">
                  <a:pos x="0" y="0"/>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3D00C1"/>
            </a:solidFill>
            <a:ln w="9525">
              <a:noFill/>
              <a:round/>
              <a:headEnd/>
              <a:tailEnd/>
            </a:ln>
            <a:effectLst/>
          </p:spPr>
          <p:txBody>
            <a:bodyPr wrap="none" anchor="ctr"/>
            <a:lstStyle/>
            <a:p>
              <a:endParaRPr lang="en-IN"/>
            </a:p>
          </p:txBody>
        </p:sp>
        <p:sp>
          <p:nvSpPr>
            <p:cNvPr id="5252" name="Freeform 1156"/>
            <p:cNvSpPr>
              <a:spLocks noChangeArrowheads="1"/>
            </p:cNvSpPr>
            <p:nvPr/>
          </p:nvSpPr>
          <p:spPr bwMode="auto">
            <a:xfrm>
              <a:off x="3908" y="1687"/>
              <a:ext cx="8" cy="6"/>
            </a:xfrm>
            <a:custGeom>
              <a:avLst/>
              <a:gdLst/>
              <a:ahLst/>
              <a:cxnLst>
                <a:cxn ang="0">
                  <a:pos x="0" y="0"/>
                </a:cxn>
                <a:cxn ang="0">
                  <a:pos x="8" y="0"/>
                </a:cxn>
                <a:cxn ang="0">
                  <a:pos x="8" y="6"/>
                </a:cxn>
                <a:cxn ang="0">
                  <a:pos x="0" y="6"/>
                </a:cxn>
                <a:cxn ang="0">
                  <a:pos x="0" y="0"/>
                </a:cxn>
                <a:cxn ang="0">
                  <a:pos x="0" y="0"/>
                </a:cxn>
                <a:cxn ang="0">
                  <a:pos x="6" y="0"/>
                </a:cxn>
                <a:cxn ang="0">
                  <a:pos x="6" y="6"/>
                </a:cxn>
                <a:cxn ang="0">
                  <a:pos x="0" y="6"/>
                </a:cxn>
                <a:cxn ang="0">
                  <a:pos x="0" y="0"/>
                </a:cxn>
              </a:cxnLst>
              <a:rect l="0" t="0" r="r" b="b"/>
              <a:pathLst>
                <a:path w="8" h="6">
                  <a:moveTo>
                    <a:pt x="0" y="0"/>
                  </a:moveTo>
                  <a:lnTo>
                    <a:pt x="8" y="0"/>
                  </a:lnTo>
                  <a:lnTo>
                    <a:pt x="8" y="6"/>
                  </a:lnTo>
                  <a:lnTo>
                    <a:pt x="0" y="6"/>
                  </a:lnTo>
                  <a:lnTo>
                    <a:pt x="0" y="0"/>
                  </a:lnTo>
                  <a:close/>
                  <a:moveTo>
                    <a:pt x="0" y="0"/>
                  </a:moveTo>
                  <a:lnTo>
                    <a:pt x="6" y="0"/>
                  </a:lnTo>
                  <a:lnTo>
                    <a:pt x="6" y="6"/>
                  </a:lnTo>
                  <a:lnTo>
                    <a:pt x="0" y="6"/>
                  </a:lnTo>
                  <a:lnTo>
                    <a:pt x="0" y="0"/>
                  </a:lnTo>
                  <a:close/>
                </a:path>
              </a:pathLst>
            </a:custGeom>
            <a:solidFill>
              <a:srgbClr val="2900D5"/>
            </a:solidFill>
            <a:ln w="9525">
              <a:noFill/>
              <a:round/>
              <a:headEnd/>
              <a:tailEnd/>
            </a:ln>
            <a:effectLst/>
          </p:spPr>
          <p:txBody>
            <a:bodyPr wrap="none" anchor="ctr"/>
            <a:lstStyle/>
            <a:p>
              <a:endParaRPr lang="en-IN"/>
            </a:p>
          </p:txBody>
        </p:sp>
        <p:sp>
          <p:nvSpPr>
            <p:cNvPr id="5253" name="Freeform 1157"/>
            <p:cNvSpPr>
              <a:spLocks noChangeArrowheads="1"/>
            </p:cNvSpPr>
            <p:nvPr/>
          </p:nvSpPr>
          <p:spPr bwMode="auto">
            <a:xfrm>
              <a:off x="3908" y="1687"/>
              <a:ext cx="6" cy="6"/>
            </a:xfrm>
            <a:custGeom>
              <a:avLst/>
              <a:gdLst/>
              <a:ahLst/>
              <a:cxnLst>
                <a:cxn ang="0">
                  <a:pos x="0" y="0"/>
                </a:cxn>
                <a:cxn ang="0">
                  <a:pos x="6" y="0"/>
                </a:cxn>
                <a:cxn ang="0">
                  <a:pos x="6" y="6"/>
                </a:cxn>
                <a:cxn ang="0">
                  <a:pos x="0" y="6"/>
                </a:cxn>
                <a:cxn ang="0">
                  <a:pos x="0" y="0"/>
                </a:cxn>
                <a:cxn ang="0">
                  <a:pos x="0" y="0"/>
                </a:cxn>
                <a:cxn ang="0">
                  <a:pos x="4" y="0"/>
                </a:cxn>
                <a:cxn ang="0">
                  <a:pos x="4" y="4"/>
                </a:cxn>
                <a:cxn ang="0">
                  <a:pos x="0" y="4"/>
                </a:cxn>
                <a:cxn ang="0">
                  <a:pos x="0" y="0"/>
                </a:cxn>
              </a:cxnLst>
              <a:rect l="0" t="0" r="r" b="b"/>
              <a:pathLst>
                <a:path w="6" h="6">
                  <a:moveTo>
                    <a:pt x="0" y="0"/>
                  </a:moveTo>
                  <a:lnTo>
                    <a:pt x="6" y="0"/>
                  </a:lnTo>
                  <a:lnTo>
                    <a:pt x="6" y="6"/>
                  </a:lnTo>
                  <a:lnTo>
                    <a:pt x="0" y="6"/>
                  </a:lnTo>
                  <a:lnTo>
                    <a:pt x="0" y="0"/>
                  </a:lnTo>
                  <a:close/>
                  <a:moveTo>
                    <a:pt x="0" y="0"/>
                  </a:moveTo>
                  <a:lnTo>
                    <a:pt x="4" y="0"/>
                  </a:lnTo>
                  <a:lnTo>
                    <a:pt x="4" y="4"/>
                  </a:lnTo>
                  <a:lnTo>
                    <a:pt x="0" y="4"/>
                  </a:lnTo>
                  <a:lnTo>
                    <a:pt x="0" y="0"/>
                  </a:lnTo>
                  <a:close/>
                </a:path>
              </a:pathLst>
            </a:custGeom>
            <a:solidFill>
              <a:srgbClr val="1800E6"/>
            </a:solidFill>
            <a:ln w="9525">
              <a:noFill/>
              <a:round/>
              <a:headEnd/>
              <a:tailEnd/>
            </a:ln>
            <a:effectLst/>
          </p:spPr>
          <p:txBody>
            <a:bodyPr wrap="none" anchor="ctr"/>
            <a:lstStyle/>
            <a:p>
              <a:endParaRPr lang="en-IN"/>
            </a:p>
          </p:txBody>
        </p:sp>
        <p:sp>
          <p:nvSpPr>
            <p:cNvPr id="5254" name="Freeform 1158"/>
            <p:cNvSpPr>
              <a:spLocks noChangeArrowheads="1"/>
            </p:cNvSpPr>
            <p:nvPr/>
          </p:nvSpPr>
          <p:spPr bwMode="auto">
            <a:xfrm>
              <a:off x="3908" y="1687"/>
              <a:ext cx="4" cy="4"/>
            </a:xfrm>
            <a:custGeom>
              <a:avLst/>
              <a:gdLst/>
              <a:ahLst/>
              <a:cxnLst>
                <a:cxn ang="0">
                  <a:pos x="0" y="0"/>
                </a:cxn>
                <a:cxn ang="0">
                  <a:pos x="4" y="0"/>
                </a:cxn>
                <a:cxn ang="0">
                  <a:pos x="4" y="4"/>
                </a:cxn>
                <a:cxn ang="0">
                  <a:pos x="0" y="4"/>
                </a:cxn>
                <a:cxn ang="0">
                  <a:pos x="0" y="0"/>
                </a:cxn>
                <a:cxn ang="0">
                  <a:pos x="0" y="0"/>
                </a:cxn>
                <a:cxn ang="0">
                  <a:pos x="2" y="0"/>
                </a:cxn>
                <a:cxn ang="0">
                  <a:pos x="2" y="2"/>
                </a:cxn>
                <a:cxn ang="0">
                  <a:pos x="0" y="2"/>
                </a:cxn>
                <a:cxn ang="0">
                  <a:pos x="0" y="0"/>
                </a:cxn>
              </a:cxnLst>
              <a:rect l="0" t="0" r="r" b="b"/>
              <a:pathLst>
                <a:path w="4" h="4">
                  <a:moveTo>
                    <a:pt x="0" y="0"/>
                  </a:moveTo>
                  <a:lnTo>
                    <a:pt x="4" y="0"/>
                  </a:lnTo>
                  <a:lnTo>
                    <a:pt x="4" y="4"/>
                  </a:lnTo>
                  <a:lnTo>
                    <a:pt x="0" y="4"/>
                  </a:lnTo>
                  <a:lnTo>
                    <a:pt x="0" y="0"/>
                  </a:lnTo>
                  <a:close/>
                  <a:moveTo>
                    <a:pt x="0" y="0"/>
                  </a:moveTo>
                  <a:lnTo>
                    <a:pt x="2" y="0"/>
                  </a:lnTo>
                  <a:lnTo>
                    <a:pt x="2" y="2"/>
                  </a:lnTo>
                  <a:lnTo>
                    <a:pt x="0" y="2"/>
                  </a:lnTo>
                  <a:lnTo>
                    <a:pt x="0" y="0"/>
                  </a:lnTo>
                  <a:close/>
                </a:path>
              </a:pathLst>
            </a:custGeom>
            <a:solidFill>
              <a:srgbClr val="0B00F3"/>
            </a:solidFill>
            <a:ln w="9525">
              <a:noFill/>
              <a:round/>
              <a:headEnd/>
              <a:tailEnd/>
            </a:ln>
            <a:effectLst/>
          </p:spPr>
          <p:txBody>
            <a:bodyPr wrap="none" anchor="ctr"/>
            <a:lstStyle/>
            <a:p>
              <a:endParaRPr lang="en-IN"/>
            </a:p>
          </p:txBody>
        </p:sp>
        <p:sp>
          <p:nvSpPr>
            <p:cNvPr id="5255" name="Freeform 1159"/>
            <p:cNvSpPr>
              <a:spLocks noChangeArrowheads="1"/>
            </p:cNvSpPr>
            <p:nvPr/>
          </p:nvSpPr>
          <p:spPr bwMode="auto">
            <a:xfrm>
              <a:off x="3908" y="1687"/>
              <a:ext cx="1" cy="1"/>
            </a:xfrm>
            <a:custGeom>
              <a:avLst/>
              <a:gdLst/>
              <a:ahLst/>
              <a:cxnLst>
                <a:cxn ang="0">
                  <a:pos x="0" y="0"/>
                </a:cxn>
                <a:cxn ang="0">
                  <a:pos x="2" y="0"/>
                </a:cxn>
                <a:cxn ang="0">
                  <a:pos x="2" y="2"/>
                </a:cxn>
                <a:cxn ang="0">
                  <a:pos x="0" y="2"/>
                </a:cxn>
                <a:cxn ang="0">
                  <a:pos x="0" y="0"/>
                </a:cxn>
                <a:cxn ang="0">
                  <a:pos x="0" y="0"/>
                </a:cxn>
                <a:cxn ang="0">
                  <a:pos x="0" y="0"/>
                </a:cxn>
                <a:cxn ang="0">
                  <a:pos x="0" y="0"/>
                </a:cxn>
                <a:cxn ang="0">
                  <a:pos x="0" y="0"/>
                </a:cxn>
                <a:cxn ang="0">
                  <a:pos x="0" y="0"/>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0000FF"/>
            </a:solidFill>
            <a:ln w="9525">
              <a:noFill/>
              <a:round/>
              <a:headEnd/>
              <a:tailEnd/>
            </a:ln>
            <a:effectLst/>
          </p:spPr>
          <p:txBody>
            <a:bodyPr wrap="none" anchor="ctr"/>
            <a:lstStyle/>
            <a:p>
              <a:endParaRPr lang="en-IN"/>
            </a:p>
          </p:txBody>
        </p:sp>
        <p:sp>
          <p:nvSpPr>
            <p:cNvPr id="5256" name="Rectangle 1160"/>
            <p:cNvSpPr>
              <a:spLocks noChangeArrowheads="1"/>
            </p:cNvSpPr>
            <p:nvPr/>
          </p:nvSpPr>
          <p:spPr bwMode="auto">
            <a:xfrm>
              <a:off x="3942" y="1587"/>
              <a:ext cx="7" cy="26"/>
            </a:xfrm>
            <a:prstGeom prst="rect">
              <a:avLst/>
            </a:prstGeom>
            <a:solidFill>
              <a:srgbClr val="0000FF"/>
            </a:solidFill>
            <a:ln w="3240">
              <a:solidFill>
                <a:srgbClr val="000000"/>
              </a:solidFill>
              <a:miter lim="800000"/>
              <a:headEnd/>
              <a:tailEnd/>
            </a:ln>
            <a:effectLst/>
          </p:spPr>
          <p:txBody>
            <a:bodyPr wrap="none" anchor="ctr"/>
            <a:lstStyle/>
            <a:p>
              <a:endParaRPr lang="en-IN"/>
            </a:p>
          </p:txBody>
        </p:sp>
      </p:grpSp>
      <p:grpSp>
        <p:nvGrpSpPr>
          <p:cNvPr id="8" name="Group 1161"/>
          <p:cNvGrpSpPr>
            <a:grpSpLocks/>
          </p:cNvGrpSpPr>
          <p:nvPr/>
        </p:nvGrpSpPr>
        <p:grpSpPr bwMode="auto">
          <a:xfrm>
            <a:off x="5188321" y="2078139"/>
            <a:ext cx="912960" cy="56165"/>
            <a:chOff x="3603" y="1443"/>
            <a:chExt cx="634" cy="39"/>
          </a:xfrm>
        </p:grpSpPr>
        <p:sp>
          <p:nvSpPr>
            <p:cNvPr id="5258" name="Freeform 1162"/>
            <p:cNvSpPr>
              <a:spLocks noChangeArrowheads="1"/>
            </p:cNvSpPr>
            <p:nvPr/>
          </p:nvSpPr>
          <p:spPr bwMode="auto">
            <a:xfrm>
              <a:off x="3951"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5259" name="Freeform 1163"/>
            <p:cNvSpPr>
              <a:spLocks noChangeArrowheads="1"/>
            </p:cNvSpPr>
            <p:nvPr/>
          </p:nvSpPr>
          <p:spPr bwMode="auto">
            <a:xfrm>
              <a:off x="3951"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5260" name="Freeform 1164"/>
            <p:cNvSpPr>
              <a:spLocks noChangeArrowheads="1"/>
            </p:cNvSpPr>
            <p:nvPr/>
          </p:nvSpPr>
          <p:spPr bwMode="auto">
            <a:xfrm>
              <a:off x="3951"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5261" name="Freeform 1165"/>
            <p:cNvSpPr>
              <a:spLocks noChangeArrowheads="1"/>
            </p:cNvSpPr>
            <p:nvPr/>
          </p:nvSpPr>
          <p:spPr bwMode="auto">
            <a:xfrm>
              <a:off x="3951" y="1443"/>
              <a:ext cx="280" cy="39"/>
            </a:xfrm>
            <a:custGeom>
              <a:avLst/>
              <a:gdLst/>
              <a:ahLst/>
              <a:cxnLst>
                <a:cxn ang="0">
                  <a:pos x="0" y="0"/>
                </a:cxn>
                <a:cxn ang="0">
                  <a:pos x="255" y="0"/>
                </a:cxn>
                <a:cxn ang="0">
                  <a:pos x="255" y="36"/>
                </a:cxn>
                <a:cxn ang="0">
                  <a:pos x="0" y="36"/>
                </a:cxn>
                <a:cxn ang="0">
                  <a:pos x="0" y="0"/>
                </a:cxn>
                <a:cxn ang="0">
                  <a:pos x="0" y="0"/>
                </a:cxn>
                <a:cxn ang="0">
                  <a:pos x="253" y="0"/>
                </a:cxn>
                <a:cxn ang="0">
                  <a:pos x="253" y="36"/>
                </a:cxn>
                <a:cxn ang="0">
                  <a:pos x="0" y="36"/>
                </a:cxn>
                <a:cxn ang="0">
                  <a:pos x="0" y="0"/>
                </a:cxn>
              </a:cxnLst>
              <a:rect l="0" t="0" r="r" b="b"/>
              <a:pathLst>
                <a:path w="255" h="36">
                  <a:moveTo>
                    <a:pt x="0" y="0"/>
                  </a:moveTo>
                  <a:lnTo>
                    <a:pt x="255" y="0"/>
                  </a:lnTo>
                  <a:lnTo>
                    <a:pt x="255" y="36"/>
                  </a:lnTo>
                  <a:lnTo>
                    <a:pt x="0" y="36"/>
                  </a:lnTo>
                  <a:lnTo>
                    <a:pt x="0" y="0"/>
                  </a:lnTo>
                  <a:close/>
                  <a:moveTo>
                    <a:pt x="0" y="0"/>
                  </a:moveTo>
                  <a:lnTo>
                    <a:pt x="253" y="0"/>
                  </a:lnTo>
                  <a:lnTo>
                    <a:pt x="253"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5262" name="Freeform 1166"/>
            <p:cNvSpPr>
              <a:spLocks noChangeArrowheads="1"/>
            </p:cNvSpPr>
            <p:nvPr/>
          </p:nvSpPr>
          <p:spPr bwMode="auto">
            <a:xfrm>
              <a:off x="3951" y="1443"/>
              <a:ext cx="278" cy="39"/>
            </a:xfrm>
            <a:custGeom>
              <a:avLst/>
              <a:gdLst/>
              <a:ahLst/>
              <a:cxnLst>
                <a:cxn ang="0">
                  <a:pos x="0" y="0"/>
                </a:cxn>
                <a:cxn ang="0">
                  <a:pos x="253" y="0"/>
                </a:cxn>
                <a:cxn ang="0">
                  <a:pos x="253" y="36"/>
                </a:cxn>
                <a:cxn ang="0">
                  <a:pos x="0" y="36"/>
                </a:cxn>
                <a:cxn ang="0">
                  <a:pos x="0" y="0"/>
                </a:cxn>
                <a:cxn ang="0">
                  <a:pos x="0" y="0"/>
                </a:cxn>
                <a:cxn ang="0">
                  <a:pos x="251" y="0"/>
                </a:cxn>
                <a:cxn ang="0">
                  <a:pos x="251" y="36"/>
                </a:cxn>
                <a:cxn ang="0">
                  <a:pos x="0" y="36"/>
                </a:cxn>
                <a:cxn ang="0">
                  <a:pos x="0" y="0"/>
                </a:cxn>
              </a:cxnLst>
              <a:rect l="0" t="0" r="r" b="b"/>
              <a:pathLst>
                <a:path w="253" h="36">
                  <a:moveTo>
                    <a:pt x="0" y="0"/>
                  </a:moveTo>
                  <a:lnTo>
                    <a:pt x="253" y="0"/>
                  </a:lnTo>
                  <a:lnTo>
                    <a:pt x="253" y="36"/>
                  </a:lnTo>
                  <a:lnTo>
                    <a:pt x="0" y="36"/>
                  </a:lnTo>
                  <a:lnTo>
                    <a:pt x="0" y="0"/>
                  </a:lnTo>
                  <a:close/>
                  <a:moveTo>
                    <a:pt x="0" y="0"/>
                  </a:moveTo>
                  <a:lnTo>
                    <a:pt x="251" y="0"/>
                  </a:lnTo>
                  <a:lnTo>
                    <a:pt x="251"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5263" name="Freeform 1167"/>
            <p:cNvSpPr>
              <a:spLocks noChangeArrowheads="1"/>
            </p:cNvSpPr>
            <p:nvPr/>
          </p:nvSpPr>
          <p:spPr bwMode="auto">
            <a:xfrm>
              <a:off x="3951" y="1443"/>
              <a:ext cx="276" cy="39"/>
            </a:xfrm>
            <a:custGeom>
              <a:avLst/>
              <a:gdLst/>
              <a:ahLst/>
              <a:cxnLst>
                <a:cxn ang="0">
                  <a:pos x="0" y="0"/>
                </a:cxn>
                <a:cxn ang="0">
                  <a:pos x="251" y="0"/>
                </a:cxn>
                <a:cxn ang="0">
                  <a:pos x="251" y="36"/>
                </a:cxn>
                <a:cxn ang="0">
                  <a:pos x="0" y="36"/>
                </a:cxn>
                <a:cxn ang="0">
                  <a:pos x="0" y="0"/>
                </a:cxn>
                <a:cxn ang="0">
                  <a:pos x="0" y="0"/>
                </a:cxn>
                <a:cxn ang="0">
                  <a:pos x="249" y="0"/>
                </a:cxn>
                <a:cxn ang="0">
                  <a:pos x="249" y="36"/>
                </a:cxn>
                <a:cxn ang="0">
                  <a:pos x="0" y="36"/>
                </a:cxn>
                <a:cxn ang="0">
                  <a:pos x="0" y="0"/>
                </a:cxn>
              </a:cxnLst>
              <a:rect l="0" t="0" r="r" b="b"/>
              <a:pathLst>
                <a:path w="251" h="36">
                  <a:moveTo>
                    <a:pt x="0" y="0"/>
                  </a:moveTo>
                  <a:lnTo>
                    <a:pt x="251" y="0"/>
                  </a:lnTo>
                  <a:lnTo>
                    <a:pt x="251" y="36"/>
                  </a:lnTo>
                  <a:lnTo>
                    <a:pt x="0" y="36"/>
                  </a:lnTo>
                  <a:lnTo>
                    <a:pt x="0" y="0"/>
                  </a:lnTo>
                  <a:close/>
                  <a:moveTo>
                    <a:pt x="0" y="0"/>
                  </a:moveTo>
                  <a:lnTo>
                    <a:pt x="249" y="0"/>
                  </a:lnTo>
                  <a:lnTo>
                    <a:pt x="249"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5264" name="Freeform 1168"/>
            <p:cNvSpPr>
              <a:spLocks noChangeArrowheads="1"/>
            </p:cNvSpPr>
            <p:nvPr/>
          </p:nvSpPr>
          <p:spPr bwMode="auto">
            <a:xfrm>
              <a:off x="3951" y="1443"/>
              <a:ext cx="274" cy="39"/>
            </a:xfrm>
            <a:custGeom>
              <a:avLst/>
              <a:gdLst/>
              <a:ahLst/>
              <a:cxnLst>
                <a:cxn ang="0">
                  <a:pos x="0" y="0"/>
                </a:cxn>
                <a:cxn ang="0">
                  <a:pos x="249" y="0"/>
                </a:cxn>
                <a:cxn ang="0">
                  <a:pos x="249" y="36"/>
                </a:cxn>
                <a:cxn ang="0">
                  <a:pos x="0" y="36"/>
                </a:cxn>
                <a:cxn ang="0">
                  <a:pos x="0" y="0"/>
                </a:cxn>
                <a:cxn ang="0">
                  <a:pos x="0" y="0"/>
                </a:cxn>
                <a:cxn ang="0">
                  <a:pos x="247" y="0"/>
                </a:cxn>
                <a:cxn ang="0">
                  <a:pos x="247" y="36"/>
                </a:cxn>
                <a:cxn ang="0">
                  <a:pos x="0" y="36"/>
                </a:cxn>
                <a:cxn ang="0">
                  <a:pos x="0" y="0"/>
                </a:cxn>
              </a:cxnLst>
              <a:rect l="0" t="0" r="r" b="b"/>
              <a:pathLst>
                <a:path w="249" h="36">
                  <a:moveTo>
                    <a:pt x="0" y="0"/>
                  </a:moveTo>
                  <a:lnTo>
                    <a:pt x="249" y="0"/>
                  </a:lnTo>
                  <a:lnTo>
                    <a:pt x="249" y="36"/>
                  </a:lnTo>
                  <a:lnTo>
                    <a:pt x="0" y="36"/>
                  </a:lnTo>
                  <a:lnTo>
                    <a:pt x="0" y="0"/>
                  </a:lnTo>
                  <a:close/>
                  <a:moveTo>
                    <a:pt x="0" y="0"/>
                  </a:moveTo>
                  <a:lnTo>
                    <a:pt x="247" y="0"/>
                  </a:lnTo>
                  <a:lnTo>
                    <a:pt x="247"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5265" name="Freeform 1169"/>
            <p:cNvSpPr>
              <a:spLocks noChangeArrowheads="1"/>
            </p:cNvSpPr>
            <p:nvPr/>
          </p:nvSpPr>
          <p:spPr bwMode="auto">
            <a:xfrm>
              <a:off x="3951" y="1443"/>
              <a:ext cx="272" cy="39"/>
            </a:xfrm>
            <a:custGeom>
              <a:avLst/>
              <a:gdLst/>
              <a:ahLst/>
              <a:cxnLst>
                <a:cxn ang="0">
                  <a:pos x="0" y="0"/>
                </a:cxn>
                <a:cxn ang="0">
                  <a:pos x="247" y="0"/>
                </a:cxn>
                <a:cxn ang="0">
                  <a:pos x="247" y="36"/>
                </a:cxn>
                <a:cxn ang="0">
                  <a:pos x="0" y="36"/>
                </a:cxn>
                <a:cxn ang="0">
                  <a:pos x="0" y="0"/>
                </a:cxn>
                <a:cxn ang="0">
                  <a:pos x="0" y="0"/>
                </a:cxn>
                <a:cxn ang="0">
                  <a:pos x="245" y="0"/>
                </a:cxn>
                <a:cxn ang="0">
                  <a:pos x="245" y="36"/>
                </a:cxn>
                <a:cxn ang="0">
                  <a:pos x="0" y="36"/>
                </a:cxn>
                <a:cxn ang="0">
                  <a:pos x="0" y="0"/>
                </a:cxn>
              </a:cxnLst>
              <a:rect l="0" t="0" r="r" b="b"/>
              <a:pathLst>
                <a:path w="247" h="36">
                  <a:moveTo>
                    <a:pt x="0" y="0"/>
                  </a:moveTo>
                  <a:lnTo>
                    <a:pt x="247" y="0"/>
                  </a:lnTo>
                  <a:lnTo>
                    <a:pt x="247" y="36"/>
                  </a:lnTo>
                  <a:lnTo>
                    <a:pt x="0" y="36"/>
                  </a:lnTo>
                  <a:lnTo>
                    <a:pt x="0" y="0"/>
                  </a:lnTo>
                  <a:close/>
                  <a:moveTo>
                    <a:pt x="0" y="0"/>
                  </a:moveTo>
                  <a:lnTo>
                    <a:pt x="245" y="0"/>
                  </a:lnTo>
                  <a:lnTo>
                    <a:pt x="245"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5266" name="Freeform 1170"/>
            <p:cNvSpPr>
              <a:spLocks noChangeArrowheads="1"/>
            </p:cNvSpPr>
            <p:nvPr/>
          </p:nvSpPr>
          <p:spPr bwMode="auto">
            <a:xfrm>
              <a:off x="3951" y="1443"/>
              <a:ext cx="269" cy="39"/>
            </a:xfrm>
            <a:custGeom>
              <a:avLst/>
              <a:gdLst/>
              <a:ahLst/>
              <a:cxnLst>
                <a:cxn ang="0">
                  <a:pos x="0" y="0"/>
                </a:cxn>
                <a:cxn ang="0">
                  <a:pos x="245" y="0"/>
                </a:cxn>
                <a:cxn ang="0">
                  <a:pos x="245" y="36"/>
                </a:cxn>
                <a:cxn ang="0">
                  <a:pos x="0" y="36"/>
                </a:cxn>
                <a:cxn ang="0">
                  <a:pos x="0" y="0"/>
                </a:cxn>
                <a:cxn ang="0">
                  <a:pos x="0" y="0"/>
                </a:cxn>
                <a:cxn ang="0">
                  <a:pos x="243" y="0"/>
                </a:cxn>
                <a:cxn ang="0">
                  <a:pos x="243" y="36"/>
                </a:cxn>
                <a:cxn ang="0">
                  <a:pos x="0" y="36"/>
                </a:cxn>
                <a:cxn ang="0">
                  <a:pos x="0" y="0"/>
                </a:cxn>
              </a:cxnLst>
              <a:rect l="0" t="0" r="r" b="b"/>
              <a:pathLst>
                <a:path w="245" h="36">
                  <a:moveTo>
                    <a:pt x="0" y="0"/>
                  </a:moveTo>
                  <a:lnTo>
                    <a:pt x="245" y="0"/>
                  </a:lnTo>
                  <a:lnTo>
                    <a:pt x="245" y="36"/>
                  </a:lnTo>
                  <a:lnTo>
                    <a:pt x="0" y="36"/>
                  </a:lnTo>
                  <a:lnTo>
                    <a:pt x="0" y="0"/>
                  </a:lnTo>
                  <a:close/>
                  <a:moveTo>
                    <a:pt x="0" y="0"/>
                  </a:moveTo>
                  <a:lnTo>
                    <a:pt x="243" y="0"/>
                  </a:lnTo>
                  <a:lnTo>
                    <a:pt x="243"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5267" name="Freeform 1171"/>
            <p:cNvSpPr>
              <a:spLocks noChangeArrowheads="1"/>
            </p:cNvSpPr>
            <p:nvPr/>
          </p:nvSpPr>
          <p:spPr bwMode="auto">
            <a:xfrm>
              <a:off x="3951" y="1443"/>
              <a:ext cx="267" cy="39"/>
            </a:xfrm>
            <a:custGeom>
              <a:avLst/>
              <a:gdLst/>
              <a:ahLst/>
              <a:cxnLst>
                <a:cxn ang="0">
                  <a:pos x="0" y="0"/>
                </a:cxn>
                <a:cxn ang="0">
                  <a:pos x="243" y="0"/>
                </a:cxn>
                <a:cxn ang="0">
                  <a:pos x="243" y="36"/>
                </a:cxn>
                <a:cxn ang="0">
                  <a:pos x="0" y="36"/>
                </a:cxn>
                <a:cxn ang="0">
                  <a:pos x="0" y="0"/>
                </a:cxn>
                <a:cxn ang="0">
                  <a:pos x="0" y="0"/>
                </a:cxn>
                <a:cxn ang="0">
                  <a:pos x="242" y="0"/>
                </a:cxn>
                <a:cxn ang="0">
                  <a:pos x="242" y="36"/>
                </a:cxn>
                <a:cxn ang="0">
                  <a:pos x="0" y="36"/>
                </a:cxn>
                <a:cxn ang="0">
                  <a:pos x="0" y="0"/>
                </a:cxn>
              </a:cxnLst>
              <a:rect l="0" t="0" r="r" b="b"/>
              <a:pathLst>
                <a:path w="243" h="36">
                  <a:moveTo>
                    <a:pt x="0" y="0"/>
                  </a:moveTo>
                  <a:lnTo>
                    <a:pt x="243" y="0"/>
                  </a:lnTo>
                  <a:lnTo>
                    <a:pt x="243"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5268" name="Freeform 1172"/>
            <p:cNvSpPr>
              <a:spLocks noChangeArrowheads="1"/>
            </p:cNvSpPr>
            <p:nvPr/>
          </p:nvSpPr>
          <p:spPr bwMode="auto">
            <a:xfrm>
              <a:off x="3951"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5269" name="Freeform 1173"/>
            <p:cNvSpPr>
              <a:spLocks noChangeArrowheads="1"/>
            </p:cNvSpPr>
            <p:nvPr/>
          </p:nvSpPr>
          <p:spPr bwMode="auto">
            <a:xfrm>
              <a:off x="3951"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5270" name="Freeform 1174"/>
            <p:cNvSpPr>
              <a:spLocks noChangeArrowheads="1"/>
            </p:cNvSpPr>
            <p:nvPr/>
          </p:nvSpPr>
          <p:spPr bwMode="auto">
            <a:xfrm>
              <a:off x="3951" y="1443"/>
              <a:ext cx="262"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5271" name="Freeform 1175"/>
            <p:cNvSpPr>
              <a:spLocks noChangeArrowheads="1"/>
            </p:cNvSpPr>
            <p:nvPr/>
          </p:nvSpPr>
          <p:spPr bwMode="auto">
            <a:xfrm>
              <a:off x="3951"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5272" name="Freeform 1176"/>
            <p:cNvSpPr>
              <a:spLocks noChangeArrowheads="1"/>
            </p:cNvSpPr>
            <p:nvPr/>
          </p:nvSpPr>
          <p:spPr bwMode="auto">
            <a:xfrm>
              <a:off x="3951"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5273" name="Freeform 1177"/>
            <p:cNvSpPr>
              <a:spLocks noChangeArrowheads="1"/>
            </p:cNvSpPr>
            <p:nvPr/>
          </p:nvSpPr>
          <p:spPr bwMode="auto">
            <a:xfrm>
              <a:off x="3951" y="1443"/>
              <a:ext cx="255" cy="39"/>
            </a:xfrm>
            <a:custGeom>
              <a:avLst/>
              <a:gdLst/>
              <a:ahLst/>
              <a:cxnLst>
                <a:cxn ang="0">
                  <a:pos x="0" y="0"/>
                </a:cxn>
                <a:cxn ang="0">
                  <a:pos x="232" y="0"/>
                </a:cxn>
                <a:cxn ang="0">
                  <a:pos x="232" y="36"/>
                </a:cxn>
                <a:cxn ang="0">
                  <a:pos x="0" y="36"/>
                </a:cxn>
                <a:cxn ang="0">
                  <a:pos x="0" y="0"/>
                </a:cxn>
                <a:cxn ang="0">
                  <a:pos x="0" y="0"/>
                </a:cxn>
                <a:cxn ang="0">
                  <a:pos x="230" y="0"/>
                </a:cxn>
                <a:cxn ang="0">
                  <a:pos x="230" y="36"/>
                </a:cxn>
                <a:cxn ang="0">
                  <a:pos x="0" y="36"/>
                </a:cxn>
                <a:cxn ang="0">
                  <a:pos x="0" y="0"/>
                </a:cxn>
              </a:cxnLst>
              <a:rect l="0" t="0" r="r" b="b"/>
              <a:pathLst>
                <a:path w="232" h="36">
                  <a:moveTo>
                    <a:pt x="0" y="0"/>
                  </a:moveTo>
                  <a:lnTo>
                    <a:pt x="232" y="0"/>
                  </a:lnTo>
                  <a:lnTo>
                    <a:pt x="232" y="36"/>
                  </a:lnTo>
                  <a:lnTo>
                    <a:pt x="0" y="36"/>
                  </a:lnTo>
                  <a:lnTo>
                    <a:pt x="0" y="0"/>
                  </a:lnTo>
                  <a:close/>
                  <a:moveTo>
                    <a:pt x="0" y="0"/>
                  </a:moveTo>
                  <a:lnTo>
                    <a:pt x="230" y="0"/>
                  </a:lnTo>
                  <a:lnTo>
                    <a:pt x="230"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5274" name="Freeform 1178"/>
            <p:cNvSpPr>
              <a:spLocks noChangeArrowheads="1"/>
            </p:cNvSpPr>
            <p:nvPr/>
          </p:nvSpPr>
          <p:spPr bwMode="auto">
            <a:xfrm>
              <a:off x="3951" y="1443"/>
              <a:ext cx="253" cy="39"/>
            </a:xfrm>
            <a:custGeom>
              <a:avLst/>
              <a:gdLst/>
              <a:ahLst/>
              <a:cxnLst>
                <a:cxn ang="0">
                  <a:pos x="0" y="0"/>
                </a:cxn>
                <a:cxn ang="0">
                  <a:pos x="230" y="0"/>
                </a:cxn>
                <a:cxn ang="0">
                  <a:pos x="230" y="36"/>
                </a:cxn>
                <a:cxn ang="0">
                  <a:pos x="0" y="36"/>
                </a:cxn>
                <a:cxn ang="0">
                  <a:pos x="0" y="0"/>
                </a:cxn>
                <a:cxn ang="0">
                  <a:pos x="0" y="0"/>
                </a:cxn>
                <a:cxn ang="0">
                  <a:pos x="228" y="0"/>
                </a:cxn>
                <a:cxn ang="0">
                  <a:pos x="228" y="36"/>
                </a:cxn>
                <a:cxn ang="0">
                  <a:pos x="0" y="36"/>
                </a:cxn>
                <a:cxn ang="0">
                  <a:pos x="0" y="0"/>
                </a:cxn>
              </a:cxnLst>
              <a:rect l="0" t="0" r="r" b="b"/>
              <a:pathLst>
                <a:path w="230" h="36">
                  <a:moveTo>
                    <a:pt x="0" y="0"/>
                  </a:moveTo>
                  <a:lnTo>
                    <a:pt x="230" y="0"/>
                  </a:lnTo>
                  <a:lnTo>
                    <a:pt x="230" y="36"/>
                  </a:lnTo>
                  <a:lnTo>
                    <a:pt x="0" y="36"/>
                  </a:lnTo>
                  <a:lnTo>
                    <a:pt x="0" y="0"/>
                  </a:lnTo>
                  <a:close/>
                  <a:moveTo>
                    <a:pt x="0" y="0"/>
                  </a:moveTo>
                  <a:lnTo>
                    <a:pt x="228" y="0"/>
                  </a:lnTo>
                  <a:lnTo>
                    <a:pt x="228"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5275" name="Freeform 1179"/>
            <p:cNvSpPr>
              <a:spLocks noChangeArrowheads="1"/>
            </p:cNvSpPr>
            <p:nvPr/>
          </p:nvSpPr>
          <p:spPr bwMode="auto">
            <a:xfrm>
              <a:off x="3951" y="1443"/>
              <a:ext cx="250" cy="39"/>
            </a:xfrm>
            <a:custGeom>
              <a:avLst/>
              <a:gdLst/>
              <a:ahLst/>
              <a:cxnLst>
                <a:cxn ang="0">
                  <a:pos x="0" y="0"/>
                </a:cxn>
                <a:cxn ang="0">
                  <a:pos x="228" y="0"/>
                </a:cxn>
                <a:cxn ang="0">
                  <a:pos x="228" y="36"/>
                </a:cxn>
                <a:cxn ang="0">
                  <a:pos x="0" y="36"/>
                </a:cxn>
                <a:cxn ang="0">
                  <a:pos x="0" y="0"/>
                </a:cxn>
                <a:cxn ang="0">
                  <a:pos x="0" y="0"/>
                </a:cxn>
                <a:cxn ang="0">
                  <a:pos x="226" y="0"/>
                </a:cxn>
                <a:cxn ang="0">
                  <a:pos x="226" y="36"/>
                </a:cxn>
                <a:cxn ang="0">
                  <a:pos x="0" y="36"/>
                </a:cxn>
                <a:cxn ang="0">
                  <a:pos x="0" y="0"/>
                </a:cxn>
              </a:cxnLst>
              <a:rect l="0" t="0" r="r" b="b"/>
              <a:pathLst>
                <a:path w="228" h="36">
                  <a:moveTo>
                    <a:pt x="0" y="0"/>
                  </a:moveTo>
                  <a:lnTo>
                    <a:pt x="228" y="0"/>
                  </a:lnTo>
                  <a:lnTo>
                    <a:pt x="228" y="36"/>
                  </a:lnTo>
                  <a:lnTo>
                    <a:pt x="0" y="36"/>
                  </a:lnTo>
                  <a:lnTo>
                    <a:pt x="0" y="0"/>
                  </a:lnTo>
                  <a:close/>
                  <a:moveTo>
                    <a:pt x="0" y="0"/>
                  </a:moveTo>
                  <a:lnTo>
                    <a:pt x="226" y="0"/>
                  </a:lnTo>
                  <a:lnTo>
                    <a:pt x="226"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5276" name="Freeform 1180"/>
            <p:cNvSpPr>
              <a:spLocks noChangeArrowheads="1"/>
            </p:cNvSpPr>
            <p:nvPr/>
          </p:nvSpPr>
          <p:spPr bwMode="auto">
            <a:xfrm>
              <a:off x="3951" y="1443"/>
              <a:ext cx="248" cy="39"/>
            </a:xfrm>
            <a:custGeom>
              <a:avLst/>
              <a:gdLst/>
              <a:ahLst/>
              <a:cxnLst>
                <a:cxn ang="0">
                  <a:pos x="0" y="0"/>
                </a:cxn>
                <a:cxn ang="0">
                  <a:pos x="226" y="0"/>
                </a:cxn>
                <a:cxn ang="0">
                  <a:pos x="226" y="36"/>
                </a:cxn>
                <a:cxn ang="0">
                  <a:pos x="0" y="36"/>
                </a:cxn>
                <a:cxn ang="0">
                  <a:pos x="0" y="0"/>
                </a:cxn>
                <a:cxn ang="0">
                  <a:pos x="0" y="0"/>
                </a:cxn>
                <a:cxn ang="0">
                  <a:pos x="224" y="0"/>
                </a:cxn>
                <a:cxn ang="0">
                  <a:pos x="224" y="36"/>
                </a:cxn>
                <a:cxn ang="0">
                  <a:pos x="0" y="36"/>
                </a:cxn>
                <a:cxn ang="0">
                  <a:pos x="0" y="0"/>
                </a:cxn>
              </a:cxnLst>
              <a:rect l="0" t="0" r="r" b="b"/>
              <a:pathLst>
                <a:path w="226" h="36">
                  <a:moveTo>
                    <a:pt x="0" y="0"/>
                  </a:moveTo>
                  <a:lnTo>
                    <a:pt x="226" y="0"/>
                  </a:lnTo>
                  <a:lnTo>
                    <a:pt x="226" y="36"/>
                  </a:lnTo>
                  <a:lnTo>
                    <a:pt x="0" y="36"/>
                  </a:lnTo>
                  <a:lnTo>
                    <a:pt x="0" y="0"/>
                  </a:lnTo>
                  <a:close/>
                  <a:moveTo>
                    <a:pt x="0" y="0"/>
                  </a:moveTo>
                  <a:lnTo>
                    <a:pt x="224" y="0"/>
                  </a:lnTo>
                  <a:lnTo>
                    <a:pt x="224"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5277" name="Freeform 1181"/>
            <p:cNvSpPr>
              <a:spLocks noChangeArrowheads="1"/>
            </p:cNvSpPr>
            <p:nvPr/>
          </p:nvSpPr>
          <p:spPr bwMode="auto">
            <a:xfrm>
              <a:off x="3951" y="1443"/>
              <a:ext cx="246" cy="39"/>
            </a:xfrm>
            <a:custGeom>
              <a:avLst/>
              <a:gdLst/>
              <a:ahLst/>
              <a:cxnLst>
                <a:cxn ang="0">
                  <a:pos x="0" y="0"/>
                </a:cxn>
                <a:cxn ang="0">
                  <a:pos x="224" y="0"/>
                </a:cxn>
                <a:cxn ang="0">
                  <a:pos x="224" y="36"/>
                </a:cxn>
                <a:cxn ang="0">
                  <a:pos x="0" y="36"/>
                </a:cxn>
                <a:cxn ang="0">
                  <a:pos x="0" y="0"/>
                </a:cxn>
                <a:cxn ang="0">
                  <a:pos x="0" y="0"/>
                </a:cxn>
                <a:cxn ang="0">
                  <a:pos x="222" y="0"/>
                </a:cxn>
                <a:cxn ang="0">
                  <a:pos x="222" y="36"/>
                </a:cxn>
                <a:cxn ang="0">
                  <a:pos x="0" y="36"/>
                </a:cxn>
                <a:cxn ang="0">
                  <a:pos x="0" y="0"/>
                </a:cxn>
              </a:cxnLst>
              <a:rect l="0" t="0" r="r" b="b"/>
              <a:pathLst>
                <a:path w="224" h="36">
                  <a:moveTo>
                    <a:pt x="0" y="0"/>
                  </a:moveTo>
                  <a:lnTo>
                    <a:pt x="224" y="0"/>
                  </a:lnTo>
                  <a:lnTo>
                    <a:pt x="224" y="36"/>
                  </a:lnTo>
                  <a:lnTo>
                    <a:pt x="0" y="36"/>
                  </a:lnTo>
                  <a:lnTo>
                    <a:pt x="0" y="0"/>
                  </a:lnTo>
                  <a:close/>
                  <a:moveTo>
                    <a:pt x="0" y="0"/>
                  </a:moveTo>
                  <a:lnTo>
                    <a:pt x="222" y="0"/>
                  </a:lnTo>
                  <a:lnTo>
                    <a:pt x="222"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5278" name="Freeform 1182"/>
            <p:cNvSpPr>
              <a:spLocks noChangeArrowheads="1"/>
            </p:cNvSpPr>
            <p:nvPr/>
          </p:nvSpPr>
          <p:spPr bwMode="auto">
            <a:xfrm>
              <a:off x="3951" y="1443"/>
              <a:ext cx="244" cy="39"/>
            </a:xfrm>
            <a:custGeom>
              <a:avLst/>
              <a:gdLst/>
              <a:ahLst/>
              <a:cxnLst>
                <a:cxn ang="0">
                  <a:pos x="0" y="0"/>
                </a:cxn>
                <a:cxn ang="0">
                  <a:pos x="222" y="0"/>
                </a:cxn>
                <a:cxn ang="0">
                  <a:pos x="222" y="36"/>
                </a:cxn>
                <a:cxn ang="0">
                  <a:pos x="0" y="36"/>
                </a:cxn>
                <a:cxn ang="0">
                  <a:pos x="0" y="0"/>
                </a:cxn>
                <a:cxn ang="0">
                  <a:pos x="0" y="0"/>
                </a:cxn>
                <a:cxn ang="0">
                  <a:pos x="220" y="0"/>
                </a:cxn>
                <a:cxn ang="0">
                  <a:pos x="220" y="36"/>
                </a:cxn>
                <a:cxn ang="0">
                  <a:pos x="0" y="36"/>
                </a:cxn>
                <a:cxn ang="0">
                  <a:pos x="0" y="0"/>
                </a:cxn>
              </a:cxnLst>
              <a:rect l="0" t="0" r="r" b="b"/>
              <a:pathLst>
                <a:path w="222" h="36">
                  <a:moveTo>
                    <a:pt x="0" y="0"/>
                  </a:moveTo>
                  <a:lnTo>
                    <a:pt x="222" y="0"/>
                  </a:lnTo>
                  <a:lnTo>
                    <a:pt x="222" y="36"/>
                  </a:lnTo>
                  <a:lnTo>
                    <a:pt x="0" y="36"/>
                  </a:lnTo>
                  <a:lnTo>
                    <a:pt x="0" y="0"/>
                  </a:lnTo>
                  <a:close/>
                  <a:moveTo>
                    <a:pt x="0" y="0"/>
                  </a:moveTo>
                  <a:lnTo>
                    <a:pt x="220" y="0"/>
                  </a:lnTo>
                  <a:lnTo>
                    <a:pt x="220"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5279" name="Freeform 1183"/>
            <p:cNvSpPr>
              <a:spLocks noChangeArrowheads="1"/>
            </p:cNvSpPr>
            <p:nvPr/>
          </p:nvSpPr>
          <p:spPr bwMode="auto">
            <a:xfrm>
              <a:off x="3951" y="1443"/>
              <a:ext cx="242" cy="39"/>
            </a:xfrm>
            <a:custGeom>
              <a:avLst/>
              <a:gdLst/>
              <a:ahLst/>
              <a:cxnLst>
                <a:cxn ang="0">
                  <a:pos x="0" y="0"/>
                </a:cxn>
                <a:cxn ang="0">
                  <a:pos x="220" y="0"/>
                </a:cxn>
                <a:cxn ang="0">
                  <a:pos x="220" y="36"/>
                </a:cxn>
                <a:cxn ang="0">
                  <a:pos x="0" y="36"/>
                </a:cxn>
                <a:cxn ang="0">
                  <a:pos x="0" y="0"/>
                </a:cxn>
                <a:cxn ang="0">
                  <a:pos x="0" y="0"/>
                </a:cxn>
                <a:cxn ang="0">
                  <a:pos x="219" y="0"/>
                </a:cxn>
                <a:cxn ang="0">
                  <a:pos x="219" y="36"/>
                </a:cxn>
                <a:cxn ang="0">
                  <a:pos x="0" y="36"/>
                </a:cxn>
                <a:cxn ang="0">
                  <a:pos x="0" y="0"/>
                </a:cxn>
              </a:cxnLst>
              <a:rect l="0" t="0" r="r" b="b"/>
              <a:pathLst>
                <a:path w="220" h="36">
                  <a:moveTo>
                    <a:pt x="0" y="0"/>
                  </a:moveTo>
                  <a:lnTo>
                    <a:pt x="220" y="0"/>
                  </a:lnTo>
                  <a:lnTo>
                    <a:pt x="220"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5280" name="Freeform 1184"/>
            <p:cNvSpPr>
              <a:spLocks noChangeArrowheads="1"/>
            </p:cNvSpPr>
            <p:nvPr/>
          </p:nvSpPr>
          <p:spPr bwMode="auto">
            <a:xfrm>
              <a:off x="3951" y="1443"/>
              <a:ext cx="241"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5281" name="Freeform 1185"/>
            <p:cNvSpPr>
              <a:spLocks noChangeArrowheads="1"/>
            </p:cNvSpPr>
            <p:nvPr/>
          </p:nvSpPr>
          <p:spPr bwMode="auto">
            <a:xfrm>
              <a:off x="3951"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5282" name="Freeform 1186"/>
            <p:cNvSpPr>
              <a:spLocks noChangeArrowheads="1"/>
            </p:cNvSpPr>
            <p:nvPr/>
          </p:nvSpPr>
          <p:spPr bwMode="auto">
            <a:xfrm>
              <a:off x="3951"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5283" name="Freeform 1187"/>
            <p:cNvSpPr>
              <a:spLocks noChangeArrowheads="1"/>
            </p:cNvSpPr>
            <p:nvPr/>
          </p:nvSpPr>
          <p:spPr bwMode="auto">
            <a:xfrm>
              <a:off x="3951"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5284" name="Freeform 1188"/>
            <p:cNvSpPr>
              <a:spLocks noChangeArrowheads="1"/>
            </p:cNvSpPr>
            <p:nvPr/>
          </p:nvSpPr>
          <p:spPr bwMode="auto">
            <a:xfrm>
              <a:off x="3951" y="1443"/>
              <a:ext cx="232"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5285" name="Freeform 1189"/>
            <p:cNvSpPr>
              <a:spLocks noChangeArrowheads="1"/>
            </p:cNvSpPr>
            <p:nvPr/>
          </p:nvSpPr>
          <p:spPr bwMode="auto">
            <a:xfrm>
              <a:off x="3951" y="1443"/>
              <a:ext cx="230" cy="39"/>
            </a:xfrm>
            <a:custGeom>
              <a:avLst/>
              <a:gdLst/>
              <a:ahLst/>
              <a:cxnLst>
                <a:cxn ang="0">
                  <a:pos x="0" y="0"/>
                </a:cxn>
                <a:cxn ang="0">
                  <a:pos x="209" y="0"/>
                </a:cxn>
                <a:cxn ang="0">
                  <a:pos x="209" y="36"/>
                </a:cxn>
                <a:cxn ang="0">
                  <a:pos x="0" y="36"/>
                </a:cxn>
                <a:cxn ang="0">
                  <a:pos x="0" y="0"/>
                </a:cxn>
                <a:cxn ang="0">
                  <a:pos x="0" y="0"/>
                </a:cxn>
                <a:cxn ang="0">
                  <a:pos x="207" y="0"/>
                </a:cxn>
                <a:cxn ang="0">
                  <a:pos x="207" y="36"/>
                </a:cxn>
                <a:cxn ang="0">
                  <a:pos x="0" y="36"/>
                </a:cxn>
                <a:cxn ang="0">
                  <a:pos x="0" y="0"/>
                </a:cxn>
              </a:cxnLst>
              <a:rect l="0" t="0" r="r" b="b"/>
              <a:pathLst>
                <a:path w="209" h="36">
                  <a:moveTo>
                    <a:pt x="0" y="0"/>
                  </a:moveTo>
                  <a:lnTo>
                    <a:pt x="209" y="0"/>
                  </a:lnTo>
                  <a:lnTo>
                    <a:pt x="209" y="36"/>
                  </a:lnTo>
                  <a:lnTo>
                    <a:pt x="0" y="36"/>
                  </a:lnTo>
                  <a:lnTo>
                    <a:pt x="0" y="0"/>
                  </a:lnTo>
                  <a:close/>
                  <a:moveTo>
                    <a:pt x="0" y="0"/>
                  </a:moveTo>
                  <a:lnTo>
                    <a:pt x="207" y="0"/>
                  </a:lnTo>
                  <a:lnTo>
                    <a:pt x="207"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5286" name="Freeform 1190"/>
            <p:cNvSpPr>
              <a:spLocks noChangeArrowheads="1"/>
            </p:cNvSpPr>
            <p:nvPr/>
          </p:nvSpPr>
          <p:spPr bwMode="auto">
            <a:xfrm>
              <a:off x="3951" y="1443"/>
              <a:ext cx="227" cy="39"/>
            </a:xfrm>
            <a:custGeom>
              <a:avLst/>
              <a:gdLst/>
              <a:ahLst/>
              <a:cxnLst>
                <a:cxn ang="0">
                  <a:pos x="0" y="0"/>
                </a:cxn>
                <a:cxn ang="0">
                  <a:pos x="207" y="0"/>
                </a:cxn>
                <a:cxn ang="0">
                  <a:pos x="207" y="36"/>
                </a:cxn>
                <a:cxn ang="0">
                  <a:pos x="0" y="36"/>
                </a:cxn>
                <a:cxn ang="0">
                  <a:pos x="0" y="0"/>
                </a:cxn>
                <a:cxn ang="0">
                  <a:pos x="0" y="0"/>
                </a:cxn>
                <a:cxn ang="0">
                  <a:pos x="205" y="0"/>
                </a:cxn>
                <a:cxn ang="0">
                  <a:pos x="205" y="36"/>
                </a:cxn>
                <a:cxn ang="0">
                  <a:pos x="0" y="36"/>
                </a:cxn>
                <a:cxn ang="0">
                  <a:pos x="0" y="0"/>
                </a:cxn>
              </a:cxnLst>
              <a:rect l="0" t="0" r="r" b="b"/>
              <a:pathLst>
                <a:path w="207" h="36">
                  <a:moveTo>
                    <a:pt x="0" y="0"/>
                  </a:moveTo>
                  <a:lnTo>
                    <a:pt x="207" y="0"/>
                  </a:lnTo>
                  <a:lnTo>
                    <a:pt x="207" y="36"/>
                  </a:lnTo>
                  <a:lnTo>
                    <a:pt x="0" y="36"/>
                  </a:lnTo>
                  <a:lnTo>
                    <a:pt x="0" y="0"/>
                  </a:lnTo>
                  <a:close/>
                  <a:moveTo>
                    <a:pt x="0" y="0"/>
                  </a:moveTo>
                  <a:lnTo>
                    <a:pt x="205" y="0"/>
                  </a:lnTo>
                  <a:lnTo>
                    <a:pt x="205"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5287" name="Freeform 1191"/>
            <p:cNvSpPr>
              <a:spLocks noChangeArrowheads="1"/>
            </p:cNvSpPr>
            <p:nvPr/>
          </p:nvSpPr>
          <p:spPr bwMode="auto">
            <a:xfrm>
              <a:off x="3951" y="1443"/>
              <a:ext cx="225" cy="39"/>
            </a:xfrm>
            <a:custGeom>
              <a:avLst/>
              <a:gdLst/>
              <a:ahLst/>
              <a:cxnLst>
                <a:cxn ang="0">
                  <a:pos x="0" y="0"/>
                </a:cxn>
                <a:cxn ang="0">
                  <a:pos x="205" y="0"/>
                </a:cxn>
                <a:cxn ang="0">
                  <a:pos x="205" y="36"/>
                </a:cxn>
                <a:cxn ang="0">
                  <a:pos x="0" y="36"/>
                </a:cxn>
                <a:cxn ang="0">
                  <a:pos x="0" y="0"/>
                </a:cxn>
                <a:cxn ang="0">
                  <a:pos x="0" y="0"/>
                </a:cxn>
                <a:cxn ang="0">
                  <a:pos x="203" y="0"/>
                </a:cxn>
                <a:cxn ang="0">
                  <a:pos x="203" y="36"/>
                </a:cxn>
                <a:cxn ang="0">
                  <a:pos x="0" y="36"/>
                </a:cxn>
                <a:cxn ang="0">
                  <a:pos x="0" y="0"/>
                </a:cxn>
              </a:cxnLst>
              <a:rect l="0" t="0" r="r" b="b"/>
              <a:pathLst>
                <a:path w="205" h="36">
                  <a:moveTo>
                    <a:pt x="0" y="0"/>
                  </a:moveTo>
                  <a:lnTo>
                    <a:pt x="205" y="0"/>
                  </a:lnTo>
                  <a:lnTo>
                    <a:pt x="205" y="36"/>
                  </a:lnTo>
                  <a:lnTo>
                    <a:pt x="0" y="36"/>
                  </a:lnTo>
                  <a:lnTo>
                    <a:pt x="0" y="0"/>
                  </a:lnTo>
                  <a:close/>
                  <a:moveTo>
                    <a:pt x="0" y="0"/>
                  </a:moveTo>
                  <a:lnTo>
                    <a:pt x="203" y="0"/>
                  </a:lnTo>
                  <a:lnTo>
                    <a:pt x="203"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5288" name="Freeform 1192"/>
            <p:cNvSpPr>
              <a:spLocks noChangeArrowheads="1"/>
            </p:cNvSpPr>
            <p:nvPr/>
          </p:nvSpPr>
          <p:spPr bwMode="auto">
            <a:xfrm>
              <a:off x="3951" y="1443"/>
              <a:ext cx="223" cy="39"/>
            </a:xfrm>
            <a:custGeom>
              <a:avLst/>
              <a:gdLst/>
              <a:ahLst/>
              <a:cxnLst>
                <a:cxn ang="0">
                  <a:pos x="0" y="0"/>
                </a:cxn>
                <a:cxn ang="0">
                  <a:pos x="203" y="0"/>
                </a:cxn>
                <a:cxn ang="0">
                  <a:pos x="203" y="36"/>
                </a:cxn>
                <a:cxn ang="0">
                  <a:pos x="0" y="36"/>
                </a:cxn>
                <a:cxn ang="0">
                  <a:pos x="0" y="0"/>
                </a:cxn>
                <a:cxn ang="0">
                  <a:pos x="0" y="0"/>
                </a:cxn>
                <a:cxn ang="0">
                  <a:pos x="201" y="0"/>
                </a:cxn>
                <a:cxn ang="0">
                  <a:pos x="201" y="36"/>
                </a:cxn>
                <a:cxn ang="0">
                  <a:pos x="0" y="36"/>
                </a:cxn>
                <a:cxn ang="0">
                  <a:pos x="0" y="0"/>
                </a:cxn>
              </a:cxnLst>
              <a:rect l="0" t="0" r="r" b="b"/>
              <a:pathLst>
                <a:path w="203" h="36">
                  <a:moveTo>
                    <a:pt x="0" y="0"/>
                  </a:moveTo>
                  <a:lnTo>
                    <a:pt x="203" y="0"/>
                  </a:lnTo>
                  <a:lnTo>
                    <a:pt x="203" y="36"/>
                  </a:lnTo>
                  <a:lnTo>
                    <a:pt x="0" y="36"/>
                  </a:lnTo>
                  <a:lnTo>
                    <a:pt x="0" y="0"/>
                  </a:lnTo>
                  <a:close/>
                  <a:moveTo>
                    <a:pt x="0" y="0"/>
                  </a:moveTo>
                  <a:lnTo>
                    <a:pt x="201" y="0"/>
                  </a:lnTo>
                  <a:lnTo>
                    <a:pt x="201"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5289" name="Freeform 1193"/>
            <p:cNvSpPr>
              <a:spLocks noChangeArrowheads="1"/>
            </p:cNvSpPr>
            <p:nvPr/>
          </p:nvSpPr>
          <p:spPr bwMode="auto">
            <a:xfrm>
              <a:off x="3951" y="1443"/>
              <a:ext cx="221" cy="39"/>
            </a:xfrm>
            <a:custGeom>
              <a:avLst/>
              <a:gdLst/>
              <a:ahLst/>
              <a:cxnLst>
                <a:cxn ang="0">
                  <a:pos x="0" y="0"/>
                </a:cxn>
                <a:cxn ang="0">
                  <a:pos x="201" y="0"/>
                </a:cxn>
                <a:cxn ang="0">
                  <a:pos x="201" y="36"/>
                </a:cxn>
                <a:cxn ang="0">
                  <a:pos x="0" y="36"/>
                </a:cxn>
                <a:cxn ang="0">
                  <a:pos x="0" y="0"/>
                </a:cxn>
                <a:cxn ang="0">
                  <a:pos x="0" y="0"/>
                </a:cxn>
                <a:cxn ang="0">
                  <a:pos x="199" y="0"/>
                </a:cxn>
                <a:cxn ang="0">
                  <a:pos x="199" y="36"/>
                </a:cxn>
                <a:cxn ang="0">
                  <a:pos x="0" y="36"/>
                </a:cxn>
                <a:cxn ang="0">
                  <a:pos x="0" y="0"/>
                </a:cxn>
              </a:cxnLst>
              <a:rect l="0" t="0" r="r" b="b"/>
              <a:pathLst>
                <a:path w="201" h="36">
                  <a:moveTo>
                    <a:pt x="0" y="0"/>
                  </a:moveTo>
                  <a:lnTo>
                    <a:pt x="201" y="0"/>
                  </a:lnTo>
                  <a:lnTo>
                    <a:pt x="201" y="36"/>
                  </a:lnTo>
                  <a:lnTo>
                    <a:pt x="0" y="36"/>
                  </a:lnTo>
                  <a:lnTo>
                    <a:pt x="0" y="0"/>
                  </a:lnTo>
                  <a:close/>
                  <a:moveTo>
                    <a:pt x="0" y="0"/>
                  </a:moveTo>
                  <a:lnTo>
                    <a:pt x="199" y="0"/>
                  </a:lnTo>
                  <a:lnTo>
                    <a:pt x="199"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5290" name="Freeform 1194"/>
            <p:cNvSpPr>
              <a:spLocks noChangeArrowheads="1"/>
            </p:cNvSpPr>
            <p:nvPr/>
          </p:nvSpPr>
          <p:spPr bwMode="auto">
            <a:xfrm>
              <a:off x="3951" y="1443"/>
              <a:ext cx="219" cy="39"/>
            </a:xfrm>
            <a:custGeom>
              <a:avLst/>
              <a:gdLst/>
              <a:ahLst/>
              <a:cxnLst>
                <a:cxn ang="0">
                  <a:pos x="0" y="0"/>
                </a:cxn>
                <a:cxn ang="0">
                  <a:pos x="199" y="0"/>
                </a:cxn>
                <a:cxn ang="0">
                  <a:pos x="199" y="36"/>
                </a:cxn>
                <a:cxn ang="0">
                  <a:pos x="0" y="36"/>
                </a:cxn>
                <a:cxn ang="0">
                  <a:pos x="0" y="0"/>
                </a:cxn>
                <a:cxn ang="0">
                  <a:pos x="0" y="0"/>
                </a:cxn>
                <a:cxn ang="0">
                  <a:pos x="197" y="0"/>
                </a:cxn>
                <a:cxn ang="0">
                  <a:pos x="197" y="36"/>
                </a:cxn>
                <a:cxn ang="0">
                  <a:pos x="0" y="36"/>
                </a:cxn>
                <a:cxn ang="0">
                  <a:pos x="0" y="0"/>
                </a:cxn>
              </a:cxnLst>
              <a:rect l="0" t="0" r="r" b="b"/>
              <a:pathLst>
                <a:path w="199" h="36">
                  <a:moveTo>
                    <a:pt x="0" y="0"/>
                  </a:moveTo>
                  <a:lnTo>
                    <a:pt x="199" y="0"/>
                  </a:lnTo>
                  <a:lnTo>
                    <a:pt x="199" y="36"/>
                  </a:lnTo>
                  <a:lnTo>
                    <a:pt x="0" y="36"/>
                  </a:lnTo>
                  <a:lnTo>
                    <a:pt x="0" y="0"/>
                  </a:lnTo>
                  <a:close/>
                  <a:moveTo>
                    <a:pt x="0" y="0"/>
                  </a:moveTo>
                  <a:lnTo>
                    <a:pt x="197" y="0"/>
                  </a:lnTo>
                  <a:lnTo>
                    <a:pt x="197"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5291" name="Freeform 1195"/>
            <p:cNvSpPr>
              <a:spLocks noChangeArrowheads="1"/>
            </p:cNvSpPr>
            <p:nvPr/>
          </p:nvSpPr>
          <p:spPr bwMode="auto">
            <a:xfrm>
              <a:off x="3951" y="1443"/>
              <a:ext cx="216" cy="39"/>
            </a:xfrm>
            <a:custGeom>
              <a:avLst/>
              <a:gdLst/>
              <a:ahLst/>
              <a:cxnLst>
                <a:cxn ang="0">
                  <a:pos x="0" y="0"/>
                </a:cxn>
                <a:cxn ang="0">
                  <a:pos x="197" y="0"/>
                </a:cxn>
                <a:cxn ang="0">
                  <a:pos x="197" y="36"/>
                </a:cxn>
                <a:cxn ang="0">
                  <a:pos x="0" y="36"/>
                </a:cxn>
                <a:cxn ang="0">
                  <a:pos x="0" y="0"/>
                </a:cxn>
                <a:cxn ang="0">
                  <a:pos x="0" y="0"/>
                </a:cxn>
                <a:cxn ang="0">
                  <a:pos x="196" y="0"/>
                </a:cxn>
                <a:cxn ang="0">
                  <a:pos x="196" y="36"/>
                </a:cxn>
                <a:cxn ang="0">
                  <a:pos x="0" y="36"/>
                </a:cxn>
                <a:cxn ang="0">
                  <a:pos x="0" y="0"/>
                </a:cxn>
              </a:cxnLst>
              <a:rect l="0" t="0" r="r" b="b"/>
              <a:pathLst>
                <a:path w="197" h="36">
                  <a:moveTo>
                    <a:pt x="0" y="0"/>
                  </a:moveTo>
                  <a:lnTo>
                    <a:pt x="197" y="0"/>
                  </a:lnTo>
                  <a:lnTo>
                    <a:pt x="197"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5292" name="Freeform 1196"/>
            <p:cNvSpPr>
              <a:spLocks noChangeArrowheads="1"/>
            </p:cNvSpPr>
            <p:nvPr/>
          </p:nvSpPr>
          <p:spPr bwMode="auto">
            <a:xfrm>
              <a:off x="3951"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5293" name="Freeform 1197"/>
            <p:cNvSpPr>
              <a:spLocks noChangeArrowheads="1"/>
            </p:cNvSpPr>
            <p:nvPr/>
          </p:nvSpPr>
          <p:spPr bwMode="auto">
            <a:xfrm>
              <a:off x="3951"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5294" name="Freeform 1198"/>
            <p:cNvSpPr>
              <a:spLocks noChangeArrowheads="1"/>
            </p:cNvSpPr>
            <p:nvPr/>
          </p:nvSpPr>
          <p:spPr bwMode="auto">
            <a:xfrm>
              <a:off x="3951"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5295" name="Freeform 1199"/>
            <p:cNvSpPr>
              <a:spLocks noChangeArrowheads="1"/>
            </p:cNvSpPr>
            <p:nvPr/>
          </p:nvSpPr>
          <p:spPr bwMode="auto">
            <a:xfrm>
              <a:off x="3951"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5296" name="Freeform 1200"/>
            <p:cNvSpPr>
              <a:spLocks noChangeArrowheads="1"/>
            </p:cNvSpPr>
            <p:nvPr/>
          </p:nvSpPr>
          <p:spPr bwMode="auto">
            <a:xfrm>
              <a:off x="3951"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5297" name="Freeform 1201"/>
            <p:cNvSpPr>
              <a:spLocks noChangeArrowheads="1"/>
            </p:cNvSpPr>
            <p:nvPr/>
          </p:nvSpPr>
          <p:spPr bwMode="auto">
            <a:xfrm>
              <a:off x="3951"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5298" name="Freeform 1202"/>
            <p:cNvSpPr>
              <a:spLocks noChangeArrowheads="1"/>
            </p:cNvSpPr>
            <p:nvPr/>
          </p:nvSpPr>
          <p:spPr bwMode="auto">
            <a:xfrm>
              <a:off x="3951" y="1443"/>
              <a:ext cx="202" cy="39"/>
            </a:xfrm>
            <a:custGeom>
              <a:avLst/>
              <a:gdLst/>
              <a:ahLst/>
              <a:cxnLst>
                <a:cxn ang="0">
                  <a:pos x="0" y="0"/>
                </a:cxn>
                <a:cxn ang="0">
                  <a:pos x="184" y="0"/>
                </a:cxn>
                <a:cxn ang="0">
                  <a:pos x="184" y="36"/>
                </a:cxn>
                <a:cxn ang="0">
                  <a:pos x="0" y="36"/>
                </a:cxn>
                <a:cxn ang="0">
                  <a:pos x="0" y="0"/>
                </a:cxn>
                <a:cxn ang="0">
                  <a:pos x="0" y="0"/>
                </a:cxn>
                <a:cxn ang="0">
                  <a:pos x="182" y="0"/>
                </a:cxn>
                <a:cxn ang="0">
                  <a:pos x="182" y="36"/>
                </a:cxn>
                <a:cxn ang="0">
                  <a:pos x="0" y="36"/>
                </a:cxn>
                <a:cxn ang="0">
                  <a:pos x="0" y="0"/>
                </a:cxn>
              </a:cxnLst>
              <a:rect l="0" t="0" r="r" b="b"/>
              <a:pathLst>
                <a:path w="184" h="36">
                  <a:moveTo>
                    <a:pt x="0" y="0"/>
                  </a:moveTo>
                  <a:lnTo>
                    <a:pt x="184" y="0"/>
                  </a:lnTo>
                  <a:lnTo>
                    <a:pt x="184" y="36"/>
                  </a:lnTo>
                  <a:lnTo>
                    <a:pt x="0" y="36"/>
                  </a:lnTo>
                  <a:lnTo>
                    <a:pt x="0" y="0"/>
                  </a:lnTo>
                  <a:close/>
                  <a:moveTo>
                    <a:pt x="0" y="0"/>
                  </a:moveTo>
                  <a:lnTo>
                    <a:pt x="182" y="0"/>
                  </a:lnTo>
                  <a:lnTo>
                    <a:pt x="182"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5299" name="Freeform 1203"/>
            <p:cNvSpPr>
              <a:spLocks noChangeArrowheads="1"/>
            </p:cNvSpPr>
            <p:nvPr/>
          </p:nvSpPr>
          <p:spPr bwMode="auto">
            <a:xfrm>
              <a:off x="3951" y="1443"/>
              <a:ext cx="200" cy="39"/>
            </a:xfrm>
            <a:custGeom>
              <a:avLst/>
              <a:gdLst/>
              <a:ahLst/>
              <a:cxnLst>
                <a:cxn ang="0">
                  <a:pos x="0" y="0"/>
                </a:cxn>
                <a:cxn ang="0">
                  <a:pos x="182" y="0"/>
                </a:cxn>
                <a:cxn ang="0">
                  <a:pos x="182" y="36"/>
                </a:cxn>
                <a:cxn ang="0">
                  <a:pos x="0" y="36"/>
                </a:cxn>
                <a:cxn ang="0">
                  <a:pos x="0" y="0"/>
                </a:cxn>
                <a:cxn ang="0">
                  <a:pos x="0" y="0"/>
                </a:cxn>
                <a:cxn ang="0">
                  <a:pos x="180" y="0"/>
                </a:cxn>
                <a:cxn ang="0">
                  <a:pos x="180" y="36"/>
                </a:cxn>
                <a:cxn ang="0">
                  <a:pos x="0" y="36"/>
                </a:cxn>
                <a:cxn ang="0">
                  <a:pos x="0" y="0"/>
                </a:cxn>
              </a:cxnLst>
              <a:rect l="0" t="0" r="r" b="b"/>
              <a:pathLst>
                <a:path w="182" h="36">
                  <a:moveTo>
                    <a:pt x="0" y="0"/>
                  </a:moveTo>
                  <a:lnTo>
                    <a:pt x="182" y="0"/>
                  </a:lnTo>
                  <a:lnTo>
                    <a:pt x="182" y="36"/>
                  </a:lnTo>
                  <a:lnTo>
                    <a:pt x="0" y="36"/>
                  </a:lnTo>
                  <a:lnTo>
                    <a:pt x="0" y="0"/>
                  </a:lnTo>
                  <a:close/>
                  <a:moveTo>
                    <a:pt x="0" y="0"/>
                  </a:moveTo>
                  <a:lnTo>
                    <a:pt x="180" y="0"/>
                  </a:lnTo>
                  <a:lnTo>
                    <a:pt x="180"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5300" name="Freeform 1204"/>
            <p:cNvSpPr>
              <a:spLocks noChangeArrowheads="1"/>
            </p:cNvSpPr>
            <p:nvPr/>
          </p:nvSpPr>
          <p:spPr bwMode="auto">
            <a:xfrm>
              <a:off x="3951" y="1443"/>
              <a:ext cx="198" cy="39"/>
            </a:xfrm>
            <a:custGeom>
              <a:avLst/>
              <a:gdLst/>
              <a:ahLst/>
              <a:cxnLst>
                <a:cxn ang="0">
                  <a:pos x="0" y="0"/>
                </a:cxn>
                <a:cxn ang="0">
                  <a:pos x="180" y="0"/>
                </a:cxn>
                <a:cxn ang="0">
                  <a:pos x="180" y="36"/>
                </a:cxn>
                <a:cxn ang="0">
                  <a:pos x="0" y="36"/>
                </a:cxn>
                <a:cxn ang="0">
                  <a:pos x="0" y="0"/>
                </a:cxn>
                <a:cxn ang="0">
                  <a:pos x="0" y="0"/>
                </a:cxn>
                <a:cxn ang="0">
                  <a:pos x="178" y="0"/>
                </a:cxn>
                <a:cxn ang="0">
                  <a:pos x="178" y="36"/>
                </a:cxn>
                <a:cxn ang="0">
                  <a:pos x="0" y="36"/>
                </a:cxn>
                <a:cxn ang="0">
                  <a:pos x="0" y="0"/>
                </a:cxn>
              </a:cxnLst>
              <a:rect l="0" t="0" r="r" b="b"/>
              <a:pathLst>
                <a:path w="180" h="36">
                  <a:moveTo>
                    <a:pt x="0" y="0"/>
                  </a:moveTo>
                  <a:lnTo>
                    <a:pt x="180" y="0"/>
                  </a:lnTo>
                  <a:lnTo>
                    <a:pt x="180" y="36"/>
                  </a:lnTo>
                  <a:lnTo>
                    <a:pt x="0" y="36"/>
                  </a:lnTo>
                  <a:lnTo>
                    <a:pt x="0" y="0"/>
                  </a:lnTo>
                  <a:close/>
                  <a:moveTo>
                    <a:pt x="0" y="0"/>
                  </a:moveTo>
                  <a:lnTo>
                    <a:pt x="178" y="0"/>
                  </a:lnTo>
                  <a:lnTo>
                    <a:pt x="178"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5301" name="Freeform 1205"/>
            <p:cNvSpPr>
              <a:spLocks noChangeArrowheads="1"/>
            </p:cNvSpPr>
            <p:nvPr/>
          </p:nvSpPr>
          <p:spPr bwMode="auto">
            <a:xfrm>
              <a:off x="3951" y="1443"/>
              <a:ext cx="195" cy="39"/>
            </a:xfrm>
            <a:custGeom>
              <a:avLst/>
              <a:gdLst/>
              <a:ahLst/>
              <a:cxnLst>
                <a:cxn ang="0">
                  <a:pos x="0" y="0"/>
                </a:cxn>
                <a:cxn ang="0">
                  <a:pos x="178" y="0"/>
                </a:cxn>
                <a:cxn ang="0">
                  <a:pos x="178" y="36"/>
                </a:cxn>
                <a:cxn ang="0">
                  <a:pos x="0" y="36"/>
                </a:cxn>
                <a:cxn ang="0">
                  <a:pos x="0" y="0"/>
                </a:cxn>
                <a:cxn ang="0">
                  <a:pos x="0" y="0"/>
                </a:cxn>
                <a:cxn ang="0">
                  <a:pos x="176" y="0"/>
                </a:cxn>
                <a:cxn ang="0">
                  <a:pos x="176" y="36"/>
                </a:cxn>
                <a:cxn ang="0">
                  <a:pos x="0" y="36"/>
                </a:cxn>
                <a:cxn ang="0">
                  <a:pos x="0" y="0"/>
                </a:cxn>
              </a:cxnLst>
              <a:rect l="0" t="0" r="r" b="b"/>
              <a:pathLst>
                <a:path w="178" h="36">
                  <a:moveTo>
                    <a:pt x="0" y="0"/>
                  </a:moveTo>
                  <a:lnTo>
                    <a:pt x="178" y="0"/>
                  </a:lnTo>
                  <a:lnTo>
                    <a:pt x="178" y="36"/>
                  </a:lnTo>
                  <a:lnTo>
                    <a:pt x="0" y="36"/>
                  </a:lnTo>
                  <a:lnTo>
                    <a:pt x="0" y="0"/>
                  </a:lnTo>
                  <a:close/>
                  <a:moveTo>
                    <a:pt x="0" y="0"/>
                  </a:moveTo>
                  <a:lnTo>
                    <a:pt x="176" y="0"/>
                  </a:lnTo>
                  <a:lnTo>
                    <a:pt x="176"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5302" name="Freeform 1206"/>
            <p:cNvSpPr>
              <a:spLocks noChangeArrowheads="1"/>
            </p:cNvSpPr>
            <p:nvPr/>
          </p:nvSpPr>
          <p:spPr bwMode="auto">
            <a:xfrm>
              <a:off x="3951" y="1443"/>
              <a:ext cx="193" cy="39"/>
            </a:xfrm>
            <a:custGeom>
              <a:avLst/>
              <a:gdLst/>
              <a:ahLst/>
              <a:cxnLst>
                <a:cxn ang="0">
                  <a:pos x="0" y="0"/>
                </a:cxn>
                <a:cxn ang="0">
                  <a:pos x="176" y="0"/>
                </a:cxn>
                <a:cxn ang="0">
                  <a:pos x="176" y="36"/>
                </a:cxn>
                <a:cxn ang="0">
                  <a:pos x="0" y="36"/>
                </a:cxn>
                <a:cxn ang="0">
                  <a:pos x="0" y="0"/>
                </a:cxn>
                <a:cxn ang="0">
                  <a:pos x="0" y="0"/>
                </a:cxn>
                <a:cxn ang="0">
                  <a:pos x="174" y="0"/>
                </a:cxn>
                <a:cxn ang="0">
                  <a:pos x="174" y="36"/>
                </a:cxn>
                <a:cxn ang="0">
                  <a:pos x="0" y="36"/>
                </a:cxn>
                <a:cxn ang="0">
                  <a:pos x="0" y="0"/>
                </a:cxn>
              </a:cxnLst>
              <a:rect l="0" t="0" r="r" b="b"/>
              <a:pathLst>
                <a:path w="176" h="36">
                  <a:moveTo>
                    <a:pt x="0" y="0"/>
                  </a:moveTo>
                  <a:lnTo>
                    <a:pt x="176" y="0"/>
                  </a:lnTo>
                  <a:lnTo>
                    <a:pt x="176" y="36"/>
                  </a:lnTo>
                  <a:lnTo>
                    <a:pt x="0" y="36"/>
                  </a:lnTo>
                  <a:lnTo>
                    <a:pt x="0" y="0"/>
                  </a:lnTo>
                  <a:close/>
                  <a:moveTo>
                    <a:pt x="0" y="0"/>
                  </a:moveTo>
                  <a:lnTo>
                    <a:pt x="174" y="0"/>
                  </a:lnTo>
                  <a:lnTo>
                    <a:pt x="174"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5303" name="Freeform 1207"/>
            <p:cNvSpPr>
              <a:spLocks noChangeArrowheads="1"/>
            </p:cNvSpPr>
            <p:nvPr/>
          </p:nvSpPr>
          <p:spPr bwMode="auto">
            <a:xfrm>
              <a:off x="3951" y="1443"/>
              <a:ext cx="191" cy="39"/>
            </a:xfrm>
            <a:custGeom>
              <a:avLst/>
              <a:gdLst/>
              <a:ahLst/>
              <a:cxnLst>
                <a:cxn ang="0">
                  <a:pos x="0" y="0"/>
                </a:cxn>
                <a:cxn ang="0">
                  <a:pos x="174" y="0"/>
                </a:cxn>
                <a:cxn ang="0">
                  <a:pos x="174" y="36"/>
                </a:cxn>
                <a:cxn ang="0">
                  <a:pos x="0" y="36"/>
                </a:cxn>
                <a:cxn ang="0">
                  <a:pos x="0" y="0"/>
                </a:cxn>
                <a:cxn ang="0">
                  <a:pos x="0" y="0"/>
                </a:cxn>
                <a:cxn ang="0">
                  <a:pos x="172" y="0"/>
                </a:cxn>
                <a:cxn ang="0">
                  <a:pos x="172" y="36"/>
                </a:cxn>
                <a:cxn ang="0">
                  <a:pos x="0" y="36"/>
                </a:cxn>
                <a:cxn ang="0">
                  <a:pos x="0" y="0"/>
                </a:cxn>
              </a:cxnLst>
              <a:rect l="0" t="0" r="r" b="b"/>
              <a:pathLst>
                <a:path w="174" h="36">
                  <a:moveTo>
                    <a:pt x="0" y="0"/>
                  </a:moveTo>
                  <a:lnTo>
                    <a:pt x="174" y="0"/>
                  </a:lnTo>
                  <a:lnTo>
                    <a:pt x="174" y="36"/>
                  </a:lnTo>
                  <a:lnTo>
                    <a:pt x="0" y="36"/>
                  </a:lnTo>
                  <a:lnTo>
                    <a:pt x="0" y="0"/>
                  </a:lnTo>
                  <a:close/>
                  <a:moveTo>
                    <a:pt x="0" y="0"/>
                  </a:moveTo>
                  <a:lnTo>
                    <a:pt x="172" y="0"/>
                  </a:lnTo>
                  <a:lnTo>
                    <a:pt x="172"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5304" name="Freeform 1208"/>
            <p:cNvSpPr>
              <a:spLocks noChangeArrowheads="1"/>
            </p:cNvSpPr>
            <p:nvPr/>
          </p:nvSpPr>
          <p:spPr bwMode="auto">
            <a:xfrm>
              <a:off x="3951" y="1443"/>
              <a:ext cx="189" cy="39"/>
            </a:xfrm>
            <a:custGeom>
              <a:avLst/>
              <a:gdLst/>
              <a:ahLst/>
              <a:cxnLst>
                <a:cxn ang="0">
                  <a:pos x="0" y="0"/>
                </a:cxn>
                <a:cxn ang="0">
                  <a:pos x="172" y="0"/>
                </a:cxn>
                <a:cxn ang="0">
                  <a:pos x="172" y="36"/>
                </a:cxn>
                <a:cxn ang="0">
                  <a:pos x="0" y="36"/>
                </a:cxn>
                <a:cxn ang="0">
                  <a:pos x="0" y="0"/>
                </a:cxn>
                <a:cxn ang="0">
                  <a:pos x="0" y="0"/>
                </a:cxn>
                <a:cxn ang="0">
                  <a:pos x="171" y="0"/>
                </a:cxn>
                <a:cxn ang="0">
                  <a:pos x="171" y="36"/>
                </a:cxn>
                <a:cxn ang="0">
                  <a:pos x="0" y="36"/>
                </a:cxn>
                <a:cxn ang="0">
                  <a:pos x="0" y="0"/>
                </a:cxn>
              </a:cxnLst>
              <a:rect l="0" t="0" r="r" b="b"/>
              <a:pathLst>
                <a:path w="172" h="36">
                  <a:moveTo>
                    <a:pt x="0" y="0"/>
                  </a:moveTo>
                  <a:lnTo>
                    <a:pt x="172" y="0"/>
                  </a:lnTo>
                  <a:lnTo>
                    <a:pt x="172"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5305" name="Freeform 1209"/>
            <p:cNvSpPr>
              <a:spLocks noChangeArrowheads="1"/>
            </p:cNvSpPr>
            <p:nvPr/>
          </p:nvSpPr>
          <p:spPr bwMode="auto">
            <a:xfrm>
              <a:off x="3951" y="1443"/>
              <a:ext cx="188" cy="39"/>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5306" name="Freeform 1210"/>
            <p:cNvSpPr>
              <a:spLocks noChangeArrowheads="1"/>
            </p:cNvSpPr>
            <p:nvPr/>
          </p:nvSpPr>
          <p:spPr bwMode="auto">
            <a:xfrm>
              <a:off x="3951" y="1443"/>
              <a:ext cx="186"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5307" name="Freeform 1211"/>
            <p:cNvSpPr>
              <a:spLocks noChangeArrowheads="1"/>
            </p:cNvSpPr>
            <p:nvPr/>
          </p:nvSpPr>
          <p:spPr bwMode="auto">
            <a:xfrm>
              <a:off x="3951"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5308" name="Freeform 1212"/>
            <p:cNvSpPr>
              <a:spLocks noChangeArrowheads="1"/>
            </p:cNvSpPr>
            <p:nvPr/>
          </p:nvSpPr>
          <p:spPr bwMode="auto">
            <a:xfrm>
              <a:off x="3951"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5309" name="Freeform 1213"/>
            <p:cNvSpPr>
              <a:spLocks noChangeArrowheads="1"/>
            </p:cNvSpPr>
            <p:nvPr/>
          </p:nvSpPr>
          <p:spPr bwMode="auto">
            <a:xfrm>
              <a:off x="3951"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5310" name="Freeform 1214"/>
            <p:cNvSpPr>
              <a:spLocks noChangeArrowheads="1"/>
            </p:cNvSpPr>
            <p:nvPr/>
          </p:nvSpPr>
          <p:spPr bwMode="auto">
            <a:xfrm>
              <a:off x="3951" y="1443"/>
              <a:ext cx="177" cy="39"/>
            </a:xfrm>
            <a:custGeom>
              <a:avLst/>
              <a:gdLst/>
              <a:ahLst/>
              <a:cxnLst>
                <a:cxn ang="0">
                  <a:pos x="0" y="0"/>
                </a:cxn>
                <a:cxn ang="0">
                  <a:pos x="161" y="0"/>
                </a:cxn>
                <a:cxn ang="0">
                  <a:pos x="161" y="36"/>
                </a:cxn>
                <a:cxn ang="0">
                  <a:pos x="0" y="36"/>
                </a:cxn>
                <a:cxn ang="0">
                  <a:pos x="0" y="0"/>
                </a:cxn>
                <a:cxn ang="0">
                  <a:pos x="0" y="0"/>
                </a:cxn>
                <a:cxn ang="0">
                  <a:pos x="159" y="0"/>
                </a:cxn>
                <a:cxn ang="0">
                  <a:pos x="159" y="36"/>
                </a:cxn>
                <a:cxn ang="0">
                  <a:pos x="0" y="36"/>
                </a:cxn>
                <a:cxn ang="0">
                  <a:pos x="0" y="0"/>
                </a:cxn>
              </a:cxnLst>
              <a:rect l="0" t="0" r="r" b="b"/>
              <a:pathLst>
                <a:path w="161" h="36">
                  <a:moveTo>
                    <a:pt x="0" y="0"/>
                  </a:moveTo>
                  <a:lnTo>
                    <a:pt x="161" y="0"/>
                  </a:lnTo>
                  <a:lnTo>
                    <a:pt x="161" y="36"/>
                  </a:lnTo>
                  <a:lnTo>
                    <a:pt x="0" y="36"/>
                  </a:lnTo>
                  <a:lnTo>
                    <a:pt x="0" y="0"/>
                  </a:lnTo>
                  <a:close/>
                  <a:moveTo>
                    <a:pt x="0" y="0"/>
                  </a:moveTo>
                  <a:lnTo>
                    <a:pt x="159" y="0"/>
                  </a:lnTo>
                  <a:lnTo>
                    <a:pt x="159"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5311" name="Freeform 1215"/>
            <p:cNvSpPr>
              <a:spLocks noChangeArrowheads="1"/>
            </p:cNvSpPr>
            <p:nvPr/>
          </p:nvSpPr>
          <p:spPr bwMode="auto">
            <a:xfrm>
              <a:off x="3951" y="1443"/>
              <a:ext cx="175" cy="39"/>
            </a:xfrm>
            <a:custGeom>
              <a:avLst/>
              <a:gdLst/>
              <a:ahLst/>
              <a:cxnLst>
                <a:cxn ang="0">
                  <a:pos x="0" y="0"/>
                </a:cxn>
                <a:cxn ang="0">
                  <a:pos x="159" y="0"/>
                </a:cxn>
                <a:cxn ang="0">
                  <a:pos x="159" y="36"/>
                </a:cxn>
                <a:cxn ang="0">
                  <a:pos x="0" y="36"/>
                </a:cxn>
                <a:cxn ang="0">
                  <a:pos x="0" y="0"/>
                </a:cxn>
                <a:cxn ang="0">
                  <a:pos x="0" y="0"/>
                </a:cxn>
                <a:cxn ang="0">
                  <a:pos x="157" y="0"/>
                </a:cxn>
                <a:cxn ang="0">
                  <a:pos x="157" y="36"/>
                </a:cxn>
                <a:cxn ang="0">
                  <a:pos x="0" y="36"/>
                </a:cxn>
                <a:cxn ang="0">
                  <a:pos x="0" y="0"/>
                </a:cxn>
              </a:cxnLst>
              <a:rect l="0" t="0" r="r" b="b"/>
              <a:pathLst>
                <a:path w="159" h="36">
                  <a:moveTo>
                    <a:pt x="0" y="0"/>
                  </a:moveTo>
                  <a:lnTo>
                    <a:pt x="159" y="0"/>
                  </a:lnTo>
                  <a:lnTo>
                    <a:pt x="159" y="36"/>
                  </a:lnTo>
                  <a:lnTo>
                    <a:pt x="0" y="36"/>
                  </a:lnTo>
                  <a:lnTo>
                    <a:pt x="0" y="0"/>
                  </a:lnTo>
                  <a:close/>
                  <a:moveTo>
                    <a:pt x="0" y="0"/>
                  </a:moveTo>
                  <a:lnTo>
                    <a:pt x="157" y="0"/>
                  </a:lnTo>
                  <a:lnTo>
                    <a:pt x="157"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5312" name="Freeform 1216"/>
            <p:cNvSpPr>
              <a:spLocks noChangeArrowheads="1"/>
            </p:cNvSpPr>
            <p:nvPr/>
          </p:nvSpPr>
          <p:spPr bwMode="auto">
            <a:xfrm>
              <a:off x="3951" y="1443"/>
              <a:ext cx="172" cy="39"/>
            </a:xfrm>
            <a:custGeom>
              <a:avLst/>
              <a:gdLst/>
              <a:ahLst/>
              <a:cxnLst>
                <a:cxn ang="0">
                  <a:pos x="0" y="0"/>
                </a:cxn>
                <a:cxn ang="0">
                  <a:pos x="157" y="0"/>
                </a:cxn>
                <a:cxn ang="0">
                  <a:pos x="157" y="36"/>
                </a:cxn>
                <a:cxn ang="0">
                  <a:pos x="0" y="36"/>
                </a:cxn>
                <a:cxn ang="0">
                  <a:pos x="0" y="0"/>
                </a:cxn>
                <a:cxn ang="0">
                  <a:pos x="0" y="0"/>
                </a:cxn>
                <a:cxn ang="0">
                  <a:pos x="155" y="0"/>
                </a:cxn>
                <a:cxn ang="0">
                  <a:pos x="155" y="36"/>
                </a:cxn>
                <a:cxn ang="0">
                  <a:pos x="0" y="36"/>
                </a:cxn>
                <a:cxn ang="0">
                  <a:pos x="0" y="0"/>
                </a:cxn>
              </a:cxnLst>
              <a:rect l="0" t="0" r="r" b="b"/>
              <a:pathLst>
                <a:path w="157" h="36">
                  <a:moveTo>
                    <a:pt x="0" y="0"/>
                  </a:moveTo>
                  <a:lnTo>
                    <a:pt x="157" y="0"/>
                  </a:lnTo>
                  <a:lnTo>
                    <a:pt x="157" y="36"/>
                  </a:lnTo>
                  <a:lnTo>
                    <a:pt x="0" y="36"/>
                  </a:lnTo>
                  <a:lnTo>
                    <a:pt x="0" y="0"/>
                  </a:lnTo>
                  <a:close/>
                  <a:moveTo>
                    <a:pt x="0" y="0"/>
                  </a:moveTo>
                  <a:lnTo>
                    <a:pt x="155" y="0"/>
                  </a:lnTo>
                  <a:lnTo>
                    <a:pt x="155"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5313" name="Freeform 1217"/>
            <p:cNvSpPr>
              <a:spLocks noChangeArrowheads="1"/>
            </p:cNvSpPr>
            <p:nvPr/>
          </p:nvSpPr>
          <p:spPr bwMode="auto">
            <a:xfrm>
              <a:off x="3951" y="1443"/>
              <a:ext cx="170" cy="39"/>
            </a:xfrm>
            <a:custGeom>
              <a:avLst/>
              <a:gdLst/>
              <a:ahLst/>
              <a:cxnLst>
                <a:cxn ang="0">
                  <a:pos x="0" y="0"/>
                </a:cxn>
                <a:cxn ang="0">
                  <a:pos x="155" y="0"/>
                </a:cxn>
                <a:cxn ang="0">
                  <a:pos x="155" y="36"/>
                </a:cxn>
                <a:cxn ang="0">
                  <a:pos x="0" y="36"/>
                </a:cxn>
                <a:cxn ang="0">
                  <a:pos x="0" y="0"/>
                </a:cxn>
                <a:cxn ang="0">
                  <a:pos x="0" y="0"/>
                </a:cxn>
                <a:cxn ang="0">
                  <a:pos x="153" y="0"/>
                </a:cxn>
                <a:cxn ang="0">
                  <a:pos x="153" y="36"/>
                </a:cxn>
                <a:cxn ang="0">
                  <a:pos x="0" y="36"/>
                </a:cxn>
                <a:cxn ang="0">
                  <a:pos x="0" y="0"/>
                </a:cxn>
              </a:cxnLst>
              <a:rect l="0" t="0" r="r" b="b"/>
              <a:pathLst>
                <a:path w="155" h="36">
                  <a:moveTo>
                    <a:pt x="0" y="0"/>
                  </a:moveTo>
                  <a:lnTo>
                    <a:pt x="155" y="0"/>
                  </a:lnTo>
                  <a:lnTo>
                    <a:pt x="155" y="36"/>
                  </a:lnTo>
                  <a:lnTo>
                    <a:pt x="0" y="36"/>
                  </a:lnTo>
                  <a:lnTo>
                    <a:pt x="0" y="0"/>
                  </a:lnTo>
                  <a:close/>
                  <a:moveTo>
                    <a:pt x="0" y="0"/>
                  </a:moveTo>
                  <a:lnTo>
                    <a:pt x="153" y="0"/>
                  </a:lnTo>
                  <a:lnTo>
                    <a:pt x="153"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5314" name="Freeform 1218"/>
            <p:cNvSpPr>
              <a:spLocks noChangeArrowheads="1"/>
            </p:cNvSpPr>
            <p:nvPr/>
          </p:nvSpPr>
          <p:spPr bwMode="auto">
            <a:xfrm>
              <a:off x="3951" y="1443"/>
              <a:ext cx="168" cy="39"/>
            </a:xfrm>
            <a:custGeom>
              <a:avLst/>
              <a:gdLst/>
              <a:ahLst/>
              <a:cxnLst>
                <a:cxn ang="0">
                  <a:pos x="0" y="0"/>
                </a:cxn>
                <a:cxn ang="0">
                  <a:pos x="153" y="0"/>
                </a:cxn>
                <a:cxn ang="0">
                  <a:pos x="153" y="36"/>
                </a:cxn>
                <a:cxn ang="0">
                  <a:pos x="0" y="36"/>
                </a:cxn>
                <a:cxn ang="0">
                  <a:pos x="0" y="0"/>
                </a:cxn>
                <a:cxn ang="0">
                  <a:pos x="0" y="0"/>
                </a:cxn>
                <a:cxn ang="0">
                  <a:pos x="151" y="0"/>
                </a:cxn>
                <a:cxn ang="0">
                  <a:pos x="151" y="36"/>
                </a:cxn>
                <a:cxn ang="0">
                  <a:pos x="0" y="36"/>
                </a:cxn>
                <a:cxn ang="0">
                  <a:pos x="0" y="0"/>
                </a:cxn>
              </a:cxnLst>
              <a:rect l="0" t="0" r="r" b="b"/>
              <a:pathLst>
                <a:path w="153" h="36">
                  <a:moveTo>
                    <a:pt x="0" y="0"/>
                  </a:moveTo>
                  <a:lnTo>
                    <a:pt x="153" y="0"/>
                  </a:lnTo>
                  <a:lnTo>
                    <a:pt x="153" y="36"/>
                  </a:lnTo>
                  <a:lnTo>
                    <a:pt x="0" y="36"/>
                  </a:lnTo>
                  <a:lnTo>
                    <a:pt x="0" y="0"/>
                  </a:lnTo>
                  <a:close/>
                  <a:moveTo>
                    <a:pt x="0" y="0"/>
                  </a:moveTo>
                  <a:lnTo>
                    <a:pt x="151" y="0"/>
                  </a:lnTo>
                  <a:lnTo>
                    <a:pt x="151"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5315" name="Freeform 1219"/>
            <p:cNvSpPr>
              <a:spLocks noChangeArrowheads="1"/>
            </p:cNvSpPr>
            <p:nvPr/>
          </p:nvSpPr>
          <p:spPr bwMode="auto">
            <a:xfrm>
              <a:off x="3951" y="1443"/>
              <a:ext cx="166" cy="39"/>
            </a:xfrm>
            <a:custGeom>
              <a:avLst/>
              <a:gdLst/>
              <a:ahLst/>
              <a:cxnLst>
                <a:cxn ang="0">
                  <a:pos x="0" y="0"/>
                </a:cxn>
                <a:cxn ang="0">
                  <a:pos x="151" y="0"/>
                </a:cxn>
                <a:cxn ang="0">
                  <a:pos x="151" y="36"/>
                </a:cxn>
                <a:cxn ang="0">
                  <a:pos x="0" y="36"/>
                </a:cxn>
                <a:cxn ang="0">
                  <a:pos x="0" y="0"/>
                </a:cxn>
                <a:cxn ang="0">
                  <a:pos x="0" y="0"/>
                </a:cxn>
                <a:cxn ang="0">
                  <a:pos x="149" y="0"/>
                </a:cxn>
                <a:cxn ang="0">
                  <a:pos x="149" y="36"/>
                </a:cxn>
                <a:cxn ang="0">
                  <a:pos x="0" y="36"/>
                </a:cxn>
                <a:cxn ang="0">
                  <a:pos x="0" y="0"/>
                </a:cxn>
              </a:cxnLst>
              <a:rect l="0" t="0" r="r" b="b"/>
              <a:pathLst>
                <a:path w="151" h="36">
                  <a:moveTo>
                    <a:pt x="0" y="0"/>
                  </a:moveTo>
                  <a:lnTo>
                    <a:pt x="151" y="0"/>
                  </a:lnTo>
                  <a:lnTo>
                    <a:pt x="151" y="36"/>
                  </a:lnTo>
                  <a:lnTo>
                    <a:pt x="0" y="36"/>
                  </a:lnTo>
                  <a:lnTo>
                    <a:pt x="0" y="0"/>
                  </a:lnTo>
                  <a:close/>
                  <a:moveTo>
                    <a:pt x="0" y="0"/>
                  </a:moveTo>
                  <a:lnTo>
                    <a:pt x="149" y="0"/>
                  </a:lnTo>
                  <a:lnTo>
                    <a:pt x="149"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5316" name="Freeform 1220"/>
            <p:cNvSpPr>
              <a:spLocks noChangeArrowheads="1"/>
            </p:cNvSpPr>
            <p:nvPr/>
          </p:nvSpPr>
          <p:spPr bwMode="auto">
            <a:xfrm>
              <a:off x="3951" y="1443"/>
              <a:ext cx="163" cy="39"/>
            </a:xfrm>
            <a:custGeom>
              <a:avLst/>
              <a:gdLst/>
              <a:ahLst/>
              <a:cxnLst>
                <a:cxn ang="0">
                  <a:pos x="0" y="0"/>
                </a:cxn>
                <a:cxn ang="0">
                  <a:pos x="149" y="0"/>
                </a:cxn>
                <a:cxn ang="0">
                  <a:pos x="149" y="36"/>
                </a:cxn>
                <a:cxn ang="0">
                  <a:pos x="0" y="36"/>
                </a:cxn>
                <a:cxn ang="0">
                  <a:pos x="0" y="0"/>
                </a:cxn>
                <a:cxn ang="0">
                  <a:pos x="0" y="0"/>
                </a:cxn>
                <a:cxn ang="0">
                  <a:pos x="148" y="0"/>
                </a:cxn>
                <a:cxn ang="0">
                  <a:pos x="148" y="36"/>
                </a:cxn>
                <a:cxn ang="0">
                  <a:pos x="0" y="36"/>
                </a:cxn>
                <a:cxn ang="0">
                  <a:pos x="0" y="0"/>
                </a:cxn>
              </a:cxnLst>
              <a:rect l="0" t="0" r="r" b="b"/>
              <a:pathLst>
                <a:path w="149" h="36">
                  <a:moveTo>
                    <a:pt x="0" y="0"/>
                  </a:moveTo>
                  <a:lnTo>
                    <a:pt x="149" y="0"/>
                  </a:lnTo>
                  <a:lnTo>
                    <a:pt x="149"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5317" name="Freeform 1221"/>
            <p:cNvSpPr>
              <a:spLocks noChangeArrowheads="1"/>
            </p:cNvSpPr>
            <p:nvPr/>
          </p:nvSpPr>
          <p:spPr bwMode="auto">
            <a:xfrm>
              <a:off x="3951" y="1443"/>
              <a:ext cx="162" cy="39"/>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5318" name="Freeform 1222"/>
            <p:cNvSpPr>
              <a:spLocks noChangeArrowheads="1"/>
            </p:cNvSpPr>
            <p:nvPr/>
          </p:nvSpPr>
          <p:spPr bwMode="auto">
            <a:xfrm>
              <a:off x="3951" y="1443"/>
              <a:ext cx="160" cy="39"/>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5319" name="Freeform 1223"/>
            <p:cNvSpPr>
              <a:spLocks noChangeArrowheads="1"/>
            </p:cNvSpPr>
            <p:nvPr/>
          </p:nvSpPr>
          <p:spPr bwMode="auto">
            <a:xfrm>
              <a:off x="3951"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5320" name="Freeform 1224"/>
            <p:cNvSpPr>
              <a:spLocks noChangeArrowheads="1"/>
            </p:cNvSpPr>
            <p:nvPr/>
          </p:nvSpPr>
          <p:spPr bwMode="auto">
            <a:xfrm>
              <a:off x="3951" y="1443"/>
              <a:ext cx="156"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5321" name="Freeform 1225"/>
            <p:cNvSpPr>
              <a:spLocks noChangeArrowheads="1"/>
            </p:cNvSpPr>
            <p:nvPr/>
          </p:nvSpPr>
          <p:spPr bwMode="auto">
            <a:xfrm>
              <a:off x="3951" y="1443"/>
              <a:ext cx="154"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5322" name="Freeform 1226"/>
            <p:cNvSpPr>
              <a:spLocks noChangeArrowheads="1"/>
            </p:cNvSpPr>
            <p:nvPr/>
          </p:nvSpPr>
          <p:spPr bwMode="auto">
            <a:xfrm>
              <a:off x="3951" y="1443"/>
              <a:ext cx="151" cy="39"/>
            </a:xfrm>
            <a:custGeom>
              <a:avLst/>
              <a:gdLst/>
              <a:ahLst/>
              <a:cxnLst>
                <a:cxn ang="0">
                  <a:pos x="0" y="0"/>
                </a:cxn>
                <a:cxn ang="0">
                  <a:pos x="138" y="0"/>
                </a:cxn>
                <a:cxn ang="0">
                  <a:pos x="138" y="36"/>
                </a:cxn>
                <a:cxn ang="0">
                  <a:pos x="0" y="36"/>
                </a:cxn>
                <a:cxn ang="0">
                  <a:pos x="0" y="0"/>
                </a:cxn>
                <a:cxn ang="0">
                  <a:pos x="0" y="0"/>
                </a:cxn>
                <a:cxn ang="0">
                  <a:pos x="136" y="0"/>
                </a:cxn>
                <a:cxn ang="0">
                  <a:pos x="136" y="36"/>
                </a:cxn>
                <a:cxn ang="0">
                  <a:pos x="0" y="36"/>
                </a:cxn>
                <a:cxn ang="0">
                  <a:pos x="0" y="0"/>
                </a:cxn>
              </a:cxnLst>
              <a:rect l="0" t="0" r="r" b="b"/>
              <a:pathLst>
                <a:path w="138" h="36">
                  <a:moveTo>
                    <a:pt x="0" y="0"/>
                  </a:moveTo>
                  <a:lnTo>
                    <a:pt x="138" y="0"/>
                  </a:lnTo>
                  <a:lnTo>
                    <a:pt x="138" y="36"/>
                  </a:lnTo>
                  <a:lnTo>
                    <a:pt x="0" y="36"/>
                  </a:lnTo>
                  <a:lnTo>
                    <a:pt x="0" y="0"/>
                  </a:lnTo>
                  <a:close/>
                  <a:moveTo>
                    <a:pt x="0" y="0"/>
                  </a:moveTo>
                  <a:lnTo>
                    <a:pt x="136" y="0"/>
                  </a:lnTo>
                  <a:lnTo>
                    <a:pt x="136"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5323" name="Freeform 1227"/>
            <p:cNvSpPr>
              <a:spLocks noChangeArrowheads="1"/>
            </p:cNvSpPr>
            <p:nvPr/>
          </p:nvSpPr>
          <p:spPr bwMode="auto">
            <a:xfrm>
              <a:off x="3951" y="1443"/>
              <a:ext cx="149" cy="39"/>
            </a:xfrm>
            <a:custGeom>
              <a:avLst/>
              <a:gdLst/>
              <a:ahLst/>
              <a:cxnLst>
                <a:cxn ang="0">
                  <a:pos x="0" y="0"/>
                </a:cxn>
                <a:cxn ang="0">
                  <a:pos x="136" y="0"/>
                </a:cxn>
                <a:cxn ang="0">
                  <a:pos x="136" y="36"/>
                </a:cxn>
                <a:cxn ang="0">
                  <a:pos x="0" y="36"/>
                </a:cxn>
                <a:cxn ang="0">
                  <a:pos x="0" y="0"/>
                </a:cxn>
                <a:cxn ang="0">
                  <a:pos x="0" y="0"/>
                </a:cxn>
                <a:cxn ang="0">
                  <a:pos x="134" y="0"/>
                </a:cxn>
                <a:cxn ang="0">
                  <a:pos x="134" y="36"/>
                </a:cxn>
                <a:cxn ang="0">
                  <a:pos x="0" y="36"/>
                </a:cxn>
                <a:cxn ang="0">
                  <a:pos x="0" y="0"/>
                </a:cxn>
              </a:cxnLst>
              <a:rect l="0" t="0" r="r" b="b"/>
              <a:pathLst>
                <a:path w="136" h="36">
                  <a:moveTo>
                    <a:pt x="0" y="0"/>
                  </a:moveTo>
                  <a:lnTo>
                    <a:pt x="136" y="0"/>
                  </a:lnTo>
                  <a:lnTo>
                    <a:pt x="136" y="36"/>
                  </a:lnTo>
                  <a:lnTo>
                    <a:pt x="0" y="36"/>
                  </a:lnTo>
                  <a:lnTo>
                    <a:pt x="0" y="0"/>
                  </a:lnTo>
                  <a:close/>
                  <a:moveTo>
                    <a:pt x="0" y="0"/>
                  </a:moveTo>
                  <a:lnTo>
                    <a:pt x="134" y="0"/>
                  </a:lnTo>
                  <a:lnTo>
                    <a:pt x="134"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5324" name="Freeform 1228"/>
            <p:cNvSpPr>
              <a:spLocks noChangeArrowheads="1"/>
            </p:cNvSpPr>
            <p:nvPr/>
          </p:nvSpPr>
          <p:spPr bwMode="auto">
            <a:xfrm>
              <a:off x="3951" y="1443"/>
              <a:ext cx="147" cy="39"/>
            </a:xfrm>
            <a:custGeom>
              <a:avLst/>
              <a:gdLst/>
              <a:ahLst/>
              <a:cxnLst>
                <a:cxn ang="0">
                  <a:pos x="0" y="0"/>
                </a:cxn>
                <a:cxn ang="0">
                  <a:pos x="134" y="0"/>
                </a:cxn>
                <a:cxn ang="0">
                  <a:pos x="134" y="36"/>
                </a:cxn>
                <a:cxn ang="0">
                  <a:pos x="0" y="36"/>
                </a:cxn>
                <a:cxn ang="0">
                  <a:pos x="0" y="0"/>
                </a:cxn>
                <a:cxn ang="0">
                  <a:pos x="0" y="0"/>
                </a:cxn>
                <a:cxn ang="0">
                  <a:pos x="132" y="0"/>
                </a:cxn>
                <a:cxn ang="0">
                  <a:pos x="132" y="36"/>
                </a:cxn>
                <a:cxn ang="0">
                  <a:pos x="0" y="36"/>
                </a:cxn>
                <a:cxn ang="0">
                  <a:pos x="0" y="0"/>
                </a:cxn>
              </a:cxnLst>
              <a:rect l="0" t="0" r="r" b="b"/>
              <a:pathLst>
                <a:path w="134" h="36">
                  <a:moveTo>
                    <a:pt x="0" y="0"/>
                  </a:moveTo>
                  <a:lnTo>
                    <a:pt x="134" y="0"/>
                  </a:lnTo>
                  <a:lnTo>
                    <a:pt x="134" y="36"/>
                  </a:lnTo>
                  <a:lnTo>
                    <a:pt x="0" y="36"/>
                  </a:lnTo>
                  <a:lnTo>
                    <a:pt x="0" y="0"/>
                  </a:lnTo>
                  <a:close/>
                  <a:moveTo>
                    <a:pt x="0" y="0"/>
                  </a:moveTo>
                  <a:lnTo>
                    <a:pt x="132" y="0"/>
                  </a:lnTo>
                  <a:lnTo>
                    <a:pt x="132"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5325" name="Freeform 1229"/>
            <p:cNvSpPr>
              <a:spLocks noChangeArrowheads="1"/>
            </p:cNvSpPr>
            <p:nvPr/>
          </p:nvSpPr>
          <p:spPr bwMode="auto">
            <a:xfrm>
              <a:off x="3951" y="1443"/>
              <a:ext cx="145" cy="39"/>
            </a:xfrm>
            <a:custGeom>
              <a:avLst/>
              <a:gdLst/>
              <a:ahLst/>
              <a:cxnLst>
                <a:cxn ang="0">
                  <a:pos x="0" y="0"/>
                </a:cxn>
                <a:cxn ang="0">
                  <a:pos x="132" y="0"/>
                </a:cxn>
                <a:cxn ang="0">
                  <a:pos x="132" y="36"/>
                </a:cxn>
                <a:cxn ang="0">
                  <a:pos x="0" y="36"/>
                </a:cxn>
                <a:cxn ang="0">
                  <a:pos x="0" y="0"/>
                </a:cxn>
                <a:cxn ang="0">
                  <a:pos x="0" y="0"/>
                </a:cxn>
                <a:cxn ang="0">
                  <a:pos x="130" y="0"/>
                </a:cxn>
                <a:cxn ang="0">
                  <a:pos x="130" y="36"/>
                </a:cxn>
                <a:cxn ang="0">
                  <a:pos x="0" y="36"/>
                </a:cxn>
                <a:cxn ang="0">
                  <a:pos x="0" y="0"/>
                </a:cxn>
              </a:cxnLst>
              <a:rect l="0" t="0" r="r" b="b"/>
              <a:pathLst>
                <a:path w="132" h="36">
                  <a:moveTo>
                    <a:pt x="0" y="0"/>
                  </a:moveTo>
                  <a:lnTo>
                    <a:pt x="132" y="0"/>
                  </a:lnTo>
                  <a:lnTo>
                    <a:pt x="132" y="36"/>
                  </a:lnTo>
                  <a:lnTo>
                    <a:pt x="0" y="36"/>
                  </a:lnTo>
                  <a:lnTo>
                    <a:pt x="0" y="0"/>
                  </a:lnTo>
                  <a:close/>
                  <a:moveTo>
                    <a:pt x="0" y="0"/>
                  </a:moveTo>
                  <a:lnTo>
                    <a:pt x="130" y="0"/>
                  </a:lnTo>
                  <a:lnTo>
                    <a:pt x="130"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5326" name="Freeform 1230"/>
            <p:cNvSpPr>
              <a:spLocks noChangeArrowheads="1"/>
            </p:cNvSpPr>
            <p:nvPr/>
          </p:nvSpPr>
          <p:spPr bwMode="auto">
            <a:xfrm>
              <a:off x="3951" y="1443"/>
              <a:ext cx="143" cy="39"/>
            </a:xfrm>
            <a:custGeom>
              <a:avLst/>
              <a:gdLst/>
              <a:ahLst/>
              <a:cxnLst>
                <a:cxn ang="0">
                  <a:pos x="0" y="0"/>
                </a:cxn>
                <a:cxn ang="0">
                  <a:pos x="130" y="0"/>
                </a:cxn>
                <a:cxn ang="0">
                  <a:pos x="130" y="36"/>
                </a:cxn>
                <a:cxn ang="0">
                  <a:pos x="0" y="36"/>
                </a:cxn>
                <a:cxn ang="0">
                  <a:pos x="0" y="0"/>
                </a:cxn>
                <a:cxn ang="0">
                  <a:pos x="0" y="0"/>
                </a:cxn>
                <a:cxn ang="0">
                  <a:pos x="128" y="0"/>
                </a:cxn>
                <a:cxn ang="0">
                  <a:pos x="128" y="36"/>
                </a:cxn>
                <a:cxn ang="0">
                  <a:pos x="0" y="36"/>
                </a:cxn>
                <a:cxn ang="0">
                  <a:pos x="0" y="0"/>
                </a:cxn>
              </a:cxnLst>
              <a:rect l="0" t="0" r="r" b="b"/>
              <a:pathLst>
                <a:path w="130" h="36">
                  <a:moveTo>
                    <a:pt x="0" y="0"/>
                  </a:moveTo>
                  <a:lnTo>
                    <a:pt x="130" y="0"/>
                  </a:lnTo>
                  <a:lnTo>
                    <a:pt x="130" y="36"/>
                  </a:lnTo>
                  <a:lnTo>
                    <a:pt x="0" y="36"/>
                  </a:lnTo>
                  <a:lnTo>
                    <a:pt x="0" y="0"/>
                  </a:lnTo>
                  <a:close/>
                  <a:moveTo>
                    <a:pt x="0" y="0"/>
                  </a:moveTo>
                  <a:lnTo>
                    <a:pt x="128" y="0"/>
                  </a:lnTo>
                  <a:lnTo>
                    <a:pt x="128"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5327" name="Freeform 1231"/>
            <p:cNvSpPr>
              <a:spLocks noChangeArrowheads="1"/>
            </p:cNvSpPr>
            <p:nvPr/>
          </p:nvSpPr>
          <p:spPr bwMode="auto">
            <a:xfrm>
              <a:off x="3951" y="1443"/>
              <a:ext cx="140" cy="39"/>
            </a:xfrm>
            <a:custGeom>
              <a:avLst/>
              <a:gdLst/>
              <a:ahLst/>
              <a:cxnLst>
                <a:cxn ang="0">
                  <a:pos x="0" y="0"/>
                </a:cxn>
                <a:cxn ang="0">
                  <a:pos x="128" y="0"/>
                </a:cxn>
                <a:cxn ang="0">
                  <a:pos x="128" y="36"/>
                </a:cxn>
                <a:cxn ang="0">
                  <a:pos x="0" y="36"/>
                </a:cxn>
                <a:cxn ang="0">
                  <a:pos x="0" y="0"/>
                </a:cxn>
                <a:cxn ang="0">
                  <a:pos x="0" y="0"/>
                </a:cxn>
                <a:cxn ang="0">
                  <a:pos x="126" y="0"/>
                </a:cxn>
                <a:cxn ang="0">
                  <a:pos x="126" y="36"/>
                </a:cxn>
                <a:cxn ang="0">
                  <a:pos x="0" y="36"/>
                </a:cxn>
                <a:cxn ang="0">
                  <a:pos x="0" y="0"/>
                </a:cxn>
              </a:cxnLst>
              <a:rect l="0" t="0" r="r" b="b"/>
              <a:pathLst>
                <a:path w="128" h="36">
                  <a:moveTo>
                    <a:pt x="0" y="0"/>
                  </a:moveTo>
                  <a:lnTo>
                    <a:pt x="128" y="0"/>
                  </a:lnTo>
                  <a:lnTo>
                    <a:pt x="128" y="36"/>
                  </a:lnTo>
                  <a:lnTo>
                    <a:pt x="0" y="36"/>
                  </a:lnTo>
                  <a:lnTo>
                    <a:pt x="0" y="0"/>
                  </a:lnTo>
                  <a:close/>
                  <a:moveTo>
                    <a:pt x="0" y="0"/>
                  </a:moveTo>
                  <a:lnTo>
                    <a:pt x="126" y="0"/>
                  </a:lnTo>
                  <a:lnTo>
                    <a:pt x="126"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5328" name="Freeform 1232"/>
            <p:cNvSpPr>
              <a:spLocks noChangeArrowheads="1"/>
            </p:cNvSpPr>
            <p:nvPr/>
          </p:nvSpPr>
          <p:spPr bwMode="auto">
            <a:xfrm>
              <a:off x="3951" y="1443"/>
              <a:ext cx="138" cy="39"/>
            </a:xfrm>
            <a:custGeom>
              <a:avLst/>
              <a:gdLst/>
              <a:ahLst/>
              <a:cxnLst>
                <a:cxn ang="0">
                  <a:pos x="0" y="0"/>
                </a:cxn>
                <a:cxn ang="0">
                  <a:pos x="126" y="0"/>
                </a:cxn>
                <a:cxn ang="0">
                  <a:pos x="126" y="36"/>
                </a:cxn>
                <a:cxn ang="0">
                  <a:pos x="0" y="36"/>
                </a:cxn>
                <a:cxn ang="0">
                  <a:pos x="0" y="0"/>
                </a:cxn>
                <a:cxn ang="0">
                  <a:pos x="0" y="0"/>
                </a:cxn>
                <a:cxn ang="0">
                  <a:pos x="125" y="0"/>
                </a:cxn>
                <a:cxn ang="0">
                  <a:pos x="125" y="36"/>
                </a:cxn>
                <a:cxn ang="0">
                  <a:pos x="0" y="36"/>
                </a:cxn>
                <a:cxn ang="0">
                  <a:pos x="0" y="0"/>
                </a:cxn>
              </a:cxnLst>
              <a:rect l="0" t="0" r="r" b="b"/>
              <a:pathLst>
                <a:path w="126" h="36">
                  <a:moveTo>
                    <a:pt x="0" y="0"/>
                  </a:moveTo>
                  <a:lnTo>
                    <a:pt x="126" y="0"/>
                  </a:lnTo>
                  <a:lnTo>
                    <a:pt x="126"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5329" name="Freeform 1233"/>
            <p:cNvSpPr>
              <a:spLocks noChangeArrowheads="1"/>
            </p:cNvSpPr>
            <p:nvPr/>
          </p:nvSpPr>
          <p:spPr bwMode="auto">
            <a:xfrm>
              <a:off x="3951" y="1443"/>
              <a:ext cx="137" cy="39"/>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5330" name="Freeform 1234"/>
            <p:cNvSpPr>
              <a:spLocks noChangeArrowheads="1"/>
            </p:cNvSpPr>
            <p:nvPr/>
          </p:nvSpPr>
          <p:spPr bwMode="auto">
            <a:xfrm>
              <a:off x="3951" y="1443"/>
              <a:ext cx="135" cy="39"/>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5331" name="Freeform 1235"/>
            <p:cNvSpPr>
              <a:spLocks noChangeArrowheads="1"/>
            </p:cNvSpPr>
            <p:nvPr/>
          </p:nvSpPr>
          <p:spPr bwMode="auto">
            <a:xfrm>
              <a:off x="3951" y="1443"/>
              <a:ext cx="133"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5332" name="Freeform 1236"/>
            <p:cNvSpPr>
              <a:spLocks noChangeArrowheads="1"/>
            </p:cNvSpPr>
            <p:nvPr/>
          </p:nvSpPr>
          <p:spPr bwMode="auto">
            <a:xfrm>
              <a:off x="3951"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5333" name="Freeform 1237"/>
            <p:cNvSpPr>
              <a:spLocks noChangeArrowheads="1"/>
            </p:cNvSpPr>
            <p:nvPr/>
          </p:nvSpPr>
          <p:spPr bwMode="auto">
            <a:xfrm>
              <a:off x="3951"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5334" name="Freeform 1238"/>
            <p:cNvSpPr>
              <a:spLocks noChangeArrowheads="1"/>
            </p:cNvSpPr>
            <p:nvPr/>
          </p:nvSpPr>
          <p:spPr bwMode="auto">
            <a:xfrm>
              <a:off x="3951"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5335" name="Freeform 1239"/>
            <p:cNvSpPr>
              <a:spLocks noChangeArrowheads="1"/>
            </p:cNvSpPr>
            <p:nvPr/>
          </p:nvSpPr>
          <p:spPr bwMode="auto">
            <a:xfrm>
              <a:off x="3951" y="1443"/>
              <a:ext cx="124" cy="39"/>
            </a:xfrm>
            <a:custGeom>
              <a:avLst/>
              <a:gdLst/>
              <a:ahLst/>
              <a:cxnLst>
                <a:cxn ang="0">
                  <a:pos x="0" y="0"/>
                </a:cxn>
                <a:cxn ang="0">
                  <a:pos x="113" y="0"/>
                </a:cxn>
                <a:cxn ang="0">
                  <a:pos x="113" y="36"/>
                </a:cxn>
                <a:cxn ang="0">
                  <a:pos x="0" y="36"/>
                </a:cxn>
                <a:cxn ang="0">
                  <a:pos x="0" y="0"/>
                </a:cxn>
                <a:cxn ang="0">
                  <a:pos x="0" y="0"/>
                </a:cxn>
                <a:cxn ang="0">
                  <a:pos x="111" y="0"/>
                </a:cxn>
                <a:cxn ang="0">
                  <a:pos x="111" y="36"/>
                </a:cxn>
                <a:cxn ang="0">
                  <a:pos x="0" y="36"/>
                </a:cxn>
                <a:cxn ang="0">
                  <a:pos x="0" y="0"/>
                </a:cxn>
              </a:cxnLst>
              <a:rect l="0" t="0" r="r" b="b"/>
              <a:pathLst>
                <a:path w="113" h="36">
                  <a:moveTo>
                    <a:pt x="0" y="0"/>
                  </a:moveTo>
                  <a:lnTo>
                    <a:pt x="113" y="0"/>
                  </a:lnTo>
                  <a:lnTo>
                    <a:pt x="113" y="36"/>
                  </a:lnTo>
                  <a:lnTo>
                    <a:pt x="0" y="36"/>
                  </a:lnTo>
                  <a:lnTo>
                    <a:pt x="0" y="0"/>
                  </a:lnTo>
                  <a:close/>
                  <a:moveTo>
                    <a:pt x="0" y="0"/>
                  </a:moveTo>
                  <a:lnTo>
                    <a:pt x="111" y="0"/>
                  </a:lnTo>
                  <a:lnTo>
                    <a:pt x="111"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5336" name="Freeform 1240"/>
            <p:cNvSpPr>
              <a:spLocks noChangeArrowheads="1"/>
            </p:cNvSpPr>
            <p:nvPr/>
          </p:nvSpPr>
          <p:spPr bwMode="auto">
            <a:xfrm>
              <a:off x="3951" y="1443"/>
              <a:ext cx="122" cy="39"/>
            </a:xfrm>
            <a:custGeom>
              <a:avLst/>
              <a:gdLst/>
              <a:ahLst/>
              <a:cxnLst>
                <a:cxn ang="0">
                  <a:pos x="0" y="0"/>
                </a:cxn>
                <a:cxn ang="0">
                  <a:pos x="111" y="0"/>
                </a:cxn>
                <a:cxn ang="0">
                  <a:pos x="111" y="36"/>
                </a:cxn>
                <a:cxn ang="0">
                  <a:pos x="0" y="36"/>
                </a:cxn>
                <a:cxn ang="0">
                  <a:pos x="0" y="0"/>
                </a:cxn>
                <a:cxn ang="0">
                  <a:pos x="0" y="0"/>
                </a:cxn>
                <a:cxn ang="0">
                  <a:pos x="109" y="0"/>
                </a:cxn>
                <a:cxn ang="0">
                  <a:pos x="109" y="36"/>
                </a:cxn>
                <a:cxn ang="0">
                  <a:pos x="0" y="36"/>
                </a:cxn>
                <a:cxn ang="0">
                  <a:pos x="0" y="0"/>
                </a:cxn>
              </a:cxnLst>
              <a:rect l="0" t="0" r="r" b="b"/>
              <a:pathLst>
                <a:path w="111" h="36">
                  <a:moveTo>
                    <a:pt x="0" y="0"/>
                  </a:moveTo>
                  <a:lnTo>
                    <a:pt x="111" y="0"/>
                  </a:lnTo>
                  <a:lnTo>
                    <a:pt x="111" y="36"/>
                  </a:lnTo>
                  <a:lnTo>
                    <a:pt x="0" y="36"/>
                  </a:lnTo>
                  <a:lnTo>
                    <a:pt x="0" y="0"/>
                  </a:lnTo>
                  <a:close/>
                  <a:moveTo>
                    <a:pt x="0" y="0"/>
                  </a:moveTo>
                  <a:lnTo>
                    <a:pt x="109" y="0"/>
                  </a:lnTo>
                  <a:lnTo>
                    <a:pt x="109"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5337" name="Freeform 1241"/>
            <p:cNvSpPr>
              <a:spLocks noChangeArrowheads="1"/>
            </p:cNvSpPr>
            <p:nvPr/>
          </p:nvSpPr>
          <p:spPr bwMode="auto">
            <a:xfrm>
              <a:off x="3951" y="1443"/>
              <a:ext cx="119" cy="39"/>
            </a:xfrm>
            <a:custGeom>
              <a:avLst/>
              <a:gdLst/>
              <a:ahLst/>
              <a:cxnLst>
                <a:cxn ang="0">
                  <a:pos x="0" y="0"/>
                </a:cxn>
                <a:cxn ang="0">
                  <a:pos x="109" y="0"/>
                </a:cxn>
                <a:cxn ang="0">
                  <a:pos x="109" y="36"/>
                </a:cxn>
                <a:cxn ang="0">
                  <a:pos x="0" y="36"/>
                </a:cxn>
                <a:cxn ang="0">
                  <a:pos x="0" y="0"/>
                </a:cxn>
                <a:cxn ang="0">
                  <a:pos x="0" y="0"/>
                </a:cxn>
                <a:cxn ang="0">
                  <a:pos x="107" y="0"/>
                </a:cxn>
                <a:cxn ang="0">
                  <a:pos x="107" y="36"/>
                </a:cxn>
                <a:cxn ang="0">
                  <a:pos x="0" y="36"/>
                </a:cxn>
                <a:cxn ang="0">
                  <a:pos x="0" y="0"/>
                </a:cxn>
              </a:cxnLst>
              <a:rect l="0" t="0" r="r" b="b"/>
              <a:pathLst>
                <a:path w="109" h="36">
                  <a:moveTo>
                    <a:pt x="0" y="0"/>
                  </a:moveTo>
                  <a:lnTo>
                    <a:pt x="109" y="0"/>
                  </a:lnTo>
                  <a:lnTo>
                    <a:pt x="109" y="36"/>
                  </a:lnTo>
                  <a:lnTo>
                    <a:pt x="0" y="36"/>
                  </a:lnTo>
                  <a:lnTo>
                    <a:pt x="0" y="0"/>
                  </a:lnTo>
                  <a:close/>
                  <a:moveTo>
                    <a:pt x="0" y="0"/>
                  </a:moveTo>
                  <a:lnTo>
                    <a:pt x="107" y="0"/>
                  </a:lnTo>
                  <a:lnTo>
                    <a:pt x="107"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5338" name="Freeform 1242"/>
            <p:cNvSpPr>
              <a:spLocks noChangeArrowheads="1"/>
            </p:cNvSpPr>
            <p:nvPr/>
          </p:nvSpPr>
          <p:spPr bwMode="auto">
            <a:xfrm>
              <a:off x="3951" y="1443"/>
              <a:ext cx="117" cy="39"/>
            </a:xfrm>
            <a:custGeom>
              <a:avLst/>
              <a:gdLst/>
              <a:ahLst/>
              <a:cxnLst>
                <a:cxn ang="0">
                  <a:pos x="0" y="0"/>
                </a:cxn>
                <a:cxn ang="0">
                  <a:pos x="107" y="0"/>
                </a:cxn>
                <a:cxn ang="0">
                  <a:pos x="107" y="36"/>
                </a:cxn>
                <a:cxn ang="0">
                  <a:pos x="0" y="36"/>
                </a:cxn>
                <a:cxn ang="0">
                  <a:pos x="0" y="0"/>
                </a:cxn>
                <a:cxn ang="0">
                  <a:pos x="0" y="0"/>
                </a:cxn>
                <a:cxn ang="0">
                  <a:pos x="105" y="0"/>
                </a:cxn>
                <a:cxn ang="0">
                  <a:pos x="105" y="36"/>
                </a:cxn>
                <a:cxn ang="0">
                  <a:pos x="0" y="36"/>
                </a:cxn>
                <a:cxn ang="0">
                  <a:pos x="0" y="0"/>
                </a:cxn>
              </a:cxnLst>
              <a:rect l="0" t="0" r="r" b="b"/>
              <a:pathLst>
                <a:path w="107" h="36">
                  <a:moveTo>
                    <a:pt x="0" y="0"/>
                  </a:moveTo>
                  <a:lnTo>
                    <a:pt x="107" y="0"/>
                  </a:lnTo>
                  <a:lnTo>
                    <a:pt x="107" y="36"/>
                  </a:lnTo>
                  <a:lnTo>
                    <a:pt x="0" y="36"/>
                  </a:lnTo>
                  <a:lnTo>
                    <a:pt x="0" y="0"/>
                  </a:lnTo>
                  <a:close/>
                  <a:moveTo>
                    <a:pt x="0" y="0"/>
                  </a:moveTo>
                  <a:lnTo>
                    <a:pt x="105" y="0"/>
                  </a:lnTo>
                  <a:lnTo>
                    <a:pt x="105"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5339" name="Freeform 1243"/>
            <p:cNvSpPr>
              <a:spLocks noChangeArrowheads="1"/>
            </p:cNvSpPr>
            <p:nvPr/>
          </p:nvSpPr>
          <p:spPr bwMode="auto">
            <a:xfrm>
              <a:off x="3951" y="1443"/>
              <a:ext cx="115" cy="39"/>
            </a:xfrm>
            <a:custGeom>
              <a:avLst/>
              <a:gdLst/>
              <a:ahLst/>
              <a:cxnLst>
                <a:cxn ang="0">
                  <a:pos x="0" y="0"/>
                </a:cxn>
                <a:cxn ang="0">
                  <a:pos x="105" y="0"/>
                </a:cxn>
                <a:cxn ang="0">
                  <a:pos x="105" y="36"/>
                </a:cxn>
                <a:cxn ang="0">
                  <a:pos x="0" y="36"/>
                </a:cxn>
                <a:cxn ang="0">
                  <a:pos x="0" y="0"/>
                </a:cxn>
                <a:cxn ang="0">
                  <a:pos x="0" y="0"/>
                </a:cxn>
                <a:cxn ang="0">
                  <a:pos x="103" y="0"/>
                </a:cxn>
                <a:cxn ang="0">
                  <a:pos x="103" y="36"/>
                </a:cxn>
                <a:cxn ang="0">
                  <a:pos x="0" y="36"/>
                </a:cxn>
                <a:cxn ang="0">
                  <a:pos x="0" y="0"/>
                </a:cxn>
              </a:cxnLst>
              <a:rect l="0" t="0" r="r" b="b"/>
              <a:pathLst>
                <a:path w="105" h="36">
                  <a:moveTo>
                    <a:pt x="0" y="0"/>
                  </a:moveTo>
                  <a:lnTo>
                    <a:pt x="105" y="0"/>
                  </a:lnTo>
                  <a:lnTo>
                    <a:pt x="105" y="36"/>
                  </a:lnTo>
                  <a:lnTo>
                    <a:pt x="0" y="36"/>
                  </a:lnTo>
                  <a:lnTo>
                    <a:pt x="0" y="0"/>
                  </a:lnTo>
                  <a:close/>
                  <a:moveTo>
                    <a:pt x="0" y="0"/>
                  </a:moveTo>
                  <a:lnTo>
                    <a:pt x="103" y="0"/>
                  </a:lnTo>
                  <a:lnTo>
                    <a:pt x="103"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5340" name="Freeform 1244"/>
            <p:cNvSpPr>
              <a:spLocks noChangeArrowheads="1"/>
            </p:cNvSpPr>
            <p:nvPr/>
          </p:nvSpPr>
          <p:spPr bwMode="auto">
            <a:xfrm>
              <a:off x="3951" y="1443"/>
              <a:ext cx="113" cy="39"/>
            </a:xfrm>
            <a:custGeom>
              <a:avLst/>
              <a:gdLst/>
              <a:ahLst/>
              <a:cxnLst>
                <a:cxn ang="0">
                  <a:pos x="0" y="0"/>
                </a:cxn>
                <a:cxn ang="0">
                  <a:pos x="103" y="0"/>
                </a:cxn>
                <a:cxn ang="0">
                  <a:pos x="103" y="36"/>
                </a:cxn>
                <a:cxn ang="0">
                  <a:pos x="0" y="36"/>
                </a:cxn>
                <a:cxn ang="0">
                  <a:pos x="0" y="0"/>
                </a:cxn>
                <a:cxn ang="0">
                  <a:pos x="0" y="0"/>
                </a:cxn>
                <a:cxn ang="0">
                  <a:pos x="101" y="0"/>
                </a:cxn>
                <a:cxn ang="0">
                  <a:pos x="101" y="36"/>
                </a:cxn>
                <a:cxn ang="0">
                  <a:pos x="0" y="36"/>
                </a:cxn>
                <a:cxn ang="0">
                  <a:pos x="0" y="0"/>
                </a:cxn>
              </a:cxnLst>
              <a:rect l="0" t="0" r="r" b="b"/>
              <a:pathLst>
                <a:path w="103" h="36">
                  <a:moveTo>
                    <a:pt x="0" y="0"/>
                  </a:moveTo>
                  <a:lnTo>
                    <a:pt x="103" y="0"/>
                  </a:lnTo>
                  <a:lnTo>
                    <a:pt x="103" y="36"/>
                  </a:lnTo>
                  <a:lnTo>
                    <a:pt x="0" y="36"/>
                  </a:lnTo>
                  <a:lnTo>
                    <a:pt x="0" y="0"/>
                  </a:lnTo>
                  <a:close/>
                  <a:moveTo>
                    <a:pt x="0" y="0"/>
                  </a:moveTo>
                  <a:lnTo>
                    <a:pt x="101" y="0"/>
                  </a:lnTo>
                  <a:lnTo>
                    <a:pt x="101"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5341" name="Freeform 1245"/>
            <p:cNvSpPr>
              <a:spLocks noChangeArrowheads="1"/>
            </p:cNvSpPr>
            <p:nvPr/>
          </p:nvSpPr>
          <p:spPr bwMode="auto">
            <a:xfrm>
              <a:off x="3951" y="1443"/>
              <a:ext cx="111" cy="39"/>
            </a:xfrm>
            <a:custGeom>
              <a:avLst/>
              <a:gdLst/>
              <a:ahLst/>
              <a:cxnLst>
                <a:cxn ang="0">
                  <a:pos x="0" y="0"/>
                </a:cxn>
                <a:cxn ang="0">
                  <a:pos x="101" y="0"/>
                </a:cxn>
                <a:cxn ang="0">
                  <a:pos x="101" y="36"/>
                </a:cxn>
                <a:cxn ang="0">
                  <a:pos x="0" y="36"/>
                </a:cxn>
                <a:cxn ang="0">
                  <a:pos x="0" y="0"/>
                </a:cxn>
                <a:cxn ang="0">
                  <a:pos x="0" y="0"/>
                </a:cxn>
                <a:cxn ang="0">
                  <a:pos x="100" y="0"/>
                </a:cxn>
                <a:cxn ang="0">
                  <a:pos x="100" y="36"/>
                </a:cxn>
                <a:cxn ang="0">
                  <a:pos x="0" y="36"/>
                </a:cxn>
                <a:cxn ang="0">
                  <a:pos x="0" y="0"/>
                </a:cxn>
              </a:cxnLst>
              <a:rect l="0" t="0" r="r" b="b"/>
              <a:pathLst>
                <a:path w="101" h="36">
                  <a:moveTo>
                    <a:pt x="0" y="0"/>
                  </a:moveTo>
                  <a:lnTo>
                    <a:pt x="101" y="0"/>
                  </a:lnTo>
                  <a:lnTo>
                    <a:pt x="101"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5342" name="Freeform 1246"/>
            <p:cNvSpPr>
              <a:spLocks noChangeArrowheads="1"/>
            </p:cNvSpPr>
            <p:nvPr/>
          </p:nvSpPr>
          <p:spPr bwMode="auto">
            <a:xfrm>
              <a:off x="3951" y="1443"/>
              <a:ext cx="109" cy="39"/>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5343" name="Freeform 1247"/>
            <p:cNvSpPr>
              <a:spLocks noChangeArrowheads="1"/>
            </p:cNvSpPr>
            <p:nvPr/>
          </p:nvSpPr>
          <p:spPr bwMode="auto">
            <a:xfrm>
              <a:off x="3951"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5344" name="Freeform 1248"/>
            <p:cNvSpPr>
              <a:spLocks noChangeArrowheads="1"/>
            </p:cNvSpPr>
            <p:nvPr/>
          </p:nvSpPr>
          <p:spPr bwMode="auto">
            <a:xfrm>
              <a:off x="3951"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5345" name="Freeform 1249"/>
            <p:cNvSpPr>
              <a:spLocks noChangeArrowheads="1"/>
            </p:cNvSpPr>
            <p:nvPr/>
          </p:nvSpPr>
          <p:spPr bwMode="auto">
            <a:xfrm>
              <a:off x="3951"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5346" name="Freeform 1250"/>
            <p:cNvSpPr>
              <a:spLocks noChangeArrowheads="1"/>
            </p:cNvSpPr>
            <p:nvPr/>
          </p:nvSpPr>
          <p:spPr bwMode="auto">
            <a:xfrm>
              <a:off x="3951"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5347" name="Freeform 1251"/>
            <p:cNvSpPr>
              <a:spLocks noChangeArrowheads="1"/>
            </p:cNvSpPr>
            <p:nvPr/>
          </p:nvSpPr>
          <p:spPr bwMode="auto">
            <a:xfrm>
              <a:off x="3951" y="1443"/>
              <a:ext cx="98" cy="39"/>
            </a:xfrm>
            <a:custGeom>
              <a:avLst/>
              <a:gdLst/>
              <a:ahLst/>
              <a:cxnLst>
                <a:cxn ang="0">
                  <a:pos x="0" y="0"/>
                </a:cxn>
                <a:cxn ang="0">
                  <a:pos x="90" y="0"/>
                </a:cxn>
                <a:cxn ang="0">
                  <a:pos x="90" y="36"/>
                </a:cxn>
                <a:cxn ang="0">
                  <a:pos x="0" y="36"/>
                </a:cxn>
                <a:cxn ang="0">
                  <a:pos x="0" y="0"/>
                </a:cxn>
                <a:cxn ang="0">
                  <a:pos x="0" y="0"/>
                </a:cxn>
                <a:cxn ang="0">
                  <a:pos x="88" y="0"/>
                </a:cxn>
                <a:cxn ang="0">
                  <a:pos x="88" y="36"/>
                </a:cxn>
                <a:cxn ang="0">
                  <a:pos x="0" y="36"/>
                </a:cxn>
                <a:cxn ang="0">
                  <a:pos x="0" y="0"/>
                </a:cxn>
              </a:cxnLst>
              <a:rect l="0" t="0" r="r" b="b"/>
              <a:pathLst>
                <a:path w="90" h="36">
                  <a:moveTo>
                    <a:pt x="0" y="0"/>
                  </a:moveTo>
                  <a:lnTo>
                    <a:pt x="90" y="0"/>
                  </a:lnTo>
                  <a:lnTo>
                    <a:pt x="90" y="36"/>
                  </a:lnTo>
                  <a:lnTo>
                    <a:pt x="0" y="36"/>
                  </a:lnTo>
                  <a:lnTo>
                    <a:pt x="0" y="0"/>
                  </a:lnTo>
                  <a:close/>
                  <a:moveTo>
                    <a:pt x="0" y="0"/>
                  </a:moveTo>
                  <a:lnTo>
                    <a:pt x="88" y="0"/>
                  </a:lnTo>
                  <a:lnTo>
                    <a:pt x="88"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5348" name="Freeform 1252"/>
            <p:cNvSpPr>
              <a:spLocks noChangeArrowheads="1"/>
            </p:cNvSpPr>
            <p:nvPr/>
          </p:nvSpPr>
          <p:spPr bwMode="auto">
            <a:xfrm>
              <a:off x="3951" y="1443"/>
              <a:ext cx="96" cy="39"/>
            </a:xfrm>
            <a:custGeom>
              <a:avLst/>
              <a:gdLst/>
              <a:ahLst/>
              <a:cxnLst>
                <a:cxn ang="0">
                  <a:pos x="0" y="0"/>
                </a:cxn>
                <a:cxn ang="0">
                  <a:pos x="88" y="0"/>
                </a:cxn>
                <a:cxn ang="0">
                  <a:pos x="88" y="36"/>
                </a:cxn>
                <a:cxn ang="0">
                  <a:pos x="0" y="36"/>
                </a:cxn>
                <a:cxn ang="0">
                  <a:pos x="0" y="0"/>
                </a:cxn>
                <a:cxn ang="0">
                  <a:pos x="0" y="0"/>
                </a:cxn>
                <a:cxn ang="0">
                  <a:pos x="86" y="0"/>
                </a:cxn>
                <a:cxn ang="0">
                  <a:pos x="86" y="36"/>
                </a:cxn>
                <a:cxn ang="0">
                  <a:pos x="0" y="36"/>
                </a:cxn>
                <a:cxn ang="0">
                  <a:pos x="0" y="0"/>
                </a:cxn>
              </a:cxnLst>
              <a:rect l="0" t="0" r="r" b="b"/>
              <a:pathLst>
                <a:path w="88" h="36">
                  <a:moveTo>
                    <a:pt x="0" y="0"/>
                  </a:moveTo>
                  <a:lnTo>
                    <a:pt x="88" y="0"/>
                  </a:lnTo>
                  <a:lnTo>
                    <a:pt x="88" y="36"/>
                  </a:lnTo>
                  <a:lnTo>
                    <a:pt x="0" y="36"/>
                  </a:lnTo>
                  <a:lnTo>
                    <a:pt x="0" y="0"/>
                  </a:lnTo>
                  <a:close/>
                  <a:moveTo>
                    <a:pt x="0" y="0"/>
                  </a:moveTo>
                  <a:lnTo>
                    <a:pt x="86" y="0"/>
                  </a:lnTo>
                  <a:lnTo>
                    <a:pt x="86"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5349" name="Freeform 1253"/>
            <p:cNvSpPr>
              <a:spLocks noChangeArrowheads="1"/>
            </p:cNvSpPr>
            <p:nvPr/>
          </p:nvSpPr>
          <p:spPr bwMode="auto">
            <a:xfrm>
              <a:off x="3951" y="1443"/>
              <a:ext cx="94" cy="39"/>
            </a:xfrm>
            <a:custGeom>
              <a:avLst/>
              <a:gdLst/>
              <a:ahLst/>
              <a:cxnLst>
                <a:cxn ang="0">
                  <a:pos x="0" y="0"/>
                </a:cxn>
                <a:cxn ang="0">
                  <a:pos x="86" y="0"/>
                </a:cxn>
                <a:cxn ang="0">
                  <a:pos x="86" y="36"/>
                </a:cxn>
                <a:cxn ang="0">
                  <a:pos x="0" y="36"/>
                </a:cxn>
                <a:cxn ang="0">
                  <a:pos x="0" y="0"/>
                </a:cxn>
                <a:cxn ang="0">
                  <a:pos x="0" y="0"/>
                </a:cxn>
                <a:cxn ang="0">
                  <a:pos x="84" y="0"/>
                </a:cxn>
                <a:cxn ang="0">
                  <a:pos x="84" y="36"/>
                </a:cxn>
                <a:cxn ang="0">
                  <a:pos x="0" y="36"/>
                </a:cxn>
                <a:cxn ang="0">
                  <a:pos x="0" y="0"/>
                </a:cxn>
              </a:cxnLst>
              <a:rect l="0" t="0" r="r" b="b"/>
              <a:pathLst>
                <a:path w="86" h="36">
                  <a:moveTo>
                    <a:pt x="0" y="0"/>
                  </a:moveTo>
                  <a:lnTo>
                    <a:pt x="86" y="0"/>
                  </a:lnTo>
                  <a:lnTo>
                    <a:pt x="86" y="36"/>
                  </a:lnTo>
                  <a:lnTo>
                    <a:pt x="0" y="36"/>
                  </a:lnTo>
                  <a:lnTo>
                    <a:pt x="0" y="0"/>
                  </a:lnTo>
                  <a:close/>
                  <a:moveTo>
                    <a:pt x="0" y="0"/>
                  </a:moveTo>
                  <a:lnTo>
                    <a:pt x="84" y="0"/>
                  </a:lnTo>
                  <a:lnTo>
                    <a:pt x="84"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5350" name="Freeform 1254"/>
            <p:cNvSpPr>
              <a:spLocks noChangeArrowheads="1"/>
            </p:cNvSpPr>
            <p:nvPr/>
          </p:nvSpPr>
          <p:spPr bwMode="auto">
            <a:xfrm>
              <a:off x="3951" y="1443"/>
              <a:ext cx="92" cy="39"/>
            </a:xfrm>
            <a:custGeom>
              <a:avLst/>
              <a:gdLst/>
              <a:ahLst/>
              <a:cxnLst>
                <a:cxn ang="0">
                  <a:pos x="0" y="0"/>
                </a:cxn>
                <a:cxn ang="0">
                  <a:pos x="84" y="0"/>
                </a:cxn>
                <a:cxn ang="0">
                  <a:pos x="84" y="36"/>
                </a:cxn>
                <a:cxn ang="0">
                  <a:pos x="0" y="36"/>
                </a:cxn>
                <a:cxn ang="0">
                  <a:pos x="0" y="0"/>
                </a:cxn>
                <a:cxn ang="0">
                  <a:pos x="0" y="0"/>
                </a:cxn>
                <a:cxn ang="0">
                  <a:pos x="82" y="0"/>
                </a:cxn>
                <a:cxn ang="0">
                  <a:pos x="82" y="36"/>
                </a:cxn>
                <a:cxn ang="0">
                  <a:pos x="0" y="36"/>
                </a:cxn>
                <a:cxn ang="0">
                  <a:pos x="0" y="0"/>
                </a:cxn>
              </a:cxnLst>
              <a:rect l="0" t="0" r="r" b="b"/>
              <a:pathLst>
                <a:path w="84" h="36">
                  <a:moveTo>
                    <a:pt x="0" y="0"/>
                  </a:moveTo>
                  <a:lnTo>
                    <a:pt x="84" y="0"/>
                  </a:lnTo>
                  <a:lnTo>
                    <a:pt x="84" y="36"/>
                  </a:lnTo>
                  <a:lnTo>
                    <a:pt x="0" y="36"/>
                  </a:lnTo>
                  <a:lnTo>
                    <a:pt x="0" y="0"/>
                  </a:lnTo>
                  <a:close/>
                  <a:moveTo>
                    <a:pt x="0" y="0"/>
                  </a:moveTo>
                  <a:lnTo>
                    <a:pt x="82" y="0"/>
                  </a:lnTo>
                  <a:lnTo>
                    <a:pt x="82"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5351" name="Freeform 1255"/>
            <p:cNvSpPr>
              <a:spLocks noChangeArrowheads="1"/>
            </p:cNvSpPr>
            <p:nvPr/>
          </p:nvSpPr>
          <p:spPr bwMode="auto">
            <a:xfrm>
              <a:off x="3951" y="1443"/>
              <a:ext cx="89" cy="39"/>
            </a:xfrm>
            <a:custGeom>
              <a:avLst/>
              <a:gdLst/>
              <a:ahLst/>
              <a:cxnLst>
                <a:cxn ang="0">
                  <a:pos x="0" y="0"/>
                </a:cxn>
                <a:cxn ang="0">
                  <a:pos x="82" y="0"/>
                </a:cxn>
                <a:cxn ang="0">
                  <a:pos x="82" y="36"/>
                </a:cxn>
                <a:cxn ang="0">
                  <a:pos x="0" y="36"/>
                </a:cxn>
                <a:cxn ang="0">
                  <a:pos x="0" y="0"/>
                </a:cxn>
                <a:cxn ang="0">
                  <a:pos x="0" y="0"/>
                </a:cxn>
                <a:cxn ang="0">
                  <a:pos x="80" y="0"/>
                </a:cxn>
                <a:cxn ang="0">
                  <a:pos x="80" y="36"/>
                </a:cxn>
                <a:cxn ang="0">
                  <a:pos x="0" y="36"/>
                </a:cxn>
                <a:cxn ang="0">
                  <a:pos x="0" y="0"/>
                </a:cxn>
              </a:cxnLst>
              <a:rect l="0" t="0" r="r" b="b"/>
              <a:pathLst>
                <a:path w="82" h="36">
                  <a:moveTo>
                    <a:pt x="0" y="0"/>
                  </a:moveTo>
                  <a:lnTo>
                    <a:pt x="82" y="0"/>
                  </a:lnTo>
                  <a:lnTo>
                    <a:pt x="82" y="36"/>
                  </a:lnTo>
                  <a:lnTo>
                    <a:pt x="0" y="36"/>
                  </a:lnTo>
                  <a:lnTo>
                    <a:pt x="0" y="0"/>
                  </a:lnTo>
                  <a:close/>
                  <a:moveTo>
                    <a:pt x="0" y="0"/>
                  </a:moveTo>
                  <a:lnTo>
                    <a:pt x="80" y="0"/>
                  </a:lnTo>
                  <a:lnTo>
                    <a:pt x="80"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5352" name="Freeform 1256"/>
            <p:cNvSpPr>
              <a:spLocks noChangeArrowheads="1"/>
            </p:cNvSpPr>
            <p:nvPr/>
          </p:nvSpPr>
          <p:spPr bwMode="auto">
            <a:xfrm>
              <a:off x="3951" y="1443"/>
              <a:ext cx="87" cy="39"/>
            </a:xfrm>
            <a:custGeom>
              <a:avLst/>
              <a:gdLst/>
              <a:ahLst/>
              <a:cxnLst>
                <a:cxn ang="0">
                  <a:pos x="0" y="0"/>
                </a:cxn>
                <a:cxn ang="0">
                  <a:pos x="80" y="0"/>
                </a:cxn>
                <a:cxn ang="0">
                  <a:pos x="80" y="36"/>
                </a:cxn>
                <a:cxn ang="0">
                  <a:pos x="0" y="36"/>
                </a:cxn>
                <a:cxn ang="0">
                  <a:pos x="0" y="0"/>
                </a:cxn>
                <a:cxn ang="0">
                  <a:pos x="0" y="0"/>
                </a:cxn>
                <a:cxn ang="0">
                  <a:pos x="78" y="0"/>
                </a:cxn>
                <a:cxn ang="0">
                  <a:pos x="78" y="36"/>
                </a:cxn>
                <a:cxn ang="0">
                  <a:pos x="0" y="36"/>
                </a:cxn>
                <a:cxn ang="0">
                  <a:pos x="0" y="0"/>
                </a:cxn>
              </a:cxnLst>
              <a:rect l="0" t="0" r="r" b="b"/>
              <a:pathLst>
                <a:path w="80" h="36">
                  <a:moveTo>
                    <a:pt x="0" y="0"/>
                  </a:moveTo>
                  <a:lnTo>
                    <a:pt x="80" y="0"/>
                  </a:lnTo>
                  <a:lnTo>
                    <a:pt x="80" y="36"/>
                  </a:lnTo>
                  <a:lnTo>
                    <a:pt x="0" y="36"/>
                  </a:lnTo>
                  <a:lnTo>
                    <a:pt x="0" y="0"/>
                  </a:lnTo>
                  <a:close/>
                  <a:moveTo>
                    <a:pt x="0" y="0"/>
                  </a:moveTo>
                  <a:lnTo>
                    <a:pt x="78" y="0"/>
                  </a:lnTo>
                  <a:lnTo>
                    <a:pt x="78"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5353" name="Freeform 1257"/>
            <p:cNvSpPr>
              <a:spLocks noChangeArrowheads="1"/>
            </p:cNvSpPr>
            <p:nvPr/>
          </p:nvSpPr>
          <p:spPr bwMode="auto">
            <a:xfrm>
              <a:off x="3951" y="1443"/>
              <a:ext cx="85" cy="39"/>
            </a:xfrm>
            <a:custGeom>
              <a:avLst/>
              <a:gdLst/>
              <a:ahLst/>
              <a:cxnLst>
                <a:cxn ang="0">
                  <a:pos x="0" y="0"/>
                </a:cxn>
                <a:cxn ang="0">
                  <a:pos x="78" y="0"/>
                </a:cxn>
                <a:cxn ang="0">
                  <a:pos x="78" y="36"/>
                </a:cxn>
                <a:cxn ang="0">
                  <a:pos x="0" y="36"/>
                </a:cxn>
                <a:cxn ang="0">
                  <a:pos x="0" y="0"/>
                </a:cxn>
                <a:cxn ang="0">
                  <a:pos x="0" y="0"/>
                </a:cxn>
                <a:cxn ang="0">
                  <a:pos x="77" y="0"/>
                </a:cxn>
                <a:cxn ang="0">
                  <a:pos x="77" y="36"/>
                </a:cxn>
                <a:cxn ang="0">
                  <a:pos x="0" y="36"/>
                </a:cxn>
                <a:cxn ang="0">
                  <a:pos x="0" y="0"/>
                </a:cxn>
              </a:cxnLst>
              <a:rect l="0" t="0" r="r" b="b"/>
              <a:pathLst>
                <a:path w="78" h="36">
                  <a:moveTo>
                    <a:pt x="0" y="0"/>
                  </a:moveTo>
                  <a:lnTo>
                    <a:pt x="78" y="0"/>
                  </a:lnTo>
                  <a:lnTo>
                    <a:pt x="78"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5354" name="Freeform 1258"/>
            <p:cNvSpPr>
              <a:spLocks noChangeArrowheads="1"/>
            </p:cNvSpPr>
            <p:nvPr/>
          </p:nvSpPr>
          <p:spPr bwMode="auto">
            <a:xfrm>
              <a:off x="3951" y="1443"/>
              <a:ext cx="84" cy="39"/>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5355" name="Freeform 1259"/>
            <p:cNvSpPr>
              <a:spLocks noChangeArrowheads="1"/>
            </p:cNvSpPr>
            <p:nvPr/>
          </p:nvSpPr>
          <p:spPr bwMode="auto">
            <a:xfrm>
              <a:off x="3951" y="1443"/>
              <a:ext cx="82" cy="39"/>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5356" name="Freeform 1260"/>
            <p:cNvSpPr>
              <a:spLocks noChangeArrowheads="1"/>
            </p:cNvSpPr>
            <p:nvPr/>
          </p:nvSpPr>
          <p:spPr bwMode="auto">
            <a:xfrm>
              <a:off x="3951"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5357" name="Freeform 1261"/>
            <p:cNvSpPr>
              <a:spLocks noChangeArrowheads="1"/>
            </p:cNvSpPr>
            <p:nvPr/>
          </p:nvSpPr>
          <p:spPr bwMode="auto">
            <a:xfrm>
              <a:off x="3951" y="1443"/>
              <a:ext cx="78"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5358" name="Freeform 1262"/>
            <p:cNvSpPr>
              <a:spLocks noChangeArrowheads="1"/>
            </p:cNvSpPr>
            <p:nvPr/>
          </p:nvSpPr>
          <p:spPr bwMode="auto">
            <a:xfrm>
              <a:off x="3951"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5359" name="Freeform 1263"/>
            <p:cNvSpPr>
              <a:spLocks noChangeArrowheads="1"/>
            </p:cNvSpPr>
            <p:nvPr/>
          </p:nvSpPr>
          <p:spPr bwMode="auto">
            <a:xfrm>
              <a:off x="3951"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5360" name="Freeform 1264"/>
            <p:cNvSpPr>
              <a:spLocks noChangeArrowheads="1"/>
            </p:cNvSpPr>
            <p:nvPr/>
          </p:nvSpPr>
          <p:spPr bwMode="auto">
            <a:xfrm>
              <a:off x="3951" y="1443"/>
              <a:ext cx="71" cy="39"/>
            </a:xfrm>
            <a:custGeom>
              <a:avLst/>
              <a:gdLst/>
              <a:ahLst/>
              <a:cxnLst>
                <a:cxn ang="0">
                  <a:pos x="0" y="0"/>
                </a:cxn>
                <a:cxn ang="0">
                  <a:pos x="65" y="0"/>
                </a:cxn>
                <a:cxn ang="0">
                  <a:pos x="65" y="36"/>
                </a:cxn>
                <a:cxn ang="0">
                  <a:pos x="0" y="36"/>
                </a:cxn>
                <a:cxn ang="0">
                  <a:pos x="0" y="0"/>
                </a:cxn>
                <a:cxn ang="0">
                  <a:pos x="0" y="0"/>
                </a:cxn>
                <a:cxn ang="0">
                  <a:pos x="63" y="0"/>
                </a:cxn>
                <a:cxn ang="0">
                  <a:pos x="63" y="36"/>
                </a:cxn>
                <a:cxn ang="0">
                  <a:pos x="0" y="36"/>
                </a:cxn>
                <a:cxn ang="0">
                  <a:pos x="0" y="0"/>
                </a:cxn>
              </a:cxnLst>
              <a:rect l="0" t="0" r="r" b="b"/>
              <a:pathLst>
                <a:path w="65" h="36">
                  <a:moveTo>
                    <a:pt x="0" y="0"/>
                  </a:moveTo>
                  <a:lnTo>
                    <a:pt x="65" y="0"/>
                  </a:lnTo>
                  <a:lnTo>
                    <a:pt x="65" y="36"/>
                  </a:lnTo>
                  <a:lnTo>
                    <a:pt x="0" y="36"/>
                  </a:lnTo>
                  <a:lnTo>
                    <a:pt x="0" y="0"/>
                  </a:lnTo>
                  <a:close/>
                  <a:moveTo>
                    <a:pt x="0" y="0"/>
                  </a:moveTo>
                  <a:lnTo>
                    <a:pt x="63" y="0"/>
                  </a:lnTo>
                  <a:lnTo>
                    <a:pt x="63"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5361" name="Freeform 1265"/>
            <p:cNvSpPr>
              <a:spLocks noChangeArrowheads="1"/>
            </p:cNvSpPr>
            <p:nvPr/>
          </p:nvSpPr>
          <p:spPr bwMode="auto">
            <a:xfrm>
              <a:off x="3951" y="1443"/>
              <a:ext cx="69" cy="39"/>
            </a:xfrm>
            <a:custGeom>
              <a:avLst/>
              <a:gdLst/>
              <a:ahLst/>
              <a:cxnLst>
                <a:cxn ang="0">
                  <a:pos x="0" y="0"/>
                </a:cxn>
                <a:cxn ang="0">
                  <a:pos x="63" y="0"/>
                </a:cxn>
                <a:cxn ang="0">
                  <a:pos x="63" y="36"/>
                </a:cxn>
                <a:cxn ang="0">
                  <a:pos x="0" y="36"/>
                </a:cxn>
                <a:cxn ang="0">
                  <a:pos x="0" y="0"/>
                </a:cxn>
                <a:cxn ang="0">
                  <a:pos x="0" y="0"/>
                </a:cxn>
                <a:cxn ang="0">
                  <a:pos x="61" y="0"/>
                </a:cxn>
                <a:cxn ang="0">
                  <a:pos x="61" y="36"/>
                </a:cxn>
                <a:cxn ang="0">
                  <a:pos x="0" y="36"/>
                </a:cxn>
                <a:cxn ang="0">
                  <a:pos x="0" y="0"/>
                </a:cxn>
              </a:cxnLst>
              <a:rect l="0" t="0" r="r" b="b"/>
              <a:pathLst>
                <a:path w="63" h="36">
                  <a:moveTo>
                    <a:pt x="0" y="0"/>
                  </a:moveTo>
                  <a:lnTo>
                    <a:pt x="63" y="0"/>
                  </a:lnTo>
                  <a:lnTo>
                    <a:pt x="63" y="36"/>
                  </a:lnTo>
                  <a:lnTo>
                    <a:pt x="0" y="36"/>
                  </a:lnTo>
                  <a:lnTo>
                    <a:pt x="0" y="0"/>
                  </a:lnTo>
                  <a:close/>
                  <a:moveTo>
                    <a:pt x="0" y="0"/>
                  </a:moveTo>
                  <a:lnTo>
                    <a:pt x="61" y="0"/>
                  </a:lnTo>
                  <a:lnTo>
                    <a:pt x="61"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5362" name="Freeform 1266"/>
            <p:cNvSpPr>
              <a:spLocks noChangeArrowheads="1"/>
            </p:cNvSpPr>
            <p:nvPr/>
          </p:nvSpPr>
          <p:spPr bwMode="auto">
            <a:xfrm>
              <a:off x="3951" y="1443"/>
              <a:ext cx="66" cy="39"/>
            </a:xfrm>
            <a:custGeom>
              <a:avLst/>
              <a:gdLst/>
              <a:ahLst/>
              <a:cxnLst>
                <a:cxn ang="0">
                  <a:pos x="0" y="0"/>
                </a:cxn>
                <a:cxn ang="0">
                  <a:pos x="61" y="0"/>
                </a:cxn>
                <a:cxn ang="0">
                  <a:pos x="61" y="36"/>
                </a:cxn>
                <a:cxn ang="0">
                  <a:pos x="0" y="36"/>
                </a:cxn>
                <a:cxn ang="0">
                  <a:pos x="0" y="0"/>
                </a:cxn>
                <a:cxn ang="0">
                  <a:pos x="0" y="0"/>
                </a:cxn>
                <a:cxn ang="0">
                  <a:pos x="59" y="0"/>
                </a:cxn>
                <a:cxn ang="0">
                  <a:pos x="59" y="36"/>
                </a:cxn>
                <a:cxn ang="0">
                  <a:pos x="0" y="36"/>
                </a:cxn>
                <a:cxn ang="0">
                  <a:pos x="0" y="0"/>
                </a:cxn>
              </a:cxnLst>
              <a:rect l="0" t="0" r="r" b="b"/>
              <a:pathLst>
                <a:path w="61" h="36">
                  <a:moveTo>
                    <a:pt x="0" y="0"/>
                  </a:moveTo>
                  <a:lnTo>
                    <a:pt x="61" y="0"/>
                  </a:lnTo>
                  <a:lnTo>
                    <a:pt x="61" y="36"/>
                  </a:lnTo>
                  <a:lnTo>
                    <a:pt x="0" y="36"/>
                  </a:lnTo>
                  <a:lnTo>
                    <a:pt x="0" y="0"/>
                  </a:lnTo>
                  <a:close/>
                  <a:moveTo>
                    <a:pt x="0" y="0"/>
                  </a:moveTo>
                  <a:lnTo>
                    <a:pt x="59" y="0"/>
                  </a:lnTo>
                  <a:lnTo>
                    <a:pt x="59"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5363" name="Freeform 1267"/>
            <p:cNvSpPr>
              <a:spLocks noChangeArrowheads="1"/>
            </p:cNvSpPr>
            <p:nvPr/>
          </p:nvSpPr>
          <p:spPr bwMode="auto">
            <a:xfrm>
              <a:off x="3951" y="1443"/>
              <a:ext cx="64" cy="39"/>
            </a:xfrm>
            <a:custGeom>
              <a:avLst/>
              <a:gdLst/>
              <a:ahLst/>
              <a:cxnLst>
                <a:cxn ang="0">
                  <a:pos x="0" y="0"/>
                </a:cxn>
                <a:cxn ang="0">
                  <a:pos x="59" y="0"/>
                </a:cxn>
                <a:cxn ang="0">
                  <a:pos x="59" y="36"/>
                </a:cxn>
                <a:cxn ang="0">
                  <a:pos x="0" y="36"/>
                </a:cxn>
                <a:cxn ang="0">
                  <a:pos x="0" y="0"/>
                </a:cxn>
                <a:cxn ang="0">
                  <a:pos x="0" y="0"/>
                </a:cxn>
                <a:cxn ang="0">
                  <a:pos x="57" y="0"/>
                </a:cxn>
                <a:cxn ang="0">
                  <a:pos x="57" y="36"/>
                </a:cxn>
                <a:cxn ang="0">
                  <a:pos x="0" y="36"/>
                </a:cxn>
                <a:cxn ang="0">
                  <a:pos x="0" y="0"/>
                </a:cxn>
              </a:cxnLst>
              <a:rect l="0" t="0" r="r" b="b"/>
              <a:pathLst>
                <a:path w="59" h="36">
                  <a:moveTo>
                    <a:pt x="0" y="0"/>
                  </a:moveTo>
                  <a:lnTo>
                    <a:pt x="59" y="0"/>
                  </a:lnTo>
                  <a:lnTo>
                    <a:pt x="59" y="36"/>
                  </a:lnTo>
                  <a:lnTo>
                    <a:pt x="0" y="36"/>
                  </a:lnTo>
                  <a:lnTo>
                    <a:pt x="0" y="0"/>
                  </a:lnTo>
                  <a:close/>
                  <a:moveTo>
                    <a:pt x="0" y="0"/>
                  </a:moveTo>
                  <a:lnTo>
                    <a:pt x="57" y="0"/>
                  </a:lnTo>
                  <a:lnTo>
                    <a:pt x="57"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5364" name="Freeform 1268"/>
            <p:cNvSpPr>
              <a:spLocks noChangeArrowheads="1"/>
            </p:cNvSpPr>
            <p:nvPr/>
          </p:nvSpPr>
          <p:spPr bwMode="auto">
            <a:xfrm>
              <a:off x="3951" y="1443"/>
              <a:ext cx="62" cy="39"/>
            </a:xfrm>
            <a:custGeom>
              <a:avLst/>
              <a:gdLst/>
              <a:ahLst/>
              <a:cxnLst>
                <a:cxn ang="0">
                  <a:pos x="0" y="0"/>
                </a:cxn>
                <a:cxn ang="0">
                  <a:pos x="57" y="0"/>
                </a:cxn>
                <a:cxn ang="0">
                  <a:pos x="57" y="36"/>
                </a:cxn>
                <a:cxn ang="0">
                  <a:pos x="0" y="36"/>
                </a:cxn>
                <a:cxn ang="0">
                  <a:pos x="0" y="0"/>
                </a:cxn>
                <a:cxn ang="0">
                  <a:pos x="0" y="0"/>
                </a:cxn>
                <a:cxn ang="0">
                  <a:pos x="55" y="0"/>
                </a:cxn>
                <a:cxn ang="0">
                  <a:pos x="55" y="36"/>
                </a:cxn>
                <a:cxn ang="0">
                  <a:pos x="0" y="36"/>
                </a:cxn>
                <a:cxn ang="0">
                  <a:pos x="0" y="0"/>
                </a:cxn>
              </a:cxnLst>
              <a:rect l="0" t="0" r="r" b="b"/>
              <a:pathLst>
                <a:path w="57" h="36">
                  <a:moveTo>
                    <a:pt x="0" y="0"/>
                  </a:moveTo>
                  <a:lnTo>
                    <a:pt x="57" y="0"/>
                  </a:lnTo>
                  <a:lnTo>
                    <a:pt x="57" y="36"/>
                  </a:lnTo>
                  <a:lnTo>
                    <a:pt x="0" y="36"/>
                  </a:lnTo>
                  <a:lnTo>
                    <a:pt x="0" y="0"/>
                  </a:lnTo>
                  <a:close/>
                  <a:moveTo>
                    <a:pt x="0" y="0"/>
                  </a:moveTo>
                  <a:lnTo>
                    <a:pt x="55" y="0"/>
                  </a:lnTo>
                  <a:lnTo>
                    <a:pt x="55"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5365" name="Freeform 1269"/>
            <p:cNvSpPr>
              <a:spLocks noChangeArrowheads="1"/>
            </p:cNvSpPr>
            <p:nvPr/>
          </p:nvSpPr>
          <p:spPr bwMode="auto">
            <a:xfrm>
              <a:off x="3951" y="1443"/>
              <a:ext cx="60" cy="39"/>
            </a:xfrm>
            <a:custGeom>
              <a:avLst/>
              <a:gdLst/>
              <a:ahLst/>
              <a:cxnLst>
                <a:cxn ang="0">
                  <a:pos x="0" y="0"/>
                </a:cxn>
                <a:cxn ang="0">
                  <a:pos x="55" y="0"/>
                </a:cxn>
                <a:cxn ang="0">
                  <a:pos x="55" y="36"/>
                </a:cxn>
                <a:cxn ang="0">
                  <a:pos x="0" y="36"/>
                </a:cxn>
                <a:cxn ang="0">
                  <a:pos x="0" y="0"/>
                </a:cxn>
                <a:cxn ang="0">
                  <a:pos x="0" y="0"/>
                </a:cxn>
                <a:cxn ang="0">
                  <a:pos x="53" y="0"/>
                </a:cxn>
                <a:cxn ang="0">
                  <a:pos x="53" y="36"/>
                </a:cxn>
                <a:cxn ang="0">
                  <a:pos x="0" y="36"/>
                </a:cxn>
                <a:cxn ang="0">
                  <a:pos x="0" y="0"/>
                </a:cxn>
              </a:cxnLst>
              <a:rect l="0" t="0" r="r" b="b"/>
              <a:pathLst>
                <a:path w="55" h="36">
                  <a:moveTo>
                    <a:pt x="0" y="0"/>
                  </a:moveTo>
                  <a:lnTo>
                    <a:pt x="55" y="0"/>
                  </a:lnTo>
                  <a:lnTo>
                    <a:pt x="55" y="36"/>
                  </a:lnTo>
                  <a:lnTo>
                    <a:pt x="0" y="36"/>
                  </a:lnTo>
                  <a:lnTo>
                    <a:pt x="0" y="0"/>
                  </a:lnTo>
                  <a:close/>
                  <a:moveTo>
                    <a:pt x="0" y="0"/>
                  </a:moveTo>
                  <a:lnTo>
                    <a:pt x="53" y="0"/>
                  </a:lnTo>
                  <a:lnTo>
                    <a:pt x="53"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5366" name="Freeform 1270"/>
            <p:cNvSpPr>
              <a:spLocks noChangeArrowheads="1"/>
            </p:cNvSpPr>
            <p:nvPr/>
          </p:nvSpPr>
          <p:spPr bwMode="auto">
            <a:xfrm>
              <a:off x="3951" y="1443"/>
              <a:ext cx="58" cy="39"/>
            </a:xfrm>
            <a:custGeom>
              <a:avLst/>
              <a:gdLst/>
              <a:ahLst/>
              <a:cxnLst>
                <a:cxn ang="0">
                  <a:pos x="0" y="0"/>
                </a:cxn>
                <a:cxn ang="0">
                  <a:pos x="53" y="0"/>
                </a:cxn>
                <a:cxn ang="0">
                  <a:pos x="53" y="36"/>
                </a:cxn>
                <a:cxn ang="0">
                  <a:pos x="0" y="36"/>
                </a:cxn>
                <a:cxn ang="0">
                  <a:pos x="0" y="0"/>
                </a:cxn>
                <a:cxn ang="0">
                  <a:pos x="0" y="0"/>
                </a:cxn>
                <a:cxn ang="0">
                  <a:pos x="52" y="0"/>
                </a:cxn>
                <a:cxn ang="0">
                  <a:pos x="52" y="36"/>
                </a:cxn>
                <a:cxn ang="0">
                  <a:pos x="0" y="36"/>
                </a:cxn>
                <a:cxn ang="0">
                  <a:pos x="0" y="0"/>
                </a:cxn>
              </a:cxnLst>
              <a:rect l="0" t="0" r="r" b="b"/>
              <a:pathLst>
                <a:path w="53" h="36">
                  <a:moveTo>
                    <a:pt x="0" y="0"/>
                  </a:moveTo>
                  <a:lnTo>
                    <a:pt x="53" y="0"/>
                  </a:lnTo>
                  <a:lnTo>
                    <a:pt x="53"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5367" name="Freeform 1271"/>
            <p:cNvSpPr>
              <a:spLocks noChangeArrowheads="1"/>
            </p:cNvSpPr>
            <p:nvPr/>
          </p:nvSpPr>
          <p:spPr bwMode="auto">
            <a:xfrm>
              <a:off x="3951" y="1443"/>
              <a:ext cx="57" cy="39"/>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5368" name="Freeform 1272"/>
            <p:cNvSpPr>
              <a:spLocks noChangeArrowheads="1"/>
            </p:cNvSpPr>
            <p:nvPr/>
          </p:nvSpPr>
          <p:spPr bwMode="auto">
            <a:xfrm>
              <a:off x="3951"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5369" name="Freeform 1273"/>
            <p:cNvSpPr>
              <a:spLocks noChangeArrowheads="1"/>
            </p:cNvSpPr>
            <p:nvPr/>
          </p:nvSpPr>
          <p:spPr bwMode="auto">
            <a:xfrm>
              <a:off x="3951"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5370" name="Freeform 1274"/>
            <p:cNvSpPr>
              <a:spLocks noChangeArrowheads="1"/>
            </p:cNvSpPr>
            <p:nvPr/>
          </p:nvSpPr>
          <p:spPr bwMode="auto">
            <a:xfrm>
              <a:off x="3951"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5371" name="Freeform 1275"/>
            <p:cNvSpPr>
              <a:spLocks noChangeArrowheads="1"/>
            </p:cNvSpPr>
            <p:nvPr/>
          </p:nvSpPr>
          <p:spPr bwMode="auto">
            <a:xfrm>
              <a:off x="3951"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5372" name="Freeform 1276"/>
            <p:cNvSpPr>
              <a:spLocks noChangeArrowheads="1"/>
            </p:cNvSpPr>
            <p:nvPr/>
          </p:nvSpPr>
          <p:spPr bwMode="auto">
            <a:xfrm>
              <a:off x="3951" y="1443"/>
              <a:ext cx="45" cy="39"/>
            </a:xfrm>
            <a:custGeom>
              <a:avLst/>
              <a:gdLst/>
              <a:ahLst/>
              <a:cxnLst>
                <a:cxn ang="0">
                  <a:pos x="0" y="0"/>
                </a:cxn>
                <a:cxn ang="0">
                  <a:pos x="42" y="0"/>
                </a:cxn>
                <a:cxn ang="0">
                  <a:pos x="42" y="36"/>
                </a:cxn>
                <a:cxn ang="0">
                  <a:pos x="0" y="36"/>
                </a:cxn>
                <a:cxn ang="0">
                  <a:pos x="0" y="0"/>
                </a:cxn>
                <a:cxn ang="0">
                  <a:pos x="0" y="0"/>
                </a:cxn>
                <a:cxn ang="0">
                  <a:pos x="40" y="0"/>
                </a:cxn>
                <a:cxn ang="0">
                  <a:pos x="40" y="36"/>
                </a:cxn>
                <a:cxn ang="0">
                  <a:pos x="0" y="36"/>
                </a:cxn>
                <a:cxn ang="0">
                  <a:pos x="0" y="0"/>
                </a:cxn>
              </a:cxnLst>
              <a:rect l="0" t="0" r="r" b="b"/>
              <a:pathLst>
                <a:path w="42" h="36">
                  <a:moveTo>
                    <a:pt x="0" y="0"/>
                  </a:moveTo>
                  <a:lnTo>
                    <a:pt x="42" y="0"/>
                  </a:lnTo>
                  <a:lnTo>
                    <a:pt x="42" y="36"/>
                  </a:lnTo>
                  <a:lnTo>
                    <a:pt x="0" y="36"/>
                  </a:lnTo>
                  <a:lnTo>
                    <a:pt x="0" y="0"/>
                  </a:lnTo>
                  <a:close/>
                  <a:moveTo>
                    <a:pt x="0" y="0"/>
                  </a:moveTo>
                  <a:lnTo>
                    <a:pt x="40" y="0"/>
                  </a:lnTo>
                  <a:lnTo>
                    <a:pt x="40"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5373" name="Freeform 1277"/>
            <p:cNvSpPr>
              <a:spLocks noChangeArrowheads="1"/>
            </p:cNvSpPr>
            <p:nvPr/>
          </p:nvSpPr>
          <p:spPr bwMode="auto">
            <a:xfrm>
              <a:off x="3951" y="1443"/>
              <a:ext cx="43" cy="39"/>
            </a:xfrm>
            <a:custGeom>
              <a:avLst/>
              <a:gdLst/>
              <a:ahLst/>
              <a:cxnLst>
                <a:cxn ang="0">
                  <a:pos x="0" y="0"/>
                </a:cxn>
                <a:cxn ang="0">
                  <a:pos x="40" y="0"/>
                </a:cxn>
                <a:cxn ang="0">
                  <a:pos x="40" y="36"/>
                </a:cxn>
                <a:cxn ang="0">
                  <a:pos x="0" y="36"/>
                </a:cxn>
                <a:cxn ang="0">
                  <a:pos x="0" y="0"/>
                </a:cxn>
                <a:cxn ang="0">
                  <a:pos x="0" y="0"/>
                </a:cxn>
                <a:cxn ang="0">
                  <a:pos x="38" y="0"/>
                </a:cxn>
                <a:cxn ang="0">
                  <a:pos x="38" y="36"/>
                </a:cxn>
                <a:cxn ang="0">
                  <a:pos x="0" y="36"/>
                </a:cxn>
                <a:cxn ang="0">
                  <a:pos x="0" y="0"/>
                </a:cxn>
              </a:cxnLst>
              <a:rect l="0" t="0" r="r" b="b"/>
              <a:pathLst>
                <a:path w="40" h="36">
                  <a:moveTo>
                    <a:pt x="0" y="0"/>
                  </a:moveTo>
                  <a:lnTo>
                    <a:pt x="40" y="0"/>
                  </a:lnTo>
                  <a:lnTo>
                    <a:pt x="40" y="36"/>
                  </a:lnTo>
                  <a:lnTo>
                    <a:pt x="0" y="36"/>
                  </a:lnTo>
                  <a:lnTo>
                    <a:pt x="0" y="0"/>
                  </a:lnTo>
                  <a:close/>
                  <a:moveTo>
                    <a:pt x="0" y="0"/>
                  </a:moveTo>
                  <a:lnTo>
                    <a:pt x="38" y="0"/>
                  </a:lnTo>
                  <a:lnTo>
                    <a:pt x="38"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5374" name="Freeform 1278"/>
            <p:cNvSpPr>
              <a:spLocks noChangeArrowheads="1"/>
            </p:cNvSpPr>
            <p:nvPr/>
          </p:nvSpPr>
          <p:spPr bwMode="auto">
            <a:xfrm>
              <a:off x="3951" y="1443"/>
              <a:ext cx="41" cy="39"/>
            </a:xfrm>
            <a:custGeom>
              <a:avLst/>
              <a:gdLst/>
              <a:ahLst/>
              <a:cxnLst>
                <a:cxn ang="0">
                  <a:pos x="0" y="0"/>
                </a:cxn>
                <a:cxn ang="0">
                  <a:pos x="38" y="0"/>
                </a:cxn>
                <a:cxn ang="0">
                  <a:pos x="38" y="36"/>
                </a:cxn>
                <a:cxn ang="0">
                  <a:pos x="0" y="36"/>
                </a:cxn>
                <a:cxn ang="0">
                  <a:pos x="0" y="0"/>
                </a:cxn>
                <a:cxn ang="0">
                  <a:pos x="0" y="0"/>
                </a:cxn>
                <a:cxn ang="0">
                  <a:pos x="36" y="0"/>
                </a:cxn>
                <a:cxn ang="0">
                  <a:pos x="36" y="36"/>
                </a:cxn>
                <a:cxn ang="0">
                  <a:pos x="0" y="36"/>
                </a:cxn>
                <a:cxn ang="0">
                  <a:pos x="0" y="0"/>
                </a:cxn>
              </a:cxnLst>
              <a:rect l="0" t="0" r="r" b="b"/>
              <a:pathLst>
                <a:path w="38" h="36">
                  <a:moveTo>
                    <a:pt x="0" y="0"/>
                  </a:moveTo>
                  <a:lnTo>
                    <a:pt x="38" y="0"/>
                  </a:lnTo>
                  <a:lnTo>
                    <a:pt x="38" y="36"/>
                  </a:lnTo>
                  <a:lnTo>
                    <a:pt x="0" y="36"/>
                  </a:lnTo>
                  <a:lnTo>
                    <a:pt x="0" y="0"/>
                  </a:lnTo>
                  <a:close/>
                  <a:moveTo>
                    <a:pt x="0" y="0"/>
                  </a:moveTo>
                  <a:lnTo>
                    <a:pt x="36" y="0"/>
                  </a:lnTo>
                  <a:lnTo>
                    <a:pt x="36"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5375" name="Freeform 1279"/>
            <p:cNvSpPr>
              <a:spLocks noChangeArrowheads="1"/>
            </p:cNvSpPr>
            <p:nvPr/>
          </p:nvSpPr>
          <p:spPr bwMode="auto">
            <a:xfrm>
              <a:off x="3951" y="1443"/>
              <a:ext cx="39" cy="39"/>
            </a:xfrm>
            <a:custGeom>
              <a:avLst/>
              <a:gdLst/>
              <a:ahLst/>
              <a:cxnLst>
                <a:cxn ang="0">
                  <a:pos x="0" y="0"/>
                </a:cxn>
                <a:cxn ang="0">
                  <a:pos x="36" y="0"/>
                </a:cxn>
                <a:cxn ang="0">
                  <a:pos x="36" y="36"/>
                </a:cxn>
                <a:cxn ang="0">
                  <a:pos x="0" y="36"/>
                </a:cxn>
                <a:cxn ang="0">
                  <a:pos x="0" y="0"/>
                </a:cxn>
                <a:cxn ang="0">
                  <a:pos x="0" y="0"/>
                </a:cxn>
                <a:cxn ang="0">
                  <a:pos x="34" y="0"/>
                </a:cxn>
                <a:cxn ang="0">
                  <a:pos x="34" y="36"/>
                </a:cxn>
                <a:cxn ang="0">
                  <a:pos x="0" y="36"/>
                </a:cxn>
                <a:cxn ang="0">
                  <a:pos x="0" y="0"/>
                </a:cxn>
              </a:cxnLst>
              <a:rect l="0" t="0" r="r" b="b"/>
              <a:pathLst>
                <a:path w="36" h="36">
                  <a:moveTo>
                    <a:pt x="0" y="0"/>
                  </a:moveTo>
                  <a:lnTo>
                    <a:pt x="36" y="0"/>
                  </a:lnTo>
                  <a:lnTo>
                    <a:pt x="36" y="36"/>
                  </a:lnTo>
                  <a:lnTo>
                    <a:pt x="0" y="36"/>
                  </a:lnTo>
                  <a:lnTo>
                    <a:pt x="0" y="0"/>
                  </a:lnTo>
                  <a:close/>
                  <a:moveTo>
                    <a:pt x="0" y="0"/>
                  </a:moveTo>
                  <a:lnTo>
                    <a:pt x="34" y="0"/>
                  </a:lnTo>
                  <a:lnTo>
                    <a:pt x="34"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5376" name="Freeform 1280"/>
            <p:cNvSpPr>
              <a:spLocks noChangeArrowheads="1"/>
            </p:cNvSpPr>
            <p:nvPr/>
          </p:nvSpPr>
          <p:spPr bwMode="auto">
            <a:xfrm>
              <a:off x="3951" y="1443"/>
              <a:ext cx="37" cy="39"/>
            </a:xfrm>
            <a:custGeom>
              <a:avLst/>
              <a:gdLst/>
              <a:ahLst/>
              <a:cxnLst>
                <a:cxn ang="0">
                  <a:pos x="0" y="0"/>
                </a:cxn>
                <a:cxn ang="0">
                  <a:pos x="34" y="0"/>
                </a:cxn>
                <a:cxn ang="0">
                  <a:pos x="34" y="36"/>
                </a:cxn>
                <a:cxn ang="0">
                  <a:pos x="0" y="36"/>
                </a:cxn>
                <a:cxn ang="0">
                  <a:pos x="0" y="0"/>
                </a:cxn>
                <a:cxn ang="0">
                  <a:pos x="0" y="0"/>
                </a:cxn>
                <a:cxn ang="0">
                  <a:pos x="32" y="0"/>
                </a:cxn>
                <a:cxn ang="0">
                  <a:pos x="32" y="36"/>
                </a:cxn>
                <a:cxn ang="0">
                  <a:pos x="0" y="36"/>
                </a:cxn>
                <a:cxn ang="0">
                  <a:pos x="0" y="0"/>
                </a:cxn>
              </a:cxnLst>
              <a:rect l="0" t="0" r="r" b="b"/>
              <a:pathLst>
                <a:path w="34" h="36">
                  <a:moveTo>
                    <a:pt x="0" y="0"/>
                  </a:moveTo>
                  <a:lnTo>
                    <a:pt x="34" y="0"/>
                  </a:lnTo>
                  <a:lnTo>
                    <a:pt x="34" y="36"/>
                  </a:lnTo>
                  <a:lnTo>
                    <a:pt x="0" y="36"/>
                  </a:lnTo>
                  <a:lnTo>
                    <a:pt x="0" y="0"/>
                  </a:lnTo>
                  <a:close/>
                  <a:moveTo>
                    <a:pt x="0" y="0"/>
                  </a:moveTo>
                  <a:lnTo>
                    <a:pt x="32" y="0"/>
                  </a:lnTo>
                  <a:lnTo>
                    <a:pt x="32"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5377" name="Freeform 1281"/>
            <p:cNvSpPr>
              <a:spLocks noChangeArrowheads="1"/>
            </p:cNvSpPr>
            <p:nvPr/>
          </p:nvSpPr>
          <p:spPr bwMode="auto">
            <a:xfrm>
              <a:off x="3951" y="1443"/>
              <a:ext cx="35" cy="39"/>
            </a:xfrm>
            <a:custGeom>
              <a:avLst/>
              <a:gdLst/>
              <a:ahLst/>
              <a:cxnLst>
                <a:cxn ang="0">
                  <a:pos x="0" y="0"/>
                </a:cxn>
                <a:cxn ang="0">
                  <a:pos x="32" y="0"/>
                </a:cxn>
                <a:cxn ang="0">
                  <a:pos x="32" y="36"/>
                </a:cxn>
                <a:cxn ang="0">
                  <a:pos x="0" y="36"/>
                </a:cxn>
                <a:cxn ang="0">
                  <a:pos x="0" y="0"/>
                </a:cxn>
                <a:cxn ang="0">
                  <a:pos x="0" y="0"/>
                </a:cxn>
                <a:cxn ang="0">
                  <a:pos x="30" y="0"/>
                </a:cxn>
                <a:cxn ang="0">
                  <a:pos x="30" y="36"/>
                </a:cxn>
                <a:cxn ang="0">
                  <a:pos x="0" y="36"/>
                </a:cxn>
                <a:cxn ang="0">
                  <a:pos x="0" y="0"/>
                </a:cxn>
              </a:cxnLst>
              <a:rect l="0" t="0" r="r" b="b"/>
              <a:pathLst>
                <a:path w="32" h="36">
                  <a:moveTo>
                    <a:pt x="0" y="0"/>
                  </a:moveTo>
                  <a:lnTo>
                    <a:pt x="32" y="0"/>
                  </a:lnTo>
                  <a:lnTo>
                    <a:pt x="32" y="36"/>
                  </a:lnTo>
                  <a:lnTo>
                    <a:pt x="0" y="36"/>
                  </a:lnTo>
                  <a:lnTo>
                    <a:pt x="0" y="0"/>
                  </a:lnTo>
                  <a:close/>
                  <a:moveTo>
                    <a:pt x="0" y="0"/>
                  </a:moveTo>
                  <a:lnTo>
                    <a:pt x="30" y="0"/>
                  </a:lnTo>
                  <a:lnTo>
                    <a:pt x="30"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5378" name="Freeform 1282"/>
            <p:cNvSpPr>
              <a:spLocks noChangeArrowheads="1"/>
            </p:cNvSpPr>
            <p:nvPr/>
          </p:nvSpPr>
          <p:spPr bwMode="auto">
            <a:xfrm>
              <a:off x="3951" y="1443"/>
              <a:ext cx="32" cy="39"/>
            </a:xfrm>
            <a:custGeom>
              <a:avLst/>
              <a:gdLst/>
              <a:ahLst/>
              <a:cxnLst>
                <a:cxn ang="0">
                  <a:pos x="0" y="0"/>
                </a:cxn>
                <a:cxn ang="0">
                  <a:pos x="30" y="0"/>
                </a:cxn>
                <a:cxn ang="0">
                  <a:pos x="30" y="36"/>
                </a:cxn>
                <a:cxn ang="0">
                  <a:pos x="0" y="36"/>
                </a:cxn>
                <a:cxn ang="0">
                  <a:pos x="0" y="0"/>
                </a:cxn>
                <a:cxn ang="0">
                  <a:pos x="0" y="0"/>
                </a:cxn>
                <a:cxn ang="0">
                  <a:pos x="29" y="0"/>
                </a:cxn>
                <a:cxn ang="0">
                  <a:pos x="29" y="36"/>
                </a:cxn>
                <a:cxn ang="0">
                  <a:pos x="0" y="36"/>
                </a:cxn>
                <a:cxn ang="0">
                  <a:pos x="0" y="0"/>
                </a:cxn>
              </a:cxnLst>
              <a:rect l="0" t="0" r="r" b="b"/>
              <a:pathLst>
                <a:path w="30" h="36">
                  <a:moveTo>
                    <a:pt x="0" y="0"/>
                  </a:moveTo>
                  <a:lnTo>
                    <a:pt x="30" y="0"/>
                  </a:lnTo>
                  <a:lnTo>
                    <a:pt x="30"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5379" name="Freeform 1283"/>
            <p:cNvSpPr>
              <a:spLocks noChangeArrowheads="1"/>
            </p:cNvSpPr>
            <p:nvPr/>
          </p:nvSpPr>
          <p:spPr bwMode="auto">
            <a:xfrm>
              <a:off x="3951" y="1443"/>
              <a:ext cx="31" cy="39"/>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5380" name="Freeform 1284"/>
            <p:cNvSpPr>
              <a:spLocks noChangeArrowheads="1"/>
            </p:cNvSpPr>
            <p:nvPr/>
          </p:nvSpPr>
          <p:spPr bwMode="auto">
            <a:xfrm>
              <a:off x="3951"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5381" name="Freeform 1285"/>
            <p:cNvSpPr>
              <a:spLocks noChangeArrowheads="1"/>
            </p:cNvSpPr>
            <p:nvPr/>
          </p:nvSpPr>
          <p:spPr bwMode="auto">
            <a:xfrm>
              <a:off x="3951" y="1443"/>
              <a:ext cx="27"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5382" name="Freeform 1286"/>
            <p:cNvSpPr>
              <a:spLocks noChangeArrowheads="1"/>
            </p:cNvSpPr>
            <p:nvPr/>
          </p:nvSpPr>
          <p:spPr bwMode="auto">
            <a:xfrm>
              <a:off x="3951" y="1443"/>
              <a:ext cx="25"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5383" name="Freeform 1287"/>
            <p:cNvSpPr>
              <a:spLocks noChangeArrowheads="1"/>
            </p:cNvSpPr>
            <p:nvPr/>
          </p:nvSpPr>
          <p:spPr bwMode="auto">
            <a:xfrm>
              <a:off x="3951"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5384" name="Freeform 1288"/>
            <p:cNvSpPr>
              <a:spLocks noChangeArrowheads="1"/>
            </p:cNvSpPr>
            <p:nvPr/>
          </p:nvSpPr>
          <p:spPr bwMode="auto">
            <a:xfrm>
              <a:off x="3951" y="1443"/>
              <a:ext cx="20" cy="39"/>
            </a:xfrm>
            <a:custGeom>
              <a:avLst/>
              <a:gdLst/>
              <a:ahLst/>
              <a:cxnLst>
                <a:cxn ang="0">
                  <a:pos x="0" y="0"/>
                </a:cxn>
                <a:cxn ang="0">
                  <a:pos x="19" y="0"/>
                </a:cxn>
                <a:cxn ang="0">
                  <a:pos x="19" y="36"/>
                </a:cxn>
                <a:cxn ang="0">
                  <a:pos x="0" y="36"/>
                </a:cxn>
                <a:cxn ang="0">
                  <a:pos x="0" y="0"/>
                </a:cxn>
                <a:cxn ang="0">
                  <a:pos x="0" y="0"/>
                </a:cxn>
                <a:cxn ang="0">
                  <a:pos x="17" y="0"/>
                </a:cxn>
                <a:cxn ang="0">
                  <a:pos x="17" y="36"/>
                </a:cxn>
                <a:cxn ang="0">
                  <a:pos x="0" y="36"/>
                </a:cxn>
                <a:cxn ang="0">
                  <a:pos x="0" y="0"/>
                </a:cxn>
              </a:cxnLst>
              <a:rect l="0" t="0" r="r" b="b"/>
              <a:pathLst>
                <a:path w="19" h="36">
                  <a:moveTo>
                    <a:pt x="0" y="0"/>
                  </a:moveTo>
                  <a:lnTo>
                    <a:pt x="19" y="0"/>
                  </a:lnTo>
                  <a:lnTo>
                    <a:pt x="19" y="36"/>
                  </a:lnTo>
                  <a:lnTo>
                    <a:pt x="0" y="36"/>
                  </a:lnTo>
                  <a:lnTo>
                    <a:pt x="0" y="0"/>
                  </a:lnTo>
                  <a:close/>
                  <a:moveTo>
                    <a:pt x="0" y="0"/>
                  </a:moveTo>
                  <a:lnTo>
                    <a:pt x="17" y="0"/>
                  </a:lnTo>
                  <a:lnTo>
                    <a:pt x="17"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5385" name="Freeform 1289"/>
            <p:cNvSpPr>
              <a:spLocks noChangeArrowheads="1"/>
            </p:cNvSpPr>
            <p:nvPr/>
          </p:nvSpPr>
          <p:spPr bwMode="auto">
            <a:xfrm>
              <a:off x="3951" y="1443"/>
              <a:ext cx="18" cy="39"/>
            </a:xfrm>
            <a:custGeom>
              <a:avLst/>
              <a:gdLst/>
              <a:ahLst/>
              <a:cxnLst>
                <a:cxn ang="0">
                  <a:pos x="0" y="0"/>
                </a:cxn>
                <a:cxn ang="0">
                  <a:pos x="17" y="0"/>
                </a:cxn>
                <a:cxn ang="0">
                  <a:pos x="17" y="36"/>
                </a:cxn>
                <a:cxn ang="0">
                  <a:pos x="0" y="36"/>
                </a:cxn>
                <a:cxn ang="0">
                  <a:pos x="0" y="0"/>
                </a:cxn>
                <a:cxn ang="0">
                  <a:pos x="0" y="0"/>
                </a:cxn>
                <a:cxn ang="0">
                  <a:pos x="15" y="0"/>
                </a:cxn>
                <a:cxn ang="0">
                  <a:pos x="15" y="36"/>
                </a:cxn>
                <a:cxn ang="0">
                  <a:pos x="0" y="36"/>
                </a:cxn>
                <a:cxn ang="0">
                  <a:pos x="0" y="0"/>
                </a:cxn>
              </a:cxnLst>
              <a:rect l="0" t="0" r="r" b="b"/>
              <a:pathLst>
                <a:path w="17" h="36">
                  <a:moveTo>
                    <a:pt x="0" y="0"/>
                  </a:moveTo>
                  <a:lnTo>
                    <a:pt x="17" y="0"/>
                  </a:lnTo>
                  <a:lnTo>
                    <a:pt x="17" y="36"/>
                  </a:lnTo>
                  <a:lnTo>
                    <a:pt x="0" y="36"/>
                  </a:lnTo>
                  <a:lnTo>
                    <a:pt x="0" y="0"/>
                  </a:lnTo>
                  <a:close/>
                  <a:moveTo>
                    <a:pt x="0" y="0"/>
                  </a:moveTo>
                  <a:lnTo>
                    <a:pt x="15" y="0"/>
                  </a:lnTo>
                  <a:lnTo>
                    <a:pt x="15"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5386" name="Freeform 1290"/>
            <p:cNvSpPr>
              <a:spLocks noChangeArrowheads="1"/>
            </p:cNvSpPr>
            <p:nvPr/>
          </p:nvSpPr>
          <p:spPr bwMode="auto">
            <a:xfrm>
              <a:off x="3951" y="1443"/>
              <a:ext cx="16" cy="39"/>
            </a:xfrm>
            <a:custGeom>
              <a:avLst/>
              <a:gdLst/>
              <a:ahLst/>
              <a:cxnLst>
                <a:cxn ang="0">
                  <a:pos x="0" y="0"/>
                </a:cxn>
                <a:cxn ang="0">
                  <a:pos x="15" y="0"/>
                </a:cxn>
                <a:cxn ang="0">
                  <a:pos x="15" y="36"/>
                </a:cxn>
                <a:cxn ang="0">
                  <a:pos x="0" y="36"/>
                </a:cxn>
                <a:cxn ang="0">
                  <a:pos x="0" y="0"/>
                </a:cxn>
                <a:cxn ang="0">
                  <a:pos x="0" y="0"/>
                </a:cxn>
                <a:cxn ang="0">
                  <a:pos x="13" y="0"/>
                </a:cxn>
                <a:cxn ang="0">
                  <a:pos x="13" y="36"/>
                </a:cxn>
                <a:cxn ang="0">
                  <a:pos x="0" y="36"/>
                </a:cxn>
                <a:cxn ang="0">
                  <a:pos x="0" y="0"/>
                </a:cxn>
              </a:cxnLst>
              <a:rect l="0" t="0" r="r" b="b"/>
              <a:pathLst>
                <a:path w="15" h="36">
                  <a:moveTo>
                    <a:pt x="0" y="0"/>
                  </a:moveTo>
                  <a:lnTo>
                    <a:pt x="15" y="0"/>
                  </a:lnTo>
                  <a:lnTo>
                    <a:pt x="15" y="36"/>
                  </a:lnTo>
                  <a:lnTo>
                    <a:pt x="0" y="36"/>
                  </a:lnTo>
                  <a:lnTo>
                    <a:pt x="0" y="0"/>
                  </a:lnTo>
                  <a:close/>
                  <a:moveTo>
                    <a:pt x="0" y="0"/>
                  </a:moveTo>
                  <a:lnTo>
                    <a:pt x="13" y="0"/>
                  </a:lnTo>
                  <a:lnTo>
                    <a:pt x="13"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5387" name="Freeform 1291"/>
            <p:cNvSpPr>
              <a:spLocks noChangeArrowheads="1"/>
            </p:cNvSpPr>
            <p:nvPr/>
          </p:nvSpPr>
          <p:spPr bwMode="auto">
            <a:xfrm>
              <a:off x="3951" y="1443"/>
              <a:ext cx="14" cy="39"/>
            </a:xfrm>
            <a:custGeom>
              <a:avLst/>
              <a:gdLst/>
              <a:ahLst/>
              <a:cxnLst>
                <a:cxn ang="0">
                  <a:pos x="0" y="0"/>
                </a:cxn>
                <a:cxn ang="0">
                  <a:pos x="13" y="0"/>
                </a:cxn>
                <a:cxn ang="0">
                  <a:pos x="13" y="36"/>
                </a:cxn>
                <a:cxn ang="0">
                  <a:pos x="0" y="36"/>
                </a:cxn>
                <a:cxn ang="0">
                  <a:pos x="0" y="0"/>
                </a:cxn>
                <a:cxn ang="0">
                  <a:pos x="0" y="0"/>
                </a:cxn>
                <a:cxn ang="0">
                  <a:pos x="11" y="0"/>
                </a:cxn>
                <a:cxn ang="0">
                  <a:pos x="11" y="36"/>
                </a:cxn>
                <a:cxn ang="0">
                  <a:pos x="0" y="36"/>
                </a:cxn>
                <a:cxn ang="0">
                  <a:pos x="0" y="0"/>
                </a:cxn>
              </a:cxnLst>
              <a:rect l="0" t="0" r="r" b="b"/>
              <a:pathLst>
                <a:path w="13" h="36">
                  <a:moveTo>
                    <a:pt x="0" y="0"/>
                  </a:moveTo>
                  <a:lnTo>
                    <a:pt x="13" y="0"/>
                  </a:lnTo>
                  <a:lnTo>
                    <a:pt x="13" y="36"/>
                  </a:lnTo>
                  <a:lnTo>
                    <a:pt x="0" y="36"/>
                  </a:lnTo>
                  <a:lnTo>
                    <a:pt x="0" y="0"/>
                  </a:lnTo>
                  <a:close/>
                  <a:moveTo>
                    <a:pt x="0" y="0"/>
                  </a:moveTo>
                  <a:lnTo>
                    <a:pt x="11" y="0"/>
                  </a:lnTo>
                  <a:lnTo>
                    <a:pt x="11"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5388" name="Freeform 1292"/>
            <p:cNvSpPr>
              <a:spLocks noChangeArrowheads="1"/>
            </p:cNvSpPr>
            <p:nvPr/>
          </p:nvSpPr>
          <p:spPr bwMode="auto">
            <a:xfrm>
              <a:off x="3951" y="1443"/>
              <a:ext cx="11" cy="39"/>
            </a:xfrm>
            <a:custGeom>
              <a:avLst/>
              <a:gdLst/>
              <a:ahLst/>
              <a:cxnLst>
                <a:cxn ang="0">
                  <a:pos x="0" y="0"/>
                </a:cxn>
                <a:cxn ang="0">
                  <a:pos x="11" y="0"/>
                </a:cxn>
                <a:cxn ang="0">
                  <a:pos x="11" y="36"/>
                </a:cxn>
                <a:cxn ang="0">
                  <a:pos x="0" y="36"/>
                </a:cxn>
                <a:cxn ang="0">
                  <a:pos x="0" y="0"/>
                </a:cxn>
                <a:cxn ang="0">
                  <a:pos x="0" y="0"/>
                </a:cxn>
                <a:cxn ang="0">
                  <a:pos x="9" y="0"/>
                </a:cxn>
                <a:cxn ang="0">
                  <a:pos x="9" y="36"/>
                </a:cxn>
                <a:cxn ang="0">
                  <a:pos x="0" y="36"/>
                </a:cxn>
                <a:cxn ang="0">
                  <a:pos x="0" y="0"/>
                </a:cxn>
              </a:cxnLst>
              <a:rect l="0" t="0" r="r" b="b"/>
              <a:pathLst>
                <a:path w="11" h="36">
                  <a:moveTo>
                    <a:pt x="0" y="0"/>
                  </a:moveTo>
                  <a:lnTo>
                    <a:pt x="11" y="0"/>
                  </a:lnTo>
                  <a:lnTo>
                    <a:pt x="11" y="36"/>
                  </a:lnTo>
                  <a:lnTo>
                    <a:pt x="0" y="36"/>
                  </a:lnTo>
                  <a:lnTo>
                    <a:pt x="0" y="0"/>
                  </a:lnTo>
                  <a:close/>
                  <a:moveTo>
                    <a:pt x="0" y="0"/>
                  </a:moveTo>
                  <a:lnTo>
                    <a:pt x="9" y="0"/>
                  </a:lnTo>
                  <a:lnTo>
                    <a:pt x="9"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5389" name="Freeform 1293"/>
            <p:cNvSpPr>
              <a:spLocks noChangeArrowheads="1"/>
            </p:cNvSpPr>
            <p:nvPr/>
          </p:nvSpPr>
          <p:spPr bwMode="auto">
            <a:xfrm>
              <a:off x="3951" y="1443"/>
              <a:ext cx="9" cy="39"/>
            </a:xfrm>
            <a:custGeom>
              <a:avLst/>
              <a:gdLst/>
              <a:ahLst/>
              <a:cxnLst>
                <a:cxn ang="0">
                  <a:pos x="0" y="0"/>
                </a:cxn>
                <a:cxn ang="0">
                  <a:pos x="9" y="0"/>
                </a:cxn>
                <a:cxn ang="0">
                  <a:pos x="9" y="36"/>
                </a:cxn>
                <a:cxn ang="0">
                  <a:pos x="0" y="36"/>
                </a:cxn>
                <a:cxn ang="0">
                  <a:pos x="0" y="0"/>
                </a:cxn>
                <a:cxn ang="0">
                  <a:pos x="0" y="0"/>
                </a:cxn>
                <a:cxn ang="0">
                  <a:pos x="7" y="0"/>
                </a:cxn>
                <a:cxn ang="0">
                  <a:pos x="7" y="36"/>
                </a:cxn>
                <a:cxn ang="0">
                  <a:pos x="0" y="36"/>
                </a:cxn>
                <a:cxn ang="0">
                  <a:pos x="0" y="0"/>
                </a:cxn>
              </a:cxnLst>
              <a:rect l="0" t="0" r="r" b="b"/>
              <a:pathLst>
                <a:path w="9" h="36">
                  <a:moveTo>
                    <a:pt x="0" y="0"/>
                  </a:moveTo>
                  <a:lnTo>
                    <a:pt x="9" y="0"/>
                  </a:lnTo>
                  <a:lnTo>
                    <a:pt x="9" y="36"/>
                  </a:lnTo>
                  <a:lnTo>
                    <a:pt x="0" y="36"/>
                  </a:lnTo>
                  <a:lnTo>
                    <a:pt x="0" y="0"/>
                  </a:lnTo>
                  <a:close/>
                  <a:moveTo>
                    <a:pt x="0" y="0"/>
                  </a:moveTo>
                  <a:lnTo>
                    <a:pt x="7" y="0"/>
                  </a:lnTo>
                  <a:lnTo>
                    <a:pt x="7"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5390" name="Freeform 1294"/>
            <p:cNvSpPr>
              <a:spLocks noChangeArrowheads="1"/>
            </p:cNvSpPr>
            <p:nvPr/>
          </p:nvSpPr>
          <p:spPr bwMode="auto">
            <a:xfrm>
              <a:off x="3951" y="1443"/>
              <a:ext cx="7" cy="39"/>
            </a:xfrm>
            <a:custGeom>
              <a:avLst/>
              <a:gdLst/>
              <a:ahLst/>
              <a:cxnLst>
                <a:cxn ang="0">
                  <a:pos x="0" y="0"/>
                </a:cxn>
                <a:cxn ang="0">
                  <a:pos x="7" y="0"/>
                </a:cxn>
                <a:cxn ang="0">
                  <a:pos x="7" y="36"/>
                </a:cxn>
                <a:cxn ang="0">
                  <a:pos x="0" y="36"/>
                </a:cxn>
                <a:cxn ang="0">
                  <a:pos x="0" y="0"/>
                </a:cxn>
                <a:cxn ang="0">
                  <a:pos x="0" y="0"/>
                </a:cxn>
                <a:cxn ang="0">
                  <a:pos x="6" y="0"/>
                </a:cxn>
                <a:cxn ang="0">
                  <a:pos x="6" y="36"/>
                </a:cxn>
                <a:cxn ang="0">
                  <a:pos x="0" y="36"/>
                </a:cxn>
                <a:cxn ang="0">
                  <a:pos x="0" y="0"/>
                </a:cxn>
              </a:cxnLst>
              <a:rect l="0" t="0" r="r" b="b"/>
              <a:pathLst>
                <a:path w="7" h="36">
                  <a:moveTo>
                    <a:pt x="0" y="0"/>
                  </a:moveTo>
                  <a:lnTo>
                    <a:pt x="7" y="0"/>
                  </a:lnTo>
                  <a:lnTo>
                    <a:pt x="7"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5391" name="Freeform 1295"/>
            <p:cNvSpPr>
              <a:spLocks noChangeArrowheads="1"/>
            </p:cNvSpPr>
            <p:nvPr/>
          </p:nvSpPr>
          <p:spPr bwMode="auto">
            <a:xfrm>
              <a:off x="3951" y="1443"/>
              <a:ext cx="6" cy="39"/>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5392" name="Freeform 1296"/>
            <p:cNvSpPr>
              <a:spLocks noChangeArrowheads="1"/>
            </p:cNvSpPr>
            <p:nvPr/>
          </p:nvSpPr>
          <p:spPr bwMode="auto">
            <a:xfrm>
              <a:off x="3951" y="1443"/>
              <a:ext cx="4" cy="39"/>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5393" name="Freeform 1297"/>
            <p:cNvSpPr>
              <a:spLocks noChangeArrowheads="1"/>
            </p:cNvSpPr>
            <p:nvPr/>
          </p:nvSpPr>
          <p:spPr bwMode="auto">
            <a:xfrm>
              <a:off x="3951"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5394" name="Freeform 1298"/>
            <p:cNvSpPr>
              <a:spLocks noChangeArrowheads="1"/>
            </p:cNvSpPr>
            <p:nvPr/>
          </p:nvSpPr>
          <p:spPr bwMode="auto">
            <a:xfrm>
              <a:off x="3951"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5395" name="Freeform 1299"/>
            <p:cNvSpPr>
              <a:spLocks noChangeArrowheads="1"/>
            </p:cNvSpPr>
            <p:nvPr/>
          </p:nvSpPr>
          <p:spPr bwMode="auto">
            <a:xfrm>
              <a:off x="3951"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5396" name="Freeform 1300"/>
            <p:cNvSpPr>
              <a:spLocks noChangeArrowheads="1"/>
            </p:cNvSpPr>
            <p:nvPr/>
          </p:nvSpPr>
          <p:spPr bwMode="auto">
            <a:xfrm>
              <a:off x="3603"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5397" name="Freeform 1301"/>
            <p:cNvSpPr>
              <a:spLocks noChangeArrowheads="1"/>
            </p:cNvSpPr>
            <p:nvPr/>
          </p:nvSpPr>
          <p:spPr bwMode="auto">
            <a:xfrm>
              <a:off x="3603"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5398" name="Freeform 1302"/>
            <p:cNvSpPr>
              <a:spLocks noChangeArrowheads="1"/>
            </p:cNvSpPr>
            <p:nvPr/>
          </p:nvSpPr>
          <p:spPr bwMode="auto">
            <a:xfrm>
              <a:off x="3603"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5399" name="Freeform 1303"/>
            <p:cNvSpPr>
              <a:spLocks noChangeArrowheads="1"/>
            </p:cNvSpPr>
            <p:nvPr/>
          </p:nvSpPr>
          <p:spPr bwMode="auto">
            <a:xfrm>
              <a:off x="3603" y="1443"/>
              <a:ext cx="280" cy="39"/>
            </a:xfrm>
            <a:custGeom>
              <a:avLst/>
              <a:gdLst/>
              <a:ahLst/>
              <a:cxnLst>
                <a:cxn ang="0">
                  <a:pos x="0" y="0"/>
                </a:cxn>
                <a:cxn ang="0">
                  <a:pos x="255" y="0"/>
                </a:cxn>
                <a:cxn ang="0">
                  <a:pos x="255" y="36"/>
                </a:cxn>
                <a:cxn ang="0">
                  <a:pos x="0" y="36"/>
                </a:cxn>
                <a:cxn ang="0">
                  <a:pos x="0" y="0"/>
                </a:cxn>
                <a:cxn ang="0">
                  <a:pos x="0" y="0"/>
                </a:cxn>
                <a:cxn ang="0">
                  <a:pos x="253" y="0"/>
                </a:cxn>
                <a:cxn ang="0">
                  <a:pos x="253" y="36"/>
                </a:cxn>
                <a:cxn ang="0">
                  <a:pos x="0" y="36"/>
                </a:cxn>
                <a:cxn ang="0">
                  <a:pos x="0" y="0"/>
                </a:cxn>
              </a:cxnLst>
              <a:rect l="0" t="0" r="r" b="b"/>
              <a:pathLst>
                <a:path w="255" h="36">
                  <a:moveTo>
                    <a:pt x="0" y="0"/>
                  </a:moveTo>
                  <a:lnTo>
                    <a:pt x="255" y="0"/>
                  </a:lnTo>
                  <a:lnTo>
                    <a:pt x="255" y="36"/>
                  </a:lnTo>
                  <a:lnTo>
                    <a:pt x="0" y="36"/>
                  </a:lnTo>
                  <a:lnTo>
                    <a:pt x="0" y="0"/>
                  </a:lnTo>
                  <a:close/>
                  <a:moveTo>
                    <a:pt x="0" y="0"/>
                  </a:moveTo>
                  <a:lnTo>
                    <a:pt x="253" y="0"/>
                  </a:lnTo>
                  <a:lnTo>
                    <a:pt x="253"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5400" name="Freeform 1304"/>
            <p:cNvSpPr>
              <a:spLocks noChangeArrowheads="1"/>
            </p:cNvSpPr>
            <p:nvPr/>
          </p:nvSpPr>
          <p:spPr bwMode="auto">
            <a:xfrm>
              <a:off x="3603" y="1443"/>
              <a:ext cx="278" cy="39"/>
            </a:xfrm>
            <a:custGeom>
              <a:avLst/>
              <a:gdLst/>
              <a:ahLst/>
              <a:cxnLst>
                <a:cxn ang="0">
                  <a:pos x="0" y="0"/>
                </a:cxn>
                <a:cxn ang="0">
                  <a:pos x="253" y="0"/>
                </a:cxn>
                <a:cxn ang="0">
                  <a:pos x="253" y="36"/>
                </a:cxn>
                <a:cxn ang="0">
                  <a:pos x="0" y="36"/>
                </a:cxn>
                <a:cxn ang="0">
                  <a:pos x="0" y="0"/>
                </a:cxn>
                <a:cxn ang="0">
                  <a:pos x="0" y="0"/>
                </a:cxn>
                <a:cxn ang="0">
                  <a:pos x="251" y="0"/>
                </a:cxn>
                <a:cxn ang="0">
                  <a:pos x="251" y="36"/>
                </a:cxn>
                <a:cxn ang="0">
                  <a:pos x="0" y="36"/>
                </a:cxn>
                <a:cxn ang="0">
                  <a:pos x="0" y="0"/>
                </a:cxn>
              </a:cxnLst>
              <a:rect l="0" t="0" r="r" b="b"/>
              <a:pathLst>
                <a:path w="253" h="36">
                  <a:moveTo>
                    <a:pt x="0" y="0"/>
                  </a:moveTo>
                  <a:lnTo>
                    <a:pt x="253" y="0"/>
                  </a:lnTo>
                  <a:lnTo>
                    <a:pt x="253" y="36"/>
                  </a:lnTo>
                  <a:lnTo>
                    <a:pt x="0" y="36"/>
                  </a:lnTo>
                  <a:lnTo>
                    <a:pt x="0" y="0"/>
                  </a:lnTo>
                  <a:close/>
                  <a:moveTo>
                    <a:pt x="0" y="0"/>
                  </a:moveTo>
                  <a:lnTo>
                    <a:pt x="251" y="0"/>
                  </a:lnTo>
                  <a:lnTo>
                    <a:pt x="251"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5401" name="Freeform 1305"/>
            <p:cNvSpPr>
              <a:spLocks noChangeArrowheads="1"/>
            </p:cNvSpPr>
            <p:nvPr/>
          </p:nvSpPr>
          <p:spPr bwMode="auto">
            <a:xfrm>
              <a:off x="3603" y="1443"/>
              <a:ext cx="276" cy="39"/>
            </a:xfrm>
            <a:custGeom>
              <a:avLst/>
              <a:gdLst/>
              <a:ahLst/>
              <a:cxnLst>
                <a:cxn ang="0">
                  <a:pos x="0" y="0"/>
                </a:cxn>
                <a:cxn ang="0">
                  <a:pos x="251" y="0"/>
                </a:cxn>
                <a:cxn ang="0">
                  <a:pos x="251" y="36"/>
                </a:cxn>
                <a:cxn ang="0">
                  <a:pos x="0" y="36"/>
                </a:cxn>
                <a:cxn ang="0">
                  <a:pos x="0" y="0"/>
                </a:cxn>
                <a:cxn ang="0">
                  <a:pos x="0" y="0"/>
                </a:cxn>
                <a:cxn ang="0">
                  <a:pos x="250" y="0"/>
                </a:cxn>
                <a:cxn ang="0">
                  <a:pos x="250" y="36"/>
                </a:cxn>
                <a:cxn ang="0">
                  <a:pos x="0" y="36"/>
                </a:cxn>
                <a:cxn ang="0">
                  <a:pos x="0" y="0"/>
                </a:cxn>
              </a:cxnLst>
              <a:rect l="0" t="0" r="r" b="b"/>
              <a:pathLst>
                <a:path w="251" h="36">
                  <a:moveTo>
                    <a:pt x="0" y="0"/>
                  </a:moveTo>
                  <a:lnTo>
                    <a:pt x="251" y="0"/>
                  </a:lnTo>
                  <a:lnTo>
                    <a:pt x="251" y="36"/>
                  </a:lnTo>
                  <a:lnTo>
                    <a:pt x="0" y="36"/>
                  </a:lnTo>
                  <a:lnTo>
                    <a:pt x="0" y="0"/>
                  </a:lnTo>
                  <a:close/>
                  <a:moveTo>
                    <a:pt x="0" y="0"/>
                  </a:moveTo>
                  <a:lnTo>
                    <a:pt x="250" y="0"/>
                  </a:lnTo>
                  <a:lnTo>
                    <a:pt x="250"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5402" name="Freeform 1306"/>
            <p:cNvSpPr>
              <a:spLocks noChangeArrowheads="1"/>
            </p:cNvSpPr>
            <p:nvPr/>
          </p:nvSpPr>
          <p:spPr bwMode="auto">
            <a:xfrm>
              <a:off x="3603" y="1443"/>
              <a:ext cx="275" cy="39"/>
            </a:xfrm>
            <a:custGeom>
              <a:avLst/>
              <a:gdLst/>
              <a:ahLst/>
              <a:cxnLst>
                <a:cxn ang="0">
                  <a:pos x="0" y="0"/>
                </a:cxn>
                <a:cxn ang="0">
                  <a:pos x="250" y="0"/>
                </a:cxn>
                <a:cxn ang="0">
                  <a:pos x="250" y="36"/>
                </a:cxn>
                <a:cxn ang="0">
                  <a:pos x="0" y="36"/>
                </a:cxn>
                <a:cxn ang="0">
                  <a:pos x="0" y="0"/>
                </a:cxn>
                <a:cxn ang="0">
                  <a:pos x="0" y="0"/>
                </a:cxn>
                <a:cxn ang="0">
                  <a:pos x="248" y="0"/>
                </a:cxn>
                <a:cxn ang="0">
                  <a:pos x="248" y="36"/>
                </a:cxn>
                <a:cxn ang="0">
                  <a:pos x="0" y="36"/>
                </a:cxn>
                <a:cxn ang="0">
                  <a:pos x="0" y="0"/>
                </a:cxn>
              </a:cxnLst>
              <a:rect l="0" t="0" r="r" b="b"/>
              <a:pathLst>
                <a:path w="250" h="36">
                  <a:moveTo>
                    <a:pt x="0" y="0"/>
                  </a:moveTo>
                  <a:lnTo>
                    <a:pt x="250" y="0"/>
                  </a:lnTo>
                  <a:lnTo>
                    <a:pt x="250" y="36"/>
                  </a:lnTo>
                  <a:lnTo>
                    <a:pt x="0" y="36"/>
                  </a:lnTo>
                  <a:lnTo>
                    <a:pt x="0" y="0"/>
                  </a:lnTo>
                  <a:close/>
                  <a:moveTo>
                    <a:pt x="0" y="0"/>
                  </a:moveTo>
                  <a:lnTo>
                    <a:pt x="248" y="0"/>
                  </a:lnTo>
                  <a:lnTo>
                    <a:pt x="248"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5403" name="Freeform 1307"/>
            <p:cNvSpPr>
              <a:spLocks noChangeArrowheads="1"/>
            </p:cNvSpPr>
            <p:nvPr/>
          </p:nvSpPr>
          <p:spPr bwMode="auto">
            <a:xfrm>
              <a:off x="3603" y="1443"/>
              <a:ext cx="272" cy="39"/>
            </a:xfrm>
            <a:custGeom>
              <a:avLst/>
              <a:gdLst/>
              <a:ahLst/>
              <a:cxnLst>
                <a:cxn ang="0">
                  <a:pos x="0" y="0"/>
                </a:cxn>
                <a:cxn ang="0">
                  <a:pos x="248" y="0"/>
                </a:cxn>
                <a:cxn ang="0">
                  <a:pos x="248" y="36"/>
                </a:cxn>
                <a:cxn ang="0">
                  <a:pos x="0" y="36"/>
                </a:cxn>
                <a:cxn ang="0">
                  <a:pos x="0" y="0"/>
                </a:cxn>
                <a:cxn ang="0">
                  <a:pos x="0" y="0"/>
                </a:cxn>
                <a:cxn ang="0">
                  <a:pos x="246" y="0"/>
                </a:cxn>
                <a:cxn ang="0">
                  <a:pos x="246" y="36"/>
                </a:cxn>
                <a:cxn ang="0">
                  <a:pos x="0" y="36"/>
                </a:cxn>
                <a:cxn ang="0">
                  <a:pos x="0" y="0"/>
                </a:cxn>
              </a:cxnLst>
              <a:rect l="0" t="0" r="r" b="b"/>
              <a:pathLst>
                <a:path w="248" h="36">
                  <a:moveTo>
                    <a:pt x="0" y="0"/>
                  </a:moveTo>
                  <a:lnTo>
                    <a:pt x="248" y="0"/>
                  </a:lnTo>
                  <a:lnTo>
                    <a:pt x="248" y="36"/>
                  </a:lnTo>
                  <a:lnTo>
                    <a:pt x="0" y="36"/>
                  </a:lnTo>
                  <a:lnTo>
                    <a:pt x="0" y="0"/>
                  </a:lnTo>
                  <a:close/>
                  <a:moveTo>
                    <a:pt x="0" y="0"/>
                  </a:moveTo>
                  <a:lnTo>
                    <a:pt x="246" y="0"/>
                  </a:lnTo>
                  <a:lnTo>
                    <a:pt x="246"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5404" name="Freeform 1308"/>
            <p:cNvSpPr>
              <a:spLocks noChangeArrowheads="1"/>
            </p:cNvSpPr>
            <p:nvPr/>
          </p:nvSpPr>
          <p:spPr bwMode="auto">
            <a:xfrm>
              <a:off x="3603" y="1443"/>
              <a:ext cx="270" cy="39"/>
            </a:xfrm>
            <a:custGeom>
              <a:avLst/>
              <a:gdLst/>
              <a:ahLst/>
              <a:cxnLst>
                <a:cxn ang="0">
                  <a:pos x="0" y="0"/>
                </a:cxn>
                <a:cxn ang="0">
                  <a:pos x="246" y="0"/>
                </a:cxn>
                <a:cxn ang="0">
                  <a:pos x="246" y="36"/>
                </a:cxn>
                <a:cxn ang="0">
                  <a:pos x="0" y="36"/>
                </a:cxn>
                <a:cxn ang="0">
                  <a:pos x="0" y="0"/>
                </a:cxn>
                <a:cxn ang="0">
                  <a:pos x="0" y="0"/>
                </a:cxn>
                <a:cxn ang="0">
                  <a:pos x="244" y="0"/>
                </a:cxn>
                <a:cxn ang="0">
                  <a:pos x="244" y="36"/>
                </a:cxn>
                <a:cxn ang="0">
                  <a:pos x="0" y="36"/>
                </a:cxn>
                <a:cxn ang="0">
                  <a:pos x="0" y="0"/>
                </a:cxn>
              </a:cxnLst>
              <a:rect l="0" t="0" r="r" b="b"/>
              <a:pathLst>
                <a:path w="246" h="36">
                  <a:moveTo>
                    <a:pt x="0" y="0"/>
                  </a:moveTo>
                  <a:lnTo>
                    <a:pt x="246" y="0"/>
                  </a:lnTo>
                  <a:lnTo>
                    <a:pt x="246" y="36"/>
                  </a:lnTo>
                  <a:lnTo>
                    <a:pt x="0" y="36"/>
                  </a:lnTo>
                  <a:lnTo>
                    <a:pt x="0" y="0"/>
                  </a:lnTo>
                  <a:close/>
                  <a:moveTo>
                    <a:pt x="0" y="0"/>
                  </a:moveTo>
                  <a:lnTo>
                    <a:pt x="244" y="0"/>
                  </a:lnTo>
                  <a:lnTo>
                    <a:pt x="244"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5405" name="Freeform 1309"/>
            <p:cNvSpPr>
              <a:spLocks noChangeArrowheads="1"/>
            </p:cNvSpPr>
            <p:nvPr/>
          </p:nvSpPr>
          <p:spPr bwMode="auto">
            <a:xfrm>
              <a:off x="3603" y="1443"/>
              <a:ext cx="268" cy="39"/>
            </a:xfrm>
            <a:custGeom>
              <a:avLst/>
              <a:gdLst/>
              <a:ahLst/>
              <a:cxnLst>
                <a:cxn ang="0">
                  <a:pos x="0" y="0"/>
                </a:cxn>
                <a:cxn ang="0">
                  <a:pos x="244" y="0"/>
                </a:cxn>
                <a:cxn ang="0">
                  <a:pos x="244" y="36"/>
                </a:cxn>
                <a:cxn ang="0">
                  <a:pos x="0" y="36"/>
                </a:cxn>
                <a:cxn ang="0">
                  <a:pos x="0" y="0"/>
                </a:cxn>
                <a:cxn ang="0">
                  <a:pos x="0" y="0"/>
                </a:cxn>
                <a:cxn ang="0">
                  <a:pos x="242" y="0"/>
                </a:cxn>
                <a:cxn ang="0">
                  <a:pos x="242" y="36"/>
                </a:cxn>
                <a:cxn ang="0">
                  <a:pos x="0" y="36"/>
                </a:cxn>
                <a:cxn ang="0">
                  <a:pos x="0" y="0"/>
                </a:cxn>
              </a:cxnLst>
              <a:rect l="0" t="0" r="r" b="b"/>
              <a:pathLst>
                <a:path w="244" h="36">
                  <a:moveTo>
                    <a:pt x="0" y="0"/>
                  </a:moveTo>
                  <a:lnTo>
                    <a:pt x="244" y="0"/>
                  </a:lnTo>
                  <a:lnTo>
                    <a:pt x="244"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5406" name="Freeform 1310"/>
            <p:cNvSpPr>
              <a:spLocks noChangeArrowheads="1"/>
            </p:cNvSpPr>
            <p:nvPr/>
          </p:nvSpPr>
          <p:spPr bwMode="auto">
            <a:xfrm>
              <a:off x="3603"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5407" name="Freeform 1311"/>
            <p:cNvSpPr>
              <a:spLocks noChangeArrowheads="1"/>
            </p:cNvSpPr>
            <p:nvPr/>
          </p:nvSpPr>
          <p:spPr bwMode="auto">
            <a:xfrm>
              <a:off x="3603"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5408" name="Freeform 1312"/>
            <p:cNvSpPr>
              <a:spLocks noChangeArrowheads="1"/>
            </p:cNvSpPr>
            <p:nvPr/>
          </p:nvSpPr>
          <p:spPr bwMode="auto">
            <a:xfrm>
              <a:off x="3603" y="1443"/>
              <a:ext cx="262"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5409" name="Freeform 1313"/>
            <p:cNvSpPr>
              <a:spLocks noChangeArrowheads="1"/>
            </p:cNvSpPr>
            <p:nvPr/>
          </p:nvSpPr>
          <p:spPr bwMode="auto">
            <a:xfrm>
              <a:off x="3603"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5410" name="Freeform 1314"/>
            <p:cNvSpPr>
              <a:spLocks noChangeArrowheads="1"/>
            </p:cNvSpPr>
            <p:nvPr/>
          </p:nvSpPr>
          <p:spPr bwMode="auto">
            <a:xfrm>
              <a:off x="3603"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5411" name="Freeform 1315"/>
            <p:cNvSpPr>
              <a:spLocks noChangeArrowheads="1"/>
            </p:cNvSpPr>
            <p:nvPr/>
          </p:nvSpPr>
          <p:spPr bwMode="auto">
            <a:xfrm>
              <a:off x="3603" y="1443"/>
              <a:ext cx="255" cy="39"/>
            </a:xfrm>
            <a:custGeom>
              <a:avLst/>
              <a:gdLst/>
              <a:ahLst/>
              <a:cxnLst>
                <a:cxn ang="0">
                  <a:pos x="0" y="0"/>
                </a:cxn>
                <a:cxn ang="0">
                  <a:pos x="232" y="0"/>
                </a:cxn>
                <a:cxn ang="0">
                  <a:pos x="232" y="36"/>
                </a:cxn>
                <a:cxn ang="0">
                  <a:pos x="0" y="36"/>
                </a:cxn>
                <a:cxn ang="0">
                  <a:pos x="0" y="0"/>
                </a:cxn>
                <a:cxn ang="0">
                  <a:pos x="0" y="0"/>
                </a:cxn>
                <a:cxn ang="0">
                  <a:pos x="230" y="0"/>
                </a:cxn>
                <a:cxn ang="0">
                  <a:pos x="230" y="36"/>
                </a:cxn>
                <a:cxn ang="0">
                  <a:pos x="0" y="36"/>
                </a:cxn>
                <a:cxn ang="0">
                  <a:pos x="0" y="0"/>
                </a:cxn>
              </a:cxnLst>
              <a:rect l="0" t="0" r="r" b="b"/>
              <a:pathLst>
                <a:path w="232" h="36">
                  <a:moveTo>
                    <a:pt x="0" y="0"/>
                  </a:moveTo>
                  <a:lnTo>
                    <a:pt x="232" y="0"/>
                  </a:lnTo>
                  <a:lnTo>
                    <a:pt x="232" y="36"/>
                  </a:lnTo>
                  <a:lnTo>
                    <a:pt x="0" y="36"/>
                  </a:lnTo>
                  <a:lnTo>
                    <a:pt x="0" y="0"/>
                  </a:lnTo>
                  <a:close/>
                  <a:moveTo>
                    <a:pt x="0" y="0"/>
                  </a:moveTo>
                  <a:lnTo>
                    <a:pt x="230" y="0"/>
                  </a:lnTo>
                  <a:lnTo>
                    <a:pt x="230"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5412" name="Freeform 1316"/>
            <p:cNvSpPr>
              <a:spLocks noChangeArrowheads="1"/>
            </p:cNvSpPr>
            <p:nvPr/>
          </p:nvSpPr>
          <p:spPr bwMode="auto">
            <a:xfrm>
              <a:off x="3603" y="1443"/>
              <a:ext cx="253" cy="39"/>
            </a:xfrm>
            <a:custGeom>
              <a:avLst/>
              <a:gdLst/>
              <a:ahLst/>
              <a:cxnLst>
                <a:cxn ang="0">
                  <a:pos x="0" y="0"/>
                </a:cxn>
                <a:cxn ang="0">
                  <a:pos x="230" y="0"/>
                </a:cxn>
                <a:cxn ang="0">
                  <a:pos x="230" y="36"/>
                </a:cxn>
                <a:cxn ang="0">
                  <a:pos x="0" y="36"/>
                </a:cxn>
                <a:cxn ang="0">
                  <a:pos x="0" y="0"/>
                </a:cxn>
                <a:cxn ang="0">
                  <a:pos x="0" y="0"/>
                </a:cxn>
                <a:cxn ang="0">
                  <a:pos x="228" y="0"/>
                </a:cxn>
                <a:cxn ang="0">
                  <a:pos x="228" y="36"/>
                </a:cxn>
                <a:cxn ang="0">
                  <a:pos x="0" y="36"/>
                </a:cxn>
                <a:cxn ang="0">
                  <a:pos x="0" y="0"/>
                </a:cxn>
              </a:cxnLst>
              <a:rect l="0" t="0" r="r" b="b"/>
              <a:pathLst>
                <a:path w="230" h="36">
                  <a:moveTo>
                    <a:pt x="0" y="0"/>
                  </a:moveTo>
                  <a:lnTo>
                    <a:pt x="230" y="0"/>
                  </a:lnTo>
                  <a:lnTo>
                    <a:pt x="230" y="36"/>
                  </a:lnTo>
                  <a:lnTo>
                    <a:pt x="0" y="36"/>
                  </a:lnTo>
                  <a:lnTo>
                    <a:pt x="0" y="0"/>
                  </a:lnTo>
                  <a:close/>
                  <a:moveTo>
                    <a:pt x="0" y="0"/>
                  </a:moveTo>
                  <a:lnTo>
                    <a:pt x="228" y="0"/>
                  </a:lnTo>
                  <a:lnTo>
                    <a:pt x="228"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5413" name="Freeform 1317"/>
            <p:cNvSpPr>
              <a:spLocks noChangeArrowheads="1"/>
            </p:cNvSpPr>
            <p:nvPr/>
          </p:nvSpPr>
          <p:spPr bwMode="auto">
            <a:xfrm>
              <a:off x="3603" y="1443"/>
              <a:ext cx="250" cy="39"/>
            </a:xfrm>
            <a:custGeom>
              <a:avLst/>
              <a:gdLst/>
              <a:ahLst/>
              <a:cxnLst>
                <a:cxn ang="0">
                  <a:pos x="0" y="0"/>
                </a:cxn>
                <a:cxn ang="0">
                  <a:pos x="228" y="0"/>
                </a:cxn>
                <a:cxn ang="0">
                  <a:pos x="228" y="36"/>
                </a:cxn>
                <a:cxn ang="0">
                  <a:pos x="0" y="36"/>
                </a:cxn>
                <a:cxn ang="0">
                  <a:pos x="0" y="0"/>
                </a:cxn>
                <a:cxn ang="0">
                  <a:pos x="0" y="0"/>
                </a:cxn>
                <a:cxn ang="0">
                  <a:pos x="226" y="0"/>
                </a:cxn>
                <a:cxn ang="0">
                  <a:pos x="226" y="36"/>
                </a:cxn>
                <a:cxn ang="0">
                  <a:pos x="0" y="36"/>
                </a:cxn>
                <a:cxn ang="0">
                  <a:pos x="0" y="0"/>
                </a:cxn>
              </a:cxnLst>
              <a:rect l="0" t="0" r="r" b="b"/>
              <a:pathLst>
                <a:path w="228" h="36">
                  <a:moveTo>
                    <a:pt x="0" y="0"/>
                  </a:moveTo>
                  <a:lnTo>
                    <a:pt x="228" y="0"/>
                  </a:lnTo>
                  <a:lnTo>
                    <a:pt x="228" y="36"/>
                  </a:lnTo>
                  <a:lnTo>
                    <a:pt x="0" y="36"/>
                  </a:lnTo>
                  <a:lnTo>
                    <a:pt x="0" y="0"/>
                  </a:lnTo>
                  <a:close/>
                  <a:moveTo>
                    <a:pt x="0" y="0"/>
                  </a:moveTo>
                  <a:lnTo>
                    <a:pt x="226" y="0"/>
                  </a:lnTo>
                  <a:lnTo>
                    <a:pt x="226"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5414" name="Freeform 1318"/>
            <p:cNvSpPr>
              <a:spLocks noChangeArrowheads="1"/>
            </p:cNvSpPr>
            <p:nvPr/>
          </p:nvSpPr>
          <p:spPr bwMode="auto">
            <a:xfrm>
              <a:off x="3603" y="1443"/>
              <a:ext cx="248" cy="39"/>
            </a:xfrm>
            <a:custGeom>
              <a:avLst/>
              <a:gdLst/>
              <a:ahLst/>
              <a:cxnLst>
                <a:cxn ang="0">
                  <a:pos x="0" y="0"/>
                </a:cxn>
                <a:cxn ang="0">
                  <a:pos x="226" y="0"/>
                </a:cxn>
                <a:cxn ang="0">
                  <a:pos x="226" y="36"/>
                </a:cxn>
                <a:cxn ang="0">
                  <a:pos x="0" y="36"/>
                </a:cxn>
                <a:cxn ang="0">
                  <a:pos x="0" y="0"/>
                </a:cxn>
                <a:cxn ang="0">
                  <a:pos x="0" y="0"/>
                </a:cxn>
                <a:cxn ang="0">
                  <a:pos x="225" y="0"/>
                </a:cxn>
                <a:cxn ang="0">
                  <a:pos x="225" y="36"/>
                </a:cxn>
                <a:cxn ang="0">
                  <a:pos x="0" y="36"/>
                </a:cxn>
                <a:cxn ang="0">
                  <a:pos x="0" y="0"/>
                </a:cxn>
              </a:cxnLst>
              <a:rect l="0" t="0" r="r" b="b"/>
              <a:pathLst>
                <a:path w="226" h="36">
                  <a:moveTo>
                    <a:pt x="0" y="0"/>
                  </a:moveTo>
                  <a:lnTo>
                    <a:pt x="226" y="0"/>
                  </a:lnTo>
                  <a:lnTo>
                    <a:pt x="226" y="36"/>
                  </a:lnTo>
                  <a:lnTo>
                    <a:pt x="0" y="36"/>
                  </a:lnTo>
                  <a:lnTo>
                    <a:pt x="0" y="0"/>
                  </a:lnTo>
                  <a:close/>
                  <a:moveTo>
                    <a:pt x="0" y="0"/>
                  </a:moveTo>
                  <a:lnTo>
                    <a:pt x="225" y="0"/>
                  </a:lnTo>
                  <a:lnTo>
                    <a:pt x="225"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5415" name="Freeform 1319"/>
            <p:cNvSpPr>
              <a:spLocks noChangeArrowheads="1"/>
            </p:cNvSpPr>
            <p:nvPr/>
          </p:nvSpPr>
          <p:spPr bwMode="auto">
            <a:xfrm>
              <a:off x="3603" y="1443"/>
              <a:ext cx="247" cy="39"/>
            </a:xfrm>
            <a:custGeom>
              <a:avLst/>
              <a:gdLst/>
              <a:ahLst/>
              <a:cxnLst>
                <a:cxn ang="0">
                  <a:pos x="0" y="0"/>
                </a:cxn>
                <a:cxn ang="0">
                  <a:pos x="225" y="0"/>
                </a:cxn>
                <a:cxn ang="0">
                  <a:pos x="225" y="36"/>
                </a:cxn>
                <a:cxn ang="0">
                  <a:pos x="0" y="36"/>
                </a:cxn>
                <a:cxn ang="0">
                  <a:pos x="0" y="0"/>
                </a:cxn>
                <a:cxn ang="0">
                  <a:pos x="0" y="0"/>
                </a:cxn>
                <a:cxn ang="0">
                  <a:pos x="223" y="0"/>
                </a:cxn>
                <a:cxn ang="0">
                  <a:pos x="223" y="36"/>
                </a:cxn>
                <a:cxn ang="0">
                  <a:pos x="0" y="36"/>
                </a:cxn>
                <a:cxn ang="0">
                  <a:pos x="0" y="0"/>
                </a:cxn>
              </a:cxnLst>
              <a:rect l="0" t="0" r="r" b="b"/>
              <a:pathLst>
                <a:path w="225" h="36">
                  <a:moveTo>
                    <a:pt x="0" y="0"/>
                  </a:moveTo>
                  <a:lnTo>
                    <a:pt x="225" y="0"/>
                  </a:lnTo>
                  <a:lnTo>
                    <a:pt x="225" y="36"/>
                  </a:lnTo>
                  <a:lnTo>
                    <a:pt x="0" y="36"/>
                  </a:lnTo>
                  <a:lnTo>
                    <a:pt x="0" y="0"/>
                  </a:lnTo>
                  <a:close/>
                  <a:moveTo>
                    <a:pt x="0" y="0"/>
                  </a:moveTo>
                  <a:lnTo>
                    <a:pt x="223" y="0"/>
                  </a:lnTo>
                  <a:lnTo>
                    <a:pt x="223"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5416" name="Freeform 1320"/>
            <p:cNvSpPr>
              <a:spLocks noChangeArrowheads="1"/>
            </p:cNvSpPr>
            <p:nvPr/>
          </p:nvSpPr>
          <p:spPr bwMode="auto">
            <a:xfrm>
              <a:off x="3603" y="1443"/>
              <a:ext cx="245" cy="39"/>
            </a:xfrm>
            <a:custGeom>
              <a:avLst/>
              <a:gdLst/>
              <a:ahLst/>
              <a:cxnLst>
                <a:cxn ang="0">
                  <a:pos x="0" y="0"/>
                </a:cxn>
                <a:cxn ang="0">
                  <a:pos x="223" y="0"/>
                </a:cxn>
                <a:cxn ang="0">
                  <a:pos x="223" y="36"/>
                </a:cxn>
                <a:cxn ang="0">
                  <a:pos x="0" y="36"/>
                </a:cxn>
                <a:cxn ang="0">
                  <a:pos x="0" y="0"/>
                </a:cxn>
                <a:cxn ang="0">
                  <a:pos x="0" y="0"/>
                </a:cxn>
                <a:cxn ang="0">
                  <a:pos x="221" y="0"/>
                </a:cxn>
                <a:cxn ang="0">
                  <a:pos x="221" y="36"/>
                </a:cxn>
                <a:cxn ang="0">
                  <a:pos x="0" y="36"/>
                </a:cxn>
                <a:cxn ang="0">
                  <a:pos x="0" y="0"/>
                </a:cxn>
              </a:cxnLst>
              <a:rect l="0" t="0" r="r" b="b"/>
              <a:pathLst>
                <a:path w="223" h="36">
                  <a:moveTo>
                    <a:pt x="0" y="0"/>
                  </a:moveTo>
                  <a:lnTo>
                    <a:pt x="223" y="0"/>
                  </a:lnTo>
                  <a:lnTo>
                    <a:pt x="223" y="36"/>
                  </a:lnTo>
                  <a:lnTo>
                    <a:pt x="0" y="36"/>
                  </a:lnTo>
                  <a:lnTo>
                    <a:pt x="0" y="0"/>
                  </a:lnTo>
                  <a:close/>
                  <a:moveTo>
                    <a:pt x="0" y="0"/>
                  </a:moveTo>
                  <a:lnTo>
                    <a:pt x="221" y="0"/>
                  </a:lnTo>
                  <a:lnTo>
                    <a:pt x="221"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5417" name="Freeform 1321"/>
            <p:cNvSpPr>
              <a:spLocks noChangeArrowheads="1"/>
            </p:cNvSpPr>
            <p:nvPr/>
          </p:nvSpPr>
          <p:spPr bwMode="auto">
            <a:xfrm>
              <a:off x="3603" y="1443"/>
              <a:ext cx="243" cy="39"/>
            </a:xfrm>
            <a:custGeom>
              <a:avLst/>
              <a:gdLst/>
              <a:ahLst/>
              <a:cxnLst>
                <a:cxn ang="0">
                  <a:pos x="0" y="0"/>
                </a:cxn>
                <a:cxn ang="0">
                  <a:pos x="221" y="0"/>
                </a:cxn>
                <a:cxn ang="0">
                  <a:pos x="221" y="36"/>
                </a:cxn>
                <a:cxn ang="0">
                  <a:pos x="0" y="36"/>
                </a:cxn>
                <a:cxn ang="0">
                  <a:pos x="0" y="0"/>
                </a:cxn>
                <a:cxn ang="0">
                  <a:pos x="0" y="0"/>
                </a:cxn>
                <a:cxn ang="0">
                  <a:pos x="219" y="0"/>
                </a:cxn>
                <a:cxn ang="0">
                  <a:pos x="219" y="36"/>
                </a:cxn>
                <a:cxn ang="0">
                  <a:pos x="0" y="36"/>
                </a:cxn>
                <a:cxn ang="0">
                  <a:pos x="0" y="0"/>
                </a:cxn>
              </a:cxnLst>
              <a:rect l="0" t="0" r="r" b="b"/>
              <a:pathLst>
                <a:path w="221" h="36">
                  <a:moveTo>
                    <a:pt x="0" y="0"/>
                  </a:moveTo>
                  <a:lnTo>
                    <a:pt x="221" y="0"/>
                  </a:lnTo>
                  <a:lnTo>
                    <a:pt x="221"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5418" name="Freeform 1322"/>
            <p:cNvSpPr>
              <a:spLocks noChangeArrowheads="1"/>
            </p:cNvSpPr>
            <p:nvPr/>
          </p:nvSpPr>
          <p:spPr bwMode="auto">
            <a:xfrm>
              <a:off x="3603" y="1443"/>
              <a:ext cx="241"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5419" name="Freeform 1323"/>
            <p:cNvSpPr>
              <a:spLocks noChangeArrowheads="1"/>
            </p:cNvSpPr>
            <p:nvPr/>
          </p:nvSpPr>
          <p:spPr bwMode="auto">
            <a:xfrm>
              <a:off x="3603"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5420" name="Freeform 1324"/>
            <p:cNvSpPr>
              <a:spLocks noChangeArrowheads="1"/>
            </p:cNvSpPr>
            <p:nvPr/>
          </p:nvSpPr>
          <p:spPr bwMode="auto">
            <a:xfrm>
              <a:off x="3603"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5421" name="Freeform 1325"/>
            <p:cNvSpPr>
              <a:spLocks noChangeArrowheads="1"/>
            </p:cNvSpPr>
            <p:nvPr/>
          </p:nvSpPr>
          <p:spPr bwMode="auto">
            <a:xfrm>
              <a:off x="3603"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5422" name="Freeform 1326"/>
            <p:cNvSpPr>
              <a:spLocks noChangeArrowheads="1"/>
            </p:cNvSpPr>
            <p:nvPr/>
          </p:nvSpPr>
          <p:spPr bwMode="auto">
            <a:xfrm>
              <a:off x="3603" y="1443"/>
              <a:ext cx="232"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5423" name="Freeform 1327"/>
            <p:cNvSpPr>
              <a:spLocks noChangeArrowheads="1"/>
            </p:cNvSpPr>
            <p:nvPr/>
          </p:nvSpPr>
          <p:spPr bwMode="auto">
            <a:xfrm>
              <a:off x="3603" y="1443"/>
              <a:ext cx="230" cy="39"/>
            </a:xfrm>
            <a:custGeom>
              <a:avLst/>
              <a:gdLst/>
              <a:ahLst/>
              <a:cxnLst>
                <a:cxn ang="0">
                  <a:pos x="0" y="0"/>
                </a:cxn>
                <a:cxn ang="0">
                  <a:pos x="209" y="0"/>
                </a:cxn>
                <a:cxn ang="0">
                  <a:pos x="209" y="36"/>
                </a:cxn>
                <a:cxn ang="0">
                  <a:pos x="0" y="36"/>
                </a:cxn>
                <a:cxn ang="0">
                  <a:pos x="0" y="0"/>
                </a:cxn>
                <a:cxn ang="0">
                  <a:pos x="0" y="0"/>
                </a:cxn>
                <a:cxn ang="0">
                  <a:pos x="207" y="0"/>
                </a:cxn>
                <a:cxn ang="0">
                  <a:pos x="207" y="36"/>
                </a:cxn>
                <a:cxn ang="0">
                  <a:pos x="0" y="36"/>
                </a:cxn>
                <a:cxn ang="0">
                  <a:pos x="0" y="0"/>
                </a:cxn>
              </a:cxnLst>
              <a:rect l="0" t="0" r="r" b="b"/>
              <a:pathLst>
                <a:path w="209" h="36">
                  <a:moveTo>
                    <a:pt x="0" y="0"/>
                  </a:moveTo>
                  <a:lnTo>
                    <a:pt x="209" y="0"/>
                  </a:lnTo>
                  <a:lnTo>
                    <a:pt x="209" y="36"/>
                  </a:lnTo>
                  <a:lnTo>
                    <a:pt x="0" y="36"/>
                  </a:lnTo>
                  <a:lnTo>
                    <a:pt x="0" y="0"/>
                  </a:lnTo>
                  <a:close/>
                  <a:moveTo>
                    <a:pt x="0" y="0"/>
                  </a:moveTo>
                  <a:lnTo>
                    <a:pt x="207" y="0"/>
                  </a:lnTo>
                  <a:lnTo>
                    <a:pt x="207"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5424" name="Freeform 1328"/>
            <p:cNvSpPr>
              <a:spLocks noChangeArrowheads="1"/>
            </p:cNvSpPr>
            <p:nvPr/>
          </p:nvSpPr>
          <p:spPr bwMode="auto">
            <a:xfrm>
              <a:off x="3603" y="1443"/>
              <a:ext cx="227" cy="39"/>
            </a:xfrm>
            <a:custGeom>
              <a:avLst/>
              <a:gdLst/>
              <a:ahLst/>
              <a:cxnLst>
                <a:cxn ang="0">
                  <a:pos x="0" y="0"/>
                </a:cxn>
                <a:cxn ang="0">
                  <a:pos x="207" y="0"/>
                </a:cxn>
                <a:cxn ang="0">
                  <a:pos x="207" y="36"/>
                </a:cxn>
                <a:cxn ang="0">
                  <a:pos x="0" y="36"/>
                </a:cxn>
                <a:cxn ang="0">
                  <a:pos x="0" y="0"/>
                </a:cxn>
                <a:cxn ang="0">
                  <a:pos x="0" y="0"/>
                </a:cxn>
                <a:cxn ang="0">
                  <a:pos x="205" y="0"/>
                </a:cxn>
                <a:cxn ang="0">
                  <a:pos x="205" y="36"/>
                </a:cxn>
                <a:cxn ang="0">
                  <a:pos x="0" y="36"/>
                </a:cxn>
                <a:cxn ang="0">
                  <a:pos x="0" y="0"/>
                </a:cxn>
              </a:cxnLst>
              <a:rect l="0" t="0" r="r" b="b"/>
              <a:pathLst>
                <a:path w="207" h="36">
                  <a:moveTo>
                    <a:pt x="0" y="0"/>
                  </a:moveTo>
                  <a:lnTo>
                    <a:pt x="207" y="0"/>
                  </a:lnTo>
                  <a:lnTo>
                    <a:pt x="207" y="36"/>
                  </a:lnTo>
                  <a:lnTo>
                    <a:pt x="0" y="36"/>
                  </a:lnTo>
                  <a:lnTo>
                    <a:pt x="0" y="0"/>
                  </a:lnTo>
                  <a:close/>
                  <a:moveTo>
                    <a:pt x="0" y="0"/>
                  </a:moveTo>
                  <a:lnTo>
                    <a:pt x="205" y="0"/>
                  </a:lnTo>
                  <a:lnTo>
                    <a:pt x="205"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5425" name="Freeform 1329"/>
            <p:cNvSpPr>
              <a:spLocks noChangeArrowheads="1"/>
            </p:cNvSpPr>
            <p:nvPr/>
          </p:nvSpPr>
          <p:spPr bwMode="auto">
            <a:xfrm>
              <a:off x="3603" y="1443"/>
              <a:ext cx="225" cy="39"/>
            </a:xfrm>
            <a:custGeom>
              <a:avLst/>
              <a:gdLst/>
              <a:ahLst/>
              <a:cxnLst>
                <a:cxn ang="0">
                  <a:pos x="0" y="0"/>
                </a:cxn>
                <a:cxn ang="0">
                  <a:pos x="205" y="0"/>
                </a:cxn>
                <a:cxn ang="0">
                  <a:pos x="205" y="36"/>
                </a:cxn>
                <a:cxn ang="0">
                  <a:pos x="0" y="36"/>
                </a:cxn>
                <a:cxn ang="0">
                  <a:pos x="0" y="0"/>
                </a:cxn>
                <a:cxn ang="0">
                  <a:pos x="0" y="0"/>
                </a:cxn>
                <a:cxn ang="0">
                  <a:pos x="203" y="0"/>
                </a:cxn>
                <a:cxn ang="0">
                  <a:pos x="203" y="36"/>
                </a:cxn>
                <a:cxn ang="0">
                  <a:pos x="0" y="36"/>
                </a:cxn>
                <a:cxn ang="0">
                  <a:pos x="0" y="0"/>
                </a:cxn>
              </a:cxnLst>
              <a:rect l="0" t="0" r="r" b="b"/>
              <a:pathLst>
                <a:path w="205" h="36">
                  <a:moveTo>
                    <a:pt x="0" y="0"/>
                  </a:moveTo>
                  <a:lnTo>
                    <a:pt x="205" y="0"/>
                  </a:lnTo>
                  <a:lnTo>
                    <a:pt x="205" y="36"/>
                  </a:lnTo>
                  <a:lnTo>
                    <a:pt x="0" y="36"/>
                  </a:lnTo>
                  <a:lnTo>
                    <a:pt x="0" y="0"/>
                  </a:lnTo>
                  <a:close/>
                  <a:moveTo>
                    <a:pt x="0" y="0"/>
                  </a:moveTo>
                  <a:lnTo>
                    <a:pt x="203" y="0"/>
                  </a:lnTo>
                  <a:lnTo>
                    <a:pt x="203"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5426" name="Freeform 1330"/>
            <p:cNvSpPr>
              <a:spLocks noChangeArrowheads="1"/>
            </p:cNvSpPr>
            <p:nvPr/>
          </p:nvSpPr>
          <p:spPr bwMode="auto">
            <a:xfrm>
              <a:off x="3603" y="1443"/>
              <a:ext cx="223" cy="39"/>
            </a:xfrm>
            <a:custGeom>
              <a:avLst/>
              <a:gdLst/>
              <a:ahLst/>
              <a:cxnLst>
                <a:cxn ang="0">
                  <a:pos x="0" y="0"/>
                </a:cxn>
                <a:cxn ang="0">
                  <a:pos x="203" y="0"/>
                </a:cxn>
                <a:cxn ang="0">
                  <a:pos x="203" y="36"/>
                </a:cxn>
                <a:cxn ang="0">
                  <a:pos x="0" y="36"/>
                </a:cxn>
                <a:cxn ang="0">
                  <a:pos x="0" y="0"/>
                </a:cxn>
                <a:cxn ang="0">
                  <a:pos x="0" y="0"/>
                </a:cxn>
                <a:cxn ang="0">
                  <a:pos x="202" y="0"/>
                </a:cxn>
                <a:cxn ang="0">
                  <a:pos x="202" y="36"/>
                </a:cxn>
                <a:cxn ang="0">
                  <a:pos x="0" y="36"/>
                </a:cxn>
                <a:cxn ang="0">
                  <a:pos x="0" y="0"/>
                </a:cxn>
              </a:cxnLst>
              <a:rect l="0" t="0" r="r" b="b"/>
              <a:pathLst>
                <a:path w="203" h="36">
                  <a:moveTo>
                    <a:pt x="0" y="0"/>
                  </a:moveTo>
                  <a:lnTo>
                    <a:pt x="203" y="0"/>
                  </a:lnTo>
                  <a:lnTo>
                    <a:pt x="203" y="36"/>
                  </a:lnTo>
                  <a:lnTo>
                    <a:pt x="0" y="36"/>
                  </a:lnTo>
                  <a:lnTo>
                    <a:pt x="0" y="0"/>
                  </a:lnTo>
                  <a:close/>
                  <a:moveTo>
                    <a:pt x="0" y="0"/>
                  </a:moveTo>
                  <a:lnTo>
                    <a:pt x="202" y="0"/>
                  </a:lnTo>
                  <a:lnTo>
                    <a:pt x="202"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5427" name="Freeform 1331"/>
            <p:cNvSpPr>
              <a:spLocks noChangeArrowheads="1"/>
            </p:cNvSpPr>
            <p:nvPr/>
          </p:nvSpPr>
          <p:spPr bwMode="auto">
            <a:xfrm>
              <a:off x="3603" y="1443"/>
              <a:ext cx="222" cy="39"/>
            </a:xfrm>
            <a:custGeom>
              <a:avLst/>
              <a:gdLst/>
              <a:ahLst/>
              <a:cxnLst>
                <a:cxn ang="0">
                  <a:pos x="0" y="0"/>
                </a:cxn>
                <a:cxn ang="0">
                  <a:pos x="202" y="0"/>
                </a:cxn>
                <a:cxn ang="0">
                  <a:pos x="202" y="36"/>
                </a:cxn>
                <a:cxn ang="0">
                  <a:pos x="0" y="36"/>
                </a:cxn>
                <a:cxn ang="0">
                  <a:pos x="0" y="0"/>
                </a:cxn>
                <a:cxn ang="0">
                  <a:pos x="0" y="0"/>
                </a:cxn>
                <a:cxn ang="0">
                  <a:pos x="200" y="0"/>
                </a:cxn>
                <a:cxn ang="0">
                  <a:pos x="200" y="36"/>
                </a:cxn>
                <a:cxn ang="0">
                  <a:pos x="0" y="36"/>
                </a:cxn>
                <a:cxn ang="0">
                  <a:pos x="0" y="0"/>
                </a:cxn>
              </a:cxnLst>
              <a:rect l="0" t="0" r="r" b="b"/>
              <a:pathLst>
                <a:path w="202" h="36">
                  <a:moveTo>
                    <a:pt x="0" y="0"/>
                  </a:moveTo>
                  <a:lnTo>
                    <a:pt x="202" y="0"/>
                  </a:lnTo>
                  <a:lnTo>
                    <a:pt x="202" y="36"/>
                  </a:lnTo>
                  <a:lnTo>
                    <a:pt x="0" y="36"/>
                  </a:lnTo>
                  <a:lnTo>
                    <a:pt x="0" y="0"/>
                  </a:lnTo>
                  <a:close/>
                  <a:moveTo>
                    <a:pt x="0" y="0"/>
                  </a:moveTo>
                  <a:lnTo>
                    <a:pt x="200" y="0"/>
                  </a:lnTo>
                  <a:lnTo>
                    <a:pt x="200"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5428" name="Freeform 1332"/>
            <p:cNvSpPr>
              <a:spLocks noChangeArrowheads="1"/>
            </p:cNvSpPr>
            <p:nvPr/>
          </p:nvSpPr>
          <p:spPr bwMode="auto">
            <a:xfrm>
              <a:off x="3603" y="1443"/>
              <a:ext cx="219" cy="39"/>
            </a:xfrm>
            <a:custGeom>
              <a:avLst/>
              <a:gdLst/>
              <a:ahLst/>
              <a:cxnLst>
                <a:cxn ang="0">
                  <a:pos x="0" y="0"/>
                </a:cxn>
                <a:cxn ang="0">
                  <a:pos x="200" y="0"/>
                </a:cxn>
                <a:cxn ang="0">
                  <a:pos x="200" y="36"/>
                </a:cxn>
                <a:cxn ang="0">
                  <a:pos x="0" y="36"/>
                </a:cxn>
                <a:cxn ang="0">
                  <a:pos x="0" y="0"/>
                </a:cxn>
                <a:cxn ang="0">
                  <a:pos x="0" y="0"/>
                </a:cxn>
                <a:cxn ang="0">
                  <a:pos x="198" y="0"/>
                </a:cxn>
                <a:cxn ang="0">
                  <a:pos x="198" y="36"/>
                </a:cxn>
                <a:cxn ang="0">
                  <a:pos x="0" y="36"/>
                </a:cxn>
                <a:cxn ang="0">
                  <a:pos x="0" y="0"/>
                </a:cxn>
              </a:cxnLst>
              <a:rect l="0" t="0" r="r" b="b"/>
              <a:pathLst>
                <a:path w="200" h="36">
                  <a:moveTo>
                    <a:pt x="0" y="0"/>
                  </a:moveTo>
                  <a:lnTo>
                    <a:pt x="200" y="0"/>
                  </a:lnTo>
                  <a:lnTo>
                    <a:pt x="200" y="36"/>
                  </a:lnTo>
                  <a:lnTo>
                    <a:pt x="0" y="36"/>
                  </a:lnTo>
                  <a:lnTo>
                    <a:pt x="0" y="0"/>
                  </a:lnTo>
                  <a:close/>
                  <a:moveTo>
                    <a:pt x="0" y="0"/>
                  </a:moveTo>
                  <a:lnTo>
                    <a:pt x="198" y="0"/>
                  </a:lnTo>
                  <a:lnTo>
                    <a:pt x="198"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5429" name="Freeform 1333"/>
            <p:cNvSpPr>
              <a:spLocks noChangeArrowheads="1"/>
            </p:cNvSpPr>
            <p:nvPr/>
          </p:nvSpPr>
          <p:spPr bwMode="auto">
            <a:xfrm>
              <a:off x="3603" y="1443"/>
              <a:ext cx="218" cy="39"/>
            </a:xfrm>
            <a:custGeom>
              <a:avLst/>
              <a:gdLst/>
              <a:ahLst/>
              <a:cxnLst>
                <a:cxn ang="0">
                  <a:pos x="0" y="0"/>
                </a:cxn>
                <a:cxn ang="0">
                  <a:pos x="198" y="0"/>
                </a:cxn>
                <a:cxn ang="0">
                  <a:pos x="198" y="36"/>
                </a:cxn>
                <a:cxn ang="0">
                  <a:pos x="0" y="36"/>
                </a:cxn>
                <a:cxn ang="0">
                  <a:pos x="0" y="0"/>
                </a:cxn>
                <a:cxn ang="0">
                  <a:pos x="0" y="0"/>
                </a:cxn>
                <a:cxn ang="0">
                  <a:pos x="196" y="0"/>
                </a:cxn>
                <a:cxn ang="0">
                  <a:pos x="196" y="36"/>
                </a:cxn>
                <a:cxn ang="0">
                  <a:pos x="0" y="36"/>
                </a:cxn>
                <a:cxn ang="0">
                  <a:pos x="0" y="0"/>
                </a:cxn>
              </a:cxnLst>
              <a:rect l="0" t="0" r="r" b="b"/>
              <a:pathLst>
                <a:path w="198" h="36">
                  <a:moveTo>
                    <a:pt x="0" y="0"/>
                  </a:moveTo>
                  <a:lnTo>
                    <a:pt x="198" y="0"/>
                  </a:lnTo>
                  <a:lnTo>
                    <a:pt x="198"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5430" name="Freeform 1334"/>
            <p:cNvSpPr>
              <a:spLocks noChangeArrowheads="1"/>
            </p:cNvSpPr>
            <p:nvPr/>
          </p:nvSpPr>
          <p:spPr bwMode="auto">
            <a:xfrm>
              <a:off x="3603"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5431" name="Freeform 1335"/>
            <p:cNvSpPr>
              <a:spLocks noChangeArrowheads="1"/>
            </p:cNvSpPr>
            <p:nvPr/>
          </p:nvSpPr>
          <p:spPr bwMode="auto">
            <a:xfrm>
              <a:off x="3603"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5432" name="Freeform 1336"/>
            <p:cNvSpPr>
              <a:spLocks noChangeArrowheads="1"/>
            </p:cNvSpPr>
            <p:nvPr/>
          </p:nvSpPr>
          <p:spPr bwMode="auto">
            <a:xfrm>
              <a:off x="3603"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5433" name="Freeform 1337"/>
            <p:cNvSpPr>
              <a:spLocks noChangeArrowheads="1"/>
            </p:cNvSpPr>
            <p:nvPr/>
          </p:nvSpPr>
          <p:spPr bwMode="auto">
            <a:xfrm>
              <a:off x="3603"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5434" name="Freeform 1338"/>
            <p:cNvSpPr>
              <a:spLocks noChangeArrowheads="1"/>
            </p:cNvSpPr>
            <p:nvPr/>
          </p:nvSpPr>
          <p:spPr bwMode="auto">
            <a:xfrm>
              <a:off x="3603"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5435" name="Freeform 1339"/>
            <p:cNvSpPr>
              <a:spLocks noChangeArrowheads="1"/>
            </p:cNvSpPr>
            <p:nvPr/>
          </p:nvSpPr>
          <p:spPr bwMode="auto">
            <a:xfrm>
              <a:off x="3603"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5436" name="Freeform 1340"/>
            <p:cNvSpPr>
              <a:spLocks noChangeArrowheads="1"/>
            </p:cNvSpPr>
            <p:nvPr/>
          </p:nvSpPr>
          <p:spPr bwMode="auto">
            <a:xfrm>
              <a:off x="3603" y="1443"/>
              <a:ext cx="202" cy="39"/>
            </a:xfrm>
            <a:custGeom>
              <a:avLst/>
              <a:gdLst/>
              <a:ahLst/>
              <a:cxnLst>
                <a:cxn ang="0">
                  <a:pos x="0" y="0"/>
                </a:cxn>
                <a:cxn ang="0">
                  <a:pos x="184" y="0"/>
                </a:cxn>
                <a:cxn ang="0">
                  <a:pos x="184" y="36"/>
                </a:cxn>
                <a:cxn ang="0">
                  <a:pos x="0" y="36"/>
                </a:cxn>
                <a:cxn ang="0">
                  <a:pos x="0" y="0"/>
                </a:cxn>
                <a:cxn ang="0">
                  <a:pos x="0" y="0"/>
                </a:cxn>
                <a:cxn ang="0">
                  <a:pos x="182" y="0"/>
                </a:cxn>
                <a:cxn ang="0">
                  <a:pos x="182" y="36"/>
                </a:cxn>
                <a:cxn ang="0">
                  <a:pos x="0" y="36"/>
                </a:cxn>
                <a:cxn ang="0">
                  <a:pos x="0" y="0"/>
                </a:cxn>
              </a:cxnLst>
              <a:rect l="0" t="0" r="r" b="b"/>
              <a:pathLst>
                <a:path w="184" h="36">
                  <a:moveTo>
                    <a:pt x="0" y="0"/>
                  </a:moveTo>
                  <a:lnTo>
                    <a:pt x="184" y="0"/>
                  </a:lnTo>
                  <a:lnTo>
                    <a:pt x="184" y="36"/>
                  </a:lnTo>
                  <a:lnTo>
                    <a:pt x="0" y="36"/>
                  </a:lnTo>
                  <a:lnTo>
                    <a:pt x="0" y="0"/>
                  </a:lnTo>
                  <a:close/>
                  <a:moveTo>
                    <a:pt x="0" y="0"/>
                  </a:moveTo>
                  <a:lnTo>
                    <a:pt x="182" y="0"/>
                  </a:lnTo>
                  <a:lnTo>
                    <a:pt x="182"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5437" name="Freeform 1341"/>
            <p:cNvSpPr>
              <a:spLocks noChangeArrowheads="1"/>
            </p:cNvSpPr>
            <p:nvPr/>
          </p:nvSpPr>
          <p:spPr bwMode="auto">
            <a:xfrm>
              <a:off x="3603" y="1443"/>
              <a:ext cx="200" cy="39"/>
            </a:xfrm>
            <a:custGeom>
              <a:avLst/>
              <a:gdLst/>
              <a:ahLst/>
              <a:cxnLst>
                <a:cxn ang="0">
                  <a:pos x="0" y="0"/>
                </a:cxn>
                <a:cxn ang="0">
                  <a:pos x="182" y="0"/>
                </a:cxn>
                <a:cxn ang="0">
                  <a:pos x="182" y="36"/>
                </a:cxn>
                <a:cxn ang="0">
                  <a:pos x="0" y="36"/>
                </a:cxn>
                <a:cxn ang="0">
                  <a:pos x="0" y="0"/>
                </a:cxn>
                <a:cxn ang="0">
                  <a:pos x="0" y="0"/>
                </a:cxn>
                <a:cxn ang="0">
                  <a:pos x="180" y="0"/>
                </a:cxn>
                <a:cxn ang="0">
                  <a:pos x="180" y="36"/>
                </a:cxn>
                <a:cxn ang="0">
                  <a:pos x="0" y="36"/>
                </a:cxn>
                <a:cxn ang="0">
                  <a:pos x="0" y="0"/>
                </a:cxn>
              </a:cxnLst>
              <a:rect l="0" t="0" r="r" b="b"/>
              <a:pathLst>
                <a:path w="182" h="36">
                  <a:moveTo>
                    <a:pt x="0" y="0"/>
                  </a:moveTo>
                  <a:lnTo>
                    <a:pt x="182" y="0"/>
                  </a:lnTo>
                  <a:lnTo>
                    <a:pt x="182" y="36"/>
                  </a:lnTo>
                  <a:lnTo>
                    <a:pt x="0" y="36"/>
                  </a:lnTo>
                  <a:lnTo>
                    <a:pt x="0" y="0"/>
                  </a:lnTo>
                  <a:close/>
                  <a:moveTo>
                    <a:pt x="0" y="0"/>
                  </a:moveTo>
                  <a:lnTo>
                    <a:pt x="180" y="0"/>
                  </a:lnTo>
                  <a:lnTo>
                    <a:pt x="180"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5438" name="Freeform 1342"/>
            <p:cNvSpPr>
              <a:spLocks noChangeArrowheads="1"/>
            </p:cNvSpPr>
            <p:nvPr/>
          </p:nvSpPr>
          <p:spPr bwMode="auto">
            <a:xfrm>
              <a:off x="3603" y="1443"/>
              <a:ext cx="197" cy="39"/>
            </a:xfrm>
            <a:custGeom>
              <a:avLst/>
              <a:gdLst/>
              <a:ahLst/>
              <a:cxnLst>
                <a:cxn ang="0">
                  <a:pos x="0" y="0"/>
                </a:cxn>
                <a:cxn ang="0">
                  <a:pos x="180" y="0"/>
                </a:cxn>
                <a:cxn ang="0">
                  <a:pos x="180" y="36"/>
                </a:cxn>
                <a:cxn ang="0">
                  <a:pos x="0" y="36"/>
                </a:cxn>
                <a:cxn ang="0">
                  <a:pos x="0" y="0"/>
                </a:cxn>
                <a:cxn ang="0">
                  <a:pos x="0" y="0"/>
                </a:cxn>
                <a:cxn ang="0">
                  <a:pos x="178" y="0"/>
                </a:cxn>
                <a:cxn ang="0">
                  <a:pos x="178" y="36"/>
                </a:cxn>
                <a:cxn ang="0">
                  <a:pos x="0" y="36"/>
                </a:cxn>
                <a:cxn ang="0">
                  <a:pos x="0" y="0"/>
                </a:cxn>
              </a:cxnLst>
              <a:rect l="0" t="0" r="r" b="b"/>
              <a:pathLst>
                <a:path w="180" h="36">
                  <a:moveTo>
                    <a:pt x="0" y="0"/>
                  </a:moveTo>
                  <a:lnTo>
                    <a:pt x="180" y="0"/>
                  </a:lnTo>
                  <a:lnTo>
                    <a:pt x="180" y="36"/>
                  </a:lnTo>
                  <a:lnTo>
                    <a:pt x="0" y="36"/>
                  </a:lnTo>
                  <a:lnTo>
                    <a:pt x="0" y="0"/>
                  </a:lnTo>
                  <a:close/>
                  <a:moveTo>
                    <a:pt x="0" y="0"/>
                  </a:moveTo>
                  <a:lnTo>
                    <a:pt x="178" y="0"/>
                  </a:lnTo>
                  <a:lnTo>
                    <a:pt x="178"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5439" name="Freeform 1343"/>
            <p:cNvSpPr>
              <a:spLocks noChangeArrowheads="1"/>
            </p:cNvSpPr>
            <p:nvPr/>
          </p:nvSpPr>
          <p:spPr bwMode="auto">
            <a:xfrm>
              <a:off x="3603" y="1443"/>
              <a:ext cx="195" cy="39"/>
            </a:xfrm>
            <a:custGeom>
              <a:avLst/>
              <a:gdLst/>
              <a:ahLst/>
              <a:cxnLst>
                <a:cxn ang="0">
                  <a:pos x="0" y="0"/>
                </a:cxn>
                <a:cxn ang="0">
                  <a:pos x="178" y="0"/>
                </a:cxn>
                <a:cxn ang="0">
                  <a:pos x="178" y="36"/>
                </a:cxn>
                <a:cxn ang="0">
                  <a:pos x="0" y="36"/>
                </a:cxn>
                <a:cxn ang="0">
                  <a:pos x="0" y="0"/>
                </a:cxn>
                <a:cxn ang="0">
                  <a:pos x="0" y="0"/>
                </a:cxn>
                <a:cxn ang="0">
                  <a:pos x="177" y="0"/>
                </a:cxn>
                <a:cxn ang="0">
                  <a:pos x="177" y="36"/>
                </a:cxn>
                <a:cxn ang="0">
                  <a:pos x="0" y="36"/>
                </a:cxn>
                <a:cxn ang="0">
                  <a:pos x="0" y="0"/>
                </a:cxn>
              </a:cxnLst>
              <a:rect l="0" t="0" r="r" b="b"/>
              <a:pathLst>
                <a:path w="178" h="36">
                  <a:moveTo>
                    <a:pt x="0" y="0"/>
                  </a:moveTo>
                  <a:lnTo>
                    <a:pt x="178" y="0"/>
                  </a:lnTo>
                  <a:lnTo>
                    <a:pt x="178" y="36"/>
                  </a:lnTo>
                  <a:lnTo>
                    <a:pt x="0" y="36"/>
                  </a:lnTo>
                  <a:lnTo>
                    <a:pt x="0" y="0"/>
                  </a:lnTo>
                  <a:close/>
                  <a:moveTo>
                    <a:pt x="0" y="0"/>
                  </a:moveTo>
                  <a:lnTo>
                    <a:pt x="177" y="0"/>
                  </a:lnTo>
                  <a:lnTo>
                    <a:pt x="177"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5440" name="Freeform 1344"/>
            <p:cNvSpPr>
              <a:spLocks noChangeArrowheads="1"/>
            </p:cNvSpPr>
            <p:nvPr/>
          </p:nvSpPr>
          <p:spPr bwMode="auto">
            <a:xfrm>
              <a:off x="3603" y="1443"/>
              <a:ext cx="194" cy="39"/>
            </a:xfrm>
            <a:custGeom>
              <a:avLst/>
              <a:gdLst/>
              <a:ahLst/>
              <a:cxnLst>
                <a:cxn ang="0">
                  <a:pos x="0" y="0"/>
                </a:cxn>
                <a:cxn ang="0">
                  <a:pos x="177" y="0"/>
                </a:cxn>
                <a:cxn ang="0">
                  <a:pos x="177" y="36"/>
                </a:cxn>
                <a:cxn ang="0">
                  <a:pos x="0" y="36"/>
                </a:cxn>
                <a:cxn ang="0">
                  <a:pos x="0" y="0"/>
                </a:cxn>
                <a:cxn ang="0">
                  <a:pos x="0" y="0"/>
                </a:cxn>
                <a:cxn ang="0">
                  <a:pos x="175" y="0"/>
                </a:cxn>
                <a:cxn ang="0">
                  <a:pos x="175" y="36"/>
                </a:cxn>
                <a:cxn ang="0">
                  <a:pos x="0" y="36"/>
                </a:cxn>
                <a:cxn ang="0">
                  <a:pos x="0" y="0"/>
                </a:cxn>
              </a:cxnLst>
              <a:rect l="0" t="0" r="r" b="b"/>
              <a:pathLst>
                <a:path w="177" h="36">
                  <a:moveTo>
                    <a:pt x="0" y="0"/>
                  </a:moveTo>
                  <a:lnTo>
                    <a:pt x="177" y="0"/>
                  </a:lnTo>
                  <a:lnTo>
                    <a:pt x="177" y="36"/>
                  </a:lnTo>
                  <a:lnTo>
                    <a:pt x="0" y="36"/>
                  </a:lnTo>
                  <a:lnTo>
                    <a:pt x="0" y="0"/>
                  </a:lnTo>
                  <a:close/>
                  <a:moveTo>
                    <a:pt x="0" y="0"/>
                  </a:moveTo>
                  <a:lnTo>
                    <a:pt x="175" y="0"/>
                  </a:lnTo>
                  <a:lnTo>
                    <a:pt x="175"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5441" name="Freeform 1345"/>
            <p:cNvSpPr>
              <a:spLocks noChangeArrowheads="1"/>
            </p:cNvSpPr>
            <p:nvPr/>
          </p:nvSpPr>
          <p:spPr bwMode="auto">
            <a:xfrm>
              <a:off x="3603" y="1443"/>
              <a:ext cx="192" cy="39"/>
            </a:xfrm>
            <a:custGeom>
              <a:avLst/>
              <a:gdLst/>
              <a:ahLst/>
              <a:cxnLst>
                <a:cxn ang="0">
                  <a:pos x="0" y="0"/>
                </a:cxn>
                <a:cxn ang="0">
                  <a:pos x="175" y="0"/>
                </a:cxn>
                <a:cxn ang="0">
                  <a:pos x="175" y="36"/>
                </a:cxn>
                <a:cxn ang="0">
                  <a:pos x="0" y="36"/>
                </a:cxn>
                <a:cxn ang="0">
                  <a:pos x="0" y="0"/>
                </a:cxn>
                <a:cxn ang="0">
                  <a:pos x="0" y="0"/>
                </a:cxn>
                <a:cxn ang="0">
                  <a:pos x="173" y="0"/>
                </a:cxn>
                <a:cxn ang="0">
                  <a:pos x="173" y="36"/>
                </a:cxn>
                <a:cxn ang="0">
                  <a:pos x="0" y="36"/>
                </a:cxn>
                <a:cxn ang="0">
                  <a:pos x="0" y="0"/>
                </a:cxn>
              </a:cxnLst>
              <a:rect l="0" t="0" r="r" b="b"/>
              <a:pathLst>
                <a:path w="175" h="36">
                  <a:moveTo>
                    <a:pt x="0" y="0"/>
                  </a:moveTo>
                  <a:lnTo>
                    <a:pt x="175" y="0"/>
                  </a:lnTo>
                  <a:lnTo>
                    <a:pt x="175" y="36"/>
                  </a:lnTo>
                  <a:lnTo>
                    <a:pt x="0" y="36"/>
                  </a:lnTo>
                  <a:lnTo>
                    <a:pt x="0" y="0"/>
                  </a:lnTo>
                  <a:close/>
                  <a:moveTo>
                    <a:pt x="0" y="0"/>
                  </a:moveTo>
                  <a:lnTo>
                    <a:pt x="173" y="0"/>
                  </a:lnTo>
                  <a:lnTo>
                    <a:pt x="173"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5442" name="Freeform 1346"/>
            <p:cNvSpPr>
              <a:spLocks noChangeArrowheads="1"/>
            </p:cNvSpPr>
            <p:nvPr/>
          </p:nvSpPr>
          <p:spPr bwMode="auto">
            <a:xfrm>
              <a:off x="3603" y="1443"/>
              <a:ext cx="190" cy="39"/>
            </a:xfrm>
            <a:custGeom>
              <a:avLst/>
              <a:gdLst/>
              <a:ahLst/>
              <a:cxnLst>
                <a:cxn ang="0">
                  <a:pos x="0" y="0"/>
                </a:cxn>
                <a:cxn ang="0">
                  <a:pos x="173" y="0"/>
                </a:cxn>
                <a:cxn ang="0">
                  <a:pos x="173" y="36"/>
                </a:cxn>
                <a:cxn ang="0">
                  <a:pos x="0" y="36"/>
                </a:cxn>
                <a:cxn ang="0">
                  <a:pos x="0" y="0"/>
                </a:cxn>
                <a:cxn ang="0">
                  <a:pos x="0" y="0"/>
                </a:cxn>
                <a:cxn ang="0">
                  <a:pos x="171" y="0"/>
                </a:cxn>
                <a:cxn ang="0">
                  <a:pos x="171" y="36"/>
                </a:cxn>
                <a:cxn ang="0">
                  <a:pos x="0" y="36"/>
                </a:cxn>
                <a:cxn ang="0">
                  <a:pos x="0" y="0"/>
                </a:cxn>
              </a:cxnLst>
              <a:rect l="0" t="0" r="r" b="b"/>
              <a:pathLst>
                <a:path w="173" h="36">
                  <a:moveTo>
                    <a:pt x="0" y="0"/>
                  </a:moveTo>
                  <a:lnTo>
                    <a:pt x="173" y="0"/>
                  </a:lnTo>
                  <a:lnTo>
                    <a:pt x="173"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5443" name="Freeform 1347"/>
            <p:cNvSpPr>
              <a:spLocks noChangeArrowheads="1"/>
            </p:cNvSpPr>
            <p:nvPr/>
          </p:nvSpPr>
          <p:spPr bwMode="auto">
            <a:xfrm>
              <a:off x="3603" y="1443"/>
              <a:ext cx="187" cy="39"/>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5444" name="Freeform 1348"/>
            <p:cNvSpPr>
              <a:spLocks noChangeArrowheads="1"/>
            </p:cNvSpPr>
            <p:nvPr/>
          </p:nvSpPr>
          <p:spPr bwMode="auto">
            <a:xfrm>
              <a:off x="3603" y="1443"/>
              <a:ext cx="186"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5445" name="Freeform 1349"/>
            <p:cNvSpPr>
              <a:spLocks noChangeArrowheads="1"/>
            </p:cNvSpPr>
            <p:nvPr/>
          </p:nvSpPr>
          <p:spPr bwMode="auto">
            <a:xfrm>
              <a:off x="3603"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5446" name="Freeform 1350"/>
            <p:cNvSpPr>
              <a:spLocks noChangeArrowheads="1"/>
            </p:cNvSpPr>
            <p:nvPr/>
          </p:nvSpPr>
          <p:spPr bwMode="auto">
            <a:xfrm>
              <a:off x="3603"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5447" name="Freeform 1351"/>
            <p:cNvSpPr>
              <a:spLocks noChangeArrowheads="1"/>
            </p:cNvSpPr>
            <p:nvPr/>
          </p:nvSpPr>
          <p:spPr bwMode="auto">
            <a:xfrm>
              <a:off x="3603"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5448" name="Freeform 1352"/>
            <p:cNvSpPr>
              <a:spLocks noChangeArrowheads="1"/>
            </p:cNvSpPr>
            <p:nvPr/>
          </p:nvSpPr>
          <p:spPr bwMode="auto">
            <a:xfrm>
              <a:off x="3603" y="1443"/>
              <a:ext cx="177" cy="39"/>
            </a:xfrm>
            <a:custGeom>
              <a:avLst/>
              <a:gdLst/>
              <a:ahLst/>
              <a:cxnLst>
                <a:cxn ang="0">
                  <a:pos x="0" y="0"/>
                </a:cxn>
                <a:cxn ang="0">
                  <a:pos x="161" y="0"/>
                </a:cxn>
                <a:cxn ang="0">
                  <a:pos x="161" y="36"/>
                </a:cxn>
                <a:cxn ang="0">
                  <a:pos x="0" y="36"/>
                </a:cxn>
                <a:cxn ang="0">
                  <a:pos x="0" y="0"/>
                </a:cxn>
                <a:cxn ang="0">
                  <a:pos x="0" y="0"/>
                </a:cxn>
                <a:cxn ang="0">
                  <a:pos x="159" y="0"/>
                </a:cxn>
                <a:cxn ang="0">
                  <a:pos x="159" y="36"/>
                </a:cxn>
                <a:cxn ang="0">
                  <a:pos x="0" y="36"/>
                </a:cxn>
                <a:cxn ang="0">
                  <a:pos x="0" y="0"/>
                </a:cxn>
              </a:cxnLst>
              <a:rect l="0" t="0" r="r" b="b"/>
              <a:pathLst>
                <a:path w="161" h="36">
                  <a:moveTo>
                    <a:pt x="0" y="0"/>
                  </a:moveTo>
                  <a:lnTo>
                    <a:pt x="161" y="0"/>
                  </a:lnTo>
                  <a:lnTo>
                    <a:pt x="161" y="36"/>
                  </a:lnTo>
                  <a:lnTo>
                    <a:pt x="0" y="36"/>
                  </a:lnTo>
                  <a:lnTo>
                    <a:pt x="0" y="0"/>
                  </a:lnTo>
                  <a:close/>
                  <a:moveTo>
                    <a:pt x="0" y="0"/>
                  </a:moveTo>
                  <a:lnTo>
                    <a:pt x="159" y="0"/>
                  </a:lnTo>
                  <a:lnTo>
                    <a:pt x="159"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5449" name="Freeform 1353"/>
            <p:cNvSpPr>
              <a:spLocks noChangeArrowheads="1"/>
            </p:cNvSpPr>
            <p:nvPr/>
          </p:nvSpPr>
          <p:spPr bwMode="auto">
            <a:xfrm>
              <a:off x="3603" y="1443"/>
              <a:ext cx="175" cy="39"/>
            </a:xfrm>
            <a:custGeom>
              <a:avLst/>
              <a:gdLst/>
              <a:ahLst/>
              <a:cxnLst>
                <a:cxn ang="0">
                  <a:pos x="0" y="0"/>
                </a:cxn>
                <a:cxn ang="0">
                  <a:pos x="159" y="0"/>
                </a:cxn>
                <a:cxn ang="0">
                  <a:pos x="159" y="36"/>
                </a:cxn>
                <a:cxn ang="0">
                  <a:pos x="0" y="36"/>
                </a:cxn>
                <a:cxn ang="0">
                  <a:pos x="0" y="0"/>
                </a:cxn>
                <a:cxn ang="0">
                  <a:pos x="0" y="0"/>
                </a:cxn>
                <a:cxn ang="0">
                  <a:pos x="157" y="0"/>
                </a:cxn>
                <a:cxn ang="0">
                  <a:pos x="157" y="36"/>
                </a:cxn>
                <a:cxn ang="0">
                  <a:pos x="0" y="36"/>
                </a:cxn>
                <a:cxn ang="0">
                  <a:pos x="0" y="0"/>
                </a:cxn>
              </a:cxnLst>
              <a:rect l="0" t="0" r="r" b="b"/>
              <a:pathLst>
                <a:path w="159" h="36">
                  <a:moveTo>
                    <a:pt x="0" y="0"/>
                  </a:moveTo>
                  <a:lnTo>
                    <a:pt x="159" y="0"/>
                  </a:lnTo>
                  <a:lnTo>
                    <a:pt x="159" y="36"/>
                  </a:lnTo>
                  <a:lnTo>
                    <a:pt x="0" y="36"/>
                  </a:lnTo>
                  <a:lnTo>
                    <a:pt x="0" y="0"/>
                  </a:lnTo>
                  <a:close/>
                  <a:moveTo>
                    <a:pt x="0" y="0"/>
                  </a:moveTo>
                  <a:lnTo>
                    <a:pt x="157" y="0"/>
                  </a:lnTo>
                  <a:lnTo>
                    <a:pt x="157"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5450" name="Freeform 1354"/>
            <p:cNvSpPr>
              <a:spLocks noChangeArrowheads="1"/>
            </p:cNvSpPr>
            <p:nvPr/>
          </p:nvSpPr>
          <p:spPr bwMode="auto">
            <a:xfrm>
              <a:off x="3603" y="1443"/>
              <a:ext cx="172" cy="39"/>
            </a:xfrm>
            <a:custGeom>
              <a:avLst/>
              <a:gdLst/>
              <a:ahLst/>
              <a:cxnLst>
                <a:cxn ang="0">
                  <a:pos x="0" y="0"/>
                </a:cxn>
                <a:cxn ang="0">
                  <a:pos x="157" y="0"/>
                </a:cxn>
                <a:cxn ang="0">
                  <a:pos x="157" y="36"/>
                </a:cxn>
                <a:cxn ang="0">
                  <a:pos x="0" y="36"/>
                </a:cxn>
                <a:cxn ang="0">
                  <a:pos x="0" y="0"/>
                </a:cxn>
                <a:cxn ang="0">
                  <a:pos x="0" y="0"/>
                </a:cxn>
                <a:cxn ang="0">
                  <a:pos x="155" y="0"/>
                </a:cxn>
                <a:cxn ang="0">
                  <a:pos x="155" y="36"/>
                </a:cxn>
                <a:cxn ang="0">
                  <a:pos x="0" y="36"/>
                </a:cxn>
                <a:cxn ang="0">
                  <a:pos x="0" y="0"/>
                </a:cxn>
              </a:cxnLst>
              <a:rect l="0" t="0" r="r" b="b"/>
              <a:pathLst>
                <a:path w="157" h="36">
                  <a:moveTo>
                    <a:pt x="0" y="0"/>
                  </a:moveTo>
                  <a:lnTo>
                    <a:pt x="157" y="0"/>
                  </a:lnTo>
                  <a:lnTo>
                    <a:pt x="157" y="36"/>
                  </a:lnTo>
                  <a:lnTo>
                    <a:pt x="0" y="36"/>
                  </a:lnTo>
                  <a:lnTo>
                    <a:pt x="0" y="0"/>
                  </a:lnTo>
                  <a:close/>
                  <a:moveTo>
                    <a:pt x="0" y="0"/>
                  </a:moveTo>
                  <a:lnTo>
                    <a:pt x="155" y="0"/>
                  </a:lnTo>
                  <a:lnTo>
                    <a:pt x="155"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5451" name="Freeform 1355"/>
            <p:cNvSpPr>
              <a:spLocks noChangeArrowheads="1"/>
            </p:cNvSpPr>
            <p:nvPr/>
          </p:nvSpPr>
          <p:spPr bwMode="auto">
            <a:xfrm>
              <a:off x="3603" y="1443"/>
              <a:ext cx="170" cy="39"/>
            </a:xfrm>
            <a:custGeom>
              <a:avLst/>
              <a:gdLst/>
              <a:ahLst/>
              <a:cxnLst>
                <a:cxn ang="0">
                  <a:pos x="0" y="0"/>
                </a:cxn>
                <a:cxn ang="0">
                  <a:pos x="155" y="0"/>
                </a:cxn>
                <a:cxn ang="0">
                  <a:pos x="155" y="36"/>
                </a:cxn>
                <a:cxn ang="0">
                  <a:pos x="0" y="36"/>
                </a:cxn>
                <a:cxn ang="0">
                  <a:pos x="0" y="0"/>
                </a:cxn>
                <a:cxn ang="0">
                  <a:pos x="0" y="0"/>
                </a:cxn>
                <a:cxn ang="0">
                  <a:pos x="154" y="0"/>
                </a:cxn>
                <a:cxn ang="0">
                  <a:pos x="154" y="36"/>
                </a:cxn>
                <a:cxn ang="0">
                  <a:pos x="0" y="36"/>
                </a:cxn>
                <a:cxn ang="0">
                  <a:pos x="0" y="0"/>
                </a:cxn>
              </a:cxnLst>
              <a:rect l="0" t="0" r="r" b="b"/>
              <a:pathLst>
                <a:path w="155" h="36">
                  <a:moveTo>
                    <a:pt x="0" y="0"/>
                  </a:moveTo>
                  <a:lnTo>
                    <a:pt x="155" y="0"/>
                  </a:lnTo>
                  <a:lnTo>
                    <a:pt x="155" y="36"/>
                  </a:lnTo>
                  <a:lnTo>
                    <a:pt x="0" y="36"/>
                  </a:lnTo>
                  <a:lnTo>
                    <a:pt x="0" y="0"/>
                  </a:lnTo>
                  <a:close/>
                  <a:moveTo>
                    <a:pt x="0" y="0"/>
                  </a:moveTo>
                  <a:lnTo>
                    <a:pt x="154" y="0"/>
                  </a:lnTo>
                  <a:lnTo>
                    <a:pt x="154"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5452" name="Freeform 1356"/>
            <p:cNvSpPr>
              <a:spLocks noChangeArrowheads="1"/>
            </p:cNvSpPr>
            <p:nvPr/>
          </p:nvSpPr>
          <p:spPr bwMode="auto">
            <a:xfrm>
              <a:off x="3603" y="1443"/>
              <a:ext cx="169" cy="39"/>
            </a:xfrm>
            <a:custGeom>
              <a:avLst/>
              <a:gdLst/>
              <a:ahLst/>
              <a:cxnLst>
                <a:cxn ang="0">
                  <a:pos x="0" y="0"/>
                </a:cxn>
                <a:cxn ang="0">
                  <a:pos x="154" y="0"/>
                </a:cxn>
                <a:cxn ang="0">
                  <a:pos x="154" y="36"/>
                </a:cxn>
                <a:cxn ang="0">
                  <a:pos x="0" y="36"/>
                </a:cxn>
                <a:cxn ang="0">
                  <a:pos x="0" y="0"/>
                </a:cxn>
                <a:cxn ang="0">
                  <a:pos x="0" y="0"/>
                </a:cxn>
                <a:cxn ang="0">
                  <a:pos x="152" y="0"/>
                </a:cxn>
                <a:cxn ang="0">
                  <a:pos x="152" y="36"/>
                </a:cxn>
                <a:cxn ang="0">
                  <a:pos x="0" y="36"/>
                </a:cxn>
                <a:cxn ang="0">
                  <a:pos x="0" y="0"/>
                </a:cxn>
              </a:cxnLst>
              <a:rect l="0" t="0" r="r" b="b"/>
              <a:pathLst>
                <a:path w="154" h="36">
                  <a:moveTo>
                    <a:pt x="0" y="0"/>
                  </a:moveTo>
                  <a:lnTo>
                    <a:pt x="154" y="0"/>
                  </a:lnTo>
                  <a:lnTo>
                    <a:pt x="154" y="36"/>
                  </a:lnTo>
                  <a:lnTo>
                    <a:pt x="0" y="36"/>
                  </a:lnTo>
                  <a:lnTo>
                    <a:pt x="0" y="0"/>
                  </a:lnTo>
                  <a:close/>
                  <a:moveTo>
                    <a:pt x="0" y="0"/>
                  </a:moveTo>
                  <a:lnTo>
                    <a:pt x="152" y="0"/>
                  </a:lnTo>
                  <a:lnTo>
                    <a:pt x="152"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5453" name="Freeform 1357"/>
            <p:cNvSpPr>
              <a:spLocks noChangeArrowheads="1"/>
            </p:cNvSpPr>
            <p:nvPr/>
          </p:nvSpPr>
          <p:spPr bwMode="auto">
            <a:xfrm>
              <a:off x="3603" y="1443"/>
              <a:ext cx="167" cy="39"/>
            </a:xfrm>
            <a:custGeom>
              <a:avLst/>
              <a:gdLst/>
              <a:ahLst/>
              <a:cxnLst>
                <a:cxn ang="0">
                  <a:pos x="0" y="0"/>
                </a:cxn>
                <a:cxn ang="0">
                  <a:pos x="152" y="0"/>
                </a:cxn>
                <a:cxn ang="0">
                  <a:pos x="152" y="36"/>
                </a:cxn>
                <a:cxn ang="0">
                  <a:pos x="0" y="36"/>
                </a:cxn>
                <a:cxn ang="0">
                  <a:pos x="0" y="0"/>
                </a:cxn>
                <a:cxn ang="0">
                  <a:pos x="0" y="0"/>
                </a:cxn>
                <a:cxn ang="0">
                  <a:pos x="150" y="0"/>
                </a:cxn>
                <a:cxn ang="0">
                  <a:pos x="150" y="36"/>
                </a:cxn>
                <a:cxn ang="0">
                  <a:pos x="0" y="36"/>
                </a:cxn>
                <a:cxn ang="0">
                  <a:pos x="0" y="0"/>
                </a:cxn>
              </a:cxnLst>
              <a:rect l="0" t="0" r="r" b="b"/>
              <a:pathLst>
                <a:path w="152" h="36">
                  <a:moveTo>
                    <a:pt x="0" y="0"/>
                  </a:moveTo>
                  <a:lnTo>
                    <a:pt x="152" y="0"/>
                  </a:lnTo>
                  <a:lnTo>
                    <a:pt x="152" y="36"/>
                  </a:lnTo>
                  <a:lnTo>
                    <a:pt x="0" y="36"/>
                  </a:lnTo>
                  <a:lnTo>
                    <a:pt x="0" y="0"/>
                  </a:lnTo>
                  <a:close/>
                  <a:moveTo>
                    <a:pt x="0" y="0"/>
                  </a:moveTo>
                  <a:lnTo>
                    <a:pt x="150" y="0"/>
                  </a:lnTo>
                  <a:lnTo>
                    <a:pt x="150"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5454" name="Freeform 1358"/>
            <p:cNvSpPr>
              <a:spLocks noChangeArrowheads="1"/>
            </p:cNvSpPr>
            <p:nvPr/>
          </p:nvSpPr>
          <p:spPr bwMode="auto">
            <a:xfrm>
              <a:off x="3603" y="1443"/>
              <a:ext cx="165" cy="39"/>
            </a:xfrm>
            <a:custGeom>
              <a:avLst/>
              <a:gdLst/>
              <a:ahLst/>
              <a:cxnLst>
                <a:cxn ang="0">
                  <a:pos x="0" y="0"/>
                </a:cxn>
                <a:cxn ang="0">
                  <a:pos x="150" y="0"/>
                </a:cxn>
                <a:cxn ang="0">
                  <a:pos x="150" y="36"/>
                </a:cxn>
                <a:cxn ang="0">
                  <a:pos x="0" y="36"/>
                </a:cxn>
                <a:cxn ang="0">
                  <a:pos x="0" y="0"/>
                </a:cxn>
                <a:cxn ang="0">
                  <a:pos x="0" y="0"/>
                </a:cxn>
                <a:cxn ang="0">
                  <a:pos x="148" y="0"/>
                </a:cxn>
                <a:cxn ang="0">
                  <a:pos x="148" y="36"/>
                </a:cxn>
                <a:cxn ang="0">
                  <a:pos x="0" y="36"/>
                </a:cxn>
                <a:cxn ang="0">
                  <a:pos x="0" y="0"/>
                </a:cxn>
              </a:cxnLst>
              <a:rect l="0" t="0" r="r" b="b"/>
              <a:pathLst>
                <a:path w="150" h="36">
                  <a:moveTo>
                    <a:pt x="0" y="0"/>
                  </a:moveTo>
                  <a:lnTo>
                    <a:pt x="150" y="0"/>
                  </a:lnTo>
                  <a:lnTo>
                    <a:pt x="150"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5455" name="Freeform 1359"/>
            <p:cNvSpPr>
              <a:spLocks noChangeArrowheads="1"/>
            </p:cNvSpPr>
            <p:nvPr/>
          </p:nvSpPr>
          <p:spPr bwMode="auto">
            <a:xfrm>
              <a:off x="3603" y="1443"/>
              <a:ext cx="162" cy="39"/>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5456" name="Freeform 1360"/>
            <p:cNvSpPr>
              <a:spLocks noChangeArrowheads="1"/>
            </p:cNvSpPr>
            <p:nvPr/>
          </p:nvSpPr>
          <p:spPr bwMode="auto">
            <a:xfrm>
              <a:off x="3603" y="1443"/>
              <a:ext cx="160" cy="39"/>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5457" name="Freeform 1361"/>
            <p:cNvSpPr>
              <a:spLocks noChangeArrowheads="1"/>
            </p:cNvSpPr>
            <p:nvPr/>
          </p:nvSpPr>
          <p:spPr bwMode="auto">
            <a:xfrm>
              <a:off x="3603"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grpSp>
      <p:grpSp>
        <p:nvGrpSpPr>
          <p:cNvPr id="9" name="Group 1362"/>
          <p:cNvGrpSpPr>
            <a:grpSpLocks/>
          </p:cNvGrpSpPr>
          <p:nvPr/>
        </p:nvGrpSpPr>
        <p:grpSpPr bwMode="auto">
          <a:xfrm>
            <a:off x="5188320" y="1834753"/>
            <a:ext cx="2054880" cy="538617"/>
            <a:chOff x="3603" y="1274"/>
            <a:chExt cx="1427" cy="374"/>
          </a:xfrm>
        </p:grpSpPr>
        <p:sp>
          <p:nvSpPr>
            <p:cNvPr id="5459" name="Freeform 1363"/>
            <p:cNvSpPr>
              <a:spLocks noChangeArrowheads="1"/>
            </p:cNvSpPr>
            <p:nvPr/>
          </p:nvSpPr>
          <p:spPr bwMode="auto">
            <a:xfrm>
              <a:off x="3603" y="1443"/>
              <a:ext cx="156"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5460" name="Freeform 1364"/>
            <p:cNvSpPr>
              <a:spLocks noChangeArrowheads="1"/>
            </p:cNvSpPr>
            <p:nvPr/>
          </p:nvSpPr>
          <p:spPr bwMode="auto">
            <a:xfrm>
              <a:off x="3603" y="1443"/>
              <a:ext cx="154"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5461" name="Freeform 1365"/>
            <p:cNvSpPr>
              <a:spLocks noChangeArrowheads="1"/>
            </p:cNvSpPr>
            <p:nvPr/>
          </p:nvSpPr>
          <p:spPr bwMode="auto">
            <a:xfrm>
              <a:off x="3603" y="1443"/>
              <a:ext cx="151" cy="39"/>
            </a:xfrm>
            <a:custGeom>
              <a:avLst/>
              <a:gdLst/>
              <a:ahLst/>
              <a:cxnLst>
                <a:cxn ang="0">
                  <a:pos x="0" y="0"/>
                </a:cxn>
                <a:cxn ang="0">
                  <a:pos x="138" y="0"/>
                </a:cxn>
                <a:cxn ang="0">
                  <a:pos x="138" y="36"/>
                </a:cxn>
                <a:cxn ang="0">
                  <a:pos x="0" y="36"/>
                </a:cxn>
                <a:cxn ang="0">
                  <a:pos x="0" y="0"/>
                </a:cxn>
                <a:cxn ang="0">
                  <a:pos x="0" y="0"/>
                </a:cxn>
                <a:cxn ang="0">
                  <a:pos x="136" y="0"/>
                </a:cxn>
                <a:cxn ang="0">
                  <a:pos x="136" y="36"/>
                </a:cxn>
                <a:cxn ang="0">
                  <a:pos x="0" y="36"/>
                </a:cxn>
                <a:cxn ang="0">
                  <a:pos x="0" y="0"/>
                </a:cxn>
              </a:cxnLst>
              <a:rect l="0" t="0" r="r" b="b"/>
              <a:pathLst>
                <a:path w="138" h="36">
                  <a:moveTo>
                    <a:pt x="0" y="0"/>
                  </a:moveTo>
                  <a:lnTo>
                    <a:pt x="138" y="0"/>
                  </a:lnTo>
                  <a:lnTo>
                    <a:pt x="138" y="36"/>
                  </a:lnTo>
                  <a:lnTo>
                    <a:pt x="0" y="36"/>
                  </a:lnTo>
                  <a:lnTo>
                    <a:pt x="0" y="0"/>
                  </a:lnTo>
                  <a:close/>
                  <a:moveTo>
                    <a:pt x="0" y="0"/>
                  </a:moveTo>
                  <a:lnTo>
                    <a:pt x="136" y="0"/>
                  </a:lnTo>
                  <a:lnTo>
                    <a:pt x="136"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5462" name="Freeform 1366"/>
            <p:cNvSpPr>
              <a:spLocks noChangeArrowheads="1"/>
            </p:cNvSpPr>
            <p:nvPr/>
          </p:nvSpPr>
          <p:spPr bwMode="auto">
            <a:xfrm>
              <a:off x="3603" y="1443"/>
              <a:ext cx="149" cy="39"/>
            </a:xfrm>
            <a:custGeom>
              <a:avLst/>
              <a:gdLst/>
              <a:ahLst/>
              <a:cxnLst>
                <a:cxn ang="0">
                  <a:pos x="0" y="0"/>
                </a:cxn>
                <a:cxn ang="0">
                  <a:pos x="136" y="0"/>
                </a:cxn>
                <a:cxn ang="0">
                  <a:pos x="136" y="36"/>
                </a:cxn>
                <a:cxn ang="0">
                  <a:pos x="0" y="36"/>
                </a:cxn>
                <a:cxn ang="0">
                  <a:pos x="0" y="0"/>
                </a:cxn>
                <a:cxn ang="0">
                  <a:pos x="0" y="0"/>
                </a:cxn>
                <a:cxn ang="0">
                  <a:pos x="134" y="0"/>
                </a:cxn>
                <a:cxn ang="0">
                  <a:pos x="134" y="36"/>
                </a:cxn>
                <a:cxn ang="0">
                  <a:pos x="0" y="36"/>
                </a:cxn>
                <a:cxn ang="0">
                  <a:pos x="0" y="0"/>
                </a:cxn>
              </a:cxnLst>
              <a:rect l="0" t="0" r="r" b="b"/>
              <a:pathLst>
                <a:path w="136" h="36">
                  <a:moveTo>
                    <a:pt x="0" y="0"/>
                  </a:moveTo>
                  <a:lnTo>
                    <a:pt x="136" y="0"/>
                  </a:lnTo>
                  <a:lnTo>
                    <a:pt x="136" y="36"/>
                  </a:lnTo>
                  <a:lnTo>
                    <a:pt x="0" y="36"/>
                  </a:lnTo>
                  <a:lnTo>
                    <a:pt x="0" y="0"/>
                  </a:lnTo>
                  <a:close/>
                  <a:moveTo>
                    <a:pt x="0" y="0"/>
                  </a:moveTo>
                  <a:lnTo>
                    <a:pt x="134" y="0"/>
                  </a:lnTo>
                  <a:lnTo>
                    <a:pt x="134"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5463" name="Freeform 1367"/>
            <p:cNvSpPr>
              <a:spLocks noChangeArrowheads="1"/>
            </p:cNvSpPr>
            <p:nvPr/>
          </p:nvSpPr>
          <p:spPr bwMode="auto">
            <a:xfrm>
              <a:off x="3603" y="1443"/>
              <a:ext cx="147" cy="39"/>
            </a:xfrm>
            <a:custGeom>
              <a:avLst/>
              <a:gdLst/>
              <a:ahLst/>
              <a:cxnLst>
                <a:cxn ang="0">
                  <a:pos x="0" y="0"/>
                </a:cxn>
                <a:cxn ang="0">
                  <a:pos x="134" y="0"/>
                </a:cxn>
                <a:cxn ang="0">
                  <a:pos x="134" y="36"/>
                </a:cxn>
                <a:cxn ang="0">
                  <a:pos x="0" y="36"/>
                </a:cxn>
                <a:cxn ang="0">
                  <a:pos x="0" y="0"/>
                </a:cxn>
                <a:cxn ang="0">
                  <a:pos x="0" y="0"/>
                </a:cxn>
                <a:cxn ang="0">
                  <a:pos x="132" y="0"/>
                </a:cxn>
                <a:cxn ang="0">
                  <a:pos x="132" y="36"/>
                </a:cxn>
                <a:cxn ang="0">
                  <a:pos x="0" y="36"/>
                </a:cxn>
                <a:cxn ang="0">
                  <a:pos x="0" y="0"/>
                </a:cxn>
              </a:cxnLst>
              <a:rect l="0" t="0" r="r" b="b"/>
              <a:pathLst>
                <a:path w="134" h="36">
                  <a:moveTo>
                    <a:pt x="0" y="0"/>
                  </a:moveTo>
                  <a:lnTo>
                    <a:pt x="134" y="0"/>
                  </a:lnTo>
                  <a:lnTo>
                    <a:pt x="134" y="36"/>
                  </a:lnTo>
                  <a:lnTo>
                    <a:pt x="0" y="36"/>
                  </a:lnTo>
                  <a:lnTo>
                    <a:pt x="0" y="0"/>
                  </a:lnTo>
                  <a:close/>
                  <a:moveTo>
                    <a:pt x="0" y="0"/>
                  </a:moveTo>
                  <a:lnTo>
                    <a:pt x="132" y="0"/>
                  </a:lnTo>
                  <a:lnTo>
                    <a:pt x="132"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5464" name="Freeform 1368"/>
            <p:cNvSpPr>
              <a:spLocks noChangeArrowheads="1"/>
            </p:cNvSpPr>
            <p:nvPr/>
          </p:nvSpPr>
          <p:spPr bwMode="auto">
            <a:xfrm>
              <a:off x="3603" y="1443"/>
              <a:ext cx="145" cy="39"/>
            </a:xfrm>
            <a:custGeom>
              <a:avLst/>
              <a:gdLst/>
              <a:ahLst/>
              <a:cxnLst>
                <a:cxn ang="0">
                  <a:pos x="0" y="0"/>
                </a:cxn>
                <a:cxn ang="0">
                  <a:pos x="132" y="0"/>
                </a:cxn>
                <a:cxn ang="0">
                  <a:pos x="132" y="36"/>
                </a:cxn>
                <a:cxn ang="0">
                  <a:pos x="0" y="36"/>
                </a:cxn>
                <a:cxn ang="0">
                  <a:pos x="0" y="0"/>
                </a:cxn>
                <a:cxn ang="0">
                  <a:pos x="0" y="0"/>
                </a:cxn>
                <a:cxn ang="0">
                  <a:pos x="131" y="0"/>
                </a:cxn>
                <a:cxn ang="0">
                  <a:pos x="131" y="36"/>
                </a:cxn>
                <a:cxn ang="0">
                  <a:pos x="0" y="36"/>
                </a:cxn>
                <a:cxn ang="0">
                  <a:pos x="0" y="0"/>
                </a:cxn>
              </a:cxnLst>
              <a:rect l="0" t="0" r="r" b="b"/>
              <a:pathLst>
                <a:path w="132" h="36">
                  <a:moveTo>
                    <a:pt x="0" y="0"/>
                  </a:moveTo>
                  <a:lnTo>
                    <a:pt x="132" y="0"/>
                  </a:lnTo>
                  <a:lnTo>
                    <a:pt x="132" y="36"/>
                  </a:lnTo>
                  <a:lnTo>
                    <a:pt x="0" y="36"/>
                  </a:lnTo>
                  <a:lnTo>
                    <a:pt x="0" y="0"/>
                  </a:lnTo>
                  <a:close/>
                  <a:moveTo>
                    <a:pt x="0" y="0"/>
                  </a:moveTo>
                  <a:lnTo>
                    <a:pt x="131" y="0"/>
                  </a:lnTo>
                  <a:lnTo>
                    <a:pt x="131"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5465" name="Freeform 1369"/>
            <p:cNvSpPr>
              <a:spLocks noChangeArrowheads="1"/>
            </p:cNvSpPr>
            <p:nvPr/>
          </p:nvSpPr>
          <p:spPr bwMode="auto">
            <a:xfrm>
              <a:off x="3603" y="1443"/>
              <a:ext cx="143" cy="39"/>
            </a:xfrm>
            <a:custGeom>
              <a:avLst/>
              <a:gdLst/>
              <a:ahLst/>
              <a:cxnLst>
                <a:cxn ang="0">
                  <a:pos x="0" y="0"/>
                </a:cxn>
                <a:cxn ang="0">
                  <a:pos x="131" y="0"/>
                </a:cxn>
                <a:cxn ang="0">
                  <a:pos x="131" y="36"/>
                </a:cxn>
                <a:cxn ang="0">
                  <a:pos x="0" y="36"/>
                </a:cxn>
                <a:cxn ang="0">
                  <a:pos x="0" y="0"/>
                </a:cxn>
                <a:cxn ang="0">
                  <a:pos x="0" y="0"/>
                </a:cxn>
                <a:cxn ang="0">
                  <a:pos x="129" y="0"/>
                </a:cxn>
                <a:cxn ang="0">
                  <a:pos x="129" y="36"/>
                </a:cxn>
                <a:cxn ang="0">
                  <a:pos x="0" y="36"/>
                </a:cxn>
                <a:cxn ang="0">
                  <a:pos x="0" y="0"/>
                </a:cxn>
              </a:cxnLst>
              <a:rect l="0" t="0" r="r" b="b"/>
              <a:pathLst>
                <a:path w="131" h="36">
                  <a:moveTo>
                    <a:pt x="0" y="0"/>
                  </a:moveTo>
                  <a:lnTo>
                    <a:pt x="131" y="0"/>
                  </a:lnTo>
                  <a:lnTo>
                    <a:pt x="131" y="36"/>
                  </a:lnTo>
                  <a:lnTo>
                    <a:pt x="0" y="36"/>
                  </a:lnTo>
                  <a:lnTo>
                    <a:pt x="0" y="0"/>
                  </a:lnTo>
                  <a:close/>
                  <a:moveTo>
                    <a:pt x="0" y="0"/>
                  </a:moveTo>
                  <a:lnTo>
                    <a:pt x="129" y="0"/>
                  </a:lnTo>
                  <a:lnTo>
                    <a:pt x="129"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5466" name="Freeform 1370"/>
            <p:cNvSpPr>
              <a:spLocks noChangeArrowheads="1"/>
            </p:cNvSpPr>
            <p:nvPr/>
          </p:nvSpPr>
          <p:spPr bwMode="auto">
            <a:xfrm>
              <a:off x="3603" y="1443"/>
              <a:ext cx="141" cy="39"/>
            </a:xfrm>
            <a:custGeom>
              <a:avLst/>
              <a:gdLst/>
              <a:ahLst/>
              <a:cxnLst>
                <a:cxn ang="0">
                  <a:pos x="0" y="0"/>
                </a:cxn>
                <a:cxn ang="0">
                  <a:pos x="129" y="0"/>
                </a:cxn>
                <a:cxn ang="0">
                  <a:pos x="129" y="36"/>
                </a:cxn>
                <a:cxn ang="0">
                  <a:pos x="0" y="36"/>
                </a:cxn>
                <a:cxn ang="0">
                  <a:pos x="0" y="0"/>
                </a:cxn>
                <a:cxn ang="0">
                  <a:pos x="0" y="0"/>
                </a:cxn>
                <a:cxn ang="0">
                  <a:pos x="127" y="0"/>
                </a:cxn>
                <a:cxn ang="0">
                  <a:pos x="127" y="36"/>
                </a:cxn>
                <a:cxn ang="0">
                  <a:pos x="0" y="36"/>
                </a:cxn>
                <a:cxn ang="0">
                  <a:pos x="0" y="0"/>
                </a:cxn>
              </a:cxnLst>
              <a:rect l="0" t="0" r="r" b="b"/>
              <a:pathLst>
                <a:path w="129" h="36">
                  <a:moveTo>
                    <a:pt x="0" y="0"/>
                  </a:moveTo>
                  <a:lnTo>
                    <a:pt x="129" y="0"/>
                  </a:lnTo>
                  <a:lnTo>
                    <a:pt x="129" y="36"/>
                  </a:lnTo>
                  <a:lnTo>
                    <a:pt x="0" y="36"/>
                  </a:lnTo>
                  <a:lnTo>
                    <a:pt x="0" y="0"/>
                  </a:lnTo>
                  <a:close/>
                  <a:moveTo>
                    <a:pt x="0" y="0"/>
                  </a:moveTo>
                  <a:lnTo>
                    <a:pt x="127" y="0"/>
                  </a:lnTo>
                  <a:lnTo>
                    <a:pt x="127"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5467" name="Freeform 1371"/>
            <p:cNvSpPr>
              <a:spLocks noChangeArrowheads="1"/>
            </p:cNvSpPr>
            <p:nvPr/>
          </p:nvSpPr>
          <p:spPr bwMode="auto">
            <a:xfrm>
              <a:off x="3603" y="1443"/>
              <a:ext cx="139" cy="39"/>
            </a:xfrm>
            <a:custGeom>
              <a:avLst/>
              <a:gdLst/>
              <a:ahLst/>
              <a:cxnLst>
                <a:cxn ang="0">
                  <a:pos x="0" y="0"/>
                </a:cxn>
                <a:cxn ang="0">
                  <a:pos x="127" y="0"/>
                </a:cxn>
                <a:cxn ang="0">
                  <a:pos x="127" y="36"/>
                </a:cxn>
                <a:cxn ang="0">
                  <a:pos x="0" y="36"/>
                </a:cxn>
                <a:cxn ang="0">
                  <a:pos x="0" y="0"/>
                </a:cxn>
                <a:cxn ang="0">
                  <a:pos x="0" y="0"/>
                </a:cxn>
                <a:cxn ang="0">
                  <a:pos x="125" y="0"/>
                </a:cxn>
                <a:cxn ang="0">
                  <a:pos x="125" y="36"/>
                </a:cxn>
                <a:cxn ang="0">
                  <a:pos x="0" y="36"/>
                </a:cxn>
                <a:cxn ang="0">
                  <a:pos x="0" y="0"/>
                </a:cxn>
              </a:cxnLst>
              <a:rect l="0" t="0" r="r" b="b"/>
              <a:pathLst>
                <a:path w="127" h="36">
                  <a:moveTo>
                    <a:pt x="0" y="0"/>
                  </a:moveTo>
                  <a:lnTo>
                    <a:pt x="127" y="0"/>
                  </a:lnTo>
                  <a:lnTo>
                    <a:pt x="127"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5468" name="Freeform 1372"/>
            <p:cNvSpPr>
              <a:spLocks noChangeArrowheads="1"/>
            </p:cNvSpPr>
            <p:nvPr/>
          </p:nvSpPr>
          <p:spPr bwMode="auto">
            <a:xfrm>
              <a:off x="3603" y="1443"/>
              <a:ext cx="137" cy="39"/>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5469" name="Freeform 1373"/>
            <p:cNvSpPr>
              <a:spLocks noChangeArrowheads="1"/>
            </p:cNvSpPr>
            <p:nvPr/>
          </p:nvSpPr>
          <p:spPr bwMode="auto">
            <a:xfrm>
              <a:off x="3603" y="1443"/>
              <a:ext cx="135" cy="39"/>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5470" name="Freeform 1374"/>
            <p:cNvSpPr>
              <a:spLocks noChangeArrowheads="1"/>
            </p:cNvSpPr>
            <p:nvPr/>
          </p:nvSpPr>
          <p:spPr bwMode="auto">
            <a:xfrm>
              <a:off x="3603" y="1443"/>
              <a:ext cx="133"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5471" name="Freeform 1375"/>
            <p:cNvSpPr>
              <a:spLocks noChangeArrowheads="1"/>
            </p:cNvSpPr>
            <p:nvPr/>
          </p:nvSpPr>
          <p:spPr bwMode="auto">
            <a:xfrm>
              <a:off x="3603"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5472" name="Freeform 1376"/>
            <p:cNvSpPr>
              <a:spLocks noChangeArrowheads="1"/>
            </p:cNvSpPr>
            <p:nvPr/>
          </p:nvSpPr>
          <p:spPr bwMode="auto">
            <a:xfrm>
              <a:off x="3603"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5473" name="Freeform 1377"/>
            <p:cNvSpPr>
              <a:spLocks noChangeArrowheads="1"/>
            </p:cNvSpPr>
            <p:nvPr/>
          </p:nvSpPr>
          <p:spPr bwMode="auto">
            <a:xfrm>
              <a:off x="3603"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5474" name="Freeform 1378"/>
            <p:cNvSpPr>
              <a:spLocks noChangeArrowheads="1"/>
            </p:cNvSpPr>
            <p:nvPr/>
          </p:nvSpPr>
          <p:spPr bwMode="auto">
            <a:xfrm>
              <a:off x="3603" y="1443"/>
              <a:ext cx="124" cy="39"/>
            </a:xfrm>
            <a:custGeom>
              <a:avLst/>
              <a:gdLst/>
              <a:ahLst/>
              <a:cxnLst>
                <a:cxn ang="0">
                  <a:pos x="0" y="0"/>
                </a:cxn>
                <a:cxn ang="0">
                  <a:pos x="113" y="0"/>
                </a:cxn>
                <a:cxn ang="0">
                  <a:pos x="113" y="36"/>
                </a:cxn>
                <a:cxn ang="0">
                  <a:pos x="0" y="36"/>
                </a:cxn>
                <a:cxn ang="0">
                  <a:pos x="0" y="0"/>
                </a:cxn>
                <a:cxn ang="0">
                  <a:pos x="0" y="0"/>
                </a:cxn>
                <a:cxn ang="0">
                  <a:pos x="111" y="0"/>
                </a:cxn>
                <a:cxn ang="0">
                  <a:pos x="111" y="36"/>
                </a:cxn>
                <a:cxn ang="0">
                  <a:pos x="0" y="36"/>
                </a:cxn>
                <a:cxn ang="0">
                  <a:pos x="0" y="0"/>
                </a:cxn>
              </a:cxnLst>
              <a:rect l="0" t="0" r="r" b="b"/>
              <a:pathLst>
                <a:path w="113" h="36">
                  <a:moveTo>
                    <a:pt x="0" y="0"/>
                  </a:moveTo>
                  <a:lnTo>
                    <a:pt x="113" y="0"/>
                  </a:lnTo>
                  <a:lnTo>
                    <a:pt x="113" y="36"/>
                  </a:lnTo>
                  <a:lnTo>
                    <a:pt x="0" y="36"/>
                  </a:lnTo>
                  <a:lnTo>
                    <a:pt x="0" y="0"/>
                  </a:lnTo>
                  <a:close/>
                  <a:moveTo>
                    <a:pt x="0" y="0"/>
                  </a:moveTo>
                  <a:lnTo>
                    <a:pt x="111" y="0"/>
                  </a:lnTo>
                  <a:lnTo>
                    <a:pt x="111"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5475" name="Freeform 1379"/>
            <p:cNvSpPr>
              <a:spLocks noChangeArrowheads="1"/>
            </p:cNvSpPr>
            <p:nvPr/>
          </p:nvSpPr>
          <p:spPr bwMode="auto">
            <a:xfrm>
              <a:off x="3603" y="1443"/>
              <a:ext cx="121" cy="39"/>
            </a:xfrm>
            <a:custGeom>
              <a:avLst/>
              <a:gdLst/>
              <a:ahLst/>
              <a:cxnLst>
                <a:cxn ang="0">
                  <a:pos x="0" y="0"/>
                </a:cxn>
                <a:cxn ang="0">
                  <a:pos x="111" y="0"/>
                </a:cxn>
                <a:cxn ang="0">
                  <a:pos x="111" y="36"/>
                </a:cxn>
                <a:cxn ang="0">
                  <a:pos x="0" y="36"/>
                </a:cxn>
                <a:cxn ang="0">
                  <a:pos x="0" y="0"/>
                </a:cxn>
                <a:cxn ang="0">
                  <a:pos x="0" y="0"/>
                </a:cxn>
                <a:cxn ang="0">
                  <a:pos x="109" y="0"/>
                </a:cxn>
                <a:cxn ang="0">
                  <a:pos x="109" y="36"/>
                </a:cxn>
                <a:cxn ang="0">
                  <a:pos x="0" y="36"/>
                </a:cxn>
                <a:cxn ang="0">
                  <a:pos x="0" y="0"/>
                </a:cxn>
              </a:cxnLst>
              <a:rect l="0" t="0" r="r" b="b"/>
              <a:pathLst>
                <a:path w="111" h="36">
                  <a:moveTo>
                    <a:pt x="0" y="0"/>
                  </a:moveTo>
                  <a:lnTo>
                    <a:pt x="111" y="0"/>
                  </a:lnTo>
                  <a:lnTo>
                    <a:pt x="111" y="36"/>
                  </a:lnTo>
                  <a:lnTo>
                    <a:pt x="0" y="36"/>
                  </a:lnTo>
                  <a:lnTo>
                    <a:pt x="0" y="0"/>
                  </a:lnTo>
                  <a:close/>
                  <a:moveTo>
                    <a:pt x="0" y="0"/>
                  </a:moveTo>
                  <a:lnTo>
                    <a:pt x="109" y="0"/>
                  </a:lnTo>
                  <a:lnTo>
                    <a:pt x="109"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5476" name="Freeform 1380"/>
            <p:cNvSpPr>
              <a:spLocks noChangeArrowheads="1"/>
            </p:cNvSpPr>
            <p:nvPr/>
          </p:nvSpPr>
          <p:spPr bwMode="auto">
            <a:xfrm>
              <a:off x="3603" y="1443"/>
              <a:ext cx="119" cy="39"/>
            </a:xfrm>
            <a:custGeom>
              <a:avLst/>
              <a:gdLst/>
              <a:ahLst/>
              <a:cxnLst>
                <a:cxn ang="0">
                  <a:pos x="0" y="0"/>
                </a:cxn>
                <a:cxn ang="0">
                  <a:pos x="109" y="0"/>
                </a:cxn>
                <a:cxn ang="0">
                  <a:pos x="109" y="36"/>
                </a:cxn>
                <a:cxn ang="0">
                  <a:pos x="0" y="36"/>
                </a:cxn>
                <a:cxn ang="0">
                  <a:pos x="0" y="0"/>
                </a:cxn>
                <a:cxn ang="0">
                  <a:pos x="0" y="0"/>
                </a:cxn>
                <a:cxn ang="0">
                  <a:pos x="107" y="0"/>
                </a:cxn>
                <a:cxn ang="0">
                  <a:pos x="107" y="36"/>
                </a:cxn>
                <a:cxn ang="0">
                  <a:pos x="0" y="36"/>
                </a:cxn>
                <a:cxn ang="0">
                  <a:pos x="0" y="0"/>
                </a:cxn>
              </a:cxnLst>
              <a:rect l="0" t="0" r="r" b="b"/>
              <a:pathLst>
                <a:path w="109" h="36">
                  <a:moveTo>
                    <a:pt x="0" y="0"/>
                  </a:moveTo>
                  <a:lnTo>
                    <a:pt x="109" y="0"/>
                  </a:lnTo>
                  <a:lnTo>
                    <a:pt x="109" y="36"/>
                  </a:lnTo>
                  <a:lnTo>
                    <a:pt x="0" y="36"/>
                  </a:lnTo>
                  <a:lnTo>
                    <a:pt x="0" y="0"/>
                  </a:lnTo>
                  <a:close/>
                  <a:moveTo>
                    <a:pt x="0" y="0"/>
                  </a:moveTo>
                  <a:lnTo>
                    <a:pt x="107" y="0"/>
                  </a:lnTo>
                  <a:lnTo>
                    <a:pt x="107"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5477" name="Freeform 1381"/>
            <p:cNvSpPr>
              <a:spLocks noChangeArrowheads="1"/>
            </p:cNvSpPr>
            <p:nvPr/>
          </p:nvSpPr>
          <p:spPr bwMode="auto">
            <a:xfrm>
              <a:off x="3603" y="1443"/>
              <a:ext cx="117" cy="39"/>
            </a:xfrm>
            <a:custGeom>
              <a:avLst/>
              <a:gdLst/>
              <a:ahLst/>
              <a:cxnLst>
                <a:cxn ang="0">
                  <a:pos x="0" y="0"/>
                </a:cxn>
                <a:cxn ang="0">
                  <a:pos x="107" y="0"/>
                </a:cxn>
                <a:cxn ang="0">
                  <a:pos x="107" y="36"/>
                </a:cxn>
                <a:cxn ang="0">
                  <a:pos x="0" y="36"/>
                </a:cxn>
                <a:cxn ang="0">
                  <a:pos x="0" y="0"/>
                </a:cxn>
                <a:cxn ang="0">
                  <a:pos x="0" y="0"/>
                </a:cxn>
                <a:cxn ang="0">
                  <a:pos x="106" y="0"/>
                </a:cxn>
                <a:cxn ang="0">
                  <a:pos x="106" y="36"/>
                </a:cxn>
                <a:cxn ang="0">
                  <a:pos x="0" y="36"/>
                </a:cxn>
                <a:cxn ang="0">
                  <a:pos x="0" y="0"/>
                </a:cxn>
              </a:cxnLst>
              <a:rect l="0" t="0" r="r" b="b"/>
              <a:pathLst>
                <a:path w="107" h="36">
                  <a:moveTo>
                    <a:pt x="0" y="0"/>
                  </a:moveTo>
                  <a:lnTo>
                    <a:pt x="107" y="0"/>
                  </a:lnTo>
                  <a:lnTo>
                    <a:pt x="107" y="36"/>
                  </a:lnTo>
                  <a:lnTo>
                    <a:pt x="0" y="36"/>
                  </a:lnTo>
                  <a:lnTo>
                    <a:pt x="0" y="0"/>
                  </a:lnTo>
                  <a:close/>
                  <a:moveTo>
                    <a:pt x="0" y="0"/>
                  </a:moveTo>
                  <a:lnTo>
                    <a:pt x="106" y="0"/>
                  </a:lnTo>
                  <a:lnTo>
                    <a:pt x="106"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5478" name="Freeform 1382"/>
            <p:cNvSpPr>
              <a:spLocks noChangeArrowheads="1"/>
            </p:cNvSpPr>
            <p:nvPr/>
          </p:nvSpPr>
          <p:spPr bwMode="auto">
            <a:xfrm>
              <a:off x="3603" y="1443"/>
              <a:ext cx="116" cy="39"/>
            </a:xfrm>
            <a:custGeom>
              <a:avLst/>
              <a:gdLst/>
              <a:ahLst/>
              <a:cxnLst>
                <a:cxn ang="0">
                  <a:pos x="0" y="0"/>
                </a:cxn>
                <a:cxn ang="0">
                  <a:pos x="106" y="0"/>
                </a:cxn>
                <a:cxn ang="0">
                  <a:pos x="106" y="36"/>
                </a:cxn>
                <a:cxn ang="0">
                  <a:pos x="0" y="36"/>
                </a:cxn>
                <a:cxn ang="0">
                  <a:pos x="0" y="0"/>
                </a:cxn>
                <a:cxn ang="0">
                  <a:pos x="0" y="0"/>
                </a:cxn>
                <a:cxn ang="0">
                  <a:pos x="104" y="0"/>
                </a:cxn>
                <a:cxn ang="0">
                  <a:pos x="104" y="36"/>
                </a:cxn>
                <a:cxn ang="0">
                  <a:pos x="0" y="36"/>
                </a:cxn>
                <a:cxn ang="0">
                  <a:pos x="0" y="0"/>
                </a:cxn>
              </a:cxnLst>
              <a:rect l="0" t="0" r="r" b="b"/>
              <a:pathLst>
                <a:path w="106" h="36">
                  <a:moveTo>
                    <a:pt x="0" y="0"/>
                  </a:moveTo>
                  <a:lnTo>
                    <a:pt x="106" y="0"/>
                  </a:lnTo>
                  <a:lnTo>
                    <a:pt x="106" y="36"/>
                  </a:lnTo>
                  <a:lnTo>
                    <a:pt x="0" y="36"/>
                  </a:lnTo>
                  <a:lnTo>
                    <a:pt x="0" y="0"/>
                  </a:lnTo>
                  <a:close/>
                  <a:moveTo>
                    <a:pt x="0" y="0"/>
                  </a:moveTo>
                  <a:lnTo>
                    <a:pt x="104" y="0"/>
                  </a:lnTo>
                  <a:lnTo>
                    <a:pt x="104"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5479" name="Freeform 1383"/>
            <p:cNvSpPr>
              <a:spLocks noChangeArrowheads="1"/>
            </p:cNvSpPr>
            <p:nvPr/>
          </p:nvSpPr>
          <p:spPr bwMode="auto">
            <a:xfrm>
              <a:off x="3603" y="1443"/>
              <a:ext cx="114" cy="39"/>
            </a:xfrm>
            <a:custGeom>
              <a:avLst/>
              <a:gdLst/>
              <a:ahLst/>
              <a:cxnLst>
                <a:cxn ang="0">
                  <a:pos x="0" y="0"/>
                </a:cxn>
                <a:cxn ang="0">
                  <a:pos x="104" y="0"/>
                </a:cxn>
                <a:cxn ang="0">
                  <a:pos x="104" y="36"/>
                </a:cxn>
                <a:cxn ang="0">
                  <a:pos x="0" y="36"/>
                </a:cxn>
                <a:cxn ang="0">
                  <a:pos x="0" y="0"/>
                </a:cxn>
                <a:cxn ang="0">
                  <a:pos x="0" y="0"/>
                </a:cxn>
                <a:cxn ang="0">
                  <a:pos x="102" y="0"/>
                </a:cxn>
                <a:cxn ang="0">
                  <a:pos x="102" y="36"/>
                </a:cxn>
                <a:cxn ang="0">
                  <a:pos x="0" y="36"/>
                </a:cxn>
                <a:cxn ang="0">
                  <a:pos x="0" y="0"/>
                </a:cxn>
              </a:cxnLst>
              <a:rect l="0" t="0" r="r" b="b"/>
              <a:pathLst>
                <a:path w="104" h="36">
                  <a:moveTo>
                    <a:pt x="0" y="0"/>
                  </a:moveTo>
                  <a:lnTo>
                    <a:pt x="104" y="0"/>
                  </a:lnTo>
                  <a:lnTo>
                    <a:pt x="104" y="36"/>
                  </a:lnTo>
                  <a:lnTo>
                    <a:pt x="0" y="36"/>
                  </a:lnTo>
                  <a:lnTo>
                    <a:pt x="0" y="0"/>
                  </a:lnTo>
                  <a:close/>
                  <a:moveTo>
                    <a:pt x="0" y="0"/>
                  </a:moveTo>
                  <a:lnTo>
                    <a:pt x="102" y="0"/>
                  </a:lnTo>
                  <a:lnTo>
                    <a:pt x="102"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5480" name="Freeform 1384"/>
            <p:cNvSpPr>
              <a:spLocks noChangeArrowheads="1"/>
            </p:cNvSpPr>
            <p:nvPr/>
          </p:nvSpPr>
          <p:spPr bwMode="auto">
            <a:xfrm>
              <a:off x="3603" y="1443"/>
              <a:ext cx="111" cy="39"/>
            </a:xfrm>
            <a:custGeom>
              <a:avLst/>
              <a:gdLst/>
              <a:ahLst/>
              <a:cxnLst>
                <a:cxn ang="0">
                  <a:pos x="0" y="0"/>
                </a:cxn>
                <a:cxn ang="0">
                  <a:pos x="102" y="0"/>
                </a:cxn>
                <a:cxn ang="0">
                  <a:pos x="102" y="36"/>
                </a:cxn>
                <a:cxn ang="0">
                  <a:pos x="0" y="36"/>
                </a:cxn>
                <a:cxn ang="0">
                  <a:pos x="0" y="0"/>
                </a:cxn>
                <a:cxn ang="0">
                  <a:pos x="0" y="0"/>
                </a:cxn>
                <a:cxn ang="0">
                  <a:pos x="100" y="0"/>
                </a:cxn>
                <a:cxn ang="0">
                  <a:pos x="100" y="36"/>
                </a:cxn>
                <a:cxn ang="0">
                  <a:pos x="0" y="36"/>
                </a:cxn>
                <a:cxn ang="0">
                  <a:pos x="0" y="0"/>
                </a:cxn>
              </a:cxnLst>
              <a:rect l="0" t="0" r="r" b="b"/>
              <a:pathLst>
                <a:path w="102" h="36">
                  <a:moveTo>
                    <a:pt x="0" y="0"/>
                  </a:moveTo>
                  <a:lnTo>
                    <a:pt x="102" y="0"/>
                  </a:lnTo>
                  <a:lnTo>
                    <a:pt x="102"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5481" name="Freeform 1385"/>
            <p:cNvSpPr>
              <a:spLocks noChangeArrowheads="1"/>
            </p:cNvSpPr>
            <p:nvPr/>
          </p:nvSpPr>
          <p:spPr bwMode="auto">
            <a:xfrm>
              <a:off x="3603" y="1443"/>
              <a:ext cx="109" cy="39"/>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5482" name="Freeform 1386"/>
            <p:cNvSpPr>
              <a:spLocks noChangeArrowheads="1"/>
            </p:cNvSpPr>
            <p:nvPr/>
          </p:nvSpPr>
          <p:spPr bwMode="auto">
            <a:xfrm>
              <a:off x="3603"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5483" name="Freeform 1387"/>
            <p:cNvSpPr>
              <a:spLocks noChangeArrowheads="1"/>
            </p:cNvSpPr>
            <p:nvPr/>
          </p:nvSpPr>
          <p:spPr bwMode="auto">
            <a:xfrm>
              <a:off x="3603"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5484" name="Freeform 1388"/>
            <p:cNvSpPr>
              <a:spLocks noChangeArrowheads="1"/>
            </p:cNvSpPr>
            <p:nvPr/>
          </p:nvSpPr>
          <p:spPr bwMode="auto">
            <a:xfrm>
              <a:off x="3603"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5485" name="Freeform 1389"/>
            <p:cNvSpPr>
              <a:spLocks noChangeArrowheads="1"/>
            </p:cNvSpPr>
            <p:nvPr/>
          </p:nvSpPr>
          <p:spPr bwMode="auto">
            <a:xfrm>
              <a:off x="3603"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5486" name="Freeform 1390"/>
            <p:cNvSpPr>
              <a:spLocks noChangeArrowheads="1"/>
            </p:cNvSpPr>
            <p:nvPr/>
          </p:nvSpPr>
          <p:spPr bwMode="auto">
            <a:xfrm>
              <a:off x="3603" y="1443"/>
              <a:ext cx="98" cy="39"/>
            </a:xfrm>
            <a:custGeom>
              <a:avLst/>
              <a:gdLst/>
              <a:ahLst/>
              <a:cxnLst>
                <a:cxn ang="0">
                  <a:pos x="0" y="0"/>
                </a:cxn>
                <a:cxn ang="0">
                  <a:pos x="90" y="0"/>
                </a:cxn>
                <a:cxn ang="0">
                  <a:pos x="90" y="36"/>
                </a:cxn>
                <a:cxn ang="0">
                  <a:pos x="0" y="36"/>
                </a:cxn>
                <a:cxn ang="0">
                  <a:pos x="0" y="0"/>
                </a:cxn>
                <a:cxn ang="0">
                  <a:pos x="0" y="0"/>
                </a:cxn>
                <a:cxn ang="0">
                  <a:pos x="88" y="0"/>
                </a:cxn>
                <a:cxn ang="0">
                  <a:pos x="88" y="36"/>
                </a:cxn>
                <a:cxn ang="0">
                  <a:pos x="0" y="36"/>
                </a:cxn>
                <a:cxn ang="0">
                  <a:pos x="0" y="0"/>
                </a:cxn>
              </a:cxnLst>
              <a:rect l="0" t="0" r="r" b="b"/>
              <a:pathLst>
                <a:path w="90" h="36">
                  <a:moveTo>
                    <a:pt x="0" y="0"/>
                  </a:moveTo>
                  <a:lnTo>
                    <a:pt x="90" y="0"/>
                  </a:lnTo>
                  <a:lnTo>
                    <a:pt x="90" y="36"/>
                  </a:lnTo>
                  <a:lnTo>
                    <a:pt x="0" y="36"/>
                  </a:lnTo>
                  <a:lnTo>
                    <a:pt x="0" y="0"/>
                  </a:lnTo>
                  <a:close/>
                  <a:moveTo>
                    <a:pt x="0" y="0"/>
                  </a:moveTo>
                  <a:lnTo>
                    <a:pt x="88" y="0"/>
                  </a:lnTo>
                  <a:lnTo>
                    <a:pt x="88"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5487" name="Freeform 1391"/>
            <p:cNvSpPr>
              <a:spLocks noChangeArrowheads="1"/>
            </p:cNvSpPr>
            <p:nvPr/>
          </p:nvSpPr>
          <p:spPr bwMode="auto">
            <a:xfrm>
              <a:off x="3603" y="1443"/>
              <a:ext cx="96" cy="39"/>
            </a:xfrm>
            <a:custGeom>
              <a:avLst/>
              <a:gdLst/>
              <a:ahLst/>
              <a:cxnLst>
                <a:cxn ang="0">
                  <a:pos x="0" y="0"/>
                </a:cxn>
                <a:cxn ang="0">
                  <a:pos x="88" y="0"/>
                </a:cxn>
                <a:cxn ang="0">
                  <a:pos x="88" y="36"/>
                </a:cxn>
                <a:cxn ang="0">
                  <a:pos x="0" y="36"/>
                </a:cxn>
                <a:cxn ang="0">
                  <a:pos x="0" y="0"/>
                </a:cxn>
                <a:cxn ang="0">
                  <a:pos x="0" y="0"/>
                </a:cxn>
                <a:cxn ang="0">
                  <a:pos x="86" y="0"/>
                </a:cxn>
                <a:cxn ang="0">
                  <a:pos x="86" y="36"/>
                </a:cxn>
                <a:cxn ang="0">
                  <a:pos x="0" y="36"/>
                </a:cxn>
                <a:cxn ang="0">
                  <a:pos x="0" y="0"/>
                </a:cxn>
              </a:cxnLst>
              <a:rect l="0" t="0" r="r" b="b"/>
              <a:pathLst>
                <a:path w="88" h="36">
                  <a:moveTo>
                    <a:pt x="0" y="0"/>
                  </a:moveTo>
                  <a:lnTo>
                    <a:pt x="88" y="0"/>
                  </a:lnTo>
                  <a:lnTo>
                    <a:pt x="88" y="36"/>
                  </a:lnTo>
                  <a:lnTo>
                    <a:pt x="0" y="36"/>
                  </a:lnTo>
                  <a:lnTo>
                    <a:pt x="0" y="0"/>
                  </a:lnTo>
                  <a:close/>
                  <a:moveTo>
                    <a:pt x="0" y="0"/>
                  </a:moveTo>
                  <a:lnTo>
                    <a:pt x="86" y="0"/>
                  </a:lnTo>
                  <a:lnTo>
                    <a:pt x="86"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5488" name="Freeform 1392"/>
            <p:cNvSpPr>
              <a:spLocks noChangeArrowheads="1"/>
            </p:cNvSpPr>
            <p:nvPr/>
          </p:nvSpPr>
          <p:spPr bwMode="auto">
            <a:xfrm>
              <a:off x="3603" y="1443"/>
              <a:ext cx="94" cy="39"/>
            </a:xfrm>
            <a:custGeom>
              <a:avLst/>
              <a:gdLst/>
              <a:ahLst/>
              <a:cxnLst>
                <a:cxn ang="0">
                  <a:pos x="0" y="0"/>
                </a:cxn>
                <a:cxn ang="0">
                  <a:pos x="86" y="0"/>
                </a:cxn>
                <a:cxn ang="0">
                  <a:pos x="86" y="36"/>
                </a:cxn>
                <a:cxn ang="0">
                  <a:pos x="0" y="36"/>
                </a:cxn>
                <a:cxn ang="0">
                  <a:pos x="0" y="0"/>
                </a:cxn>
                <a:cxn ang="0">
                  <a:pos x="0" y="0"/>
                </a:cxn>
                <a:cxn ang="0">
                  <a:pos x="84" y="0"/>
                </a:cxn>
                <a:cxn ang="0">
                  <a:pos x="84" y="36"/>
                </a:cxn>
                <a:cxn ang="0">
                  <a:pos x="0" y="36"/>
                </a:cxn>
                <a:cxn ang="0">
                  <a:pos x="0" y="0"/>
                </a:cxn>
              </a:cxnLst>
              <a:rect l="0" t="0" r="r" b="b"/>
              <a:pathLst>
                <a:path w="86" h="36">
                  <a:moveTo>
                    <a:pt x="0" y="0"/>
                  </a:moveTo>
                  <a:lnTo>
                    <a:pt x="86" y="0"/>
                  </a:lnTo>
                  <a:lnTo>
                    <a:pt x="86" y="36"/>
                  </a:lnTo>
                  <a:lnTo>
                    <a:pt x="0" y="36"/>
                  </a:lnTo>
                  <a:lnTo>
                    <a:pt x="0" y="0"/>
                  </a:lnTo>
                  <a:close/>
                  <a:moveTo>
                    <a:pt x="0" y="0"/>
                  </a:moveTo>
                  <a:lnTo>
                    <a:pt x="84" y="0"/>
                  </a:lnTo>
                  <a:lnTo>
                    <a:pt x="84"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5489" name="Freeform 1393"/>
            <p:cNvSpPr>
              <a:spLocks noChangeArrowheads="1"/>
            </p:cNvSpPr>
            <p:nvPr/>
          </p:nvSpPr>
          <p:spPr bwMode="auto">
            <a:xfrm>
              <a:off x="3603" y="1443"/>
              <a:ext cx="92" cy="39"/>
            </a:xfrm>
            <a:custGeom>
              <a:avLst/>
              <a:gdLst/>
              <a:ahLst/>
              <a:cxnLst>
                <a:cxn ang="0">
                  <a:pos x="0" y="0"/>
                </a:cxn>
                <a:cxn ang="0">
                  <a:pos x="84" y="0"/>
                </a:cxn>
                <a:cxn ang="0">
                  <a:pos x="84" y="36"/>
                </a:cxn>
                <a:cxn ang="0">
                  <a:pos x="0" y="36"/>
                </a:cxn>
                <a:cxn ang="0">
                  <a:pos x="0" y="0"/>
                </a:cxn>
                <a:cxn ang="0">
                  <a:pos x="0" y="0"/>
                </a:cxn>
                <a:cxn ang="0">
                  <a:pos x="83" y="0"/>
                </a:cxn>
                <a:cxn ang="0">
                  <a:pos x="83" y="36"/>
                </a:cxn>
                <a:cxn ang="0">
                  <a:pos x="0" y="36"/>
                </a:cxn>
                <a:cxn ang="0">
                  <a:pos x="0" y="0"/>
                </a:cxn>
              </a:cxnLst>
              <a:rect l="0" t="0" r="r" b="b"/>
              <a:pathLst>
                <a:path w="84" h="36">
                  <a:moveTo>
                    <a:pt x="0" y="0"/>
                  </a:moveTo>
                  <a:lnTo>
                    <a:pt x="84" y="0"/>
                  </a:lnTo>
                  <a:lnTo>
                    <a:pt x="84" y="36"/>
                  </a:lnTo>
                  <a:lnTo>
                    <a:pt x="0" y="36"/>
                  </a:lnTo>
                  <a:lnTo>
                    <a:pt x="0" y="0"/>
                  </a:lnTo>
                  <a:close/>
                  <a:moveTo>
                    <a:pt x="0" y="0"/>
                  </a:moveTo>
                  <a:lnTo>
                    <a:pt x="83" y="0"/>
                  </a:lnTo>
                  <a:lnTo>
                    <a:pt x="83"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5490" name="Freeform 1394"/>
            <p:cNvSpPr>
              <a:spLocks noChangeArrowheads="1"/>
            </p:cNvSpPr>
            <p:nvPr/>
          </p:nvSpPr>
          <p:spPr bwMode="auto">
            <a:xfrm>
              <a:off x="3603" y="1443"/>
              <a:ext cx="91" cy="39"/>
            </a:xfrm>
            <a:custGeom>
              <a:avLst/>
              <a:gdLst/>
              <a:ahLst/>
              <a:cxnLst>
                <a:cxn ang="0">
                  <a:pos x="0" y="0"/>
                </a:cxn>
                <a:cxn ang="0">
                  <a:pos x="83" y="0"/>
                </a:cxn>
                <a:cxn ang="0">
                  <a:pos x="83" y="36"/>
                </a:cxn>
                <a:cxn ang="0">
                  <a:pos x="0" y="36"/>
                </a:cxn>
                <a:cxn ang="0">
                  <a:pos x="0" y="0"/>
                </a:cxn>
                <a:cxn ang="0">
                  <a:pos x="0" y="0"/>
                </a:cxn>
                <a:cxn ang="0">
                  <a:pos x="81" y="0"/>
                </a:cxn>
                <a:cxn ang="0">
                  <a:pos x="81" y="36"/>
                </a:cxn>
                <a:cxn ang="0">
                  <a:pos x="0" y="36"/>
                </a:cxn>
                <a:cxn ang="0">
                  <a:pos x="0" y="0"/>
                </a:cxn>
              </a:cxnLst>
              <a:rect l="0" t="0" r="r" b="b"/>
              <a:pathLst>
                <a:path w="83" h="36">
                  <a:moveTo>
                    <a:pt x="0" y="0"/>
                  </a:moveTo>
                  <a:lnTo>
                    <a:pt x="83" y="0"/>
                  </a:lnTo>
                  <a:lnTo>
                    <a:pt x="83" y="36"/>
                  </a:lnTo>
                  <a:lnTo>
                    <a:pt x="0" y="36"/>
                  </a:lnTo>
                  <a:lnTo>
                    <a:pt x="0" y="0"/>
                  </a:lnTo>
                  <a:close/>
                  <a:moveTo>
                    <a:pt x="0" y="0"/>
                  </a:moveTo>
                  <a:lnTo>
                    <a:pt x="81" y="0"/>
                  </a:lnTo>
                  <a:lnTo>
                    <a:pt x="81"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5491" name="Freeform 1395"/>
            <p:cNvSpPr>
              <a:spLocks noChangeArrowheads="1"/>
            </p:cNvSpPr>
            <p:nvPr/>
          </p:nvSpPr>
          <p:spPr bwMode="auto">
            <a:xfrm>
              <a:off x="3603" y="1443"/>
              <a:ext cx="89" cy="39"/>
            </a:xfrm>
            <a:custGeom>
              <a:avLst/>
              <a:gdLst/>
              <a:ahLst/>
              <a:cxnLst>
                <a:cxn ang="0">
                  <a:pos x="0" y="0"/>
                </a:cxn>
                <a:cxn ang="0">
                  <a:pos x="81" y="0"/>
                </a:cxn>
                <a:cxn ang="0">
                  <a:pos x="81" y="36"/>
                </a:cxn>
                <a:cxn ang="0">
                  <a:pos x="0" y="36"/>
                </a:cxn>
                <a:cxn ang="0">
                  <a:pos x="0" y="0"/>
                </a:cxn>
                <a:cxn ang="0">
                  <a:pos x="0" y="0"/>
                </a:cxn>
                <a:cxn ang="0">
                  <a:pos x="79" y="0"/>
                </a:cxn>
                <a:cxn ang="0">
                  <a:pos x="79" y="36"/>
                </a:cxn>
                <a:cxn ang="0">
                  <a:pos x="0" y="36"/>
                </a:cxn>
                <a:cxn ang="0">
                  <a:pos x="0" y="0"/>
                </a:cxn>
              </a:cxnLst>
              <a:rect l="0" t="0" r="r" b="b"/>
              <a:pathLst>
                <a:path w="81" h="36">
                  <a:moveTo>
                    <a:pt x="0" y="0"/>
                  </a:moveTo>
                  <a:lnTo>
                    <a:pt x="81" y="0"/>
                  </a:lnTo>
                  <a:lnTo>
                    <a:pt x="81" y="36"/>
                  </a:lnTo>
                  <a:lnTo>
                    <a:pt x="0" y="36"/>
                  </a:lnTo>
                  <a:lnTo>
                    <a:pt x="0" y="0"/>
                  </a:lnTo>
                  <a:close/>
                  <a:moveTo>
                    <a:pt x="0" y="0"/>
                  </a:moveTo>
                  <a:lnTo>
                    <a:pt x="79" y="0"/>
                  </a:lnTo>
                  <a:lnTo>
                    <a:pt x="79"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5492" name="Freeform 1396"/>
            <p:cNvSpPr>
              <a:spLocks noChangeArrowheads="1"/>
            </p:cNvSpPr>
            <p:nvPr/>
          </p:nvSpPr>
          <p:spPr bwMode="auto">
            <a:xfrm>
              <a:off x="3603" y="1443"/>
              <a:ext cx="86" cy="39"/>
            </a:xfrm>
            <a:custGeom>
              <a:avLst/>
              <a:gdLst/>
              <a:ahLst/>
              <a:cxnLst>
                <a:cxn ang="0">
                  <a:pos x="0" y="0"/>
                </a:cxn>
                <a:cxn ang="0">
                  <a:pos x="79" y="0"/>
                </a:cxn>
                <a:cxn ang="0">
                  <a:pos x="79" y="36"/>
                </a:cxn>
                <a:cxn ang="0">
                  <a:pos x="0" y="36"/>
                </a:cxn>
                <a:cxn ang="0">
                  <a:pos x="0" y="0"/>
                </a:cxn>
                <a:cxn ang="0">
                  <a:pos x="0" y="0"/>
                </a:cxn>
                <a:cxn ang="0">
                  <a:pos x="77" y="0"/>
                </a:cxn>
                <a:cxn ang="0">
                  <a:pos x="77" y="36"/>
                </a:cxn>
                <a:cxn ang="0">
                  <a:pos x="0" y="36"/>
                </a:cxn>
                <a:cxn ang="0">
                  <a:pos x="0" y="0"/>
                </a:cxn>
              </a:cxnLst>
              <a:rect l="0" t="0" r="r" b="b"/>
              <a:pathLst>
                <a:path w="79" h="36">
                  <a:moveTo>
                    <a:pt x="0" y="0"/>
                  </a:moveTo>
                  <a:lnTo>
                    <a:pt x="79" y="0"/>
                  </a:lnTo>
                  <a:lnTo>
                    <a:pt x="79"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5493" name="Freeform 1397"/>
            <p:cNvSpPr>
              <a:spLocks noChangeArrowheads="1"/>
            </p:cNvSpPr>
            <p:nvPr/>
          </p:nvSpPr>
          <p:spPr bwMode="auto">
            <a:xfrm>
              <a:off x="3603" y="1443"/>
              <a:ext cx="84" cy="39"/>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5494" name="Freeform 1398"/>
            <p:cNvSpPr>
              <a:spLocks noChangeArrowheads="1"/>
            </p:cNvSpPr>
            <p:nvPr/>
          </p:nvSpPr>
          <p:spPr bwMode="auto">
            <a:xfrm>
              <a:off x="3603" y="1443"/>
              <a:ext cx="82" cy="39"/>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5495" name="Freeform 1399"/>
            <p:cNvSpPr>
              <a:spLocks noChangeArrowheads="1"/>
            </p:cNvSpPr>
            <p:nvPr/>
          </p:nvSpPr>
          <p:spPr bwMode="auto">
            <a:xfrm>
              <a:off x="3603"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5496" name="Freeform 1400"/>
            <p:cNvSpPr>
              <a:spLocks noChangeArrowheads="1"/>
            </p:cNvSpPr>
            <p:nvPr/>
          </p:nvSpPr>
          <p:spPr bwMode="auto">
            <a:xfrm>
              <a:off x="3603" y="1443"/>
              <a:ext cx="77"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5497" name="Freeform 1401"/>
            <p:cNvSpPr>
              <a:spLocks noChangeArrowheads="1"/>
            </p:cNvSpPr>
            <p:nvPr/>
          </p:nvSpPr>
          <p:spPr bwMode="auto">
            <a:xfrm>
              <a:off x="3603"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5498" name="Freeform 1402"/>
            <p:cNvSpPr>
              <a:spLocks noChangeArrowheads="1"/>
            </p:cNvSpPr>
            <p:nvPr/>
          </p:nvSpPr>
          <p:spPr bwMode="auto">
            <a:xfrm>
              <a:off x="3603"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5499" name="Freeform 1403"/>
            <p:cNvSpPr>
              <a:spLocks noChangeArrowheads="1"/>
            </p:cNvSpPr>
            <p:nvPr/>
          </p:nvSpPr>
          <p:spPr bwMode="auto">
            <a:xfrm>
              <a:off x="3603" y="1443"/>
              <a:ext cx="71" cy="39"/>
            </a:xfrm>
            <a:custGeom>
              <a:avLst/>
              <a:gdLst/>
              <a:ahLst/>
              <a:cxnLst>
                <a:cxn ang="0">
                  <a:pos x="0" y="0"/>
                </a:cxn>
                <a:cxn ang="0">
                  <a:pos x="65" y="0"/>
                </a:cxn>
                <a:cxn ang="0">
                  <a:pos x="65" y="36"/>
                </a:cxn>
                <a:cxn ang="0">
                  <a:pos x="0" y="36"/>
                </a:cxn>
                <a:cxn ang="0">
                  <a:pos x="0" y="0"/>
                </a:cxn>
                <a:cxn ang="0">
                  <a:pos x="0" y="0"/>
                </a:cxn>
                <a:cxn ang="0">
                  <a:pos x="63" y="0"/>
                </a:cxn>
                <a:cxn ang="0">
                  <a:pos x="63" y="36"/>
                </a:cxn>
                <a:cxn ang="0">
                  <a:pos x="0" y="36"/>
                </a:cxn>
                <a:cxn ang="0">
                  <a:pos x="0" y="0"/>
                </a:cxn>
              </a:cxnLst>
              <a:rect l="0" t="0" r="r" b="b"/>
              <a:pathLst>
                <a:path w="65" h="36">
                  <a:moveTo>
                    <a:pt x="0" y="0"/>
                  </a:moveTo>
                  <a:lnTo>
                    <a:pt x="65" y="0"/>
                  </a:lnTo>
                  <a:lnTo>
                    <a:pt x="65" y="36"/>
                  </a:lnTo>
                  <a:lnTo>
                    <a:pt x="0" y="36"/>
                  </a:lnTo>
                  <a:lnTo>
                    <a:pt x="0" y="0"/>
                  </a:lnTo>
                  <a:close/>
                  <a:moveTo>
                    <a:pt x="0" y="0"/>
                  </a:moveTo>
                  <a:lnTo>
                    <a:pt x="63" y="0"/>
                  </a:lnTo>
                  <a:lnTo>
                    <a:pt x="63"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5500" name="Freeform 1404"/>
            <p:cNvSpPr>
              <a:spLocks noChangeArrowheads="1"/>
            </p:cNvSpPr>
            <p:nvPr/>
          </p:nvSpPr>
          <p:spPr bwMode="auto">
            <a:xfrm>
              <a:off x="3603" y="1443"/>
              <a:ext cx="69" cy="39"/>
            </a:xfrm>
            <a:custGeom>
              <a:avLst/>
              <a:gdLst/>
              <a:ahLst/>
              <a:cxnLst>
                <a:cxn ang="0">
                  <a:pos x="0" y="0"/>
                </a:cxn>
                <a:cxn ang="0">
                  <a:pos x="63" y="0"/>
                </a:cxn>
                <a:cxn ang="0">
                  <a:pos x="63" y="36"/>
                </a:cxn>
                <a:cxn ang="0">
                  <a:pos x="0" y="36"/>
                </a:cxn>
                <a:cxn ang="0">
                  <a:pos x="0" y="0"/>
                </a:cxn>
                <a:cxn ang="0">
                  <a:pos x="0" y="0"/>
                </a:cxn>
                <a:cxn ang="0">
                  <a:pos x="61" y="0"/>
                </a:cxn>
                <a:cxn ang="0">
                  <a:pos x="61" y="36"/>
                </a:cxn>
                <a:cxn ang="0">
                  <a:pos x="0" y="36"/>
                </a:cxn>
                <a:cxn ang="0">
                  <a:pos x="0" y="0"/>
                </a:cxn>
              </a:cxnLst>
              <a:rect l="0" t="0" r="r" b="b"/>
              <a:pathLst>
                <a:path w="63" h="36">
                  <a:moveTo>
                    <a:pt x="0" y="0"/>
                  </a:moveTo>
                  <a:lnTo>
                    <a:pt x="63" y="0"/>
                  </a:lnTo>
                  <a:lnTo>
                    <a:pt x="63" y="36"/>
                  </a:lnTo>
                  <a:lnTo>
                    <a:pt x="0" y="36"/>
                  </a:lnTo>
                  <a:lnTo>
                    <a:pt x="0" y="0"/>
                  </a:lnTo>
                  <a:close/>
                  <a:moveTo>
                    <a:pt x="0" y="0"/>
                  </a:moveTo>
                  <a:lnTo>
                    <a:pt x="61" y="0"/>
                  </a:lnTo>
                  <a:lnTo>
                    <a:pt x="61"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5501" name="Freeform 1405"/>
            <p:cNvSpPr>
              <a:spLocks noChangeArrowheads="1"/>
            </p:cNvSpPr>
            <p:nvPr/>
          </p:nvSpPr>
          <p:spPr bwMode="auto">
            <a:xfrm>
              <a:off x="3603" y="1443"/>
              <a:ext cx="66" cy="39"/>
            </a:xfrm>
            <a:custGeom>
              <a:avLst/>
              <a:gdLst/>
              <a:ahLst/>
              <a:cxnLst>
                <a:cxn ang="0">
                  <a:pos x="0" y="0"/>
                </a:cxn>
                <a:cxn ang="0">
                  <a:pos x="61" y="0"/>
                </a:cxn>
                <a:cxn ang="0">
                  <a:pos x="61" y="36"/>
                </a:cxn>
                <a:cxn ang="0">
                  <a:pos x="0" y="36"/>
                </a:cxn>
                <a:cxn ang="0">
                  <a:pos x="0" y="0"/>
                </a:cxn>
                <a:cxn ang="0">
                  <a:pos x="0" y="0"/>
                </a:cxn>
                <a:cxn ang="0">
                  <a:pos x="60" y="0"/>
                </a:cxn>
                <a:cxn ang="0">
                  <a:pos x="60" y="36"/>
                </a:cxn>
                <a:cxn ang="0">
                  <a:pos x="0" y="36"/>
                </a:cxn>
                <a:cxn ang="0">
                  <a:pos x="0" y="0"/>
                </a:cxn>
              </a:cxnLst>
              <a:rect l="0" t="0" r="r" b="b"/>
              <a:pathLst>
                <a:path w="61" h="36">
                  <a:moveTo>
                    <a:pt x="0" y="0"/>
                  </a:moveTo>
                  <a:lnTo>
                    <a:pt x="61" y="0"/>
                  </a:lnTo>
                  <a:lnTo>
                    <a:pt x="61" y="36"/>
                  </a:lnTo>
                  <a:lnTo>
                    <a:pt x="0" y="36"/>
                  </a:lnTo>
                  <a:lnTo>
                    <a:pt x="0" y="0"/>
                  </a:lnTo>
                  <a:close/>
                  <a:moveTo>
                    <a:pt x="0" y="0"/>
                  </a:moveTo>
                  <a:lnTo>
                    <a:pt x="60" y="0"/>
                  </a:lnTo>
                  <a:lnTo>
                    <a:pt x="60"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5502" name="Freeform 1406"/>
            <p:cNvSpPr>
              <a:spLocks noChangeArrowheads="1"/>
            </p:cNvSpPr>
            <p:nvPr/>
          </p:nvSpPr>
          <p:spPr bwMode="auto">
            <a:xfrm>
              <a:off x="3603" y="1443"/>
              <a:ext cx="65" cy="39"/>
            </a:xfrm>
            <a:custGeom>
              <a:avLst/>
              <a:gdLst/>
              <a:ahLst/>
              <a:cxnLst>
                <a:cxn ang="0">
                  <a:pos x="0" y="0"/>
                </a:cxn>
                <a:cxn ang="0">
                  <a:pos x="60" y="0"/>
                </a:cxn>
                <a:cxn ang="0">
                  <a:pos x="60" y="36"/>
                </a:cxn>
                <a:cxn ang="0">
                  <a:pos x="0" y="36"/>
                </a:cxn>
                <a:cxn ang="0">
                  <a:pos x="0" y="0"/>
                </a:cxn>
                <a:cxn ang="0">
                  <a:pos x="0" y="0"/>
                </a:cxn>
                <a:cxn ang="0">
                  <a:pos x="58" y="0"/>
                </a:cxn>
                <a:cxn ang="0">
                  <a:pos x="58" y="36"/>
                </a:cxn>
                <a:cxn ang="0">
                  <a:pos x="0" y="36"/>
                </a:cxn>
                <a:cxn ang="0">
                  <a:pos x="0" y="0"/>
                </a:cxn>
              </a:cxnLst>
              <a:rect l="0" t="0" r="r" b="b"/>
              <a:pathLst>
                <a:path w="60" h="36">
                  <a:moveTo>
                    <a:pt x="0" y="0"/>
                  </a:moveTo>
                  <a:lnTo>
                    <a:pt x="60" y="0"/>
                  </a:lnTo>
                  <a:lnTo>
                    <a:pt x="60" y="36"/>
                  </a:lnTo>
                  <a:lnTo>
                    <a:pt x="0" y="36"/>
                  </a:lnTo>
                  <a:lnTo>
                    <a:pt x="0" y="0"/>
                  </a:lnTo>
                  <a:close/>
                  <a:moveTo>
                    <a:pt x="0" y="0"/>
                  </a:moveTo>
                  <a:lnTo>
                    <a:pt x="58" y="0"/>
                  </a:lnTo>
                  <a:lnTo>
                    <a:pt x="58"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5503" name="Freeform 1407"/>
            <p:cNvSpPr>
              <a:spLocks noChangeArrowheads="1"/>
            </p:cNvSpPr>
            <p:nvPr/>
          </p:nvSpPr>
          <p:spPr bwMode="auto">
            <a:xfrm>
              <a:off x="3603" y="1443"/>
              <a:ext cx="63" cy="39"/>
            </a:xfrm>
            <a:custGeom>
              <a:avLst/>
              <a:gdLst/>
              <a:ahLst/>
              <a:cxnLst>
                <a:cxn ang="0">
                  <a:pos x="0" y="0"/>
                </a:cxn>
                <a:cxn ang="0">
                  <a:pos x="58" y="0"/>
                </a:cxn>
                <a:cxn ang="0">
                  <a:pos x="58" y="36"/>
                </a:cxn>
                <a:cxn ang="0">
                  <a:pos x="0" y="36"/>
                </a:cxn>
                <a:cxn ang="0">
                  <a:pos x="0" y="0"/>
                </a:cxn>
                <a:cxn ang="0">
                  <a:pos x="0" y="0"/>
                </a:cxn>
                <a:cxn ang="0">
                  <a:pos x="56" y="0"/>
                </a:cxn>
                <a:cxn ang="0">
                  <a:pos x="56" y="36"/>
                </a:cxn>
                <a:cxn ang="0">
                  <a:pos x="0" y="36"/>
                </a:cxn>
                <a:cxn ang="0">
                  <a:pos x="0" y="0"/>
                </a:cxn>
              </a:cxnLst>
              <a:rect l="0" t="0" r="r" b="b"/>
              <a:pathLst>
                <a:path w="58" h="36">
                  <a:moveTo>
                    <a:pt x="0" y="0"/>
                  </a:moveTo>
                  <a:lnTo>
                    <a:pt x="58" y="0"/>
                  </a:lnTo>
                  <a:lnTo>
                    <a:pt x="58" y="36"/>
                  </a:lnTo>
                  <a:lnTo>
                    <a:pt x="0" y="36"/>
                  </a:lnTo>
                  <a:lnTo>
                    <a:pt x="0" y="0"/>
                  </a:lnTo>
                  <a:close/>
                  <a:moveTo>
                    <a:pt x="0" y="0"/>
                  </a:moveTo>
                  <a:lnTo>
                    <a:pt x="56" y="0"/>
                  </a:lnTo>
                  <a:lnTo>
                    <a:pt x="56"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5504" name="Freeform 1408"/>
            <p:cNvSpPr>
              <a:spLocks noChangeArrowheads="1"/>
            </p:cNvSpPr>
            <p:nvPr/>
          </p:nvSpPr>
          <p:spPr bwMode="auto">
            <a:xfrm>
              <a:off x="3603" y="1443"/>
              <a:ext cx="61" cy="39"/>
            </a:xfrm>
            <a:custGeom>
              <a:avLst/>
              <a:gdLst/>
              <a:ahLst/>
              <a:cxnLst>
                <a:cxn ang="0">
                  <a:pos x="0" y="0"/>
                </a:cxn>
                <a:cxn ang="0">
                  <a:pos x="56" y="0"/>
                </a:cxn>
                <a:cxn ang="0">
                  <a:pos x="56" y="36"/>
                </a:cxn>
                <a:cxn ang="0">
                  <a:pos x="0" y="36"/>
                </a:cxn>
                <a:cxn ang="0">
                  <a:pos x="0" y="0"/>
                </a:cxn>
                <a:cxn ang="0">
                  <a:pos x="0" y="0"/>
                </a:cxn>
                <a:cxn ang="0">
                  <a:pos x="54" y="0"/>
                </a:cxn>
                <a:cxn ang="0">
                  <a:pos x="54" y="36"/>
                </a:cxn>
                <a:cxn ang="0">
                  <a:pos x="0" y="36"/>
                </a:cxn>
                <a:cxn ang="0">
                  <a:pos x="0" y="0"/>
                </a:cxn>
              </a:cxnLst>
              <a:rect l="0" t="0" r="r" b="b"/>
              <a:pathLst>
                <a:path w="56" h="36">
                  <a:moveTo>
                    <a:pt x="0" y="0"/>
                  </a:moveTo>
                  <a:lnTo>
                    <a:pt x="56" y="0"/>
                  </a:lnTo>
                  <a:lnTo>
                    <a:pt x="56" y="36"/>
                  </a:lnTo>
                  <a:lnTo>
                    <a:pt x="0" y="36"/>
                  </a:lnTo>
                  <a:lnTo>
                    <a:pt x="0" y="0"/>
                  </a:lnTo>
                  <a:close/>
                  <a:moveTo>
                    <a:pt x="0" y="0"/>
                  </a:moveTo>
                  <a:lnTo>
                    <a:pt x="54" y="0"/>
                  </a:lnTo>
                  <a:lnTo>
                    <a:pt x="54"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5505" name="Freeform 1409"/>
            <p:cNvSpPr>
              <a:spLocks noChangeArrowheads="1"/>
            </p:cNvSpPr>
            <p:nvPr/>
          </p:nvSpPr>
          <p:spPr bwMode="auto">
            <a:xfrm>
              <a:off x="3603" y="1443"/>
              <a:ext cx="59" cy="39"/>
            </a:xfrm>
            <a:custGeom>
              <a:avLst/>
              <a:gdLst/>
              <a:ahLst/>
              <a:cxnLst>
                <a:cxn ang="0">
                  <a:pos x="0" y="0"/>
                </a:cxn>
                <a:cxn ang="0">
                  <a:pos x="54" y="0"/>
                </a:cxn>
                <a:cxn ang="0">
                  <a:pos x="54" y="36"/>
                </a:cxn>
                <a:cxn ang="0">
                  <a:pos x="0" y="36"/>
                </a:cxn>
                <a:cxn ang="0">
                  <a:pos x="0" y="0"/>
                </a:cxn>
                <a:cxn ang="0">
                  <a:pos x="0" y="0"/>
                </a:cxn>
                <a:cxn ang="0">
                  <a:pos x="52" y="0"/>
                </a:cxn>
                <a:cxn ang="0">
                  <a:pos x="52" y="36"/>
                </a:cxn>
                <a:cxn ang="0">
                  <a:pos x="0" y="36"/>
                </a:cxn>
                <a:cxn ang="0">
                  <a:pos x="0" y="0"/>
                </a:cxn>
              </a:cxnLst>
              <a:rect l="0" t="0" r="r" b="b"/>
              <a:pathLst>
                <a:path w="54" h="36">
                  <a:moveTo>
                    <a:pt x="0" y="0"/>
                  </a:moveTo>
                  <a:lnTo>
                    <a:pt x="54" y="0"/>
                  </a:lnTo>
                  <a:lnTo>
                    <a:pt x="54"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5506" name="Freeform 1410"/>
            <p:cNvSpPr>
              <a:spLocks noChangeArrowheads="1"/>
            </p:cNvSpPr>
            <p:nvPr/>
          </p:nvSpPr>
          <p:spPr bwMode="auto">
            <a:xfrm>
              <a:off x="3603" y="1443"/>
              <a:ext cx="57" cy="39"/>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5507" name="Freeform 1411"/>
            <p:cNvSpPr>
              <a:spLocks noChangeArrowheads="1"/>
            </p:cNvSpPr>
            <p:nvPr/>
          </p:nvSpPr>
          <p:spPr bwMode="auto">
            <a:xfrm>
              <a:off x="3603"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5508" name="Freeform 1412"/>
            <p:cNvSpPr>
              <a:spLocks noChangeArrowheads="1"/>
            </p:cNvSpPr>
            <p:nvPr/>
          </p:nvSpPr>
          <p:spPr bwMode="auto">
            <a:xfrm>
              <a:off x="3603"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5509" name="Freeform 1413"/>
            <p:cNvSpPr>
              <a:spLocks noChangeArrowheads="1"/>
            </p:cNvSpPr>
            <p:nvPr/>
          </p:nvSpPr>
          <p:spPr bwMode="auto">
            <a:xfrm>
              <a:off x="3603"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5510" name="Freeform 1414"/>
            <p:cNvSpPr>
              <a:spLocks noChangeArrowheads="1"/>
            </p:cNvSpPr>
            <p:nvPr/>
          </p:nvSpPr>
          <p:spPr bwMode="auto">
            <a:xfrm>
              <a:off x="3603"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5511" name="Freeform 1415"/>
            <p:cNvSpPr>
              <a:spLocks noChangeArrowheads="1"/>
            </p:cNvSpPr>
            <p:nvPr/>
          </p:nvSpPr>
          <p:spPr bwMode="auto">
            <a:xfrm>
              <a:off x="3603" y="1443"/>
              <a:ext cx="45" cy="39"/>
            </a:xfrm>
            <a:custGeom>
              <a:avLst/>
              <a:gdLst/>
              <a:ahLst/>
              <a:cxnLst>
                <a:cxn ang="0">
                  <a:pos x="0" y="0"/>
                </a:cxn>
                <a:cxn ang="0">
                  <a:pos x="42" y="0"/>
                </a:cxn>
                <a:cxn ang="0">
                  <a:pos x="42" y="36"/>
                </a:cxn>
                <a:cxn ang="0">
                  <a:pos x="0" y="36"/>
                </a:cxn>
                <a:cxn ang="0">
                  <a:pos x="0" y="0"/>
                </a:cxn>
                <a:cxn ang="0">
                  <a:pos x="0" y="0"/>
                </a:cxn>
                <a:cxn ang="0">
                  <a:pos x="40" y="0"/>
                </a:cxn>
                <a:cxn ang="0">
                  <a:pos x="40" y="36"/>
                </a:cxn>
                <a:cxn ang="0">
                  <a:pos x="0" y="36"/>
                </a:cxn>
                <a:cxn ang="0">
                  <a:pos x="0" y="0"/>
                </a:cxn>
              </a:cxnLst>
              <a:rect l="0" t="0" r="r" b="b"/>
              <a:pathLst>
                <a:path w="42" h="36">
                  <a:moveTo>
                    <a:pt x="0" y="0"/>
                  </a:moveTo>
                  <a:lnTo>
                    <a:pt x="42" y="0"/>
                  </a:lnTo>
                  <a:lnTo>
                    <a:pt x="42" y="36"/>
                  </a:lnTo>
                  <a:lnTo>
                    <a:pt x="0" y="36"/>
                  </a:lnTo>
                  <a:lnTo>
                    <a:pt x="0" y="0"/>
                  </a:lnTo>
                  <a:close/>
                  <a:moveTo>
                    <a:pt x="0" y="0"/>
                  </a:moveTo>
                  <a:lnTo>
                    <a:pt x="40" y="0"/>
                  </a:lnTo>
                  <a:lnTo>
                    <a:pt x="40"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5512" name="Freeform 1416"/>
            <p:cNvSpPr>
              <a:spLocks noChangeArrowheads="1"/>
            </p:cNvSpPr>
            <p:nvPr/>
          </p:nvSpPr>
          <p:spPr bwMode="auto">
            <a:xfrm>
              <a:off x="3603" y="1443"/>
              <a:ext cx="43" cy="39"/>
            </a:xfrm>
            <a:custGeom>
              <a:avLst/>
              <a:gdLst/>
              <a:ahLst/>
              <a:cxnLst>
                <a:cxn ang="0">
                  <a:pos x="0" y="0"/>
                </a:cxn>
                <a:cxn ang="0">
                  <a:pos x="40" y="0"/>
                </a:cxn>
                <a:cxn ang="0">
                  <a:pos x="40" y="36"/>
                </a:cxn>
                <a:cxn ang="0">
                  <a:pos x="0" y="36"/>
                </a:cxn>
                <a:cxn ang="0">
                  <a:pos x="0" y="0"/>
                </a:cxn>
                <a:cxn ang="0">
                  <a:pos x="0" y="0"/>
                </a:cxn>
                <a:cxn ang="0">
                  <a:pos x="38" y="0"/>
                </a:cxn>
                <a:cxn ang="0">
                  <a:pos x="38" y="36"/>
                </a:cxn>
                <a:cxn ang="0">
                  <a:pos x="0" y="36"/>
                </a:cxn>
                <a:cxn ang="0">
                  <a:pos x="0" y="0"/>
                </a:cxn>
              </a:cxnLst>
              <a:rect l="0" t="0" r="r" b="b"/>
              <a:pathLst>
                <a:path w="40" h="36">
                  <a:moveTo>
                    <a:pt x="0" y="0"/>
                  </a:moveTo>
                  <a:lnTo>
                    <a:pt x="40" y="0"/>
                  </a:lnTo>
                  <a:lnTo>
                    <a:pt x="40" y="36"/>
                  </a:lnTo>
                  <a:lnTo>
                    <a:pt x="0" y="36"/>
                  </a:lnTo>
                  <a:lnTo>
                    <a:pt x="0" y="0"/>
                  </a:lnTo>
                  <a:close/>
                  <a:moveTo>
                    <a:pt x="0" y="0"/>
                  </a:moveTo>
                  <a:lnTo>
                    <a:pt x="38" y="0"/>
                  </a:lnTo>
                  <a:lnTo>
                    <a:pt x="38"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5513" name="Freeform 1417"/>
            <p:cNvSpPr>
              <a:spLocks noChangeArrowheads="1"/>
            </p:cNvSpPr>
            <p:nvPr/>
          </p:nvSpPr>
          <p:spPr bwMode="auto">
            <a:xfrm>
              <a:off x="3603" y="1443"/>
              <a:ext cx="41" cy="39"/>
            </a:xfrm>
            <a:custGeom>
              <a:avLst/>
              <a:gdLst/>
              <a:ahLst/>
              <a:cxnLst>
                <a:cxn ang="0">
                  <a:pos x="0" y="0"/>
                </a:cxn>
                <a:cxn ang="0">
                  <a:pos x="38" y="0"/>
                </a:cxn>
                <a:cxn ang="0">
                  <a:pos x="38" y="36"/>
                </a:cxn>
                <a:cxn ang="0">
                  <a:pos x="0" y="36"/>
                </a:cxn>
                <a:cxn ang="0">
                  <a:pos x="0" y="0"/>
                </a:cxn>
                <a:cxn ang="0">
                  <a:pos x="0" y="0"/>
                </a:cxn>
                <a:cxn ang="0">
                  <a:pos x="36" y="0"/>
                </a:cxn>
                <a:cxn ang="0">
                  <a:pos x="36" y="36"/>
                </a:cxn>
                <a:cxn ang="0">
                  <a:pos x="0" y="36"/>
                </a:cxn>
                <a:cxn ang="0">
                  <a:pos x="0" y="0"/>
                </a:cxn>
              </a:cxnLst>
              <a:rect l="0" t="0" r="r" b="b"/>
              <a:pathLst>
                <a:path w="38" h="36">
                  <a:moveTo>
                    <a:pt x="0" y="0"/>
                  </a:moveTo>
                  <a:lnTo>
                    <a:pt x="38" y="0"/>
                  </a:lnTo>
                  <a:lnTo>
                    <a:pt x="38" y="36"/>
                  </a:lnTo>
                  <a:lnTo>
                    <a:pt x="0" y="36"/>
                  </a:lnTo>
                  <a:lnTo>
                    <a:pt x="0" y="0"/>
                  </a:lnTo>
                  <a:close/>
                  <a:moveTo>
                    <a:pt x="0" y="0"/>
                  </a:moveTo>
                  <a:lnTo>
                    <a:pt x="36" y="0"/>
                  </a:lnTo>
                  <a:lnTo>
                    <a:pt x="36"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5514" name="Freeform 1418"/>
            <p:cNvSpPr>
              <a:spLocks noChangeArrowheads="1"/>
            </p:cNvSpPr>
            <p:nvPr/>
          </p:nvSpPr>
          <p:spPr bwMode="auto">
            <a:xfrm>
              <a:off x="3603" y="1443"/>
              <a:ext cx="39" cy="39"/>
            </a:xfrm>
            <a:custGeom>
              <a:avLst/>
              <a:gdLst/>
              <a:ahLst/>
              <a:cxnLst>
                <a:cxn ang="0">
                  <a:pos x="0" y="0"/>
                </a:cxn>
                <a:cxn ang="0">
                  <a:pos x="36" y="0"/>
                </a:cxn>
                <a:cxn ang="0">
                  <a:pos x="36" y="36"/>
                </a:cxn>
                <a:cxn ang="0">
                  <a:pos x="0" y="36"/>
                </a:cxn>
                <a:cxn ang="0">
                  <a:pos x="0" y="0"/>
                </a:cxn>
                <a:cxn ang="0">
                  <a:pos x="0" y="0"/>
                </a:cxn>
                <a:cxn ang="0">
                  <a:pos x="35" y="0"/>
                </a:cxn>
                <a:cxn ang="0">
                  <a:pos x="35" y="36"/>
                </a:cxn>
                <a:cxn ang="0">
                  <a:pos x="0" y="36"/>
                </a:cxn>
                <a:cxn ang="0">
                  <a:pos x="0" y="0"/>
                </a:cxn>
              </a:cxnLst>
              <a:rect l="0" t="0" r="r" b="b"/>
              <a:pathLst>
                <a:path w="36" h="36">
                  <a:moveTo>
                    <a:pt x="0" y="0"/>
                  </a:moveTo>
                  <a:lnTo>
                    <a:pt x="36" y="0"/>
                  </a:lnTo>
                  <a:lnTo>
                    <a:pt x="36" y="36"/>
                  </a:lnTo>
                  <a:lnTo>
                    <a:pt x="0" y="36"/>
                  </a:lnTo>
                  <a:lnTo>
                    <a:pt x="0" y="0"/>
                  </a:lnTo>
                  <a:close/>
                  <a:moveTo>
                    <a:pt x="0" y="0"/>
                  </a:moveTo>
                  <a:lnTo>
                    <a:pt x="35" y="0"/>
                  </a:lnTo>
                  <a:lnTo>
                    <a:pt x="35"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5515" name="Freeform 1419"/>
            <p:cNvSpPr>
              <a:spLocks noChangeArrowheads="1"/>
            </p:cNvSpPr>
            <p:nvPr/>
          </p:nvSpPr>
          <p:spPr bwMode="auto">
            <a:xfrm>
              <a:off x="3603" y="1443"/>
              <a:ext cx="38" cy="39"/>
            </a:xfrm>
            <a:custGeom>
              <a:avLst/>
              <a:gdLst/>
              <a:ahLst/>
              <a:cxnLst>
                <a:cxn ang="0">
                  <a:pos x="0" y="0"/>
                </a:cxn>
                <a:cxn ang="0">
                  <a:pos x="35" y="0"/>
                </a:cxn>
                <a:cxn ang="0">
                  <a:pos x="35" y="36"/>
                </a:cxn>
                <a:cxn ang="0">
                  <a:pos x="0" y="36"/>
                </a:cxn>
                <a:cxn ang="0">
                  <a:pos x="0" y="0"/>
                </a:cxn>
                <a:cxn ang="0">
                  <a:pos x="0" y="0"/>
                </a:cxn>
                <a:cxn ang="0">
                  <a:pos x="33" y="0"/>
                </a:cxn>
                <a:cxn ang="0">
                  <a:pos x="33" y="36"/>
                </a:cxn>
                <a:cxn ang="0">
                  <a:pos x="0" y="36"/>
                </a:cxn>
                <a:cxn ang="0">
                  <a:pos x="0" y="0"/>
                </a:cxn>
              </a:cxnLst>
              <a:rect l="0" t="0" r="r" b="b"/>
              <a:pathLst>
                <a:path w="35" h="36">
                  <a:moveTo>
                    <a:pt x="0" y="0"/>
                  </a:moveTo>
                  <a:lnTo>
                    <a:pt x="35" y="0"/>
                  </a:lnTo>
                  <a:lnTo>
                    <a:pt x="35" y="36"/>
                  </a:lnTo>
                  <a:lnTo>
                    <a:pt x="0" y="36"/>
                  </a:lnTo>
                  <a:lnTo>
                    <a:pt x="0" y="0"/>
                  </a:lnTo>
                  <a:close/>
                  <a:moveTo>
                    <a:pt x="0" y="0"/>
                  </a:moveTo>
                  <a:lnTo>
                    <a:pt x="33" y="0"/>
                  </a:lnTo>
                  <a:lnTo>
                    <a:pt x="33"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5516" name="Freeform 1420"/>
            <p:cNvSpPr>
              <a:spLocks noChangeArrowheads="1"/>
            </p:cNvSpPr>
            <p:nvPr/>
          </p:nvSpPr>
          <p:spPr bwMode="auto">
            <a:xfrm>
              <a:off x="3603" y="1443"/>
              <a:ext cx="36" cy="39"/>
            </a:xfrm>
            <a:custGeom>
              <a:avLst/>
              <a:gdLst/>
              <a:ahLst/>
              <a:cxnLst>
                <a:cxn ang="0">
                  <a:pos x="0" y="0"/>
                </a:cxn>
                <a:cxn ang="0">
                  <a:pos x="33" y="0"/>
                </a:cxn>
                <a:cxn ang="0">
                  <a:pos x="33" y="36"/>
                </a:cxn>
                <a:cxn ang="0">
                  <a:pos x="0" y="36"/>
                </a:cxn>
                <a:cxn ang="0">
                  <a:pos x="0" y="0"/>
                </a:cxn>
                <a:cxn ang="0">
                  <a:pos x="0" y="0"/>
                </a:cxn>
                <a:cxn ang="0">
                  <a:pos x="31" y="0"/>
                </a:cxn>
                <a:cxn ang="0">
                  <a:pos x="31" y="36"/>
                </a:cxn>
                <a:cxn ang="0">
                  <a:pos x="0" y="36"/>
                </a:cxn>
                <a:cxn ang="0">
                  <a:pos x="0" y="0"/>
                </a:cxn>
              </a:cxnLst>
              <a:rect l="0" t="0" r="r" b="b"/>
              <a:pathLst>
                <a:path w="33" h="36">
                  <a:moveTo>
                    <a:pt x="0" y="0"/>
                  </a:moveTo>
                  <a:lnTo>
                    <a:pt x="33" y="0"/>
                  </a:lnTo>
                  <a:lnTo>
                    <a:pt x="33" y="36"/>
                  </a:lnTo>
                  <a:lnTo>
                    <a:pt x="0" y="36"/>
                  </a:lnTo>
                  <a:lnTo>
                    <a:pt x="0" y="0"/>
                  </a:lnTo>
                  <a:close/>
                  <a:moveTo>
                    <a:pt x="0" y="0"/>
                  </a:moveTo>
                  <a:lnTo>
                    <a:pt x="31" y="0"/>
                  </a:lnTo>
                  <a:lnTo>
                    <a:pt x="31"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5517" name="Freeform 1421"/>
            <p:cNvSpPr>
              <a:spLocks noChangeArrowheads="1"/>
            </p:cNvSpPr>
            <p:nvPr/>
          </p:nvSpPr>
          <p:spPr bwMode="auto">
            <a:xfrm>
              <a:off x="3603" y="1443"/>
              <a:ext cx="33" cy="39"/>
            </a:xfrm>
            <a:custGeom>
              <a:avLst/>
              <a:gdLst/>
              <a:ahLst/>
              <a:cxnLst>
                <a:cxn ang="0">
                  <a:pos x="0" y="0"/>
                </a:cxn>
                <a:cxn ang="0">
                  <a:pos x="31" y="0"/>
                </a:cxn>
                <a:cxn ang="0">
                  <a:pos x="31" y="36"/>
                </a:cxn>
                <a:cxn ang="0">
                  <a:pos x="0" y="36"/>
                </a:cxn>
                <a:cxn ang="0">
                  <a:pos x="0" y="0"/>
                </a:cxn>
                <a:cxn ang="0">
                  <a:pos x="0" y="0"/>
                </a:cxn>
                <a:cxn ang="0">
                  <a:pos x="29" y="0"/>
                </a:cxn>
                <a:cxn ang="0">
                  <a:pos x="29" y="36"/>
                </a:cxn>
                <a:cxn ang="0">
                  <a:pos x="0" y="36"/>
                </a:cxn>
                <a:cxn ang="0">
                  <a:pos x="0" y="0"/>
                </a:cxn>
              </a:cxnLst>
              <a:rect l="0" t="0" r="r" b="b"/>
              <a:pathLst>
                <a:path w="31" h="36">
                  <a:moveTo>
                    <a:pt x="0" y="0"/>
                  </a:moveTo>
                  <a:lnTo>
                    <a:pt x="31" y="0"/>
                  </a:lnTo>
                  <a:lnTo>
                    <a:pt x="31"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5518" name="Freeform 1422"/>
            <p:cNvSpPr>
              <a:spLocks noChangeArrowheads="1"/>
            </p:cNvSpPr>
            <p:nvPr/>
          </p:nvSpPr>
          <p:spPr bwMode="auto">
            <a:xfrm>
              <a:off x="3603" y="1443"/>
              <a:ext cx="31" cy="39"/>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5519" name="Freeform 1423"/>
            <p:cNvSpPr>
              <a:spLocks noChangeArrowheads="1"/>
            </p:cNvSpPr>
            <p:nvPr/>
          </p:nvSpPr>
          <p:spPr bwMode="auto">
            <a:xfrm>
              <a:off x="3603"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5520" name="Freeform 1424"/>
            <p:cNvSpPr>
              <a:spLocks noChangeArrowheads="1"/>
            </p:cNvSpPr>
            <p:nvPr/>
          </p:nvSpPr>
          <p:spPr bwMode="auto">
            <a:xfrm>
              <a:off x="3603" y="1443"/>
              <a:ext cx="27"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5521" name="Freeform 1425"/>
            <p:cNvSpPr>
              <a:spLocks noChangeArrowheads="1"/>
            </p:cNvSpPr>
            <p:nvPr/>
          </p:nvSpPr>
          <p:spPr bwMode="auto">
            <a:xfrm>
              <a:off x="3603" y="1443"/>
              <a:ext cx="25"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5522" name="Freeform 1426"/>
            <p:cNvSpPr>
              <a:spLocks noChangeArrowheads="1"/>
            </p:cNvSpPr>
            <p:nvPr/>
          </p:nvSpPr>
          <p:spPr bwMode="auto">
            <a:xfrm>
              <a:off x="3603"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5523" name="Freeform 1427"/>
            <p:cNvSpPr>
              <a:spLocks noChangeArrowheads="1"/>
            </p:cNvSpPr>
            <p:nvPr/>
          </p:nvSpPr>
          <p:spPr bwMode="auto">
            <a:xfrm>
              <a:off x="3603" y="1443"/>
              <a:ext cx="20" cy="39"/>
            </a:xfrm>
            <a:custGeom>
              <a:avLst/>
              <a:gdLst/>
              <a:ahLst/>
              <a:cxnLst>
                <a:cxn ang="0">
                  <a:pos x="0" y="0"/>
                </a:cxn>
                <a:cxn ang="0">
                  <a:pos x="19" y="0"/>
                </a:cxn>
                <a:cxn ang="0">
                  <a:pos x="19" y="36"/>
                </a:cxn>
                <a:cxn ang="0">
                  <a:pos x="0" y="36"/>
                </a:cxn>
                <a:cxn ang="0">
                  <a:pos x="0" y="0"/>
                </a:cxn>
                <a:cxn ang="0">
                  <a:pos x="0" y="0"/>
                </a:cxn>
                <a:cxn ang="0">
                  <a:pos x="17" y="0"/>
                </a:cxn>
                <a:cxn ang="0">
                  <a:pos x="17" y="36"/>
                </a:cxn>
                <a:cxn ang="0">
                  <a:pos x="0" y="36"/>
                </a:cxn>
                <a:cxn ang="0">
                  <a:pos x="0" y="0"/>
                </a:cxn>
              </a:cxnLst>
              <a:rect l="0" t="0" r="r" b="b"/>
              <a:pathLst>
                <a:path w="19" h="36">
                  <a:moveTo>
                    <a:pt x="0" y="0"/>
                  </a:moveTo>
                  <a:lnTo>
                    <a:pt x="19" y="0"/>
                  </a:lnTo>
                  <a:lnTo>
                    <a:pt x="19" y="36"/>
                  </a:lnTo>
                  <a:lnTo>
                    <a:pt x="0" y="36"/>
                  </a:lnTo>
                  <a:lnTo>
                    <a:pt x="0" y="0"/>
                  </a:lnTo>
                  <a:close/>
                  <a:moveTo>
                    <a:pt x="0" y="0"/>
                  </a:moveTo>
                  <a:lnTo>
                    <a:pt x="17" y="0"/>
                  </a:lnTo>
                  <a:lnTo>
                    <a:pt x="17"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5524" name="Freeform 1428"/>
            <p:cNvSpPr>
              <a:spLocks noChangeArrowheads="1"/>
            </p:cNvSpPr>
            <p:nvPr/>
          </p:nvSpPr>
          <p:spPr bwMode="auto">
            <a:xfrm>
              <a:off x="3603" y="1443"/>
              <a:ext cx="18" cy="39"/>
            </a:xfrm>
            <a:custGeom>
              <a:avLst/>
              <a:gdLst/>
              <a:ahLst/>
              <a:cxnLst>
                <a:cxn ang="0">
                  <a:pos x="0" y="0"/>
                </a:cxn>
                <a:cxn ang="0">
                  <a:pos x="17" y="0"/>
                </a:cxn>
                <a:cxn ang="0">
                  <a:pos x="17" y="36"/>
                </a:cxn>
                <a:cxn ang="0">
                  <a:pos x="0" y="36"/>
                </a:cxn>
                <a:cxn ang="0">
                  <a:pos x="0" y="0"/>
                </a:cxn>
                <a:cxn ang="0">
                  <a:pos x="0" y="0"/>
                </a:cxn>
                <a:cxn ang="0">
                  <a:pos x="15" y="0"/>
                </a:cxn>
                <a:cxn ang="0">
                  <a:pos x="15" y="36"/>
                </a:cxn>
                <a:cxn ang="0">
                  <a:pos x="0" y="36"/>
                </a:cxn>
                <a:cxn ang="0">
                  <a:pos x="0" y="0"/>
                </a:cxn>
              </a:cxnLst>
              <a:rect l="0" t="0" r="r" b="b"/>
              <a:pathLst>
                <a:path w="17" h="36">
                  <a:moveTo>
                    <a:pt x="0" y="0"/>
                  </a:moveTo>
                  <a:lnTo>
                    <a:pt x="17" y="0"/>
                  </a:lnTo>
                  <a:lnTo>
                    <a:pt x="17" y="36"/>
                  </a:lnTo>
                  <a:lnTo>
                    <a:pt x="0" y="36"/>
                  </a:lnTo>
                  <a:lnTo>
                    <a:pt x="0" y="0"/>
                  </a:lnTo>
                  <a:close/>
                  <a:moveTo>
                    <a:pt x="0" y="0"/>
                  </a:moveTo>
                  <a:lnTo>
                    <a:pt x="15" y="0"/>
                  </a:lnTo>
                  <a:lnTo>
                    <a:pt x="15"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5525" name="Freeform 1429"/>
            <p:cNvSpPr>
              <a:spLocks noChangeArrowheads="1"/>
            </p:cNvSpPr>
            <p:nvPr/>
          </p:nvSpPr>
          <p:spPr bwMode="auto">
            <a:xfrm>
              <a:off x="3603" y="1443"/>
              <a:ext cx="16" cy="39"/>
            </a:xfrm>
            <a:custGeom>
              <a:avLst/>
              <a:gdLst/>
              <a:ahLst/>
              <a:cxnLst>
                <a:cxn ang="0">
                  <a:pos x="0" y="0"/>
                </a:cxn>
                <a:cxn ang="0">
                  <a:pos x="15" y="0"/>
                </a:cxn>
                <a:cxn ang="0">
                  <a:pos x="15" y="36"/>
                </a:cxn>
                <a:cxn ang="0">
                  <a:pos x="0" y="36"/>
                </a:cxn>
                <a:cxn ang="0">
                  <a:pos x="0" y="0"/>
                </a:cxn>
                <a:cxn ang="0">
                  <a:pos x="0" y="0"/>
                </a:cxn>
                <a:cxn ang="0">
                  <a:pos x="13" y="0"/>
                </a:cxn>
                <a:cxn ang="0">
                  <a:pos x="13" y="36"/>
                </a:cxn>
                <a:cxn ang="0">
                  <a:pos x="0" y="36"/>
                </a:cxn>
                <a:cxn ang="0">
                  <a:pos x="0" y="0"/>
                </a:cxn>
              </a:cxnLst>
              <a:rect l="0" t="0" r="r" b="b"/>
              <a:pathLst>
                <a:path w="15" h="36">
                  <a:moveTo>
                    <a:pt x="0" y="0"/>
                  </a:moveTo>
                  <a:lnTo>
                    <a:pt x="15" y="0"/>
                  </a:lnTo>
                  <a:lnTo>
                    <a:pt x="15" y="36"/>
                  </a:lnTo>
                  <a:lnTo>
                    <a:pt x="0" y="36"/>
                  </a:lnTo>
                  <a:lnTo>
                    <a:pt x="0" y="0"/>
                  </a:lnTo>
                  <a:close/>
                  <a:moveTo>
                    <a:pt x="0" y="0"/>
                  </a:moveTo>
                  <a:lnTo>
                    <a:pt x="13" y="0"/>
                  </a:lnTo>
                  <a:lnTo>
                    <a:pt x="13"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5526" name="Freeform 1430"/>
            <p:cNvSpPr>
              <a:spLocks noChangeArrowheads="1"/>
            </p:cNvSpPr>
            <p:nvPr/>
          </p:nvSpPr>
          <p:spPr bwMode="auto">
            <a:xfrm>
              <a:off x="3603" y="1443"/>
              <a:ext cx="14" cy="39"/>
            </a:xfrm>
            <a:custGeom>
              <a:avLst/>
              <a:gdLst/>
              <a:ahLst/>
              <a:cxnLst>
                <a:cxn ang="0">
                  <a:pos x="0" y="0"/>
                </a:cxn>
                <a:cxn ang="0">
                  <a:pos x="13" y="0"/>
                </a:cxn>
                <a:cxn ang="0">
                  <a:pos x="13" y="36"/>
                </a:cxn>
                <a:cxn ang="0">
                  <a:pos x="0" y="36"/>
                </a:cxn>
                <a:cxn ang="0">
                  <a:pos x="0" y="0"/>
                </a:cxn>
                <a:cxn ang="0">
                  <a:pos x="0" y="0"/>
                </a:cxn>
                <a:cxn ang="0">
                  <a:pos x="12" y="0"/>
                </a:cxn>
                <a:cxn ang="0">
                  <a:pos x="12" y="36"/>
                </a:cxn>
                <a:cxn ang="0">
                  <a:pos x="0" y="36"/>
                </a:cxn>
                <a:cxn ang="0">
                  <a:pos x="0" y="0"/>
                </a:cxn>
              </a:cxnLst>
              <a:rect l="0" t="0" r="r" b="b"/>
              <a:pathLst>
                <a:path w="13" h="36">
                  <a:moveTo>
                    <a:pt x="0" y="0"/>
                  </a:moveTo>
                  <a:lnTo>
                    <a:pt x="13" y="0"/>
                  </a:lnTo>
                  <a:lnTo>
                    <a:pt x="13" y="36"/>
                  </a:lnTo>
                  <a:lnTo>
                    <a:pt x="0" y="36"/>
                  </a:lnTo>
                  <a:lnTo>
                    <a:pt x="0" y="0"/>
                  </a:lnTo>
                  <a:close/>
                  <a:moveTo>
                    <a:pt x="0" y="0"/>
                  </a:moveTo>
                  <a:lnTo>
                    <a:pt x="12" y="0"/>
                  </a:lnTo>
                  <a:lnTo>
                    <a:pt x="12"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5527" name="Freeform 1431"/>
            <p:cNvSpPr>
              <a:spLocks noChangeArrowheads="1"/>
            </p:cNvSpPr>
            <p:nvPr/>
          </p:nvSpPr>
          <p:spPr bwMode="auto">
            <a:xfrm>
              <a:off x="3603" y="1443"/>
              <a:ext cx="12" cy="39"/>
            </a:xfrm>
            <a:custGeom>
              <a:avLst/>
              <a:gdLst/>
              <a:ahLst/>
              <a:cxnLst>
                <a:cxn ang="0">
                  <a:pos x="0" y="0"/>
                </a:cxn>
                <a:cxn ang="0">
                  <a:pos x="12" y="0"/>
                </a:cxn>
                <a:cxn ang="0">
                  <a:pos x="12" y="36"/>
                </a:cxn>
                <a:cxn ang="0">
                  <a:pos x="0" y="36"/>
                </a:cxn>
                <a:cxn ang="0">
                  <a:pos x="0" y="0"/>
                </a:cxn>
                <a:cxn ang="0">
                  <a:pos x="0" y="0"/>
                </a:cxn>
                <a:cxn ang="0">
                  <a:pos x="10" y="0"/>
                </a:cxn>
                <a:cxn ang="0">
                  <a:pos x="10" y="36"/>
                </a:cxn>
                <a:cxn ang="0">
                  <a:pos x="0" y="36"/>
                </a:cxn>
                <a:cxn ang="0">
                  <a:pos x="0" y="0"/>
                </a:cxn>
              </a:cxnLst>
              <a:rect l="0" t="0" r="r" b="b"/>
              <a:pathLst>
                <a:path w="12" h="36">
                  <a:moveTo>
                    <a:pt x="0" y="0"/>
                  </a:moveTo>
                  <a:lnTo>
                    <a:pt x="12" y="0"/>
                  </a:lnTo>
                  <a:lnTo>
                    <a:pt x="12" y="36"/>
                  </a:lnTo>
                  <a:lnTo>
                    <a:pt x="0" y="36"/>
                  </a:lnTo>
                  <a:lnTo>
                    <a:pt x="0" y="0"/>
                  </a:lnTo>
                  <a:close/>
                  <a:moveTo>
                    <a:pt x="0" y="0"/>
                  </a:moveTo>
                  <a:lnTo>
                    <a:pt x="10" y="0"/>
                  </a:lnTo>
                  <a:lnTo>
                    <a:pt x="10"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5528" name="Freeform 1432"/>
            <p:cNvSpPr>
              <a:spLocks noChangeArrowheads="1"/>
            </p:cNvSpPr>
            <p:nvPr/>
          </p:nvSpPr>
          <p:spPr bwMode="auto">
            <a:xfrm>
              <a:off x="3603" y="1443"/>
              <a:ext cx="10" cy="39"/>
            </a:xfrm>
            <a:custGeom>
              <a:avLst/>
              <a:gdLst/>
              <a:ahLst/>
              <a:cxnLst>
                <a:cxn ang="0">
                  <a:pos x="0" y="0"/>
                </a:cxn>
                <a:cxn ang="0">
                  <a:pos x="10" y="0"/>
                </a:cxn>
                <a:cxn ang="0">
                  <a:pos x="10" y="36"/>
                </a:cxn>
                <a:cxn ang="0">
                  <a:pos x="0" y="36"/>
                </a:cxn>
                <a:cxn ang="0">
                  <a:pos x="0" y="0"/>
                </a:cxn>
                <a:cxn ang="0">
                  <a:pos x="0" y="0"/>
                </a:cxn>
                <a:cxn ang="0">
                  <a:pos x="8" y="0"/>
                </a:cxn>
                <a:cxn ang="0">
                  <a:pos x="8" y="36"/>
                </a:cxn>
                <a:cxn ang="0">
                  <a:pos x="0" y="36"/>
                </a:cxn>
                <a:cxn ang="0">
                  <a:pos x="0" y="0"/>
                </a:cxn>
              </a:cxnLst>
              <a:rect l="0" t="0" r="r" b="b"/>
              <a:pathLst>
                <a:path w="10" h="36">
                  <a:moveTo>
                    <a:pt x="0" y="0"/>
                  </a:moveTo>
                  <a:lnTo>
                    <a:pt x="10" y="0"/>
                  </a:lnTo>
                  <a:lnTo>
                    <a:pt x="10" y="36"/>
                  </a:lnTo>
                  <a:lnTo>
                    <a:pt x="0" y="36"/>
                  </a:lnTo>
                  <a:lnTo>
                    <a:pt x="0" y="0"/>
                  </a:lnTo>
                  <a:close/>
                  <a:moveTo>
                    <a:pt x="0" y="0"/>
                  </a:moveTo>
                  <a:lnTo>
                    <a:pt x="8" y="0"/>
                  </a:lnTo>
                  <a:lnTo>
                    <a:pt x="8"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5529" name="Freeform 1433"/>
            <p:cNvSpPr>
              <a:spLocks noChangeArrowheads="1"/>
            </p:cNvSpPr>
            <p:nvPr/>
          </p:nvSpPr>
          <p:spPr bwMode="auto">
            <a:xfrm>
              <a:off x="3603" y="1443"/>
              <a:ext cx="8" cy="39"/>
            </a:xfrm>
            <a:custGeom>
              <a:avLst/>
              <a:gdLst/>
              <a:ahLst/>
              <a:cxnLst>
                <a:cxn ang="0">
                  <a:pos x="0" y="0"/>
                </a:cxn>
                <a:cxn ang="0">
                  <a:pos x="8" y="0"/>
                </a:cxn>
                <a:cxn ang="0">
                  <a:pos x="8" y="36"/>
                </a:cxn>
                <a:cxn ang="0">
                  <a:pos x="0" y="36"/>
                </a:cxn>
                <a:cxn ang="0">
                  <a:pos x="0" y="0"/>
                </a:cxn>
                <a:cxn ang="0">
                  <a:pos x="0" y="0"/>
                </a:cxn>
                <a:cxn ang="0">
                  <a:pos x="6" y="0"/>
                </a:cxn>
                <a:cxn ang="0">
                  <a:pos x="6" y="36"/>
                </a:cxn>
                <a:cxn ang="0">
                  <a:pos x="0" y="36"/>
                </a:cxn>
                <a:cxn ang="0">
                  <a:pos x="0" y="0"/>
                </a:cxn>
              </a:cxnLst>
              <a:rect l="0" t="0" r="r" b="b"/>
              <a:pathLst>
                <a:path w="8" h="36">
                  <a:moveTo>
                    <a:pt x="0" y="0"/>
                  </a:moveTo>
                  <a:lnTo>
                    <a:pt x="8" y="0"/>
                  </a:lnTo>
                  <a:lnTo>
                    <a:pt x="8"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5530" name="Freeform 1434"/>
            <p:cNvSpPr>
              <a:spLocks noChangeArrowheads="1"/>
            </p:cNvSpPr>
            <p:nvPr/>
          </p:nvSpPr>
          <p:spPr bwMode="auto">
            <a:xfrm>
              <a:off x="3603" y="1443"/>
              <a:ext cx="6" cy="39"/>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5531" name="Freeform 1435"/>
            <p:cNvSpPr>
              <a:spLocks noChangeArrowheads="1"/>
            </p:cNvSpPr>
            <p:nvPr/>
          </p:nvSpPr>
          <p:spPr bwMode="auto">
            <a:xfrm>
              <a:off x="3603" y="1443"/>
              <a:ext cx="4" cy="39"/>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5532" name="Freeform 1436"/>
            <p:cNvSpPr>
              <a:spLocks noChangeArrowheads="1"/>
            </p:cNvSpPr>
            <p:nvPr/>
          </p:nvSpPr>
          <p:spPr bwMode="auto">
            <a:xfrm>
              <a:off x="3603"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5533" name="Freeform 1437"/>
            <p:cNvSpPr>
              <a:spLocks noChangeArrowheads="1"/>
            </p:cNvSpPr>
            <p:nvPr/>
          </p:nvSpPr>
          <p:spPr bwMode="auto">
            <a:xfrm>
              <a:off x="3603"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5534" name="Freeform 1438"/>
            <p:cNvSpPr>
              <a:spLocks noChangeArrowheads="1"/>
            </p:cNvSpPr>
            <p:nvPr/>
          </p:nvSpPr>
          <p:spPr bwMode="auto">
            <a:xfrm>
              <a:off x="3603"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5535" name="Freeform 1439"/>
            <p:cNvSpPr>
              <a:spLocks noChangeArrowheads="1"/>
            </p:cNvSpPr>
            <p:nvPr/>
          </p:nvSpPr>
          <p:spPr bwMode="auto">
            <a:xfrm>
              <a:off x="3603" y="1274"/>
              <a:ext cx="634" cy="374"/>
            </a:xfrm>
            <a:custGeom>
              <a:avLst/>
              <a:gdLst/>
              <a:ahLst/>
              <a:cxnLst>
                <a:cxn ang="0">
                  <a:pos x="252" y="332"/>
                </a:cxn>
                <a:cxn ang="0">
                  <a:pos x="259" y="336"/>
                </a:cxn>
                <a:cxn ang="0">
                  <a:pos x="277" y="339"/>
                </a:cxn>
                <a:cxn ang="0">
                  <a:pos x="299" y="339"/>
                </a:cxn>
                <a:cxn ang="0">
                  <a:pos x="317" y="336"/>
                </a:cxn>
                <a:cxn ang="0">
                  <a:pos x="324" y="332"/>
                </a:cxn>
                <a:cxn ang="0">
                  <a:pos x="324" y="332"/>
                </a:cxn>
                <a:cxn ang="0">
                  <a:pos x="319" y="317"/>
                </a:cxn>
                <a:cxn ang="0">
                  <a:pos x="306" y="309"/>
                </a:cxn>
                <a:cxn ang="0">
                  <a:pos x="333" y="301"/>
                </a:cxn>
                <a:cxn ang="0">
                  <a:pos x="352" y="288"/>
                </a:cxn>
                <a:cxn ang="0">
                  <a:pos x="360" y="274"/>
                </a:cxn>
                <a:cxn ang="0">
                  <a:pos x="360" y="189"/>
                </a:cxn>
                <a:cxn ang="0">
                  <a:pos x="540" y="171"/>
                </a:cxn>
                <a:cxn ang="0">
                  <a:pos x="387" y="153"/>
                </a:cxn>
                <a:cxn ang="0">
                  <a:pos x="360" y="81"/>
                </a:cxn>
                <a:cxn ang="0">
                  <a:pos x="355" y="69"/>
                </a:cxn>
                <a:cxn ang="0">
                  <a:pos x="341" y="58"/>
                </a:cxn>
                <a:cxn ang="0">
                  <a:pos x="318" y="51"/>
                </a:cxn>
                <a:cxn ang="0">
                  <a:pos x="306" y="47"/>
                </a:cxn>
                <a:cxn ang="0">
                  <a:pos x="304" y="10"/>
                </a:cxn>
                <a:cxn ang="0">
                  <a:pos x="292" y="0"/>
                </a:cxn>
                <a:cxn ang="0">
                  <a:pos x="276" y="4"/>
                </a:cxn>
                <a:cxn ang="0">
                  <a:pos x="270" y="18"/>
                </a:cxn>
                <a:cxn ang="0">
                  <a:pos x="255" y="52"/>
                </a:cxn>
                <a:cxn ang="0">
                  <a:pos x="231" y="61"/>
                </a:cxn>
                <a:cxn ang="0">
                  <a:pos x="218" y="73"/>
                </a:cxn>
                <a:cxn ang="0">
                  <a:pos x="216" y="153"/>
                </a:cxn>
                <a:cxn ang="0">
                  <a:pos x="0" y="189"/>
                </a:cxn>
                <a:cxn ang="0">
                  <a:pos x="216" y="175"/>
                </a:cxn>
                <a:cxn ang="0">
                  <a:pos x="219" y="283"/>
                </a:cxn>
                <a:cxn ang="0">
                  <a:pos x="233" y="296"/>
                </a:cxn>
                <a:cxn ang="0">
                  <a:pos x="258" y="306"/>
                </a:cxn>
                <a:cxn ang="0">
                  <a:pos x="265" y="311"/>
                </a:cxn>
                <a:cxn ang="0">
                  <a:pos x="254" y="324"/>
                </a:cxn>
                <a:cxn ang="0">
                  <a:pos x="253" y="332"/>
                </a:cxn>
              </a:cxnLst>
              <a:rect l="0" t="0" r="r" b="b"/>
              <a:pathLst>
                <a:path w="576" h="340">
                  <a:moveTo>
                    <a:pt x="253" y="332"/>
                  </a:moveTo>
                  <a:lnTo>
                    <a:pt x="252" y="332"/>
                  </a:lnTo>
                  <a:lnTo>
                    <a:pt x="253" y="334"/>
                  </a:lnTo>
                  <a:lnTo>
                    <a:pt x="259" y="336"/>
                  </a:lnTo>
                  <a:lnTo>
                    <a:pt x="267" y="338"/>
                  </a:lnTo>
                  <a:lnTo>
                    <a:pt x="277" y="339"/>
                  </a:lnTo>
                  <a:lnTo>
                    <a:pt x="288" y="340"/>
                  </a:lnTo>
                  <a:lnTo>
                    <a:pt x="299" y="339"/>
                  </a:lnTo>
                  <a:lnTo>
                    <a:pt x="309" y="338"/>
                  </a:lnTo>
                  <a:lnTo>
                    <a:pt x="317" y="336"/>
                  </a:lnTo>
                  <a:lnTo>
                    <a:pt x="322" y="334"/>
                  </a:lnTo>
                  <a:lnTo>
                    <a:pt x="324" y="332"/>
                  </a:lnTo>
                  <a:lnTo>
                    <a:pt x="322" y="332"/>
                  </a:lnTo>
                  <a:lnTo>
                    <a:pt x="324" y="332"/>
                  </a:lnTo>
                  <a:lnTo>
                    <a:pt x="322" y="324"/>
                  </a:lnTo>
                  <a:lnTo>
                    <a:pt x="319" y="317"/>
                  </a:lnTo>
                  <a:lnTo>
                    <a:pt x="313" y="312"/>
                  </a:lnTo>
                  <a:lnTo>
                    <a:pt x="306" y="309"/>
                  </a:lnTo>
                  <a:lnTo>
                    <a:pt x="321" y="306"/>
                  </a:lnTo>
                  <a:lnTo>
                    <a:pt x="333" y="301"/>
                  </a:lnTo>
                  <a:lnTo>
                    <a:pt x="345" y="295"/>
                  </a:lnTo>
                  <a:lnTo>
                    <a:pt x="352" y="288"/>
                  </a:lnTo>
                  <a:lnTo>
                    <a:pt x="358" y="282"/>
                  </a:lnTo>
                  <a:lnTo>
                    <a:pt x="360" y="274"/>
                  </a:lnTo>
                  <a:lnTo>
                    <a:pt x="360" y="270"/>
                  </a:lnTo>
                  <a:lnTo>
                    <a:pt x="360" y="189"/>
                  </a:lnTo>
                  <a:lnTo>
                    <a:pt x="504" y="189"/>
                  </a:lnTo>
                  <a:lnTo>
                    <a:pt x="540" y="171"/>
                  </a:lnTo>
                  <a:lnTo>
                    <a:pt x="576" y="153"/>
                  </a:lnTo>
                  <a:lnTo>
                    <a:pt x="387" y="153"/>
                  </a:lnTo>
                  <a:lnTo>
                    <a:pt x="360" y="166"/>
                  </a:lnTo>
                  <a:lnTo>
                    <a:pt x="360" y="81"/>
                  </a:lnTo>
                  <a:lnTo>
                    <a:pt x="359" y="74"/>
                  </a:lnTo>
                  <a:lnTo>
                    <a:pt x="355" y="69"/>
                  </a:lnTo>
                  <a:lnTo>
                    <a:pt x="349" y="63"/>
                  </a:lnTo>
                  <a:lnTo>
                    <a:pt x="341" y="58"/>
                  </a:lnTo>
                  <a:lnTo>
                    <a:pt x="330" y="54"/>
                  </a:lnTo>
                  <a:lnTo>
                    <a:pt x="318" y="51"/>
                  </a:lnTo>
                  <a:lnTo>
                    <a:pt x="304" y="49"/>
                  </a:lnTo>
                  <a:lnTo>
                    <a:pt x="306" y="47"/>
                  </a:lnTo>
                  <a:lnTo>
                    <a:pt x="306" y="18"/>
                  </a:lnTo>
                  <a:lnTo>
                    <a:pt x="304" y="10"/>
                  </a:lnTo>
                  <a:lnTo>
                    <a:pt x="299" y="4"/>
                  </a:lnTo>
                  <a:lnTo>
                    <a:pt x="292" y="0"/>
                  </a:lnTo>
                  <a:lnTo>
                    <a:pt x="284" y="0"/>
                  </a:lnTo>
                  <a:lnTo>
                    <a:pt x="276" y="4"/>
                  </a:lnTo>
                  <a:lnTo>
                    <a:pt x="272" y="10"/>
                  </a:lnTo>
                  <a:lnTo>
                    <a:pt x="270" y="18"/>
                  </a:lnTo>
                  <a:lnTo>
                    <a:pt x="270" y="49"/>
                  </a:lnTo>
                  <a:lnTo>
                    <a:pt x="255" y="52"/>
                  </a:lnTo>
                  <a:lnTo>
                    <a:pt x="242" y="56"/>
                  </a:lnTo>
                  <a:lnTo>
                    <a:pt x="231" y="61"/>
                  </a:lnTo>
                  <a:lnTo>
                    <a:pt x="223" y="67"/>
                  </a:lnTo>
                  <a:lnTo>
                    <a:pt x="218" y="73"/>
                  </a:lnTo>
                  <a:lnTo>
                    <a:pt x="216" y="81"/>
                  </a:lnTo>
                  <a:lnTo>
                    <a:pt x="216" y="153"/>
                  </a:lnTo>
                  <a:lnTo>
                    <a:pt x="72" y="153"/>
                  </a:lnTo>
                  <a:lnTo>
                    <a:pt x="0" y="189"/>
                  </a:lnTo>
                  <a:lnTo>
                    <a:pt x="189" y="189"/>
                  </a:lnTo>
                  <a:lnTo>
                    <a:pt x="216" y="175"/>
                  </a:lnTo>
                  <a:lnTo>
                    <a:pt x="216" y="275"/>
                  </a:lnTo>
                  <a:lnTo>
                    <a:pt x="219" y="283"/>
                  </a:lnTo>
                  <a:lnTo>
                    <a:pt x="225" y="289"/>
                  </a:lnTo>
                  <a:lnTo>
                    <a:pt x="233" y="296"/>
                  </a:lnTo>
                  <a:lnTo>
                    <a:pt x="245" y="302"/>
                  </a:lnTo>
                  <a:lnTo>
                    <a:pt x="258" y="306"/>
                  </a:lnTo>
                  <a:lnTo>
                    <a:pt x="273" y="309"/>
                  </a:lnTo>
                  <a:lnTo>
                    <a:pt x="265" y="311"/>
                  </a:lnTo>
                  <a:lnTo>
                    <a:pt x="258" y="317"/>
                  </a:lnTo>
                  <a:lnTo>
                    <a:pt x="254" y="324"/>
                  </a:lnTo>
                  <a:lnTo>
                    <a:pt x="252" y="332"/>
                  </a:lnTo>
                  <a:lnTo>
                    <a:pt x="253" y="332"/>
                  </a:lnTo>
                </a:path>
              </a:pathLst>
            </a:custGeom>
            <a:noFill/>
            <a:ln w="9360">
              <a:solidFill>
                <a:srgbClr val="000000"/>
              </a:solidFill>
              <a:round/>
              <a:headEnd/>
              <a:tailEnd/>
            </a:ln>
            <a:effectLst/>
          </p:spPr>
          <p:txBody>
            <a:bodyPr wrap="none" anchor="ctr"/>
            <a:lstStyle/>
            <a:p>
              <a:endParaRPr lang="en-IN"/>
            </a:p>
          </p:txBody>
        </p:sp>
        <p:sp>
          <p:nvSpPr>
            <p:cNvPr id="5536" name="Freeform 1440"/>
            <p:cNvSpPr>
              <a:spLocks noChangeArrowheads="1"/>
            </p:cNvSpPr>
            <p:nvPr/>
          </p:nvSpPr>
          <p:spPr bwMode="auto">
            <a:xfrm>
              <a:off x="4873" y="1541"/>
              <a:ext cx="157" cy="70"/>
            </a:xfrm>
            <a:custGeom>
              <a:avLst/>
              <a:gdLst/>
              <a:ahLst/>
              <a:cxnLst>
                <a:cxn ang="0">
                  <a:pos x="143" y="0"/>
                </a:cxn>
                <a:cxn ang="0">
                  <a:pos x="128" y="0"/>
                </a:cxn>
                <a:cxn ang="0">
                  <a:pos x="112" y="2"/>
                </a:cxn>
                <a:cxn ang="0">
                  <a:pos x="96" y="4"/>
                </a:cxn>
                <a:cxn ang="0">
                  <a:pos x="81" y="7"/>
                </a:cxn>
                <a:cxn ang="0">
                  <a:pos x="67" y="10"/>
                </a:cxn>
                <a:cxn ang="0">
                  <a:pos x="54" y="15"/>
                </a:cxn>
                <a:cxn ang="0">
                  <a:pos x="42" y="19"/>
                </a:cxn>
                <a:cxn ang="0">
                  <a:pos x="31" y="24"/>
                </a:cxn>
                <a:cxn ang="0">
                  <a:pos x="22" y="30"/>
                </a:cxn>
                <a:cxn ang="0">
                  <a:pos x="14" y="37"/>
                </a:cxn>
                <a:cxn ang="0">
                  <a:pos x="8" y="43"/>
                </a:cxn>
                <a:cxn ang="0">
                  <a:pos x="3" y="50"/>
                </a:cxn>
                <a:cxn ang="0">
                  <a:pos x="0" y="58"/>
                </a:cxn>
                <a:cxn ang="0">
                  <a:pos x="0" y="65"/>
                </a:cxn>
                <a:cxn ang="0">
                  <a:pos x="0" y="0"/>
                </a:cxn>
                <a:cxn ang="0">
                  <a:pos x="143" y="0"/>
                </a:cxn>
              </a:cxnLst>
              <a:rect l="0" t="0" r="r" b="b"/>
              <a:pathLst>
                <a:path w="143" h="65">
                  <a:moveTo>
                    <a:pt x="143" y="0"/>
                  </a:moveTo>
                  <a:lnTo>
                    <a:pt x="128" y="0"/>
                  </a:lnTo>
                  <a:lnTo>
                    <a:pt x="112" y="2"/>
                  </a:lnTo>
                  <a:lnTo>
                    <a:pt x="96" y="4"/>
                  </a:lnTo>
                  <a:lnTo>
                    <a:pt x="81" y="7"/>
                  </a:lnTo>
                  <a:lnTo>
                    <a:pt x="67" y="10"/>
                  </a:lnTo>
                  <a:lnTo>
                    <a:pt x="54" y="15"/>
                  </a:lnTo>
                  <a:lnTo>
                    <a:pt x="42" y="19"/>
                  </a:lnTo>
                  <a:lnTo>
                    <a:pt x="31" y="24"/>
                  </a:lnTo>
                  <a:lnTo>
                    <a:pt x="22" y="30"/>
                  </a:lnTo>
                  <a:lnTo>
                    <a:pt x="14" y="37"/>
                  </a:lnTo>
                  <a:lnTo>
                    <a:pt x="8" y="43"/>
                  </a:lnTo>
                  <a:lnTo>
                    <a:pt x="3" y="50"/>
                  </a:lnTo>
                  <a:lnTo>
                    <a:pt x="0" y="58"/>
                  </a:lnTo>
                  <a:lnTo>
                    <a:pt x="0" y="65"/>
                  </a:lnTo>
                  <a:lnTo>
                    <a:pt x="0" y="0"/>
                  </a:lnTo>
                  <a:lnTo>
                    <a:pt x="143" y="0"/>
                  </a:lnTo>
                  <a:close/>
                </a:path>
              </a:pathLst>
            </a:custGeom>
            <a:solidFill>
              <a:srgbClr val="9A9A9A"/>
            </a:solidFill>
            <a:ln w="9525">
              <a:noFill/>
              <a:round/>
              <a:headEnd/>
              <a:tailEnd/>
            </a:ln>
            <a:effectLst/>
          </p:spPr>
          <p:txBody>
            <a:bodyPr wrap="none" anchor="ctr"/>
            <a:lstStyle/>
            <a:p>
              <a:endParaRPr lang="en-IN"/>
            </a:p>
          </p:txBody>
        </p:sp>
        <p:sp>
          <p:nvSpPr>
            <p:cNvPr id="5537" name="Freeform 1441"/>
            <p:cNvSpPr>
              <a:spLocks noChangeArrowheads="1"/>
            </p:cNvSpPr>
            <p:nvPr/>
          </p:nvSpPr>
          <p:spPr bwMode="auto">
            <a:xfrm>
              <a:off x="4873" y="1541"/>
              <a:ext cx="157" cy="70"/>
            </a:xfrm>
            <a:custGeom>
              <a:avLst/>
              <a:gdLst/>
              <a:ahLst/>
              <a:cxnLst>
                <a:cxn ang="0">
                  <a:pos x="143" y="0"/>
                </a:cxn>
                <a:cxn ang="0">
                  <a:pos x="128" y="0"/>
                </a:cxn>
                <a:cxn ang="0">
                  <a:pos x="112" y="2"/>
                </a:cxn>
                <a:cxn ang="0">
                  <a:pos x="96" y="4"/>
                </a:cxn>
                <a:cxn ang="0">
                  <a:pos x="81" y="7"/>
                </a:cxn>
                <a:cxn ang="0">
                  <a:pos x="67" y="10"/>
                </a:cxn>
                <a:cxn ang="0">
                  <a:pos x="54" y="15"/>
                </a:cxn>
                <a:cxn ang="0">
                  <a:pos x="42" y="19"/>
                </a:cxn>
                <a:cxn ang="0">
                  <a:pos x="31" y="24"/>
                </a:cxn>
                <a:cxn ang="0">
                  <a:pos x="22" y="30"/>
                </a:cxn>
                <a:cxn ang="0">
                  <a:pos x="14" y="37"/>
                </a:cxn>
                <a:cxn ang="0">
                  <a:pos x="8" y="43"/>
                </a:cxn>
                <a:cxn ang="0">
                  <a:pos x="3" y="50"/>
                </a:cxn>
                <a:cxn ang="0">
                  <a:pos x="0" y="58"/>
                </a:cxn>
                <a:cxn ang="0">
                  <a:pos x="0" y="65"/>
                </a:cxn>
                <a:cxn ang="0">
                  <a:pos x="2" y="65"/>
                </a:cxn>
                <a:cxn ang="0">
                  <a:pos x="3" y="58"/>
                </a:cxn>
                <a:cxn ang="0">
                  <a:pos x="6" y="51"/>
                </a:cxn>
                <a:cxn ang="0">
                  <a:pos x="11" y="43"/>
                </a:cxn>
                <a:cxn ang="0">
                  <a:pos x="17" y="38"/>
                </a:cxn>
                <a:cxn ang="0">
                  <a:pos x="24" y="31"/>
                </a:cxn>
                <a:cxn ang="0">
                  <a:pos x="33" y="25"/>
                </a:cxn>
                <a:cxn ang="0">
                  <a:pos x="44" y="20"/>
                </a:cxn>
                <a:cxn ang="0">
                  <a:pos x="56" y="16"/>
                </a:cxn>
                <a:cxn ang="0">
                  <a:pos x="69" y="11"/>
                </a:cxn>
                <a:cxn ang="0">
                  <a:pos x="83" y="8"/>
                </a:cxn>
                <a:cxn ang="0">
                  <a:pos x="97" y="5"/>
                </a:cxn>
                <a:cxn ang="0">
                  <a:pos x="113" y="3"/>
                </a:cxn>
                <a:cxn ang="0">
                  <a:pos x="128" y="2"/>
                </a:cxn>
                <a:cxn ang="0">
                  <a:pos x="143" y="1"/>
                </a:cxn>
                <a:cxn ang="0">
                  <a:pos x="143" y="0"/>
                </a:cxn>
              </a:cxnLst>
              <a:rect l="0" t="0" r="r" b="b"/>
              <a:pathLst>
                <a:path w="143" h="65">
                  <a:moveTo>
                    <a:pt x="143" y="0"/>
                  </a:moveTo>
                  <a:lnTo>
                    <a:pt x="128" y="0"/>
                  </a:lnTo>
                  <a:lnTo>
                    <a:pt x="112" y="2"/>
                  </a:lnTo>
                  <a:lnTo>
                    <a:pt x="96" y="4"/>
                  </a:lnTo>
                  <a:lnTo>
                    <a:pt x="81" y="7"/>
                  </a:lnTo>
                  <a:lnTo>
                    <a:pt x="67" y="10"/>
                  </a:lnTo>
                  <a:lnTo>
                    <a:pt x="54" y="15"/>
                  </a:lnTo>
                  <a:lnTo>
                    <a:pt x="42" y="19"/>
                  </a:lnTo>
                  <a:lnTo>
                    <a:pt x="31" y="24"/>
                  </a:lnTo>
                  <a:lnTo>
                    <a:pt x="22" y="30"/>
                  </a:lnTo>
                  <a:lnTo>
                    <a:pt x="14" y="37"/>
                  </a:lnTo>
                  <a:lnTo>
                    <a:pt x="8" y="43"/>
                  </a:lnTo>
                  <a:lnTo>
                    <a:pt x="3" y="50"/>
                  </a:lnTo>
                  <a:lnTo>
                    <a:pt x="0" y="58"/>
                  </a:lnTo>
                  <a:lnTo>
                    <a:pt x="0" y="65"/>
                  </a:lnTo>
                  <a:lnTo>
                    <a:pt x="2" y="65"/>
                  </a:lnTo>
                  <a:lnTo>
                    <a:pt x="3" y="58"/>
                  </a:lnTo>
                  <a:lnTo>
                    <a:pt x="6" y="51"/>
                  </a:lnTo>
                  <a:lnTo>
                    <a:pt x="11" y="43"/>
                  </a:lnTo>
                  <a:lnTo>
                    <a:pt x="17" y="38"/>
                  </a:lnTo>
                  <a:lnTo>
                    <a:pt x="24" y="31"/>
                  </a:lnTo>
                  <a:lnTo>
                    <a:pt x="33" y="25"/>
                  </a:lnTo>
                  <a:lnTo>
                    <a:pt x="44" y="20"/>
                  </a:lnTo>
                  <a:lnTo>
                    <a:pt x="56" y="16"/>
                  </a:lnTo>
                  <a:lnTo>
                    <a:pt x="69" y="11"/>
                  </a:lnTo>
                  <a:lnTo>
                    <a:pt x="83" y="8"/>
                  </a:lnTo>
                  <a:lnTo>
                    <a:pt x="97" y="5"/>
                  </a:lnTo>
                  <a:lnTo>
                    <a:pt x="113" y="3"/>
                  </a:lnTo>
                  <a:lnTo>
                    <a:pt x="128" y="2"/>
                  </a:lnTo>
                  <a:lnTo>
                    <a:pt x="143" y="1"/>
                  </a:lnTo>
                  <a:lnTo>
                    <a:pt x="143" y="0"/>
                  </a:lnTo>
                  <a:close/>
                </a:path>
              </a:pathLst>
            </a:custGeom>
            <a:solidFill>
              <a:srgbClr val="9A9A9A"/>
            </a:solidFill>
            <a:ln w="9525">
              <a:noFill/>
              <a:round/>
              <a:headEnd/>
              <a:tailEnd/>
            </a:ln>
            <a:effectLst/>
          </p:spPr>
          <p:txBody>
            <a:bodyPr wrap="none" anchor="ctr"/>
            <a:lstStyle/>
            <a:p>
              <a:endParaRPr lang="en-IN"/>
            </a:p>
          </p:txBody>
        </p:sp>
        <p:sp>
          <p:nvSpPr>
            <p:cNvPr id="5538" name="Freeform 1442"/>
            <p:cNvSpPr>
              <a:spLocks noChangeArrowheads="1"/>
            </p:cNvSpPr>
            <p:nvPr/>
          </p:nvSpPr>
          <p:spPr bwMode="auto">
            <a:xfrm>
              <a:off x="4876" y="1542"/>
              <a:ext cx="155" cy="70"/>
            </a:xfrm>
            <a:custGeom>
              <a:avLst/>
              <a:gdLst/>
              <a:ahLst/>
              <a:cxnLst>
                <a:cxn ang="0">
                  <a:pos x="141" y="0"/>
                </a:cxn>
                <a:cxn ang="0">
                  <a:pos x="126" y="1"/>
                </a:cxn>
                <a:cxn ang="0">
                  <a:pos x="111" y="2"/>
                </a:cxn>
                <a:cxn ang="0">
                  <a:pos x="95" y="4"/>
                </a:cxn>
                <a:cxn ang="0">
                  <a:pos x="81" y="7"/>
                </a:cxn>
                <a:cxn ang="0">
                  <a:pos x="67" y="10"/>
                </a:cxn>
                <a:cxn ang="0">
                  <a:pos x="54" y="15"/>
                </a:cxn>
                <a:cxn ang="0">
                  <a:pos x="42" y="19"/>
                </a:cxn>
                <a:cxn ang="0">
                  <a:pos x="31" y="24"/>
                </a:cxn>
                <a:cxn ang="0">
                  <a:pos x="22" y="30"/>
                </a:cxn>
                <a:cxn ang="0">
                  <a:pos x="15" y="37"/>
                </a:cxn>
                <a:cxn ang="0">
                  <a:pos x="9" y="42"/>
                </a:cxn>
                <a:cxn ang="0">
                  <a:pos x="4" y="50"/>
                </a:cxn>
                <a:cxn ang="0">
                  <a:pos x="1" y="57"/>
                </a:cxn>
                <a:cxn ang="0">
                  <a:pos x="0" y="64"/>
                </a:cxn>
                <a:cxn ang="0">
                  <a:pos x="3" y="64"/>
                </a:cxn>
                <a:cxn ang="0">
                  <a:pos x="4" y="57"/>
                </a:cxn>
                <a:cxn ang="0">
                  <a:pos x="7" y="50"/>
                </a:cxn>
                <a:cxn ang="0">
                  <a:pos x="11" y="43"/>
                </a:cxn>
                <a:cxn ang="0">
                  <a:pos x="18" y="37"/>
                </a:cxn>
                <a:cxn ang="0">
                  <a:pos x="24" y="31"/>
                </a:cxn>
                <a:cxn ang="0">
                  <a:pos x="34" y="25"/>
                </a:cxn>
                <a:cxn ang="0">
                  <a:pos x="44" y="20"/>
                </a:cxn>
                <a:cxn ang="0">
                  <a:pos x="56" y="16"/>
                </a:cxn>
                <a:cxn ang="0">
                  <a:pos x="69" y="12"/>
                </a:cxn>
                <a:cxn ang="0">
                  <a:pos x="82" y="8"/>
                </a:cxn>
                <a:cxn ang="0">
                  <a:pos x="96" y="5"/>
                </a:cxn>
                <a:cxn ang="0">
                  <a:pos x="111" y="3"/>
                </a:cxn>
                <a:cxn ang="0">
                  <a:pos x="126" y="2"/>
                </a:cxn>
                <a:cxn ang="0">
                  <a:pos x="141" y="2"/>
                </a:cxn>
                <a:cxn ang="0">
                  <a:pos x="141" y="0"/>
                </a:cxn>
              </a:cxnLst>
              <a:rect l="0" t="0" r="r" b="b"/>
              <a:pathLst>
                <a:path w="141" h="64">
                  <a:moveTo>
                    <a:pt x="141" y="0"/>
                  </a:moveTo>
                  <a:lnTo>
                    <a:pt x="126" y="1"/>
                  </a:lnTo>
                  <a:lnTo>
                    <a:pt x="111" y="2"/>
                  </a:lnTo>
                  <a:lnTo>
                    <a:pt x="95" y="4"/>
                  </a:lnTo>
                  <a:lnTo>
                    <a:pt x="81" y="7"/>
                  </a:lnTo>
                  <a:lnTo>
                    <a:pt x="67" y="10"/>
                  </a:lnTo>
                  <a:lnTo>
                    <a:pt x="54" y="15"/>
                  </a:lnTo>
                  <a:lnTo>
                    <a:pt x="42" y="19"/>
                  </a:lnTo>
                  <a:lnTo>
                    <a:pt x="31" y="24"/>
                  </a:lnTo>
                  <a:lnTo>
                    <a:pt x="22" y="30"/>
                  </a:lnTo>
                  <a:lnTo>
                    <a:pt x="15" y="37"/>
                  </a:lnTo>
                  <a:lnTo>
                    <a:pt x="9" y="42"/>
                  </a:lnTo>
                  <a:lnTo>
                    <a:pt x="4" y="50"/>
                  </a:lnTo>
                  <a:lnTo>
                    <a:pt x="1" y="57"/>
                  </a:lnTo>
                  <a:lnTo>
                    <a:pt x="0" y="64"/>
                  </a:lnTo>
                  <a:lnTo>
                    <a:pt x="3" y="64"/>
                  </a:lnTo>
                  <a:lnTo>
                    <a:pt x="4" y="57"/>
                  </a:lnTo>
                  <a:lnTo>
                    <a:pt x="7" y="50"/>
                  </a:lnTo>
                  <a:lnTo>
                    <a:pt x="11" y="43"/>
                  </a:lnTo>
                  <a:lnTo>
                    <a:pt x="18" y="37"/>
                  </a:lnTo>
                  <a:lnTo>
                    <a:pt x="24" y="31"/>
                  </a:lnTo>
                  <a:lnTo>
                    <a:pt x="34" y="25"/>
                  </a:lnTo>
                  <a:lnTo>
                    <a:pt x="44" y="20"/>
                  </a:lnTo>
                  <a:lnTo>
                    <a:pt x="56" y="16"/>
                  </a:lnTo>
                  <a:lnTo>
                    <a:pt x="69" y="12"/>
                  </a:lnTo>
                  <a:lnTo>
                    <a:pt x="82" y="8"/>
                  </a:lnTo>
                  <a:lnTo>
                    <a:pt x="96" y="5"/>
                  </a:lnTo>
                  <a:lnTo>
                    <a:pt x="111" y="3"/>
                  </a:lnTo>
                  <a:lnTo>
                    <a:pt x="126" y="2"/>
                  </a:lnTo>
                  <a:lnTo>
                    <a:pt x="141" y="2"/>
                  </a:lnTo>
                  <a:lnTo>
                    <a:pt x="141" y="0"/>
                  </a:lnTo>
                  <a:close/>
                </a:path>
              </a:pathLst>
            </a:custGeom>
            <a:solidFill>
              <a:srgbClr val="96969C"/>
            </a:solidFill>
            <a:ln w="9525">
              <a:noFill/>
              <a:round/>
              <a:headEnd/>
              <a:tailEnd/>
            </a:ln>
            <a:effectLst/>
          </p:spPr>
          <p:txBody>
            <a:bodyPr wrap="none" anchor="ctr"/>
            <a:lstStyle/>
            <a:p>
              <a:endParaRPr lang="en-IN"/>
            </a:p>
          </p:txBody>
        </p:sp>
        <p:sp>
          <p:nvSpPr>
            <p:cNvPr id="5539" name="Freeform 1443"/>
            <p:cNvSpPr>
              <a:spLocks noChangeArrowheads="1"/>
            </p:cNvSpPr>
            <p:nvPr/>
          </p:nvSpPr>
          <p:spPr bwMode="auto">
            <a:xfrm>
              <a:off x="4879" y="1544"/>
              <a:ext cx="151" cy="67"/>
            </a:xfrm>
            <a:custGeom>
              <a:avLst/>
              <a:gdLst/>
              <a:ahLst/>
              <a:cxnLst>
                <a:cxn ang="0">
                  <a:pos x="138" y="0"/>
                </a:cxn>
                <a:cxn ang="0">
                  <a:pos x="123" y="0"/>
                </a:cxn>
                <a:cxn ang="0">
                  <a:pos x="108" y="1"/>
                </a:cxn>
                <a:cxn ang="0">
                  <a:pos x="93" y="3"/>
                </a:cxn>
                <a:cxn ang="0">
                  <a:pos x="79" y="6"/>
                </a:cxn>
                <a:cxn ang="0">
                  <a:pos x="66" y="10"/>
                </a:cxn>
                <a:cxn ang="0">
                  <a:pos x="53" y="14"/>
                </a:cxn>
                <a:cxn ang="0">
                  <a:pos x="41" y="18"/>
                </a:cxn>
                <a:cxn ang="0">
                  <a:pos x="31" y="23"/>
                </a:cxn>
                <a:cxn ang="0">
                  <a:pos x="21" y="29"/>
                </a:cxn>
                <a:cxn ang="0">
                  <a:pos x="15" y="35"/>
                </a:cxn>
                <a:cxn ang="0">
                  <a:pos x="8" y="41"/>
                </a:cxn>
                <a:cxn ang="0">
                  <a:pos x="4" y="48"/>
                </a:cxn>
                <a:cxn ang="0">
                  <a:pos x="1" y="55"/>
                </a:cxn>
                <a:cxn ang="0">
                  <a:pos x="0" y="62"/>
                </a:cxn>
                <a:cxn ang="0">
                  <a:pos x="3" y="62"/>
                </a:cxn>
                <a:cxn ang="0">
                  <a:pos x="4" y="55"/>
                </a:cxn>
                <a:cxn ang="0">
                  <a:pos x="7" y="48"/>
                </a:cxn>
                <a:cxn ang="0">
                  <a:pos x="11" y="41"/>
                </a:cxn>
                <a:cxn ang="0">
                  <a:pos x="17" y="36"/>
                </a:cxn>
                <a:cxn ang="0">
                  <a:pos x="24" y="30"/>
                </a:cxn>
                <a:cxn ang="0">
                  <a:pos x="33" y="24"/>
                </a:cxn>
                <a:cxn ang="0">
                  <a:pos x="43" y="19"/>
                </a:cxn>
                <a:cxn ang="0">
                  <a:pos x="54" y="15"/>
                </a:cxn>
                <a:cxn ang="0">
                  <a:pos x="66" y="11"/>
                </a:cxn>
                <a:cxn ang="0">
                  <a:pos x="80" y="7"/>
                </a:cxn>
                <a:cxn ang="0">
                  <a:pos x="94" y="5"/>
                </a:cxn>
                <a:cxn ang="0">
                  <a:pos x="109" y="3"/>
                </a:cxn>
                <a:cxn ang="0">
                  <a:pos x="124" y="1"/>
                </a:cxn>
                <a:cxn ang="0">
                  <a:pos x="138" y="1"/>
                </a:cxn>
                <a:cxn ang="0">
                  <a:pos x="138" y="0"/>
                </a:cxn>
              </a:cxnLst>
              <a:rect l="0" t="0" r="r" b="b"/>
              <a:pathLst>
                <a:path w="138" h="62">
                  <a:moveTo>
                    <a:pt x="138" y="0"/>
                  </a:moveTo>
                  <a:lnTo>
                    <a:pt x="123" y="0"/>
                  </a:lnTo>
                  <a:lnTo>
                    <a:pt x="108" y="1"/>
                  </a:lnTo>
                  <a:lnTo>
                    <a:pt x="93" y="3"/>
                  </a:lnTo>
                  <a:lnTo>
                    <a:pt x="79" y="6"/>
                  </a:lnTo>
                  <a:lnTo>
                    <a:pt x="66" y="10"/>
                  </a:lnTo>
                  <a:lnTo>
                    <a:pt x="53" y="14"/>
                  </a:lnTo>
                  <a:lnTo>
                    <a:pt x="41" y="18"/>
                  </a:lnTo>
                  <a:lnTo>
                    <a:pt x="31" y="23"/>
                  </a:lnTo>
                  <a:lnTo>
                    <a:pt x="21" y="29"/>
                  </a:lnTo>
                  <a:lnTo>
                    <a:pt x="15" y="35"/>
                  </a:lnTo>
                  <a:lnTo>
                    <a:pt x="8" y="41"/>
                  </a:lnTo>
                  <a:lnTo>
                    <a:pt x="4" y="48"/>
                  </a:lnTo>
                  <a:lnTo>
                    <a:pt x="1" y="55"/>
                  </a:lnTo>
                  <a:lnTo>
                    <a:pt x="0" y="62"/>
                  </a:lnTo>
                  <a:lnTo>
                    <a:pt x="3" y="62"/>
                  </a:lnTo>
                  <a:lnTo>
                    <a:pt x="4" y="55"/>
                  </a:lnTo>
                  <a:lnTo>
                    <a:pt x="7" y="48"/>
                  </a:lnTo>
                  <a:lnTo>
                    <a:pt x="11" y="41"/>
                  </a:lnTo>
                  <a:lnTo>
                    <a:pt x="17" y="36"/>
                  </a:lnTo>
                  <a:lnTo>
                    <a:pt x="24" y="30"/>
                  </a:lnTo>
                  <a:lnTo>
                    <a:pt x="33" y="24"/>
                  </a:lnTo>
                  <a:lnTo>
                    <a:pt x="43" y="19"/>
                  </a:lnTo>
                  <a:lnTo>
                    <a:pt x="54" y="15"/>
                  </a:lnTo>
                  <a:lnTo>
                    <a:pt x="66" y="11"/>
                  </a:lnTo>
                  <a:lnTo>
                    <a:pt x="80" y="7"/>
                  </a:lnTo>
                  <a:lnTo>
                    <a:pt x="94" y="5"/>
                  </a:lnTo>
                  <a:lnTo>
                    <a:pt x="109" y="3"/>
                  </a:lnTo>
                  <a:lnTo>
                    <a:pt x="124" y="1"/>
                  </a:lnTo>
                  <a:lnTo>
                    <a:pt x="138" y="1"/>
                  </a:lnTo>
                  <a:lnTo>
                    <a:pt x="138" y="0"/>
                  </a:lnTo>
                  <a:close/>
                </a:path>
              </a:pathLst>
            </a:custGeom>
            <a:solidFill>
              <a:srgbClr val="93939E"/>
            </a:solidFill>
            <a:ln w="9525">
              <a:noFill/>
              <a:round/>
              <a:headEnd/>
              <a:tailEnd/>
            </a:ln>
            <a:effectLst/>
          </p:spPr>
          <p:txBody>
            <a:bodyPr wrap="none" anchor="ctr"/>
            <a:lstStyle/>
            <a:p>
              <a:endParaRPr lang="en-IN"/>
            </a:p>
          </p:txBody>
        </p:sp>
        <p:sp>
          <p:nvSpPr>
            <p:cNvPr id="5540" name="Freeform 1444"/>
            <p:cNvSpPr>
              <a:spLocks noChangeArrowheads="1"/>
            </p:cNvSpPr>
            <p:nvPr/>
          </p:nvSpPr>
          <p:spPr bwMode="auto">
            <a:xfrm>
              <a:off x="4882" y="1545"/>
              <a:ext cx="148" cy="66"/>
            </a:xfrm>
            <a:custGeom>
              <a:avLst/>
              <a:gdLst/>
              <a:ahLst/>
              <a:cxnLst>
                <a:cxn ang="0">
                  <a:pos x="135" y="0"/>
                </a:cxn>
                <a:cxn ang="0">
                  <a:pos x="121" y="0"/>
                </a:cxn>
                <a:cxn ang="0">
                  <a:pos x="106" y="2"/>
                </a:cxn>
                <a:cxn ang="0">
                  <a:pos x="91" y="4"/>
                </a:cxn>
                <a:cxn ang="0">
                  <a:pos x="77" y="6"/>
                </a:cxn>
                <a:cxn ang="0">
                  <a:pos x="63" y="10"/>
                </a:cxn>
                <a:cxn ang="0">
                  <a:pos x="51" y="14"/>
                </a:cxn>
                <a:cxn ang="0">
                  <a:pos x="40" y="18"/>
                </a:cxn>
                <a:cxn ang="0">
                  <a:pos x="30" y="23"/>
                </a:cxn>
                <a:cxn ang="0">
                  <a:pos x="21" y="29"/>
                </a:cxn>
                <a:cxn ang="0">
                  <a:pos x="14" y="35"/>
                </a:cxn>
                <a:cxn ang="0">
                  <a:pos x="8" y="40"/>
                </a:cxn>
                <a:cxn ang="0">
                  <a:pos x="4" y="47"/>
                </a:cxn>
                <a:cxn ang="0">
                  <a:pos x="1" y="54"/>
                </a:cxn>
                <a:cxn ang="0">
                  <a:pos x="0" y="61"/>
                </a:cxn>
                <a:cxn ang="0">
                  <a:pos x="3" y="61"/>
                </a:cxn>
                <a:cxn ang="0">
                  <a:pos x="4" y="54"/>
                </a:cxn>
                <a:cxn ang="0">
                  <a:pos x="7" y="48"/>
                </a:cxn>
                <a:cxn ang="0">
                  <a:pos x="11" y="41"/>
                </a:cxn>
                <a:cxn ang="0">
                  <a:pos x="16" y="35"/>
                </a:cxn>
                <a:cxn ang="0">
                  <a:pos x="23" y="29"/>
                </a:cxn>
                <a:cxn ang="0">
                  <a:pos x="32" y="24"/>
                </a:cxn>
                <a:cxn ang="0">
                  <a:pos x="42" y="18"/>
                </a:cxn>
                <a:cxn ang="0">
                  <a:pos x="53" y="15"/>
                </a:cxn>
                <a:cxn ang="0">
                  <a:pos x="65" y="11"/>
                </a:cxn>
                <a:cxn ang="0">
                  <a:pos x="78" y="7"/>
                </a:cxn>
                <a:cxn ang="0">
                  <a:pos x="92" y="5"/>
                </a:cxn>
                <a:cxn ang="0">
                  <a:pos x="107" y="3"/>
                </a:cxn>
                <a:cxn ang="0">
                  <a:pos x="121" y="2"/>
                </a:cxn>
                <a:cxn ang="0">
                  <a:pos x="135" y="1"/>
                </a:cxn>
                <a:cxn ang="0">
                  <a:pos x="135" y="0"/>
                </a:cxn>
              </a:cxnLst>
              <a:rect l="0" t="0" r="r" b="b"/>
              <a:pathLst>
                <a:path w="135" h="61">
                  <a:moveTo>
                    <a:pt x="135" y="0"/>
                  </a:moveTo>
                  <a:lnTo>
                    <a:pt x="121" y="0"/>
                  </a:lnTo>
                  <a:lnTo>
                    <a:pt x="106" y="2"/>
                  </a:lnTo>
                  <a:lnTo>
                    <a:pt x="91" y="4"/>
                  </a:lnTo>
                  <a:lnTo>
                    <a:pt x="77" y="6"/>
                  </a:lnTo>
                  <a:lnTo>
                    <a:pt x="63" y="10"/>
                  </a:lnTo>
                  <a:lnTo>
                    <a:pt x="51" y="14"/>
                  </a:lnTo>
                  <a:lnTo>
                    <a:pt x="40" y="18"/>
                  </a:lnTo>
                  <a:lnTo>
                    <a:pt x="30" y="23"/>
                  </a:lnTo>
                  <a:lnTo>
                    <a:pt x="21" y="29"/>
                  </a:lnTo>
                  <a:lnTo>
                    <a:pt x="14" y="35"/>
                  </a:lnTo>
                  <a:lnTo>
                    <a:pt x="8" y="40"/>
                  </a:lnTo>
                  <a:lnTo>
                    <a:pt x="4" y="47"/>
                  </a:lnTo>
                  <a:lnTo>
                    <a:pt x="1" y="54"/>
                  </a:lnTo>
                  <a:lnTo>
                    <a:pt x="0" y="61"/>
                  </a:lnTo>
                  <a:lnTo>
                    <a:pt x="3" y="61"/>
                  </a:lnTo>
                  <a:lnTo>
                    <a:pt x="4" y="54"/>
                  </a:lnTo>
                  <a:lnTo>
                    <a:pt x="7" y="48"/>
                  </a:lnTo>
                  <a:lnTo>
                    <a:pt x="11" y="41"/>
                  </a:lnTo>
                  <a:lnTo>
                    <a:pt x="16" y="35"/>
                  </a:lnTo>
                  <a:lnTo>
                    <a:pt x="23" y="29"/>
                  </a:lnTo>
                  <a:lnTo>
                    <a:pt x="32" y="24"/>
                  </a:lnTo>
                  <a:lnTo>
                    <a:pt x="42" y="18"/>
                  </a:lnTo>
                  <a:lnTo>
                    <a:pt x="53" y="15"/>
                  </a:lnTo>
                  <a:lnTo>
                    <a:pt x="65" y="11"/>
                  </a:lnTo>
                  <a:lnTo>
                    <a:pt x="78" y="7"/>
                  </a:lnTo>
                  <a:lnTo>
                    <a:pt x="92" y="5"/>
                  </a:lnTo>
                  <a:lnTo>
                    <a:pt x="107" y="3"/>
                  </a:lnTo>
                  <a:lnTo>
                    <a:pt x="121" y="2"/>
                  </a:lnTo>
                  <a:lnTo>
                    <a:pt x="135" y="1"/>
                  </a:lnTo>
                  <a:lnTo>
                    <a:pt x="135" y="0"/>
                  </a:lnTo>
                  <a:close/>
                </a:path>
              </a:pathLst>
            </a:custGeom>
            <a:solidFill>
              <a:srgbClr val="9090A0"/>
            </a:solidFill>
            <a:ln w="9525">
              <a:noFill/>
              <a:round/>
              <a:headEnd/>
              <a:tailEnd/>
            </a:ln>
            <a:effectLst/>
          </p:spPr>
          <p:txBody>
            <a:bodyPr wrap="none" anchor="ctr"/>
            <a:lstStyle/>
            <a:p>
              <a:endParaRPr lang="en-IN"/>
            </a:p>
          </p:txBody>
        </p:sp>
        <p:sp>
          <p:nvSpPr>
            <p:cNvPr id="5541" name="Freeform 1445"/>
            <p:cNvSpPr>
              <a:spLocks noChangeArrowheads="1"/>
            </p:cNvSpPr>
            <p:nvPr/>
          </p:nvSpPr>
          <p:spPr bwMode="auto">
            <a:xfrm>
              <a:off x="4886" y="1547"/>
              <a:ext cx="145" cy="65"/>
            </a:xfrm>
            <a:custGeom>
              <a:avLst/>
              <a:gdLst/>
              <a:ahLst/>
              <a:cxnLst>
                <a:cxn ang="0">
                  <a:pos x="132" y="0"/>
                </a:cxn>
                <a:cxn ang="0">
                  <a:pos x="118" y="1"/>
                </a:cxn>
                <a:cxn ang="0">
                  <a:pos x="104" y="2"/>
                </a:cxn>
                <a:cxn ang="0">
                  <a:pos x="89" y="4"/>
                </a:cxn>
                <a:cxn ang="0">
                  <a:pos x="75" y="6"/>
                </a:cxn>
                <a:cxn ang="0">
                  <a:pos x="62" y="10"/>
                </a:cxn>
                <a:cxn ang="0">
                  <a:pos x="50" y="14"/>
                </a:cxn>
                <a:cxn ang="0">
                  <a:pos x="39" y="17"/>
                </a:cxn>
                <a:cxn ang="0">
                  <a:pos x="29" y="23"/>
                </a:cxn>
                <a:cxn ang="0">
                  <a:pos x="20" y="28"/>
                </a:cxn>
                <a:cxn ang="0">
                  <a:pos x="13" y="34"/>
                </a:cxn>
                <a:cxn ang="0">
                  <a:pos x="8" y="40"/>
                </a:cxn>
                <a:cxn ang="0">
                  <a:pos x="4" y="47"/>
                </a:cxn>
                <a:cxn ang="0">
                  <a:pos x="1" y="53"/>
                </a:cxn>
                <a:cxn ang="0">
                  <a:pos x="0" y="60"/>
                </a:cxn>
                <a:cxn ang="0">
                  <a:pos x="3" y="60"/>
                </a:cxn>
                <a:cxn ang="0">
                  <a:pos x="4" y="53"/>
                </a:cxn>
                <a:cxn ang="0">
                  <a:pos x="7" y="46"/>
                </a:cxn>
                <a:cxn ang="0">
                  <a:pos x="12" y="39"/>
                </a:cxn>
                <a:cxn ang="0">
                  <a:pos x="18" y="33"/>
                </a:cxn>
                <a:cxn ang="0">
                  <a:pos x="26" y="27"/>
                </a:cxn>
                <a:cxn ang="0">
                  <a:pos x="36" y="21"/>
                </a:cxn>
                <a:cxn ang="0">
                  <a:pos x="47" y="16"/>
                </a:cxn>
                <a:cxn ang="0">
                  <a:pos x="60" y="12"/>
                </a:cxn>
                <a:cxn ang="0">
                  <a:pos x="73" y="9"/>
                </a:cxn>
                <a:cxn ang="0">
                  <a:pos x="86" y="6"/>
                </a:cxn>
                <a:cxn ang="0">
                  <a:pos x="102" y="3"/>
                </a:cxn>
                <a:cxn ang="0">
                  <a:pos x="117" y="2"/>
                </a:cxn>
                <a:cxn ang="0">
                  <a:pos x="132" y="2"/>
                </a:cxn>
                <a:cxn ang="0">
                  <a:pos x="132" y="0"/>
                </a:cxn>
              </a:cxnLst>
              <a:rect l="0" t="0" r="r" b="b"/>
              <a:pathLst>
                <a:path w="132" h="60">
                  <a:moveTo>
                    <a:pt x="132" y="0"/>
                  </a:moveTo>
                  <a:lnTo>
                    <a:pt x="118" y="1"/>
                  </a:lnTo>
                  <a:lnTo>
                    <a:pt x="104" y="2"/>
                  </a:lnTo>
                  <a:lnTo>
                    <a:pt x="89" y="4"/>
                  </a:lnTo>
                  <a:lnTo>
                    <a:pt x="75" y="6"/>
                  </a:lnTo>
                  <a:lnTo>
                    <a:pt x="62" y="10"/>
                  </a:lnTo>
                  <a:lnTo>
                    <a:pt x="50" y="14"/>
                  </a:lnTo>
                  <a:lnTo>
                    <a:pt x="39" y="17"/>
                  </a:lnTo>
                  <a:lnTo>
                    <a:pt x="29" y="23"/>
                  </a:lnTo>
                  <a:lnTo>
                    <a:pt x="20" y="28"/>
                  </a:lnTo>
                  <a:lnTo>
                    <a:pt x="13" y="34"/>
                  </a:lnTo>
                  <a:lnTo>
                    <a:pt x="8" y="40"/>
                  </a:lnTo>
                  <a:lnTo>
                    <a:pt x="4" y="47"/>
                  </a:lnTo>
                  <a:lnTo>
                    <a:pt x="1" y="53"/>
                  </a:lnTo>
                  <a:lnTo>
                    <a:pt x="0" y="60"/>
                  </a:lnTo>
                  <a:lnTo>
                    <a:pt x="3" y="60"/>
                  </a:lnTo>
                  <a:lnTo>
                    <a:pt x="4" y="53"/>
                  </a:lnTo>
                  <a:lnTo>
                    <a:pt x="7" y="46"/>
                  </a:lnTo>
                  <a:lnTo>
                    <a:pt x="12" y="39"/>
                  </a:lnTo>
                  <a:lnTo>
                    <a:pt x="18" y="33"/>
                  </a:lnTo>
                  <a:lnTo>
                    <a:pt x="26" y="27"/>
                  </a:lnTo>
                  <a:lnTo>
                    <a:pt x="36" y="21"/>
                  </a:lnTo>
                  <a:lnTo>
                    <a:pt x="47" y="16"/>
                  </a:lnTo>
                  <a:lnTo>
                    <a:pt x="60" y="12"/>
                  </a:lnTo>
                  <a:lnTo>
                    <a:pt x="73" y="9"/>
                  </a:lnTo>
                  <a:lnTo>
                    <a:pt x="86" y="6"/>
                  </a:lnTo>
                  <a:lnTo>
                    <a:pt x="102" y="3"/>
                  </a:lnTo>
                  <a:lnTo>
                    <a:pt x="117" y="2"/>
                  </a:lnTo>
                  <a:lnTo>
                    <a:pt x="132" y="2"/>
                  </a:lnTo>
                  <a:lnTo>
                    <a:pt x="132" y="0"/>
                  </a:lnTo>
                  <a:close/>
                </a:path>
              </a:pathLst>
            </a:custGeom>
            <a:solidFill>
              <a:srgbClr val="8D8DA2"/>
            </a:solidFill>
            <a:ln w="9525">
              <a:noFill/>
              <a:round/>
              <a:headEnd/>
              <a:tailEnd/>
            </a:ln>
            <a:effectLst/>
          </p:spPr>
          <p:txBody>
            <a:bodyPr wrap="none" anchor="ctr"/>
            <a:lstStyle/>
            <a:p>
              <a:endParaRPr lang="en-IN"/>
            </a:p>
          </p:txBody>
        </p:sp>
        <p:sp>
          <p:nvSpPr>
            <p:cNvPr id="5542" name="Freeform 1446"/>
            <p:cNvSpPr>
              <a:spLocks noChangeArrowheads="1"/>
            </p:cNvSpPr>
            <p:nvPr/>
          </p:nvSpPr>
          <p:spPr bwMode="auto">
            <a:xfrm>
              <a:off x="4889" y="1549"/>
              <a:ext cx="141" cy="63"/>
            </a:xfrm>
            <a:custGeom>
              <a:avLst/>
              <a:gdLst/>
              <a:ahLst/>
              <a:cxnLst>
                <a:cxn ang="0">
                  <a:pos x="129" y="0"/>
                </a:cxn>
                <a:cxn ang="0">
                  <a:pos x="114" y="0"/>
                </a:cxn>
                <a:cxn ang="0">
                  <a:pos x="99" y="1"/>
                </a:cxn>
                <a:cxn ang="0">
                  <a:pos x="83" y="4"/>
                </a:cxn>
                <a:cxn ang="0">
                  <a:pos x="70" y="7"/>
                </a:cxn>
                <a:cxn ang="0">
                  <a:pos x="57" y="10"/>
                </a:cxn>
                <a:cxn ang="0">
                  <a:pos x="44" y="14"/>
                </a:cxn>
                <a:cxn ang="0">
                  <a:pos x="33" y="19"/>
                </a:cxn>
                <a:cxn ang="0">
                  <a:pos x="23" y="25"/>
                </a:cxn>
                <a:cxn ang="0">
                  <a:pos x="15" y="31"/>
                </a:cxn>
                <a:cxn ang="0">
                  <a:pos x="9" y="37"/>
                </a:cxn>
                <a:cxn ang="0">
                  <a:pos x="4" y="44"/>
                </a:cxn>
                <a:cxn ang="0">
                  <a:pos x="1" y="51"/>
                </a:cxn>
                <a:cxn ang="0">
                  <a:pos x="0" y="58"/>
                </a:cxn>
                <a:cxn ang="0">
                  <a:pos x="3" y="58"/>
                </a:cxn>
                <a:cxn ang="0">
                  <a:pos x="4" y="51"/>
                </a:cxn>
                <a:cxn ang="0">
                  <a:pos x="7" y="44"/>
                </a:cxn>
                <a:cxn ang="0">
                  <a:pos x="11" y="37"/>
                </a:cxn>
                <a:cxn ang="0">
                  <a:pos x="17" y="32"/>
                </a:cxn>
                <a:cxn ang="0">
                  <a:pos x="26" y="26"/>
                </a:cxn>
                <a:cxn ang="0">
                  <a:pos x="34" y="20"/>
                </a:cxn>
                <a:cxn ang="0">
                  <a:pos x="46" y="15"/>
                </a:cxn>
                <a:cxn ang="0">
                  <a:pos x="57" y="12"/>
                </a:cxn>
                <a:cxn ang="0">
                  <a:pos x="71" y="8"/>
                </a:cxn>
                <a:cxn ang="0">
                  <a:pos x="84" y="5"/>
                </a:cxn>
                <a:cxn ang="0">
                  <a:pos x="100" y="3"/>
                </a:cxn>
                <a:cxn ang="0">
                  <a:pos x="114" y="1"/>
                </a:cxn>
                <a:cxn ang="0">
                  <a:pos x="129" y="1"/>
                </a:cxn>
                <a:cxn ang="0">
                  <a:pos x="129" y="0"/>
                </a:cxn>
              </a:cxnLst>
              <a:rect l="0" t="0" r="r" b="b"/>
              <a:pathLst>
                <a:path w="129" h="58">
                  <a:moveTo>
                    <a:pt x="129" y="0"/>
                  </a:moveTo>
                  <a:lnTo>
                    <a:pt x="114" y="0"/>
                  </a:lnTo>
                  <a:lnTo>
                    <a:pt x="99" y="1"/>
                  </a:lnTo>
                  <a:lnTo>
                    <a:pt x="83" y="4"/>
                  </a:lnTo>
                  <a:lnTo>
                    <a:pt x="70" y="7"/>
                  </a:lnTo>
                  <a:lnTo>
                    <a:pt x="57" y="10"/>
                  </a:lnTo>
                  <a:lnTo>
                    <a:pt x="44" y="14"/>
                  </a:lnTo>
                  <a:lnTo>
                    <a:pt x="33" y="19"/>
                  </a:lnTo>
                  <a:lnTo>
                    <a:pt x="23" y="25"/>
                  </a:lnTo>
                  <a:lnTo>
                    <a:pt x="15" y="31"/>
                  </a:lnTo>
                  <a:lnTo>
                    <a:pt x="9" y="37"/>
                  </a:lnTo>
                  <a:lnTo>
                    <a:pt x="4" y="44"/>
                  </a:lnTo>
                  <a:lnTo>
                    <a:pt x="1" y="51"/>
                  </a:lnTo>
                  <a:lnTo>
                    <a:pt x="0" y="58"/>
                  </a:lnTo>
                  <a:lnTo>
                    <a:pt x="3" y="58"/>
                  </a:lnTo>
                  <a:lnTo>
                    <a:pt x="4" y="51"/>
                  </a:lnTo>
                  <a:lnTo>
                    <a:pt x="7" y="44"/>
                  </a:lnTo>
                  <a:lnTo>
                    <a:pt x="11" y="37"/>
                  </a:lnTo>
                  <a:lnTo>
                    <a:pt x="17" y="32"/>
                  </a:lnTo>
                  <a:lnTo>
                    <a:pt x="26" y="26"/>
                  </a:lnTo>
                  <a:lnTo>
                    <a:pt x="34" y="20"/>
                  </a:lnTo>
                  <a:lnTo>
                    <a:pt x="46" y="15"/>
                  </a:lnTo>
                  <a:lnTo>
                    <a:pt x="57" y="12"/>
                  </a:lnTo>
                  <a:lnTo>
                    <a:pt x="71" y="8"/>
                  </a:lnTo>
                  <a:lnTo>
                    <a:pt x="84" y="5"/>
                  </a:lnTo>
                  <a:lnTo>
                    <a:pt x="100" y="3"/>
                  </a:lnTo>
                  <a:lnTo>
                    <a:pt x="114" y="1"/>
                  </a:lnTo>
                  <a:lnTo>
                    <a:pt x="129" y="1"/>
                  </a:lnTo>
                  <a:lnTo>
                    <a:pt x="129" y="0"/>
                  </a:lnTo>
                  <a:close/>
                </a:path>
              </a:pathLst>
            </a:custGeom>
            <a:solidFill>
              <a:srgbClr val="8989A4"/>
            </a:solidFill>
            <a:ln w="9525">
              <a:noFill/>
              <a:round/>
              <a:headEnd/>
              <a:tailEnd/>
            </a:ln>
            <a:effectLst/>
          </p:spPr>
          <p:txBody>
            <a:bodyPr wrap="none" anchor="ctr"/>
            <a:lstStyle/>
            <a:p>
              <a:endParaRPr lang="en-IN"/>
            </a:p>
          </p:txBody>
        </p:sp>
        <p:sp>
          <p:nvSpPr>
            <p:cNvPr id="5543" name="Freeform 1447"/>
            <p:cNvSpPr>
              <a:spLocks noChangeArrowheads="1"/>
            </p:cNvSpPr>
            <p:nvPr/>
          </p:nvSpPr>
          <p:spPr bwMode="auto">
            <a:xfrm>
              <a:off x="4892" y="1550"/>
              <a:ext cx="138" cy="62"/>
            </a:xfrm>
            <a:custGeom>
              <a:avLst/>
              <a:gdLst/>
              <a:ahLst/>
              <a:cxnLst>
                <a:cxn ang="0">
                  <a:pos x="126" y="0"/>
                </a:cxn>
                <a:cxn ang="0">
                  <a:pos x="111" y="0"/>
                </a:cxn>
                <a:cxn ang="0">
                  <a:pos x="97" y="2"/>
                </a:cxn>
                <a:cxn ang="0">
                  <a:pos x="81" y="4"/>
                </a:cxn>
                <a:cxn ang="0">
                  <a:pos x="68" y="7"/>
                </a:cxn>
                <a:cxn ang="0">
                  <a:pos x="54" y="11"/>
                </a:cxn>
                <a:cxn ang="0">
                  <a:pos x="43" y="14"/>
                </a:cxn>
                <a:cxn ang="0">
                  <a:pos x="31" y="19"/>
                </a:cxn>
                <a:cxn ang="0">
                  <a:pos x="23" y="25"/>
                </a:cxn>
                <a:cxn ang="0">
                  <a:pos x="14" y="31"/>
                </a:cxn>
                <a:cxn ang="0">
                  <a:pos x="8" y="36"/>
                </a:cxn>
                <a:cxn ang="0">
                  <a:pos x="4" y="43"/>
                </a:cxn>
                <a:cxn ang="0">
                  <a:pos x="1" y="50"/>
                </a:cxn>
                <a:cxn ang="0">
                  <a:pos x="0" y="57"/>
                </a:cxn>
                <a:cxn ang="0">
                  <a:pos x="3" y="57"/>
                </a:cxn>
                <a:cxn ang="0">
                  <a:pos x="4" y="50"/>
                </a:cxn>
                <a:cxn ang="0">
                  <a:pos x="7" y="43"/>
                </a:cxn>
                <a:cxn ang="0">
                  <a:pos x="11" y="37"/>
                </a:cxn>
                <a:cxn ang="0">
                  <a:pos x="17" y="31"/>
                </a:cxn>
                <a:cxn ang="0">
                  <a:pos x="25" y="25"/>
                </a:cxn>
                <a:cxn ang="0">
                  <a:pos x="34" y="20"/>
                </a:cxn>
                <a:cxn ang="0">
                  <a:pos x="45" y="15"/>
                </a:cxn>
                <a:cxn ang="0">
                  <a:pos x="56" y="11"/>
                </a:cxn>
                <a:cxn ang="0">
                  <a:pos x="69" y="8"/>
                </a:cxn>
                <a:cxn ang="0">
                  <a:pos x="83" y="5"/>
                </a:cxn>
                <a:cxn ang="0">
                  <a:pos x="97" y="3"/>
                </a:cxn>
                <a:cxn ang="0">
                  <a:pos x="112" y="2"/>
                </a:cxn>
                <a:cxn ang="0">
                  <a:pos x="126" y="1"/>
                </a:cxn>
                <a:cxn ang="0">
                  <a:pos x="126" y="0"/>
                </a:cxn>
              </a:cxnLst>
              <a:rect l="0" t="0" r="r" b="b"/>
              <a:pathLst>
                <a:path w="126" h="57">
                  <a:moveTo>
                    <a:pt x="126" y="0"/>
                  </a:moveTo>
                  <a:lnTo>
                    <a:pt x="111" y="0"/>
                  </a:lnTo>
                  <a:lnTo>
                    <a:pt x="97" y="2"/>
                  </a:lnTo>
                  <a:lnTo>
                    <a:pt x="81" y="4"/>
                  </a:lnTo>
                  <a:lnTo>
                    <a:pt x="68" y="7"/>
                  </a:lnTo>
                  <a:lnTo>
                    <a:pt x="54" y="11"/>
                  </a:lnTo>
                  <a:lnTo>
                    <a:pt x="43" y="14"/>
                  </a:lnTo>
                  <a:lnTo>
                    <a:pt x="31" y="19"/>
                  </a:lnTo>
                  <a:lnTo>
                    <a:pt x="23" y="25"/>
                  </a:lnTo>
                  <a:lnTo>
                    <a:pt x="14" y="31"/>
                  </a:lnTo>
                  <a:lnTo>
                    <a:pt x="8" y="36"/>
                  </a:lnTo>
                  <a:lnTo>
                    <a:pt x="4" y="43"/>
                  </a:lnTo>
                  <a:lnTo>
                    <a:pt x="1" y="50"/>
                  </a:lnTo>
                  <a:lnTo>
                    <a:pt x="0" y="57"/>
                  </a:lnTo>
                  <a:lnTo>
                    <a:pt x="3" y="57"/>
                  </a:lnTo>
                  <a:lnTo>
                    <a:pt x="4" y="50"/>
                  </a:lnTo>
                  <a:lnTo>
                    <a:pt x="7" y="43"/>
                  </a:lnTo>
                  <a:lnTo>
                    <a:pt x="11" y="37"/>
                  </a:lnTo>
                  <a:lnTo>
                    <a:pt x="17" y="31"/>
                  </a:lnTo>
                  <a:lnTo>
                    <a:pt x="25" y="25"/>
                  </a:lnTo>
                  <a:lnTo>
                    <a:pt x="34" y="20"/>
                  </a:lnTo>
                  <a:lnTo>
                    <a:pt x="45" y="15"/>
                  </a:lnTo>
                  <a:lnTo>
                    <a:pt x="56" y="11"/>
                  </a:lnTo>
                  <a:lnTo>
                    <a:pt x="69" y="8"/>
                  </a:lnTo>
                  <a:lnTo>
                    <a:pt x="83" y="5"/>
                  </a:lnTo>
                  <a:lnTo>
                    <a:pt x="97" y="3"/>
                  </a:lnTo>
                  <a:lnTo>
                    <a:pt x="112" y="2"/>
                  </a:lnTo>
                  <a:lnTo>
                    <a:pt x="126" y="1"/>
                  </a:lnTo>
                  <a:lnTo>
                    <a:pt x="126" y="0"/>
                  </a:lnTo>
                  <a:close/>
                </a:path>
              </a:pathLst>
            </a:custGeom>
            <a:solidFill>
              <a:srgbClr val="8686A6"/>
            </a:solidFill>
            <a:ln w="9525">
              <a:noFill/>
              <a:round/>
              <a:headEnd/>
              <a:tailEnd/>
            </a:ln>
            <a:effectLst/>
          </p:spPr>
          <p:txBody>
            <a:bodyPr wrap="none" anchor="ctr"/>
            <a:lstStyle/>
            <a:p>
              <a:endParaRPr lang="en-IN"/>
            </a:p>
          </p:txBody>
        </p:sp>
        <p:sp>
          <p:nvSpPr>
            <p:cNvPr id="5544" name="Freeform 1448"/>
            <p:cNvSpPr>
              <a:spLocks noChangeArrowheads="1"/>
            </p:cNvSpPr>
            <p:nvPr/>
          </p:nvSpPr>
          <p:spPr bwMode="auto">
            <a:xfrm>
              <a:off x="4896" y="1551"/>
              <a:ext cx="135" cy="61"/>
            </a:xfrm>
            <a:custGeom>
              <a:avLst/>
              <a:gdLst/>
              <a:ahLst/>
              <a:cxnLst>
                <a:cxn ang="0">
                  <a:pos x="123" y="0"/>
                </a:cxn>
                <a:cxn ang="0">
                  <a:pos x="109" y="1"/>
                </a:cxn>
                <a:cxn ang="0">
                  <a:pos x="94" y="2"/>
                </a:cxn>
                <a:cxn ang="0">
                  <a:pos x="80" y="4"/>
                </a:cxn>
                <a:cxn ang="0">
                  <a:pos x="66" y="7"/>
                </a:cxn>
                <a:cxn ang="0">
                  <a:pos x="53" y="10"/>
                </a:cxn>
                <a:cxn ang="0">
                  <a:pos x="42" y="14"/>
                </a:cxn>
                <a:cxn ang="0">
                  <a:pos x="31" y="19"/>
                </a:cxn>
                <a:cxn ang="0">
                  <a:pos x="22" y="24"/>
                </a:cxn>
                <a:cxn ang="0">
                  <a:pos x="14" y="30"/>
                </a:cxn>
                <a:cxn ang="0">
                  <a:pos x="8" y="36"/>
                </a:cxn>
                <a:cxn ang="0">
                  <a:pos x="4" y="42"/>
                </a:cxn>
                <a:cxn ang="0">
                  <a:pos x="1" y="49"/>
                </a:cxn>
                <a:cxn ang="0">
                  <a:pos x="0" y="56"/>
                </a:cxn>
                <a:cxn ang="0">
                  <a:pos x="3" y="56"/>
                </a:cxn>
                <a:cxn ang="0">
                  <a:pos x="4" y="49"/>
                </a:cxn>
                <a:cxn ang="0">
                  <a:pos x="6" y="43"/>
                </a:cxn>
                <a:cxn ang="0">
                  <a:pos x="10" y="36"/>
                </a:cxn>
                <a:cxn ang="0">
                  <a:pos x="17" y="31"/>
                </a:cxn>
                <a:cxn ang="0">
                  <a:pos x="25" y="25"/>
                </a:cxn>
                <a:cxn ang="0">
                  <a:pos x="33" y="20"/>
                </a:cxn>
                <a:cxn ang="0">
                  <a:pos x="44" y="15"/>
                </a:cxn>
                <a:cxn ang="0">
                  <a:pos x="55" y="11"/>
                </a:cxn>
                <a:cxn ang="0">
                  <a:pos x="68" y="8"/>
                </a:cxn>
                <a:cxn ang="0">
                  <a:pos x="81" y="5"/>
                </a:cxn>
                <a:cxn ang="0">
                  <a:pos x="95" y="3"/>
                </a:cxn>
                <a:cxn ang="0">
                  <a:pos x="109" y="2"/>
                </a:cxn>
                <a:cxn ang="0">
                  <a:pos x="123" y="2"/>
                </a:cxn>
                <a:cxn ang="0">
                  <a:pos x="123" y="0"/>
                </a:cxn>
              </a:cxnLst>
              <a:rect l="0" t="0" r="r" b="b"/>
              <a:pathLst>
                <a:path w="123" h="56">
                  <a:moveTo>
                    <a:pt x="123" y="0"/>
                  </a:moveTo>
                  <a:lnTo>
                    <a:pt x="109" y="1"/>
                  </a:lnTo>
                  <a:lnTo>
                    <a:pt x="94" y="2"/>
                  </a:lnTo>
                  <a:lnTo>
                    <a:pt x="80" y="4"/>
                  </a:lnTo>
                  <a:lnTo>
                    <a:pt x="66" y="7"/>
                  </a:lnTo>
                  <a:lnTo>
                    <a:pt x="53" y="10"/>
                  </a:lnTo>
                  <a:lnTo>
                    <a:pt x="42" y="14"/>
                  </a:lnTo>
                  <a:lnTo>
                    <a:pt x="31" y="19"/>
                  </a:lnTo>
                  <a:lnTo>
                    <a:pt x="22" y="24"/>
                  </a:lnTo>
                  <a:lnTo>
                    <a:pt x="14" y="30"/>
                  </a:lnTo>
                  <a:lnTo>
                    <a:pt x="8" y="36"/>
                  </a:lnTo>
                  <a:lnTo>
                    <a:pt x="4" y="42"/>
                  </a:lnTo>
                  <a:lnTo>
                    <a:pt x="1" y="49"/>
                  </a:lnTo>
                  <a:lnTo>
                    <a:pt x="0" y="56"/>
                  </a:lnTo>
                  <a:lnTo>
                    <a:pt x="3" y="56"/>
                  </a:lnTo>
                  <a:lnTo>
                    <a:pt x="4" y="49"/>
                  </a:lnTo>
                  <a:lnTo>
                    <a:pt x="6" y="43"/>
                  </a:lnTo>
                  <a:lnTo>
                    <a:pt x="10" y="36"/>
                  </a:lnTo>
                  <a:lnTo>
                    <a:pt x="17" y="31"/>
                  </a:lnTo>
                  <a:lnTo>
                    <a:pt x="25" y="25"/>
                  </a:lnTo>
                  <a:lnTo>
                    <a:pt x="33" y="20"/>
                  </a:lnTo>
                  <a:lnTo>
                    <a:pt x="44" y="15"/>
                  </a:lnTo>
                  <a:lnTo>
                    <a:pt x="55" y="11"/>
                  </a:lnTo>
                  <a:lnTo>
                    <a:pt x="68" y="8"/>
                  </a:lnTo>
                  <a:lnTo>
                    <a:pt x="81" y="5"/>
                  </a:lnTo>
                  <a:lnTo>
                    <a:pt x="95" y="3"/>
                  </a:lnTo>
                  <a:lnTo>
                    <a:pt x="109" y="2"/>
                  </a:lnTo>
                  <a:lnTo>
                    <a:pt x="123" y="2"/>
                  </a:lnTo>
                  <a:lnTo>
                    <a:pt x="123" y="0"/>
                  </a:lnTo>
                  <a:close/>
                </a:path>
              </a:pathLst>
            </a:custGeom>
            <a:solidFill>
              <a:srgbClr val="8282A9"/>
            </a:solidFill>
            <a:ln w="9525">
              <a:noFill/>
              <a:round/>
              <a:headEnd/>
              <a:tailEnd/>
            </a:ln>
            <a:effectLst/>
          </p:spPr>
          <p:txBody>
            <a:bodyPr wrap="none" anchor="ctr"/>
            <a:lstStyle/>
            <a:p>
              <a:endParaRPr lang="en-IN"/>
            </a:p>
          </p:txBody>
        </p:sp>
        <p:sp>
          <p:nvSpPr>
            <p:cNvPr id="5545" name="Freeform 1449"/>
            <p:cNvSpPr>
              <a:spLocks noChangeArrowheads="1"/>
            </p:cNvSpPr>
            <p:nvPr/>
          </p:nvSpPr>
          <p:spPr bwMode="auto">
            <a:xfrm>
              <a:off x="4899" y="1553"/>
              <a:ext cx="131" cy="58"/>
            </a:xfrm>
            <a:custGeom>
              <a:avLst/>
              <a:gdLst/>
              <a:ahLst/>
              <a:cxnLst>
                <a:cxn ang="0">
                  <a:pos x="120" y="0"/>
                </a:cxn>
                <a:cxn ang="0">
                  <a:pos x="106" y="0"/>
                </a:cxn>
                <a:cxn ang="0">
                  <a:pos x="92" y="1"/>
                </a:cxn>
                <a:cxn ang="0">
                  <a:pos x="78" y="3"/>
                </a:cxn>
                <a:cxn ang="0">
                  <a:pos x="65" y="6"/>
                </a:cxn>
                <a:cxn ang="0">
                  <a:pos x="52" y="9"/>
                </a:cxn>
                <a:cxn ang="0">
                  <a:pos x="41" y="13"/>
                </a:cxn>
                <a:cxn ang="0">
                  <a:pos x="30" y="18"/>
                </a:cxn>
                <a:cxn ang="0">
                  <a:pos x="22" y="23"/>
                </a:cxn>
                <a:cxn ang="0">
                  <a:pos x="14" y="29"/>
                </a:cxn>
                <a:cxn ang="0">
                  <a:pos x="7" y="34"/>
                </a:cxn>
                <a:cxn ang="0">
                  <a:pos x="3" y="41"/>
                </a:cxn>
                <a:cxn ang="0">
                  <a:pos x="1" y="47"/>
                </a:cxn>
                <a:cxn ang="0">
                  <a:pos x="0" y="54"/>
                </a:cxn>
                <a:cxn ang="0">
                  <a:pos x="2" y="54"/>
                </a:cxn>
                <a:cxn ang="0">
                  <a:pos x="3" y="48"/>
                </a:cxn>
                <a:cxn ang="0">
                  <a:pos x="6" y="41"/>
                </a:cxn>
                <a:cxn ang="0">
                  <a:pos x="10" y="35"/>
                </a:cxn>
                <a:cxn ang="0">
                  <a:pos x="16" y="30"/>
                </a:cxn>
                <a:cxn ang="0">
                  <a:pos x="24" y="24"/>
                </a:cxn>
                <a:cxn ang="0">
                  <a:pos x="32" y="19"/>
                </a:cxn>
                <a:cxn ang="0">
                  <a:pos x="43" y="14"/>
                </a:cxn>
                <a:cxn ang="0">
                  <a:pos x="53" y="10"/>
                </a:cxn>
                <a:cxn ang="0">
                  <a:pos x="66" y="7"/>
                </a:cxn>
                <a:cxn ang="0">
                  <a:pos x="79" y="5"/>
                </a:cxn>
                <a:cxn ang="0">
                  <a:pos x="93" y="3"/>
                </a:cxn>
                <a:cxn ang="0">
                  <a:pos x="106" y="1"/>
                </a:cxn>
                <a:cxn ang="0">
                  <a:pos x="120" y="1"/>
                </a:cxn>
                <a:cxn ang="0">
                  <a:pos x="120" y="0"/>
                </a:cxn>
              </a:cxnLst>
              <a:rect l="0" t="0" r="r" b="b"/>
              <a:pathLst>
                <a:path w="120" h="54">
                  <a:moveTo>
                    <a:pt x="120" y="0"/>
                  </a:moveTo>
                  <a:lnTo>
                    <a:pt x="106" y="0"/>
                  </a:lnTo>
                  <a:lnTo>
                    <a:pt x="92" y="1"/>
                  </a:lnTo>
                  <a:lnTo>
                    <a:pt x="78" y="3"/>
                  </a:lnTo>
                  <a:lnTo>
                    <a:pt x="65" y="6"/>
                  </a:lnTo>
                  <a:lnTo>
                    <a:pt x="52" y="9"/>
                  </a:lnTo>
                  <a:lnTo>
                    <a:pt x="41" y="13"/>
                  </a:lnTo>
                  <a:lnTo>
                    <a:pt x="30" y="18"/>
                  </a:lnTo>
                  <a:lnTo>
                    <a:pt x="22" y="23"/>
                  </a:lnTo>
                  <a:lnTo>
                    <a:pt x="14" y="29"/>
                  </a:lnTo>
                  <a:lnTo>
                    <a:pt x="7" y="34"/>
                  </a:lnTo>
                  <a:lnTo>
                    <a:pt x="3" y="41"/>
                  </a:lnTo>
                  <a:lnTo>
                    <a:pt x="1" y="47"/>
                  </a:lnTo>
                  <a:lnTo>
                    <a:pt x="0" y="54"/>
                  </a:lnTo>
                  <a:lnTo>
                    <a:pt x="2" y="54"/>
                  </a:lnTo>
                  <a:lnTo>
                    <a:pt x="3" y="48"/>
                  </a:lnTo>
                  <a:lnTo>
                    <a:pt x="6" y="41"/>
                  </a:lnTo>
                  <a:lnTo>
                    <a:pt x="10" y="35"/>
                  </a:lnTo>
                  <a:lnTo>
                    <a:pt x="16" y="30"/>
                  </a:lnTo>
                  <a:lnTo>
                    <a:pt x="24" y="24"/>
                  </a:lnTo>
                  <a:lnTo>
                    <a:pt x="32" y="19"/>
                  </a:lnTo>
                  <a:lnTo>
                    <a:pt x="43" y="14"/>
                  </a:lnTo>
                  <a:lnTo>
                    <a:pt x="53" y="10"/>
                  </a:lnTo>
                  <a:lnTo>
                    <a:pt x="66" y="7"/>
                  </a:lnTo>
                  <a:lnTo>
                    <a:pt x="79" y="5"/>
                  </a:lnTo>
                  <a:lnTo>
                    <a:pt x="93" y="3"/>
                  </a:lnTo>
                  <a:lnTo>
                    <a:pt x="106" y="1"/>
                  </a:lnTo>
                  <a:lnTo>
                    <a:pt x="120" y="1"/>
                  </a:lnTo>
                  <a:lnTo>
                    <a:pt x="120" y="0"/>
                  </a:lnTo>
                  <a:close/>
                </a:path>
              </a:pathLst>
            </a:custGeom>
            <a:solidFill>
              <a:srgbClr val="7F7FAB"/>
            </a:solidFill>
            <a:ln w="9525">
              <a:noFill/>
              <a:round/>
              <a:headEnd/>
              <a:tailEnd/>
            </a:ln>
            <a:effectLst/>
          </p:spPr>
          <p:txBody>
            <a:bodyPr wrap="none" anchor="ctr"/>
            <a:lstStyle/>
            <a:p>
              <a:endParaRPr lang="en-IN"/>
            </a:p>
          </p:txBody>
        </p:sp>
        <p:sp>
          <p:nvSpPr>
            <p:cNvPr id="5546" name="Freeform 1450"/>
            <p:cNvSpPr>
              <a:spLocks noChangeArrowheads="1"/>
            </p:cNvSpPr>
            <p:nvPr/>
          </p:nvSpPr>
          <p:spPr bwMode="auto">
            <a:xfrm>
              <a:off x="4901" y="1554"/>
              <a:ext cx="129" cy="57"/>
            </a:xfrm>
            <a:custGeom>
              <a:avLst/>
              <a:gdLst/>
              <a:ahLst/>
              <a:cxnLst>
                <a:cxn ang="0">
                  <a:pos x="118" y="0"/>
                </a:cxn>
                <a:cxn ang="0">
                  <a:pos x="104" y="0"/>
                </a:cxn>
                <a:cxn ang="0">
                  <a:pos x="91" y="2"/>
                </a:cxn>
                <a:cxn ang="0">
                  <a:pos x="77" y="4"/>
                </a:cxn>
                <a:cxn ang="0">
                  <a:pos x="64" y="6"/>
                </a:cxn>
                <a:cxn ang="0">
                  <a:pos x="51" y="9"/>
                </a:cxn>
                <a:cxn ang="0">
                  <a:pos x="41" y="13"/>
                </a:cxn>
                <a:cxn ang="0">
                  <a:pos x="30" y="18"/>
                </a:cxn>
                <a:cxn ang="0">
                  <a:pos x="22" y="23"/>
                </a:cxn>
                <a:cxn ang="0">
                  <a:pos x="14" y="29"/>
                </a:cxn>
                <a:cxn ang="0">
                  <a:pos x="8" y="34"/>
                </a:cxn>
                <a:cxn ang="0">
                  <a:pos x="4" y="40"/>
                </a:cxn>
                <a:cxn ang="0">
                  <a:pos x="1" y="47"/>
                </a:cxn>
                <a:cxn ang="0">
                  <a:pos x="0" y="53"/>
                </a:cxn>
                <a:cxn ang="0">
                  <a:pos x="3" y="53"/>
                </a:cxn>
                <a:cxn ang="0">
                  <a:pos x="4" y="47"/>
                </a:cxn>
                <a:cxn ang="0">
                  <a:pos x="7" y="40"/>
                </a:cxn>
                <a:cxn ang="0">
                  <a:pos x="11" y="34"/>
                </a:cxn>
                <a:cxn ang="0">
                  <a:pos x="17" y="29"/>
                </a:cxn>
                <a:cxn ang="0">
                  <a:pos x="24" y="24"/>
                </a:cxn>
                <a:cxn ang="0">
                  <a:pos x="32" y="19"/>
                </a:cxn>
                <a:cxn ang="0">
                  <a:pos x="43" y="14"/>
                </a:cxn>
                <a:cxn ang="0">
                  <a:pos x="53" y="10"/>
                </a:cxn>
                <a:cxn ang="0">
                  <a:pos x="66" y="7"/>
                </a:cxn>
                <a:cxn ang="0">
                  <a:pos x="78" y="5"/>
                </a:cxn>
                <a:cxn ang="0">
                  <a:pos x="92" y="3"/>
                </a:cxn>
                <a:cxn ang="0">
                  <a:pos x="105" y="2"/>
                </a:cxn>
                <a:cxn ang="0">
                  <a:pos x="118" y="1"/>
                </a:cxn>
                <a:cxn ang="0">
                  <a:pos x="118" y="0"/>
                </a:cxn>
              </a:cxnLst>
              <a:rect l="0" t="0" r="r" b="b"/>
              <a:pathLst>
                <a:path w="118" h="53">
                  <a:moveTo>
                    <a:pt x="118" y="0"/>
                  </a:moveTo>
                  <a:lnTo>
                    <a:pt x="104" y="0"/>
                  </a:lnTo>
                  <a:lnTo>
                    <a:pt x="91" y="2"/>
                  </a:lnTo>
                  <a:lnTo>
                    <a:pt x="77" y="4"/>
                  </a:lnTo>
                  <a:lnTo>
                    <a:pt x="64" y="6"/>
                  </a:lnTo>
                  <a:lnTo>
                    <a:pt x="51" y="9"/>
                  </a:lnTo>
                  <a:lnTo>
                    <a:pt x="41" y="13"/>
                  </a:lnTo>
                  <a:lnTo>
                    <a:pt x="30" y="18"/>
                  </a:lnTo>
                  <a:lnTo>
                    <a:pt x="22" y="23"/>
                  </a:lnTo>
                  <a:lnTo>
                    <a:pt x="14" y="29"/>
                  </a:lnTo>
                  <a:lnTo>
                    <a:pt x="8" y="34"/>
                  </a:lnTo>
                  <a:lnTo>
                    <a:pt x="4" y="40"/>
                  </a:lnTo>
                  <a:lnTo>
                    <a:pt x="1" y="47"/>
                  </a:lnTo>
                  <a:lnTo>
                    <a:pt x="0" y="53"/>
                  </a:lnTo>
                  <a:lnTo>
                    <a:pt x="3" y="53"/>
                  </a:lnTo>
                  <a:lnTo>
                    <a:pt x="4" y="47"/>
                  </a:lnTo>
                  <a:lnTo>
                    <a:pt x="7" y="40"/>
                  </a:lnTo>
                  <a:lnTo>
                    <a:pt x="11" y="34"/>
                  </a:lnTo>
                  <a:lnTo>
                    <a:pt x="17" y="29"/>
                  </a:lnTo>
                  <a:lnTo>
                    <a:pt x="24" y="24"/>
                  </a:lnTo>
                  <a:lnTo>
                    <a:pt x="32" y="19"/>
                  </a:lnTo>
                  <a:lnTo>
                    <a:pt x="43" y="14"/>
                  </a:lnTo>
                  <a:lnTo>
                    <a:pt x="53" y="10"/>
                  </a:lnTo>
                  <a:lnTo>
                    <a:pt x="66" y="7"/>
                  </a:lnTo>
                  <a:lnTo>
                    <a:pt x="78" y="5"/>
                  </a:lnTo>
                  <a:lnTo>
                    <a:pt x="92" y="3"/>
                  </a:lnTo>
                  <a:lnTo>
                    <a:pt x="105" y="2"/>
                  </a:lnTo>
                  <a:lnTo>
                    <a:pt x="118" y="1"/>
                  </a:lnTo>
                  <a:lnTo>
                    <a:pt x="118" y="0"/>
                  </a:lnTo>
                  <a:close/>
                </a:path>
              </a:pathLst>
            </a:custGeom>
            <a:solidFill>
              <a:srgbClr val="7B7BAE"/>
            </a:solidFill>
            <a:ln w="9525">
              <a:noFill/>
              <a:round/>
              <a:headEnd/>
              <a:tailEnd/>
            </a:ln>
            <a:effectLst/>
          </p:spPr>
          <p:txBody>
            <a:bodyPr wrap="none" anchor="ctr"/>
            <a:lstStyle/>
            <a:p>
              <a:endParaRPr lang="en-IN"/>
            </a:p>
          </p:txBody>
        </p:sp>
        <p:sp>
          <p:nvSpPr>
            <p:cNvPr id="5547" name="Freeform 1451"/>
            <p:cNvSpPr>
              <a:spLocks noChangeArrowheads="1"/>
            </p:cNvSpPr>
            <p:nvPr/>
          </p:nvSpPr>
          <p:spPr bwMode="auto">
            <a:xfrm>
              <a:off x="4904" y="1555"/>
              <a:ext cx="126" cy="56"/>
            </a:xfrm>
            <a:custGeom>
              <a:avLst/>
              <a:gdLst/>
              <a:ahLst/>
              <a:cxnLst>
                <a:cxn ang="0">
                  <a:pos x="115" y="0"/>
                </a:cxn>
                <a:cxn ang="0">
                  <a:pos x="102" y="1"/>
                </a:cxn>
                <a:cxn ang="0">
                  <a:pos x="89" y="2"/>
                </a:cxn>
                <a:cxn ang="0">
                  <a:pos x="75" y="4"/>
                </a:cxn>
                <a:cxn ang="0">
                  <a:pos x="63" y="6"/>
                </a:cxn>
                <a:cxn ang="0">
                  <a:pos x="50" y="9"/>
                </a:cxn>
                <a:cxn ang="0">
                  <a:pos x="40" y="13"/>
                </a:cxn>
                <a:cxn ang="0">
                  <a:pos x="29" y="18"/>
                </a:cxn>
                <a:cxn ang="0">
                  <a:pos x="21" y="23"/>
                </a:cxn>
                <a:cxn ang="0">
                  <a:pos x="14" y="28"/>
                </a:cxn>
                <a:cxn ang="0">
                  <a:pos x="8" y="33"/>
                </a:cxn>
                <a:cxn ang="0">
                  <a:pos x="4" y="39"/>
                </a:cxn>
                <a:cxn ang="0">
                  <a:pos x="1" y="46"/>
                </a:cxn>
                <a:cxn ang="0">
                  <a:pos x="0" y="52"/>
                </a:cxn>
                <a:cxn ang="0">
                  <a:pos x="3" y="52"/>
                </a:cxn>
                <a:cxn ang="0">
                  <a:pos x="4" y="46"/>
                </a:cxn>
                <a:cxn ang="0">
                  <a:pos x="7" y="40"/>
                </a:cxn>
                <a:cxn ang="0">
                  <a:pos x="11" y="34"/>
                </a:cxn>
                <a:cxn ang="0">
                  <a:pos x="17" y="29"/>
                </a:cxn>
                <a:cxn ang="0">
                  <a:pos x="23" y="23"/>
                </a:cxn>
                <a:cxn ang="0">
                  <a:pos x="32" y="18"/>
                </a:cxn>
                <a:cxn ang="0">
                  <a:pos x="42" y="14"/>
                </a:cxn>
                <a:cxn ang="0">
                  <a:pos x="52" y="10"/>
                </a:cxn>
                <a:cxn ang="0">
                  <a:pos x="64" y="7"/>
                </a:cxn>
                <a:cxn ang="0">
                  <a:pos x="76" y="5"/>
                </a:cxn>
                <a:cxn ang="0">
                  <a:pos x="89" y="3"/>
                </a:cxn>
                <a:cxn ang="0">
                  <a:pos x="102" y="2"/>
                </a:cxn>
                <a:cxn ang="0">
                  <a:pos x="115" y="2"/>
                </a:cxn>
                <a:cxn ang="0">
                  <a:pos x="115" y="0"/>
                </a:cxn>
              </a:cxnLst>
              <a:rect l="0" t="0" r="r" b="b"/>
              <a:pathLst>
                <a:path w="115" h="52">
                  <a:moveTo>
                    <a:pt x="115" y="0"/>
                  </a:moveTo>
                  <a:lnTo>
                    <a:pt x="102" y="1"/>
                  </a:lnTo>
                  <a:lnTo>
                    <a:pt x="89" y="2"/>
                  </a:lnTo>
                  <a:lnTo>
                    <a:pt x="75" y="4"/>
                  </a:lnTo>
                  <a:lnTo>
                    <a:pt x="63" y="6"/>
                  </a:lnTo>
                  <a:lnTo>
                    <a:pt x="50" y="9"/>
                  </a:lnTo>
                  <a:lnTo>
                    <a:pt x="40" y="13"/>
                  </a:lnTo>
                  <a:lnTo>
                    <a:pt x="29" y="18"/>
                  </a:lnTo>
                  <a:lnTo>
                    <a:pt x="21" y="23"/>
                  </a:lnTo>
                  <a:lnTo>
                    <a:pt x="14" y="28"/>
                  </a:lnTo>
                  <a:lnTo>
                    <a:pt x="8" y="33"/>
                  </a:lnTo>
                  <a:lnTo>
                    <a:pt x="4" y="39"/>
                  </a:lnTo>
                  <a:lnTo>
                    <a:pt x="1" y="46"/>
                  </a:lnTo>
                  <a:lnTo>
                    <a:pt x="0" y="52"/>
                  </a:lnTo>
                  <a:lnTo>
                    <a:pt x="3" y="52"/>
                  </a:lnTo>
                  <a:lnTo>
                    <a:pt x="4" y="46"/>
                  </a:lnTo>
                  <a:lnTo>
                    <a:pt x="7" y="40"/>
                  </a:lnTo>
                  <a:lnTo>
                    <a:pt x="11" y="34"/>
                  </a:lnTo>
                  <a:lnTo>
                    <a:pt x="17" y="29"/>
                  </a:lnTo>
                  <a:lnTo>
                    <a:pt x="23" y="23"/>
                  </a:lnTo>
                  <a:lnTo>
                    <a:pt x="32" y="18"/>
                  </a:lnTo>
                  <a:lnTo>
                    <a:pt x="42" y="14"/>
                  </a:lnTo>
                  <a:lnTo>
                    <a:pt x="52" y="10"/>
                  </a:lnTo>
                  <a:lnTo>
                    <a:pt x="64" y="7"/>
                  </a:lnTo>
                  <a:lnTo>
                    <a:pt x="76" y="5"/>
                  </a:lnTo>
                  <a:lnTo>
                    <a:pt x="89" y="3"/>
                  </a:lnTo>
                  <a:lnTo>
                    <a:pt x="102" y="2"/>
                  </a:lnTo>
                  <a:lnTo>
                    <a:pt x="115" y="2"/>
                  </a:lnTo>
                  <a:lnTo>
                    <a:pt x="115" y="0"/>
                  </a:lnTo>
                  <a:close/>
                </a:path>
              </a:pathLst>
            </a:custGeom>
            <a:solidFill>
              <a:srgbClr val="7777B0"/>
            </a:solidFill>
            <a:ln w="9525">
              <a:noFill/>
              <a:round/>
              <a:headEnd/>
              <a:tailEnd/>
            </a:ln>
            <a:effectLst/>
          </p:spPr>
          <p:txBody>
            <a:bodyPr wrap="none" anchor="ctr"/>
            <a:lstStyle/>
            <a:p>
              <a:endParaRPr lang="en-IN"/>
            </a:p>
          </p:txBody>
        </p:sp>
        <p:sp>
          <p:nvSpPr>
            <p:cNvPr id="5548" name="Freeform 1452"/>
            <p:cNvSpPr>
              <a:spLocks noChangeArrowheads="1"/>
            </p:cNvSpPr>
            <p:nvPr/>
          </p:nvSpPr>
          <p:spPr bwMode="auto">
            <a:xfrm>
              <a:off x="4908" y="1558"/>
              <a:ext cx="123" cy="54"/>
            </a:xfrm>
            <a:custGeom>
              <a:avLst/>
              <a:gdLst/>
              <a:ahLst/>
              <a:cxnLst>
                <a:cxn ang="0">
                  <a:pos x="112" y="0"/>
                </a:cxn>
                <a:cxn ang="0">
                  <a:pos x="99" y="0"/>
                </a:cxn>
                <a:cxn ang="0">
                  <a:pos x="86" y="1"/>
                </a:cxn>
                <a:cxn ang="0">
                  <a:pos x="73" y="3"/>
                </a:cxn>
                <a:cxn ang="0">
                  <a:pos x="61" y="5"/>
                </a:cxn>
                <a:cxn ang="0">
                  <a:pos x="49" y="8"/>
                </a:cxn>
                <a:cxn ang="0">
                  <a:pos x="39" y="12"/>
                </a:cxn>
                <a:cxn ang="0">
                  <a:pos x="29" y="16"/>
                </a:cxn>
                <a:cxn ang="0">
                  <a:pos x="20" y="21"/>
                </a:cxn>
                <a:cxn ang="0">
                  <a:pos x="14" y="27"/>
                </a:cxn>
                <a:cxn ang="0">
                  <a:pos x="8" y="32"/>
                </a:cxn>
                <a:cxn ang="0">
                  <a:pos x="4" y="38"/>
                </a:cxn>
                <a:cxn ang="0">
                  <a:pos x="1" y="44"/>
                </a:cxn>
                <a:cxn ang="0">
                  <a:pos x="0" y="50"/>
                </a:cxn>
                <a:cxn ang="0">
                  <a:pos x="3" y="50"/>
                </a:cxn>
                <a:cxn ang="0">
                  <a:pos x="4" y="44"/>
                </a:cxn>
                <a:cxn ang="0">
                  <a:pos x="7" y="37"/>
                </a:cxn>
                <a:cxn ang="0">
                  <a:pos x="12" y="31"/>
                </a:cxn>
                <a:cxn ang="0">
                  <a:pos x="18" y="26"/>
                </a:cxn>
                <a:cxn ang="0">
                  <a:pos x="26" y="20"/>
                </a:cxn>
                <a:cxn ang="0">
                  <a:pos x="36" y="15"/>
                </a:cxn>
                <a:cxn ang="0">
                  <a:pos x="46" y="11"/>
                </a:cxn>
                <a:cxn ang="0">
                  <a:pos x="58" y="7"/>
                </a:cxn>
                <a:cxn ang="0">
                  <a:pos x="71" y="4"/>
                </a:cxn>
                <a:cxn ang="0">
                  <a:pos x="85" y="3"/>
                </a:cxn>
                <a:cxn ang="0">
                  <a:pos x="98" y="2"/>
                </a:cxn>
                <a:cxn ang="0">
                  <a:pos x="112" y="1"/>
                </a:cxn>
                <a:cxn ang="0">
                  <a:pos x="112" y="0"/>
                </a:cxn>
              </a:cxnLst>
              <a:rect l="0" t="0" r="r" b="b"/>
              <a:pathLst>
                <a:path w="112" h="50">
                  <a:moveTo>
                    <a:pt x="112" y="0"/>
                  </a:moveTo>
                  <a:lnTo>
                    <a:pt x="99" y="0"/>
                  </a:lnTo>
                  <a:lnTo>
                    <a:pt x="86" y="1"/>
                  </a:lnTo>
                  <a:lnTo>
                    <a:pt x="73" y="3"/>
                  </a:lnTo>
                  <a:lnTo>
                    <a:pt x="61" y="5"/>
                  </a:lnTo>
                  <a:lnTo>
                    <a:pt x="49" y="8"/>
                  </a:lnTo>
                  <a:lnTo>
                    <a:pt x="39" y="12"/>
                  </a:lnTo>
                  <a:lnTo>
                    <a:pt x="29" y="16"/>
                  </a:lnTo>
                  <a:lnTo>
                    <a:pt x="20" y="21"/>
                  </a:lnTo>
                  <a:lnTo>
                    <a:pt x="14" y="27"/>
                  </a:lnTo>
                  <a:lnTo>
                    <a:pt x="8" y="32"/>
                  </a:lnTo>
                  <a:lnTo>
                    <a:pt x="4" y="38"/>
                  </a:lnTo>
                  <a:lnTo>
                    <a:pt x="1" y="44"/>
                  </a:lnTo>
                  <a:lnTo>
                    <a:pt x="0" y="50"/>
                  </a:lnTo>
                  <a:lnTo>
                    <a:pt x="3" y="50"/>
                  </a:lnTo>
                  <a:lnTo>
                    <a:pt x="4" y="44"/>
                  </a:lnTo>
                  <a:lnTo>
                    <a:pt x="7" y="37"/>
                  </a:lnTo>
                  <a:lnTo>
                    <a:pt x="12" y="31"/>
                  </a:lnTo>
                  <a:lnTo>
                    <a:pt x="18" y="26"/>
                  </a:lnTo>
                  <a:lnTo>
                    <a:pt x="26" y="20"/>
                  </a:lnTo>
                  <a:lnTo>
                    <a:pt x="36" y="15"/>
                  </a:lnTo>
                  <a:lnTo>
                    <a:pt x="46" y="11"/>
                  </a:lnTo>
                  <a:lnTo>
                    <a:pt x="58" y="7"/>
                  </a:lnTo>
                  <a:lnTo>
                    <a:pt x="71" y="4"/>
                  </a:lnTo>
                  <a:lnTo>
                    <a:pt x="85" y="3"/>
                  </a:lnTo>
                  <a:lnTo>
                    <a:pt x="98" y="2"/>
                  </a:lnTo>
                  <a:lnTo>
                    <a:pt x="112" y="1"/>
                  </a:lnTo>
                  <a:lnTo>
                    <a:pt x="112" y="0"/>
                  </a:lnTo>
                  <a:close/>
                </a:path>
              </a:pathLst>
            </a:custGeom>
            <a:solidFill>
              <a:srgbClr val="7373B3"/>
            </a:solidFill>
            <a:ln w="9525">
              <a:noFill/>
              <a:round/>
              <a:headEnd/>
              <a:tailEnd/>
            </a:ln>
            <a:effectLst/>
          </p:spPr>
          <p:txBody>
            <a:bodyPr wrap="none" anchor="ctr"/>
            <a:lstStyle/>
            <a:p>
              <a:endParaRPr lang="en-IN"/>
            </a:p>
          </p:txBody>
        </p:sp>
        <p:sp>
          <p:nvSpPr>
            <p:cNvPr id="5549" name="Freeform 1453"/>
            <p:cNvSpPr>
              <a:spLocks noChangeArrowheads="1"/>
            </p:cNvSpPr>
            <p:nvPr/>
          </p:nvSpPr>
          <p:spPr bwMode="auto">
            <a:xfrm>
              <a:off x="4911" y="1559"/>
              <a:ext cx="119" cy="53"/>
            </a:xfrm>
            <a:custGeom>
              <a:avLst/>
              <a:gdLst/>
              <a:ahLst/>
              <a:cxnLst>
                <a:cxn ang="0">
                  <a:pos x="109" y="0"/>
                </a:cxn>
                <a:cxn ang="0">
                  <a:pos x="95" y="1"/>
                </a:cxn>
                <a:cxn ang="0">
                  <a:pos x="82" y="2"/>
                </a:cxn>
                <a:cxn ang="0">
                  <a:pos x="68" y="3"/>
                </a:cxn>
                <a:cxn ang="0">
                  <a:pos x="55" y="6"/>
                </a:cxn>
                <a:cxn ang="0">
                  <a:pos x="43" y="10"/>
                </a:cxn>
                <a:cxn ang="0">
                  <a:pos x="33" y="14"/>
                </a:cxn>
                <a:cxn ang="0">
                  <a:pos x="23" y="19"/>
                </a:cxn>
                <a:cxn ang="0">
                  <a:pos x="15" y="25"/>
                </a:cxn>
                <a:cxn ang="0">
                  <a:pos x="9" y="30"/>
                </a:cxn>
                <a:cxn ang="0">
                  <a:pos x="4" y="36"/>
                </a:cxn>
                <a:cxn ang="0">
                  <a:pos x="1" y="43"/>
                </a:cxn>
                <a:cxn ang="0">
                  <a:pos x="0" y="49"/>
                </a:cxn>
                <a:cxn ang="0">
                  <a:pos x="3" y="49"/>
                </a:cxn>
                <a:cxn ang="0">
                  <a:pos x="4" y="43"/>
                </a:cxn>
                <a:cxn ang="0">
                  <a:pos x="7" y="36"/>
                </a:cxn>
                <a:cxn ang="0">
                  <a:pos x="12" y="30"/>
                </a:cxn>
                <a:cxn ang="0">
                  <a:pos x="17" y="25"/>
                </a:cxn>
                <a:cxn ang="0">
                  <a:pos x="25" y="20"/>
                </a:cxn>
                <a:cxn ang="0">
                  <a:pos x="35" y="15"/>
                </a:cxn>
                <a:cxn ang="0">
                  <a:pos x="45" y="11"/>
                </a:cxn>
                <a:cxn ang="0">
                  <a:pos x="57" y="7"/>
                </a:cxn>
                <a:cxn ang="0">
                  <a:pos x="69" y="4"/>
                </a:cxn>
                <a:cxn ang="0">
                  <a:pos x="83" y="3"/>
                </a:cxn>
                <a:cxn ang="0">
                  <a:pos x="96" y="2"/>
                </a:cxn>
                <a:cxn ang="0">
                  <a:pos x="109" y="1"/>
                </a:cxn>
                <a:cxn ang="0">
                  <a:pos x="109" y="0"/>
                </a:cxn>
              </a:cxnLst>
              <a:rect l="0" t="0" r="r" b="b"/>
              <a:pathLst>
                <a:path w="109" h="49">
                  <a:moveTo>
                    <a:pt x="109" y="0"/>
                  </a:moveTo>
                  <a:lnTo>
                    <a:pt x="95" y="1"/>
                  </a:lnTo>
                  <a:lnTo>
                    <a:pt x="82" y="2"/>
                  </a:lnTo>
                  <a:lnTo>
                    <a:pt x="68" y="3"/>
                  </a:lnTo>
                  <a:lnTo>
                    <a:pt x="55" y="6"/>
                  </a:lnTo>
                  <a:lnTo>
                    <a:pt x="43" y="10"/>
                  </a:lnTo>
                  <a:lnTo>
                    <a:pt x="33" y="14"/>
                  </a:lnTo>
                  <a:lnTo>
                    <a:pt x="23" y="19"/>
                  </a:lnTo>
                  <a:lnTo>
                    <a:pt x="15" y="25"/>
                  </a:lnTo>
                  <a:lnTo>
                    <a:pt x="9" y="30"/>
                  </a:lnTo>
                  <a:lnTo>
                    <a:pt x="4" y="36"/>
                  </a:lnTo>
                  <a:lnTo>
                    <a:pt x="1" y="43"/>
                  </a:lnTo>
                  <a:lnTo>
                    <a:pt x="0" y="49"/>
                  </a:lnTo>
                  <a:lnTo>
                    <a:pt x="3" y="49"/>
                  </a:lnTo>
                  <a:lnTo>
                    <a:pt x="4" y="43"/>
                  </a:lnTo>
                  <a:lnTo>
                    <a:pt x="7" y="36"/>
                  </a:lnTo>
                  <a:lnTo>
                    <a:pt x="12" y="30"/>
                  </a:lnTo>
                  <a:lnTo>
                    <a:pt x="17" y="25"/>
                  </a:lnTo>
                  <a:lnTo>
                    <a:pt x="25" y="20"/>
                  </a:lnTo>
                  <a:lnTo>
                    <a:pt x="35" y="15"/>
                  </a:lnTo>
                  <a:lnTo>
                    <a:pt x="45" y="11"/>
                  </a:lnTo>
                  <a:lnTo>
                    <a:pt x="57" y="7"/>
                  </a:lnTo>
                  <a:lnTo>
                    <a:pt x="69" y="4"/>
                  </a:lnTo>
                  <a:lnTo>
                    <a:pt x="83" y="3"/>
                  </a:lnTo>
                  <a:lnTo>
                    <a:pt x="96" y="2"/>
                  </a:lnTo>
                  <a:lnTo>
                    <a:pt x="109" y="1"/>
                  </a:lnTo>
                  <a:lnTo>
                    <a:pt x="109" y="0"/>
                  </a:lnTo>
                  <a:close/>
                </a:path>
              </a:pathLst>
            </a:custGeom>
            <a:solidFill>
              <a:srgbClr val="6F6FB6"/>
            </a:solidFill>
            <a:ln w="9525">
              <a:noFill/>
              <a:round/>
              <a:headEnd/>
              <a:tailEnd/>
            </a:ln>
            <a:effectLst/>
          </p:spPr>
          <p:txBody>
            <a:bodyPr wrap="none" anchor="ctr"/>
            <a:lstStyle/>
            <a:p>
              <a:endParaRPr lang="en-IN"/>
            </a:p>
          </p:txBody>
        </p:sp>
        <p:sp>
          <p:nvSpPr>
            <p:cNvPr id="5550" name="Freeform 1454"/>
            <p:cNvSpPr>
              <a:spLocks noChangeArrowheads="1"/>
            </p:cNvSpPr>
            <p:nvPr/>
          </p:nvSpPr>
          <p:spPr bwMode="auto">
            <a:xfrm>
              <a:off x="4914" y="1560"/>
              <a:ext cx="116" cy="52"/>
            </a:xfrm>
            <a:custGeom>
              <a:avLst/>
              <a:gdLst/>
              <a:ahLst/>
              <a:cxnLst>
                <a:cxn ang="0">
                  <a:pos x="106" y="0"/>
                </a:cxn>
                <a:cxn ang="0">
                  <a:pos x="93" y="1"/>
                </a:cxn>
                <a:cxn ang="0">
                  <a:pos x="80" y="2"/>
                </a:cxn>
                <a:cxn ang="0">
                  <a:pos x="66" y="3"/>
                </a:cxn>
                <a:cxn ang="0">
                  <a:pos x="54" y="6"/>
                </a:cxn>
                <a:cxn ang="0">
                  <a:pos x="42" y="10"/>
                </a:cxn>
                <a:cxn ang="0">
                  <a:pos x="32" y="14"/>
                </a:cxn>
                <a:cxn ang="0">
                  <a:pos x="22" y="19"/>
                </a:cxn>
                <a:cxn ang="0">
                  <a:pos x="14" y="24"/>
                </a:cxn>
                <a:cxn ang="0">
                  <a:pos x="9" y="29"/>
                </a:cxn>
                <a:cxn ang="0">
                  <a:pos x="4" y="35"/>
                </a:cxn>
                <a:cxn ang="0">
                  <a:pos x="1" y="42"/>
                </a:cxn>
                <a:cxn ang="0">
                  <a:pos x="0" y="48"/>
                </a:cxn>
                <a:cxn ang="0">
                  <a:pos x="3" y="48"/>
                </a:cxn>
                <a:cxn ang="0">
                  <a:pos x="4" y="42"/>
                </a:cxn>
                <a:cxn ang="0">
                  <a:pos x="7" y="36"/>
                </a:cxn>
                <a:cxn ang="0">
                  <a:pos x="11" y="30"/>
                </a:cxn>
                <a:cxn ang="0">
                  <a:pos x="17" y="25"/>
                </a:cxn>
                <a:cxn ang="0">
                  <a:pos x="25" y="20"/>
                </a:cxn>
                <a:cxn ang="0">
                  <a:pos x="34" y="15"/>
                </a:cxn>
                <a:cxn ang="0">
                  <a:pos x="44" y="11"/>
                </a:cxn>
                <a:cxn ang="0">
                  <a:pos x="55" y="7"/>
                </a:cxn>
                <a:cxn ang="0">
                  <a:pos x="67" y="5"/>
                </a:cxn>
                <a:cxn ang="0">
                  <a:pos x="80" y="2"/>
                </a:cxn>
                <a:cxn ang="0">
                  <a:pos x="93" y="2"/>
                </a:cxn>
                <a:cxn ang="0">
                  <a:pos x="106" y="2"/>
                </a:cxn>
                <a:cxn ang="0">
                  <a:pos x="106" y="0"/>
                </a:cxn>
              </a:cxnLst>
              <a:rect l="0" t="0" r="r" b="b"/>
              <a:pathLst>
                <a:path w="106" h="48">
                  <a:moveTo>
                    <a:pt x="106" y="0"/>
                  </a:moveTo>
                  <a:lnTo>
                    <a:pt x="93" y="1"/>
                  </a:lnTo>
                  <a:lnTo>
                    <a:pt x="80" y="2"/>
                  </a:lnTo>
                  <a:lnTo>
                    <a:pt x="66" y="3"/>
                  </a:lnTo>
                  <a:lnTo>
                    <a:pt x="54" y="6"/>
                  </a:lnTo>
                  <a:lnTo>
                    <a:pt x="42" y="10"/>
                  </a:lnTo>
                  <a:lnTo>
                    <a:pt x="32" y="14"/>
                  </a:lnTo>
                  <a:lnTo>
                    <a:pt x="22" y="19"/>
                  </a:lnTo>
                  <a:lnTo>
                    <a:pt x="14" y="24"/>
                  </a:lnTo>
                  <a:lnTo>
                    <a:pt x="9" y="29"/>
                  </a:lnTo>
                  <a:lnTo>
                    <a:pt x="4" y="35"/>
                  </a:lnTo>
                  <a:lnTo>
                    <a:pt x="1" y="42"/>
                  </a:lnTo>
                  <a:lnTo>
                    <a:pt x="0" y="48"/>
                  </a:lnTo>
                  <a:lnTo>
                    <a:pt x="3" y="48"/>
                  </a:lnTo>
                  <a:lnTo>
                    <a:pt x="4" y="42"/>
                  </a:lnTo>
                  <a:lnTo>
                    <a:pt x="7" y="36"/>
                  </a:lnTo>
                  <a:lnTo>
                    <a:pt x="11" y="30"/>
                  </a:lnTo>
                  <a:lnTo>
                    <a:pt x="17" y="25"/>
                  </a:lnTo>
                  <a:lnTo>
                    <a:pt x="25" y="20"/>
                  </a:lnTo>
                  <a:lnTo>
                    <a:pt x="34" y="15"/>
                  </a:lnTo>
                  <a:lnTo>
                    <a:pt x="44" y="11"/>
                  </a:lnTo>
                  <a:lnTo>
                    <a:pt x="55" y="7"/>
                  </a:lnTo>
                  <a:lnTo>
                    <a:pt x="67" y="5"/>
                  </a:lnTo>
                  <a:lnTo>
                    <a:pt x="80" y="2"/>
                  </a:lnTo>
                  <a:lnTo>
                    <a:pt x="93" y="2"/>
                  </a:lnTo>
                  <a:lnTo>
                    <a:pt x="106" y="2"/>
                  </a:lnTo>
                  <a:lnTo>
                    <a:pt x="106" y="0"/>
                  </a:lnTo>
                  <a:close/>
                </a:path>
              </a:pathLst>
            </a:custGeom>
            <a:solidFill>
              <a:srgbClr val="6A6AB8"/>
            </a:solidFill>
            <a:ln w="9525">
              <a:noFill/>
              <a:round/>
              <a:headEnd/>
              <a:tailEnd/>
            </a:ln>
            <a:effectLst/>
          </p:spPr>
          <p:txBody>
            <a:bodyPr wrap="none" anchor="ctr"/>
            <a:lstStyle/>
            <a:p>
              <a:endParaRPr lang="en-IN"/>
            </a:p>
          </p:txBody>
        </p:sp>
        <p:sp>
          <p:nvSpPr>
            <p:cNvPr id="5551" name="Freeform 1455"/>
            <p:cNvSpPr>
              <a:spLocks noChangeArrowheads="1"/>
            </p:cNvSpPr>
            <p:nvPr/>
          </p:nvSpPr>
          <p:spPr bwMode="auto">
            <a:xfrm>
              <a:off x="4918" y="1562"/>
              <a:ext cx="113" cy="50"/>
            </a:xfrm>
            <a:custGeom>
              <a:avLst/>
              <a:gdLst/>
              <a:ahLst/>
              <a:cxnLst>
                <a:cxn ang="0">
                  <a:pos x="103" y="0"/>
                </a:cxn>
                <a:cxn ang="0">
                  <a:pos x="90" y="0"/>
                </a:cxn>
                <a:cxn ang="0">
                  <a:pos x="77" y="0"/>
                </a:cxn>
                <a:cxn ang="0">
                  <a:pos x="64" y="3"/>
                </a:cxn>
                <a:cxn ang="0">
                  <a:pos x="52" y="5"/>
                </a:cxn>
                <a:cxn ang="0">
                  <a:pos x="41" y="9"/>
                </a:cxn>
                <a:cxn ang="0">
                  <a:pos x="31" y="13"/>
                </a:cxn>
                <a:cxn ang="0">
                  <a:pos x="22" y="18"/>
                </a:cxn>
                <a:cxn ang="0">
                  <a:pos x="14" y="23"/>
                </a:cxn>
                <a:cxn ang="0">
                  <a:pos x="8" y="28"/>
                </a:cxn>
                <a:cxn ang="0">
                  <a:pos x="4" y="34"/>
                </a:cxn>
                <a:cxn ang="0">
                  <a:pos x="1" y="40"/>
                </a:cxn>
                <a:cxn ang="0">
                  <a:pos x="0" y="46"/>
                </a:cxn>
                <a:cxn ang="0">
                  <a:pos x="3" y="46"/>
                </a:cxn>
                <a:cxn ang="0">
                  <a:pos x="4" y="40"/>
                </a:cxn>
                <a:cxn ang="0">
                  <a:pos x="7" y="34"/>
                </a:cxn>
                <a:cxn ang="0">
                  <a:pos x="10" y="28"/>
                </a:cxn>
                <a:cxn ang="0">
                  <a:pos x="16" y="24"/>
                </a:cxn>
                <a:cxn ang="0">
                  <a:pos x="24" y="19"/>
                </a:cxn>
                <a:cxn ang="0">
                  <a:pos x="32" y="14"/>
                </a:cxn>
                <a:cxn ang="0">
                  <a:pos x="42" y="10"/>
                </a:cxn>
                <a:cxn ang="0">
                  <a:pos x="54" y="6"/>
                </a:cxn>
                <a:cxn ang="0">
                  <a:pos x="65" y="4"/>
                </a:cxn>
                <a:cxn ang="0">
                  <a:pos x="78" y="2"/>
                </a:cxn>
                <a:cxn ang="0">
                  <a:pos x="91" y="1"/>
                </a:cxn>
                <a:cxn ang="0">
                  <a:pos x="103" y="0"/>
                </a:cxn>
                <a:cxn ang="0">
                  <a:pos x="103" y="0"/>
                </a:cxn>
              </a:cxnLst>
              <a:rect l="0" t="0" r="r" b="b"/>
              <a:pathLst>
                <a:path w="103" h="46">
                  <a:moveTo>
                    <a:pt x="103" y="0"/>
                  </a:moveTo>
                  <a:lnTo>
                    <a:pt x="90" y="0"/>
                  </a:lnTo>
                  <a:lnTo>
                    <a:pt x="77" y="0"/>
                  </a:lnTo>
                  <a:lnTo>
                    <a:pt x="64" y="3"/>
                  </a:lnTo>
                  <a:lnTo>
                    <a:pt x="52" y="5"/>
                  </a:lnTo>
                  <a:lnTo>
                    <a:pt x="41" y="9"/>
                  </a:lnTo>
                  <a:lnTo>
                    <a:pt x="31" y="13"/>
                  </a:lnTo>
                  <a:lnTo>
                    <a:pt x="22" y="18"/>
                  </a:lnTo>
                  <a:lnTo>
                    <a:pt x="14" y="23"/>
                  </a:lnTo>
                  <a:lnTo>
                    <a:pt x="8" y="28"/>
                  </a:lnTo>
                  <a:lnTo>
                    <a:pt x="4" y="34"/>
                  </a:lnTo>
                  <a:lnTo>
                    <a:pt x="1" y="40"/>
                  </a:lnTo>
                  <a:lnTo>
                    <a:pt x="0" y="46"/>
                  </a:lnTo>
                  <a:lnTo>
                    <a:pt x="3" y="46"/>
                  </a:lnTo>
                  <a:lnTo>
                    <a:pt x="4" y="40"/>
                  </a:lnTo>
                  <a:lnTo>
                    <a:pt x="7" y="34"/>
                  </a:lnTo>
                  <a:lnTo>
                    <a:pt x="10" y="28"/>
                  </a:lnTo>
                  <a:lnTo>
                    <a:pt x="16" y="24"/>
                  </a:lnTo>
                  <a:lnTo>
                    <a:pt x="24" y="19"/>
                  </a:lnTo>
                  <a:lnTo>
                    <a:pt x="32" y="14"/>
                  </a:lnTo>
                  <a:lnTo>
                    <a:pt x="42" y="10"/>
                  </a:lnTo>
                  <a:lnTo>
                    <a:pt x="54" y="6"/>
                  </a:lnTo>
                  <a:lnTo>
                    <a:pt x="65" y="4"/>
                  </a:lnTo>
                  <a:lnTo>
                    <a:pt x="78" y="2"/>
                  </a:lnTo>
                  <a:lnTo>
                    <a:pt x="91" y="1"/>
                  </a:lnTo>
                  <a:lnTo>
                    <a:pt x="103" y="0"/>
                  </a:lnTo>
                  <a:lnTo>
                    <a:pt x="103" y="0"/>
                  </a:lnTo>
                  <a:close/>
                </a:path>
              </a:pathLst>
            </a:custGeom>
            <a:solidFill>
              <a:srgbClr val="6666BB"/>
            </a:solidFill>
            <a:ln w="9525">
              <a:noFill/>
              <a:round/>
              <a:headEnd/>
              <a:tailEnd/>
            </a:ln>
            <a:effectLst/>
          </p:spPr>
          <p:txBody>
            <a:bodyPr wrap="none" anchor="ctr"/>
            <a:lstStyle/>
            <a:p>
              <a:endParaRPr lang="en-IN"/>
            </a:p>
          </p:txBody>
        </p:sp>
        <p:sp>
          <p:nvSpPr>
            <p:cNvPr id="5552" name="Freeform 1456"/>
            <p:cNvSpPr>
              <a:spLocks noChangeArrowheads="1"/>
            </p:cNvSpPr>
            <p:nvPr/>
          </p:nvSpPr>
          <p:spPr bwMode="auto">
            <a:xfrm>
              <a:off x="4921" y="1562"/>
              <a:ext cx="109" cy="50"/>
            </a:xfrm>
            <a:custGeom>
              <a:avLst/>
              <a:gdLst/>
              <a:ahLst/>
              <a:cxnLst>
                <a:cxn ang="0">
                  <a:pos x="100" y="0"/>
                </a:cxn>
                <a:cxn ang="0">
                  <a:pos x="88" y="1"/>
                </a:cxn>
                <a:cxn ang="0">
                  <a:pos x="75" y="2"/>
                </a:cxn>
                <a:cxn ang="0">
                  <a:pos x="62" y="4"/>
                </a:cxn>
                <a:cxn ang="0">
                  <a:pos x="51" y="6"/>
                </a:cxn>
                <a:cxn ang="0">
                  <a:pos x="39" y="10"/>
                </a:cxn>
                <a:cxn ang="0">
                  <a:pos x="29" y="14"/>
                </a:cxn>
                <a:cxn ang="0">
                  <a:pos x="21" y="19"/>
                </a:cxn>
                <a:cxn ang="0">
                  <a:pos x="13" y="24"/>
                </a:cxn>
                <a:cxn ang="0">
                  <a:pos x="7" y="28"/>
                </a:cxn>
                <a:cxn ang="0">
                  <a:pos x="4" y="34"/>
                </a:cxn>
                <a:cxn ang="0">
                  <a:pos x="1" y="40"/>
                </a:cxn>
                <a:cxn ang="0">
                  <a:pos x="0" y="46"/>
                </a:cxn>
                <a:cxn ang="0">
                  <a:pos x="3" y="46"/>
                </a:cxn>
                <a:cxn ang="0">
                  <a:pos x="4" y="40"/>
                </a:cxn>
                <a:cxn ang="0">
                  <a:pos x="6" y="34"/>
                </a:cxn>
                <a:cxn ang="0">
                  <a:pos x="10" y="29"/>
                </a:cxn>
                <a:cxn ang="0">
                  <a:pos x="16" y="24"/>
                </a:cxn>
                <a:cxn ang="0">
                  <a:pos x="23" y="19"/>
                </a:cxn>
                <a:cxn ang="0">
                  <a:pos x="31" y="15"/>
                </a:cxn>
                <a:cxn ang="0">
                  <a:pos x="41" y="11"/>
                </a:cxn>
                <a:cxn ang="0">
                  <a:pos x="52" y="8"/>
                </a:cxn>
                <a:cxn ang="0">
                  <a:pos x="63" y="5"/>
                </a:cxn>
                <a:cxn ang="0">
                  <a:pos x="76" y="3"/>
                </a:cxn>
                <a:cxn ang="0">
                  <a:pos x="88" y="2"/>
                </a:cxn>
                <a:cxn ang="0">
                  <a:pos x="100" y="2"/>
                </a:cxn>
                <a:cxn ang="0">
                  <a:pos x="100" y="0"/>
                </a:cxn>
              </a:cxnLst>
              <a:rect l="0" t="0" r="r" b="b"/>
              <a:pathLst>
                <a:path w="100" h="46">
                  <a:moveTo>
                    <a:pt x="100" y="0"/>
                  </a:moveTo>
                  <a:lnTo>
                    <a:pt x="88" y="1"/>
                  </a:lnTo>
                  <a:lnTo>
                    <a:pt x="75" y="2"/>
                  </a:lnTo>
                  <a:lnTo>
                    <a:pt x="62" y="4"/>
                  </a:lnTo>
                  <a:lnTo>
                    <a:pt x="51" y="6"/>
                  </a:lnTo>
                  <a:lnTo>
                    <a:pt x="39" y="10"/>
                  </a:lnTo>
                  <a:lnTo>
                    <a:pt x="29" y="14"/>
                  </a:lnTo>
                  <a:lnTo>
                    <a:pt x="21" y="19"/>
                  </a:lnTo>
                  <a:lnTo>
                    <a:pt x="13" y="24"/>
                  </a:lnTo>
                  <a:lnTo>
                    <a:pt x="7" y="28"/>
                  </a:lnTo>
                  <a:lnTo>
                    <a:pt x="4" y="34"/>
                  </a:lnTo>
                  <a:lnTo>
                    <a:pt x="1" y="40"/>
                  </a:lnTo>
                  <a:lnTo>
                    <a:pt x="0" y="46"/>
                  </a:lnTo>
                  <a:lnTo>
                    <a:pt x="3" y="46"/>
                  </a:lnTo>
                  <a:lnTo>
                    <a:pt x="4" y="40"/>
                  </a:lnTo>
                  <a:lnTo>
                    <a:pt x="6" y="34"/>
                  </a:lnTo>
                  <a:lnTo>
                    <a:pt x="10" y="29"/>
                  </a:lnTo>
                  <a:lnTo>
                    <a:pt x="16" y="24"/>
                  </a:lnTo>
                  <a:lnTo>
                    <a:pt x="23" y="19"/>
                  </a:lnTo>
                  <a:lnTo>
                    <a:pt x="31" y="15"/>
                  </a:lnTo>
                  <a:lnTo>
                    <a:pt x="41" y="11"/>
                  </a:lnTo>
                  <a:lnTo>
                    <a:pt x="52" y="8"/>
                  </a:lnTo>
                  <a:lnTo>
                    <a:pt x="63" y="5"/>
                  </a:lnTo>
                  <a:lnTo>
                    <a:pt x="76" y="3"/>
                  </a:lnTo>
                  <a:lnTo>
                    <a:pt x="88" y="2"/>
                  </a:lnTo>
                  <a:lnTo>
                    <a:pt x="100" y="2"/>
                  </a:lnTo>
                  <a:lnTo>
                    <a:pt x="100" y="0"/>
                  </a:lnTo>
                  <a:close/>
                </a:path>
              </a:pathLst>
            </a:custGeom>
            <a:solidFill>
              <a:srgbClr val="6262BE"/>
            </a:solidFill>
            <a:ln w="9525">
              <a:noFill/>
              <a:round/>
              <a:headEnd/>
              <a:tailEnd/>
            </a:ln>
            <a:effectLst/>
          </p:spPr>
          <p:txBody>
            <a:bodyPr wrap="none" anchor="ctr"/>
            <a:lstStyle/>
            <a:p>
              <a:endParaRPr lang="en-IN"/>
            </a:p>
          </p:txBody>
        </p:sp>
        <p:sp>
          <p:nvSpPr>
            <p:cNvPr id="5553" name="Freeform 1457"/>
            <p:cNvSpPr>
              <a:spLocks noChangeArrowheads="1"/>
            </p:cNvSpPr>
            <p:nvPr/>
          </p:nvSpPr>
          <p:spPr bwMode="auto">
            <a:xfrm>
              <a:off x="4924" y="1564"/>
              <a:ext cx="106" cy="48"/>
            </a:xfrm>
            <a:custGeom>
              <a:avLst/>
              <a:gdLst/>
              <a:ahLst/>
              <a:cxnLst>
                <a:cxn ang="0">
                  <a:pos x="97" y="0"/>
                </a:cxn>
                <a:cxn ang="0">
                  <a:pos x="85" y="0"/>
                </a:cxn>
                <a:cxn ang="0">
                  <a:pos x="73" y="1"/>
                </a:cxn>
                <a:cxn ang="0">
                  <a:pos x="60" y="3"/>
                </a:cxn>
                <a:cxn ang="0">
                  <a:pos x="49" y="6"/>
                </a:cxn>
                <a:cxn ang="0">
                  <a:pos x="38" y="9"/>
                </a:cxn>
                <a:cxn ang="0">
                  <a:pos x="28" y="13"/>
                </a:cxn>
                <a:cxn ang="0">
                  <a:pos x="20" y="17"/>
                </a:cxn>
                <a:cxn ang="0">
                  <a:pos x="13" y="22"/>
                </a:cxn>
                <a:cxn ang="0">
                  <a:pos x="7" y="27"/>
                </a:cxn>
                <a:cxn ang="0">
                  <a:pos x="3" y="32"/>
                </a:cxn>
                <a:cxn ang="0">
                  <a:pos x="1" y="38"/>
                </a:cxn>
                <a:cxn ang="0">
                  <a:pos x="0" y="44"/>
                </a:cxn>
                <a:cxn ang="0">
                  <a:pos x="2" y="44"/>
                </a:cxn>
                <a:cxn ang="0">
                  <a:pos x="3" y="38"/>
                </a:cxn>
                <a:cxn ang="0">
                  <a:pos x="6" y="33"/>
                </a:cxn>
                <a:cxn ang="0">
                  <a:pos x="10" y="27"/>
                </a:cxn>
                <a:cxn ang="0">
                  <a:pos x="16" y="22"/>
                </a:cxn>
                <a:cxn ang="0">
                  <a:pos x="23" y="18"/>
                </a:cxn>
                <a:cxn ang="0">
                  <a:pos x="30" y="14"/>
                </a:cxn>
                <a:cxn ang="0">
                  <a:pos x="40" y="10"/>
                </a:cxn>
                <a:cxn ang="0">
                  <a:pos x="50" y="7"/>
                </a:cxn>
                <a:cxn ang="0">
                  <a:pos x="61" y="4"/>
                </a:cxn>
                <a:cxn ang="0">
                  <a:pos x="73" y="2"/>
                </a:cxn>
                <a:cxn ang="0">
                  <a:pos x="85" y="1"/>
                </a:cxn>
                <a:cxn ang="0">
                  <a:pos x="97" y="1"/>
                </a:cxn>
                <a:cxn ang="0">
                  <a:pos x="97" y="0"/>
                </a:cxn>
              </a:cxnLst>
              <a:rect l="0" t="0" r="r" b="b"/>
              <a:pathLst>
                <a:path w="97" h="44">
                  <a:moveTo>
                    <a:pt x="97" y="0"/>
                  </a:moveTo>
                  <a:lnTo>
                    <a:pt x="85" y="0"/>
                  </a:lnTo>
                  <a:lnTo>
                    <a:pt x="73" y="1"/>
                  </a:lnTo>
                  <a:lnTo>
                    <a:pt x="60" y="3"/>
                  </a:lnTo>
                  <a:lnTo>
                    <a:pt x="49" y="6"/>
                  </a:lnTo>
                  <a:lnTo>
                    <a:pt x="38" y="9"/>
                  </a:lnTo>
                  <a:lnTo>
                    <a:pt x="28" y="13"/>
                  </a:lnTo>
                  <a:lnTo>
                    <a:pt x="20" y="17"/>
                  </a:lnTo>
                  <a:lnTo>
                    <a:pt x="13" y="22"/>
                  </a:lnTo>
                  <a:lnTo>
                    <a:pt x="7" y="27"/>
                  </a:lnTo>
                  <a:lnTo>
                    <a:pt x="3" y="32"/>
                  </a:lnTo>
                  <a:lnTo>
                    <a:pt x="1" y="38"/>
                  </a:lnTo>
                  <a:lnTo>
                    <a:pt x="0" y="44"/>
                  </a:lnTo>
                  <a:lnTo>
                    <a:pt x="2" y="44"/>
                  </a:lnTo>
                  <a:lnTo>
                    <a:pt x="3" y="38"/>
                  </a:lnTo>
                  <a:lnTo>
                    <a:pt x="6" y="33"/>
                  </a:lnTo>
                  <a:lnTo>
                    <a:pt x="10" y="27"/>
                  </a:lnTo>
                  <a:lnTo>
                    <a:pt x="16" y="22"/>
                  </a:lnTo>
                  <a:lnTo>
                    <a:pt x="23" y="18"/>
                  </a:lnTo>
                  <a:lnTo>
                    <a:pt x="30" y="14"/>
                  </a:lnTo>
                  <a:lnTo>
                    <a:pt x="40" y="10"/>
                  </a:lnTo>
                  <a:lnTo>
                    <a:pt x="50" y="7"/>
                  </a:lnTo>
                  <a:lnTo>
                    <a:pt x="61" y="4"/>
                  </a:lnTo>
                  <a:lnTo>
                    <a:pt x="73" y="2"/>
                  </a:lnTo>
                  <a:lnTo>
                    <a:pt x="85" y="1"/>
                  </a:lnTo>
                  <a:lnTo>
                    <a:pt x="97" y="1"/>
                  </a:lnTo>
                  <a:lnTo>
                    <a:pt x="97" y="0"/>
                  </a:lnTo>
                  <a:close/>
                </a:path>
              </a:pathLst>
            </a:custGeom>
            <a:solidFill>
              <a:srgbClr val="5D5DC1"/>
            </a:solidFill>
            <a:ln w="9525">
              <a:noFill/>
              <a:round/>
              <a:headEnd/>
              <a:tailEnd/>
            </a:ln>
            <a:effectLst/>
          </p:spPr>
          <p:txBody>
            <a:bodyPr wrap="none" anchor="ctr"/>
            <a:lstStyle/>
            <a:p>
              <a:endParaRPr lang="en-IN"/>
            </a:p>
          </p:txBody>
        </p:sp>
        <p:sp>
          <p:nvSpPr>
            <p:cNvPr id="5554" name="Freeform 1458"/>
            <p:cNvSpPr>
              <a:spLocks noChangeArrowheads="1"/>
            </p:cNvSpPr>
            <p:nvPr/>
          </p:nvSpPr>
          <p:spPr bwMode="auto">
            <a:xfrm>
              <a:off x="4926" y="1565"/>
              <a:ext cx="104" cy="46"/>
            </a:xfrm>
            <a:custGeom>
              <a:avLst/>
              <a:gdLst/>
              <a:ahLst/>
              <a:cxnLst>
                <a:cxn ang="0">
                  <a:pos x="95" y="0"/>
                </a:cxn>
                <a:cxn ang="0">
                  <a:pos x="83" y="0"/>
                </a:cxn>
                <a:cxn ang="0">
                  <a:pos x="71" y="1"/>
                </a:cxn>
                <a:cxn ang="0">
                  <a:pos x="59" y="3"/>
                </a:cxn>
                <a:cxn ang="0">
                  <a:pos x="48" y="6"/>
                </a:cxn>
                <a:cxn ang="0">
                  <a:pos x="38" y="9"/>
                </a:cxn>
                <a:cxn ang="0">
                  <a:pos x="28" y="13"/>
                </a:cxn>
                <a:cxn ang="0">
                  <a:pos x="21" y="17"/>
                </a:cxn>
                <a:cxn ang="0">
                  <a:pos x="14" y="21"/>
                </a:cxn>
                <a:cxn ang="0">
                  <a:pos x="8" y="26"/>
                </a:cxn>
                <a:cxn ang="0">
                  <a:pos x="4" y="32"/>
                </a:cxn>
                <a:cxn ang="0">
                  <a:pos x="1" y="37"/>
                </a:cxn>
                <a:cxn ang="0">
                  <a:pos x="0" y="43"/>
                </a:cxn>
                <a:cxn ang="0">
                  <a:pos x="3" y="43"/>
                </a:cxn>
                <a:cxn ang="0">
                  <a:pos x="4" y="37"/>
                </a:cxn>
                <a:cxn ang="0">
                  <a:pos x="7" y="31"/>
                </a:cxn>
                <a:cxn ang="0">
                  <a:pos x="12" y="25"/>
                </a:cxn>
                <a:cxn ang="0">
                  <a:pos x="19" y="21"/>
                </a:cxn>
                <a:cxn ang="0">
                  <a:pos x="26" y="16"/>
                </a:cxn>
                <a:cxn ang="0">
                  <a:pos x="35" y="12"/>
                </a:cxn>
                <a:cxn ang="0">
                  <a:pos x="46" y="8"/>
                </a:cxn>
                <a:cxn ang="0">
                  <a:pos x="57" y="5"/>
                </a:cxn>
                <a:cxn ang="0">
                  <a:pos x="70" y="3"/>
                </a:cxn>
                <a:cxn ang="0">
                  <a:pos x="83" y="2"/>
                </a:cxn>
                <a:cxn ang="0">
                  <a:pos x="95" y="1"/>
                </a:cxn>
                <a:cxn ang="0">
                  <a:pos x="95" y="0"/>
                </a:cxn>
              </a:cxnLst>
              <a:rect l="0" t="0" r="r" b="b"/>
              <a:pathLst>
                <a:path w="95" h="43">
                  <a:moveTo>
                    <a:pt x="95" y="0"/>
                  </a:moveTo>
                  <a:lnTo>
                    <a:pt x="83" y="0"/>
                  </a:lnTo>
                  <a:lnTo>
                    <a:pt x="71" y="1"/>
                  </a:lnTo>
                  <a:lnTo>
                    <a:pt x="59" y="3"/>
                  </a:lnTo>
                  <a:lnTo>
                    <a:pt x="48" y="6"/>
                  </a:lnTo>
                  <a:lnTo>
                    <a:pt x="38" y="9"/>
                  </a:lnTo>
                  <a:lnTo>
                    <a:pt x="28" y="13"/>
                  </a:lnTo>
                  <a:lnTo>
                    <a:pt x="21" y="17"/>
                  </a:lnTo>
                  <a:lnTo>
                    <a:pt x="14" y="21"/>
                  </a:lnTo>
                  <a:lnTo>
                    <a:pt x="8" y="26"/>
                  </a:lnTo>
                  <a:lnTo>
                    <a:pt x="4" y="32"/>
                  </a:lnTo>
                  <a:lnTo>
                    <a:pt x="1" y="37"/>
                  </a:lnTo>
                  <a:lnTo>
                    <a:pt x="0" y="43"/>
                  </a:lnTo>
                  <a:lnTo>
                    <a:pt x="3" y="43"/>
                  </a:lnTo>
                  <a:lnTo>
                    <a:pt x="4" y="37"/>
                  </a:lnTo>
                  <a:lnTo>
                    <a:pt x="7" y="31"/>
                  </a:lnTo>
                  <a:lnTo>
                    <a:pt x="12" y="25"/>
                  </a:lnTo>
                  <a:lnTo>
                    <a:pt x="19" y="21"/>
                  </a:lnTo>
                  <a:lnTo>
                    <a:pt x="26" y="16"/>
                  </a:lnTo>
                  <a:lnTo>
                    <a:pt x="35" y="12"/>
                  </a:lnTo>
                  <a:lnTo>
                    <a:pt x="46" y="8"/>
                  </a:lnTo>
                  <a:lnTo>
                    <a:pt x="57" y="5"/>
                  </a:lnTo>
                  <a:lnTo>
                    <a:pt x="70" y="3"/>
                  </a:lnTo>
                  <a:lnTo>
                    <a:pt x="83" y="2"/>
                  </a:lnTo>
                  <a:lnTo>
                    <a:pt x="95" y="1"/>
                  </a:lnTo>
                  <a:lnTo>
                    <a:pt x="95" y="0"/>
                  </a:lnTo>
                  <a:close/>
                </a:path>
              </a:pathLst>
            </a:custGeom>
            <a:solidFill>
              <a:srgbClr val="5858C4"/>
            </a:solidFill>
            <a:ln w="9525">
              <a:noFill/>
              <a:round/>
              <a:headEnd/>
              <a:tailEnd/>
            </a:ln>
            <a:effectLst/>
          </p:spPr>
          <p:txBody>
            <a:bodyPr wrap="none" anchor="ctr"/>
            <a:lstStyle/>
            <a:p>
              <a:endParaRPr lang="en-IN"/>
            </a:p>
          </p:txBody>
        </p:sp>
        <p:sp>
          <p:nvSpPr>
            <p:cNvPr id="5555" name="Freeform 1459"/>
            <p:cNvSpPr>
              <a:spLocks noChangeArrowheads="1"/>
            </p:cNvSpPr>
            <p:nvPr/>
          </p:nvSpPr>
          <p:spPr bwMode="auto">
            <a:xfrm>
              <a:off x="4930" y="1566"/>
              <a:ext cx="101" cy="45"/>
            </a:xfrm>
            <a:custGeom>
              <a:avLst/>
              <a:gdLst/>
              <a:ahLst/>
              <a:cxnLst>
                <a:cxn ang="0">
                  <a:pos x="92" y="0"/>
                </a:cxn>
                <a:cxn ang="0">
                  <a:pos x="80" y="1"/>
                </a:cxn>
                <a:cxn ang="0">
                  <a:pos x="67" y="2"/>
                </a:cxn>
                <a:cxn ang="0">
                  <a:pos x="54" y="4"/>
                </a:cxn>
                <a:cxn ang="0">
                  <a:pos x="43" y="7"/>
                </a:cxn>
                <a:cxn ang="0">
                  <a:pos x="32" y="11"/>
                </a:cxn>
                <a:cxn ang="0">
                  <a:pos x="23" y="15"/>
                </a:cxn>
                <a:cxn ang="0">
                  <a:pos x="16" y="20"/>
                </a:cxn>
                <a:cxn ang="0">
                  <a:pos x="9" y="24"/>
                </a:cxn>
                <a:cxn ang="0">
                  <a:pos x="4" y="30"/>
                </a:cxn>
                <a:cxn ang="0">
                  <a:pos x="1" y="36"/>
                </a:cxn>
                <a:cxn ang="0">
                  <a:pos x="0" y="42"/>
                </a:cxn>
                <a:cxn ang="0">
                  <a:pos x="3" y="42"/>
                </a:cxn>
                <a:cxn ang="0">
                  <a:pos x="4" y="36"/>
                </a:cxn>
                <a:cxn ang="0">
                  <a:pos x="7" y="31"/>
                </a:cxn>
                <a:cxn ang="0">
                  <a:pos x="12" y="25"/>
                </a:cxn>
                <a:cxn ang="0">
                  <a:pos x="18" y="20"/>
                </a:cxn>
                <a:cxn ang="0">
                  <a:pos x="25" y="16"/>
                </a:cxn>
                <a:cxn ang="0">
                  <a:pos x="34" y="12"/>
                </a:cxn>
                <a:cxn ang="0">
                  <a:pos x="44" y="8"/>
                </a:cxn>
                <a:cxn ang="0">
                  <a:pos x="56" y="5"/>
                </a:cxn>
                <a:cxn ang="0">
                  <a:pos x="68" y="3"/>
                </a:cxn>
                <a:cxn ang="0">
                  <a:pos x="80" y="2"/>
                </a:cxn>
                <a:cxn ang="0">
                  <a:pos x="92" y="2"/>
                </a:cxn>
                <a:cxn ang="0">
                  <a:pos x="92" y="0"/>
                </a:cxn>
              </a:cxnLst>
              <a:rect l="0" t="0" r="r" b="b"/>
              <a:pathLst>
                <a:path w="92" h="42">
                  <a:moveTo>
                    <a:pt x="92" y="0"/>
                  </a:moveTo>
                  <a:lnTo>
                    <a:pt x="80" y="1"/>
                  </a:lnTo>
                  <a:lnTo>
                    <a:pt x="67" y="2"/>
                  </a:lnTo>
                  <a:lnTo>
                    <a:pt x="54" y="4"/>
                  </a:lnTo>
                  <a:lnTo>
                    <a:pt x="43" y="7"/>
                  </a:lnTo>
                  <a:lnTo>
                    <a:pt x="32" y="11"/>
                  </a:lnTo>
                  <a:lnTo>
                    <a:pt x="23" y="15"/>
                  </a:lnTo>
                  <a:lnTo>
                    <a:pt x="16" y="20"/>
                  </a:lnTo>
                  <a:lnTo>
                    <a:pt x="9" y="24"/>
                  </a:lnTo>
                  <a:lnTo>
                    <a:pt x="4" y="30"/>
                  </a:lnTo>
                  <a:lnTo>
                    <a:pt x="1" y="36"/>
                  </a:lnTo>
                  <a:lnTo>
                    <a:pt x="0" y="42"/>
                  </a:lnTo>
                  <a:lnTo>
                    <a:pt x="3" y="42"/>
                  </a:lnTo>
                  <a:lnTo>
                    <a:pt x="4" y="36"/>
                  </a:lnTo>
                  <a:lnTo>
                    <a:pt x="7" y="31"/>
                  </a:lnTo>
                  <a:lnTo>
                    <a:pt x="12" y="25"/>
                  </a:lnTo>
                  <a:lnTo>
                    <a:pt x="18" y="20"/>
                  </a:lnTo>
                  <a:lnTo>
                    <a:pt x="25" y="16"/>
                  </a:lnTo>
                  <a:lnTo>
                    <a:pt x="34" y="12"/>
                  </a:lnTo>
                  <a:lnTo>
                    <a:pt x="44" y="8"/>
                  </a:lnTo>
                  <a:lnTo>
                    <a:pt x="56" y="5"/>
                  </a:lnTo>
                  <a:lnTo>
                    <a:pt x="68" y="3"/>
                  </a:lnTo>
                  <a:lnTo>
                    <a:pt x="80" y="2"/>
                  </a:lnTo>
                  <a:lnTo>
                    <a:pt x="92" y="2"/>
                  </a:lnTo>
                  <a:lnTo>
                    <a:pt x="92" y="0"/>
                  </a:lnTo>
                  <a:close/>
                </a:path>
              </a:pathLst>
            </a:custGeom>
            <a:solidFill>
              <a:srgbClr val="5353C8"/>
            </a:solidFill>
            <a:ln w="9525">
              <a:noFill/>
              <a:round/>
              <a:headEnd/>
              <a:tailEnd/>
            </a:ln>
            <a:effectLst/>
          </p:spPr>
          <p:txBody>
            <a:bodyPr wrap="none" anchor="ctr"/>
            <a:lstStyle/>
            <a:p>
              <a:endParaRPr lang="en-IN"/>
            </a:p>
          </p:txBody>
        </p:sp>
        <p:sp>
          <p:nvSpPr>
            <p:cNvPr id="5556" name="Freeform 1460"/>
            <p:cNvSpPr>
              <a:spLocks noChangeArrowheads="1"/>
            </p:cNvSpPr>
            <p:nvPr/>
          </p:nvSpPr>
          <p:spPr bwMode="auto">
            <a:xfrm>
              <a:off x="4933" y="1569"/>
              <a:ext cx="97" cy="43"/>
            </a:xfrm>
            <a:custGeom>
              <a:avLst/>
              <a:gdLst/>
              <a:ahLst/>
              <a:cxnLst>
                <a:cxn ang="0">
                  <a:pos x="89" y="0"/>
                </a:cxn>
                <a:cxn ang="0">
                  <a:pos x="77" y="0"/>
                </a:cxn>
                <a:cxn ang="0">
                  <a:pos x="65" y="1"/>
                </a:cxn>
                <a:cxn ang="0">
                  <a:pos x="53" y="3"/>
                </a:cxn>
                <a:cxn ang="0">
                  <a:pos x="41" y="6"/>
                </a:cxn>
                <a:cxn ang="0">
                  <a:pos x="31" y="10"/>
                </a:cxn>
                <a:cxn ang="0">
                  <a:pos x="22" y="14"/>
                </a:cxn>
                <a:cxn ang="0">
                  <a:pos x="15" y="18"/>
                </a:cxn>
                <a:cxn ang="0">
                  <a:pos x="9" y="23"/>
                </a:cxn>
                <a:cxn ang="0">
                  <a:pos x="4" y="29"/>
                </a:cxn>
                <a:cxn ang="0">
                  <a:pos x="1" y="34"/>
                </a:cxn>
                <a:cxn ang="0">
                  <a:pos x="0" y="40"/>
                </a:cxn>
                <a:cxn ang="0">
                  <a:pos x="3" y="40"/>
                </a:cxn>
                <a:cxn ang="0">
                  <a:pos x="4" y="35"/>
                </a:cxn>
                <a:cxn ang="0">
                  <a:pos x="7" y="29"/>
                </a:cxn>
                <a:cxn ang="0">
                  <a:pos x="11" y="24"/>
                </a:cxn>
                <a:cxn ang="0">
                  <a:pos x="17" y="18"/>
                </a:cxn>
                <a:cxn ang="0">
                  <a:pos x="24" y="15"/>
                </a:cxn>
                <a:cxn ang="0">
                  <a:pos x="33" y="11"/>
                </a:cxn>
                <a:cxn ang="0">
                  <a:pos x="43" y="7"/>
                </a:cxn>
                <a:cxn ang="0">
                  <a:pos x="54" y="5"/>
                </a:cxn>
                <a:cxn ang="0">
                  <a:pos x="65" y="3"/>
                </a:cxn>
                <a:cxn ang="0">
                  <a:pos x="77" y="1"/>
                </a:cxn>
                <a:cxn ang="0">
                  <a:pos x="89" y="1"/>
                </a:cxn>
                <a:cxn ang="0">
                  <a:pos x="89" y="0"/>
                </a:cxn>
              </a:cxnLst>
              <a:rect l="0" t="0" r="r" b="b"/>
              <a:pathLst>
                <a:path w="89" h="40">
                  <a:moveTo>
                    <a:pt x="89" y="0"/>
                  </a:moveTo>
                  <a:lnTo>
                    <a:pt x="77" y="0"/>
                  </a:lnTo>
                  <a:lnTo>
                    <a:pt x="65" y="1"/>
                  </a:lnTo>
                  <a:lnTo>
                    <a:pt x="53" y="3"/>
                  </a:lnTo>
                  <a:lnTo>
                    <a:pt x="41" y="6"/>
                  </a:lnTo>
                  <a:lnTo>
                    <a:pt x="31" y="10"/>
                  </a:lnTo>
                  <a:lnTo>
                    <a:pt x="22" y="14"/>
                  </a:lnTo>
                  <a:lnTo>
                    <a:pt x="15" y="18"/>
                  </a:lnTo>
                  <a:lnTo>
                    <a:pt x="9" y="23"/>
                  </a:lnTo>
                  <a:lnTo>
                    <a:pt x="4" y="29"/>
                  </a:lnTo>
                  <a:lnTo>
                    <a:pt x="1" y="34"/>
                  </a:lnTo>
                  <a:lnTo>
                    <a:pt x="0" y="40"/>
                  </a:lnTo>
                  <a:lnTo>
                    <a:pt x="3" y="40"/>
                  </a:lnTo>
                  <a:lnTo>
                    <a:pt x="4" y="35"/>
                  </a:lnTo>
                  <a:lnTo>
                    <a:pt x="7" y="29"/>
                  </a:lnTo>
                  <a:lnTo>
                    <a:pt x="11" y="24"/>
                  </a:lnTo>
                  <a:lnTo>
                    <a:pt x="17" y="18"/>
                  </a:lnTo>
                  <a:lnTo>
                    <a:pt x="24" y="15"/>
                  </a:lnTo>
                  <a:lnTo>
                    <a:pt x="33" y="11"/>
                  </a:lnTo>
                  <a:lnTo>
                    <a:pt x="43" y="7"/>
                  </a:lnTo>
                  <a:lnTo>
                    <a:pt x="54" y="5"/>
                  </a:lnTo>
                  <a:lnTo>
                    <a:pt x="65" y="3"/>
                  </a:lnTo>
                  <a:lnTo>
                    <a:pt x="77" y="1"/>
                  </a:lnTo>
                  <a:lnTo>
                    <a:pt x="89" y="1"/>
                  </a:lnTo>
                  <a:lnTo>
                    <a:pt x="89" y="0"/>
                  </a:lnTo>
                  <a:close/>
                </a:path>
              </a:pathLst>
            </a:custGeom>
            <a:solidFill>
              <a:srgbClr val="4E4ECB"/>
            </a:solidFill>
            <a:ln w="9525">
              <a:noFill/>
              <a:round/>
              <a:headEnd/>
              <a:tailEnd/>
            </a:ln>
            <a:effectLst/>
          </p:spPr>
          <p:txBody>
            <a:bodyPr wrap="none" anchor="ctr"/>
            <a:lstStyle/>
            <a:p>
              <a:endParaRPr lang="en-IN"/>
            </a:p>
          </p:txBody>
        </p:sp>
        <p:sp>
          <p:nvSpPr>
            <p:cNvPr id="5557" name="Freeform 1461"/>
            <p:cNvSpPr>
              <a:spLocks noChangeArrowheads="1"/>
            </p:cNvSpPr>
            <p:nvPr/>
          </p:nvSpPr>
          <p:spPr bwMode="auto">
            <a:xfrm>
              <a:off x="4936" y="1569"/>
              <a:ext cx="94" cy="42"/>
            </a:xfrm>
            <a:custGeom>
              <a:avLst/>
              <a:gdLst/>
              <a:ahLst/>
              <a:cxnLst>
                <a:cxn ang="0">
                  <a:pos x="86" y="0"/>
                </a:cxn>
                <a:cxn ang="0">
                  <a:pos x="74" y="0"/>
                </a:cxn>
                <a:cxn ang="0">
                  <a:pos x="62" y="2"/>
                </a:cxn>
                <a:cxn ang="0">
                  <a:pos x="51" y="4"/>
                </a:cxn>
                <a:cxn ang="0">
                  <a:pos x="40" y="6"/>
                </a:cxn>
                <a:cxn ang="0">
                  <a:pos x="30" y="10"/>
                </a:cxn>
                <a:cxn ang="0">
                  <a:pos x="21" y="14"/>
                </a:cxn>
                <a:cxn ang="0">
                  <a:pos x="14" y="17"/>
                </a:cxn>
                <a:cxn ang="0">
                  <a:pos x="8" y="23"/>
                </a:cxn>
                <a:cxn ang="0">
                  <a:pos x="4" y="28"/>
                </a:cxn>
                <a:cxn ang="0">
                  <a:pos x="1" y="34"/>
                </a:cxn>
                <a:cxn ang="0">
                  <a:pos x="0" y="39"/>
                </a:cxn>
                <a:cxn ang="0">
                  <a:pos x="3" y="39"/>
                </a:cxn>
                <a:cxn ang="0">
                  <a:pos x="4" y="34"/>
                </a:cxn>
                <a:cxn ang="0">
                  <a:pos x="7" y="28"/>
                </a:cxn>
                <a:cxn ang="0">
                  <a:pos x="11" y="23"/>
                </a:cxn>
                <a:cxn ang="0">
                  <a:pos x="16" y="18"/>
                </a:cxn>
                <a:cxn ang="0">
                  <a:pos x="24" y="15"/>
                </a:cxn>
                <a:cxn ang="0">
                  <a:pos x="32" y="11"/>
                </a:cxn>
                <a:cxn ang="0">
                  <a:pos x="41" y="7"/>
                </a:cxn>
                <a:cxn ang="0">
                  <a:pos x="52" y="5"/>
                </a:cxn>
                <a:cxn ang="0">
                  <a:pos x="63" y="3"/>
                </a:cxn>
                <a:cxn ang="0">
                  <a:pos x="75" y="2"/>
                </a:cxn>
                <a:cxn ang="0">
                  <a:pos x="86" y="1"/>
                </a:cxn>
                <a:cxn ang="0">
                  <a:pos x="86" y="0"/>
                </a:cxn>
              </a:cxnLst>
              <a:rect l="0" t="0" r="r" b="b"/>
              <a:pathLst>
                <a:path w="86" h="39">
                  <a:moveTo>
                    <a:pt x="86" y="0"/>
                  </a:moveTo>
                  <a:lnTo>
                    <a:pt x="74" y="0"/>
                  </a:lnTo>
                  <a:lnTo>
                    <a:pt x="62" y="2"/>
                  </a:lnTo>
                  <a:lnTo>
                    <a:pt x="51" y="4"/>
                  </a:lnTo>
                  <a:lnTo>
                    <a:pt x="40" y="6"/>
                  </a:lnTo>
                  <a:lnTo>
                    <a:pt x="30" y="10"/>
                  </a:lnTo>
                  <a:lnTo>
                    <a:pt x="21" y="14"/>
                  </a:lnTo>
                  <a:lnTo>
                    <a:pt x="14" y="17"/>
                  </a:lnTo>
                  <a:lnTo>
                    <a:pt x="8" y="23"/>
                  </a:lnTo>
                  <a:lnTo>
                    <a:pt x="4" y="28"/>
                  </a:lnTo>
                  <a:lnTo>
                    <a:pt x="1" y="34"/>
                  </a:lnTo>
                  <a:lnTo>
                    <a:pt x="0" y="39"/>
                  </a:lnTo>
                  <a:lnTo>
                    <a:pt x="3" y="39"/>
                  </a:lnTo>
                  <a:lnTo>
                    <a:pt x="4" y="34"/>
                  </a:lnTo>
                  <a:lnTo>
                    <a:pt x="7" y="28"/>
                  </a:lnTo>
                  <a:lnTo>
                    <a:pt x="11" y="23"/>
                  </a:lnTo>
                  <a:lnTo>
                    <a:pt x="16" y="18"/>
                  </a:lnTo>
                  <a:lnTo>
                    <a:pt x="24" y="15"/>
                  </a:lnTo>
                  <a:lnTo>
                    <a:pt x="32" y="11"/>
                  </a:lnTo>
                  <a:lnTo>
                    <a:pt x="41" y="7"/>
                  </a:lnTo>
                  <a:lnTo>
                    <a:pt x="52" y="5"/>
                  </a:lnTo>
                  <a:lnTo>
                    <a:pt x="63" y="3"/>
                  </a:lnTo>
                  <a:lnTo>
                    <a:pt x="75" y="2"/>
                  </a:lnTo>
                  <a:lnTo>
                    <a:pt x="86" y="1"/>
                  </a:lnTo>
                  <a:lnTo>
                    <a:pt x="86" y="0"/>
                  </a:lnTo>
                  <a:close/>
                </a:path>
              </a:pathLst>
            </a:custGeom>
            <a:solidFill>
              <a:srgbClr val="4949CF"/>
            </a:solidFill>
            <a:ln w="9525">
              <a:noFill/>
              <a:round/>
              <a:headEnd/>
              <a:tailEnd/>
            </a:ln>
            <a:effectLst/>
          </p:spPr>
          <p:txBody>
            <a:bodyPr wrap="none" anchor="ctr"/>
            <a:lstStyle/>
            <a:p>
              <a:endParaRPr lang="en-IN"/>
            </a:p>
          </p:txBody>
        </p:sp>
        <p:sp>
          <p:nvSpPr>
            <p:cNvPr id="5558" name="Freeform 1462"/>
            <p:cNvSpPr>
              <a:spLocks noChangeArrowheads="1"/>
            </p:cNvSpPr>
            <p:nvPr/>
          </p:nvSpPr>
          <p:spPr bwMode="auto">
            <a:xfrm>
              <a:off x="4940" y="1571"/>
              <a:ext cx="91" cy="41"/>
            </a:xfrm>
            <a:custGeom>
              <a:avLst/>
              <a:gdLst/>
              <a:ahLst/>
              <a:cxnLst>
                <a:cxn ang="0">
                  <a:pos x="83" y="0"/>
                </a:cxn>
                <a:cxn ang="0">
                  <a:pos x="72" y="1"/>
                </a:cxn>
                <a:cxn ang="0">
                  <a:pos x="60" y="2"/>
                </a:cxn>
                <a:cxn ang="0">
                  <a:pos x="49" y="4"/>
                </a:cxn>
                <a:cxn ang="0">
                  <a:pos x="38" y="6"/>
                </a:cxn>
                <a:cxn ang="0">
                  <a:pos x="29" y="10"/>
                </a:cxn>
                <a:cxn ang="0">
                  <a:pos x="21" y="14"/>
                </a:cxn>
                <a:cxn ang="0">
                  <a:pos x="13" y="17"/>
                </a:cxn>
                <a:cxn ang="0">
                  <a:pos x="8" y="22"/>
                </a:cxn>
                <a:cxn ang="0">
                  <a:pos x="4" y="27"/>
                </a:cxn>
                <a:cxn ang="0">
                  <a:pos x="1" y="33"/>
                </a:cxn>
                <a:cxn ang="0">
                  <a:pos x="0" y="38"/>
                </a:cxn>
                <a:cxn ang="0">
                  <a:pos x="3" y="38"/>
                </a:cxn>
                <a:cxn ang="0">
                  <a:pos x="4" y="33"/>
                </a:cxn>
                <a:cxn ang="0">
                  <a:pos x="7" y="28"/>
                </a:cxn>
                <a:cxn ang="0">
                  <a:pos x="11" y="23"/>
                </a:cxn>
                <a:cxn ang="0">
                  <a:pos x="16" y="18"/>
                </a:cxn>
                <a:cxn ang="0">
                  <a:pos x="23" y="15"/>
                </a:cxn>
                <a:cxn ang="0">
                  <a:pos x="31" y="11"/>
                </a:cxn>
                <a:cxn ang="0">
                  <a:pos x="40" y="8"/>
                </a:cxn>
                <a:cxn ang="0">
                  <a:pos x="50" y="5"/>
                </a:cxn>
                <a:cxn ang="0">
                  <a:pos x="61" y="3"/>
                </a:cxn>
                <a:cxn ang="0">
                  <a:pos x="72" y="2"/>
                </a:cxn>
                <a:cxn ang="0">
                  <a:pos x="83" y="2"/>
                </a:cxn>
                <a:cxn ang="0">
                  <a:pos x="83" y="0"/>
                </a:cxn>
              </a:cxnLst>
              <a:rect l="0" t="0" r="r" b="b"/>
              <a:pathLst>
                <a:path w="83" h="38">
                  <a:moveTo>
                    <a:pt x="83" y="0"/>
                  </a:moveTo>
                  <a:lnTo>
                    <a:pt x="72" y="1"/>
                  </a:lnTo>
                  <a:lnTo>
                    <a:pt x="60" y="2"/>
                  </a:lnTo>
                  <a:lnTo>
                    <a:pt x="49" y="4"/>
                  </a:lnTo>
                  <a:lnTo>
                    <a:pt x="38" y="6"/>
                  </a:lnTo>
                  <a:lnTo>
                    <a:pt x="29" y="10"/>
                  </a:lnTo>
                  <a:lnTo>
                    <a:pt x="21" y="14"/>
                  </a:lnTo>
                  <a:lnTo>
                    <a:pt x="13" y="17"/>
                  </a:lnTo>
                  <a:lnTo>
                    <a:pt x="8" y="22"/>
                  </a:lnTo>
                  <a:lnTo>
                    <a:pt x="4" y="27"/>
                  </a:lnTo>
                  <a:lnTo>
                    <a:pt x="1" y="33"/>
                  </a:lnTo>
                  <a:lnTo>
                    <a:pt x="0" y="38"/>
                  </a:lnTo>
                  <a:lnTo>
                    <a:pt x="3" y="38"/>
                  </a:lnTo>
                  <a:lnTo>
                    <a:pt x="4" y="33"/>
                  </a:lnTo>
                  <a:lnTo>
                    <a:pt x="7" y="28"/>
                  </a:lnTo>
                  <a:lnTo>
                    <a:pt x="11" y="23"/>
                  </a:lnTo>
                  <a:lnTo>
                    <a:pt x="16" y="18"/>
                  </a:lnTo>
                  <a:lnTo>
                    <a:pt x="23" y="15"/>
                  </a:lnTo>
                  <a:lnTo>
                    <a:pt x="31" y="11"/>
                  </a:lnTo>
                  <a:lnTo>
                    <a:pt x="40" y="8"/>
                  </a:lnTo>
                  <a:lnTo>
                    <a:pt x="50" y="5"/>
                  </a:lnTo>
                  <a:lnTo>
                    <a:pt x="61" y="3"/>
                  </a:lnTo>
                  <a:lnTo>
                    <a:pt x="72" y="2"/>
                  </a:lnTo>
                  <a:lnTo>
                    <a:pt x="83" y="2"/>
                  </a:lnTo>
                  <a:lnTo>
                    <a:pt x="83" y="0"/>
                  </a:lnTo>
                  <a:close/>
                </a:path>
              </a:pathLst>
            </a:custGeom>
            <a:solidFill>
              <a:srgbClr val="4343D2"/>
            </a:solidFill>
            <a:ln w="9525">
              <a:noFill/>
              <a:round/>
              <a:headEnd/>
              <a:tailEnd/>
            </a:ln>
            <a:effectLst/>
          </p:spPr>
          <p:txBody>
            <a:bodyPr wrap="none" anchor="ctr"/>
            <a:lstStyle/>
            <a:p>
              <a:endParaRPr lang="en-IN"/>
            </a:p>
          </p:txBody>
        </p:sp>
        <p:sp>
          <p:nvSpPr>
            <p:cNvPr id="5559" name="Freeform 1463"/>
            <p:cNvSpPr>
              <a:spLocks noChangeArrowheads="1"/>
            </p:cNvSpPr>
            <p:nvPr/>
          </p:nvSpPr>
          <p:spPr bwMode="auto">
            <a:xfrm>
              <a:off x="4943" y="1573"/>
              <a:ext cx="87" cy="38"/>
            </a:xfrm>
            <a:custGeom>
              <a:avLst/>
              <a:gdLst/>
              <a:ahLst/>
              <a:cxnLst>
                <a:cxn ang="0">
                  <a:pos x="80" y="0"/>
                </a:cxn>
                <a:cxn ang="0">
                  <a:pos x="69" y="0"/>
                </a:cxn>
                <a:cxn ang="0">
                  <a:pos x="58" y="1"/>
                </a:cxn>
                <a:cxn ang="0">
                  <a:pos x="47" y="3"/>
                </a:cxn>
                <a:cxn ang="0">
                  <a:pos x="37" y="6"/>
                </a:cxn>
                <a:cxn ang="0">
                  <a:pos x="28" y="9"/>
                </a:cxn>
                <a:cxn ang="0">
                  <a:pos x="20" y="13"/>
                </a:cxn>
                <a:cxn ang="0">
                  <a:pos x="13" y="16"/>
                </a:cxn>
                <a:cxn ang="0">
                  <a:pos x="8" y="21"/>
                </a:cxn>
                <a:cxn ang="0">
                  <a:pos x="4" y="26"/>
                </a:cxn>
                <a:cxn ang="0">
                  <a:pos x="1" y="31"/>
                </a:cxn>
                <a:cxn ang="0">
                  <a:pos x="0" y="36"/>
                </a:cxn>
                <a:cxn ang="0">
                  <a:pos x="3" y="36"/>
                </a:cxn>
                <a:cxn ang="0">
                  <a:pos x="4" y="31"/>
                </a:cxn>
                <a:cxn ang="0">
                  <a:pos x="7" y="25"/>
                </a:cxn>
                <a:cxn ang="0">
                  <a:pos x="11" y="20"/>
                </a:cxn>
                <a:cxn ang="0">
                  <a:pos x="18" y="15"/>
                </a:cxn>
                <a:cxn ang="0">
                  <a:pos x="26" y="12"/>
                </a:cxn>
                <a:cxn ang="0">
                  <a:pos x="35" y="8"/>
                </a:cxn>
                <a:cxn ang="0">
                  <a:pos x="46" y="5"/>
                </a:cxn>
                <a:cxn ang="0">
                  <a:pos x="56" y="3"/>
                </a:cxn>
                <a:cxn ang="0">
                  <a:pos x="69" y="1"/>
                </a:cxn>
                <a:cxn ang="0">
                  <a:pos x="80" y="1"/>
                </a:cxn>
                <a:cxn ang="0">
                  <a:pos x="80" y="0"/>
                </a:cxn>
              </a:cxnLst>
              <a:rect l="0" t="0" r="r" b="b"/>
              <a:pathLst>
                <a:path w="80" h="36">
                  <a:moveTo>
                    <a:pt x="80" y="0"/>
                  </a:moveTo>
                  <a:lnTo>
                    <a:pt x="69" y="0"/>
                  </a:lnTo>
                  <a:lnTo>
                    <a:pt x="58" y="1"/>
                  </a:lnTo>
                  <a:lnTo>
                    <a:pt x="47" y="3"/>
                  </a:lnTo>
                  <a:lnTo>
                    <a:pt x="37" y="6"/>
                  </a:lnTo>
                  <a:lnTo>
                    <a:pt x="28" y="9"/>
                  </a:lnTo>
                  <a:lnTo>
                    <a:pt x="20" y="13"/>
                  </a:lnTo>
                  <a:lnTo>
                    <a:pt x="13" y="16"/>
                  </a:lnTo>
                  <a:lnTo>
                    <a:pt x="8" y="21"/>
                  </a:lnTo>
                  <a:lnTo>
                    <a:pt x="4" y="26"/>
                  </a:lnTo>
                  <a:lnTo>
                    <a:pt x="1" y="31"/>
                  </a:lnTo>
                  <a:lnTo>
                    <a:pt x="0" y="36"/>
                  </a:lnTo>
                  <a:lnTo>
                    <a:pt x="3" y="36"/>
                  </a:lnTo>
                  <a:lnTo>
                    <a:pt x="4" y="31"/>
                  </a:lnTo>
                  <a:lnTo>
                    <a:pt x="7" y="25"/>
                  </a:lnTo>
                  <a:lnTo>
                    <a:pt x="11" y="20"/>
                  </a:lnTo>
                  <a:lnTo>
                    <a:pt x="18" y="15"/>
                  </a:lnTo>
                  <a:lnTo>
                    <a:pt x="26" y="12"/>
                  </a:lnTo>
                  <a:lnTo>
                    <a:pt x="35" y="8"/>
                  </a:lnTo>
                  <a:lnTo>
                    <a:pt x="46" y="5"/>
                  </a:lnTo>
                  <a:lnTo>
                    <a:pt x="56" y="3"/>
                  </a:lnTo>
                  <a:lnTo>
                    <a:pt x="69" y="1"/>
                  </a:lnTo>
                  <a:lnTo>
                    <a:pt x="80" y="1"/>
                  </a:lnTo>
                  <a:lnTo>
                    <a:pt x="80" y="0"/>
                  </a:lnTo>
                  <a:close/>
                </a:path>
              </a:pathLst>
            </a:custGeom>
            <a:solidFill>
              <a:srgbClr val="3D3DD6"/>
            </a:solidFill>
            <a:ln w="9525">
              <a:noFill/>
              <a:round/>
              <a:headEnd/>
              <a:tailEnd/>
            </a:ln>
            <a:effectLst/>
          </p:spPr>
          <p:txBody>
            <a:bodyPr wrap="none" anchor="ctr"/>
            <a:lstStyle/>
            <a:p>
              <a:endParaRPr lang="en-IN"/>
            </a:p>
          </p:txBody>
        </p:sp>
        <p:sp>
          <p:nvSpPr>
            <p:cNvPr id="5560" name="Freeform 1464"/>
            <p:cNvSpPr>
              <a:spLocks noChangeArrowheads="1"/>
            </p:cNvSpPr>
            <p:nvPr/>
          </p:nvSpPr>
          <p:spPr bwMode="auto">
            <a:xfrm>
              <a:off x="4946" y="1574"/>
              <a:ext cx="84" cy="38"/>
            </a:xfrm>
            <a:custGeom>
              <a:avLst/>
              <a:gdLst/>
              <a:ahLst/>
              <a:cxnLst>
                <a:cxn ang="0">
                  <a:pos x="77" y="0"/>
                </a:cxn>
                <a:cxn ang="0">
                  <a:pos x="66" y="0"/>
                </a:cxn>
                <a:cxn ang="0">
                  <a:pos x="53" y="2"/>
                </a:cxn>
                <a:cxn ang="0">
                  <a:pos x="43" y="4"/>
                </a:cxn>
                <a:cxn ang="0">
                  <a:pos x="32" y="7"/>
                </a:cxn>
                <a:cxn ang="0">
                  <a:pos x="23" y="11"/>
                </a:cxn>
                <a:cxn ang="0">
                  <a:pos x="15" y="14"/>
                </a:cxn>
                <a:cxn ang="0">
                  <a:pos x="8" y="19"/>
                </a:cxn>
                <a:cxn ang="0">
                  <a:pos x="4" y="24"/>
                </a:cxn>
                <a:cxn ang="0">
                  <a:pos x="1" y="30"/>
                </a:cxn>
                <a:cxn ang="0">
                  <a:pos x="0" y="35"/>
                </a:cxn>
                <a:cxn ang="0">
                  <a:pos x="3" y="35"/>
                </a:cxn>
                <a:cxn ang="0">
                  <a:pos x="4" y="30"/>
                </a:cxn>
                <a:cxn ang="0">
                  <a:pos x="6" y="24"/>
                </a:cxn>
                <a:cxn ang="0">
                  <a:pos x="11" y="19"/>
                </a:cxn>
                <a:cxn ang="0">
                  <a:pos x="17" y="15"/>
                </a:cxn>
                <a:cxn ang="0">
                  <a:pos x="25" y="12"/>
                </a:cxn>
                <a:cxn ang="0">
                  <a:pos x="33" y="8"/>
                </a:cxn>
                <a:cxn ang="0">
                  <a:pos x="44" y="5"/>
                </a:cxn>
                <a:cxn ang="0">
                  <a:pos x="54" y="3"/>
                </a:cxn>
                <a:cxn ang="0">
                  <a:pos x="66" y="2"/>
                </a:cxn>
                <a:cxn ang="0">
                  <a:pos x="77" y="1"/>
                </a:cxn>
                <a:cxn ang="0">
                  <a:pos x="77" y="0"/>
                </a:cxn>
              </a:cxnLst>
              <a:rect l="0" t="0" r="r" b="b"/>
              <a:pathLst>
                <a:path w="77" h="35">
                  <a:moveTo>
                    <a:pt x="77" y="0"/>
                  </a:moveTo>
                  <a:lnTo>
                    <a:pt x="66" y="0"/>
                  </a:lnTo>
                  <a:lnTo>
                    <a:pt x="53" y="2"/>
                  </a:lnTo>
                  <a:lnTo>
                    <a:pt x="43" y="4"/>
                  </a:lnTo>
                  <a:lnTo>
                    <a:pt x="32" y="7"/>
                  </a:lnTo>
                  <a:lnTo>
                    <a:pt x="23" y="11"/>
                  </a:lnTo>
                  <a:lnTo>
                    <a:pt x="15" y="14"/>
                  </a:lnTo>
                  <a:lnTo>
                    <a:pt x="8" y="19"/>
                  </a:lnTo>
                  <a:lnTo>
                    <a:pt x="4" y="24"/>
                  </a:lnTo>
                  <a:lnTo>
                    <a:pt x="1" y="30"/>
                  </a:lnTo>
                  <a:lnTo>
                    <a:pt x="0" y="35"/>
                  </a:lnTo>
                  <a:lnTo>
                    <a:pt x="3" y="35"/>
                  </a:lnTo>
                  <a:lnTo>
                    <a:pt x="4" y="30"/>
                  </a:lnTo>
                  <a:lnTo>
                    <a:pt x="6" y="24"/>
                  </a:lnTo>
                  <a:lnTo>
                    <a:pt x="11" y="19"/>
                  </a:lnTo>
                  <a:lnTo>
                    <a:pt x="17" y="15"/>
                  </a:lnTo>
                  <a:lnTo>
                    <a:pt x="25" y="12"/>
                  </a:lnTo>
                  <a:lnTo>
                    <a:pt x="33" y="8"/>
                  </a:lnTo>
                  <a:lnTo>
                    <a:pt x="44" y="5"/>
                  </a:lnTo>
                  <a:lnTo>
                    <a:pt x="54" y="3"/>
                  </a:lnTo>
                  <a:lnTo>
                    <a:pt x="66" y="2"/>
                  </a:lnTo>
                  <a:lnTo>
                    <a:pt x="77" y="1"/>
                  </a:lnTo>
                  <a:lnTo>
                    <a:pt x="77" y="0"/>
                  </a:lnTo>
                  <a:close/>
                </a:path>
              </a:pathLst>
            </a:custGeom>
            <a:solidFill>
              <a:srgbClr val="3838D9"/>
            </a:solidFill>
            <a:ln w="9525">
              <a:noFill/>
              <a:round/>
              <a:headEnd/>
              <a:tailEnd/>
            </a:ln>
            <a:effectLst/>
          </p:spPr>
          <p:txBody>
            <a:bodyPr wrap="none" anchor="ctr"/>
            <a:lstStyle/>
            <a:p>
              <a:endParaRPr lang="en-IN"/>
            </a:p>
          </p:txBody>
        </p:sp>
        <p:sp>
          <p:nvSpPr>
            <p:cNvPr id="5561" name="Freeform 1465"/>
            <p:cNvSpPr>
              <a:spLocks noChangeArrowheads="1"/>
            </p:cNvSpPr>
            <p:nvPr/>
          </p:nvSpPr>
          <p:spPr bwMode="auto">
            <a:xfrm>
              <a:off x="4950" y="1575"/>
              <a:ext cx="80" cy="36"/>
            </a:xfrm>
            <a:custGeom>
              <a:avLst/>
              <a:gdLst/>
              <a:ahLst/>
              <a:cxnLst>
                <a:cxn ang="0">
                  <a:pos x="74" y="0"/>
                </a:cxn>
                <a:cxn ang="0">
                  <a:pos x="63" y="1"/>
                </a:cxn>
                <a:cxn ang="0">
                  <a:pos x="51" y="2"/>
                </a:cxn>
                <a:cxn ang="0">
                  <a:pos x="41" y="4"/>
                </a:cxn>
                <a:cxn ang="0">
                  <a:pos x="30" y="7"/>
                </a:cxn>
                <a:cxn ang="0">
                  <a:pos x="22" y="11"/>
                </a:cxn>
                <a:cxn ang="0">
                  <a:pos x="14" y="14"/>
                </a:cxn>
                <a:cxn ang="0">
                  <a:pos x="8" y="18"/>
                </a:cxn>
                <a:cxn ang="0">
                  <a:pos x="3" y="23"/>
                </a:cxn>
                <a:cxn ang="0">
                  <a:pos x="1" y="29"/>
                </a:cxn>
                <a:cxn ang="0">
                  <a:pos x="0" y="34"/>
                </a:cxn>
                <a:cxn ang="0">
                  <a:pos x="2" y="34"/>
                </a:cxn>
                <a:cxn ang="0">
                  <a:pos x="3" y="29"/>
                </a:cxn>
                <a:cxn ang="0">
                  <a:pos x="6" y="24"/>
                </a:cxn>
                <a:cxn ang="0">
                  <a:pos x="10" y="19"/>
                </a:cxn>
                <a:cxn ang="0">
                  <a:pos x="17" y="14"/>
                </a:cxn>
                <a:cxn ang="0">
                  <a:pos x="24" y="11"/>
                </a:cxn>
                <a:cxn ang="0">
                  <a:pos x="32" y="8"/>
                </a:cxn>
                <a:cxn ang="0">
                  <a:pos x="42" y="5"/>
                </a:cxn>
                <a:cxn ang="0">
                  <a:pos x="52" y="3"/>
                </a:cxn>
                <a:cxn ang="0">
                  <a:pos x="64" y="2"/>
                </a:cxn>
                <a:cxn ang="0">
                  <a:pos x="74" y="2"/>
                </a:cxn>
                <a:cxn ang="0">
                  <a:pos x="74" y="0"/>
                </a:cxn>
              </a:cxnLst>
              <a:rect l="0" t="0" r="r" b="b"/>
              <a:pathLst>
                <a:path w="74" h="34">
                  <a:moveTo>
                    <a:pt x="74" y="0"/>
                  </a:moveTo>
                  <a:lnTo>
                    <a:pt x="63" y="1"/>
                  </a:lnTo>
                  <a:lnTo>
                    <a:pt x="51" y="2"/>
                  </a:lnTo>
                  <a:lnTo>
                    <a:pt x="41" y="4"/>
                  </a:lnTo>
                  <a:lnTo>
                    <a:pt x="30" y="7"/>
                  </a:lnTo>
                  <a:lnTo>
                    <a:pt x="22" y="11"/>
                  </a:lnTo>
                  <a:lnTo>
                    <a:pt x="14" y="14"/>
                  </a:lnTo>
                  <a:lnTo>
                    <a:pt x="8" y="18"/>
                  </a:lnTo>
                  <a:lnTo>
                    <a:pt x="3" y="23"/>
                  </a:lnTo>
                  <a:lnTo>
                    <a:pt x="1" y="29"/>
                  </a:lnTo>
                  <a:lnTo>
                    <a:pt x="0" y="34"/>
                  </a:lnTo>
                  <a:lnTo>
                    <a:pt x="2" y="34"/>
                  </a:lnTo>
                  <a:lnTo>
                    <a:pt x="3" y="29"/>
                  </a:lnTo>
                  <a:lnTo>
                    <a:pt x="6" y="24"/>
                  </a:lnTo>
                  <a:lnTo>
                    <a:pt x="10" y="19"/>
                  </a:lnTo>
                  <a:lnTo>
                    <a:pt x="17" y="14"/>
                  </a:lnTo>
                  <a:lnTo>
                    <a:pt x="24" y="11"/>
                  </a:lnTo>
                  <a:lnTo>
                    <a:pt x="32" y="8"/>
                  </a:lnTo>
                  <a:lnTo>
                    <a:pt x="42" y="5"/>
                  </a:lnTo>
                  <a:lnTo>
                    <a:pt x="52" y="3"/>
                  </a:lnTo>
                  <a:lnTo>
                    <a:pt x="64" y="2"/>
                  </a:lnTo>
                  <a:lnTo>
                    <a:pt x="74" y="2"/>
                  </a:lnTo>
                  <a:lnTo>
                    <a:pt x="74" y="0"/>
                  </a:lnTo>
                  <a:close/>
                </a:path>
              </a:pathLst>
            </a:custGeom>
            <a:solidFill>
              <a:srgbClr val="3333DD"/>
            </a:solidFill>
            <a:ln w="9525">
              <a:noFill/>
              <a:round/>
              <a:headEnd/>
              <a:tailEnd/>
            </a:ln>
            <a:effectLst/>
          </p:spPr>
          <p:txBody>
            <a:bodyPr wrap="none" anchor="ctr"/>
            <a:lstStyle/>
            <a:p>
              <a:endParaRPr lang="en-IN"/>
            </a:p>
          </p:txBody>
        </p:sp>
        <p:sp>
          <p:nvSpPr>
            <p:cNvPr id="5562" name="Freeform 1466"/>
            <p:cNvSpPr>
              <a:spLocks noChangeArrowheads="1"/>
            </p:cNvSpPr>
            <p:nvPr/>
          </p:nvSpPr>
          <p:spPr bwMode="auto">
            <a:xfrm>
              <a:off x="4952" y="1577"/>
              <a:ext cx="79" cy="34"/>
            </a:xfrm>
            <a:custGeom>
              <a:avLst/>
              <a:gdLst/>
              <a:ahLst/>
              <a:cxnLst>
                <a:cxn ang="0">
                  <a:pos x="72" y="0"/>
                </a:cxn>
                <a:cxn ang="0">
                  <a:pos x="62" y="0"/>
                </a:cxn>
                <a:cxn ang="0">
                  <a:pos x="50" y="1"/>
                </a:cxn>
                <a:cxn ang="0">
                  <a:pos x="40" y="3"/>
                </a:cxn>
                <a:cxn ang="0">
                  <a:pos x="30" y="6"/>
                </a:cxn>
                <a:cxn ang="0">
                  <a:pos x="22" y="9"/>
                </a:cxn>
                <a:cxn ang="0">
                  <a:pos x="15" y="12"/>
                </a:cxn>
                <a:cxn ang="0">
                  <a:pos x="8" y="17"/>
                </a:cxn>
                <a:cxn ang="0">
                  <a:pos x="4" y="22"/>
                </a:cxn>
                <a:cxn ang="0">
                  <a:pos x="1" y="27"/>
                </a:cxn>
                <a:cxn ang="0">
                  <a:pos x="0" y="32"/>
                </a:cxn>
                <a:cxn ang="0">
                  <a:pos x="3" y="32"/>
                </a:cxn>
                <a:cxn ang="0">
                  <a:pos x="4" y="27"/>
                </a:cxn>
                <a:cxn ang="0">
                  <a:pos x="7" y="22"/>
                </a:cxn>
                <a:cxn ang="0">
                  <a:pos x="11" y="18"/>
                </a:cxn>
                <a:cxn ang="0">
                  <a:pos x="17" y="13"/>
                </a:cxn>
                <a:cxn ang="0">
                  <a:pos x="24" y="10"/>
                </a:cxn>
                <a:cxn ang="0">
                  <a:pos x="32" y="7"/>
                </a:cxn>
                <a:cxn ang="0">
                  <a:pos x="42" y="4"/>
                </a:cxn>
                <a:cxn ang="0">
                  <a:pos x="51" y="3"/>
                </a:cxn>
                <a:cxn ang="0">
                  <a:pos x="62" y="1"/>
                </a:cxn>
                <a:cxn ang="0">
                  <a:pos x="72" y="1"/>
                </a:cxn>
                <a:cxn ang="0">
                  <a:pos x="72" y="0"/>
                </a:cxn>
              </a:cxnLst>
              <a:rect l="0" t="0" r="r" b="b"/>
              <a:pathLst>
                <a:path w="72" h="32">
                  <a:moveTo>
                    <a:pt x="72" y="0"/>
                  </a:moveTo>
                  <a:lnTo>
                    <a:pt x="62" y="0"/>
                  </a:lnTo>
                  <a:lnTo>
                    <a:pt x="50" y="1"/>
                  </a:lnTo>
                  <a:lnTo>
                    <a:pt x="40" y="3"/>
                  </a:lnTo>
                  <a:lnTo>
                    <a:pt x="30" y="6"/>
                  </a:lnTo>
                  <a:lnTo>
                    <a:pt x="22" y="9"/>
                  </a:lnTo>
                  <a:lnTo>
                    <a:pt x="15" y="12"/>
                  </a:lnTo>
                  <a:lnTo>
                    <a:pt x="8" y="17"/>
                  </a:lnTo>
                  <a:lnTo>
                    <a:pt x="4" y="22"/>
                  </a:lnTo>
                  <a:lnTo>
                    <a:pt x="1" y="27"/>
                  </a:lnTo>
                  <a:lnTo>
                    <a:pt x="0" y="32"/>
                  </a:lnTo>
                  <a:lnTo>
                    <a:pt x="3" y="32"/>
                  </a:lnTo>
                  <a:lnTo>
                    <a:pt x="4" y="27"/>
                  </a:lnTo>
                  <a:lnTo>
                    <a:pt x="7" y="22"/>
                  </a:lnTo>
                  <a:lnTo>
                    <a:pt x="11" y="18"/>
                  </a:lnTo>
                  <a:lnTo>
                    <a:pt x="17" y="13"/>
                  </a:lnTo>
                  <a:lnTo>
                    <a:pt x="24" y="10"/>
                  </a:lnTo>
                  <a:lnTo>
                    <a:pt x="32" y="7"/>
                  </a:lnTo>
                  <a:lnTo>
                    <a:pt x="42" y="4"/>
                  </a:lnTo>
                  <a:lnTo>
                    <a:pt x="51" y="3"/>
                  </a:lnTo>
                  <a:lnTo>
                    <a:pt x="62" y="1"/>
                  </a:lnTo>
                  <a:lnTo>
                    <a:pt x="72" y="1"/>
                  </a:lnTo>
                  <a:lnTo>
                    <a:pt x="72" y="0"/>
                  </a:lnTo>
                  <a:close/>
                </a:path>
              </a:pathLst>
            </a:custGeom>
            <a:solidFill>
              <a:srgbClr val="2F2FE0"/>
            </a:solidFill>
            <a:ln w="9525">
              <a:noFill/>
              <a:round/>
              <a:headEnd/>
              <a:tailEnd/>
            </a:ln>
            <a:effectLst/>
          </p:spPr>
          <p:txBody>
            <a:bodyPr wrap="none" anchor="ctr"/>
            <a:lstStyle/>
            <a:p>
              <a:endParaRPr lang="en-IN"/>
            </a:p>
          </p:txBody>
        </p:sp>
        <p:sp>
          <p:nvSpPr>
            <p:cNvPr id="5563" name="Freeform 1467"/>
            <p:cNvSpPr>
              <a:spLocks noChangeArrowheads="1"/>
            </p:cNvSpPr>
            <p:nvPr/>
          </p:nvSpPr>
          <p:spPr bwMode="auto">
            <a:xfrm>
              <a:off x="4955" y="1579"/>
              <a:ext cx="75" cy="33"/>
            </a:xfrm>
            <a:custGeom>
              <a:avLst/>
              <a:gdLst/>
              <a:ahLst/>
              <a:cxnLst>
                <a:cxn ang="0">
                  <a:pos x="69" y="0"/>
                </a:cxn>
                <a:cxn ang="0">
                  <a:pos x="59" y="0"/>
                </a:cxn>
                <a:cxn ang="0">
                  <a:pos x="48" y="2"/>
                </a:cxn>
                <a:cxn ang="0">
                  <a:pos x="39" y="3"/>
                </a:cxn>
                <a:cxn ang="0">
                  <a:pos x="29" y="6"/>
                </a:cxn>
                <a:cxn ang="0">
                  <a:pos x="21" y="9"/>
                </a:cxn>
                <a:cxn ang="0">
                  <a:pos x="14" y="12"/>
                </a:cxn>
                <a:cxn ang="0">
                  <a:pos x="8" y="17"/>
                </a:cxn>
                <a:cxn ang="0">
                  <a:pos x="4" y="21"/>
                </a:cxn>
                <a:cxn ang="0">
                  <a:pos x="1" y="26"/>
                </a:cxn>
                <a:cxn ang="0">
                  <a:pos x="0" y="31"/>
                </a:cxn>
                <a:cxn ang="0">
                  <a:pos x="3" y="31"/>
                </a:cxn>
                <a:cxn ang="0">
                  <a:pos x="4" y="26"/>
                </a:cxn>
                <a:cxn ang="0">
                  <a:pos x="7" y="22"/>
                </a:cxn>
                <a:cxn ang="0">
                  <a:pos x="11" y="17"/>
                </a:cxn>
                <a:cxn ang="0">
                  <a:pos x="16" y="13"/>
                </a:cxn>
                <a:cxn ang="0">
                  <a:pos x="23" y="9"/>
                </a:cxn>
                <a:cxn ang="0">
                  <a:pos x="31" y="7"/>
                </a:cxn>
                <a:cxn ang="0">
                  <a:pos x="40" y="5"/>
                </a:cxn>
                <a:cxn ang="0">
                  <a:pos x="49" y="3"/>
                </a:cxn>
                <a:cxn ang="0">
                  <a:pos x="60" y="2"/>
                </a:cxn>
                <a:cxn ang="0">
                  <a:pos x="69" y="1"/>
                </a:cxn>
                <a:cxn ang="0">
                  <a:pos x="69" y="0"/>
                </a:cxn>
              </a:cxnLst>
              <a:rect l="0" t="0" r="r" b="b"/>
              <a:pathLst>
                <a:path w="69" h="31">
                  <a:moveTo>
                    <a:pt x="69" y="0"/>
                  </a:moveTo>
                  <a:lnTo>
                    <a:pt x="59" y="0"/>
                  </a:lnTo>
                  <a:lnTo>
                    <a:pt x="48" y="2"/>
                  </a:lnTo>
                  <a:lnTo>
                    <a:pt x="39" y="3"/>
                  </a:lnTo>
                  <a:lnTo>
                    <a:pt x="29" y="6"/>
                  </a:lnTo>
                  <a:lnTo>
                    <a:pt x="21" y="9"/>
                  </a:lnTo>
                  <a:lnTo>
                    <a:pt x="14" y="12"/>
                  </a:lnTo>
                  <a:lnTo>
                    <a:pt x="8" y="17"/>
                  </a:lnTo>
                  <a:lnTo>
                    <a:pt x="4" y="21"/>
                  </a:lnTo>
                  <a:lnTo>
                    <a:pt x="1" y="26"/>
                  </a:lnTo>
                  <a:lnTo>
                    <a:pt x="0" y="31"/>
                  </a:lnTo>
                  <a:lnTo>
                    <a:pt x="3" y="31"/>
                  </a:lnTo>
                  <a:lnTo>
                    <a:pt x="4" y="26"/>
                  </a:lnTo>
                  <a:lnTo>
                    <a:pt x="7" y="22"/>
                  </a:lnTo>
                  <a:lnTo>
                    <a:pt x="11" y="17"/>
                  </a:lnTo>
                  <a:lnTo>
                    <a:pt x="16" y="13"/>
                  </a:lnTo>
                  <a:lnTo>
                    <a:pt x="23" y="9"/>
                  </a:lnTo>
                  <a:lnTo>
                    <a:pt x="31" y="7"/>
                  </a:lnTo>
                  <a:lnTo>
                    <a:pt x="40" y="5"/>
                  </a:lnTo>
                  <a:lnTo>
                    <a:pt x="49" y="3"/>
                  </a:lnTo>
                  <a:lnTo>
                    <a:pt x="60" y="2"/>
                  </a:lnTo>
                  <a:lnTo>
                    <a:pt x="69" y="1"/>
                  </a:lnTo>
                  <a:lnTo>
                    <a:pt x="69" y="0"/>
                  </a:lnTo>
                  <a:close/>
                </a:path>
              </a:pathLst>
            </a:custGeom>
            <a:solidFill>
              <a:srgbClr val="2A2AE2"/>
            </a:solidFill>
            <a:ln w="9525">
              <a:noFill/>
              <a:round/>
              <a:headEnd/>
              <a:tailEnd/>
            </a:ln>
            <a:effectLst/>
          </p:spPr>
          <p:txBody>
            <a:bodyPr wrap="none" anchor="ctr"/>
            <a:lstStyle/>
            <a:p>
              <a:endParaRPr lang="en-IN"/>
            </a:p>
          </p:txBody>
        </p:sp>
        <p:sp>
          <p:nvSpPr>
            <p:cNvPr id="5564" name="Freeform 1468"/>
            <p:cNvSpPr>
              <a:spLocks noChangeArrowheads="1"/>
            </p:cNvSpPr>
            <p:nvPr/>
          </p:nvSpPr>
          <p:spPr bwMode="auto">
            <a:xfrm>
              <a:off x="4958" y="1580"/>
              <a:ext cx="72" cy="32"/>
            </a:xfrm>
            <a:custGeom>
              <a:avLst/>
              <a:gdLst/>
              <a:ahLst/>
              <a:cxnLst>
                <a:cxn ang="0">
                  <a:pos x="66" y="0"/>
                </a:cxn>
                <a:cxn ang="0">
                  <a:pos x="57" y="1"/>
                </a:cxn>
                <a:cxn ang="0">
                  <a:pos x="46" y="2"/>
                </a:cxn>
                <a:cxn ang="0">
                  <a:pos x="37" y="4"/>
                </a:cxn>
                <a:cxn ang="0">
                  <a:pos x="28" y="6"/>
                </a:cxn>
                <a:cxn ang="0">
                  <a:pos x="20" y="8"/>
                </a:cxn>
                <a:cxn ang="0">
                  <a:pos x="13" y="12"/>
                </a:cxn>
                <a:cxn ang="0">
                  <a:pos x="8" y="16"/>
                </a:cxn>
                <a:cxn ang="0">
                  <a:pos x="4" y="21"/>
                </a:cxn>
                <a:cxn ang="0">
                  <a:pos x="1" y="25"/>
                </a:cxn>
                <a:cxn ang="0">
                  <a:pos x="0" y="30"/>
                </a:cxn>
                <a:cxn ang="0">
                  <a:pos x="3" y="30"/>
                </a:cxn>
                <a:cxn ang="0">
                  <a:pos x="4" y="26"/>
                </a:cxn>
                <a:cxn ang="0">
                  <a:pos x="7" y="21"/>
                </a:cxn>
                <a:cxn ang="0">
                  <a:pos x="10" y="17"/>
                </a:cxn>
                <a:cxn ang="0">
                  <a:pos x="16" y="13"/>
                </a:cxn>
                <a:cxn ang="0">
                  <a:pos x="22" y="9"/>
                </a:cxn>
                <a:cxn ang="0">
                  <a:pos x="30" y="7"/>
                </a:cxn>
                <a:cxn ang="0">
                  <a:pos x="38" y="5"/>
                </a:cxn>
                <a:cxn ang="0">
                  <a:pos x="47" y="3"/>
                </a:cxn>
                <a:cxn ang="0">
                  <a:pos x="57" y="2"/>
                </a:cxn>
                <a:cxn ang="0">
                  <a:pos x="66" y="2"/>
                </a:cxn>
                <a:cxn ang="0">
                  <a:pos x="66" y="0"/>
                </a:cxn>
              </a:cxnLst>
              <a:rect l="0" t="0" r="r" b="b"/>
              <a:pathLst>
                <a:path w="66" h="30">
                  <a:moveTo>
                    <a:pt x="66" y="0"/>
                  </a:moveTo>
                  <a:lnTo>
                    <a:pt x="57" y="1"/>
                  </a:lnTo>
                  <a:lnTo>
                    <a:pt x="46" y="2"/>
                  </a:lnTo>
                  <a:lnTo>
                    <a:pt x="37" y="4"/>
                  </a:lnTo>
                  <a:lnTo>
                    <a:pt x="28" y="6"/>
                  </a:lnTo>
                  <a:lnTo>
                    <a:pt x="20" y="8"/>
                  </a:lnTo>
                  <a:lnTo>
                    <a:pt x="13" y="12"/>
                  </a:lnTo>
                  <a:lnTo>
                    <a:pt x="8" y="16"/>
                  </a:lnTo>
                  <a:lnTo>
                    <a:pt x="4" y="21"/>
                  </a:lnTo>
                  <a:lnTo>
                    <a:pt x="1" y="25"/>
                  </a:lnTo>
                  <a:lnTo>
                    <a:pt x="0" y="30"/>
                  </a:lnTo>
                  <a:lnTo>
                    <a:pt x="3" y="30"/>
                  </a:lnTo>
                  <a:lnTo>
                    <a:pt x="4" y="26"/>
                  </a:lnTo>
                  <a:lnTo>
                    <a:pt x="7" y="21"/>
                  </a:lnTo>
                  <a:lnTo>
                    <a:pt x="10" y="17"/>
                  </a:lnTo>
                  <a:lnTo>
                    <a:pt x="16" y="13"/>
                  </a:lnTo>
                  <a:lnTo>
                    <a:pt x="22" y="9"/>
                  </a:lnTo>
                  <a:lnTo>
                    <a:pt x="30" y="7"/>
                  </a:lnTo>
                  <a:lnTo>
                    <a:pt x="38" y="5"/>
                  </a:lnTo>
                  <a:lnTo>
                    <a:pt x="47" y="3"/>
                  </a:lnTo>
                  <a:lnTo>
                    <a:pt x="57" y="2"/>
                  </a:lnTo>
                  <a:lnTo>
                    <a:pt x="66" y="2"/>
                  </a:lnTo>
                  <a:lnTo>
                    <a:pt x="66" y="0"/>
                  </a:lnTo>
                  <a:close/>
                </a:path>
              </a:pathLst>
            </a:custGeom>
            <a:solidFill>
              <a:srgbClr val="2727E5"/>
            </a:solidFill>
            <a:ln w="9525">
              <a:noFill/>
              <a:round/>
              <a:headEnd/>
              <a:tailEnd/>
            </a:ln>
            <a:effectLst/>
          </p:spPr>
          <p:txBody>
            <a:bodyPr wrap="none" anchor="ctr"/>
            <a:lstStyle/>
            <a:p>
              <a:endParaRPr lang="en-IN"/>
            </a:p>
          </p:txBody>
        </p:sp>
        <p:sp>
          <p:nvSpPr>
            <p:cNvPr id="5565" name="Freeform 1469"/>
            <p:cNvSpPr>
              <a:spLocks noChangeArrowheads="1"/>
            </p:cNvSpPr>
            <p:nvPr/>
          </p:nvSpPr>
          <p:spPr bwMode="auto">
            <a:xfrm>
              <a:off x="4962" y="1582"/>
              <a:ext cx="69" cy="30"/>
            </a:xfrm>
            <a:custGeom>
              <a:avLst/>
              <a:gdLst/>
              <a:ahLst/>
              <a:cxnLst>
                <a:cxn ang="0">
                  <a:pos x="63" y="0"/>
                </a:cxn>
                <a:cxn ang="0">
                  <a:pos x="54" y="0"/>
                </a:cxn>
                <a:cxn ang="0">
                  <a:pos x="44" y="1"/>
                </a:cxn>
                <a:cxn ang="0">
                  <a:pos x="35" y="3"/>
                </a:cxn>
                <a:cxn ang="0">
                  <a:pos x="27" y="5"/>
                </a:cxn>
                <a:cxn ang="0">
                  <a:pos x="19" y="7"/>
                </a:cxn>
                <a:cxn ang="0">
                  <a:pos x="13" y="11"/>
                </a:cxn>
                <a:cxn ang="0">
                  <a:pos x="7" y="15"/>
                </a:cxn>
                <a:cxn ang="0">
                  <a:pos x="4" y="19"/>
                </a:cxn>
                <a:cxn ang="0">
                  <a:pos x="1" y="24"/>
                </a:cxn>
                <a:cxn ang="0">
                  <a:pos x="0" y="28"/>
                </a:cxn>
                <a:cxn ang="0">
                  <a:pos x="3" y="28"/>
                </a:cxn>
                <a:cxn ang="0">
                  <a:pos x="4" y="23"/>
                </a:cxn>
                <a:cxn ang="0">
                  <a:pos x="7" y="19"/>
                </a:cxn>
                <a:cxn ang="0">
                  <a:pos x="12" y="14"/>
                </a:cxn>
                <a:cxn ang="0">
                  <a:pos x="17" y="10"/>
                </a:cxn>
                <a:cxn ang="0">
                  <a:pos x="25" y="7"/>
                </a:cxn>
                <a:cxn ang="0">
                  <a:pos x="34" y="5"/>
                </a:cxn>
                <a:cxn ang="0">
                  <a:pos x="43" y="3"/>
                </a:cxn>
                <a:cxn ang="0">
                  <a:pos x="53" y="1"/>
                </a:cxn>
                <a:cxn ang="0">
                  <a:pos x="63" y="1"/>
                </a:cxn>
                <a:cxn ang="0">
                  <a:pos x="63" y="0"/>
                </a:cxn>
              </a:cxnLst>
              <a:rect l="0" t="0" r="r" b="b"/>
              <a:pathLst>
                <a:path w="63" h="28">
                  <a:moveTo>
                    <a:pt x="63" y="0"/>
                  </a:moveTo>
                  <a:lnTo>
                    <a:pt x="54" y="0"/>
                  </a:lnTo>
                  <a:lnTo>
                    <a:pt x="44" y="1"/>
                  </a:lnTo>
                  <a:lnTo>
                    <a:pt x="35" y="3"/>
                  </a:lnTo>
                  <a:lnTo>
                    <a:pt x="27" y="5"/>
                  </a:lnTo>
                  <a:lnTo>
                    <a:pt x="19" y="7"/>
                  </a:lnTo>
                  <a:lnTo>
                    <a:pt x="13" y="11"/>
                  </a:lnTo>
                  <a:lnTo>
                    <a:pt x="7" y="15"/>
                  </a:lnTo>
                  <a:lnTo>
                    <a:pt x="4" y="19"/>
                  </a:lnTo>
                  <a:lnTo>
                    <a:pt x="1" y="24"/>
                  </a:lnTo>
                  <a:lnTo>
                    <a:pt x="0" y="28"/>
                  </a:lnTo>
                  <a:lnTo>
                    <a:pt x="3" y="28"/>
                  </a:lnTo>
                  <a:lnTo>
                    <a:pt x="4" y="23"/>
                  </a:lnTo>
                  <a:lnTo>
                    <a:pt x="7" y="19"/>
                  </a:lnTo>
                  <a:lnTo>
                    <a:pt x="12" y="14"/>
                  </a:lnTo>
                  <a:lnTo>
                    <a:pt x="17" y="10"/>
                  </a:lnTo>
                  <a:lnTo>
                    <a:pt x="25" y="7"/>
                  </a:lnTo>
                  <a:lnTo>
                    <a:pt x="34" y="5"/>
                  </a:lnTo>
                  <a:lnTo>
                    <a:pt x="43" y="3"/>
                  </a:lnTo>
                  <a:lnTo>
                    <a:pt x="53" y="1"/>
                  </a:lnTo>
                  <a:lnTo>
                    <a:pt x="63" y="1"/>
                  </a:lnTo>
                  <a:lnTo>
                    <a:pt x="63" y="0"/>
                  </a:lnTo>
                  <a:close/>
                </a:path>
              </a:pathLst>
            </a:custGeom>
            <a:solidFill>
              <a:srgbClr val="2323E7"/>
            </a:solidFill>
            <a:ln w="9525">
              <a:noFill/>
              <a:round/>
              <a:headEnd/>
              <a:tailEnd/>
            </a:ln>
            <a:effectLst/>
          </p:spPr>
          <p:txBody>
            <a:bodyPr wrap="none" anchor="ctr"/>
            <a:lstStyle/>
            <a:p>
              <a:endParaRPr lang="en-IN"/>
            </a:p>
          </p:txBody>
        </p:sp>
        <p:sp>
          <p:nvSpPr>
            <p:cNvPr id="5566" name="Freeform 1470"/>
            <p:cNvSpPr>
              <a:spLocks noChangeArrowheads="1"/>
            </p:cNvSpPr>
            <p:nvPr/>
          </p:nvSpPr>
          <p:spPr bwMode="auto">
            <a:xfrm>
              <a:off x="4965" y="1583"/>
              <a:ext cx="65" cy="29"/>
            </a:xfrm>
            <a:custGeom>
              <a:avLst/>
              <a:gdLst/>
              <a:ahLst/>
              <a:cxnLst>
                <a:cxn ang="0">
                  <a:pos x="60" y="0"/>
                </a:cxn>
                <a:cxn ang="0">
                  <a:pos x="50" y="0"/>
                </a:cxn>
                <a:cxn ang="0">
                  <a:pos x="40" y="2"/>
                </a:cxn>
                <a:cxn ang="0">
                  <a:pos x="31" y="4"/>
                </a:cxn>
                <a:cxn ang="0">
                  <a:pos x="22" y="6"/>
                </a:cxn>
                <a:cxn ang="0">
                  <a:pos x="14" y="9"/>
                </a:cxn>
                <a:cxn ang="0">
                  <a:pos x="9" y="13"/>
                </a:cxn>
                <a:cxn ang="0">
                  <a:pos x="4" y="18"/>
                </a:cxn>
                <a:cxn ang="0">
                  <a:pos x="1" y="22"/>
                </a:cxn>
                <a:cxn ang="0">
                  <a:pos x="0" y="27"/>
                </a:cxn>
                <a:cxn ang="0">
                  <a:pos x="3" y="27"/>
                </a:cxn>
                <a:cxn ang="0">
                  <a:pos x="4" y="23"/>
                </a:cxn>
                <a:cxn ang="0">
                  <a:pos x="7" y="18"/>
                </a:cxn>
                <a:cxn ang="0">
                  <a:pos x="11" y="14"/>
                </a:cxn>
                <a:cxn ang="0">
                  <a:pos x="16" y="10"/>
                </a:cxn>
                <a:cxn ang="0">
                  <a:pos x="24" y="7"/>
                </a:cxn>
                <a:cxn ang="0">
                  <a:pos x="32" y="5"/>
                </a:cxn>
                <a:cxn ang="0">
                  <a:pos x="41" y="3"/>
                </a:cxn>
                <a:cxn ang="0">
                  <a:pos x="51" y="2"/>
                </a:cxn>
                <a:cxn ang="0">
                  <a:pos x="60" y="1"/>
                </a:cxn>
                <a:cxn ang="0">
                  <a:pos x="60" y="0"/>
                </a:cxn>
              </a:cxnLst>
              <a:rect l="0" t="0" r="r" b="b"/>
              <a:pathLst>
                <a:path w="60" h="27">
                  <a:moveTo>
                    <a:pt x="60" y="0"/>
                  </a:moveTo>
                  <a:lnTo>
                    <a:pt x="50" y="0"/>
                  </a:lnTo>
                  <a:lnTo>
                    <a:pt x="40" y="2"/>
                  </a:lnTo>
                  <a:lnTo>
                    <a:pt x="31" y="4"/>
                  </a:lnTo>
                  <a:lnTo>
                    <a:pt x="22" y="6"/>
                  </a:lnTo>
                  <a:lnTo>
                    <a:pt x="14" y="9"/>
                  </a:lnTo>
                  <a:lnTo>
                    <a:pt x="9" y="13"/>
                  </a:lnTo>
                  <a:lnTo>
                    <a:pt x="4" y="18"/>
                  </a:lnTo>
                  <a:lnTo>
                    <a:pt x="1" y="22"/>
                  </a:lnTo>
                  <a:lnTo>
                    <a:pt x="0" y="27"/>
                  </a:lnTo>
                  <a:lnTo>
                    <a:pt x="3" y="27"/>
                  </a:lnTo>
                  <a:lnTo>
                    <a:pt x="4" y="23"/>
                  </a:lnTo>
                  <a:lnTo>
                    <a:pt x="7" y="18"/>
                  </a:lnTo>
                  <a:lnTo>
                    <a:pt x="11" y="14"/>
                  </a:lnTo>
                  <a:lnTo>
                    <a:pt x="16" y="10"/>
                  </a:lnTo>
                  <a:lnTo>
                    <a:pt x="24" y="7"/>
                  </a:lnTo>
                  <a:lnTo>
                    <a:pt x="32" y="5"/>
                  </a:lnTo>
                  <a:lnTo>
                    <a:pt x="41" y="3"/>
                  </a:lnTo>
                  <a:lnTo>
                    <a:pt x="51" y="2"/>
                  </a:lnTo>
                  <a:lnTo>
                    <a:pt x="60" y="1"/>
                  </a:lnTo>
                  <a:lnTo>
                    <a:pt x="60" y="0"/>
                  </a:lnTo>
                  <a:close/>
                </a:path>
              </a:pathLst>
            </a:custGeom>
            <a:solidFill>
              <a:srgbClr val="1F1FEA"/>
            </a:solidFill>
            <a:ln w="9525">
              <a:noFill/>
              <a:round/>
              <a:headEnd/>
              <a:tailEnd/>
            </a:ln>
            <a:effectLst/>
          </p:spPr>
          <p:txBody>
            <a:bodyPr wrap="none" anchor="ctr"/>
            <a:lstStyle/>
            <a:p>
              <a:endParaRPr lang="en-IN"/>
            </a:p>
          </p:txBody>
        </p:sp>
        <p:sp>
          <p:nvSpPr>
            <p:cNvPr id="5567" name="Freeform 1471"/>
            <p:cNvSpPr>
              <a:spLocks noChangeArrowheads="1"/>
            </p:cNvSpPr>
            <p:nvPr/>
          </p:nvSpPr>
          <p:spPr bwMode="auto">
            <a:xfrm>
              <a:off x="4968" y="1584"/>
              <a:ext cx="62" cy="28"/>
            </a:xfrm>
            <a:custGeom>
              <a:avLst/>
              <a:gdLst/>
              <a:ahLst/>
              <a:cxnLst>
                <a:cxn ang="0">
                  <a:pos x="57" y="0"/>
                </a:cxn>
                <a:cxn ang="0">
                  <a:pos x="48" y="1"/>
                </a:cxn>
                <a:cxn ang="0">
                  <a:pos x="38" y="2"/>
                </a:cxn>
                <a:cxn ang="0">
                  <a:pos x="29" y="4"/>
                </a:cxn>
                <a:cxn ang="0">
                  <a:pos x="21" y="6"/>
                </a:cxn>
                <a:cxn ang="0">
                  <a:pos x="13" y="9"/>
                </a:cxn>
                <a:cxn ang="0">
                  <a:pos x="8" y="13"/>
                </a:cxn>
                <a:cxn ang="0">
                  <a:pos x="4" y="17"/>
                </a:cxn>
                <a:cxn ang="0">
                  <a:pos x="1" y="22"/>
                </a:cxn>
                <a:cxn ang="0">
                  <a:pos x="0" y="26"/>
                </a:cxn>
                <a:cxn ang="0">
                  <a:pos x="3" y="26"/>
                </a:cxn>
                <a:cxn ang="0">
                  <a:pos x="4" y="22"/>
                </a:cxn>
                <a:cxn ang="0">
                  <a:pos x="7" y="18"/>
                </a:cxn>
                <a:cxn ang="0">
                  <a:pos x="10" y="13"/>
                </a:cxn>
                <a:cxn ang="0">
                  <a:pos x="16" y="10"/>
                </a:cxn>
                <a:cxn ang="0">
                  <a:pos x="23" y="7"/>
                </a:cxn>
                <a:cxn ang="0">
                  <a:pos x="31" y="4"/>
                </a:cxn>
                <a:cxn ang="0">
                  <a:pos x="39" y="3"/>
                </a:cxn>
                <a:cxn ang="0">
                  <a:pos x="48" y="2"/>
                </a:cxn>
                <a:cxn ang="0">
                  <a:pos x="57" y="2"/>
                </a:cxn>
                <a:cxn ang="0">
                  <a:pos x="57" y="0"/>
                </a:cxn>
              </a:cxnLst>
              <a:rect l="0" t="0" r="r" b="b"/>
              <a:pathLst>
                <a:path w="57" h="26">
                  <a:moveTo>
                    <a:pt x="57" y="0"/>
                  </a:moveTo>
                  <a:lnTo>
                    <a:pt x="48" y="1"/>
                  </a:lnTo>
                  <a:lnTo>
                    <a:pt x="38" y="2"/>
                  </a:lnTo>
                  <a:lnTo>
                    <a:pt x="29" y="4"/>
                  </a:lnTo>
                  <a:lnTo>
                    <a:pt x="21" y="6"/>
                  </a:lnTo>
                  <a:lnTo>
                    <a:pt x="13" y="9"/>
                  </a:lnTo>
                  <a:lnTo>
                    <a:pt x="8" y="13"/>
                  </a:lnTo>
                  <a:lnTo>
                    <a:pt x="4" y="17"/>
                  </a:lnTo>
                  <a:lnTo>
                    <a:pt x="1" y="22"/>
                  </a:lnTo>
                  <a:lnTo>
                    <a:pt x="0" y="26"/>
                  </a:lnTo>
                  <a:lnTo>
                    <a:pt x="3" y="26"/>
                  </a:lnTo>
                  <a:lnTo>
                    <a:pt x="4" y="22"/>
                  </a:lnTo>
                  <a:lnTo>
                    <a:pt x="7" y="18"/>
                  </a:lnTo>
                  <a:lnTo>
                    <a:pt x="10" y="13"/>
                  </a:lnTo>
                  <a:lnTo>
                    <a:pt x="16" y="10"/>
                  </a:lnTo>
                  <a:lnTo>
                    <a:pt x="23" y="7"/>
                  </a:lnTo>
                  <a:lnTo>
                    <a:pt x="31" y="4"/>
                  </a:lnTo>
                  <a:lnTo>
                    <a:pt x="39" y="3"/>
                  </a:lnTo>
                  <a:lnTo>
                    <a:pt x="48" y="2"/>
                  </a:lnTo>
                  <a:lnTo>
                    <a:pt x="57" y="2"/>
                  </a:lnTo>
                  <a:lnTo>
                    <a:pt x="57" y="0"/>
                  </a:lnTo>
                  <a:close/>
                </a:path>
              </a:pathLst>
            </a:custGeom>
            <a:solidFill>
              <a:srgbClr val="1C1CEC"/>
            </a:solidFill>
            <a:ln w="9525">
              <a:noFill/>
              <a:round/>
              <a:headEnd/>
              <a:tailEnd/>
            </a:ln>
            <a:effectLst/>
          </p:spPr>
          <p:txBody>
            <a:bodyPr wrap="none" anchor="ctr"/>
            <a:lstStyle/>
            <a:p>
              <a:endParaRPr lang="en-IN"/>
            </a:p>
          </p:txBody>
        </p:sp>
        <p:sp>
          <p:nvSpPr>
            <p:cNvPr id="5568" name="Freeform 1472"/>
            <p:cNvSpPr>
              <a:spLocks noChangeArrowheads="1"/>
            </p:cNvSpPr>
            <p:nvPr/>
          </p:nvSpPr>
          <p:spPr bwMode="auto">
            <a:xfrm>
              <a:off x="4972" y="1586"/>
              <a:ext cx="58" cy="25"/>
            </a:xfrm>
            <a:custGeom>
              <a:avLst/>
              <a:gdLst/>
              <a:ahLst/>
              <a:cxnLst>
                <a:cxn ang="0">
                  <a:pos x="54" y="0"/>
                </a:cxn>
                <a:cxn ang="0">
                  <a:pos x="45" y="0"/>
                </a:cxn>
                <a:cxn ang="0">
                  <a:pos x="36" y="1"/>
                </a:cxn>
                <a:cxn ang="0">
                  <a:pos x="28" y="2"/>
                </a:cxn>
                <a:cxn ang="0">
                  <a:pos x="20" y="5"/>
                </a:cxn>
                <a:cxn ang="0">
                  <a:pos x="13" y="8"/>
                </a:cxn>
                <a:cxn ang="0">
                  <a:pos x="7" y="11"/>
                </a:cxn>
                <a:cxn ang="0">
                  <a:pos x="4" y="16"/>
                </a:cxn>
                <a:cxn ang="0">
                  <a:pos x="1" y="20"/>
                </a:cxn>
                <a:cxn ang="0">
                  <a:pos x="0" y="24"/>
                </a:cxn>
                <a:cxn ang="0">
                  <a:pos x="3" y="24"/>
                </a:cxn>
                <a:cxn ang="0">
                  <a:pos x="4" y="20"/>
                </a:cxn>
                <a:cxn ang="0">
                  <a:pos x="6" y="16"/>
                </a:cxn>
                <a:cxn ang="0">
                  <a:pos x="10" y="12"/>
                </a:cxn>
                <a:cxn ang="0">
                  <a:pos x="15" y="9"/>
                </a:cxn>
                <a:cxn ang="0">
                  <a:pos x="22" y="6"/>
                </a:cxn>
                <a:cxn ang="0">
                  <a:pos x="29" y="3"/>
                </a:cxn>
                <a:cxn ang="0">
                  <a:pos x="37" y="2"/>
                </a:cxn>
                <a:cxn ang="0">
                  <a:pos x="46" y="1"/>
                </a:cxn>
                <a:cxn ang="0">
                  <a:pos x="54" y="1"/>
                </a:cxn>
                <a:cxn ang="0">
                  <a:pos x="54" y="0"/>
                </a:cxn>
              </a:cxnLst>
              <a:rect l="0" t="0" r="r" b="b"/>
              <a:pathLst>
                <a:path w="54" h="24">
                  <a:moveTo>
                    <a:pt x="54" y="0"/>
                  </a:moveTo>
                  <a:lnTo>
                    <a:pt x="45" y="0"/>
                  </a:lnTo>
                  <a:lnTo>
                    <a:pt x="36" y="1"/>
                  </a:lnTo>
                  <a:lnTo>
                    <a:pt x="28" y="2"/>
                  </a:lnTo>
                  <a:lnTo>
                    <a:pt x="20" y="5"/>
                  </a:lnTo>
                  <a:lnTo>
                    <a:pt x="13" y="8"/>
                  </a:lnTo>
                  <a:lnTo>
                    <a:pt x="7" y="11"/>
                  </a:lnTo>
                  <a:lnTo>
                    <a:pt x="4" y="16"/>
                  </a:lnTo>
                  <a:lnTo>
                    <a:pt x="1" y="20"/>
                  </a:lnTo>
                  <a:lnTo>
                    <a:pt x="0" y="24"/>
                  </a:lnTo>
                  <a:lnTo>
                    <a:pt x="3" y="24"/>
                  </a:lnTo>
                  <a:lnTo>
                    <a:pt x="4" y="20"/>
                  </a:lnTo>
                  <a:lnTo>
                    <a:pt x="6" y="16"/>
                  </a:lnTo>
                  <a:lnTo>
                    <a:pt x="10" y="12"/>
                  </a:lnTo>
                  <a:lnTo>
                    <a:pt x="15" y="9"/>
                  </a:lnTo>
                  <a:lnTo>
                    <a:pt x="22" y="6"/>
                  </a:lnTo>
                  <a:lnTo>
                    <a:pt x="29" y="3"/>
                  </a:lnTo>
                  <a:lnTo>
                    <a:pt x="37" y="2"/>
                  </a:lnTo>
                  <a:lnTo>
                    <a:pt x="46" y="1"/>
                  </a:lnTo>
                  <a:lnTo>
                    <a:pt x="54" y="1"/>
                  </a:lnTo>
                  <a:lnTo>
                    <a:pt x="54" y="0"/>
                  </a:lnTo>
                  <a:close/>
                </a:path>
              </a:pathLst>
            </a:custGeom>
            <a:solidFill>
              <a:srgbClr val="1919EE"/>
            </a:solidFill>
            <a:ln w="9525">
              <a:noFill/>
              <a:round/>
              <a:headEnd/>
              <a:tailEnd/>
            </a:ln>
            <a:effectLst/>
          </p:spPr>
          <p:txBody>
            <a:bodyPr wrap="none" anchor="ctr"/>
            <a:lstStyle/>
            <a:p>
              <a:endParaRPr lang="en-IN"/>
            </a:p>
          </p:txBody>
        </p:sp>
        <p:sp>
          <p:nvSpPr>
            <p:cNvPr id="5569" name="Freeform 1473"/>
            <p:cNvSpPr>
              <a:spLocks noChangeArrowheads="1"/>
            </p:cNvSpPr>
            <p:nvPr/>
          </p:nvSpPr>
          <p:spPr bwMode="auto">
            <a:xfrm>
              <a:off x="4975" y="1587"/>
              <a:ext cx="55" cy="24"/>
            </a:xfrm>
            <a:custGeom>
              <a:avLst/>
              <a:gdLst/>
              <a:ahLst/>
              <a:cxnLst>
                <a:cxn ang="0">
                  <a:pos x="51" y="0"/>
                </a:cxn>
                <a:cxn ang="0">
                  <a:pos x="43" y="0"/>
                </a:cxn>
                <a:cxn ang="0">
                  <a:pos x="34" y="1"/>
                </a:cxn>
                <a:cxn ang="0">
                  <a:pos x="26" y="2"/>
                </a:cxn>
                <a:cxn ang="0">
                  <a:pos x="19" y="5"/>
                </a:cxn>
                <a:cxn ang="0">
                  <a:pos x="12" y="8"/>
                </a:cxn>
                <a:cxn ang="0">
                  <a:pos x="7" y="11"/>
                </a:cxn>
                <a:cxn ang="0">
                  <a:pos x="3" y="15"/>
                </a:cxn>
                <a:cxn ang="0">
                  <a:pos x="1" y="19"/>
                </a:cxn>
                <a:cxn ang="0">
                  <a:pos x="0" y="23"/>
                </a:cxn>
                <a:cxn ang="0">
                  <a:pos x="3" y="23"/>
                </a:cxn>
                <a:cxn ang="0">
                  <a:pos x="3" y="19"/>
                </a:cxn>
                <a:cxn ang="0">
                  <a:pos x="6" y="15"/>
                </a:cxn>
                <a:cxn ang="0">
                  <a:pos x="11" y="11"/>
                </a:cxn>
                <a:cxn ang="0">
                  <a:pos x="17" y="7"/>
                </a:cxn>
                <a:cxn ang="0">
                  <a:pos x="25" y="4"/>
                </a:cxn>
                <a:cxn ang="0">
                  <a:pos x="33" y="2"/>
                </a:cxn>
                <a:cxn ang="0">
                  <a:pos x="42" y="1"/>
                </a:cxn>
                <a:cxn ang="0">
                  <a:pos x="51" y="1"/>
                </a:cxn>
                <a:cxn ang="0">
                  <a:pos x="51" y="0"/>
                </a:cxn>
              </a:cxnLst>
              <a:rect l="0" t="0" r="r" b="b"/>
              <a:pathLst>
                <a:path w="51" h="23">
                  <a:moveTo>
                    <a:pt x="51" y="0"/>
                  </a:moveTo>
                  <a:lnTo>
                    <a:pt x="43" y="0"/>
                  </a:lnTo>
                  <a:lnTo>
                    <a:pt x="34" y="1"/>
                  </a:lnTo>
                  <a:lnTo>
                    <a:pt x="26" y="2"/>
                  </a:lnTo>
                  <a:lnTo>
                    <a:pt x="19" y="5"/>
                  </a:lnTo>
                  <a:lnTo>
                    <a:pt x="12" y="8"/>
                  </a:lnTo>
                  <a:lnTo>
                    <a:pt x="7" y="11"/>
                  </a:lnTo>
                  <a:lnTo>
                    <a:pt x="3" y="15"/>
                  </a:lnTo>
                  <a:lnTo>
                    <a:pt x="1" y="19"/>
                  </a:lnTo>
                  <a:lnTo>
                    <a:pt x="0" y="23"/>
                  </a:lnTo>
                  <a:lnTo>
                    <a:pt x="3" y="23"/>
                  </a:lnTo>
                  <a:lnTo>
                    <a:pt x="3" y="19"/>
                  </a:lnTo>
                  <a:lnTo>
                    <a:pt x="6" y="15"/>
                  </a:lnTo>
                  <a:lnTo>
                    <a:pt x="11" y="11"/>
                  </a:lnTo>
                  <a:lnTo>
                    <a:pt x="17" y="7"/>
                  </a:lnTo>
                  <a:lnTo>
                    <a:pt x="25" y="4"/>
                  </a:lnTo>
                  <a:lnTo>
                    <a:pt x="33" y="2"/>
                  </a:lnTo>
                  <a:lnTo>
                    <a:pt x="42" y="1"/>
                  </a:lnTo>
                  <a:lnTo>
                    <a:pt x="51" y="1"/>
                  </a:lnTo>
                  <a:lnTo>
                    <a:pt x="51" y="0"/>
                  </a:lnTo>
                  <a:close/>
                </a:path>
              </a:pathLst>
            </a:custGeom>
            <a:solidFill>
              <a:srgbClr val="1717EF"/>
            </a:solidFill>
            <a:ln w="9525">
              <a:noFill/>
              <a:round/>
              <a:headEnd/>
              <a:tailEnd/>
            </a:ln>
            <a:effectLst/>
          </p:spPr>
          <p:txBody>
            <a:bodyPr wrap="none" anchor="ctr"/>
            <a:lstStyle/>
            <a:p>
              <a:endParaRPr lang="en-IN"/>
            </a:p>
          </p:txBody>
        </p:sp>
        <p:sp>
          <p:nvSpPr>
            <p:cNvPr id="5570" name="Freeform 1474"/>
            <p:cNvSpPr>
              <a:spLocks noChangeArrowheads="1"/>
            </p:cNvSpPr>
            <p:nvPr/>
          </p:nvSpPr>
          <p:spPr bwMode="auto">
            <a:xfrm>
              <a:off x="4978" y="1588"/>
              <a:ext cx="52" cy="23"/>
            </a:xfrm>
            <a:custGeom>
              <a:avLst/>
              <a:gdLst/>
              <a:ahLst/>
              <a:cxnLst>
                <a:cxn ang="0">
                  <a:pos x="48" y="0"/>
                </a:cxn>
                <a:cxn ang="0">
                  <a:pos x="39" y="0"/>
                </a:cxn>
                <a:cxn ang="0">
                  <a:pos x="30" y="1"/>
                </a:cxn>
                <a:cxn ang="0">
                  <a:pos x="22" y="3"/>
                </a:cxn>
                <a:cxn ang="0">
                  <a:pos x="14" y="6"/>
                </a:cxn>
                <a:cxn ang="0">
                  <a:pos x="8" y="10"/>
                </a:cxn>
                <a:cxn ang="0">
                  <a:pos x="3" y="14"/>
                </a:cxn>
                <a:cxn ang="0">
                  <a:pos x="0" y="18"/>
                </a:cxn>
                <a:cxn ang="0">
                  <a:pos x="0" y="22"/>
                </a:cxn>
                <a:cxn ang="0">
                  <a:pos x="2" y="22"/>
                </a:cxn>
                <a:cxn ang="0">
                  <a:pos x="3" y="18"/>
                </a:cxn>
                <a:cxn ang="0">
                  <a:pos x="6" y="14"/>
                </a:cxn>
                <a:cxn ang="0">
                  <a:pos x="10" y="10"/>
                </a:cxn>
                <a:cxn ang="0">
                  <a:pos x="16" y="7"/>
                </a:cxn>
                <a:cxn ang="0">
                  <a:pos x="24" y="4"/>
                </a:cxn>
                <a:cxn ang="0">
                  <a:pos x="31" y="2"/>
                </a:cxn>
                <a:cxn ang="0">
                  <a:pos x="40" y="1"/>
                </a:cxn>
                <a:cxn ang="0">
                  <a:pos x="48" y="1"/>
                </a:cxn>
                <a:cxn ang="0">
                  <a:pos x="48" y="0"/>
                </a:cxn>
              </a:cxnLst>
              <a:rect l="0" t="0" r="r" b="b"/>
              <a:pathLst>
                <a:path w="48" h="22">
                  <a:moveTo>
                    <a:pt x="48" y="0"/>
                  </a:moveTo>
                  <a:lnTo>
                    <a:pt x="39" y="0"/>
                  </a:lnTo>
                  <a:lnTo>
                    <a:pt x="30" y="1"/>
                  </a:lnTo>
                  <a:lnTo>
                    <a:pt x="22" y="3"/>
                  </a:lnTo>
                  <a:lnTo>
                    <a:pt x="14" y="6"/>
                  </a:lnTo>
                  <a:lnTo>
                    <a:pt x="8" y="10"/>
                  </a:lnTo>
                  <a:lnTo>
                    <a:pt x="3" y="14"/>
                  </a:lnTo>
                  <a:lnTo>
                    <a:pt x="0" y="18"/>
                  </a:lnTo>
                  <a:lnTo>
                    <a:pt x="0" y="22"/>
                  </a:lnTo>
                  <a:lnTo>
                    <a:pt x="2" y="22"/>
                  </a:lnTo>
                  <a:lnTo>
                    <a:pt x="3" y="18"/>
                  </a:lnTo>
                  <a:lnTo>
                    <a:pt x="6" y="14"/>
                  </a:lnTo>
                  <a:lnTo>
                    <a:pt x="10" y="10"/>
                  </a:lnTo>
                  <a:lnTo>
                    <a:pt x="16" y="7"/>
                  </a:lnTo>
                  <a:lnTo>
                    <a:pt x="24" y="4"/>
                  </a:lnTo>
                  <a:lnTo>
                    <a:pt x="31" y="2"/>
                  </a:lnTo>
                  <a:lnTo>
                    <a:pt x="40" y="1"/>
                  </a:lnTo>
                  <a:lnTo>
                    <a:pt x="48" y="1"/>
                  </a:lnTo>
                  <a:lnTo>
                    <a:pt x="48" y="0"/>
                  </a:lnTo>
                  <a:close/>
                </a:path>
              </a:pathLst>
            </a:custGeom>
            <a:solidFill>
              <a:srgbClr val="1414F1"/>
            </a:solidFill>
            <a:ln w="9525">
              <a:noFill/>
              <a:round/>
              <a:headEnd/>
              <a:tailEnd/>
            </a:ln>
            <a:effectLst/>
          </p:spPr>
          <p:txBody>
            <a:bodyPr wrap="none" anchor="ctr"/>
            <a:lstStyle/>
            <a:p>
              <a:endParaRPr lang="en-IN"/>
            </a:p>
          </p:txBody>
        </p:sp>
        <p:sp>
          <p:nvSpPr>
            <p:cNvPr id="5571" name="Freeform 1475"/>
            <p:cNvSpPr>
              <a:spLocks noChangeArrowheads="1"/>
            </p:cNvSpPr>
            <p:nvPr/>
          </p:nvSpPr>
          <p:spPr bwMode="auto">
            <a:xfrm>
              <a:off x="4980" y="1590"/>
              <a:ext cx="50" cy="22"/>
            </a:xfrm>
            <a:custGeom>
              <a:avLst/>
              <a:gdLst/>
              <a:ahLst/>
              <a:cxnLst>
                <a:cxn ang="0">
                  <a:pos x="46" y="0"/>
                </a:cxn>
                <a:cxn ang="0">
                  <a:pos x="38" y="0"/>
                </a:cxn>
                <a:cxn ang="0">
                  <a:pos x="29" y="1"/>
                </a:cxn>
                <a:cxn ang="0">
                  <a:pos x="22" y="3"/>
                </a:cxn>
                <a:cxn ang="0">
                  <a:pos x="14" y="6"/>
                </a:cxn>
                <a:cxn ang="0">
                  <a:pos x="8" y="9"/>
                </a:cxn>
                <a:cxn ang="0">
                  <a:pos x="4" y="13"/>
                </a:cxn>
                <a:cxn ang="0">
                  <a:pos x="1" y="17"/>
                </a:cxn>
                <a:cxn ang="0">
                  <a:pos x="0" y="21"/>
                </a:cxn>
                <a:cxn ang="0">
                  <a:pos x="3" y="21"/>
                </a:cxn>
                <a:cxn ang="0">
                  <a:pos x="4" y="17"/>
                </a:cxn>
                <a:cxn ang="0">
                  <a:pos x="7" y="14"/>
                </a:cxn>
                <a:cxn ang="0">
                  <a:pos x="11" y="10"/>
                </a:cxn>
                <a:cxn ang="0">
                  <a:pos x="16" y="7"/>
                </a:cxn>
                <a:cxn ang="0">
                  <a:pos x="22" y="4"/>
                </a:cxn>
                <a:cxn ang="0">
                  <a:pos x="30" y="3"/>
                </a:cxn>
                <a:cxn ang="0">
                  <a:pos x="39" y="1"/>
                </a:cxn>
                <a:cxn ang="0">
                  <a:pos x="46" y="1"/>
                </a:cxn>
                <a:cxn ang="0">
                  <a:pos x="46" y="0"/>
                </a:cxn>
              </a:cxnLst>
              <a:rect l="0" t="0" r="r" b="b"/>
              <a:pathLst>
                <a:path w="46" h="21">
                  <a:moveTo>
                    <a:pt x="46" y="0"/>
                  </a:moveTo>
                  <a:lnTo>
                    <a:pt x="38" y="0"/>
                  </a:lnTo>
                  <a:lnTo>
                    <a:pt x="29" y="1"/>
                  </a:lnTo>
                  <a:lnTo>
                    <a:pt x="22" y="3"/>
                  </a:lnTo>
                  <a:lnTo>
                    <a:pt x="14" y="6"/>
                  </a:lnTo>
                  <a:lnTo>
                    <a:pt x="8" y="9"/>
                  </a:lnTo>
                  <a:lnTo>
                    <a:pt x="4" y="13"/>
                  </a:lnTo>
                  <a:lnTo>
                    <a:pt x="1" y="17"/>
                  </a:lnTo>
                  <a:lnTo>
                    <a:pt x="0" y="21"/>
                  </a:lnTo>
                  <a:lnTo>
                    <a:pt x="3" y="21"/>
                  </a:lnTo>
                  <a:lnTo>
                    <a:pt x="4" y="17"/>
                  </a:lnTo>
                  <a:lnTo>
                    <a:pt x="7" y="14"/>
                  </a:lnTo>
                  <a:lnTo>
                    <a:pt x="11" y="10"/>
                  </a:lnTo>
                  <a:lnTo>
                    <a:pt x="16" y="7"/>
                  </a:lnTo>
                  <a:lnTo>
                    <a:pt x="22" y="4"/>
                  </a:lnTo>
                  <a:lnTo>
                    <a:pt x="30" y="3"/>
                  </a:lnTo>
                  <a:lnTo>
                    <a:pt x="39" y="1"/>
                  </a:lnTo>
                  <a:lnTo>
                    <a:pt x="46" y="1"/>
                  </a:lnTo>
                  <a:lnTo>
                    <a:pt x="46" y="0"/>
                  </a:lnTo>
                  <a:close/>
                </a:path>
              </a:pathLst>
            </a:custGeom>
            <a:solidFill>
              <a:srgbClr val="1111F3"/>
            </a:solidFill>
            <a:ln w="9525">
              <a:noFill/>
              <a:round/>
              <a:headEnd/>
              <a:tailEnd/>
            </a:ln>
            <a:effectLst/>
          </p:spPr>
          <p:txBody>
            <a:bodyPr wrap="none" anchor="ctr"/>
            <a:lstStyle/>
            <a:p>
              <a:endParaRPr lang="en-IN"/>
            </a:p>
          </p:txBody>
        </p:sp>
        <p:sp>
          <p:nvSpPr>
            <p:cNvPr id="5572" name="Freeform 1476"/>
            <p:cNvSpPr>
              <a:spLocks noChangeArrowheads="1"/>
            </p:cNvSpPr>
            <p:nvPr/>
          </p:nvSpPr>
          <p:spPr bwMode="auto">
            <a:xfrm>
              <a:off x="4984" y="1591"/>
              <a:ext cx="47" cy="21"/>
            </a:xfrm>
            <a:custGeom>
              <a:avLst/>
              <a:gdLst/>
              <a:ahLst/>
              <a:cxnLst>
                <a:cxn ang="0">
                  <a:pos x="43" y="0"/>
                </a:cxn>
                <a:cxn ang="0">
                  <a:pos x="36" y="0"/>
                </a:cxn>
                <a:cxn ang="0">
                  <a:pos x="27" y="2"/>
                </a:cxn>
                <a:cxn ang="0">
                  <a:pos x="19" y="3"/>
                </a:cxn>
                <a:cxn ang="0">
                  <a:pos x="13" y="6"/>
                </a:cxn>
                <a:cxn ang="0">
                  <a:pos x="8" y="9"/>
                </a:cxn>
                <a:cxn ang="0">
                  <a:pos x="4" y="13"/>
                </a:cxn>
                <a:cxn ang="0">
                  <a:pos x="1" y="16"/>
                </a:cxn>
                <a:cxn ang="0">
                  <a:pos x="0" y="20"/>
                </a:cxn>
                <a:cxn ang="0">
                  <a:pos x="3" y="20"/>
                </a:cxn>
                <a:cxn ang="0">
                  <a:pos x="4" y="17"/>
                </a:cxn>
                <a:cxn ang="0">
                  <a:pos x="6" y="13"/>
                </a:cxn>
                <a:cxn ang="0">
                  <a:pos x="10" y="10"/>
                </a:cxn>
                <a:cxn ang="0">
                  <a:pos x="16" y="7"/>
                </a:cxn>
                <a:cxn ang="0">
                  <a:pos x="21" y="5"/>
                </a:cxn>
                <a:cxn ang="0">
                  <a:pos x="28" y="3"/>
                </a:cxn>
                <a:cxn ang="0">
                  <a:pos x="36" y="2"/>
                </a:cxn>
                <a:cxn ang="0">
                  <a:pos x="43" y="1"/>
                </a:cxn>
                <a:cxn ang="0">
                  <a:pos x="43" y="0"/>
                </a:cxn>
              </a:cxnLst>
              <a:rect l="0" t="0" r="r" b="b"/>
              <a:pathLst>
                <a:path w="43" h="20">
                  <a:moveTo>
                    <a:pt x="43" y="0"/>
                  </a:moveTo>
                  <a:lnTo>
                    <a:pt x="36" y="0"/>
                  </a:lnTo>
                  <a:lnTo>
                    <a:pt x="27" y="2"/>
                  </a:lnTo>
                  <a:lnTo>
                    <a:pt x="19" y="3"/>
                  </a:lnTo>
                  <a:lnTo>
                    <a:pt x="13" y="6"/>
                  </a:lnTo>
                  <a:lnTo>
                    <a:pt x="8" y="9"/>
                  </a:lnTo>
                  <a:lnTo>
                    <a:pt x="4" y="13"/>
                  </a:lnTo>
                  <a:lnTo>
                    <a:pt x="1" y="16"/>
                  </a:lnTo>
                  <a:lnTo>
                    <a:pt x="0" y="20"/>
                  </a:lnTo>
                  <a:lnTo>
                    <a:pt x="3" y="20"/>
                  </a:lnTo>
                  <a:lnTo>
                    <a:pt x="4" y="17"/>
                  </a:lnTo>
                  <a:lnTo>
                    <a:pt x="6" y="13"/>
                  </a:lnTo>
                  <a:lnTo>
                    <a:pt x="10" y="10"/>
                  </a:lnTo>
                  <a:lnTo>
                    <a:pt x="16" y="7"/>
                  </a:lnTo>
                  <a:lnTo>
                    <a:pt x="21" y="5"/>
                  </a:lnTo>
                  <a:lnTo>
                    <a:pt x="28" y="3"/>
                  </a:lnTo>
                  <a:lnTo>
                    <a:pt x="36" y="2"/>
                  </a:lnTo>
                  <a:lnTo>
                    <a:pt x="43" y="1"/>
                  </a:lnTo>
                  <a:lnTo>
                    <a:pt x="43" y="0"/>
                  </a:lnTo>
                  <a:close/>
                </a:path>
              </a:pathLst>
            </a:custGeom>
            <a:solidFill>
              <a:srgbClr val="0F0FF4"/>
            </a:solidFill>
            <a:ln w="9525">
              <a:noFill/>
              <a:round/>
              <a:headEnd/>
              <a:tailEnd/>
            </a:ln>
            <a:effectLst/>
          </p:spPr>
          <p:txBody>
            <a:bodyPr wrap="none" anchor="ctr"/>
            <a:lstStyle/>
            <a:p>
              <a:endParaRPr lang="en-IN"/>
            </a:p>
          </p:txBody>
        </p:sp>
        <p:sp>
          <p:nvSpPr>
            <p:cNvPr id="5573" name="Freeform 1477"/>
            <p:cNvSpPr>
              <a:spLocks noChangeArrowheads="1"/>
            </p:cNvSpPr>
            <p:nvPr/>
          </p:nvSpPr>
          <p:spPr bwMode="auto">
            <a:xfrm>
              <a:off x="4987" y="1592"/>
              <a:ext cx="43" cy="20"/>
            </a:xfrm>
            <a:custGeom>
              <a:avLst/>
              <a:gdLst/>
              <a:ahLst/>
              <a:cxnLst>
                <a:cxn ang="0">
                  <a:pos x="40" y="0"/>
                </a:cxn>
                <a:cxn ang="0">
                  <a:pos x="33" y="1"/>
                </a:cxn>
                <a:cxn ang="0">
                  <a:pos x="25" y="2"/>
                </a:cxn>
                <a:cxn ang="0">
                  <a:pos x="18" y="4"/>
                </a:cxn>
                <a:cxn ang="0">
                  <a:pos x="13" y="6"/>
                </a:cxn>
                <a:cxn ang="0">
                  <a:pos x="7" y="9"/>
                </a:cxn>
                <a:cxn ang="0">
                  <a:pos x="3" y="12"/>
                </a:cxn>
                <a:cxn ang="0">
                  <a:pos x="1" y="16"/>
                </a:cxn>
                <a:cxn ang="0">
                  <a:pos x="0" y="19"/>
                </a:cxn>
                <a:cxn ang="0">
                  <a:pos x="3" y="19"/>
                </a:cxn>
                <a:cxn ang="0">
                  <a:pos x="4" y="15"/>
                </a:cxn>
                <a:cxn ang="0">
                  <a:pos x="7" y="12"/>
                </a:cxn>
                <a:cxn ang="0">
                  <a:pos x="12" y="8"/>
                </a:cxn>
                <a:cxn ang="0">
                  <a:pos x="17" y="6"/>
                </a:cxn>
                <a:cxn ang="0">
                  <a:pos x="24" y="4"/>
                </a:cxn>
                <a:cxn ang="0">
                  <a:pos x="33" y="2"/>
                </a:cxn>
                <a:cxn ang="0">
                  <a:pos x="40" y="2"/>
                </a:cxn>
                <a:cxn ang="0">
                  <a:pos x="40" y="0"/>
                </a:cxn>
              </a:cxnLst>
              <a:rect l="0" t="0" r="r" b="b"/>
              <a:pathLst>
                <a:path w="40" h="19">
                  <a:moveTo>
                    <a:pt x="40" y="0"/>
                  </a:moveTo>
                  <a:lnTo>
                    <a:pt x="33" y="1"/>
                  </a:lnTo>
                  <a:lnTo>
                    <a:pt x="25" y="2"/>
                  </a:lnTo>
                  <a:lnTo>
                    <a:pt x="18" y="4"/>
                  </a:lnTo>
                  <a:lnTo>
                    <a:pt x="13" y="6"/>
                  </a:lnTo>
                  <a:lnTo>
                    <a:pt x="7" y="9"/>
                  </a:lnTo>
                  <a:lnTo>
                    <a:pt x="3" y="12"/>
                  </a:lnTo>
                  <a:lnTo>
                    <a:pt x="1" y="16"/>
                  </a:lnTo>
                  <a:lnTo>
                    <a:pt x="0" y="19"/>
                  </a:lnTo>
                  <a:lnTo>
                    <a:pt x="3" y="19"/>
                  </a:lnTo>
                  <a:lnTo>
                    <a:pt x="4" y="15"/>
                  </a:lnTo>
                  <a:lnTo>
                    <a:pt x="7" y="12"/>
                  </a:lnTo>
                  <a:lnTo>
                    <a:pt x="12" y="8"/>
                  </a:lnTo>
                  <a:lnTo>
                    <a:pt x="17" y="6"/>
                  </a:lnTo>
                  <a:lnTo>
                    <a:pt x="24" y="4"/>
                  </a:lnTo>
                  <a:lnTo>
                    <a:pt x="33" y="2"/>
                  </a:lnTo>
                  <a:lnTo>
                    <a:pt x="40" y="2"/>
                  </a:lnTo>
                  <a:lnTo>
                    <a:pt x="40" y="0"/>
                  </a:lnTo>
                  <a:close/>
                </a:path>
              </a:pathLst>
            </a:custGeom>
            <a:solidFill>
              <a:srgbClr val="0D0DF6"/>
            </a:solidFill>
            <a:ln w="9525">
              <a:noFill/>
              <a:round/>
              <a:headEnd/>
              <a:tailEnd/>
            </a:ln>
            <a:effectLst/>
          </p:spPr>
          <p:txBody>
            <a:bodyPr wrap="none" anchor="ctr"/>
            <a:lstStyle/>
            <a:p>
              <a:endParaRPr lang="en-IN"/>
            </a:p>
          </p:txBody>
        </p:sp>
        <p:sp>
          <p:nvSpPr>
            <p:cNvPr id="5574" name="Freeform 1478"/>
            <p:cNvSpPr>
              <a:spLocks noChangeArrowheads="1"/>
            </p:cNvSpPr>
            <p:nvPr/>
          </p:nvSpPr>
          <p:spPr bwMode="auto">
            <a:xfrm>
              <a:off x="4990" y="1594"/>
              <a:ext cx="40" cy="18"/>
            </a:xfrm>
            <a:custGeom>
              <a:avLst/>
              <a:gdLst/>
              <a:ahLst/>
              <a:cxnLst>
                <a:cxn ang="0">
                  <a:pos x="37" y="0"/>
                </a:cxn>
                <a:cxn ang="0">
                  <a:pos x="30" y="0"/>
                </a:cxn>
                <a:cxn ang="0">
                  <a:pos x="21" y="2"/>
                </a:cxn>
                <a:cxn ang="0">
                  <a:pos x="14" y="4"/>
                </a:cxn>
                <a:cxn ang="0">
                  <a:pos x="9" y="6"/>
                </a:cxn>
                <a:cxn ang="0">
                  <a:pos x="4" y="10"/>
                </a:cxn>
                <a:cxn ang="0">
                  <a:pos x="1" y="13"/>
                </a:cxn>
                <a:cxn ang="0">
                  <a:pos x="0" y="17"/>
                </a:cxn>
                <a:cxn ang="0">
                  <a:pos x="3" y="17"/>
                </a:cxn>
                <a:cxn ang="0">
                  <a:pos x="4" y="14"/>
                </a:cxn>
                <a:cxn ang="0">
                  <a:pos x="7" y="10"/>
                </a:cxn>
                <a:cxn ang="0">
                  <a:pos x="11" y="7"/>
                </a:cxn>
                <a:cxn ang="0">
                  <a:pos x="16" y="5"/>
                </a:cxn>
                <a:cxn ang="0">
                  <a:pos x="23" y="3"/>
                </a:cxn>
                <a:cxn ang="0">
                  <a:pos x="30" y="2"/>
                </a:cxn>
                <a:cxn ang="0">
                  <a:pos x="37" y="1"/>
                </a:cxn>
                <a:cxn ang="0">
                  <a:pos x="37" y="0"/>
                </a:cxn>
              </a:cxnLst>
              <a:rect l="0" t="0" r="r" b="b"/>
              <a:pathLst>
                <a:path w="37" h="17">
                  <a:moveTo>
                    <a:pt x="37" y="0"/>
                  </a:moveTo>
                  <a:lnTo>
                    <a:pt x="30" y="0"/>
                  </a:lnTo>
                  <a:lnTo>
                    <a:pt x="21" y="2"/>
                  </a:lnTo>
                  <a:lnTo>
                    <a:pt x="14" y="4"/>
                  </a:lnTo>
                  <a:lnTo>
                    <a:pt x="9" y="6"/>
                  </a:lnTo>
                  <a:lnTo>
                    <a:pt x="4" y="10"/>
                  </a:lnTo>
                  <a:lnTo>
                    <a:pt x="1" y="13"/>
                  </a:lnTo>
                  <a:lnTo>
                    <a:pt x="0" y="17"/>
                  </a:lnTo>
                  <a:lnTo>
                    <a:pt x="3" y="17"/>
                  </a:lnTo>
                  <a:lnTo>
                    <a:pt x="4" y="14"/>
                  </a:lnTo>
                  <a:lnTo>
                    <a:pt x="7" y="10"/>
                  </a:lnTo>
                  <a:lnTo>
                    <a:pt x="11" y="7"/>
                  </a:lnTo>
                  <a:lnTo>
                    <a:pt x="16" y="5"/>
                  </a:lnTo>
                  <a:lnTo>
                    <a:pt x="23" y="3"/>
                  </a:lnTo>
                  <a:lnTo>
                    <a:pt x="30" y="2"/>
                  </a:lnTo>
                  <a:lnTo>
                    <a:pt x="37" y="1"/>
                  </a:lnTo>
                  <a:lnTo>
                    <a:pt x="37" y="0"/>
                  </a:lnTo>
                  <a:close/>
                </a:path>
              </a:pathLst>
            </a:custGeom>
            <a:solidFill>
              <a:srgbClr val="0B0BF7"/>
            </a:solidFill>
            <a:ln w="9525">
              <a:noFill/>
              <a:round/>
              <a:headEnd/>
              <a:tailEnd/>
            </a:ln>
            <a:effectLst/>
          </p:spPr>
          <p:txBody>
            <a:bodyPr wrap="none" anchor="ctr"/>
            <a:lstStyle/>
            <a:p>
              <a:endParaRPr lang="en-IN"/>
            </a:p>
          </p:txBody>
        </p:sp>
        <p:sp>
          <p:nvSpPr>
            <p:cNvPr id="5575" name="Freeform 1479"/>
            <p:cNvSpPr>
              <a:spLocks noChangeArrowheads="1"/>
            </p:cNvSpPr>
            <p:nvPr/>
          </p:nvSpPr>
          <p:spPr bwMode="auto">
            <a:xfrm>
              <a:off x="4994" y="1595"/>
              <a:ext cx="36" cy="16"/>
            </a:xfrm>
            <a:custGeom>
              <a:avLst/>
              <a:gdLst/>
              <a:ahLst/>
              <a:cxnLst>
                <a:cxn ang="0">
                  <a:pos x="34" y="0"/>
                </a:cxn>
                <a:cxn ang="0">
                  <a:pos x="27" y="1"/>
                </a:cxn>
                <a:cxn ang="0">
                  <a:pos x="20" y="2"/>
                </a:cxn>
                <a:cxn ang="0">
                  <a:pos x="13" y="4"/>
                </a:cxn>
                <a:cxn ang="0">
                  <a:pos x="8" y="6"/>
                </a:cxn>
                <a:cxn ang="0">
                  <a:pos x="4" y="9"/>
                </a:cxn>
                <a:cxn ang="0">
                  <a:pos x="1" y="13"/>
                </a:cxn>
                <a:cxn ang="0">
                  <a:pos x="0" y="16"/>
                </a:cxn>
                <a:cxn ang="0">
                  <a:pos x="3" y="16"/>
                </a:cxn>
                <a:cxn ang="0">
                  <a:pos x="4" y="13"/>
                </a:cxn>
                <a:cxn ang="0">
                  <a:pos x="7" y="10"/>
                </a:cxn>
                <a:cxn ang="0">
                  <a:pos x="10" y="7"/>
                </a:cxn>
                <a:cxn ang="0">
                  <a:pos x="15" y="5"/>
                </a:cxn>
                <a:cxn ang="0">
                  <a:pos x="21" y="3"/>
                </a:cxn>
                <a:cxn ang="0">
                  <a:pos x="28" y="2"/>
                </a:cxn>
                <a:cxn ang="0">
                  <a:pos x="34" y="1"/>
                </a:cxn>
                <a:cxn ang="0">
                  <a:pos x="34" y="0"/>
                </a:cxn>
              </a:cxnLst>
              <a:rect l="0" t="0" r="r" b="b"/>
              <a:pathLst>
                <a:path w="34" h="16">
                  <a:moveTo>
                    <a:pt x="34" y="0"/>
                  </a:moveTo>
                  <a:lnTo>
                    <a:pt x="27" y="1"/>
                  </a:lnTo>
                  <a:lnTo>
                    <a:pt x="20" y="2"/>
                  </a:lnTo>
                  <a:lnTo>
                    <a:pt x="13" y="4"/>
                  </a:lnTo>
                  <a:lnTo>
                    <a:pt x="8" y="6"/>
                  </a:lnTo>
                  <a:lnTo>
                    <a:pt x="4" y="9"/>
                  </a:lnTo>
                  <a:lnTo>
                    <a:pt x="1" y="13"/>
                  </a:lnTo>
                  <a:lnTo>
                    <a:pt x="0" y="16"/>
                  </a:lnTo>
                  <a:lnTo>
                    <a:pt x="3" y="16"/>
                  </a:lnTo>
                  <a:lnTo>
                    <a:pt x="4" y="13"/>
                  </a:lnTo>
                  <a:lnTo>
                    <a:pt x="7" y="10"/>
                  </a:lnTo>
                  <a:lnTo>
                    <a:pt x="10" y="7"/>
                  </a:lnTo>
                  <a:lnTo>
                    <a:pt x="15" y="5"/>
                  </a:lnTo>
                  <a:lnTo>
                    <a:pt x="21" y="3"/>
                  </a:lnTo>
                  <a:lnTo>
                    <a:pt x="28" y="2"/>
                  </a:lnTo>
                  <a:lnTo>
                    <a:pt x="34" y="1"/>
                  </a:lnTo>
                  <a:lnTo>
                    <a:pt x="34" y="0"/>
                  </a:lnTo>
                  <a:close/>
                </a:path>
              </a:pathLst>
            </a:custGeom>
            <a:solidFill>
              <a:srgbClr val="0909F8"/>
            </a:solidFill>
            <a:ln w="9525">
              <a:noFill/>
              <a:round/>
              <a:headEnd/>
              <a:tailEnd/>
            </a:ln>
            <a:effectLst/>
          </p:spPr>
          <p:txBody>
            <a:bodyPr wrap="none" anchor="ctr"/>
            <a:lstStyle/>
            <a:p>
              <a:endParaRPr lang="en-IN"/>
            </a:p>
          </p:txBody>
        </p:sp>
        <p:sp>
          <p:nvSpPr>
            <p:cNvPr id="5576" name="Freeform 1480"/>
            <p:cNvSpPr>
              <a:spLocks noChangeArrowheads="1"/>
            </p:cNvSpPr>
            <p:nvPr/>
          </p:nvSpPr>
          <p:spPr bwMode="auto">
            <a:xfrm>
              <a:off x="4997" y="1596"/>
              <a:ext cx="33" cy="16"/>
            </a:xfrm>
            <a:custGeom>
              <a:avLst/>
              <a:gdLst/>
              <a:ahLst/>
              <a:cxnLst>
                <a:cxn ang="0">
                  <a:pos x="31" y="0"/>
                </a:cxn>
                <a:cxn ang="0">
                  <a:pos x="25" y="1"/>
                </a:cxn>
                <a:cxn ang="0">
                  <a:pos x="18" y="2"/>
                </a:cxn>
                <a:cxn ang="0">
                  <a:pos x="12" y="4"/>
                </a:cxn>
                <a:cxn ang="0">
                  <a:pos x="7" y="6"/>
                </a:cxn>
                <a:cxn ang="0">
                  <a:pos x="4" y="9"/>
                </a:cxn>
                <a:cxn ang="0">
                  <a:pos x="1" y="12"/>
                </a:cxn>
                <a:cxn ang="0">
                  <a:pos x="0" y="15"/>
                </a:cxn>
                <a:cxn ang="0">
                  <a:pos x="3" y="15"/>
                </a:cxn>
                <a:cxn ang="0">
                  <a:pos x="4" y="12"/>
                </a:cxn>
                <a:cxn ang="0">
                  <a:pos x="6" y="9"/>
                </a:cxn>
                <a:cxn ang="0">
                  <a:pos x="9" y="7"/>
                </a:cxn>
                <a:cxn ang="0">
                  <a:pos x="14" y="5"/>
                </a:cxn>
                <a:cxn ang="0">
                  <a:pos x="19" y="3"/>
                </a:cxn>
                <a:cxn ang="0">
                  <a:pos x="26" y="2"/>
                </a:cxn>
                <a:cxn ang="0">
                  <a:pos x="31" y="2"/>
                </a:cxn>
                <a:cxn ang="0">
                  <a:pos x="31" y="0"/>
                </a:cxn>
              </a:cxnLst>
              <a:rect l="0" t="0" r="r" b="b"/>
              <a:pathLst>
                <a:path w="31" h="15">
                  <a:moveTo>
                    <a:pt x="31" y="0"/>
                  </a:moveTo>
                  <a:lnTo>
                    <a:pt x="25" y="1"/>
                  </a:lnTo>
                  <a:lnTo>
                    <a:pt x="18" y="2"/>
                  </a:lnTo>
                  <a:lnTo>
                    <a:pt x="12" y="4"/>
                  </a:lnTo>
                  <a:lnTo>
                    <a:pt x="7" y="6"/>
                  </a:lnTo>
                  <a:lnTo>
                    <a:pt x="4" y="9"/>
                  </a:lnTo>
                  <a:lnTo>
                    <a:pt x="1" y="12"/>
                  </a:lnTo>
                  <a:lnTo>
                    <a:pt x="0" y="15"/>
                  </a:lnTo>
                  <a:lnTo>
                    <a:pt x="3" y="15"/>
                  </a:lnTo>
                  <a:lnTo>
                    <a:pt x="4" y="12"/>
                  </a:lnTo>
                  <a:lnTo>
                    <a:pt x="6" y="9"/>
                  </a:lnTo>
                  <a:lnTo>
                    <a:pt x="9" y="7"/>
                  </a:lnTo>
                  <a:lnTo>
                    <a:pt x="14" y="5"/>
                  </a:lnTo>
                  <a:lnTo>
                    <a:pt x="19" y="3"/>
                  </a:lnTo>
                  <a:lnTo>
                    <a:pt x="26" y="2"/>
                  </a:lnTo>
                  <a:lnTo>
                    <a:pt x="31" y="2"/>
                  </a:lnTo>
                  <a:lnTo>
                    <a:pt x="31" y="0"/>
                  </a:lnTo>
                  <a:close/>
                </a:path>
              </a:pathLst>
            </a:custGeom>
            <a:solidFill>
              <a:srgbClr val="0707FA"/>
            </a:solidFill>
            <a:ln w="9525">
              <a:noFill/>
              <a:round/>
              <a:headEnd/>
              <a:tailEnd/>
            </a:ln>
            <a:effectLst/>
          </p:spPr>
          <p:txBody>
            <a:bodyPr wrap="none" anchor="ctr"/>
            <a:lstStyle/>
            <a:p>
              <a:endParaRPr lang="en-IN"/>
            </a:p>
          </p:txBody>
        </p:sp>
        <p:sp>
          <p:nvSpPr>
            <p:cNvPr id="5577" name="Freeform 1481"/>
            <p:cNvSpPr>
              <a:spLocks noChangeArrowheads="1"/>
            </p:cNvSpPr>
            <p:nvPr/>
          </p:nvSpPr>
          <p:spPr bwMode="auto">
            <a:xfrm>
              <a:off x="5000" y="1598"/>
              <a:ext cx="30" cy="13"/>
            </a:xfrm>
            <a:custGeom>
              <a:avLst/>
              <a:gdLst/>
              <a:ahLst/>
              <a:cxnLst>
                <a:cxn ang="0">
                  <a:pos x="28" y="0"/>
                </a:cxn>
                <a:cxn ang="0">
                  <a:pos x="23" y="0"/>
                </a:cxn>
                <a:cxn ang="0">
                  <a:pos x="16" y="1"/>
                </a:cxn>
                <a:cxn ang="0">
                  <a:pos x="11" y="3"/>
                </a:cxn>
                <a:cxn ang="0">
                  <a:pos x="6" y="5"/>
                </a:cxn>
                <a:cxn ang="0">
                  <a:pos x="3" y="7"/>
                </a:cxn>
                <a:cxn ang="0">
                  <a:pos x="1" y="10"/>
                </a:cxn>
                <a:cxn ang="0">
                  <a:pos x="0" y="13"/>
                </a:cxn>
                <a:cxn ang="0">
                  <a:pos x="3" y="13"/>
                </a:cxn>
                <a:cxn ang="0">
                  <a:pos x="4" y="10"/>
                </a:cxn>
                <a:cxn ang="0">
                  <a:pos x="6" y="7"/>
                </a:cxn>
                <a:cxn ang="0">
                  <a:pos x="10" y="5"/>
                </a:cxn>
                <a:cxn ang="0">
                  <a:pos x="16" y="3"/>
                </a:cxn>
                <a:cxn ang="0">
                  <a:pos x="22" y="2"/>
                </a:cxn>
                <a:cxn ang="0">
                  <a:pos x="28" y="1"/>
                </a:cxn>
                <a:cxn ang="0">
                  <a:pos x="28" y="0"/>
                </a:cxn>
              </a:cxnLst>
              <a:rect l="0" t="0" r="r" b="b"/>
              <a:pathLst>
                <a:path w="28" h="13">
                  <a:moveTo>
                    <a:pt x="28" y="0"/>
                  </a:moveTo>
                  <a:lnTo>
                    <a:pt x="23" y="0"/>
                  </a:lnTo>
                  <a:lnTo>
                    <a:pt x="16" y="1"/>
                  </a:lnTo>
                  <a:lnTo>
                    <a:pt x="11" y="3"/>
                  </a:lnTo>
                  <a:lnTo>
                    <a:pt x="6" y="5"/>
                  </a:lnTo>
                  <a:lnTo>
                    <a:pt x="3" y="7"/>
                  </a:lnTo>
                  <a:lnTo>
                    <a:pt x="1" y="10"/>
                  </a:lnTo>
                  <a:lnTo>
                    <a:pt x="0" y="13"/>
                  </a:lnTo>
                  <a:lnTo>
                    <a:pt x="3" y="13"/>
                  </a:lnTo>
                  <a:lnTo>
                    <a:pt x="4" y="10"/>
                  </a:lnTo>
                  <a:lnTo>
                    <a:pt x="6" y="7"/>
                  </a:lnTo>
                  <a:lnTo>
                    <a:pt x="10" y="5"/>
                  </a:lnTo>
                  <a:lnTo>
                    <a:pt x="16" y="3"/>
                  </a:lnTo>
                  <a:lnTo>
                    <a:pt x="22" y="2"/>
                  </a:lnTo>
                  <a:lnTo>
                    <a:pt x="28" y="1"/>
                  </a:lnTo>
                  <a:lnTo>
                    <a:pt x="28" y="0"/>
                  </a:lnTo>
                  <a:close/>
                </a:path>
              </a:pathLst>
            </a:custGeom>
            <a:solidFill>
              <a:srgbClr val="0505FB"/>
            </a:solidFill>
            <a:ln w="9525">
              <a:noFill/>
              <a:round/>
              <a:headEnd/>
              <a:tailEnd/>
            </a:ln>
            <a:effectLst/>
          </p:spPr>
          <p:txBody>
            <a:bodyPr wrap="none" anchor="ctr"/>
            <a:lstStyle/>
            <a:p>
              <a:endParaRPr lang="en-IN"/>
            </a:p>
          </p:txBody>
        </p:sp>
        <p:sp>
          <p:nvSpPr>
            <p:cNvPr id="5578" name="Freeform 1482"/>
            <p:cNvSpPr>
              <a:spLocks noChangeArrowheads="1"/>
            </p:cNvSpPr>
            <p:nvPr/>
          </p:nvSpPr>
          <p:spPr bwMode="auto">
            <a:xfrm>
              <a:off x="5004" y="1600"/>
              <a:ext cx="26" cy="12"/>
            </a:xfrm>
            <a:custGeom>
              <a:avLst/>
              <a:gdLst/>
              <a:ahLst/>
              <a:cxnLst>
                <a:cxn ang="0">
                  <a:pos x="25" y="0"/>
                </a:cxn>
                <a:cxn ang="0">
                  <a:pos x="19" y="1"/>
                </a:cxn>
                <a:cxn ang="0">
                  <a:pos x="13" y="2"/>
                </a:cxn>
                <a:cxn ang="0">
                  <a:pos x="7" y="4"/>
                </a:cxn>
                <a:cxn ang="0">
                  <a:pos x="3" y="6"/>
                </a:cxn>
                <a:cxn ang="0">
                  <a:pos x="1" y="9"/>
                </a:cxn>
                <a:cxn ang="0">
                  <a:pos x="0" y="12"/>
                </a:cxn>
                <a:cxn ang="0">
                  <a:pos x="2" y="12"/>
                </a:cxn>
                <a:cxn ang="0">
                  <a:pos x="3" y="9"/>
                </a:cxn>
                <a:cxn ang="0">
                  <a:pos x="6" y="7"/>
                </a:cxn>
                <a:cxn ang="0">
                  <a:pos x="9" y="5"/>
                </a:cxn>
                <a:cxn ang="0">
                  <a:pos x="14" y="3"/>
                </a:cxn>
                <a:cxn ang="0">
                  <a:pos x="20" y="2"/>
                </a:cxn>
                <a:cxn ang="0">
                  <a:pos x="25" y="2"/>
                </a:cxn>
                <a:cxn ang="0">
                  <a:pos x="25" y="0"/>
                </a:cxn>
              </a:cxnLst>
              <a:rect l="0" t="0" r="r" b="b"/>
              <a:pathLst>
                <a:path w="25" h="12">
                  <a:moveTo>
                    <a:pt x="25" y="0"/>
                  </a:moveTo>
                  <a:lnTo>
                    <a:pt x="19" y="1"/>
                  </a:lnTo>
                  <a:lnTo>
                    <a:pt x="13" y="2"/>
                  </a:lnTo>
                  <a:lnTo>
                    <a:pt x="7" y="4"/>
                  </a:lnTo>
                  <a:lnTo>
                    <a:pt x="3" y="6"/>
                  </a:lnTo>
                  <a:lnTo>
                    <a:pt x="1" y="9"/>
                  </a:lnTo>
                  <a:lnTo>
                    <a:pt x="0" y="12"/>
                  </a:lnTo>
                  <a:lnTo>
                    <a:pt x="2" y="12"/>
                  </a:lnTo>
                  <a:lnTo>
                    <a:pt x="3" y="9"/>
                  </a:lnTo>
                  <a:lnTo>
                    <a:pt x="6" y="7"/>
                  </a:lnTo>
                  <a:lnTo>
                    <a:pt x="9" y="5"/>
                  </a:lnTo>
                  <a:lnTo>
                    <a:pt x="14" y="3"/>
                  </a:lnTo>
                  <a:lnTo>
                    <a:pt x="20" y="2"/>
                  </a:lnTo>
                  <a:lnTo>
                    <a:pt x="25" y="2"/>
                  </a:lnTo>
                  <a:lnTo>
                    <a:pt x="25" y="0"/>
                  </a:lnTo>
                  <a:close/>
                </a:path>
              </a:pathLst>
            </a:custGeom>
            <a:solidFill>
              <a:srgbClr val="0303FC"/>
            </a:solidFill>
            <a:ln w="9525">
              <a:noFill/>
              <a:round/>
              <a:headEnd/>
              <a:tailEnd/>
            </a:ln>
            <a:effectLst/>
          </p:spPr>
          <p:txBody>
            <a:bodyPr wrap="none" anchor="ctr"/>
            <a:lstStyle/>
            <a:p>
              <a:endParaRPr lang="en-IN"/>
            </a:p>
          </p:txBody>
        </p:sp>
        <p:sp>
          <p:nvSpPr>
            <p:cNvPr id="5579" name="Freeform 1483"/>
            <p:cNvSpPr>
              <a:spLocks noChangeArrowheads="1"/>
            </p:cNvSpPr>
            <p:nvPr/>
          </p:nvSpPr>
          <p:spPr bwMode="auto">
            <a:xfrm>
              <a:off x="5006" y="1602"/>
              <a:ext cx="24" cy="10"/>
            </a:xfrm>
            <a:custGeom>
              <a:avLst/>
              <a:gdLst/>
              <a:ahLst/>
              <a:cxnLst>
                <a:cxn ang="0">
                  <a:pos x="23" y="0"/>
                </a:cxn>
                <a:cxn ang="0">
                  <a:pos x="18" y="0"/>
                </a:cxn>
                <a:cxn ang="0">
                  <a:pos x="12" y="1"/>
                </a:cxn>
                <a:cxn ang="0">
                  <a:pos x="7" y="3"/>
                </a:cxn>
                <a:cxn ang="0">
                  <a:pos x="4" y="5"/>
                </a:cxn>
                <a:cxn ang="0">
                  <a:pos x="1" y="7"/>
                </a:cxn>
                <a:cxn ang="0">
                  <a:pos x="0" y="10"/>
                </a:cxn>
                <a:cxn ang="0">
                  <a:pos x="3" y="10"/>
                </a:cxn>
                <a:cxn ang="0">
                  <a:pos x="4" y="8"/>
                </a:cxn>
                <a:cxn ang="0">
                  <a:pos x="6" y="6"/>
                </a:cxn>
                <a:cxn ang="0">
                  <a:pos x="9" y="4"/>
                </a:cxn>
                <a:cxn ang="0">
                  <a:pos x="14" y="2"/>
                </a:cxn>
                <a:cxn ang="0">
                  <a:pos x="19" y="1"/>
                </a:cxn>
                <a:cxn ang="0">
                  <a:pos x="23" y="1"/>
                </a:cxn>
                <a:cxn ang="0">
                  <a:pos x="23" y="0"/>
                </a:cxn>
              </a:cxnLst>
              <a:rect l="0" t="0" r="r" b="b"/>
              <a:pathLst>
                <a:path w="23" h="10">
                  <a:moveTo>
                    <a:pt x="23" y="0"/>
                  </a:moveTo>
                  <a:lnTo>
                    <a:pt x="18" y="0"/>
                  </a:lnTo>
                  <a:lnTo>
                    <a:pt x="12" y="1"/>
                  </a:lnTo>
                  <a:lnTo>
                    <a:pt x="7" y="3"/>
                  </a:lnTo>
                  <a:lnTo>
                    <a:pt x="4" y="5"/>
                  </a:lnTo>
                  <a:lnTo>
                    <a:pt x="1" y="7"/>
                  </a:lnTo>
                  <a:lnTo>
                    <a:pt x="0" y="10"/>
                  </a:lnTo>
                  <a:lnTo>
                    <a:pt x="3" y="10"/>
                  </a:lnTo>
                  <a:lnTo>
                    <a:pt x="4" y="8"/>
                  </a:lnTo>
                  <a:lnTo>
                    <a:pt x="6" y="6"/>
                  </a:lnTo>
                  <a:lnTo>
                    <a:pt x="9" y="4"/>
                  </a:lnTo>
                  <a:lnTo>
                    <a:pt x="14" y="2"/>
                  </a:lnTo>
                  <a:lnTo>
                    <a:pt x="19" y="1"/>
                  </a:lnTo>
                  <a:lnTo>
                    <a:pt x="23" y="1"/>
                  </a:lnTo>
                  <a:lnTo>
                    <a:pt x="23" y="0"/>
                  </a:lnTo>
                  <a:close/>
                </a:path>
              </a:pathLst>
            </a:custGeom>
            <a:solidFill>
              <a:srgbClr val="0202FD"/>
            </a:solidFill>
            <a:ln w="9525">
              <a:noFill/>
              <a:round/>
              <a:headEnd/>
              <a:tailEnd/>
            </a:ln>
            <a:effectLst/>
          </p:spPr>
          <p:txBody>
            <a:bodyPr wrap="none" anchor="ctr"/>
            <a:lstStyle/>
            <a:p>
              <a:endParaRPr lang="en-IN"/>
            </a:p>
          </p:txBody>
        </p:sp>
        <p:sp>
          <p:nvSpPr>
            <p:cNvPr id="5580" name="Freeform 1484"/>
            <p:cNvSpPr>
              <a:spLocks noChangeArrowheads="1"/>
            </p:cNvSpPr>
            <p:nvPr/>
          </p:nvSpPr>
          <p:spPr bwMode="auto">
            <a:xfrm>
              <a:off x="5009" y="1603"/>
              <a:ext cx="21" cy="9"/>
            </a:xfrm>
            <a:custGeom>
              <a:avLst/>
              <a:gdLst/>
              <a:ahLst/>
              <a:cxnLst>
                <a:cxn ang="0">
                  <a:pos x="20" y="0"/>
                </a:cxn>
                <a:cxn ang="0">
                  <a:pos x="16" y="0"/>
                </a:cxn>
                <a:cxn ang="0">
                  <a:pos x="11" y="1"/>
                </a:cxn>
                <a:cxn ang="0">
                  <a:pos x="6" y="3"/>
                </a:cxn>
                <a:cxn ang="0">
                  <a:pos x="3" y="5"/>
                </a:cxn>
                <a:cxn ang="0">
                  <a:pos x="1" y="7"/>
                </a:cxn>
                <a:cxn ang="0">
                  <a:pos x="0" y="9"/>
                </a:cxn>
                <a:cxn ang="0">
                  <a:pos x="3" y="9"/>
                </a:cxn>
                <a:cxn ang="0">
                  <a:pos x="4" y="7"/>
                </a:cxn>
                <a:cxn ang="0">
                  <a:pos x="7" y="5"/>
                </a:cxn>
                <a:cxn ang="0">
                  <a:pos x="11" y="3"/>
                </a:cxn>
                <a:cxn ang="0">
                  <a:pos x="16" y="2"/>
                </a:cxn>
                <a:cxn ang="0">
                  <a:pos x="20" y="1"/>
                </a:cxn>
                <a:cxn ang="0">
                  <a:pos x="20" y="0"/>
                </a:cxn>
              </a:cxnLst>
              <a:rect l="0" t="0" r="r" b="b"/>
              <a:pathLst>
                <a:path w="20" h="9">
                  <a:moveTo>
                    <a:pt x="20" y="0"/>
                  </a:moveTo>
                  <a:lnTo>
                    <a:pt x="16" y="0"/>
                  </a:lnTo>
                  <a:lnTo>
                    <a:pt x="11" y="1"/>
                  </a:lnTo>
                  <a:lnTo>
                    <a:pt x="6" y="3"/>
                  </a:lnTo>
                  <a:lnTo>
                    <a:pt x="3" y="5"/>
                  </a:lnTo>
                  <a:lnTo>
                    <a:pt x="1" y="7"/>
                  </a:lnTo>
                  <a:lnTo>
                    <a:pt x="0" y="9"/>
                  </a:lnTo>
                  <a:lnTo>
                    <a:pt x="3" y="9"/>
                  </a:lnTo>
                  <a:lnTo>
                    <a:pt x="4" y="7"/>
                  </a:lnTo>
                  <a:lnTo>
                    <a:pt x="7" y="5"/>
                  </a:lnTo>
                  <a:lnTo>
                    <a:pt x="11" y="3"/>
                  </a:lnTo>
                  <a:lnTo>
                    <a:pt x="16" y="2"/>
                  </a:lnTo>
                  <a:lnTo>
                    <a:pt x="20" y="1"/>
                  </a:lnTo>
                  <a:lnTo>
                    <a:pt x="20" y="0"/>
                  </a:lnTo>
                  <a:close/>
                </a:path>
              </a:pathLst>
            </a:custGeom>
            <a:solidFill>
              <a:srgbClr val="0000FE"/>
            </a:solidFill>
            <a:ln w="9525">
              <a:noFill/>
              <a:round/>
              <a:headEnd/>
              <a:tailEnd/>
            </a:ln>
            <a:effectLst/>
          </p:spPr>
          <p:txBody>
            <a:bodyPr wrap="none" anchor="ctr"/>
            <a:lstStyle/>
            <a:p>
              <a:endParaRPr lang="en-IN"/>
            </a:p>
          </p:txBody>
        </p:sp>
        <p:sp>
          <p:nvSpPr>
            <p:cNvPr id="5581" name="Freeform 1485"/>
            <p:cNvSpPr>
              <a:spLocks noChangeArrowheads="1"/>
            </p:cNvSpPr>
            <p:nvPr/>
          </p:nvSpPr>
          <p:spPr bwMode="auto">
            <a:xfrm>
              <a:off x="5012" y="1604"/>
              <a:ext cx="18" cy="8"/>
            </a:xfrm>
            <a:custGeom>
              <a:avLst/>
              <a:gdLst/>
              <a:ahLst/>
              <a:cxnLst>
                <a:cxn ang="0">
                  <a:pos x="17" y="0"/>
                </a:cxn>
                <a:cxn ang="0">
                  <a:pos x="13" y="1"/>
                </a:cxn>
                <a:cxn ang="0">
                  <a:pos x="8" y="2"/>
                </a:cxn>
                <a:cxn ang="0">
                  <a:pos x="4" y="4"/>
                </a:cxn>
                <a:cxn ang="0">
                  <a:pos x="1" y="6"/>
                </a:cxn>
                <a:cxn ang="0">
                  <a:pos x="0" y="8"/>
                </a:cxn>
                <a:cxn ang="0">
                  <a:pos x="3" y="8"/>
                </a:cxn>
                <a:cxn ang="0">
                  <a:pos x="4" y="6"/>
                </a:cxn>
                <a:cxn ang="0">
                  <a:pos x="6" y="4"/>
                </a:cxn>
                <a:cxn ang="0">
                  <a:pos x="9" y="3"/>
                </a:cxn>
                <a:cxn ang="0">
                  <a:pos x="14" y="2"/>
                </a:cxn>
                <a:cxn ang="0">
                  <a:pos x="17" y="2"/>
                </a:cxn>
                <a:cxn ang="0">
                  <a:pos x="17" y="0"/>
                </a:cxn>
              </a:cxnLst>
              <a:rect l="0" t="0" r="r" b="b"/>
              <a:pathLst>
                <a:path w="17" h="8">
                  <a:moveTo>
                    <a:pt x="17" y="0"/>
                  </a:moveTo>
                  <a:lnTo>
                    <a:pt x="13" y="1"/>
                  </a:lnTo>
                  <a:lnTo>
                    <a:pt x="8" y="2"/>
                  </a:lnTo>
                  <a:lnTo>
                    <a:pt x="4" y="4"/>
                  </a:lnTo>
                  <a:lnTo>
                    <a:pt x="1" y="6"/>
                  </a:lnTo>
                  <a:lnTo>
                    <a:pt x="0" y="8"/>
                  </a:lnTo>
                  <a:lnTo>
                    <a:pt x="3" y="8"/>
                  </a:lnTo>
                  <a:lnTo>
                    <a:pt x="4" y="6"/>
                  </a:lnTo>
                  <a:lnTo>
                    <a:pt x="6" y="4"/>
                  </a:lnTo>
                  <a:lnTo>
                    <a:pt x="9" y="3"/>
                  </a:lnTo>
                  <a:lnTo>
                    <a:pt x="14" y="2"/>
                  </a:lnTo>
                  <a:lnTo>
                    <a:pt x="17" y="2"/>
                  </a:lnTo>
                  <a:lnTo>
                    <a:pt x="17" y="0"/>
                  </a:lnTo>
                  <a:close/>
                </a:path>
              </a:pathLst>
            </a:custGeom>
            <a:solidFill>
              <a:srgbClr val="0000FF"/>
            </a:solidFill>
            <a:ln w="9525">
              <a:noFill/>
              <a:round/>
              <a:headEnd/>
              <a:tailEnd/>
            </a:ln>
            <a:effectLst/>
          </p:spPr>
          <p:txBody>
            <a:bodyPr wrap="none" anchor="ctr"/>
            <a:lstStyle/>
            <a:p>
              <a:endParaRPr lang="en-IN"/>
            </a:p>
          </p:txBody>
        </p:sp>
        <p:sp>
          <p:nvSpPr>
            <p:cNvPr id="5582" name="Freeform 1486"/>
            <p:cNvSpPr>
              <a:spLocks noChangeArrowheads="1"/>
            </p:cNvSpPr>
            <p:nvPr/>
          </p:nvSpPr>
          <p:spPr bwMode="auto">
            <a:xfrm>
              <a:off x="5016" y="1606"/>
              <a:ext cx="14" cy="6"/>
            </a:xfrm>
            <a:custGeom>
              <a:avLst/>
              <a:gdLst/>
              <a:ahLst/>
              <a:cxnLst>
                <a:cxn ang="0">
                  <a:pos x="14" y="0"/>
                </a:cxn>
                <a:cxn ang="0">
                  <a:pos x="11" y="0"/>
                </a:cxn>
                <a:cxn ang="0">
                  <a:pos x="6" y="1"/>
                </a:cxn>
                <a:cxn ang="0">
                  <a:pos x="3" y="2"/>
                </a:cxn>
                <a:cxn ang="0">
                  <a:pos x="1" y="4"/>
                </a:cxn>
                <a:cxn ang="0">
                  <a:pos x="0" y="6"/>
                </a:cxn>
                <a:cxn ang="0">
                  <a:pos x="3" y="6"/>
                </a:cxn>
                <a:cxn ang="0">
                  <a:pos x="4" y="4"/>
                </a:cxn>
                <a:cxn ang="0">
                  <a:pos x="7" y="2"/>
                </a:cxn>
                <a:cxn ang="0">
                  <a:pos x="11" y="1"/>
                </a:cxn>
                <a:cxn ang="0">
                  <a:pos x="14" y="1"/>
                </a:cxn>
                <a:cxn ang="0">
                  <a:pos x="14" y="0"/>
                </a:cxn>
              </a:cxnLst>
              <a:rect l="0" t="0" r="r" b="b"/>
              <a:pathLst>
                <a:path w="14" h="6">
                  <a:moveTo>
                    <a:pt x="14" y="0"/>
                  </a:moveTo>
                  <a:lnTo>
                    <a:pt x="11" y="0"/>
                  </a:lnTo>
                  <a:lnTo>
                    <a:pt x="6" y="1"/>
                  </a:lnTo>
                  <a:lnTo>
                    <a:pt x="3" y="2"/>
                  </a:lnTo>
                  <a:lnTo>
                    <a:pt x="1" y="4"/>
                  </a:lnTo>
                  <a:lnTo>
                    <a:pt x="0" y="6"/>
                  </a:lnTo>
                  <a:lnTo>
                    <a:pt x="3" y="6"/>
                  </a:lnTo>
                  <a:lnTo>
                    <a:pt x="4" y="4"/>
                  </a:lnTo>
                  <a:lnTo>
                    <a:pt x="7" y="2"/>
                  </a:lnTo>
                  <a:lnTo>
                    <a:pt x="11" y="1"/>
                  </a:lnTo>
                  <a:lnTo>
                    <a:pt x="14" y="1"/>
                  </a:lnTo>
                  <a:lnTo>
                    <a:pt x="14" y="0"/>
                  </a:lnTo>
                  <a:close/>
                </a:path>
              </a:pathLst>
            </a:custGeom>
            <a:solidFill>
              <a:srgbClr val="0000FF"/>
            </a:solidFill>
            <a:ln w="9525">
              <a:noFill/>
              <a:round/>
              <a:headEnd/>
              <a:tailEnd/>
            </a:ln>
            <a:effectLst/>
          </p:spPr>
          <p:txBody>
            <a:bodyPr wrap="none" anchor="ctr"/>
            <a:lstStyle/>
            <a:p>
              <a:endParaRPr lang="en-IN"/>
            </a:p>
          </p:txBody>
        </p:sp>
        <p:sp>
          <p:nvSpPr>
            <p:cNvPr id="5583" name="Freeform 1487"/>
            <p:cNvSpPr>
              <a:spLocks noChangeArrowheads="1"/>
            </p:cNvSpPr>
            <p:nvPr/>
          </p:nvSpPr>
          <p:spPr bwMode="auto">
            <a:xfrm>
              <a:off x="5019" y="1607"/>
              <a:ext cx="11" cy="4"/>
            </a:xfrm>
            <a:custGeom>
              <a:avLst/>
              <a:gdLst/>
              <a:ahLst/>
              <a:cxnLst>
                <a:cxn ang="0">
                  <a:pos x="11" y="0"/>
                </a:cxn>
                <a:cxn ang="0">
                  <a:pos x="8" y="0"/>
                </a:cxn>
                <a:cxn ang="0">
                  <a:pos x="4" y="1"/>
                </a:cxn>
                <a:cxn ang="0">
                  <a:pos x="1" y="3"/>
                </a:cxn>
                <a:cxn ang="0">
                  <a:pos x="0" y="5"/>
                </a:cxn>
                <a:cxn ang="0">
                  <a:pos x="3" y="5"/>
                </a:cxn>
                <a:cxn ang="0">
                  <a:pos x="4" y="4"/>
                </a:cxn>
                <a:cxn ang="0">
                  <a:pos x="6" y="2"/>
                </a:cxn>
                <a:cxn ang="0">
                  <a:pos x="9" y="2"/>
                </a:cxn>
                <a:cxn ang="0">
                  <a:pos x="11" y="1"/>
                </a:cxn>
                <a:cxn ang="0">
                  <a:pos x="11" y="0"/>
                </a:cxn>
              </a:cxnLst>
              <a:rect l="0" t="0" r="r" b="b"/>
              <a:pathLst>
                <a:path w="11" h="5">
                  <a:moveTo>
                    <a:pt x="11" y="0"/>
                  </a:moveTo>
                  <a:lnTo>
                    <a:pt x="8" y="0"/>
                  </a:lnTo>
                  <a:lnTo>
                    <a:pt x="4" y="1"/>
                  </a:lnTo>
                  <a:lnTo>
                    <a:pt x="1" y="3"/>
                  </a:lnTo>
                  <a:lnTo>
                    <a:pt x="0" y="5"/>
                  </a:lnTo>
                  <a:lnTo>
                    <a:pt x="3" y="5"/>
                  </a:lnTo>
                  <a:lnTo>
                    <a:pt x="4" y="4"/>
                  </a:lnTo>
                  <a:lnTo>
                    <a:pt x="6" y="2"/>
                  </a:lnTo>
                  <a:lnTo>
                    <a:pt x="9" y="2"/>
                  </a:lnTo>
                  <a:lnTo>
                    <a:pt x="11" y="1"/>
                  </a:lnTo>
                  <a:lnTo>
                    <a:pt x="11" y="0"/>
                  </a:lnTo>
                  <a:close/>
                </a:path>
              </a:pathLst>
            </a:custGeom>
            <a:solidFill>
              <a:srgbClr val="0000FF"/>
            </a:solidFill>
            <a:ln w="9525">
              <a:noFill/>
              <a:round/>
              <a:headEnd/>
              <a:tailEnd/>
            </a:ln>
            <a:effectLst/>
          </p:spPr>
          <p:txBody>
            <a:bodyPr wrap="none" anchor="ctr"/>
            <a:lstStyle/>
            <a:p>
              <a:endParaRPr lang="en-IN"/>
            </a:p>
          </p:txBody>
        </p:sp>
        <p:sp>
          <p:nvSpPr>
            <p:cNvPr id="5584" name="Freeform 1488"/>
            <p:cNvSpPr>
              <a:spLocks noChangeArrowheads="1"/>
            </p:cNvSpPr>
            <p:nvPr/>
          </p:nvSpPr>
          <p:spPr bwMode="auto">
            <a:xfrm>
              <a:off x="5022" y="1608"/>
              <a:ext cx="8" cy="3"/>
            </a:xfrm>
            <a:custGeom>
              <a:avLst/>
              <a:gdLst/>
              <a:ahLst/>
              <a:cxnLst>
                <a:cxn ang="0">
                  <a:pos x="8" y="0"/>
                </a:cxn>
                <a:cxn ang="0">
                  <a:pos x="6" y="1"/>
                </a:cxn>
                <a:cxn ang="0">
                  <a:pos x="3" y="1"/>
                </a:cxn>
                <a:cxn ang="0">
                  <a:pos x="1" y="3"/>
                </a:cxn>
                <a:cxn ang="0">
                  <a:pos x="0" y="4"/>
                </a:cxn>
                <a:cxn ang="0">
                  <a:pos x="3" y="4"/>
                </a:cxn>
                <a:cxn ang="0">
                  <a:pos x="4" y="3"/>
                </a:cxn>
                <a:cxn ang="0">
                  <a:pos x="6" y="2"/>
                </a:cxn>
                <a:cxn ang="0">
                  <a:pos x="8" y="2"/>
                </a:cxn>
                <a:cxn ang="0">
                  <a:pos x="8" y="0"/>
                </a:cxn>
              </a:cxnLst>
              <a:rect l="0" t="0" r="r" b="b"/>
              <a:pathLst>
                <a:path w="8" h="4">
                  <a:moveTo>
                    <a:pt x="8" y="0"/>
                  </a:moveTo>
                  <a:lnTo>
                    <a:pt x="6" y="1"/>
                  </a:lnTo>
                  <a:lnTo>
                    <a:pt x="3" y="1"/>
                  </a:lnTo>
                  <a:lnTo>
                    <a:pt x="1" y="3"/>
                  </a:lnTo>
                  <a:lnTo>
                    <a:pt x="0" y="4"/>
                  </a:lnTo>
                  <a:lnTo>
                    <a:pt x="3" y="4"/>
                  </a:lnTo>
                  <a:lnTo>
                    <a:pt x="4" y="3"/>
                  </a:lnTo>
                  <a:lnTo>
                    <a:pt x="6" y="2"/>
                  </a:lnTo>
                  <a:lnTo>
                    <a:pt x="8" y="2"/>
                  </a:lnTo>
                  <a:lnTo>
                    <a:pt x="8" y="0"/>
                  </a:lnTo>
                  <a:close/>
                </a:path>
              </a:pathLst>
            </a:custGeom>
            <a:solidFill>
              <a:srgbClr val="0000FF"/>
            </a:solidFill>
            <a:ln w="9525">
              <a:noFill/>
              <a:round/>
              <a:headEnd/>
              <a:tailEnd/>
            </a:ln>
            <a:effectLst/>
          </p:spPr>
          <p:txBody>
            <a:bodyPr wrap="none" anchor="ctr"/>
            <a:lstStyle/>
            <a:p>
              <a:endParaRPr lang="en-IN"/>
            </a:p>
          </p:txBody>
        </p:sp>
        <p:sp>
          <p:nvSpPr>
            <p:cNvPr id="5585" name="Freeform 1489"/>
            <p:cNvSpPr>
              <a:spLocks noChangeArrowheads="1"/>
            </p:cNvSpPr>
            <p:nvPr/>
          </p:nvSpPr>
          <p:spPr bwMode="auto">
            <a:xfrm>
              <a:off x="5026" y="1611"/>
              <a:ext cx="4" cy="1"/>
            </a:xfrm>
            <a:custGeom>
              <a:avLst/>
              <a:gdLst/>
              <a:ahLst/>
              <a:cxnLst>
                <a:cxn ang="0">
                  <a:pos x="5" y="0"/>
                </a:cxn>
                <a:cxn ang="0">
                  <a:pos x="3" y="0"/>
                </a:cxn>
                <a:cxn ang="0">
                  <a:pos x="1" y="1"/>
                </a:cxn>
                <a:cxn ang="0">
                  <a:pos x="0" y="2"/>
                </a:cxn>
                <a:cxn ang="0">
                  <a:pos x="3" y="2"/>
                </a:cxn>
                <a:cxn ang="0">
                  <a:pos x="4" y="1"/>
                </a:cxn>
                <a:cxn ang="0">
                  <a:pos x="5" y="1"/>
                </a:cxn>
                <a:cxn ang="0">
                  <a:pos x="5" y="0"/>
                </a:cxn>
              </a:cxnLst>
              <a:rect l="0" t="0" r="r" b="b"/>
              <a:pathLst>
                <a:path w="5" h="2">
                  <a:moveTo>
                    <a:pt x="5" y="0"/>
                  </a:moveTo>
                  <a:lnTo>
                    <a:pt x="3" y="0"/>
                  </a:lnTo>
                  <a:lnTo>
                    <a:pt x="1" y="1"/>
                  </a:lnTo>
                  <a:lnTo>
                    <a:pt x="0" y="2"/>
                  </a:lnTo>
                  <a:lnTo>
                    <a:pt x="3" y="2"/>
                  </a:lnTo>
                  <a:lnTo>
                    <a:pt x="4" y="1"/>
                  </a:lnTo>
                  <a:lnTo>
                    <a:pt x="5" y="1"/>
                  </a:lnTo>
                  <a:lnTo>
                    <a:pt x="5" y="0"/>
                  </a:lnTo>
                  <a:close/>
                </a:path>
              </a:pathLst>
            </a:custGeom>
            <a:solidFill>
              <a:srgbClr val="0000FF"/>
            </a:solidFill>
            <a:ln w="9525">
              <a:noFill/>
              <a:round/>
              <a:headEnd/>
              <a:tailEnd/>
            </a:ln>
            <a:effectLst/>
          </p:spPr>
          <p:txBody>
            <a:bodyPr wrap="none" anchor="ctr"/>
            <a:lstStyle/>
            <a:p>
              <a:endParaRPr lang="en-IN"/>
            </a:p>
          </p:txBody>
        </p:sp>
        <p:sp>
          <p:nvSpPr>
            <p:cNvPr id="5586" name="Freeform 1490"/>
            <p:cNvSpPr>
              <a:spLocks noChangeArrowheads="1"/>
            </p:cNvSpPr>
            <p:nvPr/>
          </p:nvSpPr>
          <p:spPr bwMode="auto">
            <a:xfrm>
              <a:off x="5029" y="1612"/>
              <a:ext cx="1" cy="0"/>
            </a:xfrm>
            <a:custGeom>
              <a:avLst/>
              <a:gdLst/>
              <a:ahLst/>
              <a:cxnLst>
                <a:cxn ang="0">
                  <a:pos x="2" y="0"/>
                </a:cxn>
                <a:cxn ang="0">
                  <a:pos x="1" y="0"/>
                </a:cxn>
                <a:cxn ang="0">
                  <a:pos x="0" y="1"/>
                </a:cxn>
                <a:cxn ang="0">
                  <a:pos x="2" y="1"/>
                </a:cxn>
                <a:cxn ang="0">
                  <a:pos x="2" y="1"/>
                </a:cxn>
                <a:cxn ang="0">
                  <a:pos x="2" y="0"/>
                </a:cxn>
              </a:cxnLst>
              <a:rect l="0" t="0" r="r" b="b"/>
              <a:pathLst>
                <a:path w="2" h="1">
                  <a:moveTo>
                    <a:pt x="2" y="0"/>
                  </a:moveTo>
                  <a:lnTo>
                    <a:pt x="1" y="0"/>
                  </a:lnTo>
                  <a:lnTo>
                    <a:pt x="0" y="1"/>
                  </a:lnTo>
                  <a:lnTo>
                    <a:pt x="2" y="1"/>
                  </a:lnTo>
                  <a:lnTo>
                    <a:pt x="2" y="1"/>
                  </a:lnTo>
                  <a:lnTo>
                    <a:pt x="2" y="0"/>
                  </a:lnTo>
                  <a:close/>
                </a:path>
              </a:pathLst>
            </a:custGeom>
            <a:solidFill>
              <a:srgbClr val="0000FF"/>
            </a:solidFill>
            <a:ln w="9525">
              <a:noFill/>
              <a:round/>
              <a:headEnd/>
              <a:tailEnd/>
            </a:ln>
            <a:effectLst/>
          </p:spPr>
          <p:txBody>
            <a:bodyPr wrap="none" anchor="ctr"/>
            <a:lstStyle/>
            <a:p>
              <a:endParaRPr lang="en-IN"/>
            </a:p>
          </p:txBody>
        </p:sp>
        <p:sp>
          <p:nvSpPr>
            <p:cNvPr id="5587" name="Freeform 1491"/>
            <p:cNvSpPr>
              <a:spLocks noChangeArrowheads="1"/>
            </p:cNvSpPr>
            <p:nvPr/>
          </p:nvSpPr>
          <p:spPr bwMode="auto">
            <a:xfrm>
              <a:off x="4933" y="1274"/>
              <a:ext cx="41" cy="57"/>
            </a:xfrm>
            <a:custGeom>
              <a:avLst/>
              <a:gdLst/>
              <a:ahLst/>
              <a:cxnLst>
                <a:cxn ang="0">
                  <a:pos x="38" y="0"/>
                </a:cxn>
                <a:cxn ang="0">
                  <a:pos x="31" y="0"/>
                </a:cxn>
                <a:cxn ang="0">
                  <a:pos x="24" y="3"/>
                </a:cxn>
                <a:cxn ang="0">
                  <a:pos x="18" y="7"/>
                </a:cxn>
                <a:cxn ang="0">
                  <a:pos x="13" y="13"/>
                </a:cxn>
                <a:cxn ang="0">
                  <a:pos x="9" y="20"/>
                </a:cxn>
                <a:cxn ang="0">
                  <a:pos x="5" y="27"/>
                </a:cxn>
                <a:cxn ang="0">
                  <a:pos x="2" y="35"/>
                </a:cxn>
                <a:cxn ang="0">
                  <a:pos x="0" y="45"/>
                </a:cxn>
                <a:cxn ang="0">
                  <a:pos x="0" y="53"/>
                </a:cxn>
                <a:cxn ang="0">
                  <a:pos x="0" y="0"/>
                </a:cxn>
                <a:cxn ang="0">
                  <a:pos x="38" y="0"/>
                </a:cxn>
              </a:cxnLst>
              <a:rect l="0" t="0" r="r" b="b"/>
              <a:pathLst>
                <a:path w="38" h="53">
                  <a:moveTo>
                    <a:pt x="38" y="0"/>
                  </a:moveTo>
                  <a:lnTo>
                    <a:pt x="31" y="0"/>
                  </a:lnTo>
                  <a:lnTo>
                    <a:pt x="24" y="3"/>
                  </a:lnTo>
                  <a:lnTo>
                    <a:pt x="18" y="7"/>
                  </a:lnTo>
                  <a:lnTo>
                    <a:pt x="13" y="13"/>
                  </a:lnTo>
                  <a:lnTo>
                    <a:pt x="9" y="20"/>
                  </a:lnTo>
                  <a:lnTo>
                    <a:pt x="5" y="27"/>
                  </a:lnTo>
                  <a:lnTo>
                    <a:pt x="2" y="35"/>
                  </a:lnTo>
                  <a:lnTo>
                    <a:pt x="0" y="45"/>
                  </a:lnTo>
                  <a:lnTo>
                    <a:pt x="0" y="53"/>
                  </a:lnTo>
                  <a:lnTo>
                    <a:pt x="0" y="0"/>
                  </a:lnTo>
                  <a:lnTo>
                    <a:pt x="38" y="0"/>
                  </a:lnTo>
                  <a:close/>
                </a:path>
              </a:pathLst>
            </a:custGeom>
            <a:solidFill>
              <a:srgbClr val="E6E6E6"/>
            </a:solidFill>
            <a:ln w="9525">
              <a:noFill/>
              <a:round/>
              <a:headEnd/>
              <a:tailEnd/>
            </a:ln>
            <a:effectLst/>
          </p:spPr>
          <p:txBody>
            <a:bodyPr wrap="none" anchor="ctr"/>
            <a:lstStyle/>
            <a:p>
              <a:endParaRPr lang="en-IN"/>
            </a:p>
          </p:txBody>
        </p:sp>
        <p:sp>
          <p:nvSpPr>
            <p:cNvPr id="5588" name="Freeform 1492"/>
            <p:cNvSpPr>
              <a:spLocks noChangeArrowheads="1"/>
            </p:cNvSpPr>
            <p:nvPr/>
          </p:nvSpPr>
          <p:spPr bwMode="auto">
            <a:xfrm>
              <a:off x="4933" y="1274"/>
              <a:ext cx="41" cy="57"/>
            </a:xfrm>
            <a:custGeom>
              <a:avLst/>
              <a:gdLst/>
              <a:ahLst/>
              <a:cxnLst>
                <a:cxn ang="0">
                  <a:pos x="38" y="0"/>
                </a:cxn>
                <a:cxn ang="0">
                  <a:pos x="31" y="0"/>
                </a:cxn>
                <a:cxn ang="0">
                  <a:pos x="24" y="3"/>
                </a:cxn>
                <a:cxn ang="0">
                  <a:pos x="18" y="7"/>
                </a:cxn>
                <a:cxn ang="0">
                  <a:pos x="13" y="13"/>
                </a:cxn>
                <a:cxn ang="0">
                  <a:pos x="9" y="20"/>
                </a:cxn>
                <a:cxn ang="0">
                  <a:pos x="5" y="27"/>
                </a:cxn>
                <a:cxn ang="0">
                  <a:pos x="2" y="35"/>
                </a:cxn>
                <a:cxn ang="0">
                  <a:pos x="0" y="45"/>
                </a:cxn>
                <a:cxn ang="0">
                  <a:pos x="0" y="53"/>
                </a:cxn>
                <a:cxn ang="0">
                  <a:pos x="2" y="53"/>
                </a:cxn>
                <a:cxn ang="0">
                  <a:pos x="2" y="45"/>
                </a:cxn>
                <a:cxn ang="0">
                  <a:pos x="4" y="36"/>
                </a:cxn>
                <a:cxn ang="0">
                  <a:pos x="7" y="28"/>
                </a:cxn>
                <a:cxn ang="0">
                  <a:pos x="10" y="21"/>
                </a:cxn>
                <a:cxn ang="0">
                  <a:pos x="15" y="15"/>
                </a:cxn>
                <a:cxn ang="0">
                  <a:pos x="19" y="10"/>
                </a:cxn>
                <a:cxn ang="0">
                  <a:pos x="25" y="6"/>
                </a:cxn>
                <a:cxn ang="0">
                  <a:pos x="31" y="3"/>
                </a:cxn>
                <a:cxn ang="0">
                  <a:pos x="38" y="3"/>
                </a:cxn>
                <a:cxn ang="0">
                  <a:pos x="38" y="0"/>
                </a:cxn>
              </a:cxnLst>
              <a:rect l="0" t="0" r="r" b="b"/>
              <a:pathLst>
                <a:path w="38" h="53">
                  <a:moveTo>
                    <a:pt x="38" y="0"/>
                  </a:moveTo>
                  <a:lnTo>
                    <a:pt x="31" y="0"/>
                  </a:lnTo>
                  <a:lnTo>
                    <a:pt x="24" y="3"/>
                  </a:lnTo>
                  <a:lnTo>
                    <a:pt x="18" y="7"/>
                  </a:lnTo>
                  <a:lnTo>
                    <a:pt x="13" y="13"/>
                  </a:lnTo>
                  <a:lnTo>
                    <a:pt x="9" y="20"/>
                  </a:lnTo>
                  <a:lnTo>
                    <a:pt x="5" y="27"/>
                  </a:lnTo>
                  <a:lnTo>
                    <a:pt x="2" y="35"/>
                  </a:lnTo>
                  <a:lnTo>
                    <a:pt x="0" y="45"/>
                  </a:lnTo>
                  <a:lnTo>
                    <a:pt x="0" y="53"/>
                  </a:lnTo>
                  <a:lnTo>
                    <a:pt x="2" y="53"/>
                  </a:lnTo>
                  <a:lnTo>
                    <a:pt x="2" y="45"/>
                  </a:lnTo>
                  <a:lnTo>
                    <a:pt x="4" y="36"/>
                  </a:lnTo>
                  <a:lnTo>
                    <a:pt x="7" y="28"/>
                  </a:lnTo>
                  <a:lnTo>
                    <a:pt x="10" y="21"/>
                  </a:lnTo>
                  <a:lnTo>
                    <a:pt x="15" y="15"/>
                  </a:lnTo>
                  <a:lnTo>
                    <a:pt x="19" y="10"/>
                  </a:lnTo>
                  <a:lnTo>
                    <a:pt x="25" y="6"/>
                  </a:lnTo>
                  <a:lnTo>
                    <a:pt x="31" y="3"/>
                  </a:lnTo>
                  <a:lnTo>
                    <a:pt x="38" y="3"/>
                  </a:lnTo>
                  <a:lnTo>
                    <a:pt x="38" y="0"/>
                  </a:lnTo>
                  <a:close/>
                </a:path>
              </a:pathLst>
            </a:custGeom>
            <a:solidFill>
              <a:srgbClr val="E6E6E6"/>
            </a:solidFill>
            <a:ln w="9525">
              <a:noFill/>
              <a:round/>
              <a:headEnd/>
              <a:tailEnd/>
            </a:ln>
            <a:effectLst/>
          </p:spPr>
          <p:txBody>
            <a:bodyPr wrap="none" anchor="ctr"/>
            <a:lstStyle/>
            <a:p>
              <a:endParaRPr lang="en-IN"/>
            </a:p>
          </p:txBody>
        </p:sp>
        <p:sp>
          <p:nvSpPr>
            <p:cNvPr id="5589" name="Freeform 1493"/>
            <p:cNvSpPr>
              <a:spLocks noChangeArrowheads="1"/>
            </p:cNvSpPr>
            <p:nvPr/>
          </p:nvSpPr>
          <p:spPr bwMode="auto">
            <a:xfrm>
              <a:off x="4935" y="1278"/>
              <a:ext cx="39" cy="54"/>
            </a:xfrm>
            <a:custGeom>
              <a:avLst/>
              <a:gdLst/>
              <a:ahLst/>
              <a:cxnLst>
                <a:cxn ang="0">
                  <a:pos x="36" y="0"/>
                </a:cxn>
                <a:cxn ang="0">
                  <a:pos x="29" y="0"/>
                </a:cxn>
                <a:cxn ang="0">
                  <a:pos x="23" y="3"/>
                </a:cxn>
                <a:cxn ang="0">
                  <a:pos x="17" y="7"/>
                </a:cxn>
                <a:cxn ang="0">
                  <a:pos x="13" y="12"/>
                </a:cxn>
                <a:cxn ang="0">
                  <a:pos x="8" y="18"/>
                </a:cxn>
                <a:cxn ang="0">
                  <a:pos x="5" y="25"/>
                </a:cxn>
                <a:cxn ang="0">
                  <a:pos x="2" y="33"/>
                </a:cxn>
                <a:cxn ang="0">
                  <a:pos x="0" y="42"/>
                </a:cxn>
                <a:cxn ang="0">
                  <a:pos x="0" y="50"/>
                </a:cxn>
                <a:cxn ang="0">
                  <a:pos x="2" y="50"/>
                </a:cxn>
                <a:cxn ang="0">
                  <a:pos x="2" y="42"/>
                </a:cxn>
                <a:cxn ang="0">
                  <a:pos x="4" y="32"/>
                </a:cxn>
                <a:cxn ang="0">
                  <a:pos x="8" y="24"/>
                </a:cxn>
                <a:cxn ang="0">
                  <a:pos x="12" y="17"/>
                </a:cxn>
                <a:cxn ang="0">
                  <a:pos x="16" y="11"/>
                </a:cxn>
                <a:cxn ang="0">
                  <a:pos x="22" y="6"/>
                </a:cxn>
                <a:cxn ang="0">
                  <a:pos x="29" y="3"/>
                </a:cxn>
                <a:cxn ang="0">
                  <a:pos x="36" y="2"/>
                </a:cxn>
                <a:cxn ang="0">
                  <a:pos x="36" y="0"/>
                </a:cxn>
              </a:cxnLst>
              <a:rect l="0" t="0" r="r" b="b"/>
              <a:pathLst>
                <a:path w="36" h="50">
                  <a:moveTo>
                    <a:pt x="36" y="0"/>
                  </a:moveTo>
                  <a:lnTo>
                    <a:pt x="29" y="0"/>
                  </a:lnTo>
                  <a:lnTo>
                    <a:pt x="23" y="3"/>
                  </a:lnTo>
                  <a:lnTo>
                    <a:pt x="17" y="7"/>
                  </a:lnTo>
                  <a:lnTo>
                    <a:pt x="13" y="12"/>
                  </a:lnTo>
                  <a:lnTo>
                    <a:pt x="8" y="18"/>
                  </a:lnTo>
                  <a:lnTo>
                    <a:pt x="5" y="25"/>
                  </a:lnTo>
                  <a:lnTo>
                    <a:pt x="2" y="33"/>
                  </a:lnTo>
                  <a:lnTo>
                    <a:pt x="0" y="42"/>
                  </a:lnTo>
                  <a:lnTo>
                    <a:pt x="0" y="50"/>
                  </a:lnTo>
                  <a:lnTo>
                    <a:pt x="2" y="50"/>
                  </a:lnTo>
                  <a:lnTo>
                    <a:pt x="2" y="42"/>
                  </a:lnTo>
                  <a:lnTo>
                    <a:pt x="4" y="32"/>
                  </a:lnTo>
                  <a:lnTo>
                    <a:pt x="8" y="24"/>
                  </a:lnTo>
                  <a:lnTo>
                    <a:pt x="12" y="17"/>
                  </a:lnTo>
                  <a:lnTo>
                    <a:pt x="16" y="11"/>
                  </a:lnTo>
                  <a:lnTo>
                    <a:pt x="22" y="6"/>
                  </a:lnTo>
                  <a:lnTo>
                    <a:pt x="29" y="3"/>
                  </a:lnTo>
                  <a:lnTo>
                    <a:pt x="36" y="2"/>
                  </a:lnTo>
                  <a:lnTo>
                    <a:pt x="36" y="0"/>
                  </a:lnTo>
                  <a:close/>
                </a:path>
              </a:pathLst>
            </a:custGeom>
            <a:solidFill>
              <a:srgbClr val="D9D9E7"/>
            </a:solidFill>
            <a:ln w="9525">
              <a:noFill/>
              <a:round/>
              <a:headEnd/>
              <a:tailEnd/>
            </a:ln>
            <a:effectLst/>
          </p:spPr>
          <p:txBody>
            <a:bodyPr wrap="none" anchor="ctr"/>
            <a:lstStyle/>
            <a:p>
              <a:endParaRPr lang="en-IN"/>
            </a:p>
          </p:txBody>
        </p:sp>
        <p:sp>
          <p:nvSpPr>
            <p:cNvPr id="5590" name="Freeform 1494"/>
            <p:cNvSpPr>
              <a:spLocks noChangeArrowheads="1"/>
            </p:cNvSpPr>
            <p:nvPr/>
          </p:nvSpPr>
          <p:spPr bwMode="auto">
            <a:xfrm>
              <a:off x="4937" y="1280"/>
              <a:ext cx="36" cy="52"/>
            </a:xfrm>
            <a:custGeom>
              <a:avLst/>
              <a:gdLst/>
              <a:ahLst/>
              <a:cxnLst>
                <a:cxn ang="0">
                  <a:pos x="34" y="0"/>
                </a:cxn>
                <a:cxn ang="0">
                  <a:pos x="27" y="1"/>
                </a:cxn>
                <a:cxn ang="0">
                  <a:pos x="20" y="4"/>
                </a:cxn>
                <a:cxn ang="0">
                  <a:pos x="14" y="9"/>
                </a:cxn>
                <a:cxn ang="0">
                  <a:pos x="10" y="15"/>
                </a:cxn>
                <a:cxn ang="0">
                  <a:pos x="6" y="22"/>
                </a:cxn>
                <a:cxn ang="0">
                  <a:pos x="2" y="30"/>
                </a:cxn>
                <a:cxn ang="0">
                  <a:pos x="0" y="40"/>
                </a:cxn>
                <a:cxn ang="0">
                  <a:pos x="0" y="48"/>
                </a:cxn>
                <a:cxn ang="0">
                  <a:pos x="2" y="48"/>
                </a:cxn>
                <a:cxn ang="0">
                  <a:pos x="2" y="40"/>
                </a:cxn>
                <a:cxn ang="0">
                  <a:pos x="4" y="31"/>
                </a:cxn>
                <a:cxn ang="0">
                  <a:pos x="7" y="23"/>
                </a:cxn>
                <a:cxn ang="0">
                  <a:pos x="11" y="16"/>
                </a:cxn>
                <a:cxn ang="0">
                  <a:pos x="15" y="11"/>
                </a:cxn>
                <a:cxn ang="0">
                  <a:pos x="21" y="7"/>
                </a:cxn>
                <a:cxn ang="0">
                  <a:pos x="27" y="4"/>
                </a:cxn>
                <a:cxn ang="0">
                  <a:pos x="34" y="3"/>
                </a:cxn>
                <a:cxn ang="0">
                  <a:pos x="34" y="0"/>
                </a:cxn>
              </a:cxnLst>
              <a:rect l="0" t="0" r="r" b="b"/>
              <a:pathLst>
                <a:path w="34" h="48">
                  <a:moveTo>
                    <a:pt x="34" y="0"/>
                  </a:moveTo>
                  <a:lnTo>
                    <a:pt x="27" y="1"/>
                  </a:lnTo>
                  <a:lnTo>
                    <a:pt x="20" y="4"/>
                  </a:lnTo>
                  <a:lnTo>
                    <a:pt x="14" y="9"/>
                  </a:lnTo>
                  <a:lnTo>
                    <a:pt x="10" y="15"/>
                  </a:lnTo>
                  <a:lnTo>
                    <a:pt x="6" y="22"/>
                  </a:lnTo>
                  <a:lnTo>
                    <a:pt x="2" y="30"/>
                  </a:lnTo>
                  <a:lnTo>
                    <a:pt x="0" y="40"/>
                  </a:lnTo>
                  <a:lnTo>
                    <a:pt x="0" y="48"/>
                  </a:lnTo>
                  <a:lnTo>
                    <a:pt x="2" y="48"/>
                  </a:lnTo>
                  <a:lnTo>
                    <a:pt x="2" y="40"/>
                  </a:lnTo>
                  <a:lnTo>
                    <a:pt x="4" y="31"/>
                  </a:lnTo>
                  <a:lnTo>
                    <a:pt x="7" y="23"/>
                  </a:lnTo>
                  <a:lnTo>
                    <a:pt x="11" y="16"/>
                  </a:lnTo>
                  <a:lnTo>
                    <a:pt x="15" y="11"/>
                  </a:lnTo>
                  <a:lnTo>
                    <a:pt x="21" y="7"/>
                  </a:lnTo>
                  <a:lnTo>
                    <a:pt x="27" y="4"/>
                  </a:lnTo>
                  <a:lnTo>
                    <a:pt x="34" y="3"/>
                  </a:lnTo>
                  <a:lnTo>
                    <a:pt x="34" y="0"/>
                  </a:lnTo>
                  <a:close/>
                </a:path>
              </a:pathLst>
            </a:custGeom>
            <a:solidFill>
              <a:srgbClr val="CDCDE8"/>
            </a:solidFill>
            <a:ln w="9525">
              <a:noFill/>
              <a:round/>
              <a:headEnd/>
              <a:tailEnd/>
            </a:ln>
            <a:effectLst/>
          </p:spPr>
          <p:txBody>
            <a:bodyPr wrap="none" anchor="ctr"/>
            <a:lstStyle/>
            <a:p>
              <a:endParaRPr lang="en-IN"/>
            </a:p>
          </p:txBody>
        </p:sp>
        <p:sp>
          <p:nvSpPr>
            <p:cNvPr id="5591" name="Freeform 1495"/>
            <p:cNvSpPr>
              <a:spLocks noChangeArrowheads="1"/>
            </p:cNvSpPr>
            <p:nvPr/>
          </p:nvSpPr>
          <p:spPr bwMode="auto">
            <a:xfrm>
              <a:off x="4940" y="1283"/>
              <a:ext cx="34" cy="48"/>
            </a:xfrm>
            <a:custGeom>
              <a:avLst/>
              <a:gdLst/>
              <a:ahLst/>
              <a:cxnLst>
                <a:cxn ang="0">
                  <a:pos x="32" y="0"/>
                </a:cxn>
                <a:cxn ang="0">
                  <a:pos x="25" y="1"/>
                </a:cxn>
                <a:cxn ang="0">
                  <a:pos x="19" y="4"/>
                </a:cxn>
                <a:cxn ang="0">
                  <a:pos x="13" y="8"/>
                </a:cxn>
                <a:cxn ang="0">
                  <a:pos x="9" y="13"/>
                </a:cxn>
                <a:cxn ang="0">
                  <a:pos x="5" y="20"/>
                </a:cxn>
                <a:cxn ang="0">
                  <a:pos x="2" y="28"/>
                </a:cxn>
                <a:cxn ang="0">
                  <a:pos x="0" y="37"/>
                </a:cxn>
                <a:cxn ang="0">
                  <a:pos x="0" y="45"/>
                </a:cxn>
                <a:cxn ang="0">
                  <a:pos x="2" y="45"/>
                </a:cxn>
                <a:cxn ang="0">
                  <a:pos x="2" y="37"/>
                </a:cxn>
                <a:cxn ang="0">
                  <a:pos x="4" y="30"/>
                </a:cxn>
                <a:cxn ang="0">
                  <a:pos x="7" y="22"/>
                </a:cxn>
                <a:cxn ang="0">
                  <a:pos x="11" y="15"/>
                </a:cxn>
                <a:cxn ang="0">
                  <a:pos x="14" y="11"/>
                </a:cxn>
                <a:cxn ang="0">
                  <a:pos x="20" y="7"/>
                </a:cxn>
                <a:cxn ang="0">
                  <a:pos x="26" y="4"/>
                </a:cxn>
                <a:cxn ang="0">
                  <a:pos x="32" y="3"/>
                </a:cxn>
                <a:cxn ang="0">
                  <a:pos x="32" y="0"/>
                </a:cxn>
              </a:cxnLst>
              <a:rect l="0" t="0" r="r" b="b"/>
              <a:pathLst>
                <a:path w="32" h="45">
                  <a:moveTo>
                    <a:pt x="32" y="0"/>
                  </a:moveTo>
                  <a:lnTo>
                    <a:pt x="25" y="1"/>
                  </a:lnTo>
                  <a:lnTo>
                    <a:pt x="19" y="4"/>
                  </a:lnTo>
                  <a:lnTo>
                    <a:pt x="13" y="8"/>
                  </a:lnTo>
                  <a:lnTo>
                    <a:pt x="9" y="13"/>
                  </a:lnTo>
                  <a:lnTo>
                    <a:pt x="5" y="20"/>
                  </a:lnTo>
                  <a:lnTo>
                    <a:pt x="2" y="28"/>
                  </a:lnTo>
                  <a:lnTo>
                    <a:pt x="0" y="37"/>
                  </a:lnTo>
                  <a:lnTo>
                    <a:pt x="0" y="45"/>
                  </a:lnTo>
                  <a:lnTo>
                    <a:pt x="2" y="45"/>
                  </a:lnTo>
                  <a:lnTo>
                    <a:pt x="2" y="37"/>
                  </a:lnTo>
                  <a:lnTo>
                    <a:pt x="4" y="30"/>
                  </a:lnTo>
                  <a:lnTo>
                    <a:pt x="7" y="22"/>
                  </a:lnTo>
                  <a:lnTo>
                    <a:pt x="11" y="15"/>
                  </a:lnTo>
                  <a:lnTo>
                    <a:pt x="14" y="11"/>
                  </a:lnTo>
                  <a:lnTo>
                    <a:pt x="20" y="7"/>
                  </a:lnTo>
                  <a:lnTo>
                    <a:pt x="26" y="4"/>
                  </a:lnTo>
                  <a:lnTo>
                    <a:pt x="32" y="3"/>
                  </a:lnTo>
                  <a:lnTo>
                    <a:pt x="32" y="0"/>
                  </a:lnTo>
                  <a:close/>
                </a:path>
              </a:pathLst>
            </a:custGeom>
            <a:solidFill>
              <a:srgbClr val="BFBFEA"/>
            </a:solidFill>
            <a:ln w="9525">
              <a:noFill/>
              <a:round/>
              <a:headEnd/>
              <a:tailEnd/>
            </a:ln>
            <a:effectLst/>
          </p:spPr>
          <p:txBody>
            <a:bodyPr wrap="none" anchor="ctr"/>
            <a:lstStyle/>
            <a:p>
              <a:endParaRPr lang="en-IN"/>
            </a:p>
          </p:txBody>
        </p:sp>
        <p:sp>
          <p:nvSpPr>
            <p:cNvPr id="5592" name="Freeform 1496"/>
            <p:cNvSpPr>
              <a:spLocks noChangeArrowheads="1"/>
            </p:cNvSpPr>
            <p:nvPr/>
          </p:nvSpPr>
          <p:spPr bwMode="auto">
            <a:xfrm>
              <a:off x="4942" y="1286"/>
              <a:ext cx="32" cy="45"/>
            </a:xfrm>
            <a:custGeom>
              <a:avLst/>
              <a:gdLst/>
              <a:ahLst/>
              <a:cxnLst>
                <a:cxn ang="0">
                  <a:pos x="30" y="0"/>
                </a:cxn>
                <a:cxn ang="0">
                  <a:pos x="24" y="1"/>
                </a:cxn>
                <a:cxn ang="0">
                  <a:pos x="18" y="4"/>
                </a:cxn>
                <a:cxn ang="0">
                  <a:pos x="12" y="8"/>
                </a:cxn>
                <a:cxn ang="0">
                  <a:pos x="9" y="12"/>
                </a:cxn>
                <a:cxn ang="0">
                  <a:pos x="5" y="19"/>
                </a:cxn>
                <a:cxn ang="0">
                  <a:pos x="2" y="27"/>
                </a:cxn>
                <a:cxn ang="0">
                  <a:pos x="0" y="34"/>
                </a:cxn>
                <a:cxn ang="0">
                  <a:pos x="0" y="42"/>
                </a:cxn>
                <a:cxn ang="0">
                  <a:pos x="2" y="42"/>
                </a:cxn>
                <a:cxn ang="0">
                  <a:pos x="2" y="34"/>
                </a:cxn>
                <a:cxn ang="0">
                  <a:pos x="4" y="28"/>
                </a:cxn>
                <a:cxn ang="0">
                  <a:pos x="7" y="21"/>
                </a:cxn>
                <a:cxn ang="0">
                  <a:pos x="9" y="14"/>
                </a:cxn>
                <a:cxn ang="0">
                  <a:pos x="14" y="10"/>
                </a:cxn>
                <a:cxn ang="0">
                  <a:pos x="19" y="6"/>
                </a:cxn>
                <a:cxn ang="0">
                  <a:pos x="24" y="4"/>
                </a:cxn>
                <a:cxn ang="0">
                  <a:pos x="30" y="3"/>
                </a:cxn>
                <a:cxn ang="0">
                  <a:pos x="30" y="0"/>
                </a:cxn>
              </a:cxnLst>
              <a:rect l="0" t="0" r="r" b="b"/>
              <a:pathLst>
                <a:path w="30" h="42">
                  <a:moveTo>
                    <a:pt x="30" y="0"/>
                  </a:moveTo>
                  <a:lnTo>
                    <a:pt x="24" y="1"/>
                  </a:lnTo>
                  <a:lnTo>
                    <a:pt x="18" y="4"/>
                  </a:lnTo>
                  <a:lnTo>
                    <a:pt x="12" y="8"/>
                  </a:lnTo>
                  <a:lnTo>
                    <a:pt x="9" y="12"/>
                  </a:lnTo>
                  <a:lnTo>
                    <a:pt x="5" y="19"/>
                  </a:lnTo>
                  <a:lnTo>
                    <a:pt x="2" y="27"/>
                  </a:lnTo>
                  <a:lnTo>
                    <a:pt x="0" y="34"/>
                  </a:lnTo>
                  <a:lnTo>
                    <a:pt x="0" y="42"/>
                  </a:lnTo>
                  <a:lnTo>
                    <a:pt x="2" y="42"/>
                  </a:lnTo>
                  <a:lnTo>
                    <a:pt x="2" y="34"/>
                  </a:lnTo>
                  <a:lnTo>
                    <a:pt x="4" y="28"/>
                  </a:lnTo>
                  <a:lnTo>
                    <a:pt x="7" y="21"/>
                  </a:lnTo>
                  <a:lnTo>
                    <a:pt x="9" y="14"/>
                  </a:lnTo>
                  <a:lnTo>
                    <a:pt x="14" y="10"/>
                  </a:lnTo>
                  <a:lnTo>
                    <a:pt x="19" y="6"/>
                  </a:lnTo>
                  <a:lnTo>
                    <a:pt x="24" y="4"/>
                  </a:lnTo>
                  <a:lnTo>
                    <a:pt x="30" y="3"/>
                  </a:lnTo>
                  <a:lnTo>
                    <a:pt x="30" y="0"/>
                  </a:lnTo>
                  <a:close/>
                </a:path>
              </a:pathLst>
            </a:custGeom>
            <a:solidFill>
              <a:srgbClr val="B0B0EB"/>
            </a:solidFill>
            <a:ln w="9525">
              <a:noFill/>
              <a:round/>
              <a:headEnd/>
              <a:tailEnd/>
            </a:ln>
            <a:effectLst/>
          </p:spPr>
          <p:txBody>
            <a:bodyPr wrap="none" anchor="ctr"/>
            <a:lstStyle/>
            <a:p>
              <a:endParaRPr lang="en-IN"/>
            </a:p>
          </p:txBody>
        </p:sp>
        <p:sp>
          <p:nvSpPr>
            <p:cNvPr id="5593" name="Freeform 1497"/>
            <p:cNvSpPr>
              <a:spLocks noChangeArrowheads="1"/>
            </p:cNvSpPr>
            <p:nvPr/>
          </p:nvSpPr>
          <p:spPr bwMode="auto">
            <a:xfrm>
              <a:off x="4944" y="1290"/>
              <a:ext cx="30" cy="42"/>
            </a:xfrm>
            <a:custGeom>
              <a:avLst/>
              <a:gdLst/>
              <a:ahLst/>
              <a:cxnLst>
                <a:cxn ang="0">
                  <a:pos x="28" y="0"/>
                </a:cxn>
                <a:cxn ang="0">
                  <a:pos x="22" y="1"/>
                </a:cxn>
                <a:cxn ang="0">
                  <a:pos x="17" y="3"/>
                </a:cxn>
                <a:cxn ang="0">
                  <a:pos x="12" y="7"/>
                </a:cxn>
                <a:cxn ang="0">
                  <a:pos x="7" y="11"/>
                </a:cxn>
                <a:cxn ang="0">
                  <a:pos x="5" y="18"/>
                </a:cxn>
                <a:cxn ang="0">
                  <a:pos x="2" y="25"/>
                </a:cxn>
                <a:cxn ang="0">
                  <a:pos x="0" y="31"/>
                </a:cxn>
                <a:cxn ang="0">
                  <a:pos x="0" y="39"/>
                </a:cxn>
                <a:cxn ang="0">
                  <a:pos x="2" y="39"/>
                </a:cxn>
                <a:cxn ang="0">
                  <a:pos x="3" y="31"/>
                </a:cxn>
                <a:cxn ang="0">
                  <a:pos x="4" y="24"/>
                </a:cxn>
                <a:cxn ang="0">
                  <a:pos x="7" y="17"/>
                </a:cxn>
                <a:cxn ang="0">
                  <a:pos x="11" y="11"/>
                </a:cxn>
                <a:cxn ang="0">
                  <a:pos x="16" y="7"/>
                </a:cxn>
                <a:cxn ang="0">
                  <a:pos x="22" y="4"/>
                </a:cxn>
                <a:cxn ang="0">
                  <a:pos x="28" y="3"/>
                </a:cxn>
                <a:cxn ang="0">
                  <a:pos x="28" y="0"/>
                </a:cxn>
              </a:cxnLst>
              <a:rect l="0" t="0" r="r" b="b"/>
              <a:pathLst>
                <a:path w="28" h="39">
                  <a:moveTo>
                    <a:pt x="28" y="0"/>
                  </a:moveTo>
                  <a:lnTo>
                    <a:pt x="22" y="1"/>
                  </a:lnTo>
                  <a:lnTo>
                    <a:pt x="17" y="3"/>
                  </a:lnTo>
                  <a:lnTo>
                    <a:pt x="12" y="7"/>
                  </a:lnTo>
                  <a:lnTo>
                    <a:pt x="7" y="11"/>
                  </a:lnTo>
                  <a:lnTo>
                    <a:pt x="5" y="18"/>
                  </a:lnTo>
                  <a:lnTo>
                    <a:pt x="2" y="25"/>
                  </a:lnTo>
                  <a:lnTo>
                    <a:pt x="0" y="31"/>
                  </a:lnTo>
                  <a:lnTo>
                    <a:pt x="0" y="39"/>
                  </a:lnTo>
                  <a:lnTo>
                    <a:pt x="2" y="39"/>
                  </a:lnTo>
                  <a:lnTo>
                    <a:pt x="3" y="31"/>
                  </a:lnTo>
                  <a:lnTo>
                    <a:pt x="4" y="24"/>
                  </a:lnTo>
                  <a:lnTo>
                    <a:pt x="7" y="17"/>
                  </a:lnTo>
                  <a:lnTo>
                    <a:pt x="11" y="11"/>
                  </a:lnTo>
                  <a:lnTo>
                    <a:pt x="16" y="7"/>
                  </a:lnTo>
                  <a:lnTo>
                    <a:pt x="22" y="4"/>
                  </a:lnTo>
                  <a:lnTo>
                    <a:pt x="28" y="3"/>
                  </a:lnTo>
                  <a:lnTo>
                    <a:pt x="28" y="0"/>
                  </a:lnTo>
                  <a:close/>
                </a:path>
              </a:pathLst>
            </a:custGeom>
            <a:solidFill>
              <a:srgbClr val="A1A1ED"/>
            </a:solidFill>
            <a:ln w="9525">
              <a:noFill/>
              <a:round/>
              <a:headEnd/>
              <a:tailEnd/>
            </a:ln>
            <a:effectLst/>
          </p:spPr>
          <p:txBody>
            <a:bodyPr wrap="none" anchor="ctr"/>
            <a:lstStyle/>
            <a:p>
              <a:endParaRPr lang="en-IN"/>
            </a:p>
          </p:txBody>
        </p:sp>
        <p:sp>
          <p:nvSpPr>
            <p:cNvPr id="5594" name="Freeform 1498"/>
            <p:cNvSpPr>
              <a:spLocks noChangeArrowheads="1"/>
            </p:cNvSpPr>
            <p:nvPr/>
          </p:nvSpPr>
          <p:spPr bwMode="auto">
            <a:xfrm>
              <a:off x="4946" y="1293"/>
              <a:ext cx="28" cy="38"/>
            </a:xfrm>
            <a:custGeom>
              <a:avLst/>
              <a:gdLst/>
              <a:ahLst/>
              <a:cxnLst>
                <a:cxn ang="0">
                  <a:pos x="26" y="0"/>
                </a:cxn>
                <a:cxn ang="0">
                  <a:pos x="20" y="1"/>
                </a:cxn>
                <a:cxn ang="0">
                  <a:pos x="14" y="4"/>
                </a:cxn>
                <a:cxn ang="0">
                  <a:pos x="9" y="8"/>
                </a:cxn>
                <a:cxn ang="0">
                  <a:pos x="5" y="14"/>
                </a:cxn>
                <a:cxn ang="0">
                  <a:pos x="2" y="21"/>
                </a:cxn>
                <a:cxn ang="0">
                  <a:pos x="1" y="28"/>
                </a:cxn>
                <a:cxn ang="0">
                  <a:pos x="0" y="36"/>
                </a:cxn>
                <a:cxn ang="0">
                  <a:pos x="2" y="36"/>
                </a:cxn>
                <a:cxn ang="0">
                  <a:pos x="3" y="29"/>
                </a:cxn>
                <a:cxn ang="0">
                  <a:pos x="4" y="22"/>
                </a:cxn>
                <a:cxn ang="0">
                  <a:pos x="6" y="15"/>
                </a:cxn>
                <a:cxn ang="0">
                  <a:pos x="10" y="10"/>
                </a:cxn>
                <a:cxn ang="0">
                  <a:pos x="15" y="6"/>
                </a:cxn>
                <a:cxn ang="0">
                  <a:pos x="20" y="4"/>
                </a:cxn>
                <a:cxn ang="0">
                  <a:pos x="26" y="3"/>
                </a:cxn>
                <a:cxn ang="0">
                  <a:pos x="26" y="0"/>
                </a:cxn>
              </a:cxnLst>
              <a:rect l="0" t="0" r="r" b="b"/>
              <a:pathLst>
                <a:path w="26" h="36">
                  <a:moveTo>
                    <a:pt x="26" y="0"/>
                  </a:moveTo>
                  <a:lnTo>
                    <a:pt x="20" y="1"/>
                  </a:lnTo>
                  <a:lnTo>
                    <a:pt x="14" y="4"/>
                  </a:lnTo>
                  <a:lnTo>
                    <a:pt x="9" y="8"/>
                  </a:lnTo>
                  <a:lnTo>
                    <a:pt x="5" y="14"/>
                  </a:lnTo>
                  <a:lnTo>
                    <a:pt x="2" y="21"/>
                  </a:lnTo>
                  <a:lnTo>
                    <a:pt x="1" y="28"/>
                  </a:lnTo>
                  <a:lnTo>
                    <a:pt x="0" y="36"/>
                  </a:lnTo>
                  <a:lnTo>
                    <a:pt x="2" y="36"/>
                  </a:lnTo>
                  <a:lnTo>
                    <a:pt x="3" y="29"/>
                  </a:lnTo>
                  <a:lnTo>
                    <a:pt x="4" y="22"/>
                  </a:lnTo>
                  <a:lnTo>
                    <a:pt x="6" y="15"/>
                  </a:lnTo>
                  <a:lnTo>
                    <a:pt x="10" y="10"/>
                  </a:lnTo>
                  <a:lnTo>
                    <a:pt x="15" y="6"/>
                  </a:lnTo>
                  <a:lnTo>
                    <a:pt x="20" y="4"/>
                  </a:lnTo>
                  <a:lnTo>
                    <a:pt x="26" y="3"/>
                  </a:lnTo>
                  <a:lnTo>
                    <a:pt x="26" y="0"/>
                  </a:lnTo>
                  <a:close/>
                </a:path>
              </a:pathLst>
            </a:custGeom>
            <a:solidFill>
              <a:srgbClr val="9090EF"/>
            </a:solidFill>
            <a:ln w="9525">
              <a:noFill/>
              <a:round/>
              <a:headEnd/>
              <a:tailEnd/>
            </a:ln>
            <a:effectLst/>
          </p:spPr>
          <p:txBody>
            <a:bodyPr wrap="none" anchor="ctr"/>
            <a:lstStyle/>
            <a:p>
              <a:endParaRPr lang="en-IN"/>
            </a:p>
          </p:txBody>
        </p:sp>
        <p:sp>
          <p:nvSpPr>
            <p:cNvPr id="5595" name="Freeform 1499"/>
            <p:cNvSpPr>
              <a:spLocks noChangeArrowheads="1"/>
            </p:cNvSpPr>
            <p:nvPr/>
          </p:nvSpPr>
          <p:spPr bwMode="auto">
            <a:xfrm>
              <a:off x="4948" y="1296"/>
              <a:ext cx="26" cy="35"/>
            </a:xfrm>
            <a:custGeom>
              <a:avLst/>
              <a:gdLst/>
              <a:ahLst/>
              <a:cxnLst>
                <a:cxn ang="0">
                  <a:pos x="24" y="0"/>
                </a:cxn>
                <a:cxn ang="0">
                  <a:pos x="18" y="1"/>
                </a:cxn>
                <a:cxn ang="0">
                  <a:pos x="13" y="3"/>
                </a:cxn>
                <a:cxn ang="0">
                  <a:pos x="8" y="7"/>
                </a:cxn>
                <a:cxn ang="0">
                  <a:pos x="4" y="12"/>
                </a:cxn>
                <a:cxn ang="0">
                  <a:pos x="2" y="19"/>
                </a:cxn>
                <a:cxn ang="0">
                  <a:pos x="1" y="26"/>
                </a:cxn>
                <a:cxn ang="0">
                  <a:pos x="0" y="33"/>
                </a:cxn>
                <a:cxn ang="0">
                  <a:pos x="2" y="33"/>
                </a:cxn>
                <a:cxn ang="0">
                  <a:pos x="3" y="26"/>
                </a:cxn>
                <a:cxn ang="0">
                  <a:pos x="3" y="20"/>
                </a:cxn>
                <a:cxn ang="0">
                  <a:pos x="6" y="14"/>
                </a:cxn>
                <a:cxn ang="0">
                  <a:pos x="9" y="9"/>
                </a:cxn>
                <a:cxn ang="0">
                  <a:pos x="14" y="5"/>
                </a:cxn>
                <a:cxn ang="0">
                  <a:pos x="18" y="3"/>
                </a:cxn>
                <a:cxn ang="0">
                  <a:pos x="24" y="2"/>
                </a:cxn>
                <a:cxn ang="0">
                  <a:pos x="24" y="0"/>
                </a:cxn>
              </a:cxnLst>
              <a:rect l="0" t="0" r="r" b="b"/>
              <a:pathLst>
                <a:path w="24" h="33">
                  <a:moveTo>
                    <a:pt x="24" y="0"/>
                  </a:moveTo>
                  <a:lnTo>
                    <a:pt x="18" y="1"/>
                  </a:lnTo>
                  <a:lnTo>
                    <a:pt x="13" y="3"/>
                  </a:lnTo>
                  <a:lnTo>
                    <a:pt x="8" y="7"/>
                  </a:lnTo>
                  <a:lnTo>
                    <a:pt x="4" y="12"/>
                  </a:lnTo>
                  <a:lnTo>
                    <a:pt x="2" y="19"/>
                  </a:lnTo>
                  <a:lnTo>
                    <a:pt x="1" y="26"/>
                  </a:lnTo>
                  <a:lnTo>
                    <a:pt x="0" y="33"/>
                  </a:lnTo>
                  <a:lnTo>
                    <a:pt x="2" y="33"/>
                  </a:lnTo>
                  <a:lnTo>
                    <a:pt x="3" y="26"/>
                  </a:lnTo>
                  <a:lnTo>
                    <a:pt x="3" y="20"/>
                  </a:lnTo>
                  <a:lnTo>
                    <a:pt x="6" y="14"/>
                  </a:lnTo>
                  <a:lnTo>
                    <a:pt x="9" y="9"/>
                  </a:lnTo>
                  <a:lnTo>
                    <a:pt x="14" y="5"/>
                  </a:lnTo>
                  <a:lnTo>
                    <a:pt x="18" y="3"/>
                  </a:lnTo>
                  <a:lnTo>
                    <a:pt x="24" y="2"/>
                  </a:lnTo>
                  <a:lnTo>
                    <a:pt x="24" y="0"/>
                  </a:lnTo>
                  <a:close/>
                </a:path>
              </a:pathLst>
            </a:custGeom>
            <a:solidFill>
              <a:srgbClr val="7D7DF1"/>
            </a:solidFill>
            <a:ln w="9525">
              <a:noFill/>
              <a:round/>
              <a:headEnd/>
              <a:tailEnd/>
            </a:ln>
            <a:effectLst/>
          </p:spPr>
          <p:txBody>
            <a:bodyPr wrap="none" anchor="ctr"/>
            <a:lstStyle/>
            <a:p>
              <a:endParaRPr lang="en-IN"/>
            </a:p>
          </p:txBody>
        </p:sp>
        <p:sp>
          <p:nvSpPr>
            <p:cNvPr id="5596" name="Freeform 1500"/>
            <p:cNvSpPr>
              <a:spLocks noChangeArrowheads="1"/>
            </p:cNvSpPr>
            <p:nvPr/>
          </p:nvSpPr>
          <p:spPr bwMode="auto">
            <a:xfrm>
              <a:off x="4951" y="1298"/>
              <a:ext cx="23" cy="33"/>
            </a:xfrm>
            <a:custGeom>
              <a:avLst/>
              <a:gdLst/>
              <a:ahLst/>
              <a:cxnLst>
                <a:cxn ang="0">
                  <a:pos x="22" y="0"/>
                </a:cxn>
                <a:cxn ang="0">
                  <a:pos x="16" y="1"/>
                </a:cxn>
                <a:cxn ang="0">
                  <a:pos x="12" y="3"/>
                </a:cxn>
                <a:cxn ang="0">
                  <a:pos x="7" y="7"/>
                </a:cxn>
                <a:cxn ang="0">
                  <a:pos x="4" y="12"/>
                </a:cxn>
                <a:cxn ang="0">
                  <a:pos x="1" y="18"/>
                </a:cxn>
                <a:cxn ang="0">
                  <a:pos x="1" y="24"/>
                </a:cxn>
                <a:cxn ang="0">
                  <a:pos x="0" y="31"/>
                </a:cxn>
                <a:cxn ang="0">
                  <a:pos x="1" y="31"/>
                </a:cxn>
                <a:cxn ang="0">
                  <a:pos x="2" y="25"/>
                </a:cxn>
                <a:cxn ang="0">
                  <a:pos x="3" y="20"/>
                </a:cxn>
                <a:cxn ang="0">
                  <a:pos x="5" y="14"/>
                </a:cxn>
                <a:cxn ang="0">
                  <a:pos x="9" y="9"/>
                </a:cxn>
                <a:cxn ang="0">
                  <a:pos x="13" y="6"/>
                </a:cxn>
                <a:cxn ang="0">
                  <a:pos x="17" y="4"/>
                </a:cxn>
                <a:cxn ang="0">
                  <a:pos x="22" y="3"/>
                </a:cxn>
                <a:cxn ang="0">
                  <a:pos x="22" y="0"/>
                </a:cxn>
              </a:cxnLst>
              <a:rect l="0" t="0" r="r" b="b"/>
              <a:pathLst>
                <a:path w="22" h="31">
                  <a:moveTo>
                    <a:pt x="22" y="0"/>
                  </a:moveTo>
                  <a:lnTo>
                    <a:pt x="16" y="1"/>
                  </a:lnTo>
                  <a:lnTo>
                    <a:pt x="12" y="3"/>
                  </a:lnTo>
                  <a:lnTo>
                    <a:pt x="7" y="7"/>
                  </a:lnTo>
                  <a:lnTo>
                    <a:pt x="4" y="12"/>
                  </a:lnTo>
                  <a:lnTo>
                    <a:pt x="1" y="18"/>
                  </a:lnTo>
                  <a:lnTo>
                    <a:pt x="1" y="24"/>
                  </a:lnTo>
                  <a:lnTo>
                    <a:pt x="0" y="31"/>
                  </a:lnTo>
                  <a:lnTo>
                    <a:pt x="1" y="31"/>
                  </a:lnTo>
                  <a:lnTo>
                    <a:pt x="2" y="25"/>
                  </a:lnTo>
                  <a:lnTo>
                    <a:pt x="3" y="20"/>
                  </a:lnTo>
                  <a:lnTo>
                    <a:pt x="5" y="14"/>
                  </a:lnTo>
                  <a:lnTo>
                    <a:pt x="9" y="9"/>
                  </a:lnTo>
                  <a:lnTo>
                    <a:pt x="13" y="6"/>
                  </a:lnTo>
                  <a:lnTo>
                    <a:pt x="17" y="4"/>
                  </a:lnTo>
                  <a:lnTo>
                    <a:pt x="22" y="3"/>
                  </a:lnTo>
                  <a:lnTo>
                    <a:pt x="22" y="0"/>
                  </a:lnTo>
                  <a:close/>
                </a:path>
              </a:pathLst>
            </a:custGeom>
            <a:solidFill>
              <a:srgbClr val="6969F3"/>
            </a:solidFill>
            <a:ln w="9525">
              <a:noFill/>
              <a:round/>
              <a:headEnd/>
              <a:tailEnd/>
            </a:ln>
            <a:effectLst/>
          </p:spPr>
          <p:txBody>
            <a:bodyPr wrap="none" anchor="ctr"/>
            <a:lstStyle/>
            <a:p>
              <a:endParaRPr lang="en-IN"/>
            </a:p>
          </p:txBody>
        </p:sp>
        <p:sp>
          <p:nvSpPr>
            <p:cNvPr id="5597" name="Freeform 1501"/>
            <p:cNvSpPr>
              <a:spLocks noChangeArrowheads="1"/>
            </p:cNvSpPr>
            <p:nvPr/>
          </p:nvSpPr>
          <p:spPr bwMode="auto">
            <a:xfrm>
              <a:off x="4952" y="1302"/>
              <a:ext cx="22" cy="30"/>
            </a:xfrm>
            <a:custGeom>
              <a:avLst/>
              <a:gdLst/>
              <a:ahLst/>
              <a:cxnLst>
                <a:cxn ang="0">
                  <a:pos x="21" y="0"/>
                </a:cxn>
                <a:cxn ang="0">
                  <a:pos x="16" y="1"/>
                </a:cxn>
                <a:cxn ang="0">
                  <a:pos x="12" y="3"/>
                </a:cxn>
                <a:cxn ang="0">
                  <a:pos x="8" y="6"/>
                </a:cxn>
                <a:cxn ang="0">
                  <a:pos x="4" y="11"/>
                </a:cxn>
                <a:cxn ang="0">
                  <a:pos x="2" y="17"/>
                </a:cxn>
                <a:cxn ang="0">
                  <a:pos x="1" y="22"/>
                </a:cxn>
                <a:cxn ang="0">
                  <a:pos x="0" y="28"/>
                </a:cxn>
                <a:cxn ang="0">
                  <a:pos x="2" y="28"/>
                </a:cxn>
                <a:cxn ang="0">
                  <a:pos x="3" y="22"/>
                </a:cxn>
                <a:cxn ang="0">
                  <a:pos x="5" y="16"/>
                </a:cxn>
                <a:cxn ang="0">
                  <a:pos x="7" y="11"/>
                </a:cxn>
                <a:cxn ang="0">
                  <a:pos x="11" y="7"/>
                </a:cxn>
                <a:cxn ang="0">
                  <a:pos x="16" y="4"/>
                </a:cxn>
                <a:cxn ang="0">
                  <a:pos x="21" y="3"/>
                </a:cxn>
                <a:cxn ang="0">
                  <a:pos x="21" y="0"/>
                </a:cxn>
              </a:cxnLst>
              <a:rect l="0" t="0" r="r" b="b"/>
              <a:pathLst>
                <a:path w="21" h="28">
                  <a:moveTo>
                    <a:pt x="21" y="0"/>
                  </a:moveTo>
                  <a:lnTo>
                    <a:pt x="16" y="1"/>
                  </a:lnTo>
                  <a:lnTo>
                    <a:pt x="12" y="3"/>
                  </a:lnTo>
                  <a:lnTo>
                    <a:pt x="8" y="6"/>
                  </a:lnTo>
                  <a:lnTo>
                    <a:pt x="4" y="11"/>
                  </a:lnTo>
                  <a:lnTo>
                    <a:pt x="2" y="17"/>
                  </a:lnTo>
                  <a:lnTo>
                    <a:pt x="1" y="22"/>
                  </a:lnTo>
                  <a:lnTo>
                    <a:pt x="0" y="28"/>
                  </a:lnTo>
                  <a:lnTo>
                    <a:pt x="2" y="28"/>
                  </a:lnTo>
                  <a:lnTo>
                    <a:pt x="3" y="22"/>
                  </a:lnTo>
                  <a:lnTo>
                    <a:pt x="5" y="16"/>
                  </a:lnTo>
                  <a:lnTo>
                    <a:pt x="7" y="11"/>
                  </a:lnTo>
                  <a:lnTo>
                    <a:pt x="11" y="7"/>
                  </a:lnTo>
                  <a:lnTo>
                    <a:pt x="16" y="4"/>
                  </a:lnTo>
                  <a:lnTo>
                    <a:pt x="21" y="3"/>
                  </a:lnTo>
                  <a:lnTo>
                    <a:pt x="21" y="0"/>
                  </a:lnTo>
                  <a:close/>
                </a:path>
              </a:pathLst>
            </a:custGeom>
            <a:solidFill>
              <a:srgbClr val="5454F5"/>
            </a:solidFill>
            <a:ln w="9525">
              <a:noFill/>
              <a:round/>
              <a:headEnd/>
              <a:tailEnd/>
            </a:ln>
            <a:effectLst/>
          </p:spPr>
          <p:txBody>
            <a:bodyPr wrap="none" anchor="ctr"/>
            <a:lstStyle/>
            <a:p>
              <a:endParaRPr lang="en-IN"/>
            </a:p>
          </p:txBody>
        </p:sp>
        <p:sp>
          <p:nvSpPr>
            <p:cNvPr id="5598" name="Freeform 1502"/>
            <p:cNvSpPr>
              <a:spLocks noChangeArrowheads="1"/>
            </p:cNvSpPr>
            <p:nvPr/>
          </p:nvSpPr>
          <p:spPr bwMode="auto">
            <a:xfrm>
              <a:off x="4954" y="1305"/>
              <a:ext cx="20" cy="26"/>
            </a:xfrm>
            <a:custGeom>
              <a:avLst/>
              <a:gdLst/>
              <a:ahLst/>
              <a:cxnLst>
                <a:cxn ang="0">
                  <a:pos x="19" y="0"/>
                </a:cxn>
                <a:cxn ang="0">
                  <a:pos x="14" y="1"/>
                </a:cxn>
                <a:cxn ang="0">
                  <a:pos x="9" y="4"/>
                </a:cxn>
                <a:cxn ang="0">
                  <a:pos x="5" y="8"/>
                </a:cxn>
                <a:cxn ang="0">
                  <a:pos x="3" y="13"/>
                </a:cxn>
                <a:cxn ang="0">
                  <a:pos x="1" y="19"/>
                </a:cxn>
                <a:cxn ang="0">
                  <a:pos x="0" y="25"/>
                </a:cxn>
                <a:cxn ang="0">
                  <a:pos x="2" y="25"/>
                </a:cxn>
                <a:cxn ang="0">
                  <a:pos x="3" y="19"/>
                </a:cxn>
                <a:cxn ang="0">
                  <a:pos x="4" y="15"/>
                </a:cxn>
                <a:cxn ang="0">
                  <a:pos x="7" y="10"/>
                </a:cxn>
                <a:cxn ang="0">
                  <a:pos x="10" y="6"/>
                </a:cxn>
                <a:cxn ang="0">
                  <a:pos x="14" y="4"/>
                </a:cxn>
                <a:cxn ang="0">
                  <a:pos x="19" y="3"/>
                </a:cxn>
                <a:cxn ang="0">
                  <a:pos x="19" y="0"/>
                </a:cxn>
              </a:cxnLst>
              <a:rect l="0" t="0" r="r" b="b"/>
              <a:pathLst>
                <a:path w="19" h="25">
                  <a:moveTo>
                    <a:pt x="19" y="0"/>
                  </a:moveTo>
                  <a:lnTo>
                    <a:pt x="14" y="1"/>
                  </a:lnTo>
                  <a:lnTo>
                    <a:pt x="9" y="4"/>
                  </a:lnTo>
                  <a:lnTo>
                    <a:pt x="5" y="8"/>
                  </a:lnTo>
                  <a:lnTo>
                    <a:pt x="3" y="13"/>
                  </a:lnTo>
                  <a:lnTo>
                    <a:pt x="1" y="19"/>
                  </a:lnTo>
                  <a:lnTo>
                    <a:pt x="0" y="25"/>
                  </a:lnTo>
                  <a:lnTo>
                    <a:pt x="2" y="25"/>
                  </a:lnTo>
                  <a:lnTo>
                    <a:pt x="3" y="19"/>
                  </a:lnTo>
                  <a:lnTo>
                    <a:pt x="4" y="15"/>
                  </a:lnTo>
                  <a:lnTo>
                    <a:pt x="7" y="10"/>
                  </a:lnTo>
                  <a:lnTo>
                    <a:pt x="10" y="6"/>
                  </a:lnTo>
                  <a:lnTo>
                    <a:pt x="14" y="4"/>
                  </a:lnTo>
                  <a:lnTo>
                    <a:pt x="19" y="3"/>
                  </a:lnTo>
                  <a:lnTo>
                    <a:pt x="19" y="0"/>
                  </a:lnTo>
                  <a:close/>
                </a:path>
              </a:pathLst>
            </a:custGeom>
            <a:solidFill>
              <a:srgbClr val="4343F7"/>
            </a:solidFill>
            <a:ln w="9525">
              <a:noFill/>
              <a:round/>
              <a:headEnd/>
              <a:tailEnd/>
            </a:ln>
            <a:effectLst/>
          </p:spPr>
          <p:txBody>
            <a:bodyPr wrap="none" anchor="ctr"/>
            <a:lstStyle/>
            <a:p>
              <a:endParaRPr lang="en-IN"/>
            </a:p>
          </p:txBody>
        </p:sp>
        <p:sp>
          <p:nvSpPr>
            <p:cNvPr id="5599" name="Freeform 1503"/>
            <p:cNvSpPr>
              <a:spLocks noChangeArrowheads="1"/>
            </p:cNvSpPr>
            <p:nvPr/>
          </p:nvSpPr>
          <p:spPr bwMode="auto">
            <a:xfrm>
              <a:off x="4956" y="1308"/>
              <a:ext cx="18" cy="23"/>
            </a:xfrm>
            <a:custGeom>
              <a:avLst/>
              <a:gdLst/>
              <a:ahLst/>
              <a:cxnLst>
                <a:cxn ang="0">
                  <a:pos x="17" y="0"/>
                </a:cxn>
                <a:cxn ang="0">
                  <a:pos x="12" y="1"/>
                </a:cxn>
                <a:cxn ang="0">
                  <a:pos x="8" y="3"/>
                </a:cxn>
                <a:cxn ang="0">
                  <a:pos x="5" y="7"/>
                </a:cxn>
                <a:cxn ang="0">
                  <a:pos x="2" y="12"/>
                </a:cxn>
                <a:cxn ang="0">
                  <a:pos x="1" y="16"/>
                </a:cxn>
                <a:cxn ang="0">
                  <a:pos x="0" y="22"/>
                </a:cxn>
                <a:cxn ang="0">
                  <a:pos x="2" y="22"/>
                </a:cxn>
                <a:cxn ang="0">
                  <a:pos x="3" y="17"/>
                </a:cxn>
                <a:cxn ang="0">
                  <a:pos x="4" y="13"/>
                </a:cxn>
                <a:cxn ang="0">
                  <a:pos x="6" y="9"/>
                </a:cxn>
                <a:cxn ang="0">
                  <a:pos x="9" y="6"/>
                </a:cxn>
                <a:cxn ang="0">
                  <a:pos x="13" y="4"/>
                </a:cxn>
                <a:cxn ang="0">
                  <a:pos x="17" y="3"/>
                </a:cxn>
                <a:cxn ang="0">
                  <a:pos x="17" y="0"/>
                </a:cxn>
              </a:cxnLst>
              <a:rect l="0" t="0" r="r" b="b"/>
              <a:pathLst>
                <a:path w="17" h="22">
                  <a:moveTo>
                    <a:pt x="17" y="0"/>
                  </a:moveTo>
                  <a:lnTo>
                    <a:pt x="12" y="1"/>
                  </a:lnTo>
                  <a:lnTo>
                    <a:pt x="8" y="3"/>
                  </a:lnTo>
                  <a:lnTo>
                    <a:pt x="5" y="7"/>
                  </a:lnTo>
                  <a:lnTo>
                    <a:pt x="2" y="12"/>
                  </a:lnTo>
                  <a:lnTo>
                    <a:pt x="1" y="16"/>
                  </a:lnTo>
                  <a:lnTo>
                    <a:pt x="0" y="22"/>
                  </a:lnTo>
                  <a:lnTo>
                    <a:pt x="2" y="22"/>
                  </a:lnTo>
                  <a:lnTo>
                    <a:pt x="3" y="17"/>
                  </a:lnTo>
                  <a:lnTo>
                    <a:pt x="4" y="13"/>
                  </a:lnTo>
                  <a:lnTo>
                    <a:pt x="6" y="9"/>
                  </a:lnTo>
                  <a:lnTo>
                    <a:pt x="9" y="6"/>
                  </a:lnTo>
                  <a:lnTo>
                    <a:pt x="13" y="4"/>
                  </a:lnTo>
                  <a:lnTo>
                    <a:pt x="17" y="3"/>
                  </a:lnTo>
                  <a:lnTo>
                    <a:pt x="17" y="0"/>
                  </a:lnTo>
                  <a:close/>
                </a:path>
              </a:pathLst>
            </a:custGeom>
            <a:solidFill>
              <a:srgbClr val="3434F9"/>
            </a:solidFill>
            <a:ln w="9525">
              <a:noFill/>
              <a:round/>
              <a:headEnd/>
              <a:tailEnd/>
            </a:ln>
            <a:effectLst/>
          </p:spPr>
          <p:txBody>
            <a:bodyPr wrap="none" anchor="ctr"/>
            <a:lstStyle/>
            <a:p>
              <a:endParaRPr lang="en-IN"/>
            </a:p>
          </p:txBody>
        </p:sp>
        <p:sp>
          <p:nvSpPr>
            <p:cNvPr id="5600" name="Freeform 1504"/>
            <p:cNvSpPr>
              <a:spLocks noChangeArrowheads="1"/>
            </p:cNvSpPr>
            <p:nvPr/>
          </p:nvSpPr>
          <p:spPr bwMode="auto">
            <a:xfrm>
              <a:off x="4958" y="1312"/>
              <a:ext cx="16" cy="20"/>
            </a:xfrm>
            <a:custGeom>
              <a:avLst/>
              <a:gdLst/>
              <a:ahLst/>
              <a:cxnLst>
                <a:cxn ang="0">
                  <a:pos x="15" y="0"/>
                </a:cxn>
                <a:cxn ang="0">
                  <a:pos x="11" y="1"/>
                </a:cxn>
                <a:cxn ang="0">
                  <a:pos x="7" y="3"/>
                </a:cxn>
                <a:cxn ang="0">
                  <a:pos x="4" y="6"/>
                </a:cxn>
                <a:cxn ang="0">
                  <a:pos x="2" y="10"/>
                </a:cxn>
                <a:cxn ang="0">
                  <a:pos x="1" y="14"/>
                </a:cxn>
                <a:cxn ang="0">
                  <a:pos x="0" y="19"/>
                </a:cxn>
                <a:cxn ang="0">
                  <a:pos x="2" y="19"/>
                </a:cxn>
                <a:cxn ang="0">
                  <a:pos x="3" y="14"/>
                </a:cxn>
                <a:cxn ang="0">
                  <a:pos x="5" y="10"/>
                </a:cxn>
                <a:cxn ang="0">
                  <a:pos x="7" y="6"/>
                </a:cxn>
                <a:cxn ang="0">
                  <a:pos x="11" y="4"/>
                </a:cxn>
                <a:cxn ang="0">
                  <a:pos x="15" y="3"/>
                </a:cxn>
                <a:cxn ang="0">
                  <a:pos x="15" y="0"/>
                </a:cxn>
              </a:cxnLst>
              <a:rect l="0" t="0" r="r" b="b"/>
              <a:pathLst>
                <a:path w="15" h="19">
                  <a:moveTo>
                    <a:pt x="15" y="0"/>
                  </a:moveTo>
                  <a:lnTo>
                    <a:pt x="11" y="1"/>
                  </a:lnTo>
                  <a:lnTo>
                    <a:pt x="7" y="3"/>
                  </a:lnTo>
                  <a:lnTo>
                    <a:pt x="4" y="6"/>
                  </a:lnTo>
                  <a:lnTo>
                    <a:pt x="2" y="10"/>
                  </a:lnTo>
                  <a:lnTo>
                    <a:pt x="1" y="14"/>
                  </a:lnTo>
                  <a:lnTo>
                    <a:pt x="0" y="19"/>
                  </a:lnTo>
                  <a:lnTo>
                    <a:pt x="2" y="19"/>
                  </a:lnTo>
                  <a:lnTo>
                    <a:pt x="3" y="14"/>
                  </a:lnTo>
                  <a:lnTo>
                    <a:pt x="5" y="10"/>
                  </a:lnTo>
                  <a:lnTo>
                    <a:pt x="7" y="6"/>
                  </a:lnTo>
                  <a:lnTo>
                    <a:pt x="11" y="4"/>
                  </a:lnTo>
                  <a:lnTo>
                    <a:pt x="15" y="3"/>
                  </a:lnTo>
                  <a:lnTo>
                    <a:pt x="15" y="0"/>
                  </a:lnTo>
                  <a:close/>
                </a:path>
              </a:pathLst>
            </a:custGeom>
            <a:solidFill>
              <a:srgbClr val="2828FA"/>
            </a:solidFill>
            <a:ln w="9525">
              <a:noFill/>
              <a:round/>
              <a:headEnd/>
              <a:tailEnd/>
            </a:ln>
            <a:effectLst/>
          </p:spPr>
          <p:txBody>
            <a:bodyPr wrap="none" anchor="ctr"/>
            <a:lstStyle/>
            <a:p>
              <a:endParaRPr lang="en-IN"/>
            </a:p>
          </p:txBody>
        </p:sp>
        <p:sp>
          <p:nvSpPr>
            <p:cNvPr id="5601" name="Freeform 1505"/>
            <p:cNvSpPr>
              <a:spLocks noChangeArrowheads="1"/>
            </p:cNvSpPr>
            <p:nvPr/>
          </p:nvSpPr>
          <p:spPr bwMode="auto">
            <a:xfrm>
              <a:off x="4961" y="1315"/>
              <a:ext cx="13" cy="16"/>
            </a:xfrm>
            <a:custGeom>
              <a:avLst/>
              <a:gdLst/>
              <a:ahLst/>
              <a:cxnLst>
                <a:cxn ang="0">
                  <a:pos x="13" y="0"/>
                </a:cxn>
                <a:cxn ang="0">
                  <a:pos x="9" y="1"/>
                </a:cxn>
                <a:cxn ang="0">
                  <a:pos x="5" y="3"/>
                </a:cxn>
                <a:cxn ang="0">
                  <a:pos x="3" y="7"/>
                </a:cxn>
                <a:cxn ang="0">
                  <a:pos x="1" y="11"/>
                </a:cxn>
                <a:cxn ang="0">
                  <a:pos x="0" y="16"/>
                </a:cxn>
                <a:cxn ang="0">
                  <a:pos x="2" y="16"/>
                </a:cxn>
                <a:cxn ang="0">
                  <a:pos x="3" y="12"/>
                </a:cxn>
                <a:cxn ang="0">
                  <a:pos x="4" y="8"/>
                </a:cxn>
                <a:cxn ang="0">
                  <a:pos x="6" y="6"/>
                </a:cxn>
                <a:cxn ang="0">
                  <a:pos x="9" y="3"/>
                </a:cxn>
                <a:cxn ang="0">
                  <a:pos x="13" y="3"/>
                </a:cxn>
                <a:cxn ang="0">
                  <a:pos x="13" y="0"/>
                </a:cxn>
              </a:cxnLst>
              <a:rect l="0" t="0" r="r" b="b"/>
              <a:pathLst>
                <a:path w="13" h="16">
                  <a:moveTo>
                    <a:pt x="13" y="0"/>
                  </a:moveTo>
                  <a:lnTo>
                    <a:pt x="9" y="1"/>
                  </a:lnTo>
                  <a:lnTo>
                    <a:pt x="5" y="3"/>
                  </a:lnTo>
                  <a:lnTo>
                    <a:pt x="3" y="7"/>
                  </a:lnTo>
                  <a:lnTo>
                    <a:pt x="1" y="11"/>
                  </a:lnTo>
                  <a:lnTo>
                    <a:pt x="0" y="16"/>
                  </a:lnTo>
                  <a:lnTo>
                    <a:pt x="2" y="16"/>
                  </a:lnTo>
                  <a:lnTo>
                    <a:pt x="3" y="12"/>
                  </a:lnTo>
                  <a:lnTo>
                    <a:pt x="4" y="8"/>
                  </a:lnTo>
                  <a:lnTo>
                    <a:pt x="6" y="6"/>
                  </a:lnTo>
                  <a:lnTo>
                    <a:pt x="9" y="3"/>
                  </a:lnTo>
                  <a:lnTo>
                    <a:pt x="13" y="3"/>
                  </a:lnTo>
                  <a:lnTo>
                    <a:pt x="13" y="0"/>
                  </a:lnTo>
                  <a:close/>
                </a:path>
              </a:pathLst>
            </a:custGeom>
            <a:solidFill>
              <a:srgbClr val="1D1DFB"/>
            </a:solidFill>
            <a:ln w="9525">
              <a:noFill/>
              <a:round/>
              <a:headEnd/>
              <a:tailEnd/>
            </a:ln>
            <a:effectLst/>
          </p:spPr>
          <p:txBody>
            <a:bodyPr wrap="none" anchor="ctr"/>
            <a:lstStyle/>
            <a:p>
              <a:endParaRPr lang="en-IN"/>
            </a:p>
          </p:txBody>
        </p:sp>
        <p:sp>
          <p:nvSpPr>
            <p:cNvPr id="5602" name="Freeform 1506"/>
            <p:cNvSpPr>
              <a:spLocks noChangeArrowheads="1"/>
            </p:cNvSpPr>
            <p:nvPr/>
          </p:nvSpPr>
          <p:spPr bwMode="auto">
            <a:xfrm>
              <a:off x="4963" y="1318"/>
              <a:ext cx="11" cy="13"/>
            </a:xfrm>
            <a:custGeom>
              <a:avLst/>
              <a:gdLst/>
              <a:ahLst/>
              <a:cxnLst>
                <a:cxn ang="0">
                  <a:pos x="11" y="0"/>
                </a:cxn>
                <a:cxn ang="0">
                  <a:pos x="7" y="0"/>
                </a:cxn>
                <a:cxn ang="0">
                  <a:pos x="4" y="3"/>
                </a:cxn>
                <a:cxn ang="0">
                  <a:pos x="2" y="5"/>
                </a:cxn>
                <a:cxn ang="0">
                  <a:pos x="1" y="9"/>
                </a:cxn>
                <a:cxn ang="0">
                  <a:pos x="0" y="13"/>
                </a:cxn>
                <a:cxn ang="0">
                  <a:pos x="2" y="13"/>
                </a:cxn>
                <a:cxn ang="0">
                  <a:pos x="3" y="9"/>
                </a:cxn>
                <a:cxn ang="0">
                  <a:pos x="5" y="5"/>
                </a:cxn>
                <a:cxn ang="0">
                  <a:pos x="7" y="4"/>
                </a:cxn>
                <a:cxn ang="0">
                  <a:pos x="11" y="3"/>
                </a:cxn>
                <a:cxn ang="0">
                  <a:pos x="11" y="0"/>
                </a:cxn>
              </a:cxnLst>
              <a:rect l="0" t="0" r="r" b="b"/>
              <a:pathLst>
                <a:path w="11" h="13">
                  <a:moveTo>
                    <a:pt x="11" y="0"/>
                  </a:moveTo>
                  <a:lnTo>
                    <a:pt x="7" y="0"/>
                  </a:lnTo>
                  <a:lnTo>
                    <a:pt x="4" y="3"/>
                  </a:lnTo>
                  <a:lnTo>
                    <a:pt x="2" y="5"/>
                  </a:lnTo>
                  <a:lnTo>
                    <a:pt x="1" y="9"/>
                  </a:lnTo>
                  <a:lnTo>
                    <a:pt x="0" y="13"/>
                  </a:lnTo>
                  <a:lnTo>
                    <a:pt x="2" y="13"/>
                  </a:lnTo>
                  <a:lnTo>
                    <a:pt x="3" y="9"/>
                  </a:lnTo>
                  <a:lnTo>
                    <a:pt x="5" y="5"/>
                  </a:lnTo>
                  <a:lnTo>
                    <a:pt x="7" y="4"/>
                  </a:lnTo>
                  <a:lnTo>
                    <a:pt x="11" y="3"/>
                  </a:lnTo>
                  <a:lnTo>
                    <a:pt x="11" y="0"/>
                  </a:lnTo>
                  <a:close/>
                </a:path>
              </a:pathLst>
            </a:custGeom>
            <a:solidFill>
              <a:srgbClr val="1414FC"/>
            </a:solidFill>
            <a:ln w="9525">
              <a:noFill/>
              <a:round/>
              <a:headEnd/>
              <a:tailEnd/>
            </a:ln>
            <a:effectLst/>
          </p:spPr>
          <p:txBody>
            <a:bodyPr wrap="none" anchor="ctr"/>
            <a:lstStyle/>
            <a:p>
              <a:endParaRPr lang="en-IN"/>
            </a:p>
          </p:txBody>
        </p:sp>
        <p:sp>
          <p:nvSpPr>
            <p:cNvPr id="5603" name="Freeform 1507"/>
            <p:cNvSpPr>
              <a:spLocks noChangeArrowheads="1"/>
            </p:cNvSpPr>
            <p:nvPr/>
          </p:nvSpPr>
          <p:spPr bwMode="auto">
            <a:xfrm>
              <a:off x="4965" y="1322"/>
              <a:ext cx="9" cy="10"/>
            </a:xfrm>
            <a:custGeom>
              <a:avLst/>
              <a:gdLst/>
              <a:ahLst/>
              <a:cxnLst>
                <a:cxn ang="0">
                  <a:pos x="9" y="0"/>
                </a:cxn>
                <a:cxn ang="0">
                  <a:pos x="5" y="1"/>
                </a:cxn>
                <a:cxn ang="0">
                  <a:pos x="3" y="2"/>
                </a:cxn>
                <a:cxn ang="0">
                  <a:pos x="1" y="6"/>
                </a:cxn>
                <a:cxn ang="0">
                  <a:pos x="0" y="10"/>
                </a:cxn>
                <a:cxn ang="0">
                  <a:pos x="2" y="10"/>
                </a:cxn>
                <a:cxn ang="0">
                  <a:pos x="3" y="7"/>
                </a:cxn>
                <a:cxn ang="0">
                  <a:pos x="4" y="4"/>
                </a:cxn>
                <a:cxn ang="0">
                  <a:pos x="6" y="2"/>
                </a:cxn>
                <a:cxn ang="0">
                  <a:pos x="9" y="2"/>
                </a:cxn>
                <a:cxn ang="0">
                  <a:pos x="9" y="0"/>
                </a:cxn>
              </a:cxnLst>
              <a:rect l="0" t="0" r="r" b="b"/>
              <a:pathLst>
                <a:path w="9" h="10">
                  <a:moveTo>
                    <a:pt x="9" y="0"/>
                  </a:moveTo>
                  <a:lnTo>
                    <a:pt x="5" y="1"/>
                  </a:lnTo>
                  <a:lnTo>
                    <a:pt x="3" y="2"/>
                  </a:lnTo>
                  <a:lnTo>
                    <a:pt x="1" y="6"/>
                  </a:lnTo>
                  <a:lnTo>
                    <a:pt x="0" y="10"/>
                  </a:lnTo>
                  <a:lnTo>
                    <a:pt x="2" y="10"/>
                  </a:lnTo>
                  <a:lnTo>
                    <a:pt x="3" y="7"/>
                  </a:lnTo>
                  <a:lnTo>
                    <a:pt x="4" y="4"/>
                  </a:lnTo>
                  <a:lnTo>
                    <a:pt x="6" y="2"/>
                  </a:lnTo>
                  <a:lnTo>
                    <a:pt x="9" y="2"/>
                  </a:lnTo>
                  <a:lnTo>
                    <a:pt x="9" y="0"/>
                  </a:lnTo>
                  <a:close/>
                </a:path>
              </a:pathLst>
            </a:custGeom>
            <a:solidFill>
              <a:srgbClr val="0D0DFD"/>
            </a:solidFill>
            <a:ln w="9525">
              <a:noFill/>
              <a:round/>
              <a:headEnd/>
              <a:tailEnd/>
            </a:ln>
            <a:effectLst/>
          </p:spPr>
          <p:txBody>
            <a:bodyPr wrap="none" anchor="ctr"/>
            <a:lstStyle/>
            <a:p>
              <a:endParaRPr lang="en-IN"/>
            </a:p>
          </p:txBody>
        </p:sp>
        <p:sp>
          <p:nvSpPr>
            <p:cNvPr id="5604" name="Freeform 1508"/>
            <p:cNvSpPr>
              <a:spLocks noChangeArrowheads="1"/>
            </p:cNvSpPr>
            <p:nvPr/>
          </p:nvSpPr>
          <p:spPr bwMode="auto">
            <a:xfrm>
              <a:off x="4967" y="1324"/>
              <a:ext cx="7" cy="8"/>
            </a:xfrm>
            <a:custGeom>
              <a:avLst/>
              <a:gdLst/>
              <a:ahLst/>
              <a:cxnLst>
                <a:cxn ang="0">
                  <a:pos x="7" y="0"/>
                </a:cxn>
                <a:cxn ang="0">
                  <a:pos x="4" y="0"/>
                </a:cxn>
                <a:cxn ang="0">
                  <a:pos x="2" y="2"/>
                </a:cxn>
                <a:cxn ang="0">
                  <a:pos x="1" y="5"/>
                </a:cxn>
                <a:cxn ang="0">
                  <a:pos x="0" y="8"/>
                </a:cxn>
                <a:cxn ang="0">
                  <a:pos x="2" y="8"/>
                </a:cxn>
                <a:cxn ang="0">
                  <a:pos x="3" y="6"/>
                </a:cxn>
                <a:cxn ang="0">
                  <a:pos x="4" y="3"/>
                </a:cxn>
                <a:cxn ang="0">
                  <a:pos x="7" y="3"/>
                </a:cxn>
                <a:cxn ang="0">
                  <a:pos x="7" y="0"/>
                </a:cxn>
              </a:cxnLst>
              <a:rect l="0" t="0" r="r" b="b"/>
              <a:pathLst>
                <a:path w="7" h="8">
                  <a:moveTo>
                    <a:pt x="7" y="0"/>
                  </a:moveTo>
                  <a:lnTo>
                    <a:pt x="4" y="0"/>
                  </a:lnTo>
                  <a:lnTo>
                    <a:pt x="2" y="2"/>
                  </a:lnTo>
                  <a:lnTo>
                    <a:pt x="1" y="5"/>
                  </a:lnTo>
                  <a:lnTo>
                    <a:pt x="0" y="8"/>
                  </a:lnTo>
                  <a:lnTo>
                    <a:pt x="2" y="8"/>
                  </a:lnTo>
                  <a:lnTo>
                    <a:pt x="3" y="6"/>
                  </a:lnTo>
                  <a:lnTo>
                    <a:pt x="4" y="3"/>
                  </a:lnTo>
                  <a:lnTo>
                    <a:pt x="7" y="3"/>
                  </a:lnTo>
                  <a:lnTo>
                    <a:pt x="7" y="0"/>
                  </a:lnTo>
                  <a:close/>
                </a:path>
              </a:pathLst>
            </a:custGeom>
            <a:solidFill>
              <a:srgbClr val="0606FE"/>
            </a:solidFill>
            <a:ln w="9525">
              <a:noFill/>
              <a:round/>
              <a:headEnd/>
              <a:tailEnd/>
            </a:ln>
            <a:effectLst/>
          </p:spPr>
          <p:txBody>
            <a:bodyPr wrap="none" anchor="ctr"/>
            <a:lstStyle/>
            <a:p>
              <a:endParaRPr lang="en-IN"/>
            </a:p>
          </p:txBody>
        </p:sp>
        <p:sp>
          <p:nvSpPr>
            <p:cNvPr id="5605" name="Freeform 1509"/>
            <p:cNvSpPr>
              <a:spLocks noChangeArrowheads="1"/>
            </p:cNvSpPr>
            <p:nvPr/>
          </p:nvSpPr>
          <p:spPr bwMode="auto">
            <a:xfrm>
              <a:off x="4969" y="1327"/>
              <a:ext cx="4" cy="4"/>
            </a:xfrm>
            <a:custGeom>
              <a:avLst/>
              <a:gdLst/>
              <a:ahLst/>
              <a:cxnLst>
                <a:cxn ang="0">
                  <a:pos x="5" y="0"/>
                </a:cxn>
                <a:cxn ang="0">
                  <a:pos x="2" y="0"/>
                </a:cxn>
                <a:cxn ang="0">
                  <a:pos x="1" y="3"/>
                </a:cxn>
                <a:cxn ang="0">
                  <a:pos x="0" y="5"/>
                </a:cxn>
                <a:cxn ang="0">
                  <a:pos x="2" y="5"/>
                </a:cxn>
                <a:cxn ang="0">
                  <a:pos x="3" y="3"/>
                </a:cxn>
                <a:cxn ang="0">
                  <a:pos x="5" y="3"/>
                </a:cxn>
                <a:cxn ang="0">
                  <a:pos x="5" y="0"/>
                </a:cxn>
              </a:cxnLst>
              <a:rect l="0" t="0" r="r" b="b"/>
              <a:pathLst>
                <a:path w="5" h="5">
                  <a:moveTo>
                    <a:pt x="5" y="0"/>
                  </a:moveTo>
                  <a:lnTo>
                    <a:pt x="2" y="0"/>
                  </a:lnTo>
                  <a:lnTo>
                    <a:pt x="1" y="3"/>
                  </a:lnTo>
                  <a:lnTo>
                    <a:pt x="0" y="5"/>
                  </a:lnTo>
                  <a:lnTo>
                    <a:pt x="2" y="5"/>
                  </a:lnTo>
                  <a:lnTo>
                    <a:pt x="3" y="3"/>
                  </a:lnTo>
                  <a:lnTo>
                    <a:pt x="5" y="3"/>
                  </a:lnTo>
                  <a:lnTo>
                    <a:pt x="5" y="0"/>
                  </a:lnTo>
                  <a:close/>
                </a:path>
              </a:pathLst>
            </a:custGeom>
            <a:solidFill>
              <a:srgbClr val="0000FE"/>
            </a:solidFill>
            <a:ln w="9525">
              <a:noFill/>
              <a:round/>
              <a:headEnd/>
              <a:tailEnd/>
            </a:ln>
            <a:effectLst/>
          </p:spPr>
          <p:txBody>
            <a:bodyPr wrap="none" anchor="ctr"/>
            <a:lstStyle/>
            <a:p>
              <a:endParaRPr lang="en-IN"/>
            </a:p>
          </p:txBody>
        </p:sp>
        <p:sp>
          <p:nvSpPr>
            <p:cNvPr id="5606" name="Freeform 1510"/>
            <p:cNvSpPr>
              <a:spLocks noChangeArrowheads="1"/>
            </p:cNvSpPr>
            <p:nvPr/>
          </p:nvSpPr>
          <p:spPr bwMode="auto">
            <a:xfrm>
              <a:off x="4972" y="1331"/>
              <a:ext cx="2" cy="1"/>
            </a:xfrm>
            <a:custGeom>
              <a:avLst/>
              <a:gdLst/>
              <a:ahLst/>
              <a:cxnLst>
                <a:cxn ang="0">
                  <a:pos x="3" y="0"/>
                </a:cxn>
                <a:cxn ang="0">
                  <a:pos x="1" y="0"/>
                </a:cxn>
                <a:cxn ang="0">
                  <a:pos x="0" y="2"/>
                </a:cxn>
                <a:cxn ang="0">
                  <a:pos x="3" y="2"/>
                </a:cxn>
                <a:cxn ang="0">
                  <a:pos x="3" y="2"/>
                </a:cxn>
                <a:cxn ang="0">
                  <a:pos x="3" y="0"/>
                </a:cxn>
              </a:cxnLst>
              <a:rect l="0" t="0" r="r" b="b"/>
              <a:pathLst>
                <a:path w="3" h="2">
                  <a:moveTo>
                    <a:pt x="3" y="0"/>
                  </a:moveTo>
                  <a:lnTo>
                    <a:pt x="1" y="0"/>
                  </a:lnTo>
                  <a:lnTo>
                    <a:pt x="0" y="2"/>
                  </a:lnTo>
                  <a:lnTo>
                    <a:pt x="3" y="2"/>
                  </a:lnTo>
                  <a:lnTo>
                    <a:pt x="3" y="2"/>
                  </a:lnTo>
                  <a:lnTo>
                    <a:pt x="3" y="0"/>
                  </a:lnTo>
                  <a:close/>
                </a:path>
              </a:pathLst>
            </a:custGeom>
            <a:solidFill>
              <a:srgbClr val="0000FF"/>
            </a:solidFill>
            <a:ln w="9525">
              <a:noFill/>
              <a:round/>
              <a:headEnd/>
              <a:tailEnd/>
            </a:ln>
            <a:effectLst/>
          </p:spPr>
          <p:txBody>
            <a:bodyPr wrap="none" anchor="ctr"/>
            <a:lstStyle/>
            <a:p>
              <a:endParaRPr lang="en-IN"/>
            </a:p>
          </p:txBody>
        </p:sp>
        <p:sp>
          <p:nvSpPr>
            <p:cNvPr id="5607" name="Rectangle 1511"/>
            <p:cNvSpPr>
              <a:spLocks noChangeArrowheads="1"/>
            </p:cNvSpPr>
            <p:nvPr/>
          </p:nvSpPr>
          <p:spPr bwMode="auto">
            <a:xfrm>
              <a:off x="4975" y="1333"/>
              <a:ext cx="0" cy="0"/>
            </a:xfrm>
            <a:prstGeom prst="rect">
              <a:avLst/>
            </a:prstGeom>
            <a:solidFill>
              <a:srgbClr val="0000FF"/>
            </a:solidFill>
            <a:ln w="9525">
              <a:noFill/>
              <a:round/>
              <a:headEnd/>
              <a:tailEnd/>
            </a:ln>
            <a:effectLst/>
          </p:spPr>
          <p:txBody>
            <a:bodyPr wrap="none" anchor="ctr"/>
            <a:lstStyle/>
            <a:p>
              <a:endParaRPr lang="en-IN"/>
            </a:p>
          </p:txBody>
        </p:sp>
        <p:sp>
          <p:nvSpPr>
            <p:cNvPr id="5608" name="Freeform 1512"/>
            <p:cNvSpPr>
              <a:spLocks noChangeArrowheads="1"/>
            </p:cNvSpPr>
            <p:nvPr/>
          </p:nvSpPr>
          <p:spPr bwMode="auto">
            <a:xfrm>
              <a:off x="4933" y="1274"/>
              <a:ext cx="40" cy="57"/>
            </a:xfrm>
            <a:custGeom>
              <a:avLst/>
              <a:gdLst/>
              <a:ahLst/>
              <a:cxnLst>
                <a:cxn ang="0">
                  <a:pos x="0" y="53"/>
                </a:cxn>
                <a:cxn ang="0">
                  <a:pos x="37" y="53"/>
                </a:cxn>
                <a:cxn ang="0">
                  <a:pos x="37" y="21"/>
                </a:cxn>
                <a:cxn ang="0">
                  <a:pos x="37" y="15"/>
                </a:cxn>
                <a:cxn ang="0">
                  <a:pos x="35" y="8"/>
                </a:cxn>
                <a:cxn ang="0">
                  <a:pos x="29" y="3"/>
                </a:cxn>
                <a:cxn ang="0">
                  <a:pos x="22" y="0"/>
                </a:cxn>
                <a:cxn ang="0">
                  <a:pos x="15" y="0"/>
                </a:cxn>
                <a:cxn ang="0">
                  <a:pos x="8" y="3"/>
                </a:cxn>
                <a:cxn ang="0">
                  <a:pos x="2" y="8"/>
                </a:cxn>
                <a:cxn ang="0">
                  <a:pos x="0" y="15"/>
                </a:cxn>
                <a:cxn ang="0">
                  <a:pos x="0" y="21"/>
                </a:cxn>
                <a:cxn ang="0">
                  <a:pos x="0" y="53"/>
                </a:cxn>
              </a:cxnLst>
              <a:rect l="0" t="0" r="r" b="b"/>
              <a:pathLst>
                <a:path w="37" h="53">
                  <a:moveTo>
                    <a:pt x="0" y="53"/>
                  </a:moveTo>
                  <a:lnTo>
                    <a:pt x="37" y="53"/>
                  </a:lnTo>
                  <a:lnTo>
                    <a:pt x="37" y="21"/>
                  </a:lnTo>
                  <a:lnTo>
                    <a:pt x="37" y="15"/>
                  </a:lnTo>
                  <a:lnTo>
                    <a:pt x="35" y="8"/>
                  </a:lnTo>
                  <a:lnTo>
                    <a:pt x="29" y="3"/>
                  </a:lnTo>
                  <a:lnTo>
                    <a:pt x="22" y="0"/>
                  </a:lnTo>
                  <a:lnTo>
                    <a:pt x="15" y="0"/>
                  </a:lnTo>
                  <a:lnTo>
                    <a:pt x="8" y="3"/>
                  </a:lnTo>
                  <a:lnTo>
                    <a:pt x="2" y="8"/>
                  </a:lnTo>
                  <a:lnTo>
                    <a:pt x="0" y="15"/>
                  </a:lnTo>
                  <a:lnTo>
                    <a:pt x="0" y="21"/>
                  </a:lnTo>
                  <a:lnTo>
                    <a:pt x="0" y="53"/>
                  </a:lnTo>
                </a:path>
              </a:pathLst>
            </a:custGeom>
            <a:noFill/>
            <a:ln w="3240">
              <a:solidFill>
                <a:srgbClr val="000000"/>
              </a:solidFill>
              <a:round/>
              <a:headEnd/>
              <a:tailEnd/>
            </a:ln>
            <a:effectLst/>
          </p:spPr>
          <p:txBody>
            <a:bodyPr wrap="none" anchor="ctr"/>
            <a:lstStyle/>
            <a:p>
              <a:endParaRPr lang="en-IN"/>
            </a:p>
          </p:txBody>
        </p:sp>
        <p:sp>
          <p:nvSpPr>
            <p:cNvPr id="5609" name="Freeform 1513"/>
            <p:cNvSpPr>
              <a:spLocks noChangeArrowheads="1"/>
            </p:cNvSpPr>
            <p:nvPr/>
          </p:nvSpPr>
          <p:spPr bwMode="auto">
            <a:xfrm>
              <a:off x="4873" y="1327"/>
              <a:ext cx="157" cy="312"/>
            </a:xfrm>
            <a:custGeom>
              <a:avLst/>
              <a:gdLst/>
              <a:ahLst/>
              <a:cxnLst>
                <a:cxn ang="0">
                  <a:pos x="0" y="0"/>
                </a:cxn>
                <a:cxn ang="0">
                  <a:pos x="143" y="0"/>
                </a:cxn>
                <a:cxn ang="0">
                  <a:pos x="143" y="284"/>
                </a:cxn>
                <a:cxn ang="0">
                  <a:pos x="0" y="284"/>
                </a:cxn>
                <a:cxn ang="0">
                  <a:pos x="0" y="0"/>
                </a:cxn>
                <a:cxn ang="0">
                  <a:pos x="0" y="0"/>
                </a:cxn>
                <a:cxn ang="0">
                  <a:pos x="142" y="0"/>
                </a:cxn>
                <a:cxn ang="0">
                  <a:pos x="142" y="284"/>
                </a:cxn>
                <a:cxn ang="0">
                  <a:pos x="0" y="284"/>
                </a:cxn>
                <a:cxn ang="0">
                  <a:pos x="0" y="0"/>
                </a:cxn>
              </a:cxnLst>
              <a:rect l="0" t="0" r="r" b="b"/>
              <a:pathLst>
                <a:path w="143" h="284">
                  <a:moveTo>
                    <a:pt x="0" y="0"/>
                  </a:moveTo>
                  <a:lnTo>
                    <a:pt x="143" y="0"/>
                  </a:lnTo>
                  <a:lnTo>
                    <a:pt x="143" y="284"/>
                  </a:lnTo>
                  <a:lnTo>
                    <a:pt x="0" y="284"/>
                  </a:lnTo>
                  <a:lnTo>
                    <a:pt x="0" y="0"/>
                  </a:lnTo>
                  <a:close/>
                  <a:moveTo>
                    <a:pt x="0" y="0"/>
                  </a:moveTo>
                  <a:lnTo>
                    <a:pt x="142" y="0"/>
                  </a:lnTo>
                  <a:lnTo>
                    <a:pt x="142" y="284"/>
                  </a:lnTo>
                  <a:lnTo>
                    <a:pt x="0" y="284"/>
                  </a:lnTo>
                  <a:lnTo>
                    <a:pt x="0" y="0"/>
                  </a:lnTo>
                  <a:close/>
                </a:path>
              </a:pathLst>
            </a:custGeom>
            <a:solidFill>
              <a:srgbClr val="9A9A9A"/>
            </a:solidFill>
            <a:ln w="9525">
              <a:noFill/>
              <a:round/>
              <a:headEnd/>
              <a:tailEnd/>
            </a:ln>
            <a:effectLst/>
          </p:spPr>
          <p:txBody>
            <a:bodyPr wrap="none" anchor="ctr"/>
            <a:lstStyle/>
            <a:p>
              <a:endParaRPr lang="en-IN"/>
            </a:p>
          </p:txBody>
        </p:sp>
        <p:sp>
          <p:nvSpPr>
            <p:cNvPr id="5610" name="Freeform 1514"/>
            <p:cNvSpPr>
              <a:spLocks noChangeArrowheads="1"/>
            </p:cNvSpPr>
            <p:nvPr/>
          </p:nvSpPr>
          <p:spPr bwMode="auto">
            <a:xfrm>
              <a:off x="4873" y="1327"/>
              <a:ext cx="156" cy="312"/>
            </a:xfrm>
            <a:custGeom>
              <a:avLst/>
              <a:gdLst/>
              <a:ahLst/>
              <a:cxnLst>
                <a:cxn ang="0">
                  <a:pos x="0" y="0"/>
                </a:cxn>
                <a:cxn ang="0">
                  <a:pos x="142" y="0"/>
                </a:cxn>
                <a:cxn ang="0">
                  <a:pos x="142" y="284"/>
                </a:cxn>
                <a:cxn ang="0">
                  <a:pos x="0" y="284"/>
                </a:cxn>
                <a:cxn ang="0">
                  <a:pos x="0" y="0"/>
                </a:cxn>
                <a:cxn ang="0">
                  <a:pos x="0" y="0"/>
                </a:cxn>
                <a:cxn ang="0">
                  <a:pos x="140" y="0"/>
                </a:cxn>
                <a:cxn ang="0">
                  <a:pos x="140" y="284"/>
                </a:cxn>
                <a:cxn ang="0">
                  <a:pos x="0" y="284"/>
                </a:cxn>
                <a:cxn ang="0">
                  <a:pos x="0" y="0"/>
                </a:cxn>
              </a:cxnLst>
              <a:rect l="0" t="0" r="r" b="b"/>
              <a:pathLst>
                <a:path w="142" h="284">
                  <a:moveTo>
                    <a:pt x="0" y="0"/>
                  </a:moveTo>
                  <a:lnTo>
                    <a:pt x="142" y="0"/>
                  </a:lnTo>
                  <a:lnTo>
                    <a:pt x="142" y="284"/>
                  </a:lnTo>
                  <a:lnTo>
                    <a:pt x="0" y="284"/>
                  </a:lnTo>
                  <a:lnTo>
                    <a:pt x="0" y="0"/>
                  </a:lnTo>
                  <a:close/>
                  <a:moveTo>
                    <a:pt x="0" y="0"/>
                  </a:moveTo>
                  <a:lnTo>
                    <a:pt x="140" y="0"/>
                  </a:lnTo>
                  <a:lnTo>
                    <a:pt x="140" y="284"/>
                  </a:lnTo>
                  <a:lnTo>
                    <a:pt x="0" y="284"/>
                  </a:lnTo>
                  <a:lnTo>
                    <a:pt x="0" y="0"/>
                  </a:lnTo>
                  <a:close/>
                </a:path>
              </a:pathLst>
            </a:custGeom>
            <a:solidFill>
              <a:srgbClr val="97979B"/>
            </a:solidFill>
            <a:ln w="9525">
              <a:noFill/>
              <a:round/>
              <a:headEnd/>
              <a:tailEnd/>
            </a:ln>
            <a:effectLst/>
          </p:spPr>
          <p:txBody>
            <a:bodyPr wrap="none" anchor="ctr"/>
            <a:lstStyle/>
            <a:p>
              <a:endParaRPr lang="en-IN"/>
            </a:p>
          </p:txBody>
        </p:sp>
        <p:sp>
          <p:nvSpPr>
            <p:cNvPr id="5611" name="Freeform 1515"/>
            <p:cNvSpPr>
              <a:spLocks noChangeArrowheads="1"/>
            </p:cNvSpPr>
            <p:nvPr/>
          </p:nvSpPr>
          <p:spPr bwMode="auto">
            <a:xfrm>
              <a:off x="4873" y="1327"/>
              <a:ext cx="154" cy="312"/>
            </a:xfrm>
            <a:custGeom>
              <a:avLst/>
              <a:gdLst/>
              <a:ahLst/>
              <a:cxnLst>
                <a:cxn ang="0">
                  <a:pos x="0" y="0"/>
                </a:cxn>
                <a:cxn ang="0">
                  <a:pos x="140" y="0"/>
                </a:cxn>
                <a:cxn ang="0">
                  <a:pos x="140" y="284"/>
                </a:cxn>
                <a:cxn ang="0">
                  <a:pos x="0" y="284"/>
                </a:cxn>
                <a:cxn ang="0">
                  <a:pos x="0" y="0"/>
                </a:cxn>
                <a:cxn ang="0">
                  <a:pos x="0" y="0"/>
                </a:cxn>
                <a:cxn ang="0">
                  <a:pos x="138" y="0"/>
                </a:cxn>
                <a:cxn ang="0">
                  <a:pos x="138" y="284"/>
                </a:cxn>
                <a:cxn ang="0">
                  <a:pos x="0" y="284"/>
                </a:cxn>
                <a:cxn ang="0">
                  <a:pos x="0" y="0"/>
                </a:cxn>
              </a:cxnLst>
              <a:rect l="0" t="0" r="r" b="b"/>
              <a:pathLst>
                <a:path w="140" h="284">
                  <a:moveTo>
                    <a:pt x="0" y="0"/>
                  </a:moveTo>
                  <a:lnTo>
                    <a:pt x="140" y="0"/>
                  </a:lnTo>
                  <a:lnTo>
                    <a:pt x="140" y="284"/>
                  </a:lnTo>
                  <a:lnTo>
                    <a:pt x="0" y="284"/>
                  </a:lnTo>
                  <a:lnTo>
                    <a:pt x="0" y="0"/>
                  </a:lnTo>
                  <a:close/>
                  <a:moveTo>
                    <a:pt x="0" y="0"/>
                  </a:moveTo>
                  <a:lnTo>
                    <a:pt x="138" y="0"/>
                  </a:lnTo>
                  <a:lnTo>
                    <a:pt x="138" y="284"/>
                  </a:lnTo>
                  <a:lnTo>
                    <a:pt x="0" y="284"/>
                  </a:lnTo>
                  <a:lnTo>
                    <a:pt x="0" y="0"/>
                  </a:lnTo>
                  <a:close/>
                </a:path>
              </a:pathLst>
            </a:custGeom>
            <a:solidFill>
              <a:srgbClr val="95959C"/>
            </a:solidFill>
            <a:ln w="9525">
              <a:noFill/>
              <a:round/>
              <a:headEnd/>
              <a:tailEnd/>
            </a:ln>
            <a:effectLst/>
          </p:spPr>
          <p:txBody>
            <a:bodyPr wrap="none" anchor="ctr"/>
            <a:lstStyle/>
            <a:p>
              <a:endParaRPr lang="en-IN"/>
            </a:p>
          </p:txBody>
        </p:sp>
        <p:sp>
          <p:nvSpPr>
            <p:cNvPr id="5612" name="Freeform 1516"/>
            <p:cNvSpPr>
              <a:spLocks noChangeArrowheads="1"/>
            </p:cNvSpPr>
            <p:nvPr/>
          </p:nvSpPr>
          <p:spPr bwMode="auto">
            <a:xfrm>
              <a:off x="4873" y="1327"/>
              <a:ext cx="151" cy="312"/>
            </a:xfrm>
            <a:custGeom>
              <a:avLst/>
              <a:gdLst/>
              <a:ahLst/>
              <a:cxnLst>
                <a:cxn ang="0">
                  <a:pos x="0" y="0"/>
                </a:cxn>
                <a:cxn ang="0">
                  <a:pos x="138" y="0"/>
                </a:cxn>
                <a:cxn ang="0">
                  <a:pos x="138" y="284"/>
                </a:cxn>
                <a:cxn ang="0">
                  <a:pos x="0" y="284"/>
                </a:cxn>
                <a:cxn ang="0">
                  <a:pos x="0" y="0"/>
                </a:cxn>
                <a:cxn ang="0">
                  <a:pos x="0" y="0"/>
                </a:cxn>
                <a:cxn ang="0">
                  <a:pos x="136" y="0"/>
                </a:cxn>
                <a:cxn ang="0">
                  <a:pos x="136" y="284"/>
                </a:cxn>
                <a:cxn ang="0">
                  <a:pos x="0" y="284"/>
                </a:cxn>
                <a:cxn ang="0">
                  <a:pos x="0" y="0"/>
                </a:cxn>
              </a:cxnLst>
              <a:rect l="0" t="0" r="r" b="b"/>
              <a:pathLst>
                <a:path w="138" h="284">
                  <a:moveTo>
                    <a:pt x="0" y="0"/>
                  </a:moveTo>
                  <a:lnTo>
                    <a:pt x="138" y="0"/>
                  </a:lnTo>
                  <a:lnTo>
                    <a:pt x="138" y="284"/>
                  </a:lnTo>
                  <a:lnTo>
                    <a:pt x="0" y="284"/>
                  </a:lnTo>
                  <a:lnTo>
                    <a:pt x="0" y="0"/>
                  </a:lnTo>
                  <a:close/>
                  <a:moveTo>
                    <a:pt x="0" y="0"/>
                  </a:moveTo>
                  <a:lnTo>
                    <a:pt x="136" y="0"/>
                  </a:lnTo>
                  <a:lnTo>
                    <a:pt x="136" y="284"/>
                  </a:lnTo>
                  <a:lnTo>
                    <a:pt x="0" y="284"/>
                  </a:lnTo>
                  <a:lnTo>
                    <a:pt x="0" y="0"/>
                  </a:lnTo>
                  <a:close/>
                </a:path>
              </a:pathLst>
            </a:custGeom>
            <a:solidFill>
              <a:srgbClr val="93939D"/>
            </a:solidFill>
            <a:ln w="9525">
              <a:noFill/>
              <a:round/>
              <a:headEnd/>
              <a:tailEnd/>
            </a:ln>
            <a:effectLst/>
          </p:spPr>
          <p:txBody>
            <a:bodyPr wrap="none" anchor="ctr"/>
            <a:lstStyle/>
            <a:p>
              <a:endParaRPr lang="en-IN"/>
            </a:p>
          </p:txBody>
        </p:sp>
        <p:sp>
          <p:nvSpPr>
            <p:cNvPr id="5613" name="Freeform 1517"/>
            <p:cNvSpPr>
              <a:spLocks noChangeArrowheads="1"/>
            </p:cNvSpPr>
            <p:nvPr/>
          </p:nvSpPr>
          <p:spPr bwMode="auto">
            <a:xfrm>
              <a:off x="4873" y="1327"/>
              <a:ext cx="149" cy="312"/>
            </a:xfrm>
            <a:custGeom>
              <a:avLst/>
              <a:gdLst/>
              <a:ahLst/>
              <a:cxnLst>
                <a:cxn ang="0">
                  <a:pos x="0" y="0"/>
                </a:cxn>
                <a:cxn ang="0">
                  <a:pos x="136" y="0"/>
                </a:cxn>
                <a:cxn ang="0">
                  <a:pos x="136" y="284"/>
                </a:cxn>
                <a:cxn ang="0">
                  <a:pos x="0" y="284"/>
                </a:cxn>
                <a:cxn ang="0">
                  <a:pos x="0" y="0"/>
                </a:cxn>
                <a:cxn ang="0">
                  <a:pos x="0" y="0"/>
                </a:cxn>
                <a:cxn ang="0">
                  <a:pos x="134" y="0"/>
                </a:cxn>
                <a:cxn ang="0">
                  <a:pos x="134" y="284"/>
                </a:cxn>
                <a:cxn ang="0">
                  <a:pos x="0" y="284"/>
                </a:cxn>
                <a:cxn ang="0">
                  <a:pos x="0" y="0"/>
                </a:cxn>
              </a:cxnLst>
              <a:rect l="0" t="0" r="r" b="b"/>
              <a:pathLst>
                <a:path w="136" h="284">
                  <a:moveTo>
                    <a:pt x="0" y="0"/>
                  </a:moveTo>
                  <a:lnTo>
                    <a:pt x="136" y="0"/>
                  </a:lnTo>
                  <a:lnTo>
                    <a:pt x="136" y="284"/>
                  </a:lnTo>
                  <a:lnTo>
                    <a:pt x="0" y="284"/>
                  </a:lnTo>
                  <a:lnTo>
                    <a:pt x="0" y="0"/>
                  </a:lnTo>
                  <a:close/>
                  <a:moveTo>
                    <a:pt x="0" y="0"/>
                  </a:moveTo>
                  <a:lnTo>
                    <a:pt x="134" y="0"/>
                  </a:lnTo>
                  <a:lnTo>
                    <a:pt x="134" y="284"/>
                  </a:lnTo>
                  <a:lnTo>
                    <a:pt x="0" y="284"/>
                  </a:lnTo>
                  <a:lnTo>
                    <a:pt x="0" y="0"/>
                  </a:lnTo>
                  <a:close/>
                </a:path>
              </a:pathLst>
            </a:custGeom>
            <a:solidFill>
              <a:srgbClr val="91919F"/>
            </a:solidFill>
            <a:ln w="9525">
              <a:noFill/>
              <a:round/>
              <a:headEnd/>
              <a:tailEnd/>
            </a:ln>
            <a:effectLst/>
          </p:spPr>
          <p:txBody>
            <a:bodyPr wrap="none" anchor="ctr"/>
            <a:lstStyle/>
            <a:p>
              <a:endParaRPr lang="en-IN"/>
            </a:p>
          </p:txBody>
        </p:sp>
        <p:sp>
          <p:nvSpPr>
            <p:cNvPr id="5614" name="Freeform 1518"/>
            <p:cNvSpPr>
              <a:spLocks noChangeArrowheads="1"/>
            </p:cNvSpPr>
            <p:nvPr/>
          </p:nvSpPr>
          <p:spPr bwMode="auto">
            <a:xfrm>
              <a:off x="4873" y="1327"/>
              <a:ext cx="147" cy="312"/>
            </a:xfrm>
            <a:custGeom>
              <a:avLst/>
              <a:gdLst/>
              <a:ahLst/>
              <a:cxnLst>
                <a:cxn ang="0">
                  <a:pos x="0" y="0"/>
                </a:cxn>
                <a:cxn ang="0">
                  <a:pos x="134" y="0"/>
                </a:cxn>
                <a:cxn ang="0">
                  <a:pos x="134" y="284"/>
                </a:cxn>
                <a:cxn ang="0">
                  <a:pos x="0" y="284"/>
                </a:cxn>
                <a:cxn ang="0">
                  <a:pos x="0" y="0"/>
                </a:cxn>
                <a:cxn ang="0">
                  <a:pos x="0" y="0"/>
                </a:cxn>
                <a:cxn ang="0">
                  <a:pos x="132" y="0"/>
                </a:cxn>
                <a:cxn ang="0">
                  <a:pos x="132" y="284"/>
                </a:cxn>
                <a:cxn ang="0">
                  <a:pos x="0" y="284"/>
                </a:cxn>
                <a:cxn ang="0">
                  <a:pos x="0" y="0"/>
                </a:cxn>
              </a:cxnLst>
              <a:rect l="0" t="0" r="r" b="b"/>
              <a:pathLst>
                <a:path w="134" h="284">
                  <a:moveTo>
                    <a:pt x="0" y="0"/>
                  </a:moveTo>
                  <a:lnTo>
                    <a:pt x="134" y="0"/>
                  </a:lnTo>
                  <a:lnTo>
                    <a:pt x="134" y="284"/>
                  </a:lnTo>
                  <a:lnTo>
                    <a:pt x="0" y="284"/>
                  </a:lnTo>
                  <a:lnTo>
                    <a:pt x="0" y="0"/>
                  </a:lnTo>
                  <a:close/>
                  <a:moveTo>
                    <a:pt x="0" y="0"/>
                  </a:moveTo>
                  <a:lnTo>
                    <a:pt x="132" y="0"/>
                  </a:lnTo>
                  <a:lnTo>
                    <a:pt x="132" y="284"/>
                  </a:lnTo>
                  <a:lnTo>
                    <a:pt x="0" y="284"/>
                  </a:lnTo>
                  <a:lnTo>
                    <a:pt x="0" y="0"/>
                  </a:lnTo>
                  <a:close/>
                </a:path>
              </a:pathLst>
            </a:custGeom>
            <a:solidFill>
              <a:srgbClr val="8F8FA0"/>
            </a:solidFill>
            <a:ln w="9525">
              <a:noFill/>
              <a:round/>
              <a:headEnd/>
              <a:tailEnd/>
            </a:ln>
            <a:effectLst/>
          </p:spPr>
          <p:txBody>
            <a:bodyPr wrap="none" anchor="ctr"/>
            <a:lstStyle/>
            <a:p>
              <a:endParaRPr lang="en-IN"/>
            </a:p>
          </p:txBody>
        </p:sp>
        <p:sp>
          <p:nvSpPr>
            <p:cNvPr id="5615" name="Freeform 1519"/>
            <p:cNvSpPr>
              <a:spLocks noChangeArrowheads="1"/>
            </p:cNvSpPr>
            <p:nvPr/>
          </p:nvSpPr>
          <p:spPr bwMode="auto">
            <a:xfrm>
              <a:off x="4873" y="1327"/>
              <a:ext cx="145" cy="312"/>
            </a:xfrm>
            <a:custGeom>
              <a:avLst/>
              <a:gdLst/>
              <a:ahLst/>
              <a:cxnLst>
                <a:cxn ang="0">
                  <a:pos x="0" y="0"/>
                </a:cxn>
                <a:cxn ang="0">
                  <a:pos x="132" y="0"/>
                </a:cxn>
                <a:cxn ang="0">
                  <a:pos x="132" y="284"/>
                </a:cxn>
                <a:cxn ang="0">
                  <a:pos x="0" y="284"/>
                </a:cxn>
                <a:cxn ang="0">
                  <a:pos x="0" y="0"/>
                </a:cxn>
                <a:cxn ang="0">
                  <a:pos x="0" y="0"/>
                </a:cxn>
                <a:cxn ang="0">
                  <a:pos x="130" y="0"/>
                </a:cxn>
                <a:cxn ang="0">
                  <a:pos x="130" y="284"/>
                </a:cxn>
                <a:cxn ang="0">
                  <a:pos x="0" y="284"/>
                </a:cxn>
                <a:cxn ang="0">
                  <a:pos x="0" y="0"/>
                </a:cxn>
              </a:cxnLst>
              <a:rect l="0" t="0" r="r" b="b"/>
              <a:pathLst>
                <a:path w="132" h="284">
                  <a:moveTo>
                    <a:pt x="0" y="0"/>
                  </a:moveTo>
                  <a:lnTo>
                    <a:pt x="132" y="0"/>
                  </a:lnTo>
                  <a:lnTo>
                    <a:pt x="132" y="284"/>
                  </a:lnTo>
                  <a:lnTo>
                    <a:pt x="0" y="284"/>
                  </a:lnTo>
                  <a:lnTo>
                    <a:pt x="0" y="0"/>
                  </a:lnTo>
                  <a:close/>
                  <a:moveTo>
                    <a:pt x="0" y="0"/>
                  </a:moveTo>
                  <a:lnTo>
                    <a:pt x="130" y="0"/>
                  </a:lnTo>
                  <a:lnTo>
                    <a:pt x="130" y="284"/>
                  </a:lnTo>
                  <a:lnTo>
                    <a:pt x="0" y="284"/>
                  </a:lnTo>
                  <a:lnTo>
                    <a:pt x="0" y="0"/>
                  </a:lnTo>
                  <a:close/>
                </a:path>
              </a:pathLst>
            </a:custGeom>
            <a:solidFill>
              <a:srgbClr val="8D8DA1"/>
            </a:solidFill>
            <a:ln w="9525">
              <a:noFill/>
              <a:round/>
              <a:headEnd/>
              <a:tailEnd/>
            </a:ln>
            <a:effectLst/>
          </p:spPr>
          <p:txBody>
            <a:bodyPr wrap="none" anchor="ctr"/>
            <a:lstStyle/>
            <a:p>
              <a:endParaRPr lang="en-IN"/>
            </a:p>
          </p:txBody>
        </p:sp>
        <p:sp>
          <p:nvSpPr>
            <p:cNvPr id="5616" name="Freeform 1520"/>
            <p:cNvSpPr>
              <a:spLocks noChangeArrowheads="1"/>
            </p:cNvSpPr>
            <p:nvPr/>
          </p:nvSpPr>
          <p:spPr bwMode="auto">
            <a:xfrm>
              <a:off x="4873" y="1327"/>
              <a:ext cx="143" cy="312"/>
            </a:xfrm>
            <a:custGeom>
              <a:avLst/>
              <a:gdLst/>
              <a:ahLst/>
              <a:cxnLst>
                <a:cxn ang="0">
                  <a:pos x="0" y="0"/>
                </a:cxn>
                <a:cxn ang="0">
                  <a:pos x="130" y="0"/>
                </a:cxn>
                <a:cxn ang="0">
                  <a:pos x="130" y="284"/>
                </a:cxn>
                <a:cxn ang="0">
                  <a:pos x="0" y="284"/>
                </a:cxn>
                <a:cxn ang="0">
                  <a:pos x="0" y="0"/>
                </a:cxn>
                <a:cxn ang="0">
                  <a:pos x="0" y="0"/>
                </a:cxn>
                <a:cxn ang="0">
                  <a:pos x="128" y="0"/>
                </a:cxn>
                <a:cxn ang="0">
                  <a:pos x="128" y="284"/>
                </a:cxn>
                <a:cxn ang="0">
                  <a:pos x="0" y="284"/>
                </a:cxn>
                <a:cxn ang="0">
                  <a:pos x="0" y="0"/>
                </a:cxn>
              </a:cxnLst>
              <a:rect l="0" t="0" r="r" b="b"/>
              <a:pathLst>
                <a:path w="130" h="284">
                  <a:moveTo>
                    <a:pt x="0" y="0"/>
                  </a:moveTo>
                  <a:lnTo>
                    <a:pt x="130" y="0"/>
                  </a:lnTo>
                  <a:lnTo>
                    <a:pt x="130" y="284"/>
                  </a:lnTo>
                  <a:lnTo>
                    <a:pt x="0" y="284"/>
                  </a:lnTo>
                  <a:lnTo>
                    <a:pt x="0" y="0"/>
                  </a:lnTo>
                  <a:close/>
                  <a:moveTo>
                    <a:pt x="0" y="0"/>
                  </a:moveTo>
                  <a:lnTo>
                    <a:pt x="128" y="0"/>
                  </a:lnTo>
                  <a:lnTo>
                    <a:pt x="128" y="284"/>
                  </a:lnTo>
                  <a:lnTo>
                    <a:pt x="0" y="284"/>
                  </a:lnTo>
                  <a:lnTo>
                    <a:pt x="0" y="0"/>
                  </a:lnTo>
                  <a:close/>
                </a:path>
              </a:pathLst>
            </a:custGeom>
            <a:solidFill>
              <a:srgbClr val="8B8BA3"/>
            </a:solidFill>
            <a:ln w="9525">
              <a:noFill/>
              <a:round/>
              <a:headEnd/>
              <a:tailEnd/>
            </a:ln>
            <a:effectLst/>
          </p:spPr>
          <p:txBody>
            <a:bodyPr wrap="none" anchor="ctr"/>
            <a:lstStyle/>
            <a:p>
              <a:endParaRPr lang="en-IN"/>
            </a:p>
          </p:txBody>
        </p:sp>
        <p:sp>
          <p:nvSpPr>
            <p:cNvPr id="5617" name="Freeform 1521"/>
            <p:cNvSpPr>
              <a:spLocks noChangeArrowheads="1"/>
            </p:cNvSpPr>
            <p:nvPr/>
          </p:nvSpPr>
          <p:spPr bwMode="auto">
            <a:xfrm>
              <a:off x="4873" y="1327"/>
              <a:ext cx="140" cy="312"/>
            </a:xfrm>
            <a:custGeom>
              <a:avLst/>
              <a:gdLst/>
              <a:ahLst/>
              <a:cxnLst>
                <a:cxn ang="0">
                  <a:pos x="0" y="0"/>
                </a:cxn>
                <a:cxn ang="0">
                  <a:pos x="128" y="0"/>
                </a:cxn>
                <a:cxn ang="0">
                  <a:pos x="128" y="284"/>
                </a:cxn>
                <a:cxn ang="0">
                  <a:pos x="0" y="284"/>
                </a:cxn>
                <a:cxn ang="0">
                  <a:pos x="0" y="0"/>
                </a:cxn>
                <a:cxn ang="0">
                  <a:pos x="0" y="0"/>
                </a:cxn>
                <a:cxn ang="0">
                  <a:pos x="126" y="0"/>
                </a:cxn>
                <a:cxn ang="0">
                  <a:pos x="126" y="284"/>
                </a:cxn>
                <a:cxn ang="0">
                  <a:pos x="0" y="284"/>
                </a:cxn>
                <a:cxn ang="0">
                  <a:pos x="0" y="0"/>
                </a:cxn>
              </a:cxnLst>
              <a:rect l="0" t="0" r="r" b="b"/>
              <a:pathLst>
                <a:path w="128" h="284">
                  <a:moveTo>
                    <a:pt x="0" y="0"/>
                  </a:moveTo>
                  <a:lnTo>
                    <a:pt x="128" y="0"/>
                  </a:lnTo>
                  <a:lnTo>
                    <a:pt x="128" y="284"/>
                  </a:lnTo>
                  <a:lnTo>
                    <a:pt x="0" y="284"/>
                  </a:lnTo>
                  <a:lnTo>
                    <a:pt x="0" y="0"/>
                  </a:lnTo>
                  <a:close/>
                  <a:moveTo>
                    <a:pt x="0" y="0"/>
                  </a:moveTo>
                  <a:lnTo>
                    <a:pt x="126" y="0"/>
                  </a:lnTo>
                  <a:lnTo>
                    <a:pt x="126" y="284"/>
                  </a:lnTo>
                  <a:lnTo>
                    <a:pt x="0" y="284"/>
                  </a:lnTo>
                  <a:lnTo>
                    <a:pt x="0" y="0"/>
                  </a:lnTo>
                  <a:close/>
                </a:path>
              </a:pathLst>
            </a:custGeom>
            <a:solidFill>
              <a:srgbClr val="8989A4"/>
            </a:solidFill>
            <a:ln w="9525">
              <a:noFill/>
              <a:round/>
              <a:headEnd/>
              <a:tailEnd/>
            </a:ln>
            <a:effectLst/>
          </p:spPr>
          <p:txBody>
            <a:bodyPr wrap="none" anchor="ctr"/>
            <a:lstStyle/>
            <a:p>
              <a:endParaRPr lang="en-IN"/>
            </a:p>
          </p:txBody>
        </p:sp>
        <p:sp>
          <p:nvSpPr>
            <p:cNvPr id="5618" name="Freeform 1522"/>
            <p:cNvSpPr>
              <a:spLocks noChangeArrowheads="1"/>
            </p:cNvSpPr>
            <p:nvPr/>
          </p:nvSpPr>
          <p:spPr bwMode="auto">
            <a:xfrm>
              <a:off x="4873" y="1327"/>
              <a:ext cx="138" cy="312"/>
            </a:xfrm>
            <a:custGeom>
              <a:avLst/>
              <a:gdLst/>
              <a:ahLst/>
              <a:cxnLst>
                <a:cxn ang="0">
                  <a:pos x="0" y="0"/>
                </a:cxn>
                <a:cxn ang="0">
                  <a:pos x="126" y="0"/>
                </a:cxn>
                <a:cxn ang="0">
                  <a:pos x="126" y="284"/>
                </a:cxn>
                <a:cxn ang="0">
                  <a:pos x="0" y="284"/>
                </a:cxn>
                <a:cxn ang="0">
                  <a:pos x="0" y="0"/>
                </a:cxn>
                <a:cxn ang="0">
                  <a:pos x="0" y="0"/>
                </a:cxn>
                <a:cxn ang="0">
                  <a:pos x="124" y="0"/>
                </a:cxn>
                <a:cxn ang="0">
                  <a:pos x="124" y="284"/>
                </a:cxn>
                <a:cxn ang="0">
                  <a:pos x="0" y="284"/>
                </a:cxn>
                <a:cxn ang="0">
                  <a:pos x="0" y="0"/>
                </a:cxn>
              </a:cxnLst>
              <a:rect l="0" t="0" r="r" b="b"/>
              <a:pathLst>
                <a:path w="126" h="284">
                  <a:moveTo>
                    <a:pt x="0" y="0"/>
                  </a:moveTo>
                  <a:lnTo>
                    <a:pt x="126" y="0"/>
                  </a:lnTo>
                  <a:lnTo>
                    <a:pt x="126" y="284"/>
                  </a:lnTo>
                  <a:lnTo>
                    <a:pt x="0" y="284"/>
                  </a:lnTo>
                  <a:lnTo>
                    <a:pt x="0" y="0"/>
                  </a:lnTo>
                  <a:close/>
                  <a:moveTo>
                    <a:pt x="0" y="0"/>
                  </a:moveTo>
                  <a:lnTo>
                    <a:pt x="124" y="0"/>
                  </a:lnTo>
                  <a:lnTo>
                    <a:pt x="124" y="284"/>
                  </a:lnTo>
                  <a:lnTo>
                    <a:pt x="0" y="284"/>
                  </a:lnTo>
                  <a:lnTo>
                    <a:pt x="0" y="0"/>
                  </a:lnTo>
                  <a:close/>
                </a:path>
              </a:pathLst>
            </a:custGeom>
            <a:solidFill>
              <a:srgbClr val="8787A5"/>
            </a:solidFill>
            <a:ln w="9525">
              <a:noFill/>
              <a:round/>
              <a:headEnd/>
              <a:tailEnd/>
            </a:ln>
            <a:effectLst/>
          </p:spPr>
          <p:txBody>
            <a:bodyPr wrap="none" anchor="ctr"/>
            <a:lstStyle/>
            <a:p>
              <a:endParaRPr lang="en-IN"/>
            </a:p>
          </p:txBody>
        </p:sp>
        <p:sp>
          <p:nvSpPr>
            <p:cNvPr id="5619" name="Freeform 1523"/>
            <p:cNvSpPr>
              <a:spLocks noChangeArrowheads="1"/>
            </p:cNvSpPr>
            <p:nvPr/>
          </p:nvSpPr>
          <p:spPr bwMode="auto">
            <a:xfrm>
              <a:off x="4873" y="1327"/>
              <a:ext cx="136" cy="312"/>
            </a:xfrm>
            <a:custGeom>
              <a:avLst/>
              <a:gdLst/>
              <a:ahLst/>
              <a:cxnLst>
                <a:cxn ang="0">
                  <a:pos x="0" y="0"/>
                </a:cxn>
                <a:cxn ang="0">
                  <a:pos x="124" y="0"/>
                </a:cxn>
                <a:cxn ang="0">
                  <a:pos x="124" y="284"/>
                </a:cxn>
                <a:cxn ang="0">
                  <a:pos x="0" y="284"/>
                </a:cxn>
                <a:cxn ang="0">
                  <a:pos x="0" y="0"/>
                </a:cxn>
                <a:cxn ang="0">
                  <a:pos x="0" y="0"/>
                </a:cxn>
                <a:cxn ang="0">
                  <a:pos x="122" y="0"/>
                </a:cxn>
                <a:cxn ang="0">
                  <a:pos x="122" y="284"/>
                </a:cxn>
                <a:cxn ang="0">
                  <a:pos x="0" y="284"/>
                </a:cxn>
                <a:cxn ang="0">
                  <a:pos x="0" y="0"/>
                </a:cxn>
              </a:cxnLst>
              <a:rect l="0" t="0" r="r" b="b"/>
              <a:pathLst>
                <a:path w="124" h="284">
                  <a:moveTo>
                    <a:pt x="0" y="0"/>
                  </a:moveTo>
                  <a:lnTo>
                    <a:pt x="124" y="0"/>
                  </a:lnTo>
                  <a:lnTo>
                    <a:pt x="124" y="284"/>
                  </a:lnTo>
                  <a:lnTo>
                    <a:pt x="0" y="284"/>
                  </a:lnTo>
                  <a:lnTo>
                    <a:pt x="0" y="0"/>
                  </a:lnTo>
                  <a:close/>
                  <a:moveTo>
                    <a:pt x="0" y="0"/>
                  </a:moveTo>
                  <a:lnTo>
                    <a:pt x="122" y="0"/>
                  </a:lnTo>
                  <a:lnTo>
                    <a:pt x="122" y="284"/>
                  </a:lnTo>
                  <a:lnTo>
                    <a:pt x="0" y="284"/>
                  </a:lnTo>
                  <a:lnTo>
                    <a:pt x="0" y="0"/>
                  </a:lnTo>
                  <a:close/>
                </a:path>
              </a:pathLst>
            </a:custGeom>
            <a:solidFill>
              <a:srgbClr val="8585A7"/>
            </a:solidFill>
            <a:ln w="9525">
              <a:noFill/>
              <a:round/>
              <a:headEnd/>
              <a:tailEnd/>
            </a:ln>
            <a:effectLst/>
          </p:spPr>
          <p:txBody>
            <a:bodyPr wrap="none" anchor="ctr"/>
            <a:lstStyle/>
            <a:p>
              <a:endParaRPr lang="en-IN"/>
            </a:p>
          </p:txBody>
        </p:sp>
        <p:sp>
          <p:nvSpPr>
            <p:cNvPr id="5620" name="Freeform 1524"/>
            <p:cNvSpPr>
              <a:spLocks noChangeArrowheads="1"/>
            </p:cNvSpPr>
            <p:nvPr/>
          </p:nvSpPr>
          <p:spPr bwMode="auto">
            <a:xfrm>
              <a:off x="4873" y="1327"/>
              <a:ext cx="133" cy="312"/>
            </a:xfrm>
            <a:custGeom>
              <a:avLst/>
              <a:gdLst/>
              <a:ahLst/>
              <a:cxnLst>
                <a:cxn ang="0">
                  <a:pos x="0" y="0"/>
                </a:cxn>
                <a:cxn ang="0">
                  <a:pos x="122" y="0"/>
                </a:cxn>
                <a:cxn ang="0">
                  <a:pos x="122" y="284"/>
                </a:cxn>
                <a:cxn ang="0">
                  <a:pos x="0" y="284"/>
                </a:cxn>
                <a:cxn ang="0">
                  <a:pos x="0" y="0"/>
                </a:cxn>
                <a:cxn ang="0">
                  <a:pos x="0" y="0"/>
                </a:cxn>
                <a:cxn ang="0">
                  <a:pos x="120" y="0"/>
                </a:cxn>
                <a:cxn ang="0">
                  <a:pos x="120" y="284"/>
                </a:cxn>
                <a:cxn ang="0">
                  <a:pos x="0" y="284"/>
                </a:cxn>
                <a:cxn ang="0">
                  <a:pos x="0" y="0"/>
                </a:cxn>
              </a:cxnLst>
              <a:rect l="0" t="0" r="r" b="b"/>
              <a:pathLst>
                <a:path w="122" h="284">
                  <a:moveTo>
                    <a:pt x="0" y="0"/>
                  </a:moveTo>
                  <a:lnTo>
                    <a:pt x="122" y="0"/>
                  </a:lnTo>
                  <a:lnTo>
                    <a:pt x="122" y="284"/>
                  </a:lnTo>
                  <a:lnTo>
                    <a:pt x="0" y="284"/>
                  </a:lnTo>
                  <a:lnTo>
                    <a:pt x="0" y="0"/>
                  </a:lnTo>
                  <a:close/>
                  <a:moveTo>
                    <a:pt x="0" y="0"/>
                  </a:moveTo>
                  <a:lnTo>
                    <a:pt x="120" y="0"/>
                  </a:lnTo>
                  <a:lnTo>
                    <a:pt x="120" y="284"/>
                  </a:lnTo>
                  <a:lnTo>
                    <a:pt x="0" y="284"/>
                  </a:lnTo>
                  <a:lnTo>
                    <a:pt x="0" y="0"/>
                  </a:lnTo>
                  <a:close/>
                </a:path>
              </a:pathLst>
            </a:custGeom>
            <a:solidFill>
              <a:srgbClr val="8383A8"/>
            </a:solidFill>
            <a:ln w="9525">
              <a:noFill/>
              <a:round/>
              <a:headEnd/>
              <a:tailEnd/>
            </a:ln>
            <a:effectLst/>
          </p:spPr>
          <p:txBody>
            <a:bodyPr wrap="none" anchor="ctr"/>
            <a:lstStyle/>
            <a:p>
              <a:endParaRPr lang="en-IN"/>
            </a:p>
          </p:txBody>
        </p:sp>
        <p:sp>
          <p:nvSpPr>
            <p:cNvPr id="5621" name="Freeform 1525"/>
            <p:cNvSpPr>
              <a:spLocks noChangeArrowheads="1"/>
            </p:cNvSpPr>
            <p:nvPr/>
          </p:nvSpPr>
          <p:spPr bwMode="auto">
            <a:xfrm>
              <a:off x="4873" y="1327"/>
              <a:ext cx="132" cy="312"/>
            </a:xfrm>
            <a:custGeom>
              <a:avLst/>
              <a:gdLst/>
              <a:ahLst/>
              <a:cxnLst>
                <a:cxn ang="0">
                  <a:pos x="0" y="0"/>
                </a:cxn>
                <a:cxn ang="0">
                  <a:pos x="120" y="0"/>
                </a:cxn>
                <a:cxn ang="0">
                  <a:pos x="120" y="284"/>
                </a:cxn>
                <a:cxn ang="0">
                  <a:pos x="0" y="284"/>
                </a:cxn>
                <a:cxn ang="0">
                  <a:pos x="0" y="0"/>
                </a:cxn>
                <a:cxn ang="0">
                  <a:pos x="0" y="0"/>
                </a:cxn>
                <a:cxn ang="0">
                  <a:pos x="119" y="0"/>
                </a:cxn>
                <a:cxn ang="0">
                  <a:pos x="119" y="284"/>
                </a:cxn>
                <a:cxn ang="0">
                  <a:pos x="0" y="284"/>
                </a:cxn>
                <a:cxn ang="0">
                  <a:pos x="0" y="0"/>
                </a:cxn>
              </a:cxnLst>
              <a:rect l="0" t="0" r="r" b="b"/>
              <a:pathLst>
                <a:path w="120" h="284">
                  <a:moveTo>
                    <a:pt x="0" y="0"/>
                  </a:moveTo>
                  <a:lnTo>
                    <a:pt x="120" y="0"/>
                  </a:lnTo>
                  <a:lnTo>
                    <a:pt x="120" y="284"/>
                  </a:lnTo>
                  <a:lnTo>
                    <a:pt x="0" y="284"/>
                  </a:lnTo>
                  <a:lnTo>
                    <a:pt x="0" y="0"/>
                  </a:lnTo>
                  <a:close/>
                  <a:moveTo>
                    <a:pt x="0" y="0"/>
                  </a:moveTo>
                  <a:lnTo>
                    <a:pt x="119" y="0"/>
                  </a:lnTo>
                  <a:lnTo>
                    <a:pt x="119" y="284"/>
                  </a:lnTo>
                  <a:lnTo>
                    <a:pt x="0" y="284"/>
                  </a:lnTo>
                  <a:lnTo>
                    <a:pt x="0" y="0"/>
                  </a:lnTo>
                  <a:close/>
                </a:path>
              </a:pathLst>
            </a:custGeom>
            <a:solidFill>
              <a:srgbClr val="8181A9"/>
            </a:solidFill>
            <a:ln w="9525">
              <a:noFill/>
              <a:round/>
              <a:headEnd/>
              <a:tailEnd/>
            </a:ln>
            <a:effectLst/>
          </p:spPr>
          <p:txBody>
            <a:bodyPr wrap="none" anchor="ctr"/>
            <a:lstStyle/>
            <a:p>
              <a:endParaRPr lang="en-IN"/>
            </a:p>
          </p:txBody>
        </p:sp>
        <p:sp>
          <p:nvSpPr>
            <p:cNvPr id="5622" name="Freeform 1526"/>
            <p:cNvSpPr>
              <a:spLocks noChangeArrowheads="1"/>
            </p:cNvSpPr>
            <p:nvPr/>
          </p:nvSpPr>
          <p:spPr bwMode="auto">
            <a:xfrm>
              <a:off x="4873" y="1327"/>
              <a:ext cx="130" cy="312"/>
            </a:xfrm>
            <a:custGeom>
              <a:avLst/>
              <a:gdLst/>
              <a:ahLst/>
              <a:cxnLst>
                <a:cxn ang="0">
                  <a:pos x="0" y="0"/>
                </a:cxn>
                <a:cxn ang="0">
                  <a:pos x="119" y="0"/>
                </a:cxn>
                <a:cxn ang="0">
                  <a:pos x="119" y="284"/>
                </a:cxn>
                <a:cxn ang="0">
                  <a:pos x="0" y="284"/>
                </a:cxn>
                <a:cxn ang="0">
                  <a:pos x="0" y="0"/>
                </a:cxn>
                <a:cxn ang="0">
                  <a:pos x="0" y="0"/>
                </a:cxn>
                <a:cxn ang="0">
                  <a:pos x="117" y="0"/>
                </a:cxn>
                <a:cxn ang="0">
                  <a:pos x="117" y="284"/>
                </a:cxn>
                <a:cxn ang="0">
                  <a:pos x="0" y="284"/>
                </a:cxn>
                <a:cxn ang="0">
                  <a:pos x="0" y="0"/>
                </a:cxn>
              </a:cxnLst>
              <a:rect l="0" t="0" r="r" b="b"/>
              <a:pathLst>
                <a:path w="119" h="284">
                  <a:moveTo>
                    <a:pt x="0" y="0"/>
                  </a:moveTo>
                  <a:lnTo>
                    <a:pt x="119" y="0"/>
                  </a:lnTo>
                  <a:lnTo>
                    <a:pt x="119" y="284"/>
                  </a:lnTo>
                  <a:lnTo>
                    <a:pt x="0" y="284"/>
                  </a:lnTo>
                  <a:lnTo>
                    <a:pt x="0" y="0"/>
                  </a:lnTo>
                  <a:close/>
                  <a:moveTo>
                    <a:pt x="0" y="0"/>
                  </a:moveTo>
                  <a:lnTo>
                    <a:pt x="117" y="0"/>
                  </a:lnTo>
                  <a:lnTo>
                    <a:pt x="117" y="284"/>
                  </a:lnTo>
                  <a:lnTo>
                    <a:pt x="0" y="284"/>
                  </a:lnTo>
                  <a:lnTo>
                    <a:pt x="0" y="0"/>
                  </a:lnTo>
                  <a:close/>
                </a:path>
              </a:pathLst>
            </a:custGeom>
            <a:solidFill>
              <a:srgbClr val="7F7FAB"/>
            </a:solidFill>
            <a:ln w="9525">
              <a:noFill/>
              <a:round/>
              <a:headEnd/>
              <a:tailEnd/>
            </a:ln>
            <a:effectLst/>
          </p:spPr>
          <p:txBody>
            <a:bodyPr wrap="none" anchor="ctr"/>
            <a:lstStyle/>
            <a:p>
              <a:endParaRPr lang="en-IN"/>
            </a:p>
          </p:txBody>
        </p:sp>
        <p:sp>
          <p:nvSpPr>
            <p:cNvPr id="5623" name="Freeform 1527"/>
            <p:cNvSpPr>
              <a:spLocks noChangeArrowheads="1"/>
            </p:cNvSpPr>
            <p:nvPr/>
          </p:nvSpPr>
          <p:spPr bwMode="auto">
            <a:xfrm>
              <a:off x="4873" y="1327"/>
              <a:ext cx="128" cy="312"/>
            </a:xfrm>
            <a:custGeom>
              <a:avLst/>
              <a:gdLst/>
              <a:ahLst/>
              <a:cxnLst>
                <a:cxn ang="0">
                  <a:pos x="0" y="0"/>
                </a:cxn>
                <a:cxn ang="0">
                  <a:pos x="117" y="0"/>
                </a:cxn>
                <a:cxn ang="0">
                  <a:pos x="117" y="284"/>
                </a:cxn>
                <a:cxn ang="0">
                  <a:pos x="0" y="284"/>
                </a:cxn>
                <a:cxn ang="0">
                  <a:pos x="0" y="0"/>
                </a:cxn>
                <a:cxn ang="0">
                  <a:pos x="0" y="0"/>
                </a:cxn>
                <a:cxn ang="0">
                  <a:pos x="115" y="0"/>
                </a:cxn>
                <a:cxn ang="0">
                  <a:pos x="115" y="284"/>
                </a:cxn>
                <a:cxn ang="0">
                  <a:pos x="0" y="284"/>
                </a:cxn>
                <a:cxn ang="0">
                  <a:pos x="0" y="0"/>
                </a:cxn>
              </a:cxnLst>
              <a:rect l="0" t="0" r="r" b="b"/>
              <a:pathLst>
                <a:path w="117" h="284">
                  <a:moveTo>
                    <a:pt x="0" y="0"/>
                  </a:moveTo>
                  <a:lnTo>
                    <a:pt x="117" y="0"/>
                  </a:lnTo>
                  <a:lnTo>
                    <a:pt x="117" y="284"/>
                  </a:lnTo>
                  <a:lnTo>
                    <a:pt x="0" y="284"/>
                  </a:lnTo>
                  <a:lnTo>
                    <a:pt x="0" y="0"/>
                  </a:lnTo>
                  <a:close/>
                  <a:moveTo>
                    <a:pt x="0" y="0"/>
                  </a:moveTo>
                  <a:lnTo>
                    <a:pt x="115" y="0"/>
                  </a:lnTo>
                  <a:lnTo>
                    <a:pt x="115" y="284"/>
                  </a:lnTo>
                  <a:lnTo>
                    <a:pt x="0" y="284"/>
                  </a:lnTo>
                  <a:lnTo>
                    <a:pt x="0" y="0"/>
                  </a:lnTo>
                  <a:close/>
                </a:path>
              </a:pathLst>
            </a:custGeom>
            <a:solidFill>
              <a:srgbClr val="7D7DAC"/>
            </a:solidFill>
            <a:ln w="9525">
              <a:noFill/>
              <a:round/>
              <a:headEnd/>
              <a:tailEnd/>
            </a:ln>
            <a:effectLst/>
          </p:spPr>
          <p:txBody>
            <a:bodyPr wrap="none" anchor="ctr"/>
            <a:lstStyle/>
            <a:p>
              <a:endParaRPr lang="en-IN"/>
            </a:p>
          </p:txBody>
        </p:sp>
        <p:sp>
          <p:nvSpPr>
            <p:cNvPr id="5624" name="Freeform 1528"/>
            <p:cNvSpPr>
              <a:spLocks noChangeArrowheads="1"/>
            </p:cNvSpPr>
            <p:nvPr/>
          </p:nvSpPr>
          <p:spPr bwMode="auto">
            <a:xfrm>
              <a:off x="4873" y="1327"/>
              <a:ext cx="126" cy="312"/>
            </a:xfrm>
            <a:custGeom>
              <a:avLst/>
              <a:gdLst/>
              <a:ahLst/>
              <a:cxnLst>
                <a:cxn ang="0">
                  <a:pos x="0" y="0"/>
                </a:cxn>
                <a:cxn ang="0">
                  <a:pos x="115" y="0"/>
                </a:cxn>
                <a:cxn ang="0">
                  <a:pos x="115" y="284"/>
                </a:cxn>
                <a:cxn ang="0">
                  <a:pos x="0" y="284"/>
                </a:cxn>
                <a:cxn ang="0">
                  <a:pos x="0" y="0"/>
                </a:cxn>
                <a:cxn ang="0">
                  <a:pos x="0" y="0"/>
                </a:cxn>
                <a:cxn ang="0">
                  <a:pos x="113" y="0"/>
                </a:cxn>
                <a:cxn ang="0">
                  <a:pos x="113" y="284"/>
                </a:cxn>
                <a:cxn ang="0">
                  <a:pos x="0" y="284"/>
                </a:cxn>
                <a:cxn ang="0">
                  <a:pos x="0" y="0"/>
                </a:cxn>
              </a:cxnLst>
              <a:rect l="0" t="0" r="r" b="b"/>
              <a:pathLst>
                <a:path w="115" h="284">
                  <a:moveTo>
                    <a:pt x="0" y="0"/>
                  </a:moveTo>
                  <a:lnTo>
                    <a:pt x="115" y="0"/>
                  </a:lnTo>
                  <a:lnTo>
                    <a:pt x="115" y="284"/>
                  </a:lnTo>
                  <a:lnTo>
                    <a:pt x="0" y="284"/>
                  </a:lnTo>
                  <a:lnTo>
                    <a:pt x="0" y="0"/>
                  </a:lnTo>
                  <a:close/>
                  <a:moveTo>
                    <a:pt x="0" y="0"/>
                  </a:moveTo>
                  <a:lnTo>
                    <a:pt x="113" y="0"/>
                  </a:lnTo>
                  <a:lnTo>
                    <a:pt x="113" y="284"/>
                  </a:lnTo>
                  <a:lnTo>
                    <a:pt x="0" y="284"/>
                  </a:lnTo>
                  <a:lnTo>
                    <a:pt x="0" y="0"/>
                  </a:lnTo>
                  <a:close/>
                </a:path>
              </a:pathLst>
            </a:custGeom>
            <a:solidFill>
              <a:srgbClr val="7B7BAD"/>
            </a:solidFill>
            <a:ln w="9525">
              <a:noFill/>
              <a:round/>
              <a:headEnd/>
              <a:tailEnd/>
            </a:ln>
            <a:effectLst/>
          </p:spPr>
          <p:txBody>
            <a:bodyPr wrap="none" anchor="ctr"/>
            <a:lstStyle/>
            <a:p>
              <a:endParaRPr lang="en-IN"/>
            </a:p>
          </p:txBody>
        </p:sp>
        <p:sp>
          <p:nvSpPr>
            <p:cNvPr id="5625" name="Freeform 1529"/>
            <p:cNvSpPr>
              <a:spLocks noChangeArrowheads="1"/>
            </p:cNvSpPr>
            <p:nvPr/>
          </p:nvSpPr>
          <p:spPr bwMode="auto">
            <a:xfrm>
              <a:off x="4873" y="1327"/>
              <a:ext cx="124" cy="312"/>
            </a:xfrm>
            <a:custGeom>
              <a:avLst/>
              <a:gdLst/>
              <a:ahLst/>
              <a:cxnLst>
                <a:cxn ang="0">
                  <a:pos x="0" y="0"/>
                </a:cxn>
                <a:cxn ang="0">
                  <a:pos x="113" y="0"/>
                </a:cxn>
                <a:cxn ang="0">
                  <a:pos x="113" y="284"/>
                </a:cxn>
                <a:cxn ang="0">
                  <a:pos x="0" y="284"/>
                </a:cxn>
                <a:cxn ang="0">
                  <a:pos x="0" y="0"/>
                </a:cxn>
                <a:cxn ang="0">
                  <a:pos x="0" y="0"/>
                </a:cxn>
                <a:cxn ang="0">
                  <a:pos x="111" y="0"/>
                </a:cxn>
                <a:cxn ang="0">
                  <a:pos x="111" y="284"/>
                </a:cxn>
                <a:cxn ang="0">
                  <a:pos x="0" y="284"/>
                </a:cxn>
                <a:cxn ang="0">
                  <a:pos x="0" y="0"/>
                </a:cxn>
              </a:cxnLst>
              <a:rect l="0" t="0" r="r" b="b"/>
              <a:pathLst>
                <a:path w="113" h="284">
                  <a:moveTo>
                    <a:pt x="0" y="0"/>
                  </a:moveTo>
                  <a:lnTo>
                    <a:pt x="113" y="0"/>
                  </a:lnTo>
                  <a:lnTo>
                    <a:pt x="113" y="284"/>
                  </a:lnTo>
                  <a:lnTo>
                    <a:pt x="0" y="284"/>
                  </a:lnTo>
                  <a:lnTo>
                    <a:pt x="0" y="0"/>
                  </a:lnTo>
                  <a:close/>
                  <a:moveTo>
                    <a:pt x="0" y="0"/>
                  </a:moveTo>
                  <a:lnTo>
                    <a:pt x="111" y="0"/>
                  </a:lnTo>
                  <a:lnTo>
                    <a:pt x="111" y="284"/>
                  </a:lnTo>
                  <a:lnTo>
                    <a:pt x="0" y="284"/>
                  </a:lnTo>
                  <a:lnTo>
                    <a:pt x="0" y="0"/>
                  </a:lnTo>
                  <a:close/>
                </a:path>
              </a:pathLst>
            </a:custGeom>
            <a:solidFill>
              <a:srgbClr val="7979AF"/>
            </a:solidFill>
            <a:ln w="9525">
              <a:noFill/>
              <a:round/>
              <a:headEnd/>
              <a:tailEnd/>
            </a:ln>
            <a:effectLst/>
          </p:spPr>
          <p:txBody>
            <a:bodyPr wrap="none" anchor="ctr"/>
            <a:lstStyle/>
            <a:p>
              <a:endParaRPr lang="en-IN"/>
            </a:p>
          </p:txBody>
        </p:sp>
        <p:sp>
          <p:nvSpPr>
            <p:cNvPr id="5626" name="Freeform 1530"/>
            <p:cNvSpPr>
              <a:spLocks noChangeArrowheads="1"/>
            </p:cNvSpPr>
            <p:nvPr/>
          </p:nvSpPr>
          <p:spPr bwMode="auto">
            <a:xfrm>
              <a:off x="4873" y="1327"/>
              <a:ext cx="121" cy="312"/>
            </a:xfrm>
            <a:custGeom>
              <a:avLst/>
              <a:gdLst/>
              <a:ahLst/>
              <a:cxnLst>
                <a:cxn ang="0">
                  <a:pos x="0" y="0"/>
                </a:cxn>
                <a:cxn ang="0">
                  <a:pos x="111" y="0"/>
                </a:cxn>
                <a:cxn ang="0">
                  <a:pos x="111" y="284"/>
                </a:cxn>
                <a:cxn ang="0">
                  <a:pos x="0" y="284"/>
                </a:cxn>
                <a:cxn ang="0">
                  <a:pos x="0" y="0"/>
                </a:cxn>
                <a:cxn ang="0">
                  <a:pos x="0" y="0"/>
                </a:cxn>
                <a:cxn ang="0">
                  <a:pos x="109" y="0"/>
                </a:cxn>
                <a:cxn ang="0">
                  <a:pos x="109" y="284"/>
                </a:cxn>
                <a:cxn ang="0">
                  <a:pos x="0" y="284"/>
                </a:cxn>
                <a:cxn ang="0">
                  <a:pos x="0" y="0"/>
                </a:cxn>
              </a:cxnLst>
              <a:rect l="0" t="0" r="r" b="b"/>
              <a:pathLst>
                <a:path w="111" h="284">
                  <a:moveTo>
                    <a:pt x="0" y="0"/>
                  </a:moveTo>
                  <a:lnTo>
                    <a:pt x="111" y="0"/>
                  </a:lnTo>
                  <a:lnTo>
                    <a:pt x="111" y="284"/>
                  </a:lnTo>
                  <a:lnTo>
                    <a:pt x="0" y="284"/>
                  </a:lnTo>
                  <a:lnTo>
                    <a:pt x="0" y="0"/>
                  </a:lnTo>
                  <a:close/>
                  <a:moveTo>
                    <a:pt x="0" y="0"/>
                  </a:moveTo>
                  <a:lnTo>
                    <a:pt x="109" y="0"/>
                  </a:lnTo>
                  <a:lnTo>
                    <a:pt x="109" y="284"/>
                  </a:lnTo>
                  <a:lnTo>
                    <a:pt x="0" y="284"/>
                  </a:lnTo>
                  <a:lnTo>
                    <a:pt x="0" y="0"/>
                  </a:lnTo>
                  <a:close/>
                </a:path>
              </a:pathLst>
            </a:custGeom>
            <a:solidFill>
              <a:srgbClr val="7777B0"/>
            </a:solidFill>
            <a:ln w="9525">
              <a:noFill/>
              <a:round/>
              <a:headEnd/>
              <a:tailEnd/>
            </a:ln>
            <a:effectLst/>
          </p:spPr>
          <p:txBody>
            <a:bodyPr wrap="none" anchor="ctr"/>
            <a:lstStyle/>
            <a:p>
              <a:endParaRPr lang="en-IN"/>
            </a:p>
          </p:txBody>
        </p:sp>
        <p:sp>
          <p:nvSpPr>
            <p:cNvPr id="5627" name="Freeform 1531"/>
            <p:cNvSpPr>
              <a:spLocks noChangeArrowheads="1"/>
            </p:cNvSpPr>
            <p:nvPr/>
          </p:nvSpPr>
          <p:spPr bwMode="auto">
            <a:xfrm>
              <a:off x="4873" y="1327"/>
              <a:ext cx="119" cy="312"/>
            </a:xfrm>
            <a:custGeom>
              <a:avLst/>
              <a:gdLst/>
              <a:ahLst/>
              <a:cxnLst>
                <a:cxn ang="0">
                  <a:pos x="0" y="0"/>
                </a:cxn>
                <a:cxn ang="0">
                  <a:pos x="109" y="0"/>
                </a:cxn>
                <a:cxn ang="0">
                  <a:pos x="109" y="284"/>
                </a:cxn>
                <a:cxn ang="0">
                  <a:pos x="0" y="284"/>
                </a:cxn>
                <a:cxn ang="0">
                  <a:pos x="0" y="0"/>
                </a:cxn>
                <a:cxn ang="0">
                  <a:pos x="0" y="0"/>
                </a:cxn>
                <a:cxn ang="0">
                  <a:pos x="107" y="0"/>
                </a:cxn>
                <a:cxn ang="0">
                  <a:pos x="107" y="284"/>
                </a:cxn>
                <a:cxn ang="0">
                  <a:pos x="0" y="284"/>
                </a:cxn>
                <a:cxn ang="0">
                  <a:pos x="0" y="0"/>
                </a:cxn>
              </a:cxnLst>
              <a:rect l="0" t="0" r="r" b="b"/>
              <a:pathLst>
                <a:path w="109" h="284">
                  <a:moveTo>
                    <a:pt x="0" y="0"/>
                  </a:moveTo>
                  <a:lnTo>
                    <a:pt x="109" y="0"/>
                  </a:lnTo>
                  <a:lnTo>
                    <a:pt x="109" y="284"/>
                  </a:lnTo>
                  <a:lnTo>
                    <a:pt x="0" y="284"/>
                  </a:lnTo>
                  <a:lnTo>
                    <a:pt x="0" y="0"/>
                  </a:lnTo>
                  <a:close/>
                  <a:moveTo>
                    <a:pt x="0" y="0"/>
                  </a:moveTo>
                  <a:lnTo>
                    <a:pt x="107" y="0"/>
                  </a:lnTo>
                  <a:lnTo>
                    <a:pt x="107" y="284"/>
                  </a:lnTo>
                  <a:lnTo>
                    <a:pt x="0" y="284"/>
                  </a:lnTo>
                  <a:lnTo>
                    <a:pt x="0" y="0"/>
                  </a:lnTo>
                  <a:close/>
                </a:path>
              </a:pathLst>
            </a:custGeom>
            <a:solidFill>
              <a:srgbClr val="7575B1"/>
            </a:solidFill>
            <a:ln w="9525">
              <a:noFill/>
              <a:round/>
              <a:headEnd/>
              <a:tailEnd/>
            </a:ln>
            <a:effectLst/>
          </p:spPr>
          <p:txBody>
            <a:bodyPr wrap="none" anchor="ctr"/>
            <a:lstStyle/>
            <a:p>
              <a:endParaRPr lang="en-IN"/>
            </a:p>
          </p:txBody>
        </p:sp>
        <p:sp>
          <p:nvSpPr>
            <p:cNvPr id="5628" name="Freeform 1532"/>
            <p:cNvSpPr>
              <a:spLocks noChangeArrowheads="1"/>
            </p:cNvSpPr>
            <p:nvPr/>
          </p:nvSpPr>
          <p:spPr bwMode="auto">
            <a:xfrm>
              <a:off x="4873" y="1327"/>
              <a:ext cx="117" cy="312"/>
            </a:xfrm>
            <a:custGeom>
              <a:avLst/>
              <a:gdLst/>
              <a:ahLst/>
              <a:cxnLst>
                <a:cxn ang="0">
                  <a:pos x="0" y="0"/>
                </a:cxn>
                <a:cxn ang="0">
                  <a:pos x="107" y="0"/>
                </a:cxn>
                <a:cxn ang="0">
                  <a:pos x="107" y="284"/>
                </a:cxn>
                <a:cxn ang="0">
                  <a:pos x="0" y="284"/>
                </a:cxn>
                <a:cxn ang="0">
                  <a:pos x="0" y="0"/>
                </a:cxn>
                <a:cxn ang="0">
                  <a:pos x="0" y="0"/>
                </a:cxn>
                <a:cxn ang="0">
                  <a:pos x="105" y="0"/>
                </a:cxn>
                <a:cxn ang="0">
                  <a:pos x="105" y="284"/>
                </a:cxn>
                <a:cxn ang="0">
                  <a:pos x="0" y="284"/>
                </a:cxn>
                <a:cxn ang="0">
                  <a:pos x="0" y="0"/>
                </a:cxn>
              </a:cxnLst>
              <a:rect l="0" t="0" r="r" b="b"/>
              <a:pathLst>
                <a:path w="107" h="284">
                  <a:moveTo>
                    <a:pt x="0" y="0"/>
                  </a:moveTo>
                  <a:lnTo>
                    <a:pt x="107" y="0"/>
                  </a:lnTo>
                  <a:lnTo>
                    <a:pt x="107" y="284"/>
                  </a:lnTo>
                  <a:lnTo>
                    <a:pt x="0" y="284"/>
                  </a:lnTo>
                  <a:lnTo>
                    <a:pt x="0" y="0"/>
                  </a:lnTo>
                  <a:close/>
                  <a:moveTo>
                    <a:pt x="0" y="0"/>
                  </a:moveTo>
                  <a:lnTo>
                    <a:pt x="105" y="0"/>
                  </a:lnTo>
                  <a:lnTo>
                    <a:pt x="105" y="284"/>
                  </a:lnTo>
                  <a:lnTo>
                    <a:pt x="0" y="284"/>
                  </a:lnTo>
                  <a:lnTo>
                    <a:pt x="0" y="0"/>
                  </a:lnTo>
                  <a:close/>
                </a:path>
              </a:pathLst>
            </a:custGeom>
            <a:solidFill>
              <a:srgbClr val="7373B3"/>
            </a:solidFill>
            <a:ln w="9525">
              <a:noFill/>
              <a:round/>
              <a:headEnd/>
              <a:tailEnd/>
            </a:ln>
            <a:effectLst/>
          </p:spPr>
          <p:txBody>
            <a:bodyPr wrap="none" anchor="ctr"/>
            <a:lstStyle/>
            <a:p>
              <a:endParaRPr lang="en-IN"/>
            </a:p>
          </p:txBody>
        </p:sp>
        <p:sp>
          <p:nvSpPr>
            <p:cNvPr id="5629" name="Freeform 1533"/>
            <p:cNvSpPr>
              <a:spLocks noChangeArrowheads="1"/>
            </p:cNvSpPr>
            <p:nvPr/>
          </p:nvSpPr>
          <p:spPr bwMode="auto">
            <a:xfrm>
              <a:off x="4873" y="1327"/>
              <a:ext cx="115" cy="312"/>
            </a:xfrm>
            <a:custGeom>
              <a:avLst/>
              <a:gdLst/>
              <a:ahLst/>
              <a:cxnLst>
                <a:cxn ang="0">
                  <a:pos x="0" y="0"/>
                </a:cxn>
                <a:cxn ang="0">
                  <a:pos x="105" y="0"/>
                </a:cxn>
                <a:cxn ang="0">
                  <a:pos x="105" y="284"/>
                </a:cxn>
                <a:cxn ang="0">
                  <a:pos x="0" y="284"/>
                </a:cxn>
                <a:cxn ang="0">
                  <a:pos x="0" y="0"/>
                </a:cxn>
                <a:cxn ang="0">
                  <a:pos x="0" y="0"/>
                </a:cxn>
                <a:cxn ang="0">
                  <a:pos x="103" y="0"/>
                </a:cxn>
                <a:cxn ang="0">
                  <a:pos x="103" y="284"/>
                </a:cxn>
                <a:cxn ang="0">
                  <a:pos x="0" y="284"/>
                </a:cxn>
                <a:cxn ang="0">
                  <a:pos x="0" y="0"/>
                </a:cxn>
              </a:cxnLst>
              <a:rect l="0" t="0" r="r" b="b"/>
              <a:pathLst>
                <a:path w="105" h="284">
                  <a:moveTo>
                    <a:pt x="0" y="0"/>
                  </a:moveTo>
                  <a:lnTo>
                    <a:pt x="105" y="0"/>
                  </a:lnTo>
                  <a:lnTo>
                    <a:pt x="105" y="284"/>
                  </a:lnTo>
                  <a:lnTo>
                    <a:pt x="0" y="284"/>
                  </a:lnTo>
                  <a:lnTo>
                    <a:pt x="0" y="0"/>
                  </a:lnTo>
                  <a:close/>
                  <a:moveTo>
                    <a:pt x="0" y="0"/>
                  </a:moveTo>
                  <a:lnTo>
                    <a:pt x="103" y="0"/>
                  </a:lnTo>
                  <a:lnTo>
                    <a:pt x="103" y="284"/>
                  </a:lnTo>
                  <a:lnTo>
                    <a:pt x="0" y="284"/>
                  </a:lnTo>
                  <a:lnTo>
                    <a:pt x="0" y="0"/>
                  </a:lnTo>
                  <a:close/>
                </a:path>
              </a:pathLst>
            </a:custGeom>
            <a:solidFill>
              <a:srgbClr val="7171B4"/>
            </a:solidFill>
            <a:ln w="9525">
              <a:noFill/>
              <a:round/>
              <a:headEnd/>
              <a:tailEnd/>
            </a:ln>
            <a:effectLst/>
          </p:spPr>
          <p:txBody>
            <a:bodyPr wrap="none" anchor="ctr"/>
            <a:lstStyle/>
            <a:p>
              <a:endParaRPr lang="en-IN"/>
            </a:p>
          </p:txBody>
        </p:sp>
        <p:sp>
          <p:nvSpPr>
            <p:cNvPr id="5630" name="Freeform 1534"/>
            <p:cNvSpPr>
              <a:spLocks noChangeArrowheads="1"/>
            </p:cNvSpPr>
            <p:nvPr/>
          </p:nvSpPr>
          <p:spPr bwMode="auto">
            <a:xfrm>
              <a:off x="4873" y="1327"/>
              <a:ext cx="113" cy="312"/>
            </a:xfrm>
            <a:custGeom>
              <a:avLst/>
              <a:gdLst/>
              <a:ahLst/>
              <a:cxnLst>
                <a:cxn ang="0">
                  <a:pos x="0" y="0"/>
                </a:cxn>
                <a:cxn ang="0">
                  <a:pos x="103" y="0"/>
                </a:cxn>
                <a:cxn ang="0">
                  <a:pos x="103" y="284"/>
                </a:cxn>
                <a:cxn ang="0">
                  <a:pos x="0" y="284"/>
                </a:cxn>
                <a:cxn ang="0">
                  <a:pos x="0" y="0"/>
                </a:cxn>
                <a:cxn ang="0">
                  <a:pos x="0" y="0"/>
                </a:cxn>
                <a:cxn ang="0">
                  <a:pos x="101" y="0"/>
                </a:cxn>
                <a:cxn ang="0">
                  <a:pos x="101" y="284"/>
                </a:cxn>
                <a:cxn ang="0">
                  <a:pos x="0" y="284"/>
                </a:cxn>
                <a:cxn ang="0">
                  <a:pos x="0" y="0"/>
                </a:cxn>
              </a:cxnLst>
              <a:rect l="0" t="0" r="r" b="b"/>
              <a:pathLst>
                <a:path w="103" h="284">
                  <a:moveTo>
                    <a:pt x="0" y="0"/>
                  </a:moveTo>
                  <a:lnTo>
                    <a:pt x="103" y="0"/>
                  </a:lnTo>
                  <a:lnTo>
                    <a:pt x="103" y="284"/>
                  </a:lnTo>
                  <a:lnTo>
                    <a:pt x="0" y="284"/>
                  </a:lnTo>
                  <a:lnTo>
                    <a:pt x="0" y="0"/>
                  </a:lnTo>
                  <a:close/>
                  <a:moveTo>
                    <a:pt x="0" y="0"/>
                  </a:moveTo>
                  <a:lnTo>
                    <a:pt x="101" y="0"/>
                  </a:lnTo>
                  <a:lnTo>
                    <a:pt x="101" y="284"/>
                  </a:lnTo>
                  <a:lnTo>
                    <a:pt x="0" y="284"/>
                  </a:lnTo>
                  <a:lnTo>
                    <a:pt x="0" y="0"/>
                  </a:lnTo>
                  <a:close/>
                </a:path>
              </a:pathLst>
            </a:custGeom>
            <a:solidFill>
              <a:srgbClr val="6F6FB5"/>
            </a:solidFill>
            <a:ln w="9525">
              <a:noFill/>
              <a:round/>
              <a:headEnd/>
              <a:tailEnd/>
            </a:ln>
            <a:effectLst/>
          </p:spPr>
          <p:txBody>
            <a:bodyPr wrap="none" anchor="ctr"/>
            <a:lstStyle/>
            <a:p>
              <a:endParaRPr lang="en-IN"/>
            </a:p>
          </p:txBody>
        </p:sp>
        <p:sp>
          <p:nvSpPr>
            <p:cNvPr id="5631" name="Freeform 1535"/>
            <p:cNvSpPr>
              <a:spLocks noChangeArrowheads="1"/>
            </p:cNvSpPr>
            <p:nvPr/>
          </p:nvSpPr>
          <p:spPr bwMode="auto">
            <a:xfrm>
              <a:off x="4873" y="1327"/>
              <a:ext cx="111" cy="312"/>
            </a:xfrm>
            <a:custGeom>
              <a:avLst/>
              <a:gdLst/>
              <a:ahLst/>
              <a:cxnLst>
                <a:cxn ang="0">
                  <a:pos x="0" y="0"/>
                </a:cxn>
                <a:cxn ang="0">
                  <a:pos x="101" y="0"/>
                </a:cxn>
                <a:cxn ang="0">
                  <a:pos x="101" y="284"/>
                </a:cxn>
                <a:cxn ang="0">
                  <a:pos x="0" y="284"/>
                </a:cxn>
                <a:cxn ang="0">
                  <a:pos x="0" y="0"/>
                </a:cxn>
                <a:cxn ang="0">
                  <a:pos x="0" y="0"/>
                </a:cxn>
                <a:cxn ang="0">
                  <a:pos x="99" y="0"/>
                </a:cxn>
                <a:cxn ang="0">
                  <a:pos x="99" y="284"/>
                </a:cxn>
                <a:cxn ang="0">
                  <a:pos x="0" y="284"/>
                </a:cxn>
                <a:cxn ang="0">
                  <a:pos x="0" y="0"/>
                </a:cxn>
              </a:cxnLst>
              <a:rect l="0" t="0" r="r" b="b"/>
              <a:pathLst>
                <a:path w="101" h="284">
                  <a:moveTo>
                    <a:pt x="0" y="0"/>
                  </a:moveTo>
                  <a:lnTo>
                    <a:pt x="101" y="0"/>
                  </a:lnTo>
                  <a:lnTo>
                    <a:pt x="101" y="284"/>
                  </a:lnTo>
                  <a:lnTo>
                    <a:pt x="0" y="284"/>
                  </a:lnTo>
                  <a:lnTo>
                    <a:pt x="0" y="0"/>
                  </a:lnTo>
                  <a:close/>
                  <a:moveTo>
                    <a:pt x="0" y="0"/>
                  </a:moveTo>
                  <a:lnTo>
                    <a:pt x="99" y="0"/>
                  </a:lnTo>
                  <a:lnTo>
                    <a:pt x="99" y="284"/>
                  </a:lnTo>
                  <a:lnTo>
                    <a:pt x="0" y="284"/>
                  </a:lnTo>
                  <a:lnTo>
                    <a:pt x="0" y="0"/>
                  </a:lnTo>
                  <a:close/>
                </a:path>
              </a:pathLst>
            </a:custGeom>
            <a:solidFill>
              <a:srgbClr val="6D6DB7"/>
            </a:solidFill>
            <a:ln w="9525">
              <a:noFill/>
              <a:round/>
              <a:headEnd/>
              <a:tailEnd/>
            </a:ln>
            <a:effectLst/>
          </p:spPr>
          <p:txBody>
            <a:bodyPr wrap="none" anchor="ctr"/>
            <a:lstStyle/>
            <a:p>
              <a:endParaRPr lang="en-IN"/>
            </a:p>
          </p:txBody>
        </p:sp>
        <p:sp>
          <p:nvSpPr>
            <p:cNvPr id="5632" name="Freeform 1536"/>
            <p:cNvSpPr>
              <a:spLocks noChangeArrowheads="1"/>
            </p:cNvSpPr>
            <p:nvPr/>
          </p:nvSpPr>
          <p:spPr bwMode="auto">
            <a:xfrm>
              <a:off x="4873" y="1327"/>
              <a:ext cx="108" cy="312"/>
            </a:xfrm>
            <a:custGeom>
              <a:avLst/>
              <a:gdLst/>
              <a:ahLst/>
              <a:cxnLst>
                <a:cxn ang="0">
                  <a:pos x="0" y="0"/>
                </a:cxn>
                <a:cxn ang="0">
                  <a:pos x="99" y="0"/>
                </a:cxn>
                <a:cxn ang="0">
                  <a:pos x="99" y="284"/>
                </a:cxn>
                <a:cxn ang="0">
                  <a:pos x="0" y="284"/>
                </a:cxn>
                <a:cxn ang="0">
                  <a:pos x="0" y="0"/>
                </a:cxn>
                <a:cxn ang="0">
                  <a:pos x="0" y="0"/>
                </a:cxn>
                <a:cxn ang="0">
                  <a:pos x="97" y="0"/>
                </a:cxn>
                <a:cxn ang="0">
                  <a:pos x="97" y="284"/>
                </a:cxn>
                <a:cxn ang="0">
                  <a:pos x="0" y="284"/>
                </a:cxn>
                <a:cxn ang="0">
                  <a:pos x="0" y="0"/>
                </a:cxn>
              </a:cxnLst>
              <a:rect l="0" t="0" r="r" b="b"/>
              <a:pathLst>
                <a:path w="99" h="284">
                  <a:moveTo>
                    <a:pt x="0" y="0"/>
                  </a:moveTo>
                  <a:lnTo>
                    <a:pt x="99" y="0"/>
                  </a:lnTo>
                  <a:lnTo>
                    <a:pt x="99" y="284"/>
                  </a:lnTo>
                  <a:lnTo>
                    <a:pt x="0" y="284"/>
                  </a:lnTo>
                  <a:lnTo>
                    <a:pt x="0" y="0"/>
                  </a:lnTo>
                  <a:close/>
                  <a:moveTo>
                    <a:pt x="0" y="0"/>
                  </a:moveTo>
                  <a:lnTo>
                    <a:pt x="97" y="0"/>
                  </a:lnTo>
                  <a:lnTo>
                    <a:pt x="97" y="284"/>
                  </a:lnTo>
                  <a:lnTo>
                    <a:pt x="0" y="284"/>
                  </a:lnTo>
                  <a:lnTo>
                    <a:pt x="0" y="0"/>
                  </a:lnTo>
                  <a:close/>
                </a:path>
              </a:pathLst>
            </a:custGeom>
            <a:solidFill>
              <a:srgbClr val="6B6BB8"/>
            </a:solidFill>
            <a:ln w="9525">
              <a:noFill/>
              <a:round/>
              <a:headEnd/>
              <a:tailEnd/>
            </a:ln>
            <a:effectLst/>
          </p:spPr>
          <p:txBody>
            <a:bodyPr wrap="none" anchor="ctr"/>
            <a:lstStyle/>
            <a:p>
              <a:endParaRPr lang="en-IN"/>
            </a:p>
          </p:txBody>
        </p:sp>
        <p:sp>
          <p:nvSpPr>
            <p:cNvPr id="5633" name="Freeform 1537"/>
            <p:cNvSpPr>
              <a:spLocks noChangeArrowheads="1"/>
            </p:cNvSpPr>
            <p:nvPr/>
          </p:nvSpPr>
          <p:spPr bwMode="auto">
            <a:xfrm>
              <a:off x="4873" y="1327"/>
              <a:ext cx="106" cy="312"/>
            </a:xfrm>
            <a:custGeom>
              <a:avLst/>
              <a:gdLst/>
              <a:ahLst/>
              <a:cxnLst>
                <a:cxn ang="0">
                  <a:pos x="0" y="0"/>
                </a:cxn>
                <a:cxn ang="0">
                  <a:pos x="97" y="0"/>
                </a:cxn>
                <a:cxn ang="0">
                  <a:pos x="97" y="284"/>
                </a:cxn>
                <a:cxn ang="0">
                  <a:pos x="0" y="284"/>
                </a:cxn>
                <a:cxn ang="0">
                  <a:pos x="0" y="0"/>
                </a:cxn>
                <a:cxn ang="0">
                  <a:pos x="0" y="0"/>
                </a:cxn>
                <a:cxn ang="0">
                  <a:pos x="95" y="0"/>
                </a:cxn>
                <a:cxn ang="0">
                  <a:pos x="95" y="284"/>
                </a:cxn>
                <a:cxn ang="0">
                  <a:pos x="0" y="284"/>
                </a:cxn>
                <a:cxn ang="0">
                  <a:pos x="0" y="0"/>
                </a:cxn>
              </a:cxnLst>
              <a:rect l="0" t="0" r="r" b="b"/>
              <a:pathLst>
                <a:path w="97" h="284">
                  <a:moveTo>
                    <a:pt x="0" y="0"/>
                  </a:moveTo>
                  <a:lnTo>
                    <a:pt x="97" y="0"/>
                  </a:lnTo>
                  <a:lnTo>
                    <a:pt x="97" y="284"/>
                  </a:lnTo>
                  <a:lnTo>
                    <a:pt x="0" y="284"/>
                  </a:lnTo>
                  <a:lnTo>
                    <a:pt x="0" y="0"/>
                  </a:lnTo>
                  <a:close/>
                  <a:moveTo>
                    <a:pt x="0" y="0"/>
                  </a:moveTo>
                  <a:lnTo>
                    <a:pt x="95" y="0"/>
                  </a:lnTo>
                  <a:lnTo>
                    <a:pt x="95" y="284"/>
                  </a:lnTo>
                  <a:lnTo>
                    <a:pt x="0" y="284"/>
                  </a:lnTo>
                  <a:lnTo>
                    <a:pt x="0" y="0"/>
                  </a:lnTo>
                  <a:close/>
                </a:path>
              </a:pathLst>
            </a:custGeom>
            <a:solidFill>
              <a:srgbClr val="6969B9"/>
            </a:solidFill>
            <a:ln w="9525">
              <a:noFill/>
              <a:round/>
              <a:headEnd/>
              <a:tailEnd/>
            </a:ln>
            <a:effectLst/>
          </p:spPr>
          <p:txBody>
            <a:bodyPr wrap="none" anchor="ctr"/>
            <a:lstStyle/>
            <a:p>
              <a:endParaRPr lang="en-IN"/>
            </a:p>
          </p:txBody>
        </p:sp>
        <p:sp>
          <p:nvSpPr>
            <p:cNvPr id="5634" name="Freeform 1538"/>
            <p:cNvSpPr>
              <a:spLocks noChangeArrowheads="1"/>
            </p:cNvSpPr>
            <p:nvPr/>
          </p:nvSpPr>
          <p:spPr bwMode="auto">
            <a:xfrm>
              <a:off x="4873" y="1327"/>
              <a:ext cx="104" cy="312"/>
            </a:xfrm>
            <a:custGeom>
              <a:avLst/>
              <a:gdLst/>
              <a:ahLst/>
              <a:cxnLst>
                <a:cxn ang="0">
                  <a:pos x="0" y="0"/>
                </a:cxn>
                <a:cxn ang="0">
                  <a:pos x="95" y="0"/>
                </a:cxn>
                <a:cxn ang="0">
                  <a:pos x="95" y="284"/>
                </a:cxn>
                <a:cxn ang="0">
                  <a:pos x="0" y="284"/>
                </a:cxn>
                <a:cxn ang="0">
                  <a:pos x="0" y="0"/>
                </a:cxn>
                <a:cxn ang="0">
                  <a:pos x="0" y="0"/>
                </a:cxn>
                <a:cxn ang="0">
                  <a:pos x="94" y="0"/>
                </a:cxn>
                <a:cxn ang="0">
                  <a:pos x="94" y="284"/>
                </a:cxn>
                <a:cxn ang="0">
                  <a:pos x="0" y="284"/>
                </a:cxn>
                <a:cxn ang="0">
                  <a:pos x="0" y="0"/>
                </a:cxn>
              </a:cxnLst>
              <a:rect l="0" t="0" r="r" b="b"/>
              <a:pathLst>
                <a:path w="95" h="284">
                  <a:moveTo>
                    <a:pt x="0" y="0"/>
                  </a:moveTo>
                  <a:lnTo>
                    <a:pt x="95" y="0"/>
                  </a:lnTo>
                  <a:lnTo>
                    <a:pt x="95" y="284"/>
                  </a:lnTo>
                  <a:lnTo>
                    <a:pt x="0" y="284"/>
                  </a:lnTo>
                  <a:lnTo>
                    <a:pt x="0" y="0"/>
                  </a:lnTo>
                  <a:close/>
                  <a:moveTo>
                    <a:pt x="0" y="0"/>
                  </a:moveTo>
                  <a:lnTo>
                    <a:pt x="94" y="0"/>
                  </a:lnTo>
                  <a:lnTo>
                    <a:pt x="94" y="284"/>
                  </a:lnTo>
                  <a:lnTo>
                    <a:pt x="0" y="284"/>
                  </a:lnTo>
                  <a:lnTo>
                    <a:pt x="0" y="0"/>
                  </a:lnTo>
                  <a:close/>
                </a:path>
              </a:pathLst>
            </a:custGeom>
            <a:solidFill>
              <a:srgbClr val="6767BB"/>
            </a:solidFill>
            <a:ln w="9525">
              <a:noFill/>
              <a:round/>
              <a:headEnd/>
              <a:tailEnd/>
            </a:ln>
            <a:effectLst/>
          </p:spPr>
          <p:txBody>
            <a:bodyPr wrap="none" anchor="ctr"/>
            <a:lstStyle/>
            <a:p>
              <a:endParaRPr lang="en-IN"/>
            </a:p>
          </p:txBody>
        </p:sp>
        <p:sp>
          <p:nvSpPr>
            <p:cNvPr id="5635" name="Freeform 1539"/>
            <p:cNvSpPr>
              <a:spLocks noChangeArrowheads="1"/>
            </p:cNvSpPr>
            <p:nvPr/>
          </p:nvSpPr>
          <p:spPr bwMode="auto">
            <a:xfrm>
              <a:off x="4873" y="1327"/>
              <a:ext cx="103" cy="312"/>
            </a:xfrm>
            <a:custGeom>
              <a:avLst/>
              <a:gdLst/>
              <a:ahLst/>
              <a:cxnLst>
                <a:cxn ang="0">
                  <a:pos x="0" y="0"/>
                </a:cxn>
                <a:cxn ang="0">
                  <a:pos x="94" y="0"/>
                </a:cxn>
                <a:cxn ang="0">
                  <a:pos x="94" y="284"/>
                </a:cxn>
                <a:cxn ang="0">
                  <a:pos x="0" y="284"/>
                </a:cxn>
                <a:cxn ang="0">
                  <a:pos x="0" y="0"/>
                </a:cxn>
                <a:cxn ang="0">
                  <a:pos x="0" y="0"/>
                </a:cxn>
                <a:cxn ang="0">
                  <a:pos x="92" y="0"/>
                </a:cxn>
                <a:cxn ang="0">
                  <a:pos x="92" y="284"/>
                </a:cxn>
                <a:cxn ang="0">
                  <a:pos x="0" y="284"/>
                </a:cxn>
                <a:cxn ang="0">
                  <a:pos x="0" y="0"/>
                </a:cxn>
              </a:cxnLst>
              <a:rect l="0" t="0" r="r" b="b"/>
              <a:pathLst>
                <a:path w="94" h="284">
                  <a:moveTo>
                    <a:pt x="0" y="0"/>
                  </a:moveTo>
                  <a:lnTo>
                    <a:pt x="94" y="0"/>
                  </a:lnTo>
                  <a:lnTo>
                    <a:pt x="94" y="284"/>
                  </a:lnTo>
                  <a:lnTo>
                    <a:pt x="0" y="284"/>
                  </a:lnTo>
                  <a:lnTo>
                    <a:pt x="0" y="0"/>
                  </a:lnTo>
                  <a:close/>
                  <a:moveTo>
                    <a:pt x="0" y="0"/>
                  </a:moveTo>
                  <a:lnTo>
                    <a:pt x="92" y="0"/>
                  </a:lnTo>
                  <a:lnTo>
                    <a:pt x="92" y="284"/>
                  </a:lnTo>
                  <a:lnTo>
                    <a:pt x="0" y="284"/>
                  </a:lnTo>
                  <a:lnTo>
                    <a:pt x="0" y="0"/>
                  </a:lnTo>
                  <a:close/>
                </a:path>
              </a:pathLst>
            </a:custGeom>
            <a:solidFill>
              <a:srgbClr val="6565BC"/>
            </a:solidFill>
            <a:ln w="9525">
              <a:noFill/>
              <a:round/>
              <a:headEnd/>
              <a:tailEnd/>
            </a:ln>
            <a:effectLst/>
          </p:spPr>
          <p:txBody>
            <a:bodyPr wrap="none" anchor="ctr"/>
            <a:lstStyle/>
            <a:p>
              <a:endParaRPr lang="en-IN"/>
            </a:p>
          </p:txBody>
        </p:sp>
        <p:sp>
          <p:nvSpPr>
            <p:cNvPr id="5636" name="Freeform 1540"/>
            <p:cNvSpPr>
              <a:spLocks noChangeArrowheads="1"/>
            </p:cNvSpPr>
            <p:nvPr/>
          </p:nvSpPr>
          <p:spPr bwMode="auto">
            <a:xfrm>
              <a:off x="4873" y="1327"/>
              <a:ext cx="101" cy="312"/>
            </a:xfrm>
            <a:custGeom>
              <a:avLst/>
              <a:gdLst/>
              <a:ahLst/>
              <a:cxnLst>
                <a:cxn ang="0">
                  <a:pos x="0" y="0"/>
                </a:cxn>
                <a:cxn ang="0">
                  <a:pos x="92" y="0"/>
                </a:cxn>
                <a:cxn ang="0">
                  <a:pos x="92" y="284"/>
                </a:cxn>
                <a:cxn ang="0">
                  <a:pos x="0" y="284"/>
                </a:cxn>
                <a:cxn ang="0">
                  <a:pos x="0" y="0"/>
                </a:cxn>
                <a:cxn ang="0">
                  <a:pos x="0" y="0"/>
                </a:cxn>
                <a:cxn ang="0">
                  <a:pos x="90" y="0"/>
                </a:cxn>
                <a:cxn ang="0">
                  <a:pos x="90" y="284"/>
                </a:cxn>
                <a:cxn ang="0">
                  <a:pos x="0" y="284"/>
                </a:cxn>
                <a:cxn ang="0">
                  <a:pos x="0" y="0"/>
                </a:cxn>
              </a:cxnLst>
              <a:rect l="0" t="0" r="r" b="b"/>
              <a:pathLst>
                <a:path w="92" h="284">
                  <a:moveTo>
                    <a:pt x="0" y="0"/>
                  </a:moveTo>
                  <a:lnTo>
                    <a:pt x="92" y="0"/>
                  </a:lnTo>
                  <a:lnTo>
                    <a:pt x="92" y="284"/>
                  </a:lnTo>
                  <a:lnTo>
                    <a:pt x="0" y="284"/>
                  </a:lnTo>
                  <a:lnTo>
                    <a:pt x="0" y="0"/>
                  </a:lnTo>
                  <a:close/>
                  <a:moveTo>
                    <a:pt x="0" y="0"/>
                  </a:moveTo>
                  <a:lnTo>
                    <a:pt x="90" y="0"/>
                  </a:lnTo>
                  <a:lnTo>
                    <a:pt x="90" y="284"/>
                  </a:lnTo>
                  <a:lnTo>
                    <a:pt x="0" y="284"/>
                  </a:lnTo>
                  <a:lnTo>
                    <a:pt x="0" y="0"/>
                  </a:lnTo>
                  <a:close/>
                </a:path>
              </a:pathLst>
            </a:custGeom>
            <a:solidFill>
              <a:srgbClr val="6363BD"/>
            </a:solidFill>
            <a:ln w="9525">
              <a:noFill/>
              <a:round/>
              <a:headEnd/>
              <a:tailEnd/>
            </a:ln>
            <a:effectLst/>
          </p:spPr>
          <p:txBody>
            <a:bodyPr wrap="none" anchor="ctr"/>
            <a:lstStyle/>
            <a:p>
              <a:endParaRPr lang="en-IN"/>
            </a:p>
          </p:txBody>
        </p:sp>
        <p:sp>
          <p:nvSpPr>
            <p:cNvPr id="5637" name="Freeform 1541"/>
            <p:cNvSpPr>
              <a:spLocks noChangeArrowheads="1"/>
            </p:cNvSpPr>
            <p:nvPr/>
          </p:nvSpPr>
          <p:spPr bwMode="auto">
            <a:xfrm>
              <a:off x="4873" y="1327"/>
              <a:ext cx="98" cy="312"/>
            </a:xfrm>
            <a:custGeom>
              <a:avLst/>
              <a:gdLst/>
              <a:ahLst/>
              <a:cxnLst>
                <a:cxn ang="0">
                  <a:pos x="0" y="0"/>
                </a:cxn>
                <a:cxn ang="0">
                  <a:pos x="90" y="0"/>
                </a:cxn>
                <a:cxn ang="0">
                  <a:pos x="90" y="284"/>
                </a:cxn>
                <a:cxn ang="0">
                  <a:pos x="0" y="284"/>
                </a:cxn>
                <a:cxn ang="0">
                  <a:pos x="0" y="0"/>
                </a:cxn>
                <a:cxn ang="0">
                  <a:pos x="0" y="0"/>
                </a:cxn>
                <a:cxn ang="0">
                  <a:pos x="88" y="0"/>
                </a:cxn>
                <a:cxn ang="0">
                  <a:pos x="88" y="284"/>
                </a:cxn>
                <a:cxn ang="0">
                  <a:pos x="0" y="284"/>
                </a:cxn>
                <a:cxn ang="0">
                  <a:pos x="0" y="0"/>
                </a:cxn>
              </a:cxnLst>
              <a:rect l="0" t="0" r="r" b="b"/>
              <a:pathLst>
                <a:path w="90" h="284">
                  <a:moveTo>
                    <a:pt x="0" y="0"/>
                  </a:moveTo>
                  <a:lnTo>
                    <a:pt x="90" y="0"/>
                  </a:lnTo>
                  <a:lnTo>
                    <a:pt x="90" y="284"/>
                  </a:lnTo>
                  <a:lnTo>
                    <a:pt x="0" y="284"/>
                  </a:lnTo>
                  <a:lnTo>
                    <a:pt x="0" y="0"/>
                  </a:lnTo>
                  <a:close/>
                  <a:moveTo>
                    <a:pt x="0" y="0"/>
                  </a:moveTo>
                  <a:lnTo>
                    <a:pt x="88" y="0"/>
                  </a:lnTo>
                  <a:lnTo>
                    <a:pt x="88" y="284"/>
                  </a:lnTo>
                  <a:lnTo>
                    <a:pt x="0" y="284"/>
                  </a:lnTo>
                  <a:lnTo>
                    <a:pt x="0" y="0"/>
                  </a:lnTo>
                  <a:close/>
                </a:path>
              </a:pathLst>
            </a:custGeom>
            <a:solidFill>
              <a:srgbClr val="6161BF"/>
            </a:solidFill>
            <a:ln w="9525">
              <a:noFill/>
              <a:round/>
              <a:headEnd/>
              <a:tailEnd/>
            </a:ln>
            <a:effectLst/>
          </p:spPr>
          <p:txBody>
            <a:bodyPr wrap="none" anchor="ctr"/>
            <a:lstStyle/>
            <a:p>
              <a:endParaRPr lang="en-IN"/>
            </a:p>
          </p:txBody>
        </p:sp>
        <p:sp>
          <p:nvSpPr>
            <p:cNvPr id="5638" name="Freeform 1542"/>
            <p:cNvSpPr>
              <a:spLocks noChangeArrowheads="1"/>
            </p:cNvSpPr>
            <p:nvPr/>
          </p:nvSpPr>
          <p:spPr bwMode="auto">
            <a:xfrm>
              <a:off x="4873" y="1327"/>
              <a:ext cx="96" cy="312"/>
            </a:xfrm>
            <a:custGeom>
              <a:avLst/>
              <a:gdLst/>
              <a:ahLst/>
              <a:cxnLst>
                <a:cxn ang="0">
                  <a:pos x="0" y="0"/>
                </a:cxn>
                <a:cxn ang="0">
                  <a:pos x="88" y="0"/>
                </a:cxn>
                <a:cxn ang="0">
                  <a:pos x="88" y="284"/>
                </a:cxn>
                <a:cxn ang="0">
                  <a:pos x="0" y="284"/>
                </a:cxn>
                <a:cxn ang="0">
                  <a:pos x="0" y="0"/>
                </a:cxn>
                <a:cxn ang="0">
                  <a:pos x="0" y="0"/>
                </a:cxn>
                <a:cxn ang="0">
                  <a:pos x="86" y="0"/>
                </a:cxn>
                <a:cxn ang="0">
                  <a:pos x="86" y="284"/>
                </a:cxn>
                <a:cxn ang="0">
                  <a:pos x="0" y="284"/>
                </a:cxn>
                <a:cxn ang="0">
                  <a:pos x="0" y="0"/>
                </a:cxn>
              </a:cxnLst>
              <a:rect l="0" t="0" r="r" b="b"/>
              <a:pathLst>
                <a:path w="88" h="284">
                  <a:moveTo>
                    <a:pt x="0" y="0"/>
                  </a:moveTo>
                  <a:lnTo>
                    <a:pt x="88" y="0"/>
                  </a:lnTo>
                  <a:lnTo>
                    <a:pt x="88" y="284"/>
                  </a:lnTo>
                  <a:lnTo>
                    <a:pt x="0" y="284"/>
                  </a:lnTo>
                  <a:lnTo>
                    <a:pt x="0" y="0"/>
                  </a:lnTo>
                  <a:close/>
                  <a:moveTo>
                    <a:pt x="0" y="0"/>
                  </a:moveTo>
                  <a:lnTo>
                    <a:pt x="86" y="0"/>
                  </a:lnTo>
                  <a:lnTo>
                    <a:pt x="86" y="284"/>
                  </a:lnTo>
                  <a:lnTo>
                    <a:pt x="0" y="284"/>
                  </a:lnTo>
                  <a:lnTo>
                    <a:pt x="0" y="0"/>
                  </a:lnTo>
                  <a:close/>
                </a:path>
              </a:pathLst>
            </a:custGeom>
            <a:solidFill>
              <a:srgbClr val="5F5FC0"/>
            </a:solidFill>
            <a:ln w="9525">
              <a:noFill/>
              <a:round/>
              <a:headEnd/>
              <a:tailEnd/>
            </a:ln>
            <a:effectLst/>
          </p:spPr>
          <p:txBody>
            <a:bodyPr wrap="none" anchor="ctr"/>
            <a:lstStyle/>
            <a:p>
              <a:endParaRPr lang="en-IN"/>
            </a:p>
          </p:txBody>
        </p:sp>
        <p:sp>
          <p:nvSpPr>
            <p:cNvPr id="5639" name="Freeform 1543"/>
            <p:cNvSpPr>
              <a:spLocks noChangeArrowheads="1"/>
            </p:cNvSpPr>
            <p:nvPr/>
          </p:nvSpPr>
          <p:spPr bwMode="auto">
            <a:xfrm>
              <a:off x="4873" y="1327"/>
              <a:ext cx="94" cy="312"/>
            </a:xfrm>
            <a:custGeom>
              <a:avLst/>
              <a:gdLst/>
              <a:ahLst/>
              <a:cxnLst>
                <a:cxn ang="0">
                  <a:pos x="0" y="0"/>
                </a:cxn>
                <a:cxn ang="0">
                  <a:pos x="86" y="0"/>
                </a:cxn>
                <a:cxn ang="0">
                  <a:pos x="86" y="284"/>
                </a:cxn>
                <a:cxn ang="0">
                  <a:pos x="0" y="284"/>
                </a:cxn>
                <a:cxn ang="0">
                  <a:pos x="0" y="0"/>
                </a:cxn>
                <a:cxn ang="0">
                  <a:pos x="0" y="0"/>
                </a:cxn>
                <a:cxn ang="0">
                  <a:pos x="84" y="0"/>
                </a:cxn>
                <a:cxn ang="0">
                  <a:pos x="84" y="284"/>
                </a:cxn>
                <a:cxn ang="0">
                  <a:pos x="0" y="284"/>
                </a:cxn>
                <a:cxn ang="0">
                  <a:pos x="0" y="0"/>
                </a:cxn>
              </a:cxnLst>
              <a:rect l="0" t="0" r="r" b="b"/>
              <a:pathLst>
                <a:path w="86" h="284">
                  <a:moveTo>
                    <a:pt x="0" y="0"/>
                  </a:moveTo>
                  <a:lnTo>
                    <a:pt x="86" y="0"/>
                  </a:lnTo>
                  <a:lnTo>
                    <a:pt x="86" y="284"/>
                  </a:lnTo>
                  <a:lnTo>
                    <a:pt x="0" y="284"/>
                  </a:lnTo>
                  <a:lnTo>
                    <a:pt x="0" y="0"/>
                  </a:lnTo>
                  <a:close/>
                  <a:moveTo>
                    <a:pt x="0" y="0"/>
                  </a:moveTo>
                  <a:lnTo>
                    <a:pt x="84" y="0"/>
                  </a:lnTo>
                  <a:lnTo>
                    <a:pt x="84" y="284"/>
                  </a:lnTo>
                  <a:lnTo>
                    <a:pt x="0" y="284"/>
                  </a:lnTo>
                  <a:lnTo>
                    <a:pt x="0" y="0"/>
                  </a:lnTo>
                  <a:close/>
                </a:path>
              </a:pathLst>
            </a:custGeom>
            <a:solidFill>
              <a:srgbClr val="5D5DC1"/>
            </a:solidFill>
            <a:ln w="9525">
              <a:noFill/>
              <a:round/>
              <a:headEnd/>
              <a:tailEnd/>
            </a:ln>
            <a:effectLst/>
          </p:spPr>
          <p:txBody>
            <a:bodyPr wrap="none" anchor="ctr"/>
            <a:lstStyle/>
            <a:p>
              <a:endParaRPr lang="en-IN"/>
            </a:p>
          </p:txBody>
        </p:sp>
        <p:sp>
          <p:nvSpPr>
            <p:cNvPr id="5640" name="Freeform 1544"/>
            <p:cNvSpPr>
              <a:spLocks noChangeArrowheads="1"/>
            </p:cNvSpPr>
            <p:nvPr/>
          </p:nvSpPr>
          <p:spPr bwMode="auto">
            <a:xfrm>
              <a:off x="4873" y="1327"/>
              <a:ext cx="92" cy="312"/>
            </a:xfrm>
            <a:custGeom>
              <a:avLst/>
              <a:gdLst/>
              <a:ahLst/>
              <a:cxnLst>
                <a:cxn ang="0">
                  <a:pos x="0" y="0"/>
                </a:cxn>
                <a:cxn ang="0">
                  <a:pos x="84" y="0"/>
                </a:cxn>
                <a:cxn ang="0">
                  <a:pos x="84" y="284"/>
                </a:cxn>
                <a:cxn ang="0">
                  <a:pos x="0" y="284"/>
                </a:cxn>
                <a:cxn ang="0">
                  <a:pos x="0" y="0"/>
                </a:cxn>
                <a:cxn ang="0">
                  <a:pos x="0" y="0"/>
                </a:cxn>
                <a:cxn ang="0">
                  <a:pos x="82" y="0"/>
                </a:cxn>
                <a:cxn ang="0">
                  <a:pos x="82" y="284"/>
                </a:cxn>
                <a:cxn ang="0">
                  <a:pos x="0" y="284"/>
                </a:cxn>
                <a:cxn ang="0">
                  <a:pos x="0" y="0"/>
                </a:cxn>
              </a:cxnLst>
              <a:rect l="0" t="0" r="r" b="b"/>
              <a:pathLst>
                <a:path w="84" h="284">
                  <a:moveTo>
                    <a:pt x="0" y="0"/>
                  </a:moveTo>
                  <a:lnTo>
                    <a:pt x="84" y="0"/>
                  </a:lnTo>
                  <a:lnTo>
                    <a:pt x="84" y="284"/>
                  </a:lnTo>
                  <a:lnTo>
                    <a:pt x="0" y="284"/>
                  </a:lnTo>
                  <a:lnTo>
                    <a:pt x="0" y="0"/>
                  </a:lnTo>
                  <a:close/>
                  <a:moveTo>
                    <a:pt x="0" y="0"/>
                  </a:moveTo>
                  <a:lnTo>
                    <a:pt x="82" y="0"/>
                  </a:lnTo>
                  <a:lnTo>
                    <a:pt x="82" y="284"/>
                  </a:lnTo>
                  <a:lnTo>
                    <a:pt x="0" y="284"/>
                  </a:lnTo>
                  <a:lnTo>
                    <a:pt x="0" y="0"/>
                  </a:lnTo>
                  <a:close/>
                </a:path>
              </a:pathLst>
            </a:custGeom>
            <a:solidFill>
              <a:srgbClr val="5B5BC3"/>
            </a:solidFill>
            <a:ln w="9525">
              <a:noFill/>
              <a:round/>
              <a:headEnd/>
              <a:tailEnd/>
            </a:ln>
            <a:effectLst/>
          </p:spPr>
          <p:txBody>
            <a:bodyPr wrap="none" anchor="ctr"/>
            <a:lstStyle/>
            <a:p>
              <a:endParaRPr lang="en-IN"/>
            </a:p>
          </p:txBody>
        </p:sp>
        <p:sp>
          <p:nvSpPr>
            <p:cNvPr id="5641" name="Freeform 1545"/>
            <p:cNvSpPr>
              <a:spLocks noChangeArrowheads="1"/>
            </p:cNvSpPr>
            <p:nvPr/>
          </p:nvSpPr>
          <p:spPr bwMode="auto">
            <a:xfrm>
              <a:off x="4873" y="1327"/>
              <a:ext cx="89" cy="312"/>
            </a:xfrm>
            <a:custGeom>
              <a:avLst/>
              <a:gdLst/>
              <a:ahLst/>
              <a:cxnLst>
                <a:cxn ang="0">
                  <a:pos x="0" y="0"/>
                </a:cxn>
                <a:cxn ang="0">
                  <a:pos x="82" y="0"/>
                </a:cxn>
                <a:cxn ang="0">
                  <a:pos x="82" y="284"/>
                </a:cxn>
                <a:cxn ang="0">
                  <a:pos x="0" y="284"/>
                </a:cxn>
                <a:cxn ang="0">
                  <a:pos x="0" y="0"/>
                </a:cxn>
                <a:cxn ang="0">
                  <a:pos x="0" y="0"/>
                </a:cxn>
                <a:cxn ang="0">
                  <a:pos x="80" y="0"/>
                </a:cxn>
                <a:cxn ang="0">
                  <a:pos x="80" y="284"/>
                </a:cxn>
                <a:cxn ang="0">
                  <a:pos x="0" y="284"/>
                </a:cxn>
                <a:cxn ang="0">
                  <a:pos x="0" y="0"/>
                </a:cxn>
              </a:cxnLst>
              <a:rect l="0" t="0" r="r" b="b"/>
              <a:pathLst>
                <a:path w="82" h="284">
                  <a:moveTo>
                    <a:pt x="0" y="0"/>
                  </a:moveTo>
                  <a:lnTo>
                    <a:pt x="82" y="0"/>
                  </a:lnTo>
                  <a:lnTo>
                    <a:pt x="82" y="284"/>
                  </a:lnTo>
                  <a:lnTo>
                    <a:pt x="0" y="284"/>
                  </a:lnTo>
                  <a:lnTo>
                    <a:pt x="0" y="0"/>
                  </a:lnTo>
                  <a:close/>
                  <a:moveTo>
                    <a:pt x="0" y="0"/>
                  </a:moveTo>
                  <a:lnTo>
                    <a:pt x="80" y="0"/>
                  </a:lnTo>
                  <a:lnTo>
                    <a:pt x="80" y="284"/>
                  </a:lnTo>
                  <a:lnTo>
                    <a:pt x="0" y="284"/>
                  </a:lnTo>
                  <a:lnTo>
                    <a:pt x="0" y="0"/>
                  </a:lnTo>
                  <a:close/>
                </a:path>
              </a:pathLst>
            </a:custGeom>
            <a:solidFill>
              <a:srgbClr val="5959C4"/>
            </a:solidFill>
            <a:ln w="9525">
              <a:noFill/>
              <a:round/>
              <a:headEnd/>
              <a:tailEnd/>
            </a:ln>
            <a:effectLst/>
          </p:spPr>
          <p:txBody>
            <a:bodyPr wrap="none" anchor="ctr"/>
            <a:lstStyle/>
            <a:p>
              <a:endParaRPr lang="en-IN"/>
            </a:p>
          </p:txBody>
        </p:sp>
        <p:sp>
          <p:nvSpPr>
            <p:cNvPr id="5642" name="Freeform 1546"/>
            <p:cNvSpPr>
              <a:spLocks noChangeArrowheads="1"/>
            </p:cNvSpPr>
            <p:nvPr/>
          </p:nvSpPr>
          <p:spPr bwMode="auto">
            <a:xfrm>
              <a:off x="4873" y="1327"/>
              <a:ext cx="87" cy="312"/>
            </a:xfrm>
            <a:custGeom>
              <a:avLst/>
              <a:gdLst/>
              <a:ahLst/>
              <a:cxnLst>
                <a:cxn ang="0">
                  <a:pos x="0" y="0"/>
                </a:cxn>
                <a:cxn ang="0">
                  <a:pos x="80" y="0"/>
                </a:cxn>
                <a:cxn ang="0">
                  <a:pos x="80" y="284"/>
                </a:cxn>
                <a:cxn ang="0">
                  <a:pos x="0" y="284"/>
                </a:cxn>
                <a:cxn ang="0">
                  <a:pos x="0" y="0"/>
                </a:cxn>
                <a:cxn ang="0">
                  <a:pos x="0" y="0"/>
                </a:cxn>
                <a:cxn ang="0">
                  <a:pos x="78" y="0"/>
                </a:cxn>
                <a:cxn ang="0">
                  <a:pos x="78" y="284"/>
                </a:cxn>
                <a:cxn ang="0">
                  <a:pos x="0" y="284"/>
                </a:cxn>
                <a:cxn ang="0">
                  <a:pos x="0" y="0"/>
                </a:cxn>
              </a:cxnLst>
              <a:rect l="0" t="0" r="r" b="b"/>
              <a:pathLst>
                <a:path w="80" h="284">
                  <a:moveTo>
                    <a:pt x="0" y="0"/>
                  </a:moveTo>
                  <a:lnTo>
                    <a:pt x="80" y="0"/>
                  </a:lnTo>
                  <a:lnTo>
                    <a:pt x="80" y="284"/>
                  </a:lnTo>
                  <a:lnTo>
                    <a:pt x="0" y="284"/>
                  </a:lnTo>
                  <a:lnTo>
                    <a:pt x="0" y="0"/>
                  </a:lnTo>
                  <a:close/>
                  <a:moveTo>
                    <a:pt x="0" y="0"/>
                  </a:moveTo>
                  <a:lnTo>
                    <a:pt x="78" y="0"/>
                  </a:lnTo>
                  <a:lnTo>
                    <a:pt x="78" y="284"/>
                  </a:lnTo>
                  <a:lnTo>
                    <a:pt x="0" y="284"/>
                  </a:lnTo>
                  <a:lnTo>
                    <a:pt x="0" y="0"/>
                  </a:lnTo>
                  <a:close/>
                </a:path>
              </a:pathLst>
            </a:custGeom>
            <a:solidFill>
              <a:srgbClr val="5757C5"/>
            </a:solidFill>
            <a:ln w="9525">
              <a:noFill/>
              <a:round/>
              <a:headEnd/>
              <a:tailEnd/>
            </a:ln>
            <a:effectLst/>
          </p:spPr>
          <p:txBody>
            <a:bodyPr wrap="none" anchor="ctr"/>
            <a:lstStyle/>
            <a:p>
              <a:endParaRPr lang="en-IN"/>
            </a:p>
          </p:txBody>
        </p:sp>
        <p:sp>
          <p:nvSpPr>
            <p:cNvPr id="5643" name="Freeform 1547"/>
            <p:cNvSpPr>
              <a:spLocks noChangeArrowheads="1"/>
            </p:cNvSpPr>
            <p:nvPr/>
          </p:nvSpPr>
          <p:spPr bwMode="auto">
            <a:xfrm>
              <a:off x="4873" y="1327"/>
              <a:ext cx="85" cy="312"/>
            </a:xfrm>
            <a:custGeom>
              <a:avLst/>
              <a:gdLst/>
              <a:ahLst/>
              <a:cxnLst>
                <a:cxn ang="0">
                  <a:pos x="0" y="0"/>
                </a:cxn>
                <a:cxn ang="0">
                  <a:pos x="78" y="0"/>
                </a:cxn>
                <a:cxn ang="0">
                  <a:pos x="78" y="284"/>
                </a:cxn>
                <a:cxn ang="0">
                  <a:pos x="0" y="284"/>
                </a:cxn>
                <a:cxn ang="0">
                  <a:pos x="0" y="0"/>
                </a:cxn>
                <a:cxn ang="0">
                  <a:pos x="0" y="0"/>
                </a:cxn>
                <a:cxn ang="0">
                  <a:pos x="76" y="0"/>
                </a:cxn>
                <a:cxn ang="0">
                  <a:pos x="76" y="284"/>
                </a:cxn>
                <a:cxn ang="0">
                  <a:pos x="0" y="284"/>
                </a:cxn>
                <a:cxn ang="0">
                  <a:pos x="0" y="0"/>
                </a:cxn>
              </a:cxnLst>
              <a:rect l="0" t="0" r="r" b="b"/>
              <a:pathLst>
                <a:path w="78" h="284">
                  <a:moveTo>
                    <a:pt x="0" y="0"/>
                  </a:moveTo>
                  <a:lnTo>
                    <a:pt x="78" y="0"/>
                  </a:lnTo>
                  <a:lnTo>
                    <a:pt x="78" y="284"/>
                  </a:lnTo>
                  <a:lnTo>
                    <a:pt x="0" y="284"/>
                  </a:lnTo>
                  <a:lnTo>
                    <a:pt x="0" y="0"/>
                  </a:lnTo>
                  <a:close/>
                  <a:moveTo>
                    <a:pt x="0" y="0"/>
                  </a:moveTo>
                  <a:lnTo>
                    <a:pt x="76" y="0"/>
                  </a:lnTo>
                  <a:lnTo>
                    <a:pt x="76" y="284"/>
                  </a:lnTo>
                  <a:lnTo>
                    <a:pt x="0" y="284"/>
                  </a:lnTo>
                  <a:lnTo>
                    <a:pt x="0" y="0"/>
                  </a:lnTo>
                  <a:close/>
                </a:path>
              </a:pathLst>
            </a:custGeom>
            <a:solidFill>
              <a:srgbClr val="5555C7"/>
            </a:solidFill>
            <a:ln w="9525">
              <a:noFill/>
              <a:round/>
              <a:headEnd/>
              <a:tailEnd/>
            </a:ln>
            <a:effectLst/>
          </p:spPr>
          <p:txBody>
            <a:bodyPr wrap="none" anchor="ctr"/>
            <a:lstStyle/>
            <a:p>
              <a:endParaRPr lang="en-IN"/>
            </a:p>
          </p:txBody>
        </p:sp>
        <p:sp>
          <p:nvSpPr>
            <p:cNvPr id="5644" name="Freeform 1548"/>
            <p:cNvSpPr>
              <a:spLocks noChangeArrowheads="1"/>
            </p:cNvSpPr>
            <p:nvPr/>
          </p:nvSpPr>
          <p:spPr bwMode="auto">
            <a:xfrm>
              <a:off x="4873" y="1327"/>
              <a:ext cx="83" cy="312"/>
            </a:xfrm>
            <a:custGeom>
              <a:avLst/>
              <a:gdLst/>
              <a:ahLst/>
              <a:cxnLst>
                <a:cxn ang="0">
                  <a:pos x="0" y="0"/>
                </a:cxn>
                <a:cxn ang="0">
                  <a:pos x="76" y="0"/>
                </a:cxn>
                <a:cxn ang="0">
                  <a:pos x="76" y="284"/>
                </a:cxn>
                <a:cxn ang="0">
                  <a:pos x="0" y="284"/>
                </a:cxn>
                <a:cxn ang="0">
                  <a:pos x="0" y="0"/>
                </a:cxn>
                <a:cxn ang="0">
                  <a:pos x="0" y="0"/>
                </a:cxn>
                <a:cxn ang="0">
                  <a:pos x="74" y="0"/>
                </a:cxn>
                <a:cxn ang="0">
                  <a:pos x="74" y="284"/>
                </a:cxn>
                <a:cxn ang="0">
                  <a:pos x="0" y="284"/>
                </a:cxn>
                <a:cxn ang="0">
                  <a:pos x="0" y="0"/>
                </a:cxn>
              </a:cxnLst>
              <a:rect l="0" t="0" r="r" b="b"/>
              <a:pathLst>
                <a:path w="76" h="284">
                  <a:moveTo>
                    <a:pt x="0" y="0"/>
                  </a:moveTo>
                  <a:lnTo>
                    <a:pt x="76" y="0"/>
                  </a:lnTo>
                  <a:lnTo>
                    <a:pt x="76" y="284"/>
                  </a:lnTo>
                  <a:lnTo>
                    <a:pt x="0" y="284"/>
                  </a:lnTo>
                  <a:lnTo>
                    <a:pt x="0" y="0"/>
                  </a:lnTo>
                  <a:close/>
                  <a:moveTo>
                    <a:pt x="0" y="0"/>
                  </a:moveTo>
                  <a:lnTo>
                    <a:pt x="74" y="0"/>
                  </a:lnTo>
                  <a:lnTo>
                    <a:pt x="74" y="284"/>
                  </a:lnTo>
                  <a:lnTo>
                    <a:pt x="0" y="284"/>
                  </a:lnTo>
                  <a:lnTo>
                    <a:pt x="0" y="0"/>
                  </a:lnTo>
                  <a:close/>
                </a:path>
              </a:pathLst>
            </a:custGeom>
            <a:solidFill>
              <a:srgbClr val="5353C8"/>
            </a:solidFill>
            <a:ln w="9525">
              <a:noFill/>
              <a:round/>
              <a:headEnd/>
              <a:tailEnd/>
            </a:ln>
            <a:effectLst/>
          </p:spPr>
          <p:txBody>
            <a:bodyPr wrap="none" anchor="ctr"/>
            <a:lstStyle/>
            <a:p>
              <a:endParaRPr lang="en-IN"/>
            </a:p>
          </p:txBody>
        </p:sp>
        <p:sp>
          <p:nvSpPr>
            <p:cNvPr id="5645" name="Freeform 1549"/>
            <p:cNvSpPr>
              <a:spLocks noChangeArrowheads="1"/>
            </p:cNvSpPr>
            <p:nvPr/>
          </p:nvSpPr>
          <p:spPr bwMode="auto">
            <a:xfrm>
              <a:off x="4873" y="1327"/>
              <a:ext cx="81" cy="312"/>
            </a:xfrm>
            <a:custGeom>
              <a:avLst/>
              <a:gdLst/>
              <a:ahLst/>
              <a:cxnLst>
                <a:cxn ang="0">
                  <a:pos x="0" y="0"/>
                </a:cxn>
                <a:cxn ang="0">
                  <a:pos x="74" y="0"/>
                </a:cxn>
                <a:cxn ang="0">
                  <a:pos x="74" y="284"/>
                </a:cxn>
                <a:cxn ang="0">
                  <a:pos x="0" y="284"/>
                </a:cxn>
                <a:cxn ang="0">
                  <a:pos x="0" y="0"/>
                </a:cxn>
                <a:cxn ang="0">
                  <a:pos x="0" y="0"/>
                </a:cxn>
                <a:cxn ang="0">
                  <a:pos x="72" y="0"/>
                </a:cxn>
                <a:cxn ang="0">
                  <a:pos x="72" y="284"/>
                </a:cxn>
                <a:cxn ang="0">
                  <a:pos x="0" y="284"/>
                </a:cxn>
                <a:cxn ang="0">
                  <a:pos x="0" y="0"/>
                </a:cxn>
              </a:cxnLst>
              <a:rect l="0" t="0" r="r" b="b"/>
              <a:pathLst>
                <a:path w="74" h="284">
                  <a:moveTo>
                    <a:pt x="0" y="0"/>
                  </a:moveTo>
                  <a:lnTo>
                    <a:pt x="74" y="0"/>
                  </a:lnTo>
                  <a:lnTo>
                    <a:pt x="74" y="284"/>
                  </a:lnTo>
                  <a:lnTo>
                    <a:pt x="0" y="284"/>
                  </a:lnTo>
                  <a:lnTo>
                    <a:pt x="0" y="0"/>
                  </a:lnTo>
                  <a:close/>
                  <a:moveTo>
                    <a:pt x="0" y="0"/>
                  </a:moveTo>
                  <a:lnTo>
                    <a:pt x="72" y="0"/>
                  </a:lnTo>
                  <a:lnTo>
                    <a:pt x="72" y="284"/>
                  </a:lnTo>
                  <a:lnTo>
                    <a:pt x="0" y="284"/>
                  </a:lnTo>
                  <a:lnTo>
                    <a:pt x="0" y="0"/>
                  </a:lnTo>
                  <a:close/>
                </a:path>
              </a:pathLst>
            </a:custGeom>
            <a:solidFill>
              <a:srgbClr val="5151C9"/>
            </a:solidFill>
            <a:ln w="9525">
              <a:noFill/>
              <a:round/>
              <a:headEnd/>
              <a:tailEnd/>
            </a:ln>
            <a:effectLst/>
          </p:spPr>
          <p:txBody>
            <a:bodyPr wrap="none" anchor="ctr"/>
            <a:lstStyle/>
            <a:p>
              <a:endParaRPr lang="en-IN"/>
            </a:p>
          </p:txBody>
        </p:sp>
        <p:sp>
          <p:nvSpPr>
            <p:cNvPr id="5646" name="Freeform 1550"/>
            <p:cNvSpPr>
              <a:spLocks noChangeArrowheads="1"/>
            </p:cNvSpPr>
            <p:nvPr/>
          </p:nvSpPr>
          <p:spPr bwMode="auto">
            <a:xfrm>
              <a:off x="4873" y="1327"/>
              <a:ext cx="79" cy="312"/>
            </a:xfrm>
            <a:custGeom>
              <a:avLst/>
              <a:gdLst/>
              <a:ahLst/>
              <a:cxnLst>
                <a:cxn ang="0">
                  <a:pos x="0" y="0"/>
                </a:cxn>
                <a:cxn ang="0">
                  <a:pos x="72" y="0"/>
                </a:cxn>
                <a:cxn ang="0">
                  <a:pos x="72" y="284"/>
                </a:cxn>
                <a:cxn ang="0">
                  <a:pos x="0" y="284"/>
                </a:cxn>
                <a:cxn ang="0">
                  <a:pos x="0" y="0"/>
                </a:cxn>
                <a:cxn ang="0">
                  <a:pos x="0" y="0"/>
                </a:cxn>
                <a:cxn ang="0">
                  <a:pos x="71" y="0"/>
                </a:cxn>
                <a:cxn ang="0">
                  <a:pos x="71" y="284"/>
                </a:cxn>
                <a:cxn ang="0">
                  <a:pos x="0" y="284"/>
                </a:cxn>
                <a:cxn ang="0">
                  <a:pos x="0" y="0"/>
                </a:cxn>
              </a:cxnLst>
              <a:rect l="0" t="0" r="r" b="b"/>
              <a:pathLst>
                <a:path w="72" h="284">
                  <a:moveTo>
                    <a:pt x="0" y="0"/>
                  </a:moveTo>
                  <a:lnTo>
                    <a:pt x="72" y="0"/>
                  </a:lnTo>
                  <a:lnTo>
                    <a:pt x="72" y="284"/>
                  </a:lnTo>
                  <a:lnTo>
                    <a:pt x="0" y="284"/>
                  </a:lnTo>
                  <a:lnTo>
                    <a:pt x="0" y="0"/>
                  </a:lnTo>
                  <a:close/>
                  <a:moveTo>
                    <a:pt x="0" y="0"/>
                  </a:moveTo>
                  <a:lnTo>
                    <a:pt x="71" y="0"/>
                  </a:lnTo>
                  <a:lnTo>
                    <a:pt x="71" y="284"/>
                  </a:lnTo>
                  <a:lnTo>
                    <a:pt x="0" y="284"/>
                  </a:lnTo>
                  <a:lnTo>
                    <a:pt x="0" y="0"/>
                  </a:lnTo>
                  <a:close/>
                </a:path>
              </a:pathLst>
            </a:custGeom>
            <a:solidFill>
              <a:srgbClr val="4F4FCB"/>
            </a:solidFill>
            <a:ln w="9525">
              <a:noFill/>
              <a:round/>
              <a:headEnd/>
              <a:tailEnd/>
            </a:ln>
            <a:effectLst/>
          </p:spPr>
          <p:txBody>
            <a:bodyPr wrap="none" anchor="ctr"/>
            <a:lstStyle/>
            <a:p>
              <a:endParaRPr lang="en-IN"/>
            </a:p>
          </p:txBody>
        </p:sp>
        <p:sp>
          <p:nvSpPr>
            <p:cNvPr id="5647" name="Freeform 1551"/>
            <p:cNvSpPr>
              <a:spLocks noChangeArrowheads="1"/>
            </p:cNvSpPr>
            <p:nvPr/>
          </p:nvSpPr>
          <p:spPr bwMode="auto">
            <a:xfrm>
              <a:off x="4873" y="1327"/>
              <a:ext cx="77" cy="312"/>
            </a:xfrm>
            <a:custGeom>
              <a:avLst/>
              <a:gdLst/>
              <a:ahLst/>
              <a:cxnLst>
                <a:cxn ang="0">
                  <a:pos x="0" y="0"/>
                </a:cxn>
                <a:cxn ang="0">
                  <a:pos x="71" y="0"/>
                </a:cxn>
                <a:cxn ang="0">
                  <a:pos x="71" y="284"/>
                </a:cxn>
                <a:cxn ang="0">
                  <a:pos x="0" y="284"/>
                </a:cxn>
                <a:cxn ang="0">
                  <a:pos x="0" y="0"/>
                </a:cxn>
                <a:cxn ang="0">
                  <a:pos x="0" y="0"/>
                </a:cxn>
                <a:cxn ang="0">
                  <a:pos x="69" y="0"/>
                </a:cxn>
                <a:cxn ang="0">
                  <a:pos x="69" y="284"/>
                </a:cxn>
                <a:cxn ang="0">
                  <a:pos x="0" y="284"/>
                </a:cxn>
                <a:cxn ang="0">
                  <a:pos x="0" y="0"/>
                </a:cxn>
              </a:cxnLst>
              <a:rect l="0" t="0" r="r" b="b"/>
              <a:pathLst>
                <a:path w="71" h="284">
                  <a:moveTo>
                    <a:pt x="0" y="0"/>
                  </a:moveTo>
                  <a:lnTo>
                    <a:pt x="71" y="0"/>
                  </a:lnTo>
                  <a:lnTo>
                    <a:pt x="71" y="284"/>
                  </a:lnTo>
                  <a:lnTo>
                    <a:pt x="0" y="284"/>
                  </a:lnTo>
                  <a:lnTo>
                    <a:pt x="0" y="0"/>
                  </a:lnTo>
                  <a:close/>
                  <a:moveTo>
                    <a:pt x="0" y="0"/>
                  </a:moveTo>
                  <a:lnTo>
                    <a:pt x="69" y="0"/>
                  </a:lnTo>
                  <a:lnTo>
                    <a:pt x="69" y="284"/>
                  </a:lnTo>
                  <a:lnTo>
                    <a:pt x="0" y="284"/>
                  </a:lnTo>
                  <a:lnTo>
                    <a:pt x="0" y="0"/>
                  </a:lnTo>
                  <a:close/>
                </a:path>
              </a:pathLst>
            </a:custGeom>
            <a:solidFill>
              <a:srgbClr val="4D4DCC"/>
            </a:solidFill>
            <a:ln w="9525">
              <a:noFill/>
              <a:round/>
              <a:headEnd/>
              <a:tailEnd/>
            </a:ln>
            <a:effectLst/>
          </p:spPr>
          <p:txBody>
            <a:bodyPr wrap="none" anchor="ctr"/>
            <a:lstStyle/>
            <a:p>
              <a:endParaRPr lang="en-IN"/>
            </a:p>
          </p:txBody>
        </p:sp>
        <p:sp>
          <p:nvSpPr>
            <p:cNvPr id="5648" name="Freeform 1552"/>
            <p:cNvSpPr>
              <a:spLocks noChangeArrowheads="1"/>
            </p:cNvSpPr>
            <p:nvPr/>
          </p:nvSpPr>
          <p:spPr bwMode="auto">
            <a:xfrm>
              <a:off x="4873" y="1327"/>
              <a:ext cx="75" cy="312"/>
            </a:xfrm>
            <a:custGeom>
              <a:avLst/>
              <a:gdLst/>
              <a:ahLst/>
              <a:cxnLst>
                <a:cxn ang="0">
                  <a:pos x="0" y="0"/>
                </a:cxn>
                <a:cxn ang="0">
                  <a:pos x="69" y="0"/>
                </a:cxn>
                <a:cxn ang="0">
                  <a:pos x="69" y="284"/>
                </a:cxn>
                <a:cxn ang="0">
                  <a:pos x="0" y="284"/>
                </a:cxn>
                <a:cxn ang="0">
                  <a:pos x="0" y="0"/>
                </a:cxn>
                <a:cxn ang="0">
                  <a:pos x="0" y="0"/>
                </a:cxn>
                <a:cxn ang="0">
                  <a:pos x="67" y="0"/>
                </a:cxn>
                <a:cxn ang="0">
                  <a:pos x="67" y="284"/>
                </a:cxn>
                <a:cxn ang="0">
                  <a:pos x="0" y="284"/>
                </a:cxn>
                <a:cxn ang="0">
                  <a:pos x="0" y="0"/>
                </a:cxn>
              </a:cxnLst>
              <a:rect l="0" t="0" r="r" b="b"/>
              <a:pathLst>
                <a:path w="69" h="284">
                  <a:moveTo>
                    <a:pt x="0" y="0"/>
                  </a:moveTo>
                  <a:lnTo>
                    <a:pt x="69" y="0"/>
                  </a:lnTo>
                  <a:lnTo>
                    <a:pt x="69" y="284"/>
                  </a:lnTo>
                  <a:lnTo>
                    <a:pt x="0" y="284"/>
                  </a:lnTo>
                  <a:lnTo>
                    <a:pt x="0" y="0"/>
                  </a:lnTo>
                  <a:close/>
                  <a:moveTo>
                    <a:pt x="0" y="0"/>
                  </a:moveTo>
                  <a:lnTo>
                    <a:pt x="67" y="0"/>
                  </a:lnTo>
                  <a:lnTo>
                    <a:pt x="67" y="284"/>
                  </a:lnTo>
                  <a:lnTo>
                    <a:pt x="0" y="284"/>
                  </a:lnTo>
                  <a:lnTo>
                    <a:pt x="0" y="0"/>
                  </a:lnTo>
                  <a:close/>
                </a:path>
              </a:pathLst>
            </a:custGeom>
            <a:solidFill>
              <a:srgbClr val="4A4ACD"/>
            </a:solidFill>
            <a:ln w="9525">
              <a:noFill/>
              <a:round/>
              <a:headEnd/>
              <a:tailEnd/>
            </a:ln>
            <a:effectLst/>
          </p:spPr>
          <p:txBody>
            <a:bodyPr wrap="none" anchor="ctr"/>
            <a:lstStyle/>
            <a:p>
              <a:endParaRPr lang="en-IN"/>
            </a:p>
          </p:txBody>
        </p:sp>
        <p:sp>
          <p:nvSpPr>
            <p:cNvPr id="5649" name="Freeform 1553"/>
            <p:cNvSpPr>
              <a:spLocks noChangeArrowheads="1"/>
            </p:cNvSpPr>
            <p:nvPr/>
          </p:nvSpPr>
          <p:spPr bwMode="auto">
            <a:xfrm>
              <a:off x="4873" y="1327"/>
              <a:ext cx="73" cy="312"/>
            </a:xfrm>
            <a:custGeom>
              <a:avLst/>
              <a:gdLst/>
              <a:ahLst/>
              <a:cxnLst>
                <a:cxn ang="0">
                  <a:pos x="0" y="0"/>
                </a:cxn>
                <a:cxn ang="0">
                  <a:pos x="67" y="0"/>
                </a:cxn>
                <a:cxn ang="0">
                  <a:pos x="67" y="284"/>
                </a:cxn>
                <a:cxn ang="0">
                  <a:pos x="0" y="284"/>
                </a:cxn>
                <a:cxn ang="0">
                  <a:pos x="0" y="0"/>
                </a:cxn>
                <a:cxn ang="0">
                  <a:pos x="0" y="0"/>
                </a:cxn>
                <a:cxn ang="0">
                  <a:pos x="65" y="0"/>
                </a:cxn>
                <a:cxn ang="0">
                  <a:pos x="65" y="284"/>
                </a:cxn>
                <a:cxn ang="0">
                  <a:pos x="0" y="284"/>
                </a:cxn>
                <a:cxn ang="0">
                  <a:pos x="0" y="0"/>
                </a:cxn>
              </a:cxnLst>
              <a:rect l="0" t="0" r="r" b="b"/>
              <a:pathLst>
                <a:path w="67" h="284">
                  <a:moveTo>
                    <a:pt x="0" y="0"/>
                  </a:moveTo>
                  <a:lnTo>
                    <a:pt x="67" y="0"/>
                  </a:lnTo>
                  <a:lnTo>
                    <a:pt x="67" y="284"/>
                  </a:lnTo>
                  <a:lnTo>
                    <a:pt x="0" y="284"/>
                  </a:lnTo>
                  <a:lnTo>
                    <a:pt x="0" y="0"/>
                  </a:lnTo>
                  <a:close/>
                  <a:moveTo>
                    <a:pt x="0" y="0"/>
                  </a:moveTo>
                  <a:lnTo>
                    <a:pt x="65" y="0"/>
                  </a:lnTo>
                  <a:lnTo>
                    <a:pt x="65" y="284"/>
                  </a:lnTo>
                  <a:lnTo>
                    <a:pt x="0" y="284"/>
                  </a:lnTo>
                  <a:lnTo>
                    <a:pt x="0" y="0"/>
                  </a:lnTo>
                  <a:close/>
                </a:path>
              </a:pathLst>
            </a:custGeom>
            <a:solidFill>
              <a:srgbClr val="4848CF"/>
            </a:solidFill>
            <a:ln w="9525">
              <a:noFill/>
              <a:round/>
              <a:headEnd/>
              <a:tailEnd/>
            </a:ln>
            <a:effectLst/>
          </p:spPr>
          <p:txBody>
            <a:bodyPr wrap="none" anchor="ctr"/>
            <a:lstStyle/>
            <a:p>
              <a:endParaRPr lang="en-IN"/>
            </a:p>
          </p:txBody>
        </p:sp>
        <p:sp>
          <p:nvSpPr>
            <p:cNvPr id="5650" name="Freeform 1554"/>
            <p:cNvSpPr>
              <a:spLocks noChangeArrowheads="1"/>
            </p:cNvSpPr>
            <p:nvPr/>
          </p:nvSpPr>
          <p:spPr bwMode="auto">
            <a:xfrm>
              <a:off x="4873" y="1327"/>
              <a:ext cx="71" cy="312"/>
            </a:xfrm>
            <a:custGeom>
              <a:avLst/>
              <a:gdLst/>
              <a:ahLst/>
              <a:cxnLst>
                <a:cxn ang="0">
                  <a:pos x="0" y="0"/>
                </a:cxn>
                <a:cxn ang="0">
                  <a:pos x="65" y="0"/>
                </a:cxn>
                <a:cxn ang="0">
                  <a:pos x="65" y="284"/>
                </a:cxn>
                <a:cxn ang="0">
                  <a:pos x="0" y="284"/>
                </a:cxn>
                <a:cxn ang="0">
                  <a:pos x="0" y="0"/>
                </a:cxn>
                <a:cxn ang="0">
                  <a:pos x="0" y="0"/>
                </a:cxn>
                <a:cxn ang="0">
                  <a:pos x="63" y="0"/>
                </a:cxn>
                <a:cxn ang="0">
                  <a:pos x="63" y="284"/>
                </a:cxn>
                <a:cxn ang="0">
                  <a:pos x="0" y="284"/>
                </a:cxn>
                <a:cxn ang="0">
                  <a:pos x="0" y="0"/>
                </a:cxn>
              </a:cxnLst>
              <a:rect l="0" t="0" r="r" b="b"/>
              <a:pathLst>
                <a:path w="65" h="284">
                  <a:moveTo>
                    <a:pt x="0" y="0"/>
                  </a:moveTo>
                  <a:lnTo>
                    <a:pt x="65" y="0"/>
                  </a:lnTo>
                  <a:lnTo>
                    <a:pt x="65" y="284"/>
                  </a:lnTo>
                  <a:lnTo>
                    <a:pt x="0" y="284"/>
                  </a:lnTo>
                  <a:lnTo>
                    <a:pt x="0" y="0"/>
                  </a:lnTo>
                  <a:close/>
                  <a:moveTo>
                    <a:pt x="0" y="0"/>
                  </a:moveTo>
                  <a:lnTo>
                    <a:pt x="63" y="0"/>
                  </a:lnTo>
                  <a:lnTo>
                    <a:pt x="63" y="284"/>
                  </a:lnTo>
                  <a:lnTo>
                    <a:pt x="0" y="284"/>
                  </a:lnTo>
                  <a:lnTo>
                    <a:pt x="0" y="0"/>
                  </a:lnTo>
                  <a:close/>
                </a:path>
              </a:pathLst>
            </a:custGeom>
            <a:solidFill>
              <a:srgbClr val="4646D0"/>
            </a:solidFill>
            <a:ln w="9525">
              <a:noFill/>
              <a:round/>
              <a:headEnd/>
              <a:tailEnd/>
            </a:ln>
            <a:effectLst/>
          </p:spPr>
          <p:txBody>
            <a:bodyPr wrap="none" anchor="ctr"/>
            <a:lstStyle/>
            <a:p>
              <a:endParaRPr lang="en-IN"/>
            </a:p>
          </p:txBody>
        </p:sp>
        <p:sp>
          <p:nvSpPr>
            <p:cNvPr id="5651" name="Freeform 1555"/>
            <p:cNvSpPr>
              <a:spLocks noChangeArrowheads="1"/>
            </p:cNvSpPr>
            <p:nvPr/>
          </p:nvSpPr>
          <p:spPr bwMode="auto">
            <a:xfrm>
              <a:off x="4873" y="1327"/>
              <a:ext cx="69" cy="312"/>
            </a:xfrm>
            <a:custGeom>
              <a:avLst/>
              <a:gdLst/>
              <a:ahLst/>
              <a:cxnLst>
                <a:cxn ang="0">
                  <a:pos x="0" y="0"/>
                </a:cxn>
                <a:cxn ang="0">
                  <a:pos x="63" y="0"/>
                </a:cxn>
                <a:cxn ang="0">
                  <a:pos x="63" y="284"/>
                </a:cxn>
                <a:cxn ang="0">
                  <a:pos x="0" y="284"/>
                </a:cxn>
                <a:cxn ang="0">
                  <a:pos x="0" y="0"/>
                </a:cxn>
                <a:cxn ang="0">
                  <a:pos x="0" y="0"/>
                </a:cxn>
                <a:cxn ang="0">
                  <a:pos x="61" y="0"/>
                </a:cxn>
                <a:cxn ang="0">
                  <a:pos x="61" y="284"/>
                </a:cxn>
                <a:cxn ang="0">
                  <a:pos x="0" y="284"/>
                </a:cxn>
                <a:cxn ang="0">
                  <a:pos x="0" y="0"/>
                </a:cxn>
              </a:cxnLst>
              <a:rect l="0" t="0" r="r" b="b"/>
              <a:pathLst>
                <a:path w="63" h="284">
                  <a:moveTo>
                    <a:pt x="0" y="0"/>
                  </a:moveTo>
                  <a:lnTo>
                    <a:pt x="63" y="0"/>
                  </a:lnTo>
                  <a:lnTo>
                    <a:pt x="63" y="284"/>
                  </a:lnTo>
                  <a:lnTo>
                    <a:pt x="0" y="284"/>
                  </a:lnTo>
                  <a:lnTo>
                    <a:pt x="0" y="0"/>
                  </a:lnTo>
                  <a:close/>
                  <a:moveTo>
                    <a:pt x="0" y="0"/>
                  </a:moveTo>
                  <a:lnTo>
                    <a:pt x="61" y="0"/>
                  </a:lnTo>
                  <a:lnTo>
                    <a:pt x="61" y="284"/>
                  </a:lnTo>
                  <a:lnTo>
                    <a:pt x="0" y="284"/>
                  </a:lnTo>
                  <a:lnTo>
                    <a:pt x="0" y="0"/>
                  </a:lnTo>
                  <a:close/>
                </a:path>
              </a:pathLst>
            </a:custGeom>
            <a:solidFill>
              <a:srgbClr val="4444D1"/>
            </a:solidFill>
            <a:ln w="9525">
              <a:noFill/>
              <a:round/>
              <a:headEnd/>
              <a:tailEnd/>
            </a:ln>
            <a:effectLst/>
          </p:spPr>
          <p:txBody>
            <a:bodyPr wrap="none" anchor="ctr"/>
            <a:lstStyle/>
            <a:p>
              <a:endParaRPr lang="en-IN"/>
            </a:p>
          </p:txBody>
        </p:sp>
        <p:sp>
          <p:nvSpPr>
            <p:cNvPr id="5652" name="Freeform 1556"/>
            <p:cNvSpPr>
              <a:spLocks noChangeArrowheads="1"/>
            </p:cNvSpPr>
            <p:nvPr/>
          </p:nvSpPr>
          <p:spPr bwMode="auto">
            <a:xfrm>
              <a:off x="4873" y="1327"/>
              <a:ext cx="66" cy="312"/>
            </a:xfrm>
            <a:custGeom>
              <a:avLst/>
              <a:gdLst/>
              <a:ahLst/>
              <a:cxnLst>
                <a:cxn ang="0">
                  <a:pos x="0" y="0"/>
                </a:cxn>
                <a:cxn ang="0">
                  <a:pos x="61" y="0"/>
                </a:cxn>
                <a:cxn ang="0">
                  <a:pos x="61" y="284"/>
                </a:cxn>
                <a:cxn ang="0">
                  <a:pos x="0" y="284"/>
                </a:cxn>
                <a:cxn ang="0">
                  <a:pos x="0" y="0"/>
                </a:cxn>
                <a:cxn ang="0">
                  <a:pos x="0" y="0"/>
                </a:cxn>
                <a:cxn ang="0">
                  <a:pos x="59" y="0"/>
                </a:cxn>
                <a:cxn ang="0">
                  <a:pos x="59" y="284"/>
                </a:cxn>
                <a:cxn ang="0">
                  <a:pos x="0" y="284"/>
                </a:cxn>
                <a:cxn ang="0">
                  <a:pos x="0" y="0"/>
                </a:cxn>
              </a:cxnLst>
              <a:rect l="0" t="0" r="r" b="b"/>
              <a:pathLst>
                <a:path w="61" h="284">
                  <a:moveTo>
                    <a:pt x="0" y="0"/>
                  </a:moveTo>
                  <a:lnTo>
                    <a:pt x="61" y="0"/>
                  </a:lnTo>
                  <a:lnTo>
                    <a:pt x="61" y="284"/>
                  </a:lnTo>
                  <a:lnTo>
                    <a:pt x="0" y="284"/>
                  </a:lnTo>
                  <a:lnTo>
                    <a:pt x="0" y="0"/>
                  </a:lnTo>
                  <a:close/>
                  <a:moveTo>
                    <a:pt x="0" y="0"/>
                  </a:moveTo>
                  <a:lnTo>
                    <a:pt x="59" y="0"/>
                  </a:lnTo>
                  <a:lnTo>
                    <a:pt x="59" y="284"/>
                  </a:lnTo>
                  <a:lnTo>
                    <a:pt x="0" y="284"/>
                  </a:lnTo>
                  <a:lnTo>
                    <a:pt x="0" y="0"/>
                  </a:lnTo>
                  <a:close/>
                </a:path>
              </a:pathLst>
            </a:custGeom>
            <a:solidFill>
              <a:srgbClr val="4242D3"/>
            </a:solidFill>
            <a:ln w="9525">
              <a:noFill/>
              <a:round/>
              <a:headEnd/>
              <a:tailEnd/>
            </a:ln>
            <a:effectLst/>
          </p:spPr>
          <p:txBody>
            <a:bodyPr wrap="none" anchor="ctr"/>
            <a:lstStyle/>
            <a:p>
              <a:endParaRPr lang="en-IN"/>
            </a:p>
          </p:txBody>
        </p:sp>
        <p:sp>
          <p:nvSpPr>
            <p:cNvPr id="5653" name="Freeform 1557"/>
            <p:cNvSpPr>
              <a:spLocks noChangeArrowheads="1"/>
            </p:cNvSpPr>
            <p:nvPr/>
          </p:nvSpPr>
          <p:spPr bwMode="auto">
            <a:xfrm>
              <a:off x="4873" y="1327"/>
              <a:ext cx="64" cy="312"/>
            </a:xfrm>
            <a:custGeom>
              <a:avLst/>
              <a:gdLst/>
              <a:ahLst/>
              <a:cxnLst>
                <a:cxn ang="0">
                  <a:pos x="0" y="0"/>
                </a:cxn>
                <a:cxn ang="0">
                  <a:pos x="59" y="0"/>
                </a:cxn>
                <a:cxn ang="0">
                  <a:pos x="59" y="284"/>
                </a:cxn>
                <a:cxn ang="0">
                  <a:pos x="0" y="284"/>
                </a:cxn>
                <a:cxn ang="0">
                  <a:pos x="0" y="0"/>
                </a:cxn>
                <a:cxn ang="0">
                  <a:pos x="0" y="0"/>
                </a:cxn>
                <a:cxn ang="0">
                  <a:pos x="57" y="0"/>
                </a:cxn>
                <a:cxn ang="0">
                  <a:pos x="57" y="284"/>
                </a:cxn>
                <a:cxn ang="0">
                  <a:pos x="0" y="284"/>
                </a:cxn>
                <a:cxn ang="0">
                  <a:pos x="0" y="0"/>
                </a:cxn>
              </a:cxnLst>
              <a:rect l="0" t="0" r="r" b="b"/>
              <a:pathLst>
                <a:path w="59" h="284">
                  <a:moveTo>
                    <a:pt x="0" y="0"/>
                  </a:moveTo>
                  <a:lnTo>
                    <a:pt x="59" y="0"/>
                  </a:lnTo>
                  <a:lnTo>
                    <a:pt x="59" y="284"/>
                  </a:lnTo>
                  <a:lnTo>
                    <a:pt x="0" y="284"/>
                  </a:lnTo>
                  <a:lnTo>
                    <a:pt x="0" y="0"/>
                  </a:lnTo>
                  <a:close/>
                  <a:moveTo>
                    <a:pt x="0" y="0"/>
                  </a:moveTo>
                  <a:lnTo>
                    <a:pt x="57" y="0"/>
                  </a:lnTo>
                  <a:lnTo>
                    <a:pt x="57" y="284"/>
                  </a:lnTo>
                  <a:lnTo>
                    <a:pt x="0" y="284"/>
                  </a:lnTo>
                  <a:lnTo>
                    <a:pt x="0" y="0"/>
                  </a:lnTo>
                  <a:close/>
                </a:path>
              </a:pathLst>
            </a:custGeom>
            <a:solidFill>
              <a:srgbClr val="4040D4"/>
            </a:solidFill>
            <a:ln w="9525">
              <a:noFill/>
              <a:round/>
              <a:headEnd/>
              <a:tailEnd/>
            </a:ln>
            <a:effectLst/>
          </p:spPr>
          <p:txBody>
            <a:bodyPr wrap="none" anchor="ctr"/>
            <a:lstStyle/>
            <a:p>
              <a:endParaRPr lang="en-IN"/>
            </a:p>
          </p:txBody>
        </p:sp>
        <p:sp>
          <p:nvSpPr>
            <p:cNvPr id="5654" name="Freeform 1558"/>
            <p:cNvSpPr>
              <a:spLocks noChangeArrowheads="1"/>
            </p:cNvSpPr>
            <p:nvPr/>
          </p:nvSpPr>
          <p:spPr bwMode="auto">
            <a:xfrm>
              <a:off x="4873" y="1327"/>
              <a:ext cx="62" cy="312"/>
            </a:xfrm>
            <a:custGeom>
              <a:avLst/>
              <a:gdLst/>
              <a:ahLst/>
              <a:cxnLst>
                <a:cxn ang="0">
                  <a:pos x="0" y="0"/>
                </a:cxn>
                <a:cxn ang="0">
                  <a:pos x="57" y="0"/>
                </a:cxn>
                <a:cxn ang="0">
                  <a:pos x="57" y="284"/>
                </a:cxn>
                <a:cxn ang="0">
                  <a:pos x="0" y="284"/>
                </a:cxn>
                <a:cxn ang="0">
                  <a:pos x="0" y="0"/>
                </a:cxn>
                <a:cxn ang="0">
                  <a:pos x="0" y="0"/>
                </a:cxn>
                <a:cxn ang="0">
                  <a:pos x="55" y="0"/>
                </a:cxn>
                <a:cxn ang="0">
                  <a:pos x="55" y="284"/>
                </a:cxn>
                <a:cxn ang="0">
                  <a:pos x="0" y="284"/>
                </a:cxn>
                <a:cxn ang="0">
                  <a:pos x="0" y="0"/>
                </a:cxn>
              </a:cxnLst>
              <a:rect l="0" t="0" r="r" b="b"/>
              <a:pathLst>
                <a:path w="57" h="284">
                  <a:moveTo>
                    <a:pt x="0" y="0"/>
                  </a:moveTo>
                  <a:lnTo>
                    <a:pt x="57" y="0"/>
                  </a:lnTo>
                  <a:lnTo>
                    <a:pt x="57" y="284"/>
                  </a:lnTo>
                  <a:lnTo>
                    <a:pt x="0" y="284"/>
                  </a:lnTo>
                  <a:lnTo>
                    <a:pt x="0" y="0"/>
                  </a:lnTo>
                  <a:close/>
                  <a:moveTo>
                    <a:pt x="0" y="0"/>
                  </a:moveTo>
                  <a:lnTo>
                    <a:pt x="55" y="0"/>
                  </a:lnTo>
                  <a:lnTo>
                    <a:pt x="55" y="284"/>
                  </a:lnTo>
                  <a:lnTo>
                    <a:pt x="0" y="284"/>
                  </a:lnTo>
                  <a:lnTo>
                    <a:pt x="0" y="0"/>
                  </a:lnTo>
                  <a:close/>
                </a:path>
              </a:pathLst>
            </a:custGeom>
            <a:solidFill>
              <a:srgbClr val="3E3ED5"/>
            </a:solidFill>
            <a:ln w="9525">
              <a:noFill/>
              <a:round/>
              <a:headEnd/>
              <a:tailEnd/>
            </a:ln>
            <a:effectLst/>
          </p:spPr>
          <p:txBody>
            <a:bodyPr wrap="none" anchor="ctr"/>
            <a:lstStyle/>
            <a:p>
              <a:endParaRPr lang="en-IN"/>
            </a:p>
          </p:txBody>
        </p:sp>
        <p:sp>
          <p:nvSpPr>
            <p:cNvPr id="5655" name="Freeform 1559"/>
            <p:cNvSpPr>
              <a:spLocks noChangeArrowheads="1"/>
            </p:cNvSpPr>
            <p:nvPr/>
          </p:nvSpPr>
          <p:spPr bwMode="auto">
            <a:xfrm>
              <a:off x="4873" y="1327"/>
              <a:ext cx="60" cy="312"/>
            </a:xfrm>
            <a:custGeom>
              <a:avLst/>
              <a:gdLst/>
              <a:ahLst/>
              <a:cxnLst>
                <a:cxn ang="0">
                  <a:pos x="0" y="0"/>
                </a:cxn>
                <a:cxn ang="0">
                  <a:pos x="55" y="0"/>
                </a:cxn>
                <a:cxn ang="0">
                  <a:pos x="55" y="284"/>
                </a:cxn>
                <a:cxn ang="0">
                  <a:pos x="0" y="284"/>
                </a:cxn>
                <a:cxn ang="0">
                  <a:pos x="0" y="0"/>
                </a:cxn>
                <a:cxn ang="0">
                  <a:pos x="0" y="0"/>
                </a:cxn>
                <a:cxn ang="0">
                  <a:pos x="53" y="0"/>
                </a:cxn>
                <a:cxn ang="0">
                  <a:pos x="53" y="284"/>
                </a:cxn>
                <a:cxn ang="0">
                  <a:pos x="0" y="284"/>
                </a:cxn>
                <a:cxn ang="0">
                  <a:pos x="0" y="0"/>
                </a:cxn>
              </a:cxnLst>
              <a:rect l="0" t="0" r="r" b="b"/>
              <a:pathLst>
                <a:path w="55" h="284">
                  <a:moveTo>
                    <a:pt x="0" y="0"/>
                  </a:moveTo>
                  <a:lnTo>
                    <a:pt x="55" y="0"/>
                  </a:lnTo>
                  <a:lnTo>
                    <a:pt x="55" y="284"/>
                  </a:lnTo>
                  <a:lnTo>
                    <a:pt x="0" y="284"/>
                  </a:lnTo>
                  <a:lnTo>
                    <a:pt x="0" y="0"/>
                  </a:lnTo>
                  <a:close/>
                  <a:moveTo>
                    <a:pt x="0" y="0"/>
                  </a:moveTo>
                  <a:lnTo>
                    <a:pt x="53" y="0"/>
                  </a:lnTo>
                  <a:lnTo>
                    <a:pt x="53" y="284"/>
                  </a:lnTo>
                  <a:lnTo>
                    <a:pt x="0" y="284"/>
                  </a:lnTo>
                  <a:lnTo>
                    <a:pt x="0" y="0"/>
                  </a:lnTo>
                  <a:close/>
                </a:path>
              </a:pathLst>
            </a:custGeom>
            <a:solidFill>
              <a:srgbClr val="3C3CD7"/>
            </a:solidFill>
            <a:ln w="9525">
              <a:noFill/>
              <a:round/>
              <a:headEnd/>
              <a:tailEnd/>
            </a:ln>
            <a:effectLst/>
          </p:spPr>
          <p:txBody>
            <a:bodyPr wrap="none" anchor="ctr"/>
            <a:lstStyle/>
            <a:p>
              <a:endParaRPr lang="en-IN"/>
            </a:p>
          </p:txBody>
        </p:sp>
        <p:sp>
          <p:nvSpPr>
            <p:cNvPr id="5656" name="Freeform 1560"/>
            <p:cNvSpPr>
              <a:spLocks noChangeArrowheads="1"/>
            </p:cNvSpPr>
            <p:nvPr/>
          </p:nvSpPr>
          <p:spPr bwMode="auto">
            <a:xfrm>
              <a:off x="4873" y="1327"/>
              <a:ext cx="58" cy="312"/>
            </a:xfrm>
            <a:custGeom>
              <a:avLst/>
              <a:gdLst/>
              <a:ahLst/>
              <a:cxnLst>
                <a:cxn ang="0">
                  <a:pos x="0" y="0"/>
                </a:cxn>
                <a:cxn ang="0">
                  <a:pos x="53" y="0"/>
                </a:cxn>
                <a:cxn ang="0">
                  <a:pos x="53" y="284"/>
                </a:cxn>
                <a:cxn ang="0">
                  <a:pos x="0" y="284"/>
                </a:cxn>
                <a:cxn ang="0">
                  <a:pos x="0" y="0"/>
                </a:cxn>
                <a:cxn ang="0">
                  <a:pos x="0" y="0"/>
                </a:cxn>
                <a:cxn ang="0">
                  <a:pos x="51" y="0"/>
                </a:cxn>
                <a:cxn ang="0">
                  <a:pos x="51" y="284"/>
                </a:cxn>
                <a:cxn ang="0">
                  <a:pos x="0" y="284"/>
                </a:cxn>
                <a:cxn ang="0">
                  <a:pos x="0" y="0"/>
                </a:cxn>
              </a:cxnLst>
              <a:rect l="0" t="0" r="r" b="b"/>
              <a:pathLst>
                <a:path w="53" h="284">
                  <a:moveTo>
                    <a:pt x="0" y="0"/>
                  </a:moveTo>
                  <a:lnTo>
                    <a:pt x="53" y="0"/>
                  </a:lnTo>
                  <a:lnTo>
                    <a:pt x="53" y="284"/>
                  </a:lnTo>
                  <a:lnTo>
                    <a:pt x="0" y="284"/>
                  </a:lnTo>
                  <a:lnTo>
                    <a:pt x="0" y="0"/>
                  </a:lnTo>
                  <a:close/>
                  <a:moveTo>
                    <a:pt x="0" y="0"/>
                  </a:moveTo>
                  <a:lnTo>
                    <a:pt x="51" y="0"/>
                  </a:lnTo>
                  <a:lnTo>
                    <a:pt x="51" y="284"/>
                  </a:lnTo>
                  <a:lnTo>
                    <a:pt x="0" y="284"/>
                  </a:lnTo>
                  <a:lnTo>
                    <a:pt x="0" y="0"/>
                  </a:lnTo>
                  <a:close/>
                </a:path>
              </a:pathLst>
            </a:custGeom>
            <a:solidFill>
              <a:srgbClr val="3A3AD8"/>
            </a:solidFill>
            <a:ln w="9525">
              <a:noFill/>
              <a:round/>
              <a:headEnd/>
              <a:tailEnd/>
            </a:ln>
            <a:effectLst/>
          </p:spPr>
          <p:txBody>
            <a:bodyPr wrap="none" anchor="ctr"/>
            <a:lstStyle/>
            <a:p>
              <a:endParaRPr lang="en-IN"/>
            </a:p>
          </p:txBody>
        </p:sp>
        <p:sp>
          <p:nvSpPr>
            <p:cNvPr id="5657" name="Freeform 1561"/>
            <p:cNvSpPr>
              <a:spLocks noChangeArrowheads="1"/>
            </p:cNvSpPr>
            <p:nvPr/>
          </p:nvSpPr>
          <p:spPr bwMode="auto">
            <a:xfrm>
              <a:off x="4873" y="1327"/>
              <a:ext cx="55" cy="312"/>
            </a:xfrm>
            <a:custGeom>
              <a:avLst/>
              <a:gdLst/>
              <a:ahLst/>
              <a:cxnLst>
                <a:cxn ang="0">
                  <a:pos x="0" y="0"/>
                </a:cxn>
                <a:cxn ang="0">
                  <a:pos x="51" y="0"/>
                </a:cxn>
                <a:cxn ang="0">
                  <a:pos x="51" y="284"/>
                </a:cxn>
                <a:cxn ang="0">
                  <a:pos x="0" y="284"/>
                </a:cxn>
                <a:cxn ang="0">
                  <a:pos x="0" y="0"/>
                </a:cxn>
                <a:cxn ang="0">
                  <a:pos x="0" y="0"/>
                </a:cxn>
                <a:cxn ang="0">
                  <a:pos x="49" y="0"/>
                </a:cxn>
                <a:cxn ang="0">
                  <a:pos x="49" y="284"/>
                </a:cxn>
                <a:cxn ang="0">
                  <a:pos x="0" y="284"/>
                </a:cxn>
                <a:cxn ang="0">
                  <a:pos x="0" y="0"/>
                </a:cxn>
              </a:cxnLst>
              <a:rect l="0" t="0" r="r" b="b"/>
              <a:pathLst>
                <a:path w="51" h="284">
                  <a:moveTo>
                    <a:pt x="0" y="0"/>
                  </a:moveTo>
                  <a:lnTo>
                    <a:pt x="51" y="0"/>
                  </a:lnTo>
                  <a:lnTo>
                    <a:pt x="51" y="284"/>
                  </a:lnTo>
                  <a:lnTo>
                    <a:pt x="0" y="284"/>
                  </a:lnTo>
                  <a:lnTo>
                    <a:pt x="0" y="0"/>
                  </a:lnTo>
                  <a:close/>
                  <a:moveTo>
                    <a:pt x="0" y="0"/>
                  </a:moveTo>
                  <a:lnTo>
                    <a:pt x="49" y="0"/>
                  </a:lnTo>
                  <a:lnTo>
                    <a:pt x="49" y="284"/>
                  </a:lnTo>
                  <a:lnTo>
                    <a:pt x="0" y="284"/>
                  </a:lnTo>
                  <a:lnTo>
                    <a:pt x="0" y="0"/>
                  </a:lnTo>
                  <a:close/>
                </a:path>
              </a:pathLst>
            </a:custGeom>
            <a:solidFill>
              <a:srgbClr val="3838D9"/>
            </a:solidFill>
            <a:ln w="9525">
              <a:noFill/>
              <a:round/>
              <a:headEnd/>
              <a:tailEnd/>
            </a:ln>
            <a:effectLst/>
          </p:spPr>
          <p:txBody>
            <a:bodyPr wrap="none" anchor="ctr"/>
            <a:lstStyle/>
            <a:p>
              <a:endParaRPr lang="en-IN"/>
            </a:p>
          </p:txBody>
        </p:sp>
        <p:sp>
          <p:nvSpPr>
            <p:cNvPr id="5658" name="Freeform 1562"/>
            <p:cNvSpPr>
              <a:spLocks noChangeArrowheads="1"/>
            </p:cNvSpPr>
            <p:nvPr/>
          </p:nvSpPr>
          <p:spPr bwMode="auto">
            <a:xfrm>
              <a:off x="4873" y="1327"/>
              <a:ext cx="53" cy="312"/>
            </a:xfrm>
            <a:custGeom>
              <a:avLst/>
              <a:gdLst/>
              <a:ahLst/>
              <a:cxnLst>
                <a:cxn ang="0">
                  <a:pos x="0" y="0"/>
                </a:cxn>
                <a:cxn ang="0">
                  <a:pos x="49" y="0"/>
                </a:cxn>
                <a:cxn ang="0">
                  <a:pos x="49" y="284"/>
                </a:cxn>
                <a:cxn ang="0">
                  <a:pos x="0" y="284"/>
                </a:cxn>
                <a:cxn ang="0">
                  <a:pos x="0" y="0"/>
                </a:cxn>
                <a:cxn ang="0">
                  <a:pos x="0" y="0"/>
                </a:cxn>
                <a:cxn ang="0">
                  <a:pos x="48" y="0"/>
                </a:cxn>
                <a:cxn ang="0">
                  <a:pos x="48" y="284"/>
                </a:cxn>
                <a:cxn ang="0">
                  <a:pos x="0" y="284"/>
                </a:cxn>
                <a:cxn ang="0">
                  <a:pos x="0" y="0"/>
                </a:cxn>
              </a:cxnLst>
              <a:rect l="0" t="0" r="r" b="b"/>
              <a:pathLst>
                <a:path w="49" h="284">
                  <a:moveTo>
                    <a:pt x="0" y="0"/>
                  </a:moveTo>
                  <a:lnTo>
                    <a:pt x="49" y="0"/>
                  </a:lnTo>
                  <a:lnTo>
                    <a:pt x="49" y="284"/>
                  </a:lnTo>
                  <a:lnTo>
                    <a:pt x="0" y="284"/>
                  </a:lnTo>
                  <a:lnTo>
                    <a:pt x="0" y="0"/>
                  </a:lnTo>
                  <a:close/>
                  <a:moveTo>
                    <a:pt x="0" y="0"/>
                  </a:moveTo>
                  <a:lnTo>
                    <a:pt x="48" y="0"/>
                  </a:lnTo>
                  <a:lnTo>
                    <a:pt x="48" y="284"/>
                  </a:lnTo>
                  <a:lnTo>
                    <a:pt x="0" y="284"/>
                  </a:lnTo>
                  <a:lnTo>
                    <a:pt x="0" y="0"/>
                  </a:lnTo>
                  <a:close/>
                </a:path>
              </a:pathLst>
            </a:custGeom>
            <a:solidFill>
              <a:srgbClr val="3636DB"/>
            </a:solidFill>
            <a:ln w="9525">
              <a:noFill/>
              <a:round/>
              <a:headEnd/>
              <a:tailEnd/>
            </a:ln>
            <a:effectLst/>
          </p:spPr>
          <p:txBody>
            <a:bodyPr wrap="none" anchor="ctr"/>
            <a:lstStyle/>
            <a:p>
              <a:endParaRPr lang="en-IN"/>
            </a:p>
          </p:txBody>
        </p:sp>
      </p:grpSp>
      <p:grpSp>
        <p:nvGrpSpPr>
          <p:cNvPr id="10" name="Group 1563"/>
          <p:cNvGrpSpPr>
            <a:grpSpLocks/>
          </p:cNvGrpSpPr>
          <p:nvPr/>
        </p:nvGrpSpPr>
        <p:grpSpPr bwMode="auto">
          <a:xfrm>
            <a:off x="7017120" y="1911081"/>
            <a:ext cx="568800" cy="551577"/>
            <a:chOff x="4873" y="1327"/>
            <a:chExt cx="395" cy="383"/>
          </a:xfrm>
        </p:grpSpPr>
        <p:sp>
          <p:nvSpPr>
            <p:cNvPr id="5660" name="Freeform 1564"/>
            <p:cNvSpPr>
              <a:spLocks noChangeArrowheads="1"/>
            </p:cNvSpPr>
            <p:nvPr/>
          </p:nvSpPr>
          <p:spPr bwMode="auto">
            <a:xfrm>
              <a:off x="4873" y="1327"/>
              <a:ext cx="52" cy="312"/>
            </a:xfrm>
            <a:custGeom>
              <a:avLst/>
              <a:gdLst/>
              <a:ahLst/>
              <a:cxnLst>
                <a:cxn ang="0">
                  <a:pos x="0" y="0"/>
                </a:cxn>
                <a:cxn ang="0">
                  <a:pos x="48" y="0"/>
                </a:cxn>
                <a:cxn ang="0">
                  <a:pos x="48" y="284"/>
                </a:cxn>
                <a:cxn ang="0">
                  <a:pos x="0" y="284"/>
                </a:cxn>
                <a:cxn ang="0">
                  <a:pos x="0" y="0"/>
                </a:cxn>
                <a:cxn ang="0">
                  <a:pos x="0" y="0"/>
                </a:cxn>
                <a:cxn ang="0">
                  <a:pos x="46" y="0"/>
                </a:cxn>
                <a:cxn ang="0">
                  <a:pos x="46" y="284"/>
                </a:cxn>
                <a:cxn ang="0">
                  <a:pos x="0" y="284"/>
                </a:cxn>
                <a:cxn ang="0">
                  <a:pos x="0" y="0"/>
                </a:cxn>
              </a:cxnLst>
              <a:rect l="0" t="0" r="r" b="b"/>
              <a:pathLst>
                <a:path w="48" h="284">
                  <a:moveTo>
                    <a:pt x="0" y="0"/>
                  </a:moveTo>
                  <a:lnTo>
                    <a:pt x="48" y="0"/>
                  </a:lnTo>
                  <a:lnTo>
                    <a:pt x="48" y="284"/>
                  </a:lnTo>
                  <a:lnTo>
                    <a:pt x="0" y="284"/>
                  </a:lnTo>
                  <a:lnTo>
                    <a:pt x="0" y="0"/>
                  </a:lnTo>
                  <a:close/>
                  <a:moveTo>
                    <a:pt x="0" y="0"/>
                  </a:moveTo>
                  <a:lnTo>
                    <a:pt x="46" y="0"/>
                  </a:lnTo>
                  <a:lnTo>
                    <a:pt x="46" y="284"/>
                  </a:lnTo>
                  <a:lnTo>
                    <a:pt x="0" y="284"/>
                  </a:lnTo>
                  <a:lnTo>
                    <a:pt x="0" y="0"/>
                  </a:lnTo>
                  <a:close/>
                </a:path>
              </a:pathLst>
            </a:custGeom>
            <a:solidFill>
              <a:srgbClr val="3434DC"/>
            </a:solidFill>
            <a:ln w="9525">
              <a:noFill/>
              <a:round/>
              <a:headEnd/>
              <a:tailEnd/>
            </a:ln>
            <a:effectLst/>
          </p:spPr>
          <p:txBody>
            <a:bodyPr wrap="none" anchor="ctr"/>
            <a:lstStyle/>
            <a:p>
              <a:endParaRPr lang="en-IN"/>
            </a:p>
          </p:txBody>
        </p:sp>
        <p:sp>
          <p:nvSpPr>
            <p:cNvPr id="5661" name="Freeform 1565"/>
            <p:cNvSpPr>
              <a:spLocks noChangeArrowheads="1"/>
            </p:cNvSpPr>
            <p:nvPr/>
          </p:nvSpPr>
          <p:spPr bwMode="auto">
            <a:xfrm>
              <a:off x="4873" y="1327"/>
              <a:ext cx="50" cy="312"/>
            </a:xfrm>
            <a:custGeom>
              <a:avLst/>
              <a:gdLst/>
              <a:ahLst/>
              <a:cxnLst>
                <a:cxn ang="0">
                  <a:pos x="0" y="0"/>
                </a:cxn>
                <a:cxn ang="0">
                  <a:pos x="46" y="0"/>
                </a:cxn>
                <a:cxn ang="0">
                  <a:pos x="46" y="284"/>
                </a:cxn>
                <a:cxn ang="0">
                  <a:pos x="0" y="284"/>
                </a:cxn>
                <a:cxn ang="0">
                  <a:pos x="0" y="0"/>
                </a:cxn>
                <a:cxn ang="0">
                  <a:pos x="0" y="0"/>
                </a:cxn>
                <a:cxn ang="0">
                  <a:pos x="44" y="0"/>
                </a:cxn>
                <a:cxn ang="0">
                  <a:pos x="44" y="284"/>
                </a:cxn>
                <a:cxn ang="0">
                  <a:pos x="0" y="284"/>
                </a:cxn>
                <a:cxn ang="0">
                  <a:pos x="0" y="0"/>
                </a:cxn>
              </a:cxnLst>
              <a:rect l="0" t="0" r="r" b="b"/>
              <a:pathLst>
                <a:path w="46" h="284">
                  <a:moveTo>
                    <a:pt x="0" y="0"/>
                  </a:moveTo>
                  <a:lnTo>
                    <a:pt x="46" y="0"/>
                  </a:lnTo>
                  <a:lnTo>
                    <a:pt x="46" y="284"/>
                  </a:lnTo>
                  <a:lnTo>
                    <a:pt x="0" y="284"/>
                  </a:lnTo>
                  <a:lnTo>
                    <a:pt x="0" y="0"/>
                  </a:lnTo>
                  <a:close/>
                  <a:moveTo>
                    <a:pt x="0" y="0"/>
                  </a:moveTo>
                  <a:lnTo>
                    <a:pt x="44" y="0"/>
                  </a:lnTo>
                  <a:lnTo>
                    <a:pt x="44" y="284"/>
                  </a:lnTo>
                  <a:lnTo>
                    <a:pt x="0" y="284"/>
                  </a:lnTo>
                  <a:lnTo>
                    <a:pt x="0" y="0"/>
                  </a:lnTo>
                  <a:close/>
                </a:path>
              </a:pathLst>
            </a:custGeom>
            <a:solidFill>
              <a:srgbClr val="3232DD"/>
            </a:solidFill>
            <a:ln w="9525">
              <a:noFill/>
              <a:round/>
              <a:headEnd/>
              <a:tailEnd/>
            </a:ln>
            <a:effectLst/>
          </p:spPr>
          <p:txBody>
            <a:bodyPr wrap="none" anchor="ctr"/>
            <a:lstStyle/>
            <a:p>
              <a:endParaRPr lang="en-IN"/>
            </a:p>
          </p:txBody>
        </p:sp>
        <p:sp>
          <p:nvSpPr>
            <p:cNvPr id="5662" name="Freeform 1566"/>
            <p:cNvSpPr>
              <a:spLocks noChangeArrowheads="1"/>
            </p:cNvSpPr>
            <p:nvPr/>
          </p:nvSpPr>
          <p:spPr bwMode="auto">
            <a:xfrm>
              <a:off x="4873" y="1327"/>
              <a:ext cx="47" cy="312"/>
            </a:xfrm>
            <a:custGeom>
              <a:avLst/>
              <a:gdLst/>
              <a:ahLst/>
              <a:cxnLst>
                <a:cxn ang="0">
                  <a:pos x="0" y="0"/>
                </a:cxn>
                <a:cxn ang="0">
                  <a:pos x="44" y="0"/>
                </a:cxn>
                <a:cxn ang="0">
                  <a:pos x="44" y="284"/>
                </a:cxn>
                <a:cxn ang="0">
                  <a:pos x="0" y="284"/>
                </a:cxn>
                <a:cxn ang="0">
                  <a:pos x="0" y="0"/>
                </a:cxn>
                <a:cxn ang="0">
                  <a:pos x="0" y="0"/>
                </a:cxn>
                <a:cxn ang="0">
                  <a:pos x="42" y="0"/>
                </a:cxn>
                <a:cxn ang="0">
                  <a:pos x="42" y="284"/>
                </a:cxn>
                <a:cxn ang="0">
                  <a:pos x="0" y="284"/>
                </a:cxn>
                <a:cxn ang="0">
                  <a:pos x="0" y="0"/>
                </a:cxn>
              </a:cxnLst>
              <a:rect l="0" t="0" r="r" b="b"/>
              <a:pathLst>
                <a:path w="44" h="284">
                  <a:moveTo>
                    <a:pt x="0" y="0"/>
                  </a:moveTo>
                  <a:lnTo>
                    <a:pt x="44" y="0"/>
                  </a:lnTo>
                  <a:lnTo>
                    <a:pt x="44" y="284"/>
                  </a:lnTo>
                  <a:lnTo>
                    <a:pt x="0" y="284"/>
                  </a:lnTo>
                  <a:lnTo>
                    <a:pt x="0" y="0"/>
                  </a:lnTo>
                  <a:close/>
                  <a:moveTo>
                    <a:pt x="0" y="0"/>
                  </a:moveTo>
                  <a:lnTo>
                    <a:pt x="42" y="0"/>
                  </a:lnTo>
                  <a:lnTo>
                    <a:pt x="42" y="284"/>
                  </a:lnTo>
                  <a:lnTo>
                    <a:pt x="0" y="284"/>
                  </a:lnTo>
                  <a:lnTo>
                    <a:pt x="0" y="0"/>
                  </a:lnTo>
                  <a:close/>
                </a:path>
              </a:pathLst>
            </a:custGeom>
            <a:solidFill>
              <a:srgbClr val="3030DF"/>
            </a:solidFill>
            <a:ln w="9525">
              <a:noFill/>
              <a:round/>
              <a:headEnd/>
              <a:tailEnd/>
            </a:ln>
            <a:effectLst/>
          </p:spPr>
          <p:txBody>
            <a:bodyPr wrap="none" anchor="ctr"/>
            <a:lstStyle/>
            <a:p>
              <a:endParaRPr lang="en-IN"/>
            </a:p>
          </p:txBody>
        </p:sp>
        <p:sp>
          <p:nvSpPr>
            <p:cNvPr id="5663" name="Freeform 1567"/>
            <p:cNvSpPr>
              <a:spLocks noChangeArrowheads="1"/>
            </p:cNvSpPr>
            <p:nvPr/>
          </p:nvSpPr>
          <p:spPr bwMode="auto">
            <a:xfrm>
              <a:off x="4873" y="1327"/>
              <a:ext cx="45" cy="312"/>
            </a:xfrm>
            <a:custGeom>
              <a:avLst/>
              <a:gdLst/>
              <a:ahLst/>
              <a:cxnLst>
                <a:cxn ang="0">
                  <a:pos x="0" y="0"/>
                </a:cxn>
                <a:cxn ang="0">
                  <a:pos x="42" y="0"/>
                </a:cxn>
                <a:cxn ang="0">
                  <a:pos x="42" y="284"/>
                </a:cxn>
                <a:cxn ang="0">
                  <a:pos x="0" y="284"/>
                </a:cxn>
                <a:cxn ang="0">
                  <a:pos x="0" y="0"/>
                </a:cxn>
                <a:cxn ang="0">
                  <a:pos x="0" y="0"/>
                </a:cxn>
                <a:cxn ang="0">
                  <a:pos x="40" y="0"/>
                </a:cxn>
                <a:cxn ang="0">
                  <a:pos x="40" y="284"/>
                </a:cxn>
                <a:cxn ang="0">
                  <a:pos x="0" y="284"/>
                </a:cxn>
                <a:cxn ang="0">
                  <a:pos x="0" y="0"/>
                </a:cxn>
              </a:cxnLst>
              <a:rect l="0" t="0" r="r" b="b"/>
              <a:pathLst>
                <a:path w="42" h="284">
                  <a:moveTo>
                    <a:pt x="0" y="0"/>
                  </a:moveTo>
                  <a:lnTo>
                    <a:pt x="42" y="0"/>
                  </a:lnTo>
                  <a:lnTo>
                    <a:pt x="42" y="284"/>
                  </a:lnTo>
                  <a:lnTo>
                    <a:pt x="0" y="284"/>
                  </a:lnTo>
                  <a:lnTo>
                    <a:pt x="0" y="0"/>
                  </a:lnTo>
                  <a:close/>
                  <a:moveTo>
                    <a:pt x="0" y="0"/>
                  </a:moveTo>
                  <a:lnTo>
                    <a:pt x="40" y="0"/>
                  </a:lnTo>
                  <a:lnTo>
                    <a:pt x="40" y="284"/>
                  </a:lnTo>
                  <a:lnTo>
                    <a:pt x="0" y="284"/>
                  </a:lnTo>
                  <a:lnTo>
                    <a:pt x="0" y="0"/>
                  </a:lnTo>
                  <a:close/>
                </a:path>
              </a:pathLst>
            </a:custGeom>
            <a:solidFill>
              <a:srgbClr val="2E2EE0"/>
            </a:solidFill>
            <a:ln w="9525">
              <a:noFill/>
              <a:round/>
              <a:headEnd/>
              <a:tailEnd/>
            </a:ln>
            <a:effectLst/>
          </p:spPr>
          <p:txBody>
            <a:bodyPr wrap="none" anchor="ctr"/>
            <a:lstStyle/>
            <a:p>
              <a:endParaRPr lang="en-IN"/>
            </a:p>
          </p:txBody>
        </p:sp>
        <p:sp>
          <p:nvSpPr>
            <p:cNvPr id="5664" name="Freeform 1568"/>
            <p:cNvSpPr>
              <a:spLocks noChangeArrowheads="1"/>
            </p:cNvSpPr>
            <p:nvPr/>
          </p:nvSpPr>
          <p:spPr bwMode="auto">
            <a:xfrm>
              <a:off x="4873" y="1327"/>
              <a:ext cx="43" cy="312"/>
            </a:xfrm>
            <a:custGeom>
              <a:avLst/>
              <a:gdLst/>
              <a:ahLst/>
              <a:cxnLst>
                <a:cxn ang="0">
                  <a:pos x="0" y="0"/>
                </a:cxn>
                <a:cxn ang="0">
                  <a:pos x="40" y="0"/>
                </a:cxn>
                <a:cxn ang="0">
                  <a:pos x="40" y="284"/>
                </a:cxn>
                <a:cxn ang="0">
                  <a:pos x="0" y="284"/>
                </a:cxn>
                <a:cxn ang="0">
                  <a:pos x="0" y="0"/>
                </a:cxn>
                <a:cxn ang="0">
                  <a:pos x="0" y="0"/>
                </a:cxn>
                <a:cxn ang="0">
                  <a:pos x="38" y="0"/>
                </a:cxn>
                <a:cxn ang="0">
                  <a:pos x="38" y="284"/>
                </a:cxn>
                <a:cxn ang="0">
                  <a:pos x="0" y="284"/>
                </a:cxn>
                <a:cxn ang="0">
                  <a:pos x="0" y="0"/>
                </a:cxn>
              </a:cxnLst>
              <a:rect l="0" t="0" r="r" b="b"/>
              <a:pathLst>
                <a:path w="40" h="284">
                  <a:moveTo>
                    <a:pt x="0" y="0"/>
                  </a:moveTo>
                  <a:lnTo>
                    <a:pt x="40" y="0"/>
                  </a:lnTo>
                  <a:lnTo>
                    <a:pt x="40" y="284"/>
                  </a:lnTo>
                  <a:lnTo>
                    <a:pt x="0" y="284"/>
                  </a:lnTo>
                  <a:lnTo>
                    <a:pt x="0" y="0"/>
                  </a:lnTo>
                  <a:close/>
                  <a:moveTo>
                    <a:pt x="0" y="0"/>
                  </a:moveTo>
                  <a:lnTo>
                    <a:pt x="38" y="0"/>
                  </a:lnTo>
                  <a:lnTo>
                    <a:pt x="38" y="284"/>
                  </a:lnTo>
                  <a:lnTo>
                    <a:pt x="0" y="284"/>
                  </a:lnTo>
                  <a:lnTo>
                    <a:pt x="0" y="0"/>
                  </a:lnTo>
                  <a:close/>
                </a:path>
              </a:pathLst>
            </a:custGeom>
            <a:solidFill>
              <a:srgbClr val="2C2CE1"/>
            </a:solidFill>
            <a:ln w="9525">
              <a:noFill/>
              <a:round/>
              <a:headEnd/>
              <a:tailEnd/>
            </a:ln>
            <a:effectLst/>
          </p:spPr>
          <p:txBody>
            <a:bodyPr wrap="none" anchor="ctr"/>
            <a:lstStyle/>
            <a:p>
              <a:endParaRPr lang="en-IN"/>
            </a:p>
          </p:txBody>
        </p:sp>
        <p:sp>
          <p:nvSpPr>
            <p:cNvPr id="5665" name="Freeform 1569"/>
            <p:cNvSpPr>
              <a:spLocks noChangeArrowheads="1"/>
            </p:cNvSpPr>
            <p:nvPr/>
          </p:nvSpPr>
          <p:spPr bwMode="auto">
            <a:xfrm>
              <a:off x="4873" y="1327"/>
              <a:ext cx="41" cy="312"/>
            </a:xfrm>
            <a:custGeom>
              <a:avLst/>
              <a:gdLst/>
              <a:ahLst/>
              <a:cxnLst>
                <a:cxn ang="0">
                  <a:pos x="0" y="0"/>
                </a:cxn>
                <a:cxn ang="0">
                  <a:pos x="38" y="0"/>
                </a:cxn>
                <a:cxn ang="0">
                  <a:pos x="38" y="284"/>
                </a:cxn>
                <a:cxn ang="0">
                  <a:pos x="0" y="284"/>
                </a:cxn>
                <a:cxn ang="0">
                  <a:pos x="0" y="0"/>
                </a:cxn>
                <a:cxn ang="0">
                  <a:pos x="0" y="0"/>
                </a:cxn>
                <a:cxn ang="0">
                  <a:pos x="36" y="0"/>
                </a:cxn>
                <a:cxn ang="0">
                  <a:pos x="36" y="284"/>
                </a:cxn>
                <a:cxn ang="0">
                  <a:pos x="0" y="284"/>
                </a:cxn>
                <a:cxn ang="0">
                  <a:pos x="0" y="0"/>
                </a:cxn>
              </a:cxnLst>
              <a:rect l="0" t="0" r="r" b="b"/>
              <a:pathLst>
                <a:path w="38" h="284">
                  <a:moveTo>
                    <a:pt x="0" y="0"/>
                  </a:moveTo>
                  <a:lnTo>
                    <a:pt x="38" y="0"/>
                  </a:lnTo>
                  <a:lnTo>
                    <a:pt x="38" y="284"/>
                  </a:lnTo>
                  <a:lnTo>
                    <a:pt x="0" y="284"/>
                  </a:lnTo>
                  <a:lnTo>
                    <a:pt x="0" y="0"/>
                  </a:lnTo>
                  <a:close/>
                  <a:moveTo>
                    <a:pt x="0" y="0"/>
                  </a:moveTo>
                  <a:lnTo>
                    <a:pt x="36" y="0"/>
                  </a:lnTo>
                  <a:lnTo>
                    <a:pt x="36" y="284"/>
                  </a:lnTo>
                  <a:lnTo>
                    <a:pt x="0" y="284"/>
                  </a:lnTo>
                  <a:lnTo>
                    <a:pt x="0" y="0"/>
                  </a:lnTo>
                  <a:close/>
                </a:path>
              </a:pathLst>
            </a:custGeom>
            <a:solidFill>
              <a:srgbClr val="2A2AE3"/>
            </a:solidFill>
            <a:ln w="9525">
              <a:noFill/>
              <a:round/>
              <a:headEnd/>
              <a:tailEnd/>
            </a:ln>
            <a:effectLst/>
          </p:spPr>
          <p:txBody>
            <a:bodyPr wrap="none" anchor="ctr"/>
            <a:lstStyle/>
            <a:p>
              <a:endParaRPr lang="en-IN"/>
            </a:p>
          </p:txBody>
        </p:sp>
        <p:sp>
          <p:nvSpPr>
            <p:cNvPr id="5666" name="Freeform 1570"/>
            <p:cNvSpPr>
              <a:spLocks noChangeArrowheads="1"/>
            </p:cNvSpPr>
            <p:nvPr/>
          </p:nvSpPr>
          <p:spPr bwMode="auto">
            <a:xfrm>
              <a:off x="4873" y="1327"/>
              <a:ext cx="39" cy="312"/>
            </a:xfrm>
            <a:custGeom>
              <a:avLst/>
              <a:gdLst/>
              <a:ahLst/>
              <a:cxnLst>
                <a:cxn ang="0">
                  <a:pos x="0" y="0"/>
                </a:cxn>
                <a:cxn ang="0">
                  <a:pos x="36" y="0"/>
                </a:cxn>
                <a:cxn ang="0">
                  <a:pos x="36" y="284"/>
                </a:cxn>
                <a:cxn ang="0">
                  <a:pos x="0" y="284"/>
                </a:cxn>
                <a:cxn ang="0">
                  <a:pos x="0" y="0"/>
                </a:cxn>
                <a:cxn ang="0">
                  <a:pos x="0" y="0"/>
                </a:cxn>
                <a:cxn ang="0">
                  <a:pos x="34" y="0"/>
                </a:cxn>
                <a:cxn ang="0">
                  <a:pos x="34" y="284"/>
                </a:cxn>
                <a:cxn ang="0">
                  <a:pos x="0" y="284"/>
                </a:cxn>
                <a:cxn ang="0">
                  <a:pos x="0" y="0"/>
                </a:cxn>
              </a:cxnLst>
              <a:rect l="0" t="0" r="r" b="b"/>
              <a:pathLst>
                <a:path w="36" h="284">
                  <a:moveTo>
                    <a:pt x="0" y="0"/>
                  </a:moveTo>
                  <a:lnTo>
                    <a:pt x="36" y="0"/>
                  </a:lnTo>
                  <a:lnTo>
                    <a:pt x="36" y="284"/>
                  </a:lnTo>
                  <a:lnTo>
                    <a:pt x="0" y="284"/>
                  </a:lnTo>
                  <a:lnTo>
                    <a:pt x="0" y="0"/>
                  </a:lnTo>
                  <a:close/>
                  <a:moveTo>
                    <a:pt x="0" y="0"/>
                  </a:moveTo>
                  <a:lnTo>
                    <a:pt x="34" y="0"/>
                  </a:lnTo>
                  <a:lnTo>
                    <a:pt x="34" y="284"/>
                  </a:lnTo>
                  <a:lnTo>
                    <a:pt x="0" y="284"/>
                  </a:lnTo>
                  <a:lnTo>
                    <a:pt x="0" y="0"/>
                  </a:lnTo>
                  <a:close/>
                </a:path>
              </a:pathLst>
            </a:custGeom>
            <a:solidFill>
              <a:srgbClr val="2828E4"/>
            </a:solidFill>
            <a:ln w="9525">
              <a:noFill/>
              <a:round/>
              <a:headEnd/>
              <a:tailEnd/>
            </a:ln>
            <a:effectLst/>
          </p:spPr>
          <p:txBody>
            <a:bodyPr wrap="none" anchor="ctr"/>
            <a:lstStyle/>
            <a:p>
              <a:endParaRPr lang="en-IN"/>
            </a:p>
          </p:txBody>
        </p:sp>
        <p:sp>
          <p:nvSpPr>
            <p:cNvPr id="5667" name="Freeform 1571"/>
            <p:cNvSpPr>
              <a:spLocks noChangeArrowheads="1"/>
            </p:cNvSpPr>
            <p:nvPr/>
          </p:nvSpPr>
          <p:spPr bwMode="auto">
            <a:xfrm>
              <a:off x="4873" y="1327"/>
              <a:ext cx="36" cy="312"/>
            </a:xfrm>
            <a:custGeom>
              <a:avLst/>
              <a:gdLst/>
              <a:ahLst/>
              <a:cxnLst>
                <a:cxn ang="0">
                  <a:pos x="0" y="0"/>
                </a:cxn>
                <a:cxn ang="0">
                  <a:pos x="34" y="0"/>
                </a:cxn>
                <a:cxn ang="0">
                  <a:pos x="34" y="284"/>
                </a:cxn>
                <a:cxn ang="0">
                  <a:pos x="0" y="284"/>
                </a:cxn>
                <a:cxn ang="0">
                  <a:pos x="0" y="0"/>
                </a:cxn>
                <a:cxn ang="0">
                  <a:pos x="0" y="0"/>
                </a:cxn>
                <a:cxn ang="0">
                  <a:pos x="32" y="0"/>
                </a:cxn>
                <a:cxn ang="0">
                  <a:pos x="32" y="284"/>
                </a:cxn>
                <a:cxn ang="0">
                  <a:pos x="0" y="284"/>
                </a:cxn>
                <a:cxn ang="0">
                  <a:pos x="0" y="0"/>
                </a:cxn>
              </a:cxnLst>
              <a:rect l="0" t="0" r="r" b="b"/>
              <a:pathLst>
                <a:path w="34" h="284">
                  <a:moveTo>
                    <a:pt x="0" y="0"/>
                  </a:moveTo>
                  <a:lnTo>
                    <a:pt x="34" y="0"/>
                  </a:lnTo>
                  <a:lnTo>
                    <a:pt x="34" y="284"/>
                  </a:lnTo>
                  <a:lnTo>
                    <a:pt x="0" y="284"/>
                  </a:lnTo>
                  <a:lnTo>
                    <a:pt x="0" y="0"/>
                  </a:lnTo>
                  <a:close/>
                  <a:moveTo>
                    <a:pt x="0" y="0"/>
                  </a:moveTo>
                  <a:lnTo>
                    <a:pt x="32" y="0"/>
                  </a:lnTo>
                  <a:lnTo>
                    <a:pt x="32" y="284"/>
                  </a:lnTo>
                  <a:lnTo>
                    <a:pt x="0" y="284"/>
                  </a:lnTo>
                  <a:lnTo>
                    <a:pt x="0" y="0"/>
                  </a:lnTo>
                  <a:close/>
                </a:path>
              </a:pathLst>
            </a:custGeom>
            <a:solidFill>
              <a:srgbClr val="2626E5"/>
            </a:solidFill>
            <a:ln w="9525">
              <a:noFill/>
              <a:round/>
              <a:headEnd/>
              <a:tailEnd/>
            </a:ln>
            <a:effectLst/>
          </p:spPr>
          <p:txBody>
            <a:bodyPr wrap="none" anchor="ctr"/>
            <a:lstStyle/>
            <a:p>
              <a:endParaRPr lang="en-IN"/>
            </a:p>
          </p:txBody>
        </p:sp>
        <p:sp>
          <p:nvSpPr>
            <p:cNvPr id="5668" name="Freeform 1572"/>
            <p:cNvSpPr>
              <a:spLocks noChangeArrowheads="1"/>
            </p:cNvSpPr>
            <p:nvPr/>
          </p:nvSpPr>
          <p:spPr bwMode="auto">
            <a:xfrm>
              <a:off x="4873" y="1327"/>
              <a:ext cx="34" cy="312"/>
            </a:xfrm>
            <a:custGeom>
              <a:avLst/>
              <a:gdLst/>
              <a:ahLst/>
              <a:cxnLst>
                <a:cxn ang="0">
                  <a:pos x="0" y="0"/>
                </a:cxn>
                <a:cxn ang="0">
                  <a:pos x="32" y="0"/>
                </a:cxn>
                <a:cxn ang="0">
                  <a:pos x="32" y="284"/>
                </a:cxn>
                <a:cxn ang="0">
                  <a:pos x="0" y="284"/>
                </a:cxn>
                <a:cxn ang="0">
                  <a:pos x="0" y="0"/>
                </a:cxn>
                <a:cxn ang="0">
                  <a:pos x="0" y="0"/>
                </a:cxn>
                <a:cxn ang="0">
                  <a:pos x="30" y="0"/>
                </a:cxn>
                <a:cxn ang="0">
                  <a:pos x="30" y="284"/>
                </a:cxn>
                <a:cxn ang="0">
                  <a:pos x="0" y="284"/>
                </a:cxn>
                <a:cxn ang="0">
                  <a:pos x="0" y="0"/>
                </a:cxn>
              </a:cxnLst>
              <a:rect l="0" t="0" r="r" b="b"/>
              <a:pathLst>
                <a:path w="32" h="284">
                  <a:moveTo>
                    <a:pt x="0" y="0"/>
                  </a:moveTo>
                  <a:lnTo>
                    <a:pt x="32" y="0"/>
                  </a:lnTo>
                  <a:lnTo>
                    <a:pt x="32" y="284"/>
                  </a:lnTo>
                  <a:lnTo>
                    <a:pt x="0" y="284"/>
                  </a:lnTo>
                  <a:lnTo>
                    <a:pt x="0" y="0"/>
                  </a:lnTo>
                  <a:close/>
                  <a:moveTo>
                    <a:pt x="0" y="0"/>
                  </a:moveTo>
                  <a:lnTo>
                    <a:pt x="30" y="0"/>
                  </a:lnTo>
                  <a:lnTo>
                    <a:pt x="30" y="284"/>
                  </a:lnTo>
                  <a:lnTo>
                    <a:pt x="0" y="284"/>
                  </a:lnTo>
                  <a:lnTo>
                    <a:pt x="0" y="0"/>
                  </a:lnTo>
                  <a:close/>
                </a:path>
              </a:pathLst>
            </a:custGeom>
            <a:solidFill>
              <a:srgbClr val="2424E7"/>
            </a:solidFill>
            <a:ln w="9525">
              <a:noFill/>
              <a:round/>
              <a:headEnd/>
              <a:tailEnd/>
            </a:ln>
            <a:effectLst/>
          </p:spPr>
          <p:txBody>
            <a:bodyPr wrap="none" anchor="ctr"/>
            <a:lstStyle/>
            <a:p>
              <a:endParaRPr lang="en-IN"/>
            </a:p>
          </p:txBody>
        </p:sp>
        <p:sp>
          <p:nvSpPr>
            <p:cNvPr id="5669" name="Freeform 1573"/>
            <p:cNvSpPr>
              <a:spLocks noChangeArrowheads="1"/>
            </p:cNvSpPr>
            <p:nvPr/>
          </p:nvSpPr>
          <p:spPr bwMode="auto">
            <a:xfrm>
              <a:off x="4873" y="1327"/>
              <a:ext cx="32" cy="312"/>
            </a:xfrm>
            <a:custGeom>
              <a:avLst/>
              <a:gdLst/>
              <a:ahLst/>
              <a:cxnLst>
                <a:cxn ang="0">
                  <a:pos x="0" y="0"/>
                </a:cxn>
                <a:cxn ang="0">
                  <a:pos x="30" y="0"/>
                </a:cxn>
                <a:cxn ang="0">
                  <a:pos x="30" y="284"/>
                </a:cxn>
                <a:cxn ang="0">
                  <a:pos x="0" y="284"/>
                </a:cxn>
                <a:cxn ang="0">
                  <a:pos x="0" y="0"/>
                </a:cxn>
                <a:cxn ang="0">
                  <a:pos x="0" y="0"/>
                </a:cxn>
                <a:cxn ang="0">
                  <a:pos x="28" y="0"/>
                </a:cxn>
                <a:cxn ang="0">
                  <a:pos x="28" y="284"/>
                </a:cxn>
                <a:cxn ang="0">
                  <a:pos x="0" y="284"/>
                </a:cxn>
                <a:cxn ang="0">
                  <a:pos x="0" y="0"/>
                </a:cxn>
              </a:cxnLst>
              <a:rect l="0" t="0" r="r" b="b"/>
              <a:pathLst>
                <a:path w="30" h="284">
                  <a:moveTo>
                    <a:pt x="0" y="0"/>
                  </a:moveTo>
                  <a:lnTo>
                    <a:pt x="30" y="0"/>
                  </a:lnTo>
                  <a:lnTo>
                    <a:pt x="30" y="284"/>
                  </a:lnTo>
                  <a:lnTo>
                    <a:pt x="0" y="284"/>
                  </a:lnTo>
                  <a:lnTo>
                    <a:pt x="0" y="0"/>
                  </a:lnTo>
                  <a:close/>
                  <a:moveTo>
                    <a:pt x="0" y="0"/>
                  </a:moveTo>
                  <a:lnTo>
                    <a:pt x="28" y="0"/>
                  </a:lnTo>
                  <a:lnTo>
                    <a:pt x="28" y="284"/>
                  </a:lnTo>
                  <a:lnTo>
                    <a:pt x="0" y="284"/>
                  </a:lnTo>
                  <a:lnTo>
                    <a:pt x="0" y="0"/>
                  </a:lnTo>
                  <a:close/>
                </a:path>
              </a:pathLst>
            </a:custGeom>
            <a:solidFill>
              <a:srgbClr val="2222E8"/>
            </a:solidFill>
            <a:ln w="9525">
              <a:noFill/>
              <a:round/>
              <a:headEnd/>
              <a:tailEnd/>
            </a:ln>
            <a:effectLst/>
          </p:spPr>
          <p:txBody>
            <a:bodyPr wrap="none" anchor="ctr"/>
            <a:lstStyle/>
            <a:p>
              <a:endParaRPr lang="en-IN"/>
            </a:p>
          </p:txBody>
        </p:sp>
        <p:sp>
          <p:nvSpPr>
            <p:cNvPr id="5670" name="Freeform 1574"/>
            <p:cNvSpPr>
              <a:spLocks noChangeArrowheads="1"/>
            </p:cNvSpPr>
            <p:nvPr/>
          </p:nvSpPr>
          <p:spPr bwMode="auto">
            <a:xfrm>
              <a:off x="4873" y="1327"/>
              <a:ext cx="30" cy="312"/>
            </a:xfrm>
            <a:custGeom>
              <a:avLst/>
              <a:gdLst/>
              <a:ahLst/>
              <a:cxnLst>
                <a:cxn ang="0">
                  <a:pos x="0" y="0"/>
                </a:cxn>
                <a:cxn ang="0">
                  <a:pos x="28" y="0"/>
                </a:cxn>
                <a:cxn ang="0">
                  <a:pos x="28" y="284"/>
                </a:cxn>
                <a:cxn ang="0">
                  <a:pos x="0" y="284"/>
                </a:cxn>
                <a:cxn ang="0">
                  <a:pos x="0" y="0"/>
                </a:cxn>
                <a:cxn ang="0">
                  <a:pos x="0" y="0"/>
                </a:cxn>
                <a:cxn ang="0">
                  <a:pos x="26" y="0"/>
                </a:cxn>
                <a:cxn ang="0">
                  <a:pos x="26" y="284"/>
                </a:cxn>
                <a:cxn ang="0">
                  <a:pos x="0" y="284"/>
                </a:cxn>
                <a:cxn ang="0">
                  <a:pos x="0" y="0"/>
                </a:cxn>
              </a:cxnLst>
              <a:rect l="0" t="0" r="r" b="b"/>
              <a:pathLst>
                <a:path w="28" h="284">
                  <a:moveTo>
                    <a:pt x="0" y="0"/>
                  </a:moveTo>
                  <a:lnTo>
                    <a:pt x="28" y="0"/>
                  </a:lnTo>
                  <a:lnTo>
                    <a:pt x="28" y="284"/>
                  </a:lnTo>
                  <a:lnTo>
                    <a:pt x="0" y="284"/>
                  </a:lnTo>
                  <a:lnTo>
                    <a:pt x="0" y="0"/>
                  </a:lnTo>
                  <a:close/>
                  <a:moveTo>
                    <a:pt x="0" y="0"/>
                  </a:moveTo>
                  <a:lnTo>
                    <a:pt x="26" y="0"/>
                  </a:lnTo>
                  <a:lnTo>
                    <a:pt x="26" y="284"/>
                  </a:lnTo>
                  <a:lnTo>
                    <a:pt x="0" y="284"/>
                  </a:lnTo>
                  <a:lnTo>
                    <a:pt x="0" y="0"/>
                  </a:lnTo>
                  <a:close/>
                </a:path>
              </a:pathLst>
            </a:custGeom>
            <a:solidFill>
              <a:srgbClr val="2020E9"/>
            </a:solidFill>
            <a:ln w="9525">
              <a:noFill/>
              <a:round/>
              <a:headEnd/>
              <a:tailEnd/>
            </a:ln>
            <a:effectLst/>
          </p:spPr>
          <p:txBody>
            <a:bodyPr wrap="none" anchor="ctr"/>
            <a:lstStyle/>
            <a:p>
              <a:endParaRPr lang="en-IN"/>
            </a:p>
          </p:txBody>
        </p:sp>
        <p:sp>
          <p:nvSpPr>
            <p:cNvPr id="5671" name="Freeform 1575"/>
            <p:cNvSpPr>
              <a:spLocks noChangeArrowheads="1"/>
            </p:cNvSpPr>
            <p:nvPr/>
          </p:nvSpPr>
          <p:spPr bwMode="auto">
            <a:xfrm>
              <a:off x="4873" y="1327"/>
              <a:ext cx="28" cy="312"/>
            </a:xfrm>
            <a:custGeom>
              <a:avLst/>
              <a:gdLst/>
              <a:ahLst/>
              <a:cxnLst>
                <a:cxn ang="0">
                  <a:pos x="0" y="0"/>
                </a:cxn>
                <a:cxn ang="0">
                  <a:pos x="26" y="0"/>
                </a:cxn>
                <a:cxn ang="0">
                  <a:pos x="26" y="284"/>
                </a:cxn>
                <a:cxn ang="0">
                  <a:pos x="0" y="284"/>
                </a:cxn>
                <a:cxn ang="0">
                  <a:pos x="0" y="0"/>
                </a:cxn>
                <a:cxn ang="0">
                  <a:pos x="0" y="0"/>
                </a:cxn>
                <a:cxn ang="0">
                  <a:pos x="24" y="0"/>
                </a:cxn>
                <a:cxn ang="0">
                  <a:pos x="24" y="284"/>
                </a:cxn>
                <a:cxn ang="0">
                  <a:pos x="0" y="284"/>
                </a:cxn>
                <a:cxn ang="0">
                  <a:pos x="0" y="0"/>
                </a:cxn>
              </a:cxnLst>
              <a:rect l="0" t="0" r="r" b="b"/>
              <a:pathLst>
                <a:path w="26" h="284">
                  <a:moveTo>
                    <a:pt x="0" y="0"/>
                  </a:moveTo>
                  <a:lnTo>
                    <a:pt x="26" y="0"/>
                  </a:lnTo>
                  <a:lnTo>
                    <a:pt x="26" y="284"/>
                  </a:lnTo>
                  <a:lnTo>
                    <a:pt x="0" y="284"/>
                  </a:lnTo>
                  <a:lnTo>
                    <a:pt x="0" y="0"/>
                  </a:lnTo>
                  <a:close/>
                  <a:moveTo>
                    <a:pt x="0" y="0"/>
                  </a:moveTo>
                  <a:lnTo>
                    <a:pt x="24" y="0"/>
                  </a:lnTo>
                  <a:lnTo>
                    <a:pt x="24" y="284"/>
                  </a:lnTo>
                  <a:lnTo>
                    <a:pt x="0" y="284"/>
                  </a:lnTo>
                  <a:lnTo>
                    <a:pt x="0" y="0"/>
                  </a:lnTo>
                  <a:close/>
                </a:path>
              </a:pathLst>
            </a:custGeom>
            <a:solidFill>
              <a:srgbClr val="1E1EEB"/>
            </a:solidFill>
            <a:ln w="9525">
              <a:noFill/>
              <a:round/>
              <a:headEnd/>
              <a:tailEnd/>
            </a:ln>
            <a:effectLst/>
          </p:spPr>
          <p:txBody>
            <a:bodyPr wrap="none" anchor="ctr"/>
            <a:lstStyle/>
            <a:p>
              <a:endParaRPr lang="en-IN"/>
            </a:p>
          </p:txBody>
        </p:sp>
        <p:sp>
          <p:nvSpPr>
            <p:cNvPr id="5672" name="Freeform 1576"/>
            <p:cNvSpPr>
              <a:spLocks noChangeArrowheads="1"/>
            </p:cNvSpPr>
            <p:nvPr/>
          </p:nvSpPr>
          <p:spPr bwMode="auto">
            <a:xfrm>
              <a:off x="4873" y="1327"/>
              <a:ext cx="25" cy="312"/>
            </a:xfrm>
            <a:custGeom>
              <a:avLst/>
              <a:gdLst/>
              <a:ahLst/>
              <a:cxnLst>
                <a:cxn ang="0">
                  <a:pos x="0" y="0"/>
                </a:cxn>
                <a:cxn ang="0">
                  <a:pos x="24" y="0"/>
                </a:cxn>
                <a:cxn ang="0">
                  <a:pos x="24" y="284"/>
                </a:cxn>
                <a:cxn ang="0">
                  <a:pos x="0" y="284"/>
                </a:cxn>
                <a:cxn ang="0">
                  <a:pos x="0" y="0"/>
                </a:cxn>
                <a:cxn ang="0">
                  <a:pos x="0" y="0"/>
                </a:cxn>
                <a:cxn ang="0">
                  <a:pos x="23" y="0"/>
                </a:cxn>
                <a:cxn ang="0">
                  <a:pos x="23" y="284"/>
                </a:cxn>
                <a:cxn ang="0">
                  <a:pos x="0" y="284"/>
                </a:cxn>
                <a:cxn ang="0">
                  <a:pos x="0" y="0"/>
                </a:cxn>
              </a:cxnLst>
              <a:rect l="0" t="0" r="r" b="b"/>
              <a:pathLst>
                <a:path w="24" h="284">
                  <a:moveTo>
                    <a:pt x="0" y="0"/>
                  </a:moveTo>
                  <a:lnTo>
                    <a:pt x="24" y="0"/>
                  </a:lnTo>
                  <a:lnTo>
                    <a:pt x="24" y="284"/>
                  </a:lnTo>
                  <a:lnTo>
                    <a:pt x="0" y="284"/>
                  </a:lnTo>
                  <a:lnTo>
                    <a:pt x="0" y="0"/>
                  </a:lnTo>
                  <a:close/>
                  <a:moveTo>
                    <a:pt x="0" y="0"/>
                  </a:moveTo>
                  <a:lnTo>
                    <a:pt x="23" y="0"/>
                  </a:lnTo>
                  <a:lnTo>
                    <a:pt x="23" y="284"/>
                  </a:lnTo>
                  <a:lnTo>
                    <a:pt x="0" y="284"/>
                  </a:lnTo>
                  <a:lnTo>
                    <a:pt x="0" y="0"/>
                  </a:lnTo>
                  <a:close/>
                </a:path>
              </a:pathLst>
            </a:custGeom>
            <a:solidFill>
              <a:srgbClr val="1C1CEC"/>
            </a:solidFill>
            <a:ln w="9525">
              <a:noFill/>
              <a:round/>
              <a:headEnd/>
              <a:tailEnd/>
            </a:ln>
            <a:effectLst/>
          </p:spPr>
          <p:txBody>
            <a:bodyPr wrap="none" anchor="ctr"/>
            <a:lstStyle/>
            <a:p>
              <a:endParaRPr lang="en-IN"/>
            </a:p>
          </p:txBody>
        </p:sp>
        <p:sp>
          <p:nvSpPr>
            <p:cNvPr id="5673" name="Freeform 1577"/>
            <p:cNvSpPr>
              <a:spLocks noChangeArrowheads="1"/>
            </p:cNvSpPr>
            <p:nvPr/>
          </p:nvSpPr>
          <p:spPr bwMode="auto">
            <a:xfrm>
              <a:off x="4873" y="1327"/>
              <a:ext cx="24" cy="312"/>
            </a:xfrm>
            <a:custGeom>
              <a:avLst/>
              <a:gdLst/>
              <a:ahLst/>
              <a:cxnLst>
                <a:cxn ang="0">
                  <a:pos x="0" y="0"/>
                </a:cxn>
                <a:cxn ang="0">
                  <a:pos x="23" y="0"/>
                </a:cxn>
                <a:cxn ang="0">
                  <a:pos x="23" y="284"/>
                </a:cxn>
                <a:cxn ang="0">
                  <a:pos x="0" y="284"/>
                </a:cxn>
                <a:cxn ang="0">
                  <a:pos x="0" y="0"/>
                </a:cxn>
                <a:cxn ang="0">
                  <a:pos x="0" y="0"/>
                </a:cxn>
                <a:cxn ang="0">
                  <a:pos x="21" y="0"/>
                </a:cxn>
                <a:cxn ang="0">
                  <a:pos x="21" y="284"/>
                </a:cxn>
                <a:cxn ang="0">
                  <a:pos x="0" y="284"/>
                </a:cxn>
                <a:cxn ang="0">
                  <a:pos x="0" y="0"/>
                </a:cxn>
              </a:cxnLst>
              <a:rect l="0" t="0" r="r" b="b"/>
              <a:pathLst>
                <a:path w="23" h="284">
                  <a:moveTo>
                    <a:pt x="0" y="0"/>
                  </a:moveTo>
                  <a:lnTo>
                    <a:pt x="23" y="0"/>
                  </a:lnTo>
                  <a:lnTo>
                    <a:pt x="23" y="284"/>
                  </a:lnTo>
                  <a:lnTo>
                    <a:pt x="0" y="284"/>
                  </a:lnTo>
                  <a:lnTo>
                    <a:pt x="0" y="0"/>
                  </a:lnTo>
                  <a:close/>
                  <a:moveTo>
                    <a:pt x="0" y="0"/>
                  </a:moveTo>
                  <a:lnTo>
                    <a:pt x="21" y="0"/>
                  </a:lnTo>
                  <a:lnTo>
                    <a:pt x="21" y="284"/>
                  </a:lnTo>
                  <a:lnTo>
                    <a:pt x="0" y="284"/>
                  </a:lnTo>
                  <a:lnTo>
                    <a:pt x="0" y="0"/>
                  </a:lnTo>
                  <a:close/>
                </a:path>
              </a:pathLst>
            </a:custGeom>
            <a:solidFill>
              <a:srgbClr val="1A1AED"/>
            </a:solidFill>
            <a:ln w="9525">
              <a:noFill/>
              <a:round/>
              <a:headEnd/>
              <a:tailEnd/>
            </a:ln>
            <a:effectLst/>
          </p:spPr>
          <p:txBody>
            <a:bodyPr wrap="none" anchor="ctr"/>
            <a:lstStyle/>
            <a:p>
              <a:endParaRPr lang="en-IN"/>
            </a:p>
          </p:txBody>
        </p:sp>
        <p:sp>
          <p:nvSpPr>
            <p:cNvPr id="5674" name="Freeform 1578"/>
            <p:cNvSpPr>
              <a:spLocks noChangeArrowheads="1"/>
            </p:cNvSpPr>
            <p:nvPr/>
          </p:nvSpPr>
          <p:spPr bwMode="auto">
            <a:xfrm>
              <a:off x="4873" y="1327"/>
              <a:ext cx="22" cy="312"/>
            </a:xfrm>
            <a:custGeom>
              <a:avLst/>
              <a:gdLst/>
              <a:ahLst/>
              <a:cxnLst>
                <a:cxn ang="0">
                  <a:pos x="0" y="0"/>
                </a:cxn>
                <a:cxn ang="0">
                  <a:pos x="21" y="0"/>
                </a:cxn>
                <a:cxn ang="0">
                  <a:pos x="21" y="284"/>
                </a:cxn>
                <a:cxn ang="0">
                  <a:pos x="0" y="284"/>
                </a:cxn>
                <a:cxn ang="0">
                  <a:pos x="0" y="0"/>
                </a:cxn>
                <a:cxn ang="0">
                  <a:pos x="0" y="0"/>
                </a:cxn>
                <a:cxn ang="0">
                  <a:pos x="19" y="0"/>
                </a:cxn>
                <a:cxn ang="0">
                  <a:pos x="19" y="284"/>
                </a:cxn>
                <a:cxn ang="0">
                  <a:pos x="0" y="284"/>
                </a:cxn>
                <a:cxn ang="0">
                  <a:pos x="0" y="0"/>
                </a:cxn>
              </a:cxnLst>
              <a:rect l="0" t="0" r="r" b="b"/>
              <a:pathLst>
                <a:path w="21" h="284">
                  <a:moveTo>
                    <a:pt x="0" y="0"/>
                  </a:moveTo>
                  <a:lnTo>
                    <a:pt x="21" y="0"/>
                  </a:lnTo>
                  <a:lnTo>
                    <a:pt x="21" y="284"/>
                  </a:lnTo>
                  <a:lnTo>
                    <a:pt x="0" y="284"/>
                  </a:lnTo>
                  <a:lnTo>
                    <a:pt x="0" y="0"/>
                  </a:lnTo>
                  <a:close/>
                  <a:moveTo>
                    <a:pt x="0" y="0"/>
                  </a:moveTo>
                  <a:lnTo>
                    <a:pt x="19" y="0"/>
                  </a:lnTo>
                  <a:lnTo>
                    <a:pt x="19" y="284"/>
                  </a:lnTo>
                  <a:lnTo>
                    <a:pt x="0" y="284"/>
                  </a:lnTo>
                  <a:lnTo>
                    <a:pt x="0" y="0"/>
                  </a:lnTo>
                  <a:close/>
                </a:path>
              </a:pathLst>
            </a:custGeom>
            <a:solidFill>
              <a:srgbClr val="1818EF"/>
            </a:solidFill>
            <a:ln w="9525">
              <a:noFill/>
              <a:round/>
              <a:headEnd/>
              <a:tailEnd/>
            </a:ln>
            <a:effectLst/>
          </p:spPr>
          <p:txBody>
            <a:bodyPr wrap="none" anchor="ctr"/>
            <a:lstStyle/>
            <a:p>
              <a:endParaRPr lang="en-IN"/>
            </a:p>
          </p:txBody>
        </p:sp>
        <p:sp>
          <p:nvSpPr>
            <p:cNvPr id="5675" name="Freeform 1579"/>
            <p:cNvSpPr>
              <a:spLocks noChangeArrowheads="1"/>
            </p:cNvSpPr>
            <p:nvPr/>
          </p:nvSpPr>
          <p:spPr bwMode="auto">
            <a:xfrm>
              <a:off x="4873" y="1327"/>
              <a:ext cx="20" cy="312"/>
            </a:xfrm>
            <a:custGeom>
              <a:avLst/>
              <a:gdLst/>
              <a:ahLst/>
              <a:cxnLst>
                <a:cxn ang="0">
                  <a:pos x="0" y="0"/>
                </a:cxn>
                <a:cxn ang="0">
                  <a:pos x="19" y="0"/>
                </a:cxn>
                <a:cxn ang="0">
                  <a:pos x="19" y="284"/>
                </a:cxn>
                <a:cxn ang="0">
                  <a:pos x="0" y="284"/>
                </a:cxn>
                <a:cxn ang="0">
                  <a:pos x="0" y="0"/>
                </a:cxn>
                <a:cxn ang="0">
                  <a:pos x="0" y="0"/>
                </a:cxn>
                <a:cxn ang="0">
                  <a:pos x="17" y="0"/>
                </a:cxn>
                <a:cxn ang="0">
                  <a:pos x="17" y="284"/>
                </a:cxn>
                <a:cxn ang="0">
                  <a:pos x="0" y="284"/>
                </a:cxn>
                <a:cxn ang="0">
                  <a:pos x="0" y="0"/>
                </a:cxn>
              </a:cxnLst>
              <a:rect l="0" t="0" r="r" b="b"/>
              <a:pathLst>
                <a:path w="19" h="284">
                  <a:moveTo>
                    <a:pt x="0" y="0"/>
                  </a:moveTo>
                  <a:lnTo>
                    <a:pt x="19" y="0"/>
                  </a:lnTo>
                  <a:lnTo>
                    <a:pt x="19" y="284"/>
                  </a:lnTo>
                  <a:lnTo>
                    <a:pt x="0" y="284"/>
                  </a:lnTo>
                  <a:lnTo>
                    <a:pt x="0" y="0"/>
                  </a:lnTo>
                  <a:close/>
                  <a:moveTo>
                    <a:pt x="0" y="0"/>
                  </a:moveTo>
                  <a:lnTo>
                    <a:pt x="17" y="0"/>
                  </a:lnTo>
                  <a:lnTo>
                    <a:pt x="17" y="284"/>
                  </a:lnTo>
                  <a:lnTo>
                    <a:pt x="0" y="284"/>
                  </a:lnTo>
                  <a:lnTo>
                    <a:pt x="0" y="0"/>
                  </a:lnTo>
                  <a:close/>
                </a:path>
              </a:pathLst>
            </a:custGeom>
            <a:solidFill>
              <a:srgbClr val="1616F0"/>
            </a:solidFill>
            <a:ln w="9525">
              <a:noFill/>
              <a:round/>
              <a:headEnd/>
              <a:tailEnd/>
            </a:ln>
            <a:effectLst/>
          </p:spPr>
          <p:txBody>
            <a:bodyPr wrap="none" anchor="ctr"/>
            <a:lstStyle/>
            <a:p>
              <a:endParaRPr lang="en-IN"/>
            </a:p>
          </p:txBody>
        </p:sp>
        <p:sp>
          <p:nvSpPr>
            <p:cNvPr id="5676" name="Freeform 1580"/>
            <p:cNvSpPr>
              <a:spLocks noChangeArrowheads="1"/>
            </p:cNvSpPr>
            <p:nvPr/>
          </p:nvSpPr>
          <p:spPr bwMode="auto">
            <a:xfrm>
              <a:off x="4873" y="1327"/>
              <a:ext cx="18" cy="312"/>
            </a:xfrm>
            <a:custGeom>
              <a:avLst/>
              <a:gdLst/>
              <a:ahLst/>
              <a:cxnLst>
                <a:cxn ang="0">
                  <a:pos x="0" y="0"/>
                </a:cxn>
                <a:cxn ang="0">
                  <a:pos x="17" y="0"/>
                </a:cxn>
                <a:cxn ang="0">
                  <a:pos x="17" y="284"/>
                </a:cxn>
                <a:cxn ang="0">
                  <a:pos x="0" y="284"/>
                </a:cxn>
                <a:cxn ang="0">
                  <a:pos x="0" y="0"/>
                </a:cxn>
                <a:cxn ang="0">
                  <a:pos x="0" y="0"/>
                </a:cxn>
                <a:cxn ang="0">
                  <a:pos x="15" y="0"/>
                </a:cxn>
                <a:cxn ang="0">
                  <a:pos x="15" y="284"/>
                </a:cxn>
                <a:cxn ang="0">
                  <a:pos x="0" y="284"/>
                </a:cxn>
                <a:cxn ang="0">
                  <a:pos x="0" y="0"/>
                </a:cxn>
              </a:cxnLst>
              <a:rect l="0" t="0" r="r" b="b"/>
              <a:pathLst>
                <a:path w="17" h="284">
                  <a:moveTo>
                    <a:pt x="0" y="0"/>
                  </a:moveTo>
                  <a:lnTo>
                    <a:pt x="17" y="0"/>
                  </a:lnTo>
                  <a:lnTo>
                    <a:pt x="17" y="284"/>
                  </a:lnTo>
                  <a:lnTo>
                    <a:pt x="0" y="284"/>
                  </a:lnTo>
                  <a:lnTo>
                    <a:pt x="0" y="0"/>
                  </a:lnTo>
                  <a:close/>
                  <a:moveTo>
                    <a:pt x="0" y="0"/>
                  </a:moveTo>
                  <a:lnTo>
                    <a:pt x="15" y="0"/>
                  </a:lnTo>
                  <a:lnTo>
                    <a:pt x="15" y="284"/>
                  </a:lnTo>
                  <a:lnTo>
                    <a:pt x="0" y="284"/>
                  </a:lnTo>
                  <a:lnTo>
                    <a:pt x="0" y="0"/>
                  </a:lnTo>
                  <a:close/>
                </a:path>
              </a:pathLst>
            </a:custGeom>
            <a:solidFill>
              <a:srgbClr val="1414F1"/>
            </a:solidFill>
            <a:ln w="9525">
              <a:noFill/>
              <a:round/>
              <a:headEnd/>
              <a:tailEnd/>
            </a:ln>
            <a:effectLst/>
          </p:spPr>
          <p:txBody>
            <a:bodyPr wrap="none" anchor="ctr"/>
            <a:lstStyle/>
            <a:p>
              <a:endParaRPr lang="en-IN"/>
            </a:p>
          </p:txBody>
        </p:sp>
        <p:sp>
          <p:nvSpPr>
            <p:cNvPr id="5677" name="Freeform 1581"/>
            <p:cNvSpPr>
              <a:spLocks noChangeArrowheads="1"/>
            </p:cNvSpPr>
            <p:nvPr/>
          </p:nvSpPr>
          <p:spPr bwMode="auto">
            <a:xfrm>
              <a:off x="4873" y="1327"/>
              <a:ext cx="16" cy="312"/>
            </a:xfrm>
            <a:custGeom>
              <a:avLst/>
              <a:gdLst/>
              <a:ahLst/>
              <a:cxnLst>
                <a:cxn ang="0">
                  <a:pos x="0" y="0"/>
                </a:cxn>
                <a:cxn ang="0">
                  <a:pos x="15" y="0"/>
                </a:cxn>
                <a:cxn ang="0">
                  <a:pos x="15" y="284"/>
                </a:cxn>
                <a:cxn ang="0">
                  <a:pos x="0" y="284"/>
                </a:cxn>
                <a:cxn ang="0">
                  <a:pos x="0" y="0"/>
                </a:cxn>
                <a:cxn ang="0">
                  <a:pos x="0" y="0"/>
                </a:cxn>
                <a:cxn ang="0">
                  <a:pos x="13" y="0"/>
                </a:cxn>
                <a:cxn ang="0">
                  <a:pos x="13" y="284"/>
                </a:cxn>
                <a:cxn ang="0">
                  <a:pos x="0" y="284"/>
                </a:cxn>
                <a:cxn ang="0">
                  <a:pos x="0" y="0"/>
                </a:cxn>
              </a:cxnLst>
              <a:rect l="0" t="0" r="r" b="b"/>
              <a:pathLst>
                <a:path w="15" h="284">
                  <a:moveTo>
                    <a:pt x="0" y="0"/>
                  </a:moveTo>
                  <a:lnTo>
                    <a:pt x="15" y="0"/>
                  </a:lnTo>
                  <a:lnTo>
                    <a:pt x="15" y="284"/>
                  </a:lnTo>
                  <a:lnTo>
                    <a:pt x="0" y="284"/>
                  </a:lnTo>
                  <a:lnTo>
                    <a:pt x="0" y="0"/>
                  </a:lnTo>
                  <a:close/>
                  <a:moveTo>
                    <a:pt x="0" y="0"/>
                  </a:moveTo>
                  <a:lnTo>
                    <a:pt x="13" y="0"/>
                  </a:lnTo>
                  <a:lnTo>
                    <a:pt x="13" y="284"/>
                  </a:lnTo>
                  <a:lnTo>
                    <a:pt x="0" y="284"/>
                  </a:lnTo>
                  <a:lnTo>
                    <a:pt x="0" y="0"/>
                  </a:lnTo>
                  <a:close/>
                </a:path>
              </a:pathLst>
            </a:custGeom>
            <a:solidFill>
              <a:srgbClr val="1212F3"/>
            </a:solidFill>
            <a:ln w="9525">
              <a:noFill/>
              <a:round/>
              <a:headEnd/>
              <a:tailEnd/>
            </a:ln>
            <a:effectLst/>
          </p:spPr>
          <p:txBody>
            <a:bodyPr wrap="none" anchor="ctr"/>
            <a:lstStyle/>
            <a:p>
              <a:endParaRPr lang="en-IN"/>
            </a:p>
          </p:txBody>
        </p:sp>
        <p:sp>
          <p:nvSpPr>
            <p:cNvPr id="5678" name="Freeform 1582"/>
            <p:cNvSpPr>
              <a:spLocks noChangeArrowheads="1"/>
            </p:cNvSpPr>
            <p:nvPr/>
          </p:nvSpPr>
          <p:spPr bwMode="auto">
            <a:xfrm>
              <a:off x="4873" y="1327"/>
              <a:ext cx="14" cy="312"/>
            </a:xfrm>
            <a:custGeom>
              <a:avLst/>
              <a:gdLst/>
              <a:ahLst/>
              <a:cxnLst>
                <a:cxn ang="0">
                  <a:pos x="0" y="0"/>
                </a:cxn>
                <a:cxn ang="0">
                  <a:pos x="13" y="0"/>
                </a:cxn>
                <a:cxn ang="0">
                  <a:pos x="13" y="284"/>
                </a:cxn>
                <a:cxn ang="0">
                  <a:pos x="0" y="284"/>
                </a:cxn>
                <a:cxn ang="0">
                  <a:pos x="0" y="0"/>
                </a:cxn>
                <a:cxn ang="0">
                  <a:pos x="0" y="0"/>
                </a:cxn>
                <a:cxn ang="0">
                  <a:pos x="11" y="0"/>
                </a:cxn>
                <a:cxn ang="0">
                  <a:pos x="11" y="284"/>
                </a:cxn>
                <a:cxn ang="0">
                  <a:pos x="0" y="284"/>
                </a:cxn>
                <a:cxn ang="0">
                  <a:pos x="0" y="0"/>
                </a:cxn>
              </a:cxnLst>
              <a:rect l="0" t="0" r="r" b="b"/>
              <a:pathLst>
                <a:path w="13" h="284">
                  <a:moveTo>
                    <a:pt x="0" y="0"/>
                  </a:moveTo>
                  <a:lnTo>
                    <a:pt x="13" y="0"/>
                  </a:lnTo>
                  <a:lnTo>
                    <a:pt x="13" y="284"/>
                  </a:lnTo>
                  <a:lnTo>
                    <a:pt x="0" y="284"/>
                  </a:lnTo>
                  <a:lnTo>
                    <a:pt x="0" y="0"/>
                  </a:lnTo>
                  <a:close/>
                  <a:moveTo>
                    <a:pt x="0" y="0"/>
                  </a:moveTo>
                  <a:lnTo>
                    <a:pt x="11" y="0"/>
                  </a:lnTo>
                  <a:lnTo>
                    <a:pt x="11" y="284"/>
                  </a:lnTo>
                  <a:lnTo>
                    <a:pt x="0" y="284"/>
                  </a:lnTo>
                  <a:lnTo>
                    <a:pt x="0" y="0"/>
                  </a:lnTo>
                  <a:close/>
                </a:path>
              </a:pathLst>
            </a:custGeom>
            <a:solidFill>
              <a:srgbClr val="1010F4"/>
            </a:solidFill>
            <a:ln w="9525">
              <a:noFill/>
              <a:round/>
              <a:headEnd/>
              <a:tailEnd/>
            </a:ln>
            <a:effectLst/>
          </p:spPr>
          <p:txBody>
            <a:bodyPr wrap="none" anchor="ctr"/>
            <a:lstStyle/>
            <a:p>
              <a:endParaRPr lang="en-IN"/>
            </a:p>
          </p:txBody>
        </p:sp>
        <p:sp>
          <p:nvSpPr>
            <p:cNvPr id="5679" name="Freeform 1583"/>
            <p:cNvSpPr>
              <a:spLocks noChangeArrowheads="1"/>
            </p:cNvSpPr>
            <p:nvPr/>
          </p:nvSpPr>
          <p:spPr bwMode="auto">
            <a:xfrm>
              <a:off x="4873" y="1327"/>
              <a:ext cx="11" cy="312"/>
            </a:xfrm>
            <a:custGeom>
              <a:avLst/>
              <a:gdLst/>
              <a:ahLst/>
              <a:cxnLst>
                <a:cxn ang="0">
                  <a:pos x="0" y="0"/>
                </a:cxn>
                <a:cxn ang="0">
                  <a:pos x="11" y="0"/>
                </a:cxn>
                <a:cxn ang="0">
                  <a:pos x="11" y="284"/>
                </a:cxn>
                <a:cxn ang="0">
                  <a:pos x="0" y="284"/>
                </a:cxn>
                <a:cxn ang="0">
                  <a:pos x="0" y="0"/>
                </a:cxn>
                <a:cxn ang="0">
                  <a:pos x="0" y="0"/>
                </a:cxn>
                <a:cxn ang="0">
                  <a:pos x="9" y="0"/>
                </a:cxn>
                <a:cxn ang="0">
                  <a:pos x="9" y="284"/>
                </a:cxn>
                <a:cxn ang="0">
                  <a:pos x="0" y="284"/>
                </a:cxn>
                <a:cxn ang="0">
                  <a:pos x="0" y="0"/>
                </a:cxn>
              </a:cxnLst>
              <a:rect l="0" t="0" r="r" b="b"/>
              <a:pathLst>
                <a:path w="11" h="284">
                  <a:moveTo>
                    <a:pt x="0" y="0"/>
                  </a:moveTo>
                  <a:lnTo>
                    <a:pt x="11" y="0"/>
                  </a:lnTo>
                  <a:lnTo>
                    <a:pt x="11" y="284"/>
                  </a:lnTo>
                  <a:lnTo>
                    <a:pt x="0" y="284"/>
                  </a:lnTo>
                  <a:lnTo>
                    <a:pt x="0" y="0"/>
                  </a:lnTo>
                  <a:close/>
                  <a:moveTo>
                    <a:pt x="0" y="0"/>
                  </a:moveTo>
                  <a:lnTo>
                    <a:pt x="9" y="0"/>
                  </a:lnTo>
                  <a:lnTo>
                    <a:pt x="9" y="284"/>
                  </a:lnTo>
                  <a:lnTo>
                    <a:pt x="0" y="284"/>
                  </a:lnTo>
                  <a:lnTo>
                    <a:pt x="0" y="0"/>
                  </a:lnTo>
                  <a:close/>
                </a:path>
              </a:pathLst>
            </a:custGeom>
            <a:solidFill>
              <a:srgbClr val="0E0EF5"/>
            </a:solidFill>
            <a:ln w="9525">
              <a:noFill/>
              <a:round/>
              <a:headEnd/>
              <a:tailEnd/>
            </a:ln>
            <a:effectLst/>
          </p:spPr>
          <p:txBody>
            <a:bodyPr wrap="none" anchor="ctr"/>
            <a:lstStyle/>
            <a:p>
              <a:endParaRPr lang="en-IN"/>
            </a:p>
          </p:txBody>
        </p:sp>
        <p:sp>
          <p:nvSpPr>
            <p:cNvPr id="5680" name="Freeform 1584"/>
            <p:cNvSpPr>
              <a:spLocks noChangeArrowheads="1"/>
            </p:cNvSpPr>
            <p:nvPr/>
          </p:nvSpPr>
          <p:spPr bwMode="auto">
            <a:xfrm>
              <a:off x="4873" y="1327"/>
              <a:ext cx="9" cy="312"/>
            </a:xfrm>
            <a:custGeom>
              <a:avLst/>
              <a:gdLst/>
              <a:ahLst/>
              <a:cxnLst>
                <a:cxn ang="0">
                  <a:pos x="0" y="0"/>
                </a:cxn>
                <a:cxn ang="0">
                  <a:pos x="9" y="0"/>
                </a:cxn>
                <a:cxn ang="0">
                  <a:pos x="9" y="284"/>
                </a:cxn>
                <a:cxn ang="0">
                  <a:pos x="0" y="284"/>
                </a:cxn>
                <a:cxn ang="0">
                  <a:pos x="0" y="0"/>
                </a:cxn>
                <a:cxn ang="0">
                  <a:pos x="0" y="0"/>
                </a:cxn>
                <a:cxn ang="0">
                  <a:pos x="7" y="0"/>
                </a:cxn>
                <a:cxn ang="0">
                  <a:pos x="7" y="284"/>
                </a:cxn>
                <a:cxn ang="0">
                  <a:pos x="0" y="284"/>
                </a:cxn>
                <a:cxn ang="0">
                  <a:pos x="0" y="0"/>
                </a:cxn>
              </a:cxnLst>
              <a:rect l="0" t="0" r="r" b="b"/>
              <a:pathLst>
                <a:path w="9" h="284">
                  <a:moveTo>
                    <a:pt x="0" y="0"/>
                  </a:moveTo>
                  <a:lnTo>
                    <a:pt x="9" y="0"/>
                  </a:lnTo>
                  <a:lnTo>
                    <a:pt x="9" y="284"/>
                  </a:lnTo>
                  <a:lnTo>
                    <a:pt x="0" y="284"/>
                  </a:lnTo>
                  <a:lnTo>
                    <a:pt x="0" y="0"/>
                  </a:lnTo>
                  <a:close/>
                  <a:moveTo>
                    <a:pt x="0" y="0"/>
                  </a:moveTo>
                  <a:lnTo>
                    <a:pt x="7" y="0"/>
                  </a:lnTo>
                  <a:lnTo>
                    <a:pt x="7" y="284"/>
                  </a:lnTo>
                  <a:lnTo>
                    <a:pt x="0" y="284"/>
                  </a:lnTo>
                  <a:lnTo>
                    <a:pt x="0" y="0"/>
                  </a:lnTo>
                  <a:close/>
                </a:path>
              </a:pathLst>
            </a:custGeom>
            <a:solidFill>
              <a:srgbClr val="0C0CF7"/>
            </a:solidFill>
            <a:ln w="9525">
              <a:noFill/>
              <a:round/>
              <a:headEnd/>
              <a:tailEnd/>
            </a:ln>
            <a:effectLst/>
          </p:spPr>
          <p:txBody>
            <a:bodyPr wrap="none" anchor="ctr"/>
            <a:lstStyle/>
            <a:p>
              <a:endParaRPr lang="en-IN"/>
            </a:p>
          </p:txBody>
        </p:sp>
        <p:sp>
          <p:nvSpPr>
            <p:cNvPr id="5681" name="Freeform 1585"/>
            <p:cNvSpPr>
              <a:spLocks noChangeArrowheads="1"/>
            </p:cNvSpPr>
            <p:nvPr/>
          </p:nvSpPr>
          <p:spPr bwMode="auto">
            <a:xfrm>
              <a:off x="4873" y="1327"/>
              <a:ext cx="7" cy="312"/>
            </a:xfrm>
            <a:custGeom>
              <a:avLst/>
              <a:gdLst/>
              <a:ahLst/>
              <a:cxnLst>
                <a:cxn ang="0">
                  <a:pos x="0" y="0"/>
                </a:cxn>
                <a:cxn ang="0">
                  <a:pos x="7" y="0"/>
                </a:cxn>
                <a:cxn ang="0">
                  <a:pos x="7" y="284"/>
                </a:cxn>
                <a:cxn ang="0">
                  <a:pos x="0" y="284"/>
                </a:cxn>
                <a:cxn ang="0">
                  <a:pos x="0" y="0"/>
                </a:cxn>
                <a:cxn ang="0">
                  <a:pos x="0" y="0"/>
                </a:cxn>
                <a:cxn ang="0">
                  <a:pos x="5" y="0"/>
                </a:cxn>
                <a:cxn ang="0">
                  <a:pos x="5" y="284"/>
                </a:cxn>
                <a:cxn ang="0">
                  <a:pos x="0" y="284"/>
                </a:cxn>
                <a:cxn ang="0">
                  <a:pos x="0" y="0"/>
                </a:cxn>
              </a:cxnLst>
              <a:rect l="0" t="0" r="r" b="b"/>
              <a:pathLst>
                <a:path w="7" h="284">
                  <a:moveTo>
                    <a:pt x="0" y="0"/>
                  </a:moveTo>
                  <a:lnTo>
                    <a:pt x="7" y="0"/>
                  </a:lnTo>
                  <a:lnTo>
                    <a:pt x="7" y="284"/>
                  </a:lnTo>
                  <a:lnTo>
                    <a:pt x="0" y="284"/>
                  </a:lnTo>
                  <a:lnTo>
                    <a:pt x="0" y="0"/>
                  </a:lnTo>
                  <a:close/>
                  <a:moveTo>
                    <a:pt x="0" y="0"/>
                  </a:moveTo>
                  <a:lnTo>
                    <a:pt x="5" y="0"/>
                  </a:lnTo>
                  <a:lnTo>
                    <a:pt x="5" y="284"/>
                  </a:lnTo>
                  <a:lnTo>
                    <a:pt x="0" y="284"/>
                  </a:lnTo>
                  <a:lnTo>
                    <a:pt x="0" y="0"/>
                  </a:lnTo>
                  <a:close/>
                </a:path>
              </a:pathLst>
            </a:custGeom>
            <a:solidFill>
              <a:srgbClr val="0A0AF8"/>
            </a:solidFill>
            <a:ln w="9525">
              <a:noFill/>
              <a:round/>
              <a:headEnd/>
              <a:tailEnd/>
            </a:ln>
            <a:effectLst/>
          </p:spPr>
          <p:txBody>
            <a:bodyPr wrap="none" anchor="ctr"/>
            <a:lstStyle/>
            <a:p>
              <a:endParaRPr lang="en-IN"/>
            </a:p>
          </p:txBody>
        </p:sp>
        <p:sp>
          <p:nvSpPr>
            <p:cNvPr id="5682" name="Freeform 1586"/>
            <p:cNvSpPr>
              <a:spLocks noChangeArrowheads="1"/>
            </p:cNvSpPr>
            <p:nvPr/>
          </p:nvSpPr>
          <p:spPr bwMode="auto">
            <a:xfrm>
              <a:off x="4873" y="1327"/>
              <a:ext cx="4" cy="312"/>
            </a:xfrm>
            <a:custGeom>
              <a:avLst/>
              <a:gdLst/>
              <a:ahLst/>
              <a:cxnLst>
                <a:cxn ang="0">
                  <a:pos x="0" y="0"/>
                </a:cxn>
                <a:cxn ang="0">
                  <a:pos x="5" y="0"/>
                </a:cxn>
                <a:cxn ang="0">
                  <a:pos x="5" y="284"/>
                </a:cxn>
                <a:cxn ang="0">
                  <a:pos x="0" y="284"/>
                </a:cxn>
                <a:cxn ang="0">
                  <a:pos x="0" y="0"/>
                </a:cxn>
                <a:cxn ang="0">
                  <a:pos x="0" y="0"/>
                </a:cxn>
                <a:cxn ang="0">
                  <a:pos x="3" y="0"/>
                </a:cxn>
                <a:cxn ang="0">
                  <a:pos x="3" y="284"/>
                </a:cxn>
                <a:cxn ang="0">
                  <a:pos x="0" y="284"/>
                </a:cxn>
                <a:cxn ang="0">
                  <a:pos x="0" y="0"/>
                </a:cxn>
              </a:cxnLst>
              <a:rect l="0" t="0" r="r" b="b"/>
              <a:pathLst>
                <a:path w="5" h="284">
                  <a:moveTo>
                    <a:pt x="0" y="0"/>
                  </a:moveTo>
                  <a:lnTo>
                    <a:pt x="5" y="0"/>
                  </a:lnTo>
                  <a:lnTo>
                    <a:pt x="5" y="284"/>
                  </a:lnTo>
                  <a:lnTo>
                    <a:pt x="0" y="284"/>
                  </a:lnTo>
                  <a:lnTo>
                    <a:pt x="0" y="0"/>
                  </a:lnTo>
                  <a:close/>
                  <a:moveTo>
                    <a:pt x="0" y="0"/>
                  </a:moveTo>
                  <a:lnTo>
                    <a:pt x="3" y="0"/>
                  </a:lnTo>
                  <a:lnTo>
                    <a:pt x="3" y="284"/>
                  </a:lnTo>
                  <a:lnTo>
                    <a:pt x="0" y="284"/>
                  </a:lnTo>
                  <a:lnTo>
                    <a:pt x="0" y="0"/>
                  </a:lnTo>
                  <a:close/>
                </a:path>
              </a:pathLst>
            </a:custGeom>
            <a:solidFill>
              <a:srgbClr val="0808F9"/>
            </a:solidFill>
            <a:ln w="9525">
              <a:noFill/>
              <a:round/>
              <a:headEnd/>
              <a:tailEnd/>
            </a:ln>
            <a:effectLst/>
          </p:spPr>
          <p:txBody>
            <a:bodyPr wrap="none" anchor="ctr"/>
            <a:lstStyle/>
            <a:p>
              <a:endParaRPr lang="en-IN"/>
            </a:p>
          </p:txBody>
        </p:sp>
        <p:sp>
          <p:nvSpPr>
            <p:cNvPr id="5683" name="Freeform 1587"/>
            <p:cNvSpPr>
              <a:spLocks noChangeArrowheads="1"/>
            </p:cNvSpPr>
            <p:nvPr/>
          </p:nvSpPr>
          <p:spPr bwMode="auto">
            <a:xfrm>
              <a:off x="4873" y="1327"/>
              <a:ext cx="2" cy="312"/>
            </a:xfrm>
            <a:custGeom>
              <a:avLst/>
              <a:gdLst/>
              <a:ahLst/>
              <a:cxnLst>
                <a:cxn ang="0">
                  <a:pos x="0" y="0"/>
                </a:cxn>
                <a:cxn ang="0">
                  <a:pos x="3" y="0"/>
                </a:cxn>
                <a:cxn ang="0">
                  <a:pos x="3" y="284"/>
                </a:cxn>
                <a:cxn ang="0">
                  <a:pos x="0" y="284"/>
                </a:cxn>
                <a:cxn ang="0">
                  <a:pos x="0" y="0"/>
                </a:cxn>
                <a:cxn ang="0">
                  <a:pos x="0" y="0"/>
                </a:cxn>
                <a:cxn ang="0">
                  <a:pos x="1" y="0"/>
                </a:cxn>
                <a:cxn ang="0">
                  <a:pos x="1" y="284"/>
                </a:cxn>
                <a:cxn ang="0">
                  <a:pos x="0" y="284"/>
                </a:cxn>
                <a:cxn ang="0">
                  <a:pos x="0" y="0"/>
                </a:cxn>
              </a:cxnLst>
              <a:rect l="0" t="0" r="r" b="b"/>
              <a:pathLst>
                <a:path w="3" h="284">
                  <a:moveTo>
                    <a:pt x="0" y="0"/>
                  </a:moveTo>
                  <a:lnTo>
                    <a:pt x="3" y="0"/>
                  </a:lnTo>
                  <a:lnTo>
                    <a:pt x="3" y="284"/>
                  </a:lnTo>
                  <a:lnTo>
                    <a:pt x="0" y="284"/>
                  </a:lnTo>
                  <a:lnTo>
                    <a:pt x="0" y="0"/>
                  </a:lnTo>
                  <a:close/>
                  <a:moveTo>
                    <a:pt x="0" y="0"/>
                  </a:moveTo>
                  <a:lnTo>
                    <a:pt x="1" y="0"/>
                  </a:lnTo>
                  <a:lnTo>
                    <a:pt x="1" y="284"/>
                  </a:lnTo>
                  <a:lnTo>
                    <a:pt x="0" y="284"/>
                  </a:lnTo>
                  <a:lnTo>
                    <a:pt x="0" y="0"/>
                  </a:lnTo>
                  <a:close/>
                </a:path>
              </a:pathLst>
            </a:custGeom>
            <a:solidFill>
              <a:srgbClr val="0606FB"/>
            </a:solidFill>
            <a:ln w="9525">
              <a:noFill/>
              <a:round/>
              <a:headEnd/>
              <a:tailEnd/>
            </a:ln>
            <a:effectLst/>
          </p:spPr>
          <p:txBody>
            <a:bodyPr wrap="none" anchor="ctr"/>
            <a:lstStyle/>
            <a:p>
              <a:endParaRPr lang="en-IN"/>
            </a:p>
          </p:txBody>
        </p:sp>
        <p:sp>
          <p:nvSpPr>
            <p:cNvPr id="5684" name="Freeform 1588"/>
            <p:cNvSpPr>
              <a:spLocks noChangeArrowheads="1"/>
            </p:cNvSpPr>
            <p:nvPr/>
          </p:nvSpPr>
          <p:spPr bwMode="auto">
            <a:xfrm>
              <a:off x="4873" y="1327"/>
              <a:ext cx="0" cy="312"/>
            </a:xfrm>
            <a:custGeom>
              <a:avLst/>
              <a:gdLst/>
              <a:ahLst/>
              <a:cxnLst>
                <a:cxn ang="0">
                  <a:pos x="0" y="0"/>
                </a:cxn>
                <a:cxn ang="0">
                  <a:pos x="1" y="0"/>
                </a:cxn>
                <a:cxn ang="0">
                  <a:pos x="1" y="284"/>
                </a:cxn>
                <a:cxn ang="0">
                  <a:pos x="0" y="284"/>
                </a:cxn>
                <a:cxn ang="0">
                  <a:pos x="0" y="0"/>
                </a:cxn>
                <a:cxn ang="0">
                  <a:pos x="0" y="0"/>
                </a:cxn>
                <a:cxn ang="0">
                  <a:pos x="0" y="0"/>
                </a:cxn>
                <a:cxn ang="0">
                  <a:pos x="0" y="284"/>
                </a:cxn>
                <a:cxn ang="0">
                  <a:pos x="0" y="284"/>
                </a:cxn>
                <a:cxn ang="0">
                  <a:pos x="0" y="0"/>
                </a:cxn>
              </a:cxnLst>
              <a:rect l="0" t="0" r="r" b="b"/>
              <a:pathLst>
                <a:path w="1" h="284">
                  <a:moveTo>
                    <a:pt x="0" y="0"/>
                  </a:moveTo>
                  <a:lnTo>
                    <a:pt x="1" y="0"/>
                  </a:lnTo>
                  <a:lnTo>
                    <a:pt x="1" y="284"/>
                  </a:lnTo>
                  <a:lnTo>
                    <a:pt x="0" y="284"/>
                  </a:lnTo>
                  <a:lnTo>
                    <a:pt x="0" y="0"/>
                  </a:lnTo>
                  <a:close/>
                  <a:moveTo>
                    <a:pt x="0" y="0"/>
                  </a:moveTo>
                  <a:lnTo>
                    <a:pt x="0" y="0"/>
                  </a:lnTo>
                  <a:lnTo>
                    <a:pt x="0" y="284"/>
                  </a:lnTo>
                  <a:lnTo>
                    <a:pt x="0" y="284"/>
                  </a:lnTo>
                  <a:lnTo>
                    <a:pt x="0" y="0"/>
                  </a:lnTo>
                  <a:close/>
                </a:path>
              </a:pathLst>
            </a:custGeom>
            <a:solidFill>
              <a:srgbClr val="0404FC"/>
            </a:solidFill>
            <a:ln w="9525">
              <a:noFill/>
              <a:round/>
              <a:headEnd/>
              <a:tailEnd/>
            </a:ln>
            <a:effectLst/>
          </p:spPr>
          <p:txBody>
            <a:bodyPr wrap="none" anchor="ctr"/>
            <a:lstStyle/>
            <a:p>
              <a:endParaRPr lang="en-IN"/>
            </a:p>
          </p:txBody>
        </p:sp>
        <p:sp>
          <p:nvSpPr>
            <p:cNvPr id="5685" name="Freeform 1589"/>
            <p:cNvSpPr>
              <a:spLocks noChangeArrowheads="1"/>
            </p:cNvSpPr>
            <p:nvPr/>
          </p:nvSpPr>
          <p:spPr bwMode="auto">
            <a:xfrm>
              <a:off x="4873" y="1327"/>
              <a:ext cx="0" cy="312"/>
            </a:xfrm>
            <a:custGeom>
              <a:avLst/>
              <a:gdLst/>
              <a:ahLst/>
              <a:cxnLst>
                <a:cxn ang="0">
                  <a:pos x="0" y="0"/>
                </a:cxn>
                <a:cxn ang="0">
                  <a:pos x="0" y="0"/>
                </a:cxn>
                <a:cxn ang="0">
                  <a:pos x="0" y="284"/>
                </a:cxn>
                <a:cxn ang="0">
                  <a:pos x="0" y="284"/>
                </a:cxn>
                <a:cxn ang="0">
                  <a:pos x="0" y="0"/>
                </a:cxn>
                <a:cxn ang="0">
                  <a:pos x="0" y="0"/>
                </a:cxn>
                <a:cxn ang="0">
                  <a:pos x="0" y="0"/>
                </a:cxn>
                <a:cxn ang="0">
                  <a:pos x="0" y="284"/>
                </a:cxn>
                <a:cxn ang="0">
                  <a:pos x="0" y="284"/>
                </a:cxn>
                <a:cxn ang="0">
                  <a:pos x="0" y="0"/>
                </a:cxn>
              </a:cxnLst>
              <a:rect l="0" t="0" r="r" b="b"/>
              <a:pathLst>
                <a:path h="284">
                  <a:moveTo>
                    <a:pt x="0" y="0"/>
                  </a:moveTo>
                  <a:lnTo>
                    <a:pt x="0" y="0"/>
                  </a:lnTo>
                  <a:lnTo>
                    <a:pt x="0" y="284"/>
                  </a:lnTo>
                  <a:lnTo>
                    <a:pt x="0" y="284"/>
                  </a:lnTo>
                  <a:lnTo>
                    <a:pt x="0" y="0"/>
                  </a:lnTo>
                  <a:close/>
                  <a:moveTo>
                    <a:pt x="0" y="0"/>
                  </a:moveTo>
                  <a:lnTo>
                    <a:pt x="0" y="0"/>
                  </a:lnTo>
                  <a:lnTo>
                    <a:pt x="0" y="284"/>
                  </a:lnTo>
                  <a:lnTo>
                    <a:pt x="0" y="284"/>
                  </a:lnTo>
                  <a:lnTo>
                    <a:pt x="0" y="0"/>
                  </a:lnTo>
                  <a:close/>
                </a:path>
              </a:pathLst>
            </a:custGeom>
            <a:solidFill>
              <a:srgbClr val="0000FF"/>
            </a:solidFill>
            <a:ln w="9525">
              <a:noFill/>
              <a:round/>
              <a:headEnd/>
              <a:tailEnd/>
            </a:ln>
            <a:effectLst/>
          </p:spPr>
          <p:txBody>
            <a:bodyPr wrap="none" anchor="ctr"/>
            <a:lstStyle/>
            <a:p>
              <a:endParaRPr lang="en-IN"/>
            </a:p>
          </p:txBody>
        </p:sp>
        <p:sp>
          <p:nvSpPr>
            <p:cNvPr id="5686" name="Freeform 1590"/>
            <p:cNvSpPr>
              <a:spLocks noChangeArrowheads="1"/>
            </p:cNvSpPr>
            <p:nvPr/>
          </p:nvSpPr>
          <p:spPr bwMode="auto">
            <a:xfrm>
              <a:off x="4913" y="1614"/>
              <a:ext cx="78" cy="26"/>
            </a:xfrm>
            <a:custGeom>
              <a:avLst/>
              <a:gdLst/>
              <a:ahLst/>
              <a:cxnLst>
                <a:cxn ang="0">
                  <a:pos x="0" y="24"/>
                </a:cxn>
                <a:cxn ang="0">
                  <a:pos x="3" y="15"/>
                </a:cxn>
                <a:cxn ang="0">
                  <a:pos x="9" y="8"/>
                </a:cxn>
                <a:cxn ang="0">
                  <a:pos x="16" y="2"/>
                </a:cxn>
                <a:cxn ang="0">
                  <a:pos x="26" y="0"/>
                </a:cxn>
                <a:cxn ang="0">
                  <a:pos x="35" y="0"/>
                </a:cxn>
                <a:cxn ang="0">
                  <a:pos x="46" y="0"/>
                </a:cxn>
                <a:cxn ang="0">
                  <a:pos x="56" y="2"/>
                </a:cxn>
                <a:cxn ang="0">
                  <a:pos x="63" y="7"/>
                </a:cxn>
                <a:cxn ang="0">
                  <a:pos x="69" y="15"/>
                </a:cxn>
                <a:cxn ang="0">
                  <a:pos x="72" y="24"/>
                </a:cxn>
                <a:cxn ang="0">
                  <a:pos x="0" y="24"/>
                </a:cxn>
              </a:cxnLst>
              <a:rect l="0" t="0" r="r" b="b"/>
              <a:pathLst>
                <a:path w="72" h="24">
                  <a:moveTo>
                    <a:pt x="0" y="24"/>
                  </a:moveTo>
                  <a:lnTo>
                    <a:pt x="3" y="15"/>
                  </a:lnTo>
                  <a:lnTo>
                    <a:pt x="9" y="8"/>
                  </a:lnTo>
                  <a:lnTo>
                    <a:pt x="16" y="2"/>
                  </a:lnTo>
                  <a:lnTo>
                    <a:pt x="26" y="0"/>
                  </a:lnTo>
                  <a:lnTo>
                    <a:pt x="35" y="0"/>
                  </a:lnTo>
                  <a:lnTo>
                    <a:pt x="46" y="0"/>
                  </a:lnTo>
                  <a:lnTo>
                    <a:pt x="56" y="2"/>
                  </a:lnTo>
                  <a:lnTo>
                    <a:pt x="63" y="7"/>
                  </a:lnTo>
                  <a:lnTo>
                    <a:pt x="69" y="15"/>
                  </a:lnTo>
                  <a:lnTo>
                    <a:pt x="72" y="24"/>
                  </a:lnTo>
                  <a:lnTo>
                    <a:pt x="0" y="24"/>
                  </a:lnTo>
                </a:path>
              </a:pathLst>
            </a:custGeom>
            <a:noFill/>
            <a:ln w="3240">
              <a:solidFill>
                <a:srgbClr val="000000"/>
              </a:solidFill>
              <a:round/>
              <a:headEnd/>
              <a:tailEnd/>
            </a:ln>
            <a:effectLst/>
          </p:spPr>
          <p:txBody>
            <a:bodyPr wrap="none" anchor="ctr"/>
            <a:lstStyle/>
            <a:p>
              <a:endParaRPr lang="en-IN"/>
            </a:p>
          </p:txBody>
        </p:sp>
        <p:sp>
          <p:nvSpPr>
            <p:cNvPr id="5687" name="Freeform 1591"/>
            <p:cNvSpPr>
              <a:spLocks noChangeArrowheads="1"/>
            </p:cNvSpPr>
            <p:nvPr/>
          </p:nvSpPr>
          <p:spPr bwMode="auto">
            <a:xfrm>
              <a:off x="4873" y="1327"/>
              <a:ext cx="157" cy="249"/>
            </a:xfrm>
            <a:custGeom>
              <a:avLst/>
              <a:gdLst/>
              <a:ahLst/>
              <a:cxnLst>
                <a:cxn ang="0">
                  <a:pos x="0" y="33"/>
                </a:cxn>
                <a:cxn ang="0">
                  <a:pos x="1" y="25"/>
                </a:cxn>
                <a:cxn ang="0">
                  <a:pos x="7" y="19"/>
                </a:cxn>
                <a:cxn ang="0">
                  <a:pos x="16" y="13"/>
                </a:cxn>
                <a:cxn ang="0">
                  <a:pos x="27" y="7"/>
                </a:cxn>
                <a:cxn ang="0">
                  <a:pos x="41" y="3"/>
                </a:cxn>
                <a:cxn ang="0">
                  <a:pos x="56" y="1"/>
                </a:cxn>
                <a:cxn ang="0">
                  <a:pos x="71" y="0"/>
                </a:cxn>
                <a:cxn ang="0">
                  <a:pos x="88" y="1"/>
                </a:cxn>
                <a:cxn ang="0">
                  <a:pos x="103" y="3"/>
                </a:cxn>
                <a:cxn ang="0">
                  <a:pos x="117" y="7"/>
                </a:cxn>
                <a:cxn ang="0">
                  <a:pos x="128" y="13"/>
                </a:cxn>
                <a:cxn ang="0">
                  <a:pos x="137" y="19"/>
                </a:cxn>
                <a:cxn ang="0">
                  <a:pos x="142" y="25"/>
                </a:cxn>
                <a:cxn ang="0">
                  <a:pos x="143" y="33"/>
                </a:cxn>
                <a:cxn ang="0">
                  <a:pos x="143" y="227"/>
                </a:cxn>
                <a:cxn ang="0">
                  <a:pos x="142" y="219"/>
                </a:cxn>
                <a:cxn ang="0">
                  <a:pos x="137" y="213"/>
                </a:cxn>
                <a:cxn ang="0">
                  <a:pos x="128" y="207"/>
                </a:cxn>
                <a:cxn ang="0">
                  <a:pos x="117" y="201"/>
                </a:cxn>
                <a:cxn ang="0">
                  <a:pos x="103" y="197"/>
                </a:cxn>
                <a:cxn ang="0">
                  <a:pos x="88" y="195"/>
                </a:cxn>
                <a:cxn ang="0">
                  <a:pos x="71" y="194"/>
                </a:cxn>
                <a:cxn ang="0">
                  <a:pos x="56" y="195"/>
                </a:cxn>
                <a:cxn ang="0">
                  <a:pos x="41" y="197"/>
                </a:cxn>
                <a:cxn ang="0">
                  <a:pos x="27" y="201"/>
                </a:cxn>
                <a:cxn ang="0">
                  <a:pos x="16" y="207"/>
                </a:cxn>
                <a:cxn ang="0">
                  <a:pos x="7" y="213"/>
                </a:cxn>
                <a:cxn ang="0">
                  <a:pos x="1" y="219"/>
                </a:cxn>
                <a:cxn ang="0">
                  <a:pos x="0" y="227"/>
                </a:cxn>
                <a:cxn ang="0">
                  <a:pos x="0" y="33"/>
                </a:cxn>
              </a:cxnLst>
              <a:rect l="0" t="0" r="r" b="b"/>
              <a:pathLst>
                <a:path w="143" h="227">
                  <a:moveTo>
                    <a:pt x="0" y="33"/>
                  </a:moveTo>
                  <a:lnTo>
                    <a:pt x="1" y="25"/>
                  </a:lnTo>
                  <a:lnTo>
                    <a:pt x="7" y="19"/>
                  </a:lnTo>
                  <a:lnTo>
                    <a:pt x="16" y="13"/>
                  </a:lnTo>
                  <a:lnTo>
                    <a:pt x="27" y="7"/>
                  </a:lnTo>
                  <a:lnTo>
                    <a:pt x="41" y="3"/>
                  </a:lnTo>
                  <a:lnTo>
                    <a:pt x="56" y="1"/>
                  </a:lnTo>
                  <a:lnTo>
                    <a:pt x="71" y="0"/>
                  </a:lnTo>
                  <a:lnTo>
                    <a:pt x="88" y="1"/>
                  </a:lnTo>
                  <a:lnTo>
                    <a:pt x="103" y="3"/>
                  </a:lnTo>
                  <a:lnTo>
                    <a:pt x="117" y="7"/>
                  </a:lnTo>
                  <a:lnTo>
                    <a:pt x="128" y="13"/>
                  </a:lnTo>
                  <a:lnTo>
                    <a:pt x="137" y="19"/>
                  </a:lnTo>
                  <a:lnTo>
                    <a:pt x="142" y="25"/>
                  </a:lnTo>
                  <a:lnTo>
                    <a:pt x="143" y="33"/>
                  </a:lnTo>
                  <a:lnTo>
                    <a:pt x="143" y="227"/>
                  </a:lnTo>
                  <a:lnTo>
                    <a:pt x="142" y="219"/>
                  </a:lnTo>
                  <a:lnTo>
                    <a:pt x="137" y="213"/>
                  </a:lnTo>
                  <a:lnTo>
                    <a:pt x="128" y="207"/>
                  </a:lnTo>
                  <a:lnTo>
                    <a:pt x="117" y="201"/>
                  </a:lnTo>
                  <a:lnTo>
                    <a:pt x="103" y="197"/>
                  </a:lnTo>
                  <a:lnTo>
                    <a:pt x="88" y="195"/>
                  </a:lnTo>
                  <a:lnTo>
                    <a:pt x="71" y="194"/>
                  </a:lnTo>
                  <a:lnTo>
                    <a:pt x="56" y="195"/>
                  </a:lnTo>
                  <a:lnTo>
                    <a:pt x="41" y="197"/>
                  </a:lnTo>
                  <a:lnTo>
                    <a:pt x="27" y="201"/>
                  </a:lnTo>
                  <a:lnTo>
                    <a:pt x="16" y="207"/>
                  </a:lnTo>
                  <a:lnTo>
                    <a:pt x="7" y="213"/>
                  </a:lnTo>
                  <a:lnTo>
                    <a:pt x="1" y="219"/>
                  </a:lnTo>
                  <a:lnTo>
                    <a:pt x="0" y="227"/>
                  </a:lnTo>
                  <a:lnTo>
                    <a:pt x="0" y="33"/>
                  </a:lnTo>
                </a:path>
              </a:pathLst>
            </a:custGeom>
            <a:noFill/>
            <a:ln w="3240">
              <a:solidFill>
                <a:srgbClr val="000000"/>
              </a:solidFill>
              <a:round/>
              <a:headEnd/>
              <a:tailEnd/>
            </a:ln>
            <a:effectLst/>
          </p:spPr>
          <p:txBody>
            <a:bodyPr wrap="none" anchor="ctr"/>
            <a:lstStyle/>
            <a:p>
              <a:endParaRPr lang="en-IN"/>
            </a:p>
          </p:txBody>
        </p:sp>
        <p:sp>
          <p:nvSpPr>
            <p:cNvPr id="5688" name="Freeform 1592"/>
            <p:cNvSpPr>
              <a:spLocks noChangeArrowheads="1"/>
            </p:cNvSpPr>
            <p:nvPr/>
          </p:nvSpPr>
          <p:spPr bwMode="auto">
            <a:xfrm>
              <a:off x="4933" y="1577"/>
              <a:ext cx="38" cy="38"/>
            </a:xfrm>
            <a:custGeom>
              <a:avLst/>
              <a:gdLst/>
              <a:ahLst/>
              <a:cxnLst>
                <a:cxn ang="0">
                  <a:pos x="0" y="0"/>
                </a:cxn>
                <a:cxn ang="0">
                  <a:pos x="36" y="0"/>
                </a:cxn>
                <a:cxn ang="0">
                  <a:pos x="36" y="35"/>
                </a:cxn>
                <a:cxn ang="0">
                  <a:pos x="0" y="35"/>
                </a:cxn>
                <a:cxn ang="0">
                  <a:pos x="0" y="0"/>
                </a:cxn>
                <a:cxn ang="0">
                  <a:pos x="2" y="0"/>
                </a:cxn>
                <a:cxn ang="0">
                  <a:pos x="34" y="0"/>
                </a:cxn>
                <a:cxn ang="0">
                  <a:pos x="34" y="35"/>
                </a:cxn>
                <a:cxn ang="0">
                  <a:pos x="2" y="35"/>
                </a:cxn>
                <a:cxn ang="0">
                  <a:pos x="2" y="0"/>
                </a:cxn>
              </a:cxnLst>
              <a:rect l="0" t="0" r="r" b="b"/>
              <a:pathLst>
                <a:path w="36" h="35">
                  <a:moveTo>
                    <a:pt x="0" y="0"/>
                  </a:moveTo>
                  <a:lnTo>
                    <a:pt x="36" y="0"/>
                  </a:lnTo>
                  <a:lnTo>
                    <a:pt x="36" y="35"/>
                  </a:lnTo>
                  <a:lnTo>
                    <a:pt x="0" y="35"/>
                  </a:lnTo>
                  <a:lnTo>
                    <a:pt x="0" y="0"/>
                  </a:lnTo>
                  <a:close/>
                  <a:moveTo>
                    <a:pt x="2" y="0"/>
                  </a:moveTo>
                  <a:lnTo>
                    <a:pt x="34" y="0"/>
                  </a:lnTo>
                  <a:lnTo>
                    <a:pt x="34" y="35"/>
                  </a:lnTo>
                  <a:lnTo>
                    <a:pt x="2" y="35"/>
                  </a:lnTo>
                  <a:lnTo>
                    <a:pt x="2" y="0"/>
                  </a:lnTo>
                  <a:close/>
                </a:path>
              </a:pathLst>
            </a:custGeom>
            <a:solidFill>
              <a:srgbClr val="9A9A9A"/>
            </a:solidFill>
            <a:ln w="9525">
              <a:noFill/>
              <a:round/>
              <a:headEnd/>
              <a:tailEnd/>
            </a:ln>
            <a:effectLst/>
          </p:spPr>
          <p:txBody>
            <a:bodyPr wrap="none" anchor="ctr"/>
            <a:lstStyle/>
            <a:p>
              <a:endParaRPr lang="en-IN"/>
            </a:p>
          </p:txBody>
        </p:sp>
        <p:sp>
          <p:nvSpPr>
            <p:cNvPr id="5689" name="Freeform 1593"/>
            <p:cNvSpPr>
              <a:spLocks noChangeArrowheads="1"/>
            </p:cNvSpPr>
            <p:nvPr/>
          </p:nvSpPr>
          <p:spPr bwMode="auto">
            <a:xfrm>
              <a:off x="4935" y="1577"/>
              <a:ext cx="34" cy="38"/>
            </a:xfrm>
            <a:custGeom>
              <a:avLst/>
              <a:gdLst/>
              <a:ahLst/>
              <a:cxnLst>
                <a:cxn ang="0">
                  <a:pos x="0" y="0"/>
                </a:cxn>
                <a:cxn ang="0">
                  <a:pos x="32" y="0"/>
                </a:cxn>
                <a:cxn ang="0">
                  <a:pos x="32" y="35"/>
                </a:cxn>
                <a:cxn ang="0">
                  <a:pos x="0" y="35"/>
                </a:cxn>
                <a:cxn ang="0">
                  <a:pos x="0" y="0"/>
                </a:cxn>
                <a:cxn ang="0">
                  <a:pos x="2" y="0"/>
                </a:cxn>
                <a:cxn ang="0">
                  <a:pos x="30" y="0"/>
                </a:cxn>
                <a:cxn ang="0">
                  <a:pos x="30" y="35"/>
                </a:cxn>
                <a:cxn ang="0">
                  <a:pos x="2" y="35"/>
                </a:cxn>
                <a:cxn ang="0">
                  <a:pos x="2" y="0"/>
                </a:cxn>
              </a:cxnLst>
              <a:rect l="0" t="0" r="r" b="b"/>
              <a:pathLst>
                <a:path w="32" h="35">
                  <a:moveTo>
                    <a:pt x="0" y="0"/>
                  </a:moveTo>
                  <a:lnTo>
                    <a:pt x="32" y="0"/>
                  </a:lnTo>
                  <a:lnTo>
                    <a:pt x="32" y="35"/>
                  </a:lnTo>
                  <a:lnTo>
                    <a:pt x="0" y="35"/>
                  </a:lnTo>
                  <a:lnTo>
                    <a:pt x="0" y="0"/>
                  </a:lnTo>
                  <a:close/>
                  <a:moveTo>
                    <a:pt x="2" y="0"/>
                  </a:moveTo>
                  <a:lnTo>
                    <a:pt x="30" y="0"/>
                  </a:lnTo>
                  <a:lnTo>
                    <a:pt x="30" y="35"/>
                  </a:lnTo>
                  <a:lnTo>
                    <a:pt x="2" y="35"/>
                  </a:lnTo>
                  <a:lnTo>
                    <a:pt x="2" y="0"/>
                  </a:lnTo>
                  <a:close/>
                </a:path>
              </a:pathLst>
            </a:custGeom>
            <a:solidFill>
              <a:srgbClr val="8888A5"/>
            </a:solidFill>
            <a:ln w="9525">
              <a:noFill/>
              <a:round/>
              <a:headEnd/>
              <a:tailEnd/>
            </a:ln>
            <a:effectLst/>
          </p:spPr>
          <p:txBody>
            <a:bodyPr wrap="none" anchor="ctr"/>
            <a:lstStyle/>
            <a:p>
              <a:endParaRPr lang="en-IN"/>
            </a:p>
          </p:txBody>
        </p:sp>
        <p:sp>
          <p:nvSpPr>
            <p:cNvPr id="5690" name="Freeform 1594"/>
            <p:cNvSpPr>
              <a:spLocks noChangeArrowheads="1"/>
            </p:cNvSpPr>
            <p:nvPr/>
          </p:nvSpPr>
          <p:spPr bwMode="auto">
            <a:xfrm>
              <a:off x="4937" y="1577"/>
              <a:ext cx="30" cy="38"/>
            </a:xfrm>
            <a:custGeom>
              <a:avLst/>
              <a:gdLst/>
              <a:ahLst/>
              <a:cxnLst>
                <a:cxn ang="0">
                  <a:pos x="0" y="0"/>
                </a:cxn>
                <a:cxn ang="0">
                  <a:pos x="28" y="0"/>
                </a:cxn>
                <a:cxn ang="0">
                  <a:pos x="28" y="35"/>
                </a:cxn>
                <a:cxn ang="0">
                  <a:pos x="0" y="35"/>
                </a:cxn>
                <a:cxn ang="0">
                  <a:pos x="0" y="0"/>
                </a:cxn>
                <a:cxn ang="0">
                  <a:pos x="2" y="0"/>
                </a:cxn>
                <a:cxn ang="0">
                  <a:pos x="26" y="0"/>
                </a:cxn>
                <a:cxn ang="0">
                  <a:pos x="26" y="35"/>
                </a:cxn>
                <a:cxn ang="0">
                  <a:pos x="2" y="35"/>
                </a:cxn>
                <a:cxn ang="0">
                  <a:pos x="2" y="0"/>
                </a:cxn>
              </a:cxnLst>
              <a:rect l="0" t="0" r="r" b="b"/>
              <a:pathLst>
                <a:path w="28" h="35">
                  <a:moveTo>
                    <a:pt x="0" y="0"/>
                  </a:moveTo>
                  <a:lnTo>
                    <a:pt x="28" y="0"/>
                  </a:lnTo>
                  <a:lnTo>
                    <a:pt x="28" y="35"/>
                  </a:lnTo>
                  <a:lnTo>
                    <a:pt x="0" y="35"/>
                  </a:lnTo>
                  <a:lnTo>
                    <a:pt x="0" y="0"/>
                  </a:lnTo>
                  <a:close/>
                  <a:moveTo>
                    <a:pt x="2" y="0"/>
                  </a:moveTo>
                  <a:lnTo>
                    <a:pt x="26" y="0"/>
                  </a:lnTo>
                  <a:lnTo>
                    <a:pt x="26" y="35"/>
                  </a:lnTo>
                  <a:lnTo>
                    <a:pt x="2" y="35"/>
                  </a:lnTo>
                  <a:lnTo>
                    <a:pt x="2" y="0"/>
                  </a:lnTo>
                  <a:close/>
                </a:path>
              </a:pathLst>
            </a:custGeom>
            <a:solidFill>
              <a:srgbClr val="7575B1"/>
            </a:solidFill>
            <a:ln w="9525">
              <a:noFill/>
              <a:round/>
              <a:headEnd/>
              <a:tailEnd/>
            </a:ln>
            <a:effectLst/>
          </p:spPr>
          <p:txBody>
            <a:bodyPr wrap="none" anchor="ctr"/>
            <a:lstStyle/>
            <a:p>
              <a:endParaRPr lang="en-IN"/>
            </a:p>
          </p:txBody>
        </p:sp>
        <p:sp>
          <p:nvSpPr>
            <p:cNvPr id="5691" name="Freeform 1595"/>
            <p:cNvSpPr>
              <a:spLocks noChangeArrowheads="1"/>
            </p:cNvSpPr>
            <p:nvPr/>
          </p:nvSpPr>
          <p:spPr bwMode="auto">
            <a:xfrm>
              <a:off x="4940" y="1577"/>
              <a:ext cx="26" cy="38"/>
            </a:xfrm>
            <a:custGeom>
              <a:avLst/>
              <a:gdLst/>
              <a:ahLst/>
              <a:cxnLst>
                <a:cxn ang="0">
                  <a:pos x="0" y="0"/>
                </a:cxn>
                <a:cxn ang="0">
                  <a:pos x="24" y="0"/>
                </a:cxn>
                <a:cxn ang="0">
                  <a:pos x="24" y="35"/>
                </a:cxn>
                <a:cxn ang="0">
                  <a:pos x="0" y="35"/>
                </a:cxn>
                <a:cxn ang="0">
                  <a:pos x="0" y="0"/>
                </a:cxn>
                <a:cxn ang="0">
                  <a:pos x="2" y="0"/>
                </a:cxn>
                <a:cxn ang="0">
                  <a:pos x="22" y="0"/>
                </a:cxn>
                <a:cxn ang="0">
                  <a:pos x="22" y="35"/>
                </a:cxn>
                <a:cxn ang="0">
                  <a:pos x="2" y="35"/>
                </a:cxn>
                <a:cxn ang="0">
                  <a:pos x="2" y="0"/>
                </a:cxn>
              </a:cxnLst>
              <a:rect l="0" t="0" r="r" b="b"/>
              <a:pathLst>
                <a:path w="24" h="35">
                  <a:moveTo>
                    <a:pt x="0" y="0"/>
                  </a:moveTo>
                  <a:lnTo>
                    <a:pt x="24" y="0"/>
                  </a:lnTo>
                  <a:lnTo>
                    <a:pt x="24" y="35"/>
                  </a:lnTo>
                  <a:lnTo>
                    <a:pt x="0" y="35"/>
                  </a:lnTo>
                  <a:lnTo>
                    <a:pt x="0" y="0"/>
                  </a:lnTo>
                  <a:close/>
                  <a:moveTo>
                    <a:pt x="2" y="0"/>
                  </a:moveTo>
                  <a:lnTo>
                    <a:pt x="22" y="0"/>
                  </a:lnTo>
                  <a:lnTo>
                    <a:pt x="22" y="35"/>
                  </a:lnTo>
                  <a:lnTo>
                    <a:pt x="2" y="35"/>
                  </a:lnTo>
                  <a:lnTo>
                    <a:pt x="2" y="0"/>
                  </a:lnTo>
                  <a:close/>
                </a:path>
              </a:pathLst>
            </a:custGeom>
            <a:solidFill>
              <a:srgbClr val="6060BF"/>
            </a:solidFill>
            <a:ln w="9525">
              <a:noFill/>
              <a:round/>
              <a:headEnd/>
              <a:tailEnd/>
            </a:ln>
            <a:effectLst/>
          </p:spPr>
          <p:txBody>
            <a:bodyPr wrap="none" anchor="ctr"/>
            <a:lstStyle/>
            <a:p>
              <a:endParaRPr lang="en-IN"/>
            </a:p>
          </p:txBody>
        </p:sp>
        <p:sp>
          <p:nvSpPr>
            <p:cNvPr id="5692" name="Freeform 1596"/>
            <p:cNvSpPr>
              <a:spLocks noChangeArrowheads="1"/>
            </p:cNvSpPr>
            <p:nvPr/>
          </p:nvSpPr>
          <p:spPr bwMode="auto">
            <a:xfrm>
              <a:off x="4942" y="1577"/>
              <a:ext cx="21" cy="38"/>
            </a:xfrm>
            <a:custGeom>
              <a:avLst/>
              <a:gdLst/>
              <a:ahLst/>
              <a:cxnLst>
                <a:cxn ang="0">
                  <a:pos x="0" y="0"/>
                </a:cxn>
                <a:cxn ang="0">
                  <a:pos x="20" y="0"/>
                </a:cxn>
                <a:cxn ang="0">
                  <a:pos x="20" y="35"/>
                </a:cxn>
                <a:cxn ang="0">
                  <a:pos x="0" y="35"/>
                </a:cxn>
                <a:cxn ang="0">
                  <a:pos x="0" y="0"/>
                </a:cxn>
                <a:cxn ang="0">
                  <a:pos x="2" y="0"/>
                </a:cxn>
                <a:cxn ang="0">
                  <a:pos x="18" y="0"/>
                </a:cxn>
                <a:cxn ang="0">
                  <a:pos x="18" y="35"/>
                </a:cxn>
                <a:cxn ang="0">
                  <a:pos x="2" y="35"/>
                </a:cxn>
                <a:cxn ang="0">
                  <a:pos x="2" y="0"/>
                </a:cxn>
              </a:cxnLst>
              <a:rect l="0" t="0" r="r" b="b"/>
              <a:pathLst>
                <a:path w="20" h="35">
                  <a:moveTo>
                    <a:pt x="0" y="0"/>
                  </a:moveTo>
                  <a:lnTo>
                    <a:pt x="20" y="0"/>
                  </a:lnTo>
                  <a:lnTo>
                    <a:pt x="20" y="35"/>
                  </a:lnTo>
                  <a:lnTo>
                    <a:pt x="0" y="35"/>
                  </a:lnTo>
                  <a:lnTo>
                    <a:pt x="0" y="0"/>
                  </a:lnTo>
                  <a:close/>
                  <a:moveTo>
                    <a:pt x="2" y="0"/>
                  </a:moveTo>
                  <a:lnTo>
                    <a:pt x="18" y="0"/>
                  </a:lnTo>
                  <a:lnTo>
                    <a:pt x="18" y="35"/>
                  </a:lnTo>
                  <a:lnTo>
                    <a:pt x="2" y="35"/>
                  </a:lnTo>
                  <a:lnTo>
                    <a:pt x="2" y="0"/>
                  </a:lnTo>
                  <a:close/>
                </a:path>
              </a:pathLst>
            </a:custGeom>
            <a:solidFill>
              <a:srgbClr val="4646D0"/>
            </a:solidFill>
            <a:ln w="9525">
              <a:noFill/>
              <a:round/>
              <a:headEnd/>
              <a:tailEnd/>
            </a:ln>
            <a:effectLst/>
          </p:spPr>
          <p:txBody>
            <a:bodyPr wrap="none" anchor="ctr"/>
            <a:lstStyle/>
            <a:p>
              <a:endParaRPr lang="en-IN"/>
            </a:p>
          </p:txBody>
        </p:sp>
        <p:sp>
          <p:nvSpPr>
            <p:cNvPr id="5693" name="Freeform 1597"/>
            <p:cNvSpPr>
              <a:spLocks noChangeArrowheads="1"/>
            </p:cNvSpPr>
            <p:nvPr/>
          </p:nvSpPr>
          <p:spPr bwMode="auto">
            <a:xfrm>
              <a:off x="4944" y="1577"/>
              <a:ext cx="16" cy="38"/>
            </a:xfrm>
            <a:custGeom>
              <a:avLst/>
              <a:gdLst/>
              <a:ahLst/>
              <a:cxnLst>
                <a:cxn ang="0">
                  <a:pos x="0" y="0"/>
                </a:cxn>
                <a:cxn ang="0">
                  <a:pos x="16" y="0"/>
                </a:cxn>
                <a:cxn ang="0">
                  <a:pos x="16" y="35"/>
                </a:cxn>
                <a:cxn ang="0">
                  <a:pos x="0" y="35"/>
                </a:cxn>
                <a:cxn ang="0">
                  <a:pos x="0" y="0"/>
                </a:cxn>
                <a:cxn ang="0">
                  <a:pos x="2" y="0"/>
                </a:cxn>
                <a:cxn ang="0">
                  <a:pos x="14" y="0"/>
                </a:cxn>
                <a:cxn ang="0">
                  <a:pos x="14" y="35"/>
                </a:cxn>
                <a:cxn ang="0">
                  <a:pos x="2" y="35"/>
                </a:cxn>
                <a:cxn ang="0">
                  <a:pos x="2" y="0"/>
                </a:cxn>
              </a:cxnLst>
              <a:rect l="0" t="0" r="r" b="b"/>
              <a:pathLst>
                <a:path w="16" h="35">
                  <a:moveTo>
                    <a:pt x="0" y="0"/>
                  </a:moveTo>
                  <a:lnTo>
                    <a:pt x="16" y="0"/>
                  </a:lnTo>
                  <a:lnTo>
                    <a:pt x="16" y="35"/>
                  </a:lnTo>
                  <a:lnTo>
                    <a:pt x="0" y="35"/>
                  </a:lnTo>
                  <a:lnTo>
                    <a:pt x="0" y="0"/>
                  </a:lnTo>
                  <a:close/>
                  <a:moveTo>
                    <a:pt x="2" y="0"/>
                  </a:moveTo>
                  <a:lnTo>
                    <a:pt x="14" y="0"/>
                  </a:lnTo>
                  <a:lnTo>
                    <a:pt x="14" y="35"/>
                  </a:lnTo>
                  <a:lnTo>
                    <a:pt x="2" y="35"/>
                  </a:lnTo>
                  <a:lnTo>
                    <a:pt x="2" y="0"/>
                  </a:lnTo>
                  <a:close/>
                </a:path>
              </a:pathLst>
            </a:custGeom>
            <a:solidFill>
              <a:srgbClr val="2C2CE1"/>
            </a:solidFill>
            <a:ln w="9525">
              <a:noFill/>
              <a:round/>
              <a:headEnd/>
              <a:tailEnd/>
            </a:ln>
            <a:effectLst/>
          </p:spPr>
          <p:txBody>
            <a:bodyPr wrap="none" anchor="ctr"/>
            <a:lstStyle/>
            <a:p>
              <a:endParaRPr lang="en-IN"/>
            </a:p>
          </p:txBody>
        </p:sp>
        <p:sp>
          <p:nvSpPr>
            <p:cNvPr id="5694" name="Freeform 1598"/>
            <p:cNvSpPr>
              <a:spLocks noChangeArrowheads="1"/>
            </p:cNvSpPr>
            <p:nvPr/>
          </p:nvSpPr>
          <p:spPr bwMode="auto">
            <a:xfrm>
              <a:off x="4946" y="1577"/>
              <a:ext cx="12" cy="38"/>
            </a:xfrm>
            <a:custGeom>
              <a:avLst/>
              <a:gdLst/>
              <a:ahLst/>
              <a:cxnLst>
                <a:cxn ang="0">
                  <a:pos x="0" y="0"/>
                </a:cxn>
                <a:cxn ang="0">
                  <a:pos x="12" y="0"/>
                </a:cxn>
                <a:cxn ang="0">
                  <a:pos x="12" y="35"/>
                </a:cxn>
                <a:cxn ang="0">
                  <a:pos x="0" y="35"/>
                </a:cxn>
                <a:cxn ang="0">
                  <a:pos x="0" y="0"/>
                </a:cxn>
                <a:cxn ang="0">
                  <a:pos x="2" y="0"/>
                </a:cxn>
                <a:cxn ang="0">
                  <a:pos x="9" y="0"/>
                </a:cxn>
                <a:cxn ang="0">
                  <a:pos x="9" y="35"/>
                </a:cxn>
                <a:cxn ang="0">
                  <a:pos x="2" y="35"/>
                </a:cxn>
                <a:cxn ang="0">
                  <a:pos x="2" y="0"/>
                </a:cxn>
              </a:cxnLst>
              <a:rect l="0" t="0" r="r" b="b"/>
              <a:pathLst>
                <a:path w="12" h="35">
                  <a:moveTo>
                    <a:pt x="0" y="0"/>
                  </a:moveTo>
                  <a:lnTo>
                    <a:pt x="12" y="0"/>
                  </a:lnTo>
                  <a:lnTo>
                    <a:pt x="12" y="35"/>
                  </a:lnTo>
                  <a:lnTo>
                    <a:pt x="0" y="35"/>
                  </a:lnTo>
                  <a:lnTo>
                    <a:pt x="0" y="0"/>
                  </a:lnTo>
                  <a:close/>
                  <a:moveTo>
                    <a:pt x="2" y="0"/>
                  </a:moveTo>
                  <a:lnTo>
                    <a:pt x="9" y="0"/>
                  </a:lnTo>
                  <a:lnTo>
                    <a:pt x="9" y="35"/>
                  </a:lnTo>
                  <a:lnTo>
                    <a:pt x="2" y="35"/>
                  </a:lnTo>
                  <a:lnTo>
                    <a:pt x="2" y="0"/>
                  </a:lnTo>
                  <a:close/>
                </a:path>
              </a:pathLst>
            </a:custGeom>
            <a:solidFill>
              <a:srgbClr val="1B1BED"/>
            </a:solidFill>
            <a:ln w="9525">
              <a:noFill/>
              <a:round/>
              <a:headEnd/>
              <a:tailEnd/>
            </a:ln>
            <a:effectLst/>
          </p:spPr>
          <p:txBody>
            <a:bodyPr wrap="none" anchor="ctr"/>
            <a:lstStyle/>
            <a:p>
              <a:endParaRPr lang="en-IN"/>
            </a:p>
          </p:txBody>
        </p:sp>
        <p:sp>
          <p:nvSpPr>
            <p:cNvPr id="5695" name="Freeform 1599"/>
            <p:cNvSpPr>
              <a:spLocks noChangeArrowheads="1"/>
            </p:cNvSpPr>
            <p:nvPr/>
          </p:nvSpPr>
          <p:spPr bwMode="auto">
            <a:xfrm>
              <a:off x="4948" y="1577"/>
              <a:ext cx="7" cy="38"/>
            </a:xfrm>
            <a:custGeom>
              <a:avLst/>
              <a:gdLst/>
              <a:ahLst/>
              <a:cxnLst>
                <a:cxn ang="0">
                  <a:pos x="0" y="0"/>
                </a:cxn>
                <a:cxn ang="0">
                  <a:pos x="7" y="0"/>
                </a:cxn>
                <a:cxn ang="0">
                  <a:pos x="7" y="35"/>
                </a:cxn>
                <a:cxn ang="0">
                  <a:pos x="0" y="35"/>
                </a:cxn>
                <a:cxn ang="0">
                  <a:pos x="0" y="0"/>
                </a:cxn>
                <a:cxn ang="0">
                  <a:pos x="2" y="0"/>
                </a:cxn>
                <a:cxn ang="0">
                  <a:pos x="5" y="0"/>
                </a:cxn>
                <a:cxn ang="0">
                  <a:pos x="5" y="35"/>
                </a:cxn>
                <a:cxn ang="0">
                  <a:pos x="2" y="35"/>
                </a:cxn>
                <a:cxn ang="0">
                  <a:pos x="2" y="0"/>
                </a:cxn>
              </a:cxnLst>
              <a:rect l="0" t="0" r="r" b="b"/>
              <a:pathLst>
                <a:path w="7" h="35">
                  <a:moveTo>
                    <a:pt x="0" y="0"/>
                  </a:moveTo>
                  <a:lnTo>
                    <a:pt x="7" y="0"/>
                  </a:lnTo>
                  <a:lnTo>
                    <a:pt x="7" y="35"/>
                  </a:lnTo>
                  <a:lnTo>
                    <a:pt x="0" y="35"/>
                  </a:lnTo>
                  <a:lnTo>
                    <a:pt x="0" y="0"/>
                  </a:lnTo>
                  <a:close/>
                  <a:moveTo>
                    <a:pt x="2" y="0"/>
                  </a:moveTo>
                  <a:lnTo>
                    <a:pt x="5" y="0"/>
                  </a:lnTo>
                  <a:lnTo>
                    <a:pt x="5" y="35"/>
                  </a:lnTo>
                  <a:lnTo>
                    <a:pt x="2" y="35"/>
                  </a:lnTo>
                  <a:lnTo>
                    <a:pt x="2" y="0"/>
                  </a:lnTo>
                  <a:close/>
                </a:path>
              </a:pathLst>
            </a:custGeom>
            <a:solidFill>
              <a:srgbClr val="0E0EF5"/>
            </a:solidFill>
            <a:ln w="9525">
              <a:noFill/>
              <a:round/>
              <a:headEnd/>
              <a:tailEnd/>
            </a:ln>
            <a:effectLst/>
          </p:spPr>
          <p:txBody>
            <a:bodyPr wrap="none" anchor="ctr"/>
            <a:lstStyle/>
            <a:p>
              <a:endParaRPr lang="en-IN"/>
            </a:p>
          </p:txBody>
        </p:sp>
        <p:sp>
          <p:nvSpPr>
            <p:cNvPr id="5696" name="Freeform 1600"/>
            <p:cNvSpPr>
              <a:spLocks noChangeArrowheads="1"/>
            </p:cNvSpPr>
            <p:nvPr/>
          </p:nvSpPr>
          <p:spPr bwMode="auto">
            <a:xfrm>
              <a:off x="4950" y="1577"/>
              <a:ext cx="2" cy="38"/>
            </a:xfrm>
            <a:custGeom>
              <a:avLst/>
              <a:gdLst/>
              <a:ahLst/>
              <a:cxnLst>
                <a:cxn ang="0">
                  <a:pos x="0" y="0"/>
                </a:cxn>
                <a:cxn ang="0">
                  <a:pos x="3" y="0"/>
                </a:cxn>
                <a:cxn ang="0">
                  <a:pos x="3" y="35"/>
                </a:cxn>
                <a:cxn ang="0">
                  <a:pos x="0" y="35"/>
                </a:cxn>
                <a:cxn ang="0">
                  <a:pos x="0" y="0"/>
                </a:cxn>
                <a:cxn ang="0">
                  <a:pos x="1" y="0"/>
                </a:cxn>
                <a:cxn ang="0">
                  <a:pos x="1" y="0"/>
                </a:cxn>
                <a:cxn ang="0">
                  <a:pos x="1" y="35"/>
                </a:cxn>
                <a:cxn ang="0">
                  <a:pos x="1" y="35"/>
                </a:cxn>
                <a:cxn ang="0">
                  <a:pos x="1" y="0"/>
                </a:cxn>
              </a:cxnLst>
              <a:rect l="0" t="0" r="r" b="b"/>
              <a:pathLst>
                <a:path w="3" h="35">
                  <a:moveTo>
                    <a:pt x="0" y="0"/>
                  </a:moveTo>
                  <a:lnTo>
                    <a:pt x="3" y="0"/>
                  </a:lnTo>
                  <a:lnTo>
                    <a:pt x="3" y="35"/>
                  </a:lnTo>
                  <a:lnTo>
                    <a:pt x="0" y="35"/>
                  </a:lnTo>
                  <a:lnTo>
                    <a:pt x="0" y="0"/>
                  </a:lnTo>
                  <a:close/>
                  <a:moveTo>
                    <a:pt x="1" y="0"/>
                  </a:moveTo>
                  <a:lnTo>
                    <a:pt x="1" y="0"/>
                  </a:lnTo>
                  <a:lnTo>
                    <a:pt x="1" y="35"/>
                  </a:lnTo>
                  <a:lnTo>
                    <a:pt x="1" y="35"/>
                  </a:lnTo>
                  <a:lnTo>
                    <a:pt x="1" y="0"/>
                  </a:lnTo>
                  <a:close/>
                </a:path>
              </a:pathLst>
            </a:custGeom>
            <a:solidFill>
              <a:srgbClr val="0000FF"/>
            </a:solidFill>
            <a:ln w="9525">
              <a:noFill/>
              <a:round/>
              <a:headEnd/>
              <a:tailEnd/>
            </a:ln>
            <a:effectLst/>
          </p:spPr>
          <p:txBody>
            <a:bodyPr wrap="none" anchor="ctr"/>
            <a:lstStyle/>
            <a:p>
              <a:endParaRPr lang="en-IN"/>
            </a:p>
          </p:txBody>
        </p:sp>
        <p:sp>
          <p:nvSpPr>
            <p:cNvPr id="5697" name="Freeform 1601"/>
            <p:cNvSpPr>
              <a:spLocks noChangeArrowheads="1"/>
            </p:cNvSpPr>
            <p:nvPr/>
          </p:nvSpPr>
          <p:spPr bwMode="auto">
            <a:xfrm>
              <a:off x="4933" y="1577"/>
              <a:ext cx="38" cy="38"/>
            </a:xfrm>
            <a:custGeom>
              <a:avLst/>
              <a:gdLst/>
              <a:ahLst/>
              <a:cxnLst>
                <a:cxn ang="0">
                  <a:pos x="0" y="4"/>
                </a:cxn>
                <a:cxn ang="0">
                  <a:pos x="0" y="35"/>
                </a:cxn>
                <a:cxn ang="0">
                  <a:pos x="1" y="34"/>
                </a:cxn>
                <a:cxn ang="0">
                  <a:pos x="5" y="34"/>
                </a:cxn>
                <a:cxn ang="0">
                  <a:pos x="11" y="33"/>
                </a:cxn>
                <a:cxn ang="0">
                  <a:pos x="17" y="32"/>
                </a:cxn>
                <a:cxn ang="0">
                  <a:pos x="24" y="33"/>
                </a:cxn>
                <a:cxn ang="0">
                  <a:pos x="31" y="34"/>
                </a:cxn>
                <a:cxn ang="0">
                  <a:pos x="35" y="34"/>
                </a:cxn>
                <a:cxn ang="0">
                  <a:pos x="36" y="35"/>
                </a:cxn>
                <a:cxn ang="0">
                  <a:pos x="36" y="4"/>
                </a:cxn>
                <a:cxn ang="0">
                  <a:pos x="35" y="2"/>
                </a:cxn>
                <a:cxn ang="0">
                  <a:pos x="31" y="1"/>
                </a:cxn>
                <a:cxn ang="0">
                  <a:pos x="24" y="0"/>
                </a:cxn>
                <a:cxn ang="0">
                  <a:pos x="17" y="0"/>
                </a:cxn>
                <a:cxn ang="0">
                  <a:pos x="11" y="0"/>
                </a:cxn>
                <a:cxn ang="0">
                  <a:pos x="5" y="1"/>
                </a:cxn>
                <a:cxn ang="0">
                  <a:pos x="1" y="2"/>
                </a:cxn>
                <a:cxn ang="0">
                  <a:pos x="0" y="4"/>
                </a:cxn>
              </a:cxnLst>
              <a:rect l="0" t="0" r="r" b="b"/>
              <a:pathLst>
                <a:path w="36" h="35">
                  <a:moveTo>
                    <a:pt x="0" y="4"/>
                  </a:moveTo>
                  <a:lnTo>
                    <a:pt x="0" y="35"/>
                  </a:lnTo>
                  <a:lnTo>
                    <a:pt x="1" y="34"/>
                  </a:lnTo>
                  <a:lnTo>
                    <a:pt x="5" y="34"/>
                  </a:lnTo>
                  <a:lnTo>
                    <a:pt x="11" y="33"/>
                  </a:lnTo>
                  <a:lnTo>
                    <a:pt x="17" y="32"/>
                  </a:lnTo>
                  <a:lnTo>
                    <a:pt x="24" y="33"/>
                  </a:lnTo>
                  <a:lnTo>
                    <a:pt x="31" y="34"/>
                  </a:lnTo>
                  <a:lnTo>
                    <a:pt x="35" y="34"/>
                  </a:lnTo>
                  <a:lnTo>
                    <a:pt x="36" y="35"/>
                  </a:lnTo>
                  <a:lnTo>
                    <a:pt x="36" y="4"/>
                  </a:lnTo>
                  <a:lnTo>
                    <a:pt x="35" y="2"/>
                  </a:lnTo>
                  <a:lnTo>
                    <a:pt x="31" y="1"/>
                  </a:lnTo>
                  <a:lnTo>
                    <a:pt x="24" y="0"/>
                  </a:lnTo>
                  <a:lnTo>
                    <a:pt x="17" y="0"/>
                  </a:lnTo>
                  <a:lnTo>
                    <a:pt x="11" y="0"/>
                  </a:lnTo>
                  <a:lnTo>
                    <a:pt x="5" y="1"/>
                  </a:lnTo>
                  <a:lnTo>
                    <a:pt x="1" y="2"/>
                  </a:lnTo>
                  <a:lnTo>
                    <a:pt x="0" y="4"/>
                  </a:lnTo>
                </a:path>
              </a:pathLst>
            </a:custGeom>
            <a:noFill/>
            <a:ln w="3240">
              <a:solidFill>
                <a:srgbClr val="000000"/>
              </a:solidFill>
              <a:round/>
              <a:headEnd/>
              <a:tailEnd/>
            </a:ln>
            <a:effectLst/>
          </p:spPr>
          <p:txBody>
            <a:bodyPr wrap="none" anchor="ctr"/>
            <a:lstStyle/>
            <a:p>
              <a:endParaRPr lang="en-IN"/>
            </a:p>
          </p:txBody>
        </p:sp>
        <p:sp>
          <p:nvSpPr>
            <p:cNvPr id="5698" name="Freeform 1602"/>
            <p:cNvSpPr>
              <a:spLocks noChangeArrowheads="1"/>
            </p:cNvSpPr>
            <p:nvPr/>
          </p:nvSpPr>
          <p:spPr bwMode="auto">
            <a:xfrm>
              <a:off x="4913" y="1630"/>
              <a:ext cx="78" cy="17"/>
            </a:xfrm>
            <a:custGeom>
              <a:avLst/>
              <a:gdLst/>
              <a:ahLst/>
              <a:cxnLst>
                <a:cxn ang="0">
                  <a:pos x="0" y="0"/>
                </a:cxn>
                <a:cxn ang="0">
                  <a:pos x="72" y="0"/>
                </a:cxn>
                <a:cxn ang="0">
                  <a:pos x="72" y="16"/>
                </a:cxn>
                <a:cxn ang="0">
                  <a:pos x="0" y="16"/>
                </a:cxn>
                <a:cxn ang="0">
                  <a:pos x="0" y="0"/>
                </a:cxn>
                <a:cxn ang="0">
                  <a:pos x="72" y="9"/>
                </a:cxn>
                <a:cxn ang="0">
                  <a:pos x="71" y="7"/>
                </a:cxn>
                <a:cxn ang="0">
                  <a:pos x="68" y="5"/>
                </a:cxn>
                <a:cxn ang="0">
                  <a:pos x="64" y="4"/>
                </a:cxn>
                <a:cxn ang="0">
                  <a:pos x="59" y="2"/>
                </a:cxn>
                <a:cxn ang="0">
                  <a:pos x="52" y="1"/>
                </a:cxn>
                <a:cxn ang="0">
                  <a:pos x="44" y="1"/>
                </a:cxn>
                <a:cxn ang="0">
                  <a:pos x="35" y="0"/>
                </a:cxn>
                <a:cxn ang="0">
                  <a:pos x="28" y="1"/>
                </a:cxn>
                <a:cxn ang="0">
                  <a:pos x="20" y="1"/>
                </a:cxn>
                <a:cxn ang="0">
                  <a:pos x="13" y="2"/>
                </a:cxn>
                <a:cxn ang="0">
                  <a:pos x="8" y="4"/>
                </a:cxn>
                <a:cxn ang="0">
                  <a:pos x="4" y="5"/>
                </a:cxn>
                <a:cxn ang="0">
                  <a:pos x="1" y="7"/>
                </a:cxn>
                <a:cxn ang="0">
                  <a:pos x="0" y="9"/>
                </a:cxn>
                <a:cxn ang="0">
                  <a:pos x="1" y="10"/>
                </a:cxn>
                <a:cxn ang="0">
                  <a:pos x="4" y="12"/>
                </a:cxn>
                <a:cxn ang="0">
                  <a:pos x="8" y="13"/>
                </a:cxn>
                <a:cxn ang="0">
                  <a:pos x="13" y="14"/>
                </a:cxn>
                <a:cxn ang="0">
                  <a:pos x="20" y="15"/>
                </a:cxn>
                <a:cxn ang="0">
                  <a:pos x="28" y="16"/>
                </a:cxn>
                <a:cxn ang="0">
                  <a:pos x="35" y="16"/>
                </a:cxn>
                <a:cxn ang="0">
                  <a:pos x="44" y="16"/>
                </a:cxn>
                <a:cxn ang="0">
                  <a:pos x="52" y="15"/>
                </a:cxn>
                <a:cxn ang="0">
                  <a:pos x="59" y="14"/>
                </a:cxn>
                <a:cxn ang="0">
                  <a:pos x="64" y="13"/>
                </a:cxn>
                <a:cxn ang="0">
                  <a:pos x="68" y="12"/>
                </a:cxn>
                <a:cxn ang="0">
                  <a:pos x="71" y="10"/>
                </a:cxn>
                <a:cxn ang="0">
                  <a:pos x="72" y="9"/>
                </a:cxn>
              </a:cxnLst>
              <a:rect l="0" t="0" r="r" b="b"/>
              <a:pathLst>
                <a:path w="72" h="16">
                  <a:moveTo>
                    <a:pt x="0" y="0"/>
                  </a:moveTo>
                  <a:lnTo>
                    <a:pt x="72" y="0"/>
                  </a:lnTo>
                  <a:lnTo>
                    <a:pt x="72" y="16"/>
                  </a:lnTo>
                  <a:lnTo>
                    <a:pt x="0" y="16"/>
                  </a:lnTo>
                  <a:lnTo>
                    <a:pt x="0" y="0"/>
                  </a:lnTo>
                  <a:close/>
                  <a:moveTo>
                    <a:pt x="72" y="9"/>
                  </a:moveTo>
                  <a:lnTo>
                    <a:pt x="71" y="7"/>
                  </a:lnTo>
                  <a:lnTo>
                    <a:pt x="68" y="5"/>
                  </a:lnTo>
                  <a:lnTo>
                    <a:pt x="64" y="4"/>
                  </a:lnTo>
                  <a:lnTo>
                    <a:pt x="59" y="2"/>
                  </a:lnTo>
                  <a:lnTo>
                    <a:pt x="52" y="1"/>
                  </a:lnTo>
                  <a:lnTo>
                    <a:pt x="44" y="1"/>
                  </a:lnTo>
                  <a:lnTo>
                    <a:pt x="35" y="0"/>
                  </a:lnTo>
                  <a:lnTo>
                    <a:pt x="28" y="1"/>
                  </a:lnTo>
                  <a:lnTo>
                    <a:pt x="20" y="1"/>
                  </a:lnTo>
                  <a:lnTo>
                    <a:pt x="13" y="2"/>
                  </a:lnTo>
                  <a:lnTo>
                    <a:pt x="8" y="4"/>
                  </a:lnTo>
                  <a:lnTo>
                    <a:pt x="4" y="5"/>
                  </a:lnTo>
                  <a:lnTo>
                    <a:pt x="1" y="7"/>
                  </a:lnTo>
                  <a:lnTo>
                    <a:pt x="0" y="9"/>
                  </a:lnTo>
                  <a:lnTo>
                    <a:pt x="1" y="10"/>
                  </a:lnTo>
                  <a:lnTo>
                    <a:pt x="4" y="12"/>
                  </a:lnTo>
                  <a:lnTo>
                    <a:pt x="8" y="13"/>
                  </a:lnTo>
                  <a:lnTo>
                    <a:pt x="13" y="14"/>
                  </a:lnTo>
                  <a:lnTo>
                    <a:pt x="20" y="15"/>
                  </a:lnTo>
                  <a:lnTo>
                    <a:pt x="28" y="16"/>
                  </a:lnTo>
                  <a:lnTo>
                    <a:pt x="35" y="16"/>
                  </a:lnTo>
                  <a:lnTo>
                    <a:pt x="44" y="16"/>
                  </a:lnTo>
                  <a:lnTo>
                    <a:pt x="52" y="15"/>
                  </a:lnTo>
                  <a:lnTo>
                    <a:pt x="59" y="14"/>
                  </a:lnTo>
                  <a:lnTo>
                    <a:pt x="64" y="13"/>
                  </a:lnTo>
                  <a:lnTo>
                    <a:pt x="68" y="12"/>
                  </a:lnTo>
                  <a:lnTo>
                    <a:pt x="71" y="10"/>
                  </a:lnTo>
                  <a:lnTo>
                    <a:pt x="72" y="9"/>
                  </a:lnTo>
                  <a:close/>
                </a:path>
              </a:pathLst>
            </a:custGeom>
            <a:solidFill>
              <a:srgbClr val="9A9A9A"/>
            </a:solidFill>
            <a:ln w="9525">
              <a:noFill/>
              <a:round/>
              <a:headEnd/>
              <a:tailEnd/>
            </a:ln>
            <a:effectLst/>
          </p:spPr>
          <p:txBody>
            <a:bodyPr wrap="none" anchor="ctr"/>
            <a:lstStyle/>
            <a:p>
              <a:endParaRPr lang="en-IN"/>
            </a:p>
          </p:txBody>
        </p:sp>
        <p:sp>
          <p:nvSpPr>
            <p:cNvPr id="5699" name="Freeform 1603"/>
            <p:cNvSpPr>
              <a:spLocks noChangeArrowheads="1"/>
            </p:cNvSpPr>
            <p:nvPr/>
          </p:nvSpPr>
          <p:spPr bwMode="auto">
            <a:xfrm>
              <a:off x="4913" y="1630"/>
              <a:ext cx="78" cy="17"/>
            </a:xfrm>
            <a:custGeom>
              <a:avLst/>
              <a:gdLst/>
              <a:ahLst/>
              <a:cxnLst>
                <a:cxn ang="0">
                  <a:pos x="72" y="9"/>
                </a:cxn>
                <a:cxn ang="0">
                  <a:pos x="71" y="7"/>
                </a:cxn>
                <a:cxn ang="0">
                  <a:pos x="68" y="5"/>
                </a:cxn>
                <a:cxn ang="0">
                  <a:pos x="64" y="4"/>
                </a:cxn>
                <a:cxn ang="0">
                  <a:pos x="59" y="2"/>
                </a:cxn>
                <a:cxn ang="0">
                  <a:pos x="52" y="1"/>
                </a:cxn>
                <a:cxn ang="0">
                  <a:pos x="44" y="1"/>
                </a:cxn>
                <a:cxn ang="0">
                  <a:pos x="35" y="0"/>
                </a:cxn>
                <a:cxn ang="0">
                  <a:pos x="28" y="1"/>
                </a:cxn>
                <a:cxn ang="0">
                  <a:pos x="20" y="1"/>
                </a:cxn>
                <a:cxn ang="0">
                  <a:pos x="13" y="2"/>
                </a:cxn>
                <a:cxn ang="0">
                  <a:pos x="8" y="4"/>
                </a:cxn>
                <a:cxn ang="0">
                  <a:pos x="4" y="5"/>
                </a:cxn>
                <a:cxn ang="0">
                  <a:pos x="1" y="7"/>
                </a:cxn>
                <a:cxn ang="0">
                  <a:pos x="0" y="9"/>
                </a:cxn>
                <a:cxn ang="0">
                  <a:pos x="1" y="10"/>
                </a:cxn>
                <a:cxn ang="0">
                  <a:pos x="4" y="12"/>
                </a:cxn>
                <a:cxn ang="0">
                  <a:pos x="8" y="13"/>
                </a:cxn>
                <a:cxn ang="0">
                  <a:pos x="13" y="14"/>
                </a:cxn>
                <a:cxn ang="0">
                  <a:pos x="20" y="15"/>
                </a:cxn>
                <a:cxn ang="0">
                  <a:pos x="28" y="16"/>
                </a:cxn>
                <a:cxn ang="0">
                  <a:pos x="35" y="16"/>
                </a:cxn>
                <a:cxn ang="0">
                  <a:pos x="44" y="16"/>
                </a:cxn>
                <a:cxn ang="0">
                  <a:pos x="52" y="15"/>
                </a:cxn>
                <a:cxn ang="0">
                  <a:pos x="59" y="14"/>
                </a:cxn>
                <a:cxn ang="0">
                  <a:pos x="64" y="13"/>
                </a:cxn>
                <a:cxn ang="0">
                  <a:pos x="68" y="12"/>
                </a:cxn>
                <a:cxn ang="0">
                  <a:pos x="71" y="10"/>
                </a:cxn>
                <a:cxn ang="0">
                  <a:pos x="72" y="9"/>
                </a:cxn>
                <a:cxn ang="0">
                  <a:pos x="69" y="9"/>
                </a:cxn>
                <a:cxn ang="0">
                  <a:pos x="68" y="7"/>
                </a:cxn>
                <a:cxn ang="0">
                  <a:pos x="65" y="5"/>
                </a:cxn>
                <a:cxn ang="0">
                  <a:pos x="61" y="4"/>
                </a:cxn>
                <a:cxn ang="0">
                  <a:pos x="56" y="3"/>
                </a:cxn>
                <a:cxn ang="0">
                  <a:pos x="49" y="2"/>
                </a:cxn>
                <a:cxn ang="0">
                  <a:pos x="41" y="1"/>
                </a:cxn>
                <a:cxn ang="0">
                  <a:pos x="34" y="1"/>
                </a:cxn>
                <a:cxn ang="0">
                  <a:pos x="26" y="1"/>
                </a:cxn>
                <a:cxn ang="0">
                  <a:pos x="19" y="2"/>
                </a:cxn>
                <a:cxn ang="0">
                  <a:pos x="13" y="3"/>
                </a:cxn>
                <a:cxn ang="0">
                  <a:pos x="8" y="5"/>
                </a:cxn>
                <a:cxn ang="0">
                  <a:pos x="5" y="6"/>
                </a:cxn>
                <a:cxn ang="0">
                  <a:pos x="3" y="8"/>
                </a:cxn>
                <a:cxn ang="0">
                  <a:pos x="3" y="9"/>
                </a:cxn>
                <a:cxn ang="0">
                  <a:pos x="5" y="11"/>
                </a:cxn>
                <a:cxn ang="0">
                  <a:pos x="8" y="12"/>
                </a:cxn>
                <a:cxn ang="0">
                  <a:pos x="13" y="14"/>
                </a:cxn>
                <a:cxn ang="0">
                  <a:pos x="19" y="15"/>
                </a:cxn>
                <a:cxn ang="0">
                  <a:pos x="26" y="15"/>
                </a:cxn>
                <a:cxn ang="0">
                  <a:pos x="34" y="16"/>
                </a:cxn>
                <a:cxn ang="0">
                  <a:pos x="41" y="16"/>
                </a:cxn>
                <a:cxn ang="0">
                  <a:pos x="49" y="15"/>
                </a:cxn>
                <a:cxn ang="0">
                  <a:pos x="56" y="14"/>
                </a:cxn>
                <a:cxn ang="0">
                  <a:pos x="61" y="13"/>
                </a:cxn>
                <a:cxn ang="0">
                  <a:pos x="65" y="11"/>
                </a:cxn>
                <a:cxn ang="0">
                  <a:pos x="68" y="10"/>
                </a:cxn>
                <a:cxn ang="0">
                  <a:pos x="69" y="9"/>
                </a:cxn>
              </a:cxnLst>
              <a:rect l="0" t="0" r="r" b="b"/>
              <a:pathLst>
                <a:path w="72" h="16">
                  <a:moveTo>
                    <a:pt x="72" y="9"/>
                  </a:moveTo>
                  <a:lnTo>
                    <a:pt x="71" y="7"/>
                  </a:lnTo>
                  <a:lnTo>
                    <a:pt x="68" y="5"/>
                  </a:lnTo>
                  <a:lnTo>
                    <a:pt x="64" y="4"/>
                  </a:lnTo>
                  <a:lnTo>
                    <a:pt x="59" y="2"/>
                  </a:lnTo>
                  <a:lnTo>
                    <a:pt x="52" y="1"/>
                  </a:lnTo>
                  <a:lnTo>
                    <a:pt x="44" y="1"/>
                  </a:lnTo>
                  <a:lnTo>
                    <a:pt x="35" y="0"/>
                  </a:lnTo>
                  <a:lnTo>
                    <a:pt x="28" y="1"/>
                  </a:lnTo>
                  <a:lnTo>
                    <a:pt x="20" y="1"/>
                  </a:lnTo>
                  <a:lnTo>
                    <a:pt x="13" y="2"/>
                  </a:lnTo>
                  <a:lnTo>
                    <a:pt x="8" y="4"/>
                  </a:lnTo>
                  <a:lnTo>
                    <a:pt x="4" y="5"/>
                  </a:lnTo>
                  <a:lnTo>
                    <a:pt x="1" y="7"/>
                  </a:lnTo>
                  <a:lnTo>
                    <a:pt x="0" y="9"/>
                  </a:lnTo>
                  <a:lnTo>
                    <a:pt x="1" y="10"/>
                  </a:lnTo>
                  <a:lnTo>
                    <a:pt x="4" y="12"/>
                  </a:lnTo>
                  <a:lnTo>
                    <a:pt x="8" y="13"/>
                  </a:lnTo>
                  <a:lnTo>
                    <a:pt x="13" y="14"/>
                  </a:lnTo>
                  <a:lnTo>
                    <a:pt x="20" y="15"/>
                  </a:lnTo>
                  <a:lnTo>
                    <a:pt x="28" y="16"/>
                  </a:lnTo>
                  <a:lnTo>
                    <a:pt x="35" y="16"/>
                  </a:lnTo>
                  <a:lnTo>
                    <a:pt x="44" y="16"/>
                  </a:lnTo>
                  <a:lnTo>
                    <a:pt x="52" y="15"/>
                  </a:lnTo>
                  <a:lnTo>
                    <a:pt x="59" y="14"/>
                  </a:lnTo>
                  <a:lnTo>
                    <a:pt x="64" y="13"/>
                  </a:lnTo>
                  <a:lnTo>
                    <a:pt x="68" y="12"/>
                  </a:lnTo>
                  <a:lnTo>
                    <a:pt x="71" y="10"/>
                  </a:lnTo>
                  <a:lnTo>
                    <a:pt x="72" y="9"/>
                  </a:lnTo>
                  <a:close/>
                  <a:moveTo>
                    <a:pt x="69" y="9"/>
                  </a:moveTo>
                  <a:lnTo>
                    <a:pt x="68" y="7"/>
                  </a:lnTo>
                  <a:lnTo>
                    <a:pt x="65" y="5"/>
                  </a:lnTo>
                  <a:lnTo>
                    <a:pt x="61" y="4"/>
                  </a:lnTo>
                  <a:lnTo>
                    <a:pt x="56" y="3"/>
                  </a:lnTo>
                  <a:lnTo>
                    <a:pt x="49" y="2"/>
                  </a:lnTo>
                  <a:lnTo>
                    <a:pt x="41" y="1"/>
                  </a:lnTo>
                  <a:lnTo>
                    <a:pt x="34" y="1"/>
                  </a:lnTo>
                  <a:lnTo>
                    <a:pt x="26" y="1"/>
                  </a:lnTo>
                  <a:lnTo>
                    <a:pt x="19" y="2"/>
                  </a:lnTo>
                  <a:lnTo>
                    <a:pt x="13" y="3"/>
                  </a:lnTo>
                  <a:lnTo>
                    <a:pt x="8" y="5"/>
                  </a:lnTo>
                  <a:lnTo>
                    <a:pt x="5" y="6"/>
                  </a:lnTo>
                  <a:lnTo>
                    <a:pt x="3" y="8"/>
                  </a:lnTo>
                  <a:lnTo>
                    <a:pt x="3" y="9"/>
                  </a:lnTo>
                  <a:lnTo>
                    <a:pt x="5" y="11"/>
                  </a:lnTo>
                  <a:lnTo>
                    <a:pt x="8" y="12"/>
                  </a:lnTo>
                  <a:lnTo>
                    <a:pt x="13" y="14"/>
                  </a:lnTo>
                  <a:lnTo>
                    <a:pt x="19" y="15"/>
                  </a:lnTo>
                  <a:lnTo>
                    <a:pt x="26" y="15"/>
                  </a:lnTo>
                  <a:lnTo>
                    <a:pt x="34" y="16"/>
                  </a:lnTo>
                  <a:lnTo>
                    <a:pt x="41" y="16"/>
                  </a:lnTo>
                  <a:lnTo>
                    <a:pt x="49" y="15"/>
                  </a:lnTo>
                  <a:lnTo>
                    <a:pt x="56" y="14"/>
                  </a:lnTo>
                  <a:lnTo>
                    <a:pt x="61" y="13"/>
                  </a:lnTo>
                  <a:lnTo>
                    <a:pt x="65" y="11"/>
                  </a:lnTo>
                  <a:lnTo>
                    <a:pt x="68" y="10"/>
                  </a:lnTo>
                  <a:lnTo>
                    <a:pt x="69" y="9"/>
                  </a:lnTo>
                  <a:close/>
                </a:path>
              </a:pathLst>
            </a:custGeom>
            <a:solidFill>
              <a:srgbClr val="9A9A9A"/>
            </a:solidFill>
            <a:ln w="9525">
              <a:noFill/>
              <a:round/>
              <a:headEnd/>
              <a:tailEnd/>
            </a:ln>
            <a:effectLst/>
          </p:spPr>
          <p:txBody>
            <a:bodyPr wrap="none" anchor="ctr"/>
            <a:lstStyle/>
            <a:p>
              <a:endParaRPr lang="en-IN"/>
            </a:p>
          </p:txBody>
        </p:sp>
        <p:sp>
          <p:nvSpPr>
            <p:cNvPr id="5700" name="Freeform 1604"/>
            <p:cNvSpPr>
              <a:spLocks noChangeArrowheads="1"/>
            </p:cNvSpPr>
            <p:nvPr/>
          </p:nvSpPr>
          <p:spPr bwMode="auto">
            <a:xfrm>
              <a:off x="4916" y="1631"/>
              <a:ext cx="72" cy="16"/>
            </a:xfrm>
            <a:custGeom>
              <a:avLst/>
              <a:gdLst/>
              <a:ahLst/>
              <a:cxnLst>
                <a:cxn ang="0">
                  <a:pos x="66" y="8"/>
                </a:cxn>
                <a:cxn ang="0">
                  <a:pos x="65" y="6"/>
                </a:cxn>
                <a:cxn ang="0">
                  <a:pos x="62" y="4"/>
                </a:cxn>
                <a:cxn ang="0">
                  <a:pos x="58" y="3"/>
                </a:cxn>
                <a:cxn ang="0">
                  <a:pos x="53" y="2"/>
                </a:cxn>
                <a:cxn ang="0">
                  <a:pos x="46" y="1"/>
                </a:cxn>
                <a:cxn ang="0">
                  <a:pos x="38" y="0"/>
                </a:cxn>
                <a:cxn ang="0">
                  <a:pos x="31" y="0"/>
                </a:cxn>
                <a:cxn ang="0">
                  <a:pos x="23" y="0"/>
                </a:cxn>
                <a:cxn ang="0">
                  <a:pos x="16" y="1"/>
                </a:cxn>
                <a:cxn ang="0">
                  <a:pos x="10" y="2"/>
                </a:cxn>
                <a:cxn ang="0">
                  <a:pos x="5" y="4"/>
                </a:cxn>
                <a:cxn ang="0">
                  <a:pos x="2" y="5"/>
                </a:cxn>
                <a:cxn ang="0">
                  <a:pos x="0" y="7"/>
                </a:cxn>
                <a:cxn ang="0">
                  <a:pos x="0" y="8"/>
                </a:cxn>
                <a:cxn ang="0">
                  <a:pos x="2" y="10"/>
                </a:cxn>
                <a:cxn ang="0">
                  <a:pos x="5" y="11"/>
                </a:cxn>
                <a:cxn ang="0">
                  <a:pos x="10" y="13"/>
                </a:cxn>
                <a:cxn ang="0">
                  <a:pos x="16" y="14"/>
                </a:cxn>
                <a:cxn ang="0">
                  <a:pos x="23" y="14"/>
                </a:cxn>
                <a:cxn ang="0">
                  <a:pos x="31" y="15"/>
                </a:cxn>
                <a:cxn ang="0">
                  <a:pos x="38" y="15"/>
                </a:cxn>
                <a:cxn ang="0">
                  <a:pos x="46" y="14"/>
                </a:cxn>
                <a:cxn ang="0">
                  <a:pos x="53" y="13"/>
                </a:cxn>
                <a:cxn ang="0">
                  <a:pos x="58" y="12"/>
                </a:cxn>
                <a:cxn ang="0">
                  <a:pos x="62" y="10"/>
                </a:cxn>
                <a:cxn ang="0">
                  <a:pos x="65" y="9"/>
                </a:cxn>
                <a:cxn ang="0">
                  <a:pos x="66" y="8"/>
                </a:cxn>
                <a:cxn ang="0">
                  <a:pos x="63" y="8"/>
                </a:cxn>
                <a:cxn ang="0">
                  <a:pos x="62" y="6"/>
                </a:cxn>
                <a:cxn ang="0">
                  <a:pos x="59" y="4"/>
                </a:cxn>
                <a:cxn ang="0">
                  <a:pos x="55" y="3"/>
                </a:cxn>
                <a:cxn ang="0">
                  <a:pos x="49" y="2"/>
                </a:cxn>
                <a:cxn ang="0">
                  <a:pos x="42" y="1"/>
                </a:cxn>
                <a:cxn ang="0">
                  <a:pos x="34" y="1"/>
                </a:cxn>
                <a:cxn ang="0">
                  <a:pos x="27" y="1"/>
                </a:cxn>
                <a:cxn ang="0">
                  <a:pos x="20" y="1"/>
                </a:cxn>
                <a:cxn ang="0">
                  <a:pos x="13" y="2"/>
                </a:cxn>
                <a:cxn ang="0">
                  <a:pos x="9" y="4"/>
                </a:cxn>
                <a:cxn ang="0">
                  <a:pos x="5" y="5"/>
                </a:cxn>
                <a:cxn ang="0">
                  <a:pos x="3" y="7"/>
                </a:cxn>
                <a:cxn ang="0">
                  <a:pos x="3" y="8"/>
                </a:cxn>
                <a:cxn ang="0">
                  <a:pos x="5" y="10"/>
                </a:cxn>
                <a:cxn ang="0">
                  <a:pos x="9" y="11"/>
                </a:cxn>
                <a:cxn ang="0">
                  <a:pos x="13" y="12"/>
                </a:cxn>
                <a:cxn ang="0">
                  <a:pos x="20" y="13"/>
                </a:cxn>
                <a:cxn ang="0">
                  <a:pos x="27" y="14"/>
                </a:cxn>
                <a:cxn ang="0">
                  <a:pos x="34" y="14"/>
                </a:cxn>
                <a:cxn ang="0">
                  <a:pos x="42" y="14"/>
                </a:cxn>
                <a:cxn ang="0">
                  <a:pos x="49" y="13"/>
                </a:cxn>
                <a:cxn ang="0">
                  <a:pos x="55" y="12"/>
                </a:cxn>
                <a:cxn ang="0">
                  <a:pos x="59" y="10"/>
                </a:cxn>
                <a:cxn ang="0">
                  <a:pos x="62" y="9"/>
                </a:cxn>
                <a:cxn ang="0">
                  <a:pos x="63" y="8"/>
                </a:cxn>
              </a:cxnLst>
              <a:rect l="0" t="0" r="r" b="b"/>
              <a:pathLst>
                <a:path w="66" h="15">
                  <a:moveTo>
                    <a:pt x="66" y="8"/>
                  </a:moveTo>
                  <a:lnTo>
                    <a:pt x="65" y="6"/>
                  </a:lnTo>
                  <a:lnTo>
                    <a:pt x="62" y="4"/>
                  </a:lnTo>
                  <a:lnTo>
                    <a:pt x="58" y="3"/>
                  </a:lnTo>
                  <a:lnTo>
                    <a:pt x="53" y="2"/>
                  </a:lnTo>
                  <a:lnTo>
                    <a:pt x="46" y="1"/>
                  </a:lnTo>
                  <a:lnTo>
                    <a:pt x="38" y="0"/>
                  </a:lnTo>
                  <a:lnTo>
                    <a:pt x="31" y="0"/>
                  </a:lnTo>
                  <a:lnTo>
                    <a:pt x="23" y="0"/>
                  </a:lnTo>
                  <a:lnTo>
                    <a:pt x="16" y="1"/>
                  </a:lnTo>
                  <a:lnTo>
                    <a:pt x="10" y="2"/>
                  </a:lnTo>
                  <a:lnTo>
                    <a:pt x="5" y="4"/>
                  </a:lnTo>
                  <a:lnTo>
                    <a:pt x="2" y="5"/>
                  </a:lnTo>
                  <a:lnTo>
                    <a:pt x="0" y="7"/>
                  </a:lnTo>
                  <a:lnTo>
                    <a:pt x="0" y="8"/>
                  </a:lnTo>
                  <a:lnTo>
                    <a:pt x="2" y="10"/>
                  </a:lnTo>
                  <a:lnTo>
                    <a:pt x="5" y="11"/>
                  </a:lnTo>
                  <a:lnTo>
                    <a:pt x="10" y="13"/>
                  </a:lnTo>
                  <a:lnTo>
                    <a:pt x="16" y="14"/>
                  </a:lnTo>
                  <a:lnTo>
                    <a:pt x="23" y="14"/>
                  </a:lnTo>
                  <a:lnTo>
                    <a:pt x="31" y="15"/>
                  </a:lnTo>
                  <a:lnTo>
                    <a:pt x="38" y="15"/>
                  </a:lnTo>
                  <a:lnTo>
                    <a:pt x="46" y="14"/>
                  </a:lnTo>
                  <a:lnTo>
                    <a:pt x="53" y="13"/>
                  </a:lnTo>
                  <a:lnTo>
                    <a:pt x="58" y="12"/>
                  </a:lnTo>
                  <a:lnTo>
                    <a:pt x="62" y="10"/>
                  </a:lnTo>
                  <a:lnTo>
                    <a:pt x="65" y="9"/>
                  </a:lnTo>
                  <a:lnTo>
                    <a:pt x="66" y="8"/>
                  </a:lnTo>
                  <a:close/>
                  <a:moveTo>
                    <a:pt x="63" y="8"/>
                  </a:moveTo>
                  <a:lnTo>
                    <a:pt x="62" y="6"/>
                  </a:lnTo>
                  <a:lnTo>
                    <a:pt x="59" y="4"/>
                  </a:lnTo>
                  <a:lnTo>
                    <a:pt x="55" y="3"/>
                  </a:lnTo>
                  <a:lnTo>
                    <a:pt x="49" y="2"/>
                  </a:lnTo>
                  <a:lnTo>
                    <a:pt x="42" y="1"/>
                  </a:lnTo>
                  <a:lnTo>
                    <a:pt x="34" y="1"/>
                  </a:lnTo>
                  <a:lnTo>
                    <a:pt x="27" y="1"/>
                  </a:lnTo>
                  <a:lnTo>
                    <a:pt x="20" y="1"/>
                  </a:lnTo>
                  <a:lnTo>
                    <a:pt x="13" y="2"/>
                  </a:lnTo>
                  <a:lnTo>
                    <a:pt x="9" y="4"/>
                  </a:lnTo>
                  <a:lnTo>
                    <a:pt x="5" y="5"/>
                  </a:lnTo>
                  <a:lnTo>
                    <a:pt x="3" y="7"/>
                  </a:lnTo>
                  <a:lnTo>
                    <a:pt x="3" y="8"/>
                  </a:lnTo>
                  <a:lnTo>
                    <a:pt x="5" y="10"/>
                  </a:lnTo>
                  <a:lnTo>
                    <a:pt x="9" y="11"/>
                  </a:lnTo>
                  <a:lnTo>
                    <a:pt x="13" y="12"/>
                  </a:lnTo>
                  <a:lnTo>
                    <a:pt x="20" y="13"/>
                  </a:lnTo>
                  <a:lnTo>
                    <a:pt x="27" y="14"/>
                  </a:lnTo>
                  <a:lnTo>
                    <a:pt x="34" y="14"/>
                  </a:lnTo>
                  <a:lnTo>
                    <a:pt x="42" y="14"/>
                  </a:lnTo>
                  <a:lnTo>
                    <a:pt x="49" y="13"/>
                  </a:lnTo>
                  <a:lnTo>
                    <a:pt x="55" y="12"/>
                  </a:lnTo>
                  <a:lnTo>
                    <a:pt x="59" y="10"/>
                  </a:lnTo>
                  <a:lnTo>
                    <a:pt x="62" y="9"/>
                  </a:lnTo>
                  <a:lnTo>
                    <a:pt x="63" y="8"/>
                  </a:lnTo>
                  <a:close/>
                </a:path>
              </a:pathLst>
            </a:custGeom>
            <a:solidFill>
              <a:srgbClr val="8E8EA1"/>
            </a:solidFill>
            <a:ln w="9525">
              <a:noFill/>
              <a:round/>
              <a:headEnd/>
              <a:tailEnd/>
            </a:ln>
            <a:effectLst/>
          </p:spPr>
          <p:txBody>
            <a:bodyPr wrap="none" anchor="ctr"/>
            <a:lstStyle/>
            <a:p>
              <a:endParaRPr lang="en-IN"/>
            </a:p>
          </p:txBody>
        </p:sp>
        <p:sp>
          <p:nvSpPr>
            <p:cNvPr id="5701" name="Freeform 1605"/>
            <p:cNvSpPr>
              <a:spLocks noChangeArrowheads="1"/>
            </p:cNvSpPr>
            <p:nvPr/>
          </p:nvSpPr>
          <p:spPr bwMode="auto">
            <a:xfrm>
              <a:off x="4920" y="1633"/>
              <a:ext cx="65" cy="13"/>
            </a:xfrm>
            <a:custGeom>
              <a:avLst/>
              <a:gdLst/>
              <a:ahLst/>
              <a:cxnLst>
                <a:cxn ang="0">
                  <a:pos x="60" y="7"/>
                </a:cxn>
                <a:cxn ang="0">
                  <a:pos x="59" y="5"/>
                </a:cxn>
                <a:cxn ang="0">
                  <a:pos x="56" y="3"/>
                </a:cxn>
                <a:cxn ang="0">
                  <a:pos x="52" y="2"/>
                </a:cxn>
                <a:cxn ang="0">
                  <a:pos x="46" y="1"/>
                </a:cxn>
                <a:cxn ang="0">
                  <a:pos x="39" y="0"/>
                </a:cxn>
                <a:cxn ang="0">
                  <a:pos x="31" y="0"/>
                </a:cxn>
                <a:cxn ang="0">
                  <a:pos x="24" y="0"/>
                </a:cxn>
                <a:cxn ang="0">
                  <a:pos x="17" y="0"/>
                </a:cxn>
                <a:cxn ang="0">
                  <a:pos x="10" y="1"/>
                </a:cxn>
                <a:cxn ang="0">
                  <a:pos x="6" y="3"/>
                </a:cxn>
                <a:cxn ang="0">
                  <a:pos x="2" y="4"/>
                </a:cxn>
                <a:cxn ang="0">
                  <a:pos x="0" y="6"/>
                </a:cxn>
                <a:cxn ang="0">
                  <a:pos x="0" y="7"/>
                </a:cxn>
                <a:cxn ang="0">
                  <a:pos x="2" y="9"/>
                </a:cxn>
                <a:cxn ang="0">
                  <a:pos x="6" y="10"/>
                </a:cxn>
                <a:cxn ang="0">
                  <a:pos x="10" y="11"/>
                </a:cxn>
                <a:cxn ang="0">
                  <a:pos x="17" y="12"/>
                </a:cxn>
                <a:cxn ang="0">
                  <a:pos x="24" y="13"/>
                </a:cxn>
                <a:cxn ang="0">
                  <a:pos x="31" y="13"/>
                </a:cxn>
                <a:cxn ang="0">
                  <a:pos x="39" y="13"/>
                </a:cxn>
                <a:cxn ang="0">
                  <a:pos x="46" y="12"/>
                </a:cxn>
                <a:cxn ang="0">
                  <a:pos x="52" y="11"/>
                </a:cxn>
                <a:cxn ang="0">
                  <a:pos x="56" y="9"/>
                </a:cxn>
                <a:cxn ang="0">
                  <a:pos x="59" y="8"/>
                </a:cxn>
                <a:cxn ang="0">
                  <a:pos x="60" y="7"/>
                </a:cxn>
                <a:cxn ang="0">
                  <a:pos x="57" y="7"/>
                </a:cxn>
                <a:cxn ang="0">
                  <a:pos x="56" y="5"/>
                </a:cxn>
                <a:cxn ang="0">
                  <a:pos x="53" y="4"/>
                </a:cxn>
                <a:cxn ang="0">
                  <a:pos x="50" y="2"/>
                </a:cxn>
                <a:cxn ang="0">
                  <a:pos x="44" y="1"/>
                </a:cxn>
                <a:cxn ang="0">
                  <a:pos x="37" y="1"/>
                </a:cxn>
                <a:cxn ang="0">
                  <a:pos x="29" y="0"/>
                </a:cxn>
                <a:cxn ang="0">
                  <a:pos x="23" y="1"/>
                </a:cxn>
                <a:cxn ang="0">
                  <a:pos x="16" y="1"/>
                </a:cxn>
                <a:cxn ang="0">
                  <a:pos x="10" y="2"/>
                </a:cxn>
                <a:cxn ang="0">
                  <a:pos x="6" y="4"/>
                </a:cxn>
                <a:cxn ang="0">
                  <a:pos x="3" y="5"/>
                </a:cxn>
                <a:cxn ang="0">
                  <a:pos x="2" y="7"/>
                </a:cxn>
                <a:cxn ang="0">
                  <a:pos x="3" y="8"/>
                </a:cxn>
                <a:cxn ang="0">
                  <a:pos x="6" y="9"/>
                </a:cxn>
                <a:cxn ang="0">
                  <a:pos x="10" y="10"/>
                </a:cxn>
                <a:cxn ang="0">
                  <a:pos x="16" y="11"/>
                </a:cxn>
                <a:cxn ang="0">
                  <a:pos x="23" y="12"/>
                </a:cxn>
                <a:cxn ang="0">
                  <a:pos x="29" y="12"/>
                </a:cxn>
                <a:cxn ang="0">
                  <a:pos x="37" y="12"/>
                </a:cxn>
                <a:cxn ang="0">
                  <a:pos x="44" y="11"/>
                </a:cxn>
                <a:cxn ang="0">
                  <a:pos x="50" y="10"/>
                </a:cxn>
                <a:cxn ang="0">
                  <a:pos x="53" y="9"/>
                </a:cxn>
                <a:cxn ang="0">
                  <a:pos x="56" y="8"/>
                </a:cxn>
                <a:cxn ang="0">
                  <a:pos x="57" y="7"/>
                </a:cxn>
              </a:cxnLst>
              <a:rect l="0" t="0" r="r" b="b"/>
              <a:pathLst>
                <a:path w="60" h="13">
                  <a:moveTo>
                    <a:pt x="60" y="7"/>
                  </a:moveTo>
                  <a:lnTo>
                    <a:pt x="59" y="5"/>
                  </a:lnTo>
                  <a:lnTo>
                    <a:pt x="56" y="3"/>
                  </a:lnTo>
                  <a:lnTo>
                    <a:pt x="52" y="2"/>
                  </a:lnTo>
                  <a:lnTo>
                    <a:pt x="46" y="1"/>
                  </a:lnTo>
                  <a:lnTo>
                    <a:pt x="39" y="0"/>
                  </a:lnTo>
                  <a:lnTo>
                    <a:pt x="31" y="0"/>
                  </a:lnTo>
                  <a:lnTo>
                    <a:pt x="24" y="0"/>
                  </a:lnTo>
                  <a:lnTo>
                    <a:pt x="17" y="0"/>
                  </a:lnTo>
                  <a:lnTo>
                    <a:pt x="10" y="1"/>
                  </a:lnTo>
                  <a:lnTo>
                    <a:pt x="6" y="3"/>
                  </a:lnTo>
                  <a:lnTo>
                    <a:pt x="2" y="4"/>
                  </a:lnTo>
                  <a:lnTo>
                    <a:pt x="0" y="6"/>
                  </a:lnTo>
                  <a:lnTo>
                    <a:pt x="0" y="7"/>
                  </a:lnTo>
                  <a:lnTo>
                    <a:pt x="2" y="9"/>
                  </a:lnTo>
                  <a:lnTo>
                    <a:pt x="6" y="10"/>
                  </a:lnTo>
                  <a:lnTo>
                    <a:pt x="10" y="11"/>
                  </a:lnTo>
                  <a:lnTo>
                    <a:pt x="17" y="12"/>
                  </a:lnTo>
                  <a:lnTo>
                    <a:pt x="24" y="13"/>
                  </a:lnTo>
                  <a:lnTo>
                    <a:pt x="31" y="13"/>
                  </a:lnTo>
                  <a:lnTo>
                    <a:pt x="39" y="13"/>
                  </a:lnTo>
                  <a:lnTo>
                    <a:pt x="46" y="12"/>
                  </a:lnTo>
                  <a:lnTo>
                    <a:pt x="52" y="11"/>
                  </a:lnTo>
                  <a:lnTo>
                    <a:pt x="56" y="9"/>
                  </a:lnTo>
                  <a:lnTo>
                    <a:pt x="59" y="8"/>
                  </a:lnTo>
                  <a:lnTo>
                    <a:pt x="60" y="7"/>
                  </a:lnTo>
                  <a:close/>
                  <a:moveTo>
                    <a:pt x="57" y="7"/>
                  </a:moveTo>
                  <a:lnTo>
                    <a:pt x="56" y="5"/>
                  </a:lnTo>
                  <a:lnTo>
                    <a:pt x="53" y="4"/>
                  </a:lnTo>
                  <a:lnTo>
                    <a:pt x="50" y="2"/>
                  </a:lnTo>
                  <a:lnTo>
                    <a:pt x="44" y="1"/>
                  </a:lnTo>
                  <a:lnTo>
                    <a:pt x="37" y="1"/>
                  </a:lnTo>
                  <a:lnTo>
                    <a:pt x="29" y="0"/>
                  </a:lnTo>
                  <a:lnTo>
                    <a:pt x="23" y="1"/>
                  </a:lnTo>
                  <a:lnTo>
                    <a:pt x="16" y="1"/>
                  </a:lnTo>
                  <a:lnTo>
                    <a:pt x="10" y="2"/>
                  </a:lnTo>
                  <a:lnTo>
                    <a:pt x="6" y="4"/>
                  </a:lnTo>
                  <a:lnTo>
                    <a:pt x="3" y="5"/>
                  </a:lnTo>
                  <a:lnTo>
                    <a:pt x="2" y="7"/>
                  </a:lnTo>
                  <a:lnTo>
                    <a:pt x="3" y="8"/>
                  </a:lnTo>
                  <a:lnTo>
                    <a:pt x="6" y="9"/>
                  </a:lnTo>
                  <a:lnTo>
                    <a:pt x="10" y="10"/>
                  </a:lnTo>
                  <a:lnTo>
                    <a:pt x="16" y="11"/>
                  </a:lnTo>
                  <a:lnTo>
                    <a:pt x="23" y="12"/>
                  </a:lnTo>
                  <a:lnTo>
                    <a:pt x="29" y="12"/>
                  </a:lnTo>
                  <a:lnTo>
                    <a:pt x="37" y="12"/>
                  </a:lnTo>
                  <a:lnTo>
                    <a:pt x="44" y="11"/>
                  </a:lnTo>
                  <a:lnTo>
                    <a:pt x="50" y="10"/>
                  </a:lnTo>
                  <a:lnTo>
                    <a:pt x="53" y="9"/>
                  </a:lnTo>
                  <a:lnTo>
                    <a:pt x="56" y="8"/>
                  </a:lnTo>
                  <a:lnTo>
                    <a:pt x="57" y="7"/>
                  </a:lnTo>
                  <a:close/>
                </a:path>
              </a:pathLst>
            </a:custGeom>
            <a:solidFill>
              <a:srgbClr val="8181AA"/>
            </a:solidFill>
            <a:ln w="9525">
              <a:noFill/>
              <a:round/>
              <a:headEnd/>
              <a:tailEnd/>
            </a:ln>
            <a:effectLst/>
          </p:spPr>
          <p:txBody>
            <a:bodyPr wrap="none" anchor="ctr"/>
            <a:lstStyle/>
            <a:p>
              <a:endParaRPr lang="en-IN"/>
            </a:p>
          </p:txBody>
        </p:sp>
        <p:sp>
          <p:nvSpPr>
            <p:cNvPr id="5702" name="Freeform 1606"/>
            <p:cNvSpPr>
              <a:spLocks noChangeArrowheads="1"/>
            </p:cNvSpPr>
            <p:nvPr/>
          </p:nvSpPr>
          <p:spPr bwMode="auto">
            <a:xfrm>
              <a:off x="4922" y="1633"/>
              <a:ext cx="60" cy="12"/>
            </a:xfrm>
            <a:custGeom>
              <a:avLst/>
              <a:gdLst/>
              <a:ahLst/>
              <a:cxnLst>
                <a:cxn ang="0">
                  <a:pos x="55" y="7"/>
                </a:cxn>
                <a:cxn ang="0">
                  <a:pos x="54" y="5"/>
                </a:cxn>
                <a:cxn ang="0">
                  <a:pos x="51" y="4"/>
                </a:cxn>
                <a:cxn ang="0">
                  <a:pos x="48" y="2"/>
                </a:cxn>
                <a:cxn ang="0">
                  <a:pos x="42" y="1"/>
                </a:cxn>
                <a:cxn ang="0">
                  <a:pos x="35" y="1"/>
                </a:cxn>
                <a:cxn ang="0">
                  <a:pos x="27" y="0"/>
                </a:cxn>
                <a:cxn ang="0">
                  <a:pos x="21" y="1"/>
                </a:cxn>
                <a:cxn ang="0">
                  <a:pos x="14" y="1"/>
                </a:cxn>
                <a:cxn ang="0">
                  <a:pos x="8" y="2"/>
                </a:cxn>
                <a:cxn ang="0">
                  <a:pos x="4" y="4"/>
                </a:cxn>
                <a:cxn ang="0">
                  <a:pos x="1" y="5"/>
                </a:cxn>
                <a:cxn ang="0">
                  <a:pos x="0" y="7"/>
                </a:cxn>
                <a:cxn ang="0">
                  <a:pos x="1" y="8"/>
                </a:cxn>
                <a:cxn ang="0">
                  <a:pos x="4" y="9"/>
                </a:cxn>
                <a:cxn ang="0">
                  <a:pos x="8" y="10"/>
                </a:cxn>
                <a:cxn ang="0">
                  <a:pos x="14" y="11"/>
                </a:cxn>
                <a:cxn ang="0">
                  <a:pos x="21" y="12"/>
                </a:cxn>
                <a:cxn ang="0">
                  <a:pos x="27" y="12"/>
                </a:cxn>
                <a:cxn ang="0">
                  <a:pos x="35" y="12"/>
                </a:cxn>
                <a:cxn ang="0">
                  <a:pos x="42" y="11"/>
                </a:cxn>
                <a:cxn ang="0">
                  <a:pos x="48" y="10"/>
                </a:cxn>
                <a:cxn ang="0">
                  <a:pos x="51" y="9"/>
                </a:cxn>
                <a:cxn ang="0">
                  <a:pos x="54" y="8"/>
                </a:cxn>
                <a:cxn ang="0">
                  <a:pos x="55" y="7"/>
                </a:cxn>
                <a:cxn ang="0">
                  <a:pos x="52" y="7"/>
                </a:cxn>
                <a:cxn ang="0">
                  <a:pos x="51" y="5"/>
                </a:cxn>
                <a:cxn ang="0">
                  <a:pos x="49" y="4"/>
                </a:cxn>
                <a:cxn ang="0">
                  <a:pos x="45" y="3"/>
                </a:cxn>
                <a:cxn ang="0">
                  <a:pos x="39" y="2"/>
                </a:cxn>
                <a:cxn ang="0">
                  <a:pos x="33" y="1"/>
                </a:cxn>
                <a:cxn ang="0">
                  <a:pos x="27" y="1"/>
                </a:cxn>
                <a:cxn ang="0">
                  <a:pos x="20" y="1"/>
                </a:cxn>
                <a:cxn ang="0">
                  <a:pos x="13" y="2"/>
                </a:cxn>
                <a:cxn ang="0">
                  <a:pos x="8" y="3"/>
                </a:cxn>
                <a:cxn ang="0">
                  <a:pos x="4" y="5"/>
                </a:cxn>
                <a:cxn ang="0">
                  <a:pos x="4" y="6"/>
                </a:cxn>
                <a:cxn ang="0">
                  <a:pos x="4" y="7"/>
                </a:cxn>
                <a:cxn ang="0">
                  <a:pos x="4" y="8"/>
                </a:cxn>
                <a:cxn ang="0">
                  <a:pos x="8" y="10"/>
                </a:cxn>
                <a:cxn ang="0">
                  <a:pos x="13" y="11"/>
                </a:cxn>
                <a:cxn ang="0">
                  <a:pos x="20" y="11"/>
                </a:cxn>
                <a:cxn ang="0">
                  <a:pos x="27" y="12"/>
                </a:cxn>
                <a:cxn ang="0">
                  <a:pos x="33" y="12"/>
                </a:cxn>
                <a:cxn ang="0">
                  <a:pos x="39" y="11"/>
                </a:cxn>
                <a:cxn ang="0">
                  <a:pos x="45" y="10"/>
                </a:cxn>
                <a:cxn ang="0">
                  <a:pos x="49" y="9"/>
                </a:cxn>
                <a:cxn ang="0">
                  <a:pos x="51" y="7"/>
                </a:cxn>
                <a:cxn ang="0">
                  <a:pos x="52" y="7"/>
                </a:cxn>
              </a:cxnLst>
              <a:rect l="0" t="0" r="r" b="b"/>
              <a:pathLst>
                <a:path w="55" h="12">
                  <a:moveTo>
                    <a:pt x="55" y="7"/>
                  </a:moveTo>
                  <a:lnTo>
                    <a:pt x="54" y="5"/>
                  </a:lnTo>
                  <a:lnTo>
                    <a:pt x="51" y="4"/>
                  </a:lnTo>
                  <a:lnTo>
                    <a:pt x="48" y="2"/>
                  </a:lnTo>
                  <a:lnTo>
                    <a:pt x="42" y="1"/>
                  </a:lnTo>
                  <a:lnTo>
                    <a:pt x="35" y="1"/>
                  </a:lnTo>
                  <a:lnTo>
                    <a:pt x="27" y="0"/>
                  </a:lnTo>
                  <a:lnTo>
                    <a:pt x="21" y="1"/>
                  </a:lnTo>
                  <a:lnTo>
                    <a:pt x="14" y="1"/>
                  </a:lnTo>
                  <a:lnTo>
                    <a:pt x="8" y="2"/>
                  </a:lnTo>
                  <a:lnTo>
                    <a:pt x="4" y="4"/>
                  </a:lnTo>
                  <a:lnTo>
                    <a:pt x="1" y="5"/>
                  </a:lnTo>
                  <a:lnTo>
                    <a:pt x="0" y="7"/>
                  </a:lnTo>
                  <a:lnTo>
                    <a:pt x="1" y="8"/>
                  </a:lnTo>
                  <a:lnTo>
                    <a:pt x="4" y="9"/>
                  </a:lnTo>
                  <a:lnTo>
                    <a:pt x="8" y="10"/>
                  </a:lnTo>
                  <a:lnTo>
                    <a:pt x="14" y="11"/>
                  </a:lnTo>
                  <a:lnTo>
                    <a:pt x="21" y="12"/>
                  </a:lnTo>
                  <a:lnTo>
                    <a:pt x="27" y="12"/>
                  </a:lnTo>
                  <a:lnTo>
                    <a:pt x="35" y="12"/>
                  </a:lnTo>
                  <a:lnTo>
                    <a:pt x="42" y="11"/>
                  </a:lnTo>
                  <a:lnTo>
                    <a:pt x="48" y="10"/>
                  </a:lnTo>
                  <a:lnTo>
                    <a:pt x="51" y="9"/>
                  </a:lnTo>
                  <a:lnTo>
                    <a:pt x="54" y="8"/>
                  </a:lnTo>
                  <a:lnTo>
                    <a:pt x="55" y="7"/>
                  </a:lnTo>
                  <a:close/>
                  <a:moveTo>
                    <a:pt x="52" y="7"/>
                  </a:moveTo>
                  <a:lnTo>
                    <a:pt x="51" y="5"/>
                  </a:lnTo>
                  <a:lnTo>
                    <a:pt x="49" y="4"/>
                  </a:lnTo>
                  <a:lnTo>
                    <a:pt x="45" y="3"/>
                  </a:lnTo>
                  <a:lnTo>
                    <a:pt x="39" y="2"/>
                  </a:lnTo>
                  <a:lnTo>
                    <a:pt x="33" y="1"/>
                  </a:lnTo>
                  <a:lnTo>
                    <a:pt x="27" y="1"/>
                  </a:lnTo>
                  <a:lnTo>
                    <a:pt x="20" y="1"/>
                  </a:lnTo>
                  <a:lnTo>
                    <a:pt x="13" y="2"/>
                  </a:lnTo>
                  <a:lnTo>
                    <a:pt x="8" y="3"/>
                  </a:lnTo>
                  <a:lnTo>
                    <a:pt x="4" y="5"/>
                  </a:lnTo>
                  <a:lnTo>
                    <a:pt x="4" y="6"/>
                  </a:lnTo>
                  <a:lnTo>
                    <a:pt x="4" y="7"/>
                  </a:lnTo>
                  <a:lnTo>
                    <a:pt x="4" y="8"/>
                  </a:lnTo>
                  <a:lnTo>
                    <a:pt x="8" y="10"/>
                  </a:lnTo>
                  <a:lnTo>
                    <a:pt x="13" y="11"/>
                  </a:lnTo>
                  <a:lnTo>
                    <a:pt x="20" y="11"/>
                  </a:lnTo>
                  <a:lnTo>
                    <a:pt x="27" y="12"/>
                  </a:lnTo>
                  <a:lnTo>
                    <a:pt x="33" y="12"/>
                  </a:lnTo>
                  <a:lnTo>
                    <a:pt x="39" y="11"/>
                  </a:lnTo>
                  <a:lnTo>
                    <a:pt x="45" y="10"/>
                  </a:lnTo>
                  <a:lnTo>
                    <a:pt x="49" y="9"/>
                  </a:lnTo>
                  <a:lnTo>
                    <a:pt x="51" y="7"/>
                  </a:lnTo>
                  <a:lnTo>
                    <a:pt x="52" y="7"/>
                  </a:lnTo>
                  <a:close/>
                </a:path>
              </a:pathLst>
            </a:custGeom>
            <a:solidFill>
              <a:srgbClr val="7373B3"/>
            </a:solidFill>
            <a:ln w="9525">
              <a:noFill/>
              <a:round/>
              <a:headEnd/>
              <a:tailEnd/>
            </a:ln>
            <a:effectLst/>
          </p:spPr>
          <p:txBody>
            <a:bodyPr wrap="none" anchor="ctr"/>
            <a:lstStyle/>
            <a:p>
              <a:endParaRPr lang="en-IN"/>
            </a:p>
          </p:txBody>
        </p:sp>
        <p:sp>
          <p:nvSpPr>
            <p:cNvPr id="5703" name="Freeform 1607"/>
            <p:cNvSpPr>
              <a:spLocks noChangeArrowheads="1"/>
            </p:cNvSpPr>
            <p:nvPr/>
          </p:nvSpPr>
          <p:spPr bwMode="auto">
            <a:xfrm>
              <a:off x="4926" y="1633"/>
              <a:ext cx="52" cy="11"/>
            </a:xfrm>
            <a:custGeom>
              <a:avLst/>
              <a:gdLst/>
              <a:ahLst/>
              <a:cxnLst>
                <a:cxn ang="0">
                  <a:pos x="48" y="6"/>
                </a:cxn>
                <a:cxn ang="0">
                  <a:pos x="47" y="4"/>
                </a:cxn>
                <a:cxn ang="0">
                  <a:pos x="45" y="3"/>
                </a:cxn>
                <a:cxn ang="0">
                  <a:pos x="41" y="2"/>
                </a:cxn>
                <a:cxn ang="0">
                  <a:pos x="35" y="1"/>
                </a:cxn>
                <a:cxn ang="0">
                  <a:pos x="29" y="0"/>
                </a:cxn>
                <a:cxn ang="0">
                  <a:pos x="23" y="0"/>
                </a:cxn>
                <a:cxn ang="0">
                  <a:pos x="16" y="0"/>
                </a:cxn>
                <a:cxn ang="0">
                  <a:pos x="9" y="1"/>
                </a:cxn>
                <a:cxn ang="0">
                  <a:pos x="4" y="2"/>
                </a:cxn>
                <a:cxn ang="0">
                  <a:pos x="0" y="4"/>
                </a:cxn>
                <a:cxn ang="0">
                  <a:pos x="0" y="5"/>
                </a:cxn>
                <a:cxn ang="0">
                  <a:pos x="0" y="6"/>
                </a:cxn>
                <a:cxn ang="0">
                  <a:pos x="0" y="7"/>
                </a:cxn>
                <a:cxn ang="0">
                  <a:pos x="4" y="9"/>
                </a:cxn>
                <a:cxn ang="0">
                  <a:pos x="9" y="10"/>
                </a:cxn>
                <a:cxn ang="0">
                  <a:pos x="16" y="10"/>
                </a:cxn>
                <a:cxn ang="0">
                  <a:pos x="23" y="11"/>
                </a:cxn>
                <a:cxn ang="0">
                  <a:pos x="29" y="11"/>
                </a:cxn>
                <a:cxn ang="0">
                  <a:pos x="35" y="10"/>
                </a:cxn>
                <a:cxn ang="0">
                  <a:pos x="41" y="9"/>
                </a:cxn>
                <a:cxn ang="0">
                  <a:pos x="45" y="8"/>
                </a:cxn>
                <a:cxn ang="0">
                  <a:pos x="47" y="6"/>
                </a:cxn>
                <a:cxn ang="0">
                  <a:pos x="48" y="6"/>
                </a:cxn>
                <a:cxn ang="0">
                  <a:pos x="46" y="6"/>
                </a:cxn>
                <a:cxn ang="0">
                  <a:pos x="45" y="4"/>
                </a:cxn>
                <a:cxn ang="0">
                  <a:pos x="43" y="3"/>
                </a:cxn>
                <a:cxn ang="0">
                  <a:pos x="38" y="2"/>
                </a:cxn>
                <a:cxn ang="0">
                  <a:pos x="33" y="1"/>
                </a:cxn>
                <a:cxn ang="0">
                  <a:pos x="27" y="1"/>
                </a:cxn>
                <a:cxn ang="0">
                  <a:pos x="21" y="1"/>
                </a:cxn>
                <a:cxn ang="0">
                  <a:pos x="15" y="1"/>
                </a:cxn>
                <a:cxn ang="0">
                  <a:pos x="9" y="2"/>
                </a:cxn>
                <a:cxn ang="0">
                  <a:pos x="5" y="3"/>
                </a:cxn>
                <a:cxn ang="0">
                  <a:pos x="2" y="4"/>
                </a:cxn>
                <a:cxn ang="0">
                  <a:pos x="1" y="6"/>
                </a:cxn>
                <a:cxn ang="0">
                  <a:pos x="2" y="6"/>
                </a:cxn>
                <a:cxn ang="0">
                  <a:pos x="5" y="8"/>
                </a:cxn>
                <a:cxn ang="0">
                  <a:pos x="9" y="9"/>
                </a:cxn>
                <a:cxn ang="0">
                  <a:pos x="15" y="10"/>
                </a:cxn>
                <a:cxn ang="0">
                  <a:pos x="21" y="10"/>
                </a:cxn>
                <a:cxn ang="0">
                  <a:pos x="27" y="10"/>
                </a:cxn>
                <a:cxn ang="0">
                  <a:pos x="33" y="10"/>
                </a:cxn>
                <a:cxn ang="0">
                  <a:pos x="38" y="9"/>
                </a:cxn>
                <a:cxn ang="0">
                  <a:pos x="43" y="8"/>
                </a:cxn>
                <a:cxn ang="0">
                  <a:pos x="45" y="6"/>
                </a:cxn>
                <a:cxn ang="0">
                  <a:pos x="46" y="6"/>
                </a:cxn>
              </a:cxnLst>
              <a:rect l="0" t="0" r="r" b="b"/>
              <a:pathLst>
                <a:path w="48" h="11">
                  <a:moveTo>
                    <a:pt x="48" y="6"/>
                  </a:moveTo>
                  <a:lnTo>
                    <a:pt x="47" y="4"/>
                  </a:lnTo>
                  <a:lnTo>
                    <a:pt x="45" y="3"/>
                  </a:lnTo>
                  <a:lnTo>
                    <a:pt x="41" y="2"/>
                  </a:lnTo>
                  <a:lnTo>
                    <a:pt x="35" y="1"/>
                  </a:lnTo>
                  <a:lnTo>
                    <a:pt x="29" y="0"/>
                  </a:lnTo>
                  <a:lnTo>
                    <a:pt x="23" y="0"/>
                  </a:lnTo>
                  <a:lnTo>
                    <a:pt x="16" y="0"/>
                  </a:lnTo>
                  <a:lnTo>
                    <a:pt x="9" y="1"/>
                  </a:lnTo>
                  <a:lnTo>
                    <a:pt x="4" y="2"/>
                  </a:lnTo>
                  <a:lnTo>
                    <a:pt x="0" y="4"/>
                  </a:lnTo>
                  <a:lnTo>
                    <a:pt x="0" y="5"/>
                  </a:lnTo>
                  <a:lnTo>
                    <a:pt x="0" y="6"/>
                  </a:lnTo>
                  <a:lnTo>
                    <a:pt x="0" y="7"/>
                  </a:lnTo>
                  <a:lnTo>
                    <a:pt x="4" y="9"/>
                  </a:lnTo>
                  <a:lnTo>
                    <a:pt x="9" y="10"/>
                  </a:lnTo>
                  <a:lnTo>
                    <a:pt x="16" y="10"/>
                  </a:lnTo>
                  <a:lnTo>
                    <a:pt x="23" y="11"/>
                  </a:lnTo>
                  <a:lnTo>
                    <a:pt x="29" y="11"/>
                  </a:lnTo>
                  <a:lnTo>
                    <a:pt x="35" y="10"/>
                  </a:lnTo>
                  <a:lnTo>
                    <a:pt x="41" y="9"/>
                  </a:lnTo>
                  <a:lnTo>
                    <a:pt x="45" y="8"/>
                  </a:lnTo>
                  <a:lnTo>
                    <a:pt x="47" y="6"/>
                  </a:lnTo>
                  <a:lnTo>
                    <a:pt x="48" y="6"/>
                  </a:lnTo>
                  <a:close/>
                  <a:moveTo>
                    <a:pt x="46" y="6"/>
                  </a:moveTo>
                  <a:lnTo>
                    <a:pt x="45" y="4"/>
                  </a:lnTo>
                  <a:lnTo>
                    <a:pt x="43" y="3"/>
                  </a:lnTo>
                  <a:lnTo>
                    <a:pt x="38" y="2"/>
                  </a:lnTo>
                  <a:lnTo>
                    <a:pt x="33" y="1"/>
                  </a:lnTo>
                  <a:lnTo>
                    <a:pt x="27" y="1"/>
                  </a:lnTo>
                  <a:lnTo>
                    <a:pt x="21" y="1"/>
                  </a:lnTo>
                  <a:lnTo>
                    <a:pt x="15" y="1"/>
                  </a:lnTo>
                  <a:lnTo>
                    <a:pt x="9" y="2"/>
                  </a:lnTo>
                  <a:lnTo>
                    <a:pt x="5" y="3"/>
                  </a:lnTo>
                  <a:lnTo>
                    <a:pt x="2" y="4"/>
                  </a:lnTo>
                  <a:lnTo>
                    <a:pt x="1" y="6"/>
                  </a:lnTo>
                  <a:lnTo>
                    <a:pt x="2" y="6"/>
                  </a:lnTo>
                  <a:lnTo>
                    <a:pt x="5" y="8"/>
                  </a:lnTo>
                  <a:lnTo>
                    <a:pt x="9" y="9"/>
                  </a:lnTo>
                  <a:lnTo>
                    <a:pt x="15" y="10"/>
                  </a:lnTo>
                  <a:lnTo>
                    <a:pt x="21" y="10"/>
                  </a:lnTo>
                  <a:lnTo>
                    <a:pt x="27" y="10"/>
                  </a:lnTo>
                  <a:lnTo>
                    <a:pt x="33" y="10"/>
                  </a:lnTo>
                  <a:lnTo>
                    <a:pt x="38" y="9"/>
                  </a:lnTo>
                  <a:lnTo>
                    <a:pt x="43" y="8"/>
                  </a:lnTo>
                  <a:lnTo>
                    <a:pt x="45" y="6"/>
                  </a:lnTo>
                  <a:lnTo>
                    <a:pt x="46" y="6"/>
                  </a:lnTo>
                  <a:close/>
                </a:path>
              </a:pathLst>
            </a:custGeom>
            <a:solidFill>
              <a:srgbClr val="6363BD"/>
            </a:solidFill>
            <a:ln w="9525">
              <a:noFill/>
              <a:round/>
              <a:headEnd/>
              <a:tailEnd/>
            </a:ln>
            <a:effectLst/>
          </p:spPr>
          <p:txBody>
            <a:bodyPr wrap="none" anchor="ctr"/>
            <a:lstStyle/>
            <a:p>
              <a:endParaRPr lang="en-IN"/>
            </a:p>
          </p:txBody>
        </p:sp>
        <p:sp>
          <p:nvSpPr>
            <p:cNvPr id="5704" name="Freeform 1608"/>
            <p:cNvSpPr>
              <a:spLocks noChangeArrowheads="1"/>
            </p:cNvSpPr>
            <p:nvPr/>
          </p:nvSpPr>
          <p:spPr bwMode="auto">
            <a:xfrm>
              <a:off x="4927" y="1635"/>
              <a:ext cx="49" cy="9"/>
            </a:xfrm>
            <a:custGeom>
              <a:avLst/>
              <a:gdLst/>
              <a:ahLst/>
              <a:cxnLst>
                <a:cxn ang="0">
                  <a:pos x="45" y="5"/>
                </a:cxn>
                <a:cxn ang="0">
                  <a:pos x="44" y="3"/>
                </a:cxn>
                <a:cxn ang="0">
                  <a:pos x="42" y="2"/>
                </a:cxn>
                <a:cxn ang="0">
                  <a:pos x="37" y="1"/>
                </a:cxn>
                <a:cxn ang="0">
                  <a:pos x="32" y="0"/>
                </a:cxn>
                <a:cxn ang="0">
                  <a:pos x="26" y="0"/>
                </a:cxn>
                <a:cxn ang="0">
                  <a:pos x="20" y="0"/>
                </a:cxn>
                <a:cxn ang="0">
                  <a:pos x="14" y="0"/>
                </a:cxn>
                <a:cxn ang="0">
                  <a:pos x="8" y="1"/>
                </a:cxn>
                <a:cxn ang="0">
                  <a:pos x="4" y="2"/>
                </a:cxn>
                <a:cxn ang="0">
                  <a:pos x="1" y="3"/>
                </a:cxn>
                <a:cxn ang="0">
                  <a:pos x="0" y="5"/>
                </a:cxn>
                <a:cxn ang="0">
                  <a:pos x="1" y="5"/>
                </a:cxn>
                <a:cxn ang="0">
                  <a:pos x="4" y="7"/>
                </a:cxn>
                <a:cxn ang="0">
                  <a:pos x="8" y="8"/>
                </a:cxn>
                <a:cxn ang="0">
                  <a:pos x="14" y="9"/>
                </a:cxn>
                <a:cxn ang="0">
                  <a:pos x="20" y="9"/>
                </a:cxn>
                <a:cxn ang="0">
                  <a:pos x="26" y="9"/>
                </a:cxn>
                <a:cxn ang="0">
                  <a:pos x="32" y="9"/>
                </a:cxn>
                <a:cxn ang="0">
                  <a:pos x="37" y="8"/>
                </a:cxn>
                <a:cxn ang="0">
                  <a:pos x="42" y="7"/>
                </a:cxn>
                <a:cxn ang="0">
                  <a:pos x="44" y="5"/>
                </a:cxn>
                <a:cxn ang="0">
                  <a:pos x="45" y="5"/>
                </a:cxn>
                <a:cxn ang="0">
                  <a:pos x="42" y="5"/>
                </a:cxn>
                <a:cxn ang="0">
                  <a:pos x="42" y="3"/>
                </a:cxn>
                <a:cxn ang="0">
                  <a:pos x="39" y="2"/>
                </a:cxn>
                <a:cxn ang="0">
                  <a:pos x="34" y="1"/>
                </a:cxn>
                <a:cxn ang="0">
                  <a:pos x="29" y="1"/>
                </a:cxn>
                <a:cxn ang="0">
                  <a:pos x="22" y="0"/>
                </a:cxn>
                <a:cxn ang="0">
                  <a:pos x="17" y="1"/>
                </a:cxn>
                <a:cxn ang="0">
                  <a:pos x="11" y="1"/>
                </a:cxn>
                <a:cxn ang="0">
                  <a:pos x="7" y="2"/>
                </a:cxn>
                <a:cxn ang="0">
                  <a:pos x="4" y="3"/>
                </a:cxn>
                <a:cxn ang="0">
                  <a:pos x="3" y="5"/>
                </a:cxn>
                <a:cxn ang="0">
                  <a:pos x="4" y="5"/>
                </a:cxn>
                <a:cxn ang="0">
                  <a:pos x="7" y="7"/>
                </a:cxn>
                <a:cxn ang="0">
                  <a:pos x="11" y="8"/>
                </a:cxn>
                <a:cxn ang="0">
                  <a:pos x="17" y="8"/>
                </a:cxn>
                <a:cxn ang="0">
                  <a:pos x="22" y="8"/>
                </a:cxn>
                <a:cxn ang="0">
                  <a:pos x="29" y="8"/>
                </a:cxn>
                <a:cxn ang="0">
                  <a:pos x="34" y="8"/>
                </a:cxn>
                <a:cxn ang="0">
                  <a:pos x="39" y="7"/>
                </a:cxn>
                <a:cxn ang="0">
                  <a:pos x="42" y="5"/>
                </a:cxn>
                <a:cxn ang="0">
                  <a:pos x="42" y="5"/>
                </a:cxn>
              </a:cxnLst>
              <a:rect l="0" t="0" r="r" b="b"/>
              <a:pathLst>
                <a:path w="45" h="9">
                  <a:moveTo>
                    <a:pt x="45" y="5"/>
                  </a:moveTo>
                  <a:lnTo>
                    <a:pt x="44" y="3"/>
                  </a:lnTo>
                  <a:lnTo>
                    <a:pt x="42" y="2"/>
                  </a:lnTo>
                  <a:lnTo>
                    <a:pt x="37" y="1"/>
                  </a:lnTo>
                  <a:lnTo>
                    <a:pt x="32" y="0"/>
                  </a:lnTo>
                  <a:lnTo>
                    <a:pt x="26" y="0"/>
                  </a:lnTo>
                  <a:lnTo>
                    <a:pt x="20" y="0"/>
                  </a:lnTo>
                  <a:lnTo>
                    <a:pt x="14" y="0"/>
                  </a:lnTo>
                  <a:lnTo>
                    <a:pt x="8" y="1"/>
                  </a:lnTo>
                  <a:lnTo>
                    <a:pt x="4" y="2"/>
                  </a:lnTo>
                  <a:lnTo>
                    <a:pt x="1" y="3"/>
                  </a:lnTo>
                  <a:lnTo>
                    <a:pt x="0" y="5"/>
                  </a:lnTo>
                  <a:lnTo>
                    <a:pt x="1" y="5"/>
                  </a:lnTo>
                  <a:lnTo>
                    <a:pt x="4" y="7"/>
                  </a:lnTo>
                  <a:lnTo>
                    <a:pt x="8" y="8"/>
                  </a:lnTo>
                  <a:lnTo>
                    <a:pt x="14" y="9"/>
                  </a:lnTo>
                  <a:lnTo>
                    <a:pt x="20" y="9"/>
                  </a:lnTo>
                  <a:lnTo>
                    <a:pt x="26" y="9"/>
                  </a:lnTo>
                  <a:lnTo>
                    <a:pt x="32" y="9"/>
                  </a:lnTo>
                  <a:lnTo>
                    <a:pt x="37" y="8"/>
                  </a:lnTo>
                  <a:lnTo>
                    <a:pt x="42" y="7"/>
                  </a:lnTo>
                  <a:lnTo>
                    <a:pt x="44" y="5"/>
                  </a:lnTo>
                  <a:lnTo>
                    <a:pt x="45" y="5"/>
                  </a:lnTo>
                  <a:close/>
                  <a:moveTo>
                    <a:pt x="42" y="5"/>
                  </a:moveTo>
                  <a:lnTo>
                    <a:pt x="42" y="3"/>
                  </a:lnTo>
                  <a:lnTo>
                    <a:pt x="39" y="2"/>
                  </a:lnTo>
                  <a:lnTo>
                    <a:pt x="34" y="1"/>
                  </a:lnTo>
                  <a:lnTo>
                    <a:pt x="29" y="1"/>
                  </a:lnTo>
                  <a:lnTo>
                    <a:pt x="22" y="0"/>
                  </a:lnTo>
                  <a:lnTo>
                    <a:pt x="17" y="1"/>
                  </a:lnTo>
                  <a:lnTo>
                    <a:pt x="11" y="1"/>
                  </a:lnTo>
                  <a:lnTo>
                    <a:pt x="7" y="2"/>
                  </a:lnTo>
                  <a:lnTo>
                    <a:pt x="4" y="3"/>
                  </a:lnTo>
                  <a:lnTo>
                    <a:pt x="3" y="5"/>
                  </a:lnTo>
                  <a:lnTo>
                    <a:pt x="4" y="5"/>
                  </a:lnTo>
                  <a:lnTo>
                    <a:pt x="7" y="7"/>
                  </a:lnTo>
                  <a:lnTo>
                    <a:pt x="11" y="8"/>
                  </a:lnTo>
                  <a:lnTo>
                    <a:pt x="17" y="8"/>
                  </a:lnTo>
                  <a:lnTo>
                    <a:pt x="22" y="8"/>
                  </a:lnTo>
                  <a:lnTo>
                    <a:pt x="29" y="8"/>
                  </a:lnTo>
                  <a:lnTo>
                    <a:pt x="34" y="8"/>
                  </a:lnTo>
                  <a:lnTo>
                    <a:pt x="39" y="7"/>
                  </a:lnTo>
                  <a:lnTo>
                    <a:pt x="42" y="5"/>
                  </a:lnTo>
                  <a:lnTo>
                    <a:pt x="42" y="5"/>
                  </a:lnTo>
                  <a:close/>
                </a:path>
              </a:pathLst>
            </a:custGeom>
            <a:solidFill>
              <a:srgbClr val="5252C9"/>
            </a:solidFill>
            <a:ln w="9525">
              <a:noFill/>
              <a:round/>
              <a:headEnd/>
              <a:tailEnd/>
            </a:ln>
            <a:effectLst/>
          </p:spPr>
          <p:txBody>
            <a:bodyPr wrap="none" anchor="ctr"/>
            <a:lstStyle/>
            <a:p>
              <a:endParaRPr lang="en-IN"/>
            </a:p>
          </p:txBody>
        </p:sp>
        <p:sp>
          <p:nvSpPr>
            <p:cNvPr id="5705" name="Freeform 1609"/>
            <p:cNvSpPr>
              <a:spLocks noChangeArrowheads="1"/>
            </p:cNvSpPr>
            <p:nvPr/>
          </p:nvSpPr>
          <p:spPr bwMode="auto">
            <a:xfrm>
              <a:off x="4931" y="1635"/>
              <a:ext cx="42" cy="8"/>
            </a:xfrm>
            <a:custGeom>
              <a:avLst/>
              <a:gdLst/>
              <a:ahLst/>
              <a:cxnLst>
                <a:cxn ang="0">
                  <a:pos x="39" y="5"/>
                </a:cxn>
                <a:cxn ang="0">
                  <a:pos x="39" y="3"/>
                </a:cxn>
                <a:cxn ang="0">
                  <a:pos x="36" y="2"/>
                </a:cxn>
                <a:cxn ang="0">
                  <a:pos x="31" y="1"/>
                </a:cxn>
                <a:cxn ang="0">
                  <a:pos x="26" y="1"/>
                </a:cxn>
                <a:cxn ang="0">
                  <a:pos x="19" y="0"/>
                </a:cxn>
                <a:cxn ang="0">
                  <a:pos x="14" y="1"/>
                </a:cxn>
                <a:cxn ang="0">
                  <a:pos x="8" y="1"/>
                </a:cxn>
                <a:cxn ang="0">
                  <a:pos x="4" y="2"/>
                </a:cxn>
                <a:cxn ang="0">
                  <a:pos x="1" y="3"/>
                </a:cxn>
                <a:cxn ang="0">
                  <a:pos x="0" y="5"/>
                </a:cxn>
                <a:cxn ang="0">
                  <a:pos x="1" y="5"/>
                </a:cxn>
                <a:cxn ang="0">
                  <a:pos x="4" y="7"/>
                </a:cxn>
                <a:cxn ang="0">
                  <a:pos x="8" y="8"/>
                </a:cxn>
                <a:cxn ang="0">
                  <a:pos x="14" y="8"/>
                </a:cxn>
                <a:cxn ang="0">
                  <a:pos x="19" y="8"/>
                </a:cxn>
                <a:cxn ang="0">
                  <a:pos x="26" y="8"/>
                </a:cxn>
                <a:cxn ang="0">
                  <a:pos x="31" y="8"/>
                </a:cxn>
                <a:cxn ang="0">
                  <a:pos x="36" y="7"/>
                </a:cxn>
                <a:cxn ang="0">
                  <a:pos x="39" y="5"/>
                </a:cxn>
                <a:cxn ang="0">
                  <a:pos x="39" y="5"/>
                </a:cxn>
                <a:cxn ang="0">
                  <a:pos x="37" y="5"/>
                </a:cxn>
                <a:cxn ang="0">
                  <a:pos x="36" y="4"/>
                </a:cxn>
                <a:cxn ang="0">
                  <a:pos x="33" y="3"/>
                </a:cxn>
                <a:cxn ang="0">
                  <a:pos x="29" y="2"/>
                </a:cxn>
                <a:cxn ang="0">
                  <a:pos x="24" y="1"/>
                </a:cxn>
                <a:cxn ang="0">
                  <a:pos x="19" y="1"/>
                </a:cxn>
                <a:cxn ang="0">
                  <a:pos x="13" y="1"/>
                </a:cxn>
                <a:cxn ang="0">
                  <a:pos x="9" y="2"/>
                </a:cxn>
                <a:cxn ang="0">
                  <a:pos x="5" y="3"/>
                </a:cxn>
                <a:cxn ang="0">
                  <a:pos x="3" y="4"/>
                </a:cxn>
                <a:cxn ang="0">
                  <a:pos x="3" y="5"/>
                </a:cxn>
                <a:cxn ang="0">
                  <a:pos x="5" y="6"/>
                </a:cxn>
                <a:cxn ang="0">
                  <a:pos x="9" y="7"/>
                </a:cxn>
                <a:cxn ang="0">
                  <a:pos x="13" y="7"/>
                </a:cxn>
                <a:cxn ang="0">
                  <a:pos x="19" y="8"/>
                </a:cxn>
                <a:cxn ang="0">
                  <a:pos x="24" y="8"/>
                </a:cxn>
                <a:cxn ang="0">
                  <a:pos x="29" y="7"/>
                </a:cxn>
                <a:cxn ang="0">
                  <a:pos x="33" y="6"/>
                </a:cxn>
                <a:cxn ang="0">
                  <a:pos x="36" y="5"/>
                </a:cxn>
                <a:cxn ang="0">
                  <a:pos x="37" y="5"/>
                </a:cxn>
              </a:cxnLst>
              <a:rect l="0" t="0" r="r" b="b"/>
              <a:pathLst>
                <a:path w="39" h="8">
                  <a:moveTo>
                    <a:pt x="39" y="5"/>
                  </a:moveTo>
                  <a:lnTo>
                    <a:pt x="39" y="3"/>
                  </a:lnTo>
                  <a:lnTo>
                    <a:pt x="36" y="2"/>
                  </a:lnTo>
                  <a:lnTo>
                    <a:pt x="31" y="1"/>
                  </a:lnTo>
                  <a:lnTo>
                    <a:pt x="26" y="1"/>
                  </a:lnTo>
                  <a:lnTo>
                    <a:pt x="19" y="0"/>
                  </a:lnTo>
                  <a:lnTo>
                    <a:pt x="14" y="1"/>
                  </a:lnTo>
                  <a:lnTo>
                    <a:pt x="8" y="1"/>
                  </a:lnTo>
                  <a:lnTo>
                    <a:pt x="4" y="2"/>
                  </a:lnTo>
                  <a:lnTo>
                    <a:pt x="1" y="3"/>
                  </a:lnTo>
                  <a:lnTo>
                    <a:pt x="0" y="5"/>
                  </a:lnTo>
                  <a:lnTo>
                    <a:pt x="1" y="5"/>
                  </a:lnTo>
                  <a:lnTo>
                    <a:pt x="4" y="7"/>
                  </a:lnTo>
                  <a:lnTo>
                    <a:pt x="8" y="8"/>
                  </a:lnTo>
                  <a:lnTo>
                    <a:pt x="14" y="8"/>
                  </a:lnTo>
                  <a:lnTo>
                    <a:pt x="19" y="8"/>
                  </a:lnTo>
                  <a:lnTo>
                    <a:pt x="26" y="8"/>
                  </a:lnTo>
                  <a:lnTo>
                    <a:pt x="31" y="8"/>
                  </a:lnTo>
                  <a:lnTo>
                    <a:pt x="36" y="7"/>
                  </a:lnTo>
                  <a:lnTo>
                    <a:pt x="39" y="5"/>
                  </a:lnTo>
                  <a:lnTo>
                    <a:pt x="39" y="5"/>
                  </a:lnTo>
                  <a:close/>
                  <a:moveTo>
                    <a:pt x="37" y="5"/>
                  </a:moveTo>
                  <a:lnTo>
                    <a:pt x="36" y="4"/>
                  </a:lnTo>
                  <a:lnTo>
                    <a:pt x="33" y="3"/>
                  </a:lnTo>
                  <a:lnTo>
                    <a:pt x="29" y="2"/>
                  </a:lnTo>
                  <a:lnTo>
                    <a:pt x="24" y="1"/>
                  </a:lnTo>
                  <a:lnTo>
                    <a:pt x="19" y="1"/>
                  </a:lnTo>
                  <a:lnTo>
                    <a:pt x="13" y="1"/>
                  </a:lnTo>
                  <a:lnTo>
                    <a:pt x="9" y="2"/>
                  </a:lnTo>
                  <a:lnTo>
                    <a:pt x="5" y="3"/>
                  </a:lnTo>
                  <a:lnTo>
                    <a:pt x="3" y="4"/>
                  </a:lnTo>
                  <a:lnTo>
                    <a:pt x="3" y="5"/>
                  </a:lnTo>
                  <a:lnTo>
                    <a:pt x="5" y="6"/>
                  </a:lnTo>
                  <a:lnTo>
                    <a:pt x="9" y="7"/>
                  </a:lnTo>
                  <a:lnTo>
                    <a:pt x="13" y="7"/>
                  </a:lnTo>
                  <a:lnTo>
                    <a:pt x="19" y="8"/>
                  </a:lnTo>
                  <a:lnTo>
                    <a:pt x="24" y="8"/>
                  </a:lnTo>
                  <a:lnTo>
                    <a:pt x="29" y="7"/>
                  </a:lnTo>
                  <a:lnTo>
                    <a:pt x="33" y="6"/>
                  </a:lnTo>
                  <a:lnTo>
                    <a:pt x="36" y="5"/>
                  </a:lnTo>
                  <a:lnTo>
                    <a:pt x="37" y="5"/>
                  </a:lnTo>
                  <a:close/>
                </a:path>
              </a:pathLst>
            </a:custGeom>
            <a:solidFill>
              <a:srgbClr val="3E3ED5"/>
            </a:solidFill>
            <a:ln w="9525">
              <a:noFill/>
              <a:round/>
              <a:headEnd/>
              <a:tailEnd/>
            </a:ln>
            <a:effectLst/>
          </p:spPr>
          <p:txBody>
            <a:bodyPr wrap="none" anchor="ctr"/>
            <a:lstStyle/>
            <a:p>
              <a:endParaRPr lang="en-IN"/>
            </a:p>
          </p:txBody>
        </p:sp>
        <p:sp>
          <p:nvSpPr>
            <p:cNvPr id="5706" name="Freeform 1610"/>
            <p:cNvSpPr>
              <a:spLocks noChangeArrowheads="1"/>
            </p:cNvSpPr>
            <p:nvPr/>
          </p:nvSpPr>
          <p:spPr bwMode="auto">
            <a:xfrm>
              <a:off x="4934" y="1636"/>
              <a:ext cx="37" cy="7"/>
            </a:xfrm>
            <a:custGeom>
              <a:avLst/>
              <a:gdLst/>
              <a:ahLst/>
              <a:cxnLst>
                <a:cxn ang="0">
                  <a:pos x="34" y="4"/>
                </a:cxn>
                <a:cxn ang="0">
                  <a:pos x="33" y="3"/>
                </a:cxn>
                <a:cxn ang="0">
                  <a:pos x="30" y="2"/>
                </a:cxn>
                <a:cxn ang="0">
                  <a:pos x="26" y="1"/>
                </a:cxn>
                <a:cxn ang="0">
                  <a:pos x="21" y="0"/>
                </a:cxn>
                <a:cxn ang="0">
                  <a:pos x="16" y="0"/>
                </a:cxn>
                <a:cxn ang="0">
                  <a:pos x="10" y="0"/>
                </a:cxn>
                <a:cxn ang="0">
                  <a:pos x="6" y="1"/>
                </a:cxn>
                <a:cxn ang="0">
                  <a:pos x="2" y="2"/>
                </a:cxn>
                <a:cxn ang="0">
                  <a:pos x="0" y="3"/>
                </a:cxn>
                <a:cxn ang="0">
                  <a:pos x="0" y="4"/>
                </a:cxn>
                <a:cxn ang="0">
                  <a:pos x="2" y="5"/>
                </a:cxn>
                <a:cxn ang="0">
                  <a:pos x="6" y="6"/>
                </a:cxn>
                <a:cxn ang="0">
                  <a:pos x="10" y="6"/>
                </a:cxn>
                <a:cxn ang="0">
                  <a:pos x="16" y="7"/>
                </a:cxn>
                <a:cxn ang="0">
                  <a:pos x="21" y="7"/>
                </a:cxn>
                <a:cxn ang="0">
                  <a:pos x="26" y="6"/>
                </a:cxn>
                <a:cxn ang="0">
                  <a:pos x="30" y="5"/>
                </a:cxn>
                <a:cxn ang="0">
                  <a:pos x="33" y="4"/>
                </a:cxn>
                <a:cxn ang="0">
                  <a:pos x="34" y="4"/>
                </a:cxn>
                <a:cxn ang="0">
                  <a:pos x="31" y="4"/>
                </a:cxn>
                <a:cxn ang="0">
                  <a:pos x="30" y="3"/>
                </a:cxn>
                <a:cxn ang="0">
                  <a:pos x="27" y="2"/>
                </a:cxn>
                <a:cxn ang="0">
                  <a:pos x="23" y="1"/>
                </a:cxn>
                <a:cxn ang="0">
                  <a:pos x="18" y="1"/>
                </a:cxn>
                <a:cxn ang="0">
                  <a:pos x="13" y="1"/>
                </a:cxn>
                <a:cxn ang="0">
                  <a:pos x="9" y="1"/>
                </a:cxn>
                <a:cxn ang="0">
                  <a:pos x="5" y="2"/>
                </a:cxn>
                <a:cxn ang="0">
                  <a:pos x="3" y="3"/>
                </a:cxn>
                <a:cxn ang="0">
                  <a:pos x="3" y="4"/>
                </a:cxn>
                <a:cxn ang="0">
                  <a:pos x="5" y="5"/>
                </a:cxn>
                <a:cxn ang="0">
                  <a:pos x="9" y="5"/>
                </a:cxn>
                <a:cxn ang="0">
                  <a:pos x="13" y="6"/>
                </a:cxn>
                <a:cxn ang="0">
                  <a:pos x="18" y="6"/>
                </a:cxn>
                <a:cxn ang="0">
                  <a:pos x="23" y="6"/>
                </a:cxn>
                <a:cxn ang="0">
                  <a:pos x="27" y="5"/>
                </a:cxn>
                <a:cxn ang="0">
                  <a:pos x="30" y="4"/>
                </a:cxn>
                <a:cxn ang="0">
                  <a:pos x="31" y="4"/>
                </a:cxn>
              </a:cxnLst>
              <a:rect l="0" t="0" r="r" b="b"/>
              <a:pathLst>
                <a:path w="34" h="7">
                  <a:moveTo>
                    <a:pt x="34" y="4"/>
                  </a:moveTo>
                  <a:lnTo>
                    <a:pt x="33" y="3"/>
                  </a:lnTo>
                  <a:lnTo>
                    <a:pt x="30" y="2"/>
                  </a:lnTo>
                  <a:lnTo>
                    <a:pt x="26" y="1"/>
                  </a:lnTo>
                  <a:lnTo>
                    <a:pt x="21" y="0"/>
                  </a:lnTo>
                  <a:lnTo>
                    <a:pt x="16" y="0"/>
                  </a:lnTo>
                  <a:lnTo>
                    <a:pt x="10" y="0"/>
                  </a:lnTo>
                  <a:lnTo>
                    <a:pt x="6" y="1"/>
                  </a:lnTo>
                  <a:lnTo>
                    <a:pt x="2" y="2"/>
                  </a:lnTo>
                  <a:lnTo>
                    <a:pt x="0" y="3"/>
                  </a:lnTo>
                  <a:lnTo>
                    <a:pt x="0" y="4"/>
                  </a:lnTo>
                  <a:lnTo>
                    <a:pt x="2" y="5"/>
                  </a:lnTo>
                  <a:lnTo>
                    <a:pt x="6" y="6"/>
                  </a:lnTo>
                  <a:lnTo>
                    <a:pt x="10" y="6"/>
                  </a:lnTo>
                  <a:lnTo>
                    <a:pt x="16" y="7"/>
                  </a:lnTo>
                  <a:lnTo>
                    <a:pt x="21" y="7"/>
                  </a:lnTo>
                  <a:lnTo>
                    <a:pt x="26" y="6"/>
                  </a:lnTo>
                  <a:lnTo>
                    <a:pt x="30" y="5"/>
                  </a:lnTo>
                  <a:lnTo>
                    <a:pt x="33" y="4"/>
                  </a:lnTo>
                  <a:lnTo>
                    <a:pt x="34" y="4"/>
                  </a:lnTo>
                  <a:close/>
                  <a:moveTo>
                    <a:pt x="31" y="4"/>
                  </a:moveTo>
                  <a:lnTo>
                    <a:pt x="30" y="3"/>
                  </a:lnTo>
                  <a:lnTo>
                    <a:pt x="27" y="2"/>
                  </a:lnTo>
                  <a:lnTo>
                    <a:pt x="23" y="1"/>
                  </a:lnTo>
                  <a:lnTo>
                    <a:pt x="18" y="1"/>
                  </a:lnTo>
                  <a:lnTo>
                    <a:pt x="13" y="1"/>
                  </a:lnTo>
                  <a:lnTo>
                    <a:pt x="9" y="1"/>
                  </a:lnTo>
                  <a:lnTo>
                    <a:pt x="5" y="2"/>
                  </a:lnTo>
                  <a:lnTo>
                    <a:pt x="3" y="3"/>
                  </a:lnTo>
                  <a:lnTo>
                    <a:pt x="3" y="4"/>
                  </a:lnTo>
                  <a:lnTo>
                    <a:pt x="5" y="5"/>
                  </a:lnTo>
                  <a:lnTo>
                    <a:pt x="9" y="5"/>
                  </a:lnTo>
                  <a:lnTo>
                    <a:pt x="13" y="6"/>
                  </a:lnTo>
                  <a:lnTo>
                    <a:pt x="18" y="6"/>
                  </a:lnTo>
                  <a:lnTo>
                    <a:pt x="23" y="6"/>
                  </a:lnTo>
                  <a:lnTo>
                    <a:pt x="27" y="5"/>
                  </a:lnTo>
                  <a:lnTo>
                    <a:pt x="30" y="4"/>
                  </a:lnTo>
                  <a:lnTo>
                    <a:pt x="31" y="4"/>
                  </a:lnTo>
                  <a:close/>
                </a:path>
              </a:pathLst>
            </a:custGeom>
            <a:solidFill>
              <a:srgbClr val="2C2CE1"/>
            </a:solidFill>
            <a:ln w="9525">
              <a:noFill/>
              <a:round/>
              <a:headEnd/>
              <a:tailEnd/>
            </a:ln>
            <a:effectLst/>
          </p:spPr>
          <p:txBody>
            <a:bodyPr wrap="none" anchor="ctr"/>
            <a:lstStyle/>
            <a:p>
              <a:endParaRPr lang="en-IN"/>
            </a:p>
          </p:txBody>
        </p:sp>
        <p:sp>
          <p:nvSpPr>
            <p:cNvPr id="5707" name="Freeform 1611"/>
            <p:cNvSpPr>
              <a:spLocks noChangeArrowheads="1"/>
            </p:cNvSpPr>
            <p:nvPr/>
          </p:nvSpPr>
          <p:spPr bwMode="auto">
            <a:xfrm>
              <a:off x="4937" y="1637"/>
              <a:ext cx="30" cy="5"/>
            </a:xfrm>
            <a:custGeom>
              <a:avLst/>
              <a:gdLst/>
              <a:ahLst/>
              <a:cxnLst>
                <a:cxn ang="0">
                  <a:pos x="28" y="3"/>
                </a:cxn>
                <a:cxn ang="0">
                  <a:pos x="27" y="2"/>
                </a:cxn>
                <a:cxn ang="0">
                  <a:pos x="24" y="1"/>
                </a:cxn>
                <a:cxn ang="0">
                  <a:pos x="20" y="0"/>
                </a:cxn>
                <a:cxn ang="0">
                  <a:pos x="15" y="0"/>
                </a:cxn>
                <a:cxn ang="0">
                  <a:pos x="10" y="0"/>
                </a:cxn>
                <a:cxn ang="0">
                  <a:pos x="6" y="0"/>
                </a:cxn>
                <a:cxn ang="0">
                  <a:pos x="2" y="1"/>
                </a:cxn>
                <a:cxn ang="0">
                  <a:pos x="0" y="2"/>
                </a:cxn>
                <a:cxn ang="0">
                  <a:pos x="0" y="3"/>
                </a:cxn>
                <a:cxn ang="0">
                  <a:pos x="2" y="4"/>
                </a:cxn>
                <a:cxn ang="0">
                  <a:pos x="6" y="4"/>
                </a:cxn>
                <a:cxn ang="0">
                  <a:pos x="10" y="5"/>
                </a:cxn>
                <a:cxn ang="0">
                  <a:pos x="15" y="5"/>
                </a:cxn>
                <a:cxn ang="0">
                  <a:pos x="20" y="5"/>
                </a:cxn>
                <a:cxn ang="0">
                  <a:pos x="24" y="4"/>
                </a:cxn>
                <a:cxn ang="0">
                  <a:pos x="27" y="3"/>
                </a:cxn>
                <a:cxn ang="0">
                  <a:pos x="28" y="3"/>
                </a:cxn>
                <a:cxn ang="0">
                  <a:pos x="25" y="3"/>
                </a:cxn>
                <a:cxn ang="0">
                  <a:pos x="24" y="2"/>
                </a:cxn>
                <a:cxn ang="0">
                  <a:pos x="21" y="1"/>
                </a:cxn>
                <a:cxn ang="0">
                  <a:pos x="17" y="0"/>
                </a:cxn>
                <a:cxn ang="0">
                  <a:pos x="13" y="0"/>
                </a:cxn>
                <a:cxn ang="0">
                  <a:pos x="9" y="1"/>
                </a:cxn>
                <a:cxn ang="0">
                  <a:pos x="5" y="1"/>
                </a:cxn>
                <a:cxn ang="0">
                  <a:pos x="3" y="2"/>
                </a:cxn>
                <a:cxn ang="0">
                  <a:pos x="3" y="3"/>
                </a:cxn>
                <a:cxn ang="0">
                  <a:pos x="5" y="3"/>
                </a:cxn>
                <a:cxn ang="0">
                  <a:pos x="9" y="4"/>
                </a:cxn>
                <a:cxn ang="0">
                  <a:pos x="13" y="4"/>
                </a:cxn>
                <a:cxn ang="0">
                  <a:pos x="17" y="4"/>
                </a:cxn>
                <a:cxn ang="0">
                  <a:pos x="21" y="4"/>
                </a:cxn>
                <a:cxn ang="0">
                  <a:pos x="24" y="3"/>
                </a:cxn>
                <a:cxn ang="0">
                  <a:pos x="25" y="3"/>
                </a:cxn>
              </a:cxnLst>
              <a:rect l="0" t="0" r="r" b="b"/>
              <a:pathLst>
                <a:path w="28" h="5">
                  <a:moveTo>
                    <a:pt x="28" y="3"/>
                  </a:moveTo>
                  <a:lnTo>
                    <a:pt x="27" y="2"/>
                  </a:lnTo>
                  <a:lnTo>
                    <a:pt x="24" y="1"/>
                  </a:lnTo>
                  <a:lnTo>
                    <a:pt x="20" y="0"/>
                  </a:lnTo>
                  <a:lnTo>
                    <a:pt x="15" y="0"/>
                  </a:lnTo>
                  <a:lnTo>
                    <a:pt x="10" y="0"/>
                  </a:lnTo>
                  <a:lnTo>
                    <a:pt x="6" y="0"/>
                  </a:lnTo>
                  <a:lnTo>
                    <a:pt x="2" y="1"/>
                  </a:lnTo>
                  <a:lnTo>
                    <a:pt x="0" y="2"/>
                  </a:lnTo>
                  <a:lnTo>
                    <a:pt x="0" y="3"/>
                  </a:lnTo>
                  <a:lnTo>
                    <a:pt x="2" y="4"/>
                  </a:lnTo>
                  <a:lnTo>
                    <a:pt x="6" y="4"/>
                  </a:lnTo>
                  <a:lnTo>
                    <a:pt x="10" y="5"/>
                  </a:lnTo>
                  <a:lnTo>
                    <a:pt x="15" y="5"/>
                  </a:lnTo>
                  <a:lnTo>
                    <a:pt x="20" y="5"/>
                  </a:lnTo>
                  <a:lnTo>
                    <a:pt x="24" y="4"/>
                  </a:lnTo>
                  <a:lnTo>
                    <a:pt x="27" y="3"/>
                  </a:lnTo>
                  <a:lnTo>
                    <a:pt x="28" y="3"/>
                  </a:lnTo>
                  <a:close/>
                  <a:moveTo>
                    <a:pt x="25" y="3"/>
                  </a:moveTo>
                  <a:lnTo>
                    <a:pt x="24" y="2"/>
                  </a:lnTo>
                  <a:lnTo>
                    <a:pt x="21" y="1"/>
                  </a:lnTo>
                  <a:lnTo>
                    <a:pt x="17" y="0"/>
                  </a:lnTo>
                  <a:lnTo>
                    <a:pt x="13" y="0"/>
                  </a:lnTo>
                  <a:lnTo>
                    <a:pt x="9" y="1"/>
                  </a:lnTo>
                  <a:lnTo>
                    <a:pt x="5" y="1"/>
                  </a:lnTo>
                  <a:lnTo>
                    <a:pt x="3" y="2"/>
                  </a:lnTo>
                  <a:lnTo>
                    <a:pt x="3" y="3"/>
                  </a:lnTo>
                  <a:lnTo>
                    <a:pt x="5" y="3"/>
                  </a:lnTo>
                  <a:lnTo>
                    <a:pt x="9" y="4"/>
                  </a:lnTo>
                  <a:lnTo>
                    <a:pt x="13" y="4"/>
                  </a:lnTo>
                  <a:lnTo>
                    <a:pt x="17" y="4"/>
                  </a:lnTo>
                  <a:lnTo>
                    <a:pt x="21" y="4"/>
                  </a:lnTo>
                  <a:lnTo>
                    <a:pt x="24" y="3"/>
                  </a:lnTo>
                  <a:lnTo>
                    <a:pt x="25" y="3"/>
                  </a:lnTo>
                  <a:close/>
                </a:path>
              </a:pathLst>
            </a:custGeom>
            <a:solidFill>
              <a:srgbClr val="1F1FEA"/>
            </a:solidFill>
            <a:ln w="9525">
              <a:noFill/>
              <a:round/>
              <a:headEnd/>
              <a:tailEnd/>
            </a:ln>
            <a:effectLst/>
          </p:spPr>
          <p:txBody>
            <a:bodyPr wrap="none" anchor="ctr"/>
            <a:lstStyle/>
            <a:p>
              <a:endParaRPr lang="en-IN"/>
            </a:p>
          </p:txBody>
        </p:sp>
        <p:sp>
          <p:nvSpPr>
            <p:cNvPr id="5708" name="Freeform 1612"/>
            <p:cNvSpPr>
              <a:spLocks noChangeArrowheads="1"/>
            </p:cNvSpPr>
            <p:nvPr/>
          </p:nvSpPr>
          <p:spPr bwMode="auto">
            <a:xfrm>
              <a:off x="4940" y="1637"/>
              <a:ext cx="23" cy="4"/>
            </a:xfrm>
            <a:custGeom>
              <a:avLst/>
              <a:gdLst/>
              <a:ahLst/>
              <a:cxnLst>
                <a:cxn ang="0">
                  <a:pos x="22" y="3"/>
                </a:cxn>
                <a:cxn ang="0">
                  <a:pos x="21" y="2"/>
                </a:cxn>
                <a:cxn ang="0">
                  <a:pos x="18" y="1"/>
                </a:cxn>
                <a:cxn ang="0">
                  <a:pos x="14" y="0"/>
                </a:cxn>
                <a:cxn ang="0">
                  <a:pos x="10" y="0"/>
                </a:cxn>
                <a:cxn ang="0">
                  <a:pos x="6" y="1"/>
                </a:cxn>
                <a:cxn ang="0">
                  <a:pos x="2" y="1"/>
                </a:cxn>
                <a:cxn ang="0">
                  <a:pos x="0" y="2"/>
                </a:cxn>
                <a:cxn ang="0">
                  <a:pos x="0" y="3"/>
                </a:cxn>
                <a:cxn ang="0">
                  <a:pos x="2" y="3"/>
                </a:cxn>
                <a:cxn ang="0">
                  <a:pos x="6" y="4"/>
                </a:cxn>
                <a:cxn ang="0">
                  <a:pos x="10" y="4"/>
                </a:cxn>
                <a:cxn ang="0">
                  <a:pos x="14" y="4"/>
                </a:cxn>
                <a:cxn ang="0">
                  <a:pos x="18" y="4"/>
                </a:cxn>
                <a:cxn ang="0">
                  <a:pos x="21" y="3"/>
                </a:cxn>
                <a:cxn ang="0">
                  <a:pos x="22" y="3"/>
                </a:cxn>
                <a:cxn ang="0">
                  <a:pos x="19" y="3"/>
                </a:cxn>
                <a:cxn ang="0">
                  <a:pos x="18" y="2"/>
                </a:cxn>
                <a:cxn ang="0">
                  <a:pos x="15" y="1"/>
                </a:cxn>
                <a:cxn ang="0">
                  <a:pos x="11" y="1"/>
                </a:cxn>
                <a:cxn ang="0">
                  <a:pos x="8" y="1"/>
                </a:cxn>
                <a:cxn ang="0">
                  <a:pos x="5" y="2"/>
                </a:cxn>
                <a:cxn ang="0">
                  <a:pos x="3" y="2"/>
                </a:cxn>
                <a:cxn ang="0">
                  <a:pos x="3" y="3"/>
                </a:cxn>
                <a:cxn ang="0">
                  <a:pos x="5" y="3"/>
                </a:cxn>
                <a:cxn ang="0">
                  <a:pos x="8" y="4"/>
                </a:cxn>
                <a:cxn ang="0">
                  <a:pos x="11" y="4"/>
                </a:cxn>
                <a:cxn ang="0">
                  <a:pos x="15" y="3"/>
                </a:cxn>
                <a:cxn ang="0">
                  <a:pos x="18" y="3"/>
                </a:cxn>
                <a:cxn ang="0">
                  <a:pos x="19" y="3"/>
                </a:cxn>
              </a:cxnLst>
              <a:rect l="0" t="0" r="r" b="b"/>
              <a:pathLst>
                <a:path w="22" h="4">
                  <a:moveTo>
                    <a:pt x="22" y="3"/>
                  </a:moveTo>
                  <a:lnTo>
                    <a:pt x="21" y="2"/>
                  </a:lnTo>
                  <a:lnTo>
                    <a:pt x="18" y="1"/>
                  </a:lnTo>
                  <a:lnTo>
                    <a:pt x="14" y="0"/>
                  </a:lnTo>
                  <a:lnTo>
                    <a:pt x="10" y="0"/>
                  </a:lnTo>
                  <a:lnTo>
                    <a:pt x="6" y="1"/>
                  </a:lnTo>
                  <a:lnTo>
                    <a:pt x="2" y="1"/>
                  </a:lnTo>
                  <a:lnTo>
                    <a:pt x="0" y="2"/>
                  </a:lnTo>
                  <a:lnTo>
                    <a:pt x="0" y="3"/>
                  </a:lnTo>
                  <a:lnTo>
                    <a:pt x="2" y="3"/>
                  </a:lnTo>
                  <a:lnTo>
                    <a:pt x="6" y="4"/>
                  </a:lnTo>
                  <a:lnTo>
                    <a:pt x="10" y="4"/>
                  </a:lnTo>
                  <a:lnTo>
                    <a:pt x="14" y="4"/>
                  </a:lnTo>
                  <a:lnTo>
                    <a:pt x="18" y="4"/>
                  </a:lnTo>
                  <a:lnTo>
                    <a:pt x="21" y="3"/>
                  </a:lnTo>
                  <a:lnTo>
                    <a:pt x="22" y="3"/>
                  </a:lnTo>
                  <a:close/>
                  <a:moveTo>
                    <a:pt x="19" y="3"/>
                  </a:moveTo>
                  <a:lnTo>
                    <a:pt x="18" y="2"/>
                  </a:lnTo>
                  <a:lnTo>
                    <a:pt x="15" y="1"/>
                  </a:lnTo>
                  <a:lnTo>
                    <a:pt x="11" y="1"/>
                  </a:lnTo>
                  <a:lnTo>
                    <a:pt x="8" y="1"/>
                  </a:lnTo>
                  <a:lnTo>
                    <a:pt x="5" y="2"/>
                  </a:lnTo>
                  <a:lnTo>
                    <a:pt x="3" y="2"/>
                  </a:lnTo>
                  <a:lnTo>
                    <a:pt x="3" y="3"/>
                  </a:lnTo>
                  <a:lnTo>
                    <a:pt x="5" y="3"/>
                  </a:lnTo>
                  <a:lnTo>
                    <a:pt x="8" y="4"/>
                  </a:lnTo>
                  <a:lnTo>
                    <a:pt x="11" y="4"/>
                  </a:lnTo>
                  <a:lnTo>
                    <a:pt x="15" y="3"/>
                  </a:lnTo>
                  <a:lnTo>
                    <a:pt x="18" y="3"/>
                  </a:lnTo>
                  <a:lnTo>
                    <a:pt x="19" y="3"/>
                  </a:lnTo>
                  <a:close/>
                </a:path>
              </a:pathLst>
            </a:custGeom>
            <a:solidFill>
              <a:srgbClr val="1515F1"/>
            </a:solidFill>
            <a:ln w="9525">
              <a:noFill/>
              <a:round/>
              <a:headEnd/>
              <a:tailEnd/>
            </a:ln>
            <a:effectLst/>
          </p:spPr>
          <p:txBody>
            <a:bodyPr wrap="none" anchor="ctr"/>
            <a:lstStyle/>
            <a:p>
              <a:endParaRPr lang="en-IN"/>
            </a:p>
          </p:txBody>
        </p:sp>
        <p:sp>
          <p:nvSpPr>
            <p:cNvPr id="5709" name="Freeform 1613"/>
            <p:cNvSpPr>
              <a:spLocks noChangeArrowheads="1"/>
            </p:cNvSpPr>
            <p:nvPr/>
          </p:nvSpPr>
          <p:spPr bwMode="auto">
            <a:xfrm>
              <a:off x="4944" y="1638"/>
              <a:ext cx="16" cy="2"/>
            </a:xfrm>
            <a:custGeom>
              <a:avLst/>
              <a:gdLst/>
              <a:ahLst/>
              <a:cxnLst>
                <a:cxn ang="0">
                  <a:pos x="16" y="2"/>
                </a:cxn>
                <a:cxn ang="0">
                  <a:pos x="15" y="1"/>
                </a:cxn>
                <a:cxn ang="0">
                  <a:pos x="12" y="0"/>
                </a:cxn>
                <a:cxn ang="0">
                  <a:pos x="8" y="0"/>
                </a:cxn>
                <a:cxn ang="0">
                  <a:pos x="5" y="0"/>
                </a:cxn>
                <a:cxn ang="0">
                  <a:pos x="2" y="1"/>
                </a:cxn>
                <a:cxn ang="0">
                  <a:pos x="0" y="1"/>
                </a:cxn>
                <a:cxn ang="0">
                  <a:pos x="0" y="2"/>
                </a:cxn>
                <a:cxn ang="0">
                  <a:pos x="2" y="2"/>
                </a:cxn>
                <a:cxn ang="0">
                  <a:pos x="5" y="3"/>
                </a:cxn>
                <a:cxn ang="0">
                  <a:pos x="8" y="3"/>
                </a:cxn>
                <a:cxn ang="0">
                  <a:pos x="12" y="2"/>
                </a:cxn>
                <a:cxn ang="0">
                  <a:pos x="15" y="2"/>
                </a:cxn>
                <a:cxn ang="0">
                  <a:pos x="16" y="2"/>
                </a:cxn>
                <a:cxn ang="0">
                  <a:pos x="13" y="2"/>
                </a:cxn>
                <a:cxn ang="0">
                  <a:pos x="12" y="1"/>
                </a:cxn>
                <a:cxn ang="0">
                  <a:pos x="10" y="1"/>
                </a:cxn>
                <a:cxn ang="0">
                  <a:pos x="7" y="1"/>
                </a:cxn>
                <a:cxn ang="0">
                  <a:pos x="5" y="1"/>
                </a:cxn>
                <a:cxn ang="0">
                  <a:pos x="3" y="2"/>
                </a:cxn>
                <a:cxn ang="0">
                  <a:pos x="3" y="2"/>
                </a:cxn>
                <a:cxn ang="0">
                  <a:pos x="5" y="2"/>
                </a:cxn>
                <a:cxn ang="0">
                  <a:pos x="7" y="2"/>
                </a:cxn>
                <a:cxn ang="0">
                  <a:pos x="10" y="2"/>
                </a:cxn>
                <a:cxn ang="0">
                  <a:pos x="12" y="2"/>
                </a:cxn>
                <a:cxn ang="0">
                  <a:pos x="13" y="2"/>
                </a:cxn>
              </a:cxnLst>
              <a:rect l="0" t="0" r="r" b="b"/>
              <a:pathLst>
                <a:path w="16" h="3">
                  <a:moveTo>
                    <a:pt x="16" y="2"/>
                  </a:moveTo>
                  <a:lnTo>
                    <a:pt x="15" y="1"/>
                  </a:lnTo>
                  <a:lnTo>
                    <a:pt x="12" y="0"/>
                  </a:lnTo>
                  <a:lnTo>
                    <a:pt x="8" y="0"/>
                  </a:lnTo>
                  <a:lnTo>
                    <a:pt x="5" y="0"/>
                  </a:lnTo>
                  <a:lnTo>
                    <a:pt x="2" y="1"/>
                  </a:lnTo>
                  <a:lnTo>
                    <a:pt x="0" y="1"/>
                  </a:lnTo>
                  <a:lnTo>
                    <a:pt x="0" y="2"/>
                  </a:lnTo>
                  <a:lnTo>
                    <a:pt x="2" y="2"/>
                  </a:lnTo>
                  <a:lnTo>
                    <a:pt x="5" y="3"/>
                  </a:lnTo>
                  <a:lnTo>
                    <a:pt x="8" y="3"/>
                  </a:lnTo>
                  <a:lnTo>
                    <a:pt x="12" y="2"/>
                  </a:lnTo>
                  <a:lnTo>
                    <a:pt x="15" y="2"/>
                  </a:lnTo>
                  <a:lnTo>
                    <a:pt x="16" y="2"/>
                  </a:lnTo>
                  <a:close/>
                  <a:moveTo>
                    <a:pt x="13" y="2"/>
                  </a:moveTo>
                  <a:lnTo>
                    <a:pt x="12" y="1"/>
                  </a:lnTo>
                  <a:lnTo>
                    <a:pt x="10" y="1"/>
                  </a:lnTo>
                  <a:lnTo>
                    <a:pt x="7" y="1"/>
                  </a:lnTo>
                  <a:lnTo>
                    <a:pt x="5" y="1"/>
                  </a:lnTo>
                  <a:lnTo>
                    <a:pt x="3" y="2"/>
                  </a:lnTo>
                  <a:lnTo>
                    <a:pt x="3" y="2"/>
                  </a:lnTo>
                  <a:lnTo>
                    <a:pt x="5" y="2"/>
                  </a:lnTo>
                  <a:lnTo>
                    <a:pt x="7" y="2"/>
                  </a:lnTo>
                  <a:lnTo>
                    <a:pt x="10" y="2"/>
                  </a:lnTo>
                  <a:lnTo>
                    <a:pt x="12" y="2"/>
                  </a:lnTo>
                  <a:lnTo>
                    <a:pt x="13" y="2"/>
                  </a:lnTo>
                  <a:close/>
                </a:path>
              </a:pathLst>
            </a:custGeom>
            <a:solidFill>
              <a:srgbClr val="0C0CF6"/>
            </a:solidFill>
            <a:ln w="9525">
              <a:noFill/>
              <a:round/>
              <a:headEnd/>
              <a:tailEnd/>
            </a:ln>
            <a:effectLst/>
          </p:spPr>
          <p:txBody>
            <a:bodyPr wrap="none" anchor="ctr"/>
            <a:lstStyle/>
            <a:p>
              <a:endParaRPr lang="en-IN"/>
            </a:p>
          </p:txBody>
        </p:sp>
        <p:sp>
          <p:nvSpPr>
            <p:cNvPr id="5710" name="Freeform 1614"/>
            <p:cNvSpPr>
              <a:spLocks noChangeArrowheads="1"/>
            </p:cNvSpPr>
            <p:nvPr/>
          </p:nvSpPr>
          <p:spPr bwMode="auto">
            <a:xfrm>
              <a:off x="4947" y="1639"/>
              <a:ext cx="10" cy="0"/>
            </a:xfrm>
            <a:custGeom>
              <a:avLst/>
              <a:gdLst/>
              <a:ahLst/>
              <a:cxnLst>
                <a:cxn ang="0">
                  <a:pos x="10" y="1"/>
                </a:cxn>
                <a:cxn ang="0">
                  <a:pos x="9" y="0"/>
                </a:cxn>
                <a:cxn ang="0">
                  <a:pos x="7" y="0"/>
                </a:cxn>
                <a:cxn ang="0">
                  <a:pos x="4" y="0"/>
                </a:cxn>
                <a:cxn ang="0">
                  <a:pos x="2" y="0"/>
                </a:cxn>
                <a:cxn ang="0">
                  <a:pos x="0" y="1"/>
                </a:cxn>
                <a:cxn ang="0">
                  <a:pos x="0" y="1"/>
                </a:cxn>
                <a:cxn ang="0">
                  <a:pos x="2" y="1"/>
                </a:cxn>
                <a:cxn ang="0">
                  <a:pos x="4" y="1"/>
                </a:cxn>
                <a:cxn ang="0">
                  <a:pos x="7" y="1"/>
                </a:cxn>
                <a:cxn ang="0">
                  <a:pos x="9" y="1"/>
                </a:cxn>
                <a:cxn ang="0">
                  <a:pos x="10" y="1"/>
                </a:cxn>
                <a:cxn ang="0">
                  <a:pos x="7" y="1"/>
                </a:cxn>
                <a:cxn ang="0">
                  <a:pos x="6" y="0"/>
                </a:cxn>
                <a:cxn ang="0">
                  <a:pos x="4" y="0"/>
                </a:cxn>
                <a:cxn ang="0">
                  <a:pos x="3" y="0"/>
                </a:cxn>
                <a:cxn ang="0">
                  <a:pos x="2" y="1"/>
                </a:cxn>
                <a:cxn ang="0">
                  <a:pos x="3" y="1"/>
                </a:cxn>
                <a:cxn ang="0">
                  <a:pos x="4" y="1"/>
                </a:cxn>
                <a:cxn ang="0">
                  <a:pos x="6" y="1"/>
                </a:cxn>
                <a:cxn ang="0">
                  <a:pos x="7" y="1"/>
                </a:cxn>
              </a:cxnLst>
              <a:rect l="0" t="0" r="r" b="b"/>
              <a:pathLst>
                <a:path w="10" h="1">
                  <a:moveTo>
                    <a:pt x="10" y="1"/>
                  </a:moveTo>
                  <a:lnTo>
                    <a:pt x="9" y="0"/>
                  </a:lnTo>
                  <a:lnTo>
                    <a:pt x="7" y="0"/>
                  </a:lnTo>
                  <a:lnTo>
                    <a:pt x="4" y="0"/>
                  </a:lnTo>
                  <a:lnTo>
                    <a:pt x="2" y="0"/>
                  </a:lnTo>
                  <a:lnTo>
                    <a:pt x="0" y="1"/>
                  </a:lnTo>
                  <a:lnTo>
                    <a:pt x="0" y="1"/>
                  </a:lnTo>
                  <a:lnTo>
                    <a:pt x="2" y="1"/>
                  </a:lnTo>
                  <a:lnTo>
                    <a:pt x="4" y="1"/>
                  </a:lnTo>
                  <a:lnTo>
                    <a:pt x="7" y="1"/>
                  </a:lnTo>
                  <a:lnTo>
                    <a:pt x="9" y="1"/>
                  </a:lnTo>
                  <a:lnTo>
                    <a:pt x="10" y="1"/>
                  </a:lnTo>
                  <a:close/>
                  <a:moveTo>
                    <a:pt x="7" y="1"/>
                  </a:moveTo>
                  <a:lnTo>
                    <a:pt x="6" y="0"/>
                  </a:lnTo>
                  <a:lnTo>
                    <a:pt x="4" y="0"/>
                  </a:lnTo>
                  <a:lnTo>
                    <a:pt x="3" y="0"/>
                  </a:lnTo>
                  <a:lnTo>
                    <a:pt x="2" y="1"/>
                  </a:lnTo>
                  <a:lnTo>
                    <a:pt x="3" y="1"/>
                  </a:lnTo>
                  <a:lnTo>
                    <a:pt x="4" y="1"/>
                  </a:lnTo>
                  <a:lnTo>
                    <a:pt x="6" y="1"/>
                  </a:lnTo>
                  <a:lnTo>
                    <a:pt x="7" y="1"/>
                  </a:lnTo>
                  <a:close/>
                </a:path>
              </a:pathLst>
            </a:custGeom>
            <a:solidFill>
              <a:srgbClr val="0505FB"/>
            </a:solidFill>
            <a:ln w="9525">
              <a:noFill/>
              <a:round/>
              <a:headEnd/>
              <a:tailEnd/>
            </a:ln>
            <a:effectLst/>
          </p:spPr>
          <p:txBody>
            <a:bodyPr wrap="none" anchor="ctr"/>
            <a:lstStyle/>
            <a:p>
              <a:endParaRPr lang="en-IN"/>
            </a:p>
          </p:txBody>
        </p:sp>
        <p:sp>
          <p:nvSpPr>
            <p:cNvPr id="5711" name="Freeform 1615"/>
            <p:cNvSpPr>
              <a:spLocks noChangeArrowheads="1"/>
            </p:cNvSpPr>
            <p:nvPr/>
          </p:nvSpPr>
          <p:spPr bwMode="auto">
            <a:xfrm>
              <a:off x="4950" y="1639"/>
              <a:ext cx="4" cy="0"/>
            </a:xfrm>
            <a:custGeom>
              <a:avLst/>
              <a:gdLst/>
              <a:ahLst/>
              <a:cxnLst>
                <a:cxn ang="0">
                  <a:pos x="5" y="1"/>
                </a:cxn>
                <a:cxn ang="0">
                  <a:pos x="4" y="0"/>
                </a:cxn>
                <a:cxn ang="0">
                  <a:pos x="2" y="0"/>
                </a:cxn>
                <a:cxn ang="0">
                  <a:pos x="1" y="0"/>
                </a:cxn>
                <a:cxn ang="0">
                  <a:pos x="0" y="1"/>
                </a:cxn>
                <a:cxn ang="0">
                  <a:pos x="1" y="1"/>
                </a:cxn>
                <a:cxn ang="0">
                  <a:pos x="2" y="1"/>
                </a:cxn>
                <a:cxn ang="0">
                  <a:pos x="4" y="1"/>
                </a:cxn>
                <a:cxn ang="0">
                  <a:pos x="5" y="1"/>
                </a:cxn>
                <a:cxn ang="0">
                  <a:pos x="2" y="1"/>
                </a:cxn>
                <a:cxn ang="0">
                  <a:pos x="2" y="1"/>
                </a:cxn>
              </a:cxnLst>
              <a:rect l="0" t="0" r="r" b="b"/>
              <a:pathLst>
                <a:path w="5" h="1">
                  <a:moveTo>
                    <a:pt x="5" y="1"/>
                  </a:moveTo>
                  <a:lnTo>
                    <a:pt x="4" y="0"/>
                  </a:lnTo>
                  <a:lnTo>
                    <a:pt x="2" y="0"/>
                  </a:lnTo>
                  <a:lnTo>
                    <a:pt x="1" y="0"/>
                  </a:lnTo>
                  <a:lnTo>
                    <a:pt x="0" y="1"/>
                  </a:lnTo>
                  <a:lnTo>
                    <a:pt x="1" y="1"/>
                  </a:lnTo>
                  <a:lnTo>
                    <a:pt x="2" y="1"/>
                  </a:lnTo>
                  <a:lnTo>
                    <a:pt x="4" y="1"/>
                  </a:lnTo>
                  <a:lnTo>
                    <a:pt x="5" y="1"/>
                  </a:lnTo>
                  <a:close/>
                  <a:moveTo>
                    <a:pt x="2" y="1"/>
                  </a:moveTo>
                  <a:lnTo>
                    <a:pt x="2" y="1"/>
                  </a:lnTo>
                  <a:close/>
                </a:path>
              </a:pathLst>
            </a:custGeom>
            <a:solidFill>
              <a:srgbClr val="0000FF"/>
            </a:solidFill>
            <a:ln w="9525">
              <a:noFill/>
              <a:round/>
              <a:headEnd/>
              <a:tailEnd/>
            </a:ln>
            <a:effectLst/>
          </p:spPr>
          <p:txBody>
            <a:bodyPr wrap="none" anchor="ctr"/>
            <a:lstStyle/>
            <a:p>
              <a:endParaRPr lang="en-IN"/>
            </a:p>
          </p:txBody>
        </p:sp>
        <p:sp>
          <p:nvSpPr>
            <p:cNvPr id="5712" name="Freeform 1616"/>
            <p:cNvSpPr>
              <a:spLocks noChangeArrowheads="1"/>
            </p:cNvSpPr>
            <p:nvPr/>
          </p:nvSpPr>
          <p:spPr bwMode="auto">
            <a:xfrm>
              <a:off x="4952" y="1640"/>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solidFill>
              <a:srgbClr val="0000FF"/>
            </a:solidFill>
            <a:ln w="9525">
              <a:noFill/>
              <a:round/>
              <a:headEnd/>
              <a:tailEnd/>
            </a:ln>
            <a:effectLst/>
          </p:spPr>
          <p:txBody>
            <a:bodyPr wrap="none" anchor="ctr"/>
            <a:lstStyle/>
            <a:p>
              <a:endParaRPr lang="en-IN"/>
            </a:p>
          </p:txBody>
        </p:sp>
        <p:sp>
          <p:nvSpPr>
            <p:cNvPr id="5713" name="Freeform 1617"/>
            <p:cNvSpPr>
              <a:spLocks noChangeArrowheads="1"/>
            </p:cNvSpPr>
            <p:nvPr/>
          </p:nvSpPr>
          <p:spPr bwMode="auto">
            <a:xfrm>
              <a:off x="4913" y="1630"/>
              <a:ext cx="78" cy="17"/>
            </a:xfrm>
            <a:custGeom>
              <a:avLst/>
              <a:gdLst/>
              <a:ahLst/>
              <a:cxnLst>
                <a:cxn ang="0">
                  <a:pos x="0" y="9"/>
                </a:cxn>
                <a:cxn ang="0">
                  <a:pos x="2" y="6"/>
                </a:cxn>
                <a:cxn ang="0">
                  <a:pos x="7" y="4"/>
                </a:cxn>
                <a:cxn ang="0">
                  <a:pos x="14" y="2"/>
                </a:cxn>
                <a:cxn ang="0">
                  <a:pos x="25" y="1"/>
                </a:cxn>
                <a:cxn ang="0">
                  <a:pos x="35" y="0"/>
                </a:cxn>
                <a:cxn ang="0">
                  <a:pos x="47" y="1"/>
                </a:cxn>
                <a:cxn ang="0">
                  <a:pos x="57" y="2"/>
                </a:cxn>
                <a:cxn ang="0">
                  <a:pos x="65" y="4"/>
                </a:cxn>
                <a:cxn ang="0">
                  <a:pos x="70" y="6"/>
                </a:cxn>
                <a:cxn ang="0">
                  <a:pos x="72" y="9"/>
                </a:cxn>
                <a:cxn ang="0">
                  <a:pos x="70" y="10"/>
                </a:cxn>
                <a:cxn ang="0">
                  <a:pos x="65" y="13"/>
                </a:cxn>
                <a:cxn ang="0">
                  <a:pos x="57" y="15"/>
                </a:cxn>
                <a:cxn ang="0">
                  <a:pos x="47" y="16"/>
                </a:cxn>
                <a:cxn ang="0">
                  <a:pos x="35" y="16"/>
                </a:cxn>
                <a:cxn ang="0">
                  <a:pos x="25" y="16"/>
                </a:cxn>
                <a:cxn ang="0">
                  <a:pos x="14" y="15"/>
                </a:cxn>
                <a:cxn ang="0">
                  <a:pos x="7" y="13"/>
                </a:cxn>
                <a:cxn ang="0">
                  <a:pos x="2" y="10"/>
                </a:cxn>
                <a:cxn ang="0">
                  <a:pos x="0" y="9"/>
                </a:cxn>
              </a:cxnLst>
              <a:rect l="0" t="0" r="r" b="b"/>
              <a:pathLst>
                <a:path w="72" h="16">
                  <a:moveTo>
                    <a:pt x="0" y="9"/>
                  </a:moveTo>
                  <a:lnTo>
                    <a:pt x="2" y="6"/>
                  </a:lnTo>
                  <a:lnTo>
                    <a:pt x="7" y="4"/>
                  </a:lnTo>
                  <a:lnTo>
                    <a:pt x="14" y="2"/>
                  </a:lnTo>
                  <a:lnTo>
                    <a:pt x="25" y="1"/>
                  </a:lnTo>
                  <a:lnTo>
                    <a:pt x="35" y="0"/>
                  </a:lnTo>
                  <a:lnTo>
                    <a:pt x="47" y="1"/>
                  </a:lnTo>
                  <a:lnTo>
                    <a:pt x="57" y="2"/>
                  </a:lnTo>
                  <a:lnTo>
                    <a:pt x="65" y="4"/>
                  </a:lnTo>
                  <a:lnTo>
                    <a:pt x="70" y="6"/>
                  </a:lnTo>
                  <a:lnTo>
                    <a:pt x="72" y="9"/>
                  </a:lnTo>
                  <a:lnTo>
                    <a:pt x="70" y="10"/>
                  </a:lnTo>
                  <a:lnTo>
                    <a:pt x="65" y="13"/>
                  </a:lnTo>
                  <a:lnTo>
                    <a:pt x="57" y="15"/>
                  </a:lnTo>
                  <a:lnTo>
                    <a:pt x="47" y="16"/>
                  </a:lnTo>
                  <a:lnTo>
                    <a:pt x="35" y="16"/>
                  </a:lnTo>
                  <a:lnTo>
                    <a:pt x="25" y="16"/>
                  </a:lnTo>
                  <a:lnTo>
                    <a:pt x="14" y="15"/>
                  </a:lnTo>
                  <a:lnTo>
                    <a:pt x="7" y="13"/>
                  </a:lnTo>
                  <a:lnTo>
                    <a:pt x="2" y="10"/>
                  </a:lnTo>
                  <a:lnTo>
                    <a:pt x="0" y="9"/>
                  </a:lnTo>
                </a:path>
              </a:pathLst>
            </a:custGeom>
            <a:noFill/>
            <a:ln w="3240">
              <a:solidFill>
                <a:srgbClr val="000000"/>
              </a:solidFill>
              <a:round/>
              <a:headEnd/>
              <a:tailEnd/>
            </a:ln>
            <a:effectLst/>
          </p:spPr>
          <p:txBody>
            <a:bodyPr wrap="none" anchor="ctr"/>
            <a:lstStyle/>
            <a:p>
              <a:endParaRPr lang="en-IN"/>
            </a:p>
          </p:txBody>
        </p:sp>
        <p:sp>
          <p:nvSpPr>
            <p:cNvPr id="5714" name="Freeform 1618"/>
            <p:cNvSpPr>
              <a:spLocks noChangeArrowheads="1"/>
            </p:cNvSpPr>
            <p:nvPr/>
          </p:nvSpPr>
          <p:spPr bwMode="auto">
            <a:xfrm>
              <a:off x="4884" y="1364"/>
              <a:ext cx="133" cy="183"/>
            </a:xfrm>
            <a:custGeom>
              <a:avLst/>
              <a:gdLst/>
              <a:ahLst/>
              <a:cxnLst>
                <a:cxn ang="0">
                  <a:pos x="0" y="10"/>
                </a:cxn>
                <a:cxn ang="0">
                  <a:pos x="0" y="26"/>
                </a:cxn>
                <a:cxn ang="0">
                  <a:pos x="9" y="21"/>
                </a:cxn>
                <a:cxn ang="0">
                  <a:pos x="18" y="17"/>
                </a:cxn>
                <a:cxn ang="0">
                  <a:pos x="18" y="0"/>
                </a:cxn>
                <a:cxn ang="0">
                  <a:pos x="9" y="5"/>
                </a:cxn>
                <a:cxn ang="0">
                  <a:pos x="0" y="10"/>
                </a:cxn>
                <a:cxn ang="0">
                  <a:pos x="77" y="75"/>
                </a:cxn>
                <a:cxn ang="0">
                  <a:pos x="77" y="90"/>
                </a:cxn>
                <a:cxn ang="0">
                  <a:pos x="87" y="92"/>
                </a:cxn>
                <a:cxn ang="0">
                  <a:pos x="98" y="94"/>
                </a:cxn>
                <a:cxn ang="0">
                  <a:pos x="98" y="78"/>
                </a:cxn>
                <a:cxn ang="0">
                  <a:pos x="87" y="76"/>
                </a:cxn>
                <a:cxn ang="0">
                  <a:pos x="77" y="75"/>
                </a:cxn>
                <a:cxn ang="0">
                  <a:pos x="18" y="119"/>
                </a:cxn>
                <a:cxn ang="0">
                  <a:pos x="18" y="135"/>
                </a:cxn>
                <a:cxn ang="0">
                  <a:pos x="28" y="132"/>
                </a:cxn>
                <a:cxn ang="0">
                  <a:pos x="38" y="131"/>
                </a:cxn>
                <a:cxn ang="0">
                  <a:pos x="49" y="130"/>
                </a:cxn>
                <a:cxn ang="0">
                  <a:pos x="49" y="113"/>
                </a:cxn>
                <a:cxn ang="0">
                  <a:pos x="38" y="114"/>
                </a:cxn>
                <a:cxn ang="0">
                  <a:pos x="28" y="116"/>
                </a:cxn>
                <a:cxn ang="0">
                  <a:pos x="18" y="119"/>
                </a:cxn>
                <a:cxn ang="0">
                  <a:pos x="122" y="167"/>
                </a:cxn>
                <a:cxn ang="0">
                  <a:pos x="122" y="152"/>
                </a:cxn>
                <a:cxn ang="0">
                  <a:pos x="115" y="148"/>
                </a:cxn>
                <a:cxn ang="0">
                  <a:pos x="107" y="144"/>
                </a:cxn>
                <a:cxn ang="0">
                  <a:pos x="97" y="140"/>
                </a:cxn>
                <a:cxn ang="0">
                  <a:pos x="97" y="156"/>
                </a:cxn>
                <a:cxn ang="0">
                  <a:pos x="107" y="159"/>
                </a:cxn>
                <a:cxn ang="0">
                  <a:pos x="115" y="163"/>
                </a:cxn>
                <a:cxn ang="0">
                  <a:pos x="122" y="167"/>
                </a:cxn>
              </a:cxnLst>
              <a:rect l="0" t="0" r="r" b="b"/>
              <a:pathLst>
                <a:path w="122" h="167">
                  <a:moveTo>
                    <a:pt x="0" y="10"/>
                  </a:moveTo>
                  <a:lnTo>
                    <a:pt x="0" y="26"/>
                  </a:lnTo>
                  <a:lnTo>
                    <a:pt x="9" y="21"/>
                  </a:lnTo>
                  <a:lnTo>
                    <a:pt x="18" y="17"/>
                  </a:lnTo>
                  <a:lnTo>
                    <a:pt x="18" y="0"/>
                  </a:lnTo>
                  <a:lnTo>
                    <a:pt x="9" y="5"/>
                  </a:lnTo>
                  <a:lnTo>
                    <a:pt x="0" y="10"/>
                  </a:lnTo>
                  <a:close/>
                  <a:moveTo>
                    <a:pt x="77" y="75"/>
                  </a:moveTo>
                  <a:lnTo>
                    <a:pt x="77" y="90"/>
                  </a:lnTo>
                  <a:lnTo>
                    <a:pt x="87" y="92"/>
                  </a:lnTo>
                  <a:lnTo>
                    <a:pt x="98" y="94"/>
                  </a:lnTo>
                  <a:lnTo>
                    <a:pt x="98" y="78"/>
                  </a:lnTo>
                  <a:lnTo>
                    <a:pt x="87" y="76"/>
                  </a:lnTo>
                  <a:lnTo>
                    <a:pt x="77" y="75"/>
                  </a:lnTo>
                  <a:close/>
                  <a:moveTo>
                    <a:pt x="18" y="119"/>
                  </a:moveTo>
                  <a:lnTo>
                    <a:pt x="18" y="135"/>
                  </a:lnTo>
                  <a:lnTo>
                    <a:pt x="28" y="132"/>
                  </a:lnTo>
                  <a:lnTo>
                    <a:pt x="38" y="131"/>
                  </a:lnTo>
                  <a:lnTo>
                    <a:pt x="49" y="130"/>
                  </a:lnTo>
                  <a:lnTo>
                    <a:pt x="49" y="113"/>
                  </a:lnTo>
                  <a:lnTo>
                    <a:pt x="38" y="114"/>
                  </a:lnTo>
                  <a:lnTo>
                    <a:pt x="28" y="116"/>
                  </a:lnTo>
                  <a:lnTo>
                    <a:pt x="18" y="119"/>
                  </a:lnTo>
                  <a:close/>
                  <a:moveTo>
                    <a:pt x="122" y="167"/>
                  </a:moveTo>
                  <a:lnTo>
                    <a:pt x="122" y="152"/>
                  </a:lnTo>
                  <a:lnTo>
                    <a:pt x="115" y="148"/>
                  </a:lnTo>
                  <a:lnTo>
                    <a:pt x="107" y="144"/>
                  </a:lnTo>
                  <a:lnTo>
                    <a:pt x="97" y="140"/>
                  </a:lnTo>
                  <a:lnTo>
                    <a:pt x="97" y="156"/>
                  </a:lnTo>
                  <a:lnTo>
                    <a:pt x="107" y="159"/>
                  </a:lnTo>
                  <a:lnTo>
                    <a:pt x="115" y="163"/>
                  </a:lnTo>
                  <a:lnTo>
                    <a:pt x="122" y="167"/>
                  </a:lnTo>
                  <a:close/>
                </a:path>
              </a:pathLst>
            </a:custGeom>
            <a:solidFill>
              <a:srgbClr val="0000FF"/>
            </a:solidFill>
            <a:ln w="9525">
              <a:noFill/>
              <a:round/>
              <a:headEnd/>
              <a:tailEnd/>
            </a:ln>
            <a:effectLst/>
          </p:spPr>
          <p:txBody>
            <a:bodyPr wrap="none" anchor="ctr"/>
            <a:lstStyle/>
            <a:p>
              <a:endParaRPr lang="en-IN"/>
            </a:p>
          </p:txBody>
        </p:sp>
        <p:sp>
          <p:nvSpPr>
            <p:cNvPr id="5715" name="Freeform 1619"/>
            <p:cNvSpPr>
              <a:spLocks noChangeArrowheads="1"/>
            </p:cNvSpPr>
            <p:nvPr/>
          </p:nvSpPr>
          <p:spPr bwMode="auto">
            <a:xfrm>
              <a:off x="4884" y="1364"/>
              <a:ext cx="19" cy="27"/>
            </a:xfrm>
            <a:custGeom>
              <a:avLst/>
              <a:gdLst/>
              <a:ahLst/>
              <a:cxnLst>
                <a:cxn ang="0">
                  <a:pos x="0" y="10"/>
                </a:cxn>
                <a:cxn ang="0">
                  <a:pos x="0" y="26"/>
                </a:cxn>
                <a:cxn ang="0">
                  <a:pos x="9" y="21"/>
                </a:cxn>
                <a:cxn ang="0">
                  <a:pos x="18" y="17"/>
                </a:cxn>
                <a:cxn ang="0">
                  <a:pos x="18" y="0"/>
                </a:cxn>
                <a:cxn ang="0">
                  <a:pos x="9" y="5"/>
                </a:cxn>
                <a:cxn ang="0">
                  <a:pos x="0" y="10"/>
                </a:cxn>
              </a:cxnLst>
              <a:rect l="0" t="0" r="r" b="b"/>
              <a:pathLst>
                <a:path w="18" h="26">
                  <a:moveTo>
                    <a:pt x="0" y="10"/>
                  </a:moveTo>
                  <a:lnTo>
                    <a:pt x="0" y="26"/>
                  </a:lnTo>
                  <a:lnTo>
                    <a:pt x="9" y="21"/>
                  </a:lnTo>
                  <a:lnTo>
                    <a:pt x="18" y="17"/>
                  </a:lnTo>
                  <a:lnTo>
                    <a:pt x="18" y="0"/>
                  </a:lnTo>
                  <a:lnTo>
                    <a:pt x="9" y="5"/>
                  </a:lnTo>
                  <a:lnTo>
                    <a:pt x="0" y="10"/>
                  </a:lnTo>
                </a:path>
              </a:pathLst>
            </a:custGeom>
            <a:noFill/>
            <a:ln w="1440">
              <a:solidFill>
                <a:srgbClr val="000000"/>
              </a:solidFill>
              <a:round/>
              <a:headEnd/>
              <a:tailEnd/>
            </a:ln>
            <a:effectLst/>
          </p:spPr>
          <p:txBody>
            <a:bodyPr wrap="none" anchor="ctr"/>
            <a:lstStyle/>
            <a:p>
              <a:endParaRPr lang="en-IN"/>
            </a:p>
          </p:txBody>
        </p:sp>
        <p:sp>
          <p:nvSpPr>
            <p:cNvPr id="5716" name="Freeform 1620"/>
            <p:cNvSpPr>
              <a:spLocks noChangeArrowheads="1"/>
            </p:cNvSpPr>
            <p:nvPr/>
          </p:nvSpPr>
          <p:spPr bwMode="auto">
            <a:xfrm>
              <a:off x="4873" y="1399"/>
              <a:ext cx="157" cy="34"/>
            </a:xfrm>
            <a:custGeom>
              <a:avLst/>
              <a:gdLst/>
              <a:ahLst/>
              <a:cxnLst>
                <a:cxn ang="0">
                  <a:pos x="0" y="32"/>
                </a:cxn>
                <a:cxn ang="0">
                  <a:pos x="1" y="26"/>
                </a:cxn>
                <a:cxn ang="0">
                  <a:pos x="7" y="18"/>
                </a:cxn>
                <a:cxn ang="0">
                  <a:pos x="16" y="12"/>
                </a:cxn>
                <a:cxn ang="0">
                  <a:pos x="27" y="7"/>
                </a:cxn>
                <a:cxn ang="0">
                  <a:pos x="41" y="4"/>
                </a:cxn>
                <a:cxn ang="0">
                  <a:pos x="56" y="1"/>
                </a:cxn>
                <a:cxn ang="0">
                  <a:pos x="71" y="0"/>
                </a:cxn>
                <a:cxn ang="0">
                  <a:pos x="88" y="1"/>
                </a:cxn>
                <a:cxn ang="0">
                  <a:pos x="103" y="4"/>
                </a:cxn>
                <a:cxn ang="0">
                  <a:pos x="117" y="7"/>
                </a:cxn>
                <a:cxn ang="0">
                  <a:pos x="128" y="12"/>
                </a:cxn>
                <a:cxn ang="0">
                  <a:pos x="137" y="18"/>
                </a:cxn>
                <a:cxn ang="0">
                  <a:pos x="142" y="26"/>
                </a:cxn>
                <a:cxn ang="0">
                  <a:pos x="143" y="32"/>
                </a:cxn>
              </a:cxnLst>
              <a:rect l="0" t="0" r="r" b="b"/>
              <a:pathLst>
                <a:path w="143" h="32">
                  <a:moveTo>
                    <a:pt x="0" y="32"/>
                  </a:moveTo>
                  <a:lnTo>
                    <a:pt x="1" y="26"/>
                  </a:lnTo>
                  <a:lnTo>
                    <a:pt x="7" y="18"/>
                  </a:lnTo>
                  <a:lnTo>
                    <a:pt x="16" y="12"/>
                  </a:lnTo>
                  <a:lnTo>
                    <a:pt x="27" y="7"/>
                  </a:lnTo>
                  <a:lnTo>
                    <a:pt x="41" y="4"/>
                  </a:lnTo>
                  <a:lnTo>
                    <a:pt x="56" y="1"/>
                  </a:lnTo>
                  <a:lnTo>
                    <a:pt x="71" y="0"/>
                  </a:lnTo>
                  <a:lnTo>
                    <a:pt x="88" y="1"/>
                  </a:lnTo>
                  <a:lnTo>
                    <a:pt x="103" y="4"/>
                  </a:lnTo>
                  <a:lnTo>
                    <a:pt x="117" y="7"/>
                  </a:lnTo>
                  <a:lnTo>
                    <a:pt x="128" y="12"/>
                  </a:lnTo>
                  <a:lnTo>
                    <a:pt x="137" y="18"/>
                  </a:lnTo>
                  <a:lnTo>
                    <a:pt x="142" y="26"/>
                  </a:lnTo>
                  <a:lnTo>
                    <a:pt x="143" y="32"/>
                  </a:lnTo>
                </a:path>
              </a:pathLst>
            </a:custGeom>
            <a:noFill/>
            <a:ln w="1440">
              <a:solidFill>
                <a:srgbClr val="000000"/>
              </a:solidFill>
              <a:round/>
              <a:headEnd/>
              <a:tailEnd/>
            </a:ln>
            <a:effectLst/>
          </p:spPr>
          <p:txBody>
            <a:bodyPr wrap="none" anchor="ctr"/>
            <a:lstStyle/>
            <a:p>
              <a:endParaRPr lang="en-IN"/>
            </a:p>
          </p:txBody>
        </p:sp>
        <p:sp>
          <p:nvSpPr>
            <p:cNvPr id="5717" name="Freeform 1621"/>
            <p:cNvSpPr>
              <a:spLocks noChangeArrowheads="1"/>
            </p:cNvSpPr>
            <p:nvPr/>
          </p:nvSpPr>
          <p:spPr bwMode="auto">
            <a:xfrm>
              <a:off x="4969" y="1446"/>
              <a:ext cx="22" cy="20"/>
            </a:xfrm>
            <a:custGeom>
              <a:avLst/>
              <a:gdLst/>
              <a:ahLst/>
              <a:cxnLst>
                <a:cxn ang="0">
                  <a:pos x="0" y="0"/>
                </a:cxn>
                <a:cxn ang="0">
                  <a:pos x="0" y="15"/>
                </a:cxn>
                <a:cxn ang="0">
                  <a:pos x="10" y="17"/>
                </a:cxn>
                <a:cxn ang="0">
                  <a:pos x="21" y="19"/>
                </a:cxn>
                <a:cxn ang="0">
                  <a:pos x="21" y="3"/>
                </a:cxn>
                <a:cxn ang="0">
                  <a:pos x="10" y="1"/>
                </a:cxn>
                <a:cxn ang="0">
                  <a:pos x="0" y="0"/>
                </a:cxn>
              </a:cxnLst>
              <a:rect l="0" t="0" r="r" b="b"/>
              <a:pathLst>
                <a:path w="21" h="19">
                  <a:moveTo>
                    <a:pt x="0" y="0"/>
                  </a:moveTo>
                  <a:lnTo>
                    <a:pt x="0" y="15"/>
                  </a:lnTo>
                  <a:lnTo>
                    <a:pt x="10" y="17"/>
                  </a:lnTo>
                  <a:lnTo>
                    <a:pt x="21" y="19"/>
                  </a:lnTo>
                  <a:lnTo>
                    <a:pt x="21" y="3"/>
                  </a:lnTo>
                  <a:lnTo>
                    <a:pt x="10" y="1"/>
                  </a:lnTo>
                  <a:lnTo>
                    <a:pt x="0" y="0"/>
                  </a:lnTo>
                </a:path>
              </a:pathLst>
            </a:custGeom>
            <a:noFill/>
            <a:ln w="1440">
              <a:solidFill>
                <a:srgbClr val="000000"/>
              </a:solidFill>
              <a:round/>
              <a:headEnd/>
              <a:tailEnd/>
            </a:ln>
            <a:effectLst/>
          </p:spPr>
          <p:txBody>
            <a:bodyPr wrap="none" anchor="ctr"/>
            <a:lstStyle/>
            <a:p>
              <a:endParaRPr lang="en-IN"/>
            </a:p>
          </p:txBody>
        </p:sp>
        <p:sp>
          <p:nvSpPr>
            <p:cNvPr id="5718" name="Freeform 1622"/>
            <p:cNvSpPr>
              <a:spLocks noChangeArrowheads="1"/>
            </p:cNvSpPr>
            <p:nvPr/>
          </p:nvSpPr>
          <p:spPr bwMode="auto">
            <a:xfrm>
              <a:off x="4904" y="1488"/>
              <a:ext cx="33" cy="23"/>
            </a:xfrm>
            <a:custGeom>
              <a:avLst/>
              <a:gdLst/>
              <a:ahLst/>
              <a:cxnLst>
                <a:cxn ang="0">
                  <a:pos x="0" y="6"/>
                </a:cxn>
                <a:cxn ang="0">
                  <a:pos x="0" y="22"/>
                </a:cxn>
                <a:cxn ang="0">
                  <a:pos x="10" y="19"/>
                </a:cxn>
                <a:cxn ang="0">
                  <a:pos x="20" y="18"/>
                </a:cxn>
                <a:cxn ang="0">
                  <a:pos x="31" y="17"/>
                </a:cxn>
                <a:cxn ang="0">
                  <a:pos x="31" y="0"/>
                </a:cxn>
                <a:cxn ang="0">
                  <a:pos x="20" y="1"/>
                </a:cxn>
                <a:cxn ang="0">
                  <a:pos x="10" y="3"/>
                </a:cxn>
                <a:cxn ang="0">
                  <a:pos x="0" y="6"/>
                </a:cxn>
              </a:cxnLst>
              <a:rect l="0" t="0" r="r" b="b"/>
              <a:pathLst>
                <a:path w="31" h="22">
                  <a:moveTo>
                    <a:pt x="0" y="6"/>
                  </a:moveTo>
                  <a:lnTo>
                    <a:pt x="0" y="22"/>
                  </a:lnTo>
                  <a:lnTo>
                    <a:pt x="10" y="19"/>
                  </a:lnTo>
                  <a:lnTo>
                    <a:pt x="20" y="18"/>
                  </a:lnTo>
                  <a:lnTo>
                    <a:pt x="31" y="17"/>
                  </a:lnTo>
                  <a:lnTo>
                    <a:pt x="31" y="0"/>
                  </a:lnTo>
                  <a:lnTo>
                    <a:pt x="20" y="1"/>
                  </a:lnTo>
                  <a:lnTo>
                    <a:pt x="10" y="3"/>
                  </a:lnTo>
                  <a:lnTo>
                    <a:pt x="0" y="6"/>
                  </a:lnTo>
                </a:path>
              </a:pathLst>
            </a:custGeom>
            <a:noFill/>
            <a:ln w="1440">
              <a:solidFill>
                <a:srgbClr val="000000"/>
              </a:solidFill>
              <a:round/>
              <a:headEnd/>
              <a:tailEnd/>
            </a:ln>
            <a:effectLst/>
          </p:spPr>
          <p:txBody>
            <a:bodyPr wrap="none" anchor="ctr"/>
            <a:lstStyle/>
            <a:p>
              <a:endParaRPr lang="en-IN"/>
            </a:p>
          </p:txBody>
        </p:sp>
        <p:sp>
          <p:nvSpPr>
            <p:cNvPr id="5719" name="Freeform 1623"/>
            <p:cNvSpPr>
              <a:spLocks noChangeArrowheads="1"/>
            </p:cNvSpPr>
            <p:nvPr/>
          </p:nvSpPr>
          <p:spPr bwMode="auto">
            <a:xfrm>
              <a:off x="4873" y="1470"/>
              <a:ext cx="157" cy="34"/>
            </a:xfrm>
            <a:custGeom>
              <a:avLst/>
              <a:gdLst/>
              <a:ahLst/>
              <a:cxnLst>
                <a:cxn ang="0">
                  <a:pos x="0" y="32"/>
                </a:cxn>
                <a:cxn ang="0">
                  <a:pos x="1" y="25"/>
                </a:cxn>
                <a:cxn ang="0">
                  <a:pos x="7" y="18"/>
                </a:cxn>
                <a:cxn ang="0">
                  <a:pos x="16" y="11"/>
                </a:cxn>
                <a:cxn ang="0">
                  <a:pos x="27" y="7"/>
                </a:cxn>
                <a:cxn ang="0">
                  <a:pos x="41" y="3"/>
                </a:cxn>
                <a:cxn ang="0">
                  <a:pos x="56" y="1"/>
                </a:cxn>
                <a:cxn ang="0">
                  <a:pos x="71" y="0"/>
                </a:cxn>
                <a:cxn ang="0">
                  <a:pos x="88" y="1"/>
                </a:cxn>
                <a:cxn ang="0">
                  <a:pos x="103" y="3"/>
                </a:cxn>
                <a:cxn ang="0">
                  <a:pos x="117" y="7"/>
                </a:cxn>
                <a:cxn ang="0">
                  <a:pos x="128" y="11"/>
                </a:cxn>
                <a:cxn ang="0">
                  <a:pos x="137" y="18"/>
                </a:cxn>
                <a:cxn ang="0">
                  <a:pos x="142" y="25"/>
                </a:cxn>
                <a:cxn ang="0">
                  <a:pos x="143" y="32"/>
                </a:cxn>
              </a:cxnLst>
              <a:rect l="0" t="0" r="r" b="b"/>
              <a:pathLst>
                <a:path w="143" h="32">
                  <a:moveTo>
                    <a:pt x="0" y="32"/>
                  </a:moveTo>
                  <a:lnTo>
                    <a:pt x="1" y="25"/>
                  </a:lnTo>
                  <a:lnTo>
                    <a:pt x="7" y="18"/>
                  </a:lnTo>
                  <a:lnTo>
                    <a:pt x="16" y="11"/>
                  </a:lnTo>
                  <a:lnTo>
                    <a:pt x="27" y="7"/>
                  </a:lnTo>
                  <a:lnTo>
                    <a:pt x="41" y="3"/>
                  </a:lnTo>
                  <a:lnTo>
                    <a:pt x="56" y="1"/>
                  </a:lnTo>
                  <a:lnTo>
                    <a:pt x="71" y="0"/>
                  </a:lnTo>
                  <a:lnTo>
                    <a:pt x="88" y="1"/>
                  </a:lnTo>
                  <a:lnTo>
                    <a:pt x="103" y="3"/>
                  </a:lnTo>
                  <a:lnTo>
                    <a:pt x="117" y="7"/>
                  </a:lnTo>
                  <a:lnTo>
                    <a:pt x="128" y="11"/>
                  </a:lnTo>
                  <a:lnTo>
                    <a:pt x="137" y="18"/>
                  </a:lnTo>
                  <a:lnTo>
                    <a:pt x="142" y="25"/>
                  </a:lnTo>
                  <a:lnTo>
                    <a:pt x="143" y="32"/>
                  </a:lnTo>
                </a:path>
              </a:pathLst>
            </a:custGeom>
            <a:noFill/>
            <a:ln w="1440">
              <a:solidFill>
                <a:srgbClr val="000000"/>
              </a:solidFill>
              <a:round/>
              <a:headEnd/>
              <a:tailEnd/>
            </a:ln>
            <a:effectLst/>
          </p:spPr>
          <p:txBody>
            <a:bodyPr wrap="none" anchor="ctr"/>
            <a:lstStyle/>
            <a:p>
              <a:endParaRPr lang="en-IN"/>
            </a:p>
          </p:txBody>
        </p:sp>
        <p:sp>
          <p:nvSpPr>
            <p:cNvPr id="5720" name="Freeform 1624"/>
            <p:cNvSpPr>
              <a:spLocks noChangeArrowheads="1"/>
            </p:cNvSpPr>
            <p:nvPr/>
          </p:nvSpPr>
          <p:spPr bwMode="auto">
            <a:xfrm>
              <a:off x="4991" y="1518"/>
              <a:ext cx="26" cy="29"/>
            </a:xfrm>
            <a:custGeom>
              <a:avLst/>
              <a:gdLst/>
              <a:ahLst/>
              <a:cxnLst>
                <a:cxn ang="0">
                  <a:pos x="25" y="27"/>
                </a:cxn>
                <a:cxn ang="0">
                  <a:pos x="25" y="12"/>
                </a:cxn>
                <a:cxn ang="0">
                  <a:pos x="18" y="8"/>
                </a:cxn>
                <a:cxn ang="0">
                  <a:pos x="10" y="4"/>
                </a:cxn>
                <a:cxn ang="0">
                  <a:pos x="0" y="0"/>
                </a:cxn>
                <a:cxn ang="0">
                  <a:pos x="0" y="16"/>
                </a:cxn>
                <a:cxn ang="0">
                  <a:pos x="10" y="19"/>
                </a:cxn>
                <a:cxn ang="0">
                  <a:pos x="18" y="23"/>
                </a:cxn>
                <a:cxn ang="0">
                  <a:pos x="25" y="27"/>
                </a:cxn>
              </a:cxnLst>
              <a:rect l="0" t="0" r="r" b="b"/>
              <a:pathLst>
                <a:path w="25" h="27">
                  <a:moveTo>
                    <a:pt x="25" y="27"/>
                  </a:moveTo>
                  <a:lnTo>
                    <a:pt x="25" y="12"/>
                  </a:lnTo>
                  <a:lnTo>
                    <a:pt x="18" y="8"/>
                  </a:lnTo>
                  <a:lnTo>
                    <a:pt x="10" y="4"/>
                  </a:lnTo>
                  <a:lnTo>
                    <a:pt x="0" y="0"/>
                  </a:lnTo>
                  <a:lnTo>
                    <a:pt x="0" y="16"/>
                  </a:lnTo>
                  <a:lnTo>
                    <a:pt x="10" y="19"/>
                  </a:lnTo>
                  <a:lnTo>
                    <a:pt x="18" y="23"/>
                  </a:lnTo>
                  <a:lnTo>
                    <a:pt x="25" y="27"/>
                  </a:lnTo>
                </a:path>
              </a:pathLst>
            </a:custGeom>
            <a:noFill/>
            <a:ln w="1440">
              <a:solidFill>
                <a:srgbClr val="000000"/>
              </a:solidFill>
              <a:round/>
              <a:headEnd/>
              <a:tailEnd/>
            </a:ln>
            <a:effectLst/>
          </p:spPr>
          <p:txBody>
            <a:bodyPr wrap="none" anchor="ctr"/>
            <a:lstStyle/>
            <a:p>
              <a:endParaRPr lang="en-IN"/>
            </a:p>
          </p:txBody>
        </p:sp>
        <p:sp>
          <p:nvSpPr>
            <p:cNvPr id="5721" name="Line 1625"/>
            <p:cNvSpPr>
              <a:spLocks noChangeShapeType="1"/>
            </p:cNvSpPr>
            <p:nvPr/>
          </p:nvSpPr>
          <p:spPr bwMode="auto">
            <a:xfrm>
              <a:off x="4952" y="1640"/>
              <a:ext cx="0" cy="45"/>
            </a:xfrm>
            <a:prstGeom prst="line">
              <a:avLst/>
            </a:prstGeom>
            <a:noFill/>
            <a:ln w="3240">
              <a:solidFill>
                <a:srgbClr val="000000"/>
              </a:solidFill>
              <a:miter lim="800000"/>
              <a:headEnd/>
              <a:tailEnd/>
            </a:ln>
            <a:effectLst/>
          </p:spPr>
          <p:txBody>
            <a:bodyPr/>
            <a:lstStyle/>
            <a:p>
              <a:endParaRPr lang="en-IN"/>
            </a:p>
          </p:txBody>
        </p:sp>
        <p:sp>
          <p:nvSpPr>
            <p:cNvPr id="5722" name="Freeform 1626"/>
            <p:cNvSpPr>
              <a:spLocks noChangeArrowheads="1"/>
            </p:cNvSpPr>
            <p:nvPr/>
          </p:nvSpPr>
          <p:spPr bwMode="auto">
            <a:xfrm>
              <a:off x="4940" y="1687"/>
              <a:ext cx="24" cy="23"/>
            </a:xfrm>
            <a:custGeom>
              <a:avLst/>
              <a:gdLst/>
              <a:ahLst/>
              <a:cxnLst>
                <a:cxn ang="0">
                  <a:pos x="0" y="0"/>
                </a:cxn>
                <a:cxn ang="0">
                  <a:pos x="23" y="0"/>
                </a:cxn>
                <a:cxn ang="0">
                  <a:pos x="23" y="22"/>
                </a:cxn>
                <a:cxn ang="0">
                  <a:pos x="0" y="22"/>
                </a:cxn>
                <a:cxn ang="0">
                  <a:pos x="0" y="0"/>
                </a:cxn>
                <a:cxn ang="0">
                  <a:pos x="0" y="0"/>
                </a:cxn>
                <a:cxn ang="0">
                  <a:pos x="21" y="0"/>
                </a:cxn>
                <a:cxn ang="0">
                  <a:pos x="21" y="20"/>
                </a:cxn>
                <a:cxn ang="0">
                  <a:pos x="0" y="20"/>
                </a:cxn>
                <a:cxn ang="0">
                  <a:pos x="0" y="0"/>
                </a:cxn>
              </a:cxnLst>
              <a:rect l="0" t="0" r="r" b="b"/>
              <a:pathLst>
                <a:path w="23" h="22">
                  <a:moveTo>
                    <a:pt x="0" y="0"/>
                  </a:moveTo>
                  <a:lnTo>
                    <a:pt x="23" y="0"/>
                  </a:lnTo>
                  <a:lnTo>
                    <a:pt x="23" y="22"/>
                  </a:lnTo>
                  <a:lnTo>
                    <a:pt x="0" y="22"/>
                  </a:lnTo>
                  <a:lnTo>
                    <a:pt x="0" y="0"/>
                  </a:lnTo>
                  <a:close/>
                  <a:moveTo>
                    <a:pt x="0" y="0"/>
                  </a:moveTo>
                  <a:lnTo>
                    <a:pt x="21" y="0"/>
                  </a:lnTo>
                  <a:lnTo>
                    <a:pt x="21" y="20"/>
                  </a:lnTo>
                  <a:lnTo>
                    <a:pt x="0" y="20"/>
                  </a:lnTo>
                  <a:lnTo>
                    <a:pt x="0" y="0"/>
                  </a:lnTo>
                  <a:close/>
                </a:path>
              </a:pathLst>
            </a:custGeom>
            <a:solidFill>
              <a:srgbClr val="FF0000"/>
            </a:solidFill>
            <a:ln w="9525">
              <a:noFill/>
              <a:round/>
              <a:headEnd/>
              <a:tailEnd/>
            </a:ln>
            <a:effectLst/>
          </p:spPr>
          <p:txBody>
            <a:bodyPr wrap="none" anchor="ctr"/>
            <a:lstStyle/>
            <a:p>
              <a:endParaRPr lang="en-IN"/>
            </a:p>
          </p:txBody>
        </p:sp>
        <p:sp>
          <p:nvSpPr>
            <p:cNvPr id="5723" name="Freeform 1627"/>
            <p:cNvSpPr>
              <a:spLocks noChangeArrowheads="1"/>
            </p:cNvSpPr>
            <p:nvPr/>
          </p:nvSpPr>
          <p:spPr bwMode="auto">
            <a:xfrm>
              <a:off x="4940" y="1687"/>
              <a:ext cx="22" cy="21"/>
            </a:xfrm>
            <a:custGeom>
              <a:avLst/>
              <a:gdLst/>
              <a:ahLst/>
              <a:cxnLst>
                <a:cxn ang="0">
                  <a:pos x="0" y="0"/>
                </a:cxn>
                <a:cxn ang="0">
                  <a:pos x="21" y="0"/>
                </a:cxn>
                <a:cxn ang="0">
                  <a:pos x="21" y="20"/>
                </a:cxn>
                <a:cxn ang="0">
                  <a:pos x="0" y="20"/>
                </a:cxn>
                <a:cxn ang="0">
                  <a:pos x="0" y="0"/>
                </a:cxn>
                <a:cxn ang="0">
                  <a:pos x="0" y="0"/>
                </a:cxn>
                <a:cxn ang="0">
                  <a:pos x="19" y="0"/>
                </a:cxn>
                <a:cxn ang="0">
                  <a:pos x="19" y="18"/>
                </a:cxn>
                <a:cxn ang="0">
                  <a:pos x="0" y="18"/>
                </a:cxn>
                <a:cxn ang="0">
                  <a:pos x="0" y="0"/>
                </a:cxn>
              </a:cxnLst>
              <a:rect l="0" t="0" r="r" b="b"/>
              <a:pathLst>
                <a:path w="21" h="20">
                  <a:moveTo>
                    <a:pt x="0" y="0"/>
                  </a:moveTo>
                  <a:lnTo>
                    <a:pt x="21" y="0"/>
                  </a:lnTo>
                  <a:lnTo>
                    <a:pt x="21" y="20"/>
                  </a:lnTo>
                  <a:lnTo>
                    <a:pt x="0" y="20"/>
                  </a:lnTo>
                  <a:lnTo>
                    <a:pt x="0" y="0"/>
                  </a:lnTo>
                  <a:close/>
                  <a:moveTo>
                    <a:pt x="0" y="0"/>
                  </a:moveTo>
                  <a:lnTo>
                    <a:pt x="19" y="0"/>
                  </a:lnTo>
                  <a:lnTo>
                    <a:pt x="19" y="18"/>
                  </a:lnTo>
                  <a:lnTo>
                    <a:pt x="0" y="18"/>
                  </a:lnTo>
                  <a:lnTo>
                    <a:pt x="0" y="0"/>
                  </a:lnTo>
                  <a:close/>
                </a:path>
              </a:pathLst>
            </a:custGeom>
            <a:solidFill>
              <a:srgbClr val="E90015"/>
            </a:solidFill>
            <a:ln w="9525">
              <a:noFill/>
              <a:round/>
              <a:headEnd/>
              <a:tailEnd/>
            </a:ln>
            <a:effectLst/>
          </p:spPr>
          <p:txBody>
            <a:bodyPr wrap="none" anchor="ctr"/>
            <a:lstStyle/>
            <a:p>
              <a:endParaRPr lang="en-IN"/>
            </a:p>
          </p:txBody>
        </p:sp>
        <p:sp>
          <p:nvSpPr>
            <p:cNvPr id="5724" name="Freeform 1628"/>
            <p:cNvSpPr>
              <a:spLocks noChangeArrowheads="1"/>
            </p:cNvSpPr>
            <p:nvPr/>
          </p:nvSpPr>
          <p:spPr bwMode="auto">
            <a:xfrm>
              <a:off x="4940" y="1687"/>
              <a:ext cx="20" cy="19"/>
            </a:xfrm>
            <a:custGeom>
              <a:avLst/>
              <a:gdLst/>
              <a:ahLst/>
              <a:cxnLst>
                <a:cxn ang="0">
                  <a:pos x="0" y="0"/>
                </a:cxn>
                <a:cxn ang="0">
                  <a:pos x="19" y="0"/>
                </a:cxn>
                <a:cxn ang="0">
                  <a:pos x="19" y="18"/>
                </a:cxn>
                <a:cxn ang="0">
                  <a:pos x="0" y="18"/>
                </a:cxn>
                <a:cxn ang="0">
                  <a:pos x="0" y="0"/>
                </a:cxn>
                <a:cxn ang="0">
                  <a:pos x="0" y="0"/>
                </a:cxn>
                <a:cxn ang="0">
                  <a:pos x="17" y="0"/>
                </a:cxn>
                <a:cxn ang="0">
                  <a:pos x="17" y="16"/>
                </a:cxn>
                <a:cxn ang="0">
                  <a:pos x="0" y="16"/>
                </a:cxn>
                <a:cxn ang="0">
                  <a:pos x="0" y="0"/>
                </a:cxn>
              </a:cxnLst>
              <a:rect l="0" t="0" r="r" b="b"/>
              <a:pathLst>
                <a:path w="19" h="18">
                  <a:moveTo>
                    <a:pt x="0" y="0"/>
                  </a:moveTo>
                  <a:lnTo>
                    <a:pt x="19" y="0"/>
                  </a:lnTo>
                  <a:lnTo>
                    <a:pt x="19" y="18"/>
                  </a:lnTo>
                  <a:lnTo>
                    <a:pt x="0" y="18"/>
                  </a:lnTo>
                  <a:lnTo>
                    <a:pt x="0" y="0"/>
                  </a:lnTo>
                  <a:close/>
                  <a:moveTo>
                    <a:pt x="0" y="0"/>
                  </a:moveTo>
                  <a:lnTo>
                    <a:pt x="17" y="0"/>
                  </a:lnTo>
                  <a:lnTo>
                    <a:pt x="17" y="16"/>
                  </a:lnTo>
                  <a:lnTo>
                    <a:pt x="0" y="16"/>
                  </a:lnTo>
                  <a:lnTo>
                    <a:pt x="0" y="0"/>
                  </a:lnTo>
                  <a:close/>
                </a:path>
              </a:pathLst>
            </a:custGeom>
            <a:solidFill>
              <a:srgbClr val="D2002C"/>
            </a:solidFill>
            <a:ln w="9525">
              <a:noFill/>
              <a:round/>
              <a:headEnd/>
              <a:tailEnd/>
            </a:ln>
            <a:effectLst/>
          </p:spPr>
          <p:txBody>
            <a:bodyPr wrap="none" anchor="ctr"/>
            <a:lstStyle/>
            <a:p>
              <a:endParaRPr lang="en-IN"/>
            </a:p>
          </p:txBody>
        </p:sp>
        <p:sp>
          <p:nvSpPr>
            <p:cNvPr id="5725" name="Freeform 1629"/>
            <p:cNvSpPr>
              <a:spLocks noChangeArrowheads="1"/>
            </p:cNvSpPr>
            <p:nvPr/>
          </p:nvSpPr>
          <p:spPr bwMode="auto">
            <a:xfrm>
              <a:off x="4940" y="1687"/>
              <a:ext cx="18" cy="16"/>
            </a:xfrm>
            <a:custGeom>
              <a:avLst/>
              <a:gdLst/>
              <a:ahLst/>
              <a:cxnLst>
                <a:cxn ang="0">
                  <a:pos x="0" y="0"/>
                </a:cxn>
                <a:cxn ang="0">
                  <a:pos x="17" y="0"/>
                </a:cxn>
                <a:cxn ang="0">
                  <a:pos x="17" y="16"/>
                </a:cxn>
                <a:cxn ang="0">
                  <a:pos x="0" y="16"/>
                </a:cxn>
                <a:cxn ang="0">
                  <a:pos x="0" y="0"/>
                </a:cxn>
                <a:cxn ang="0">
                  <a:pos x="0" y="0"/>
                </a:cxn>
                <a:cxn ang="0">
                  <a:pos x="15" y="0"/>
                </a:cxn>
                <a:cxn ang="0">
                  <a:pos x="15" y="14"/>
                </a:cxn>
                <a:cxn ang="0">
                  <a:pos x="0" y="14"/>
                </a:cxn>
                <a:cxn ang="0">
                  <a:pos x="0" y="0"/>
                </a:cxn>
              </a:cxnLst>
              <a:rect l="0" t="0" r="r" b="b"/>
              <a:pathLst>
                <a:path w="17" h="16">
                  <a:moveTo>
                    <a:pt x="0" y="0"/>
                  </a:moveTo>
                  <a:lnTo>
                    <a:pt x="17" y="0"/>
                  </a:lnTo>
                  <a:lnTo>
                    <a:pt x="17" y="16"/>
                  </a:lnTo>
                  <a:lnTo>
                    <a:pt x="0" y="16"/>
                  </a:lnTo>
                  <a:lnTo>
                    <a:pt x="0" y="0"/>
                  </a:lnTo>
                  <a:close/>
                  <a:moveTo>
                    <a:pt x="0" y="0"/>
                  </a:moveTo>
                  <a:lnTo>
                    <a:pt x="15" y="0"/>
                  </a:lnTo>
                  <a:lnTo>
                    <a:pt x="15" y="14"/>
                  </a:lnTo>
                  <a:lnTo>
                    <a:pt x="0" y="14"/>
                  </a:lnTo>
                  <a:lnTo>
                    <a:pt x="0" y="0"/>
                  </a:lnTo>
                  <a:close/>
                </a:path>
              </a:pathLst>
            </a:custGeom>
            <a:solidFill>
              <a:srgbClr val="B90045"/>
            </a:solidFill>
            <a:ln w="9525">
              <a:noFill/>
              <a:round/>
              <a:headEnd/>
              <a:tailEnd/>
            </a:ln>
            <a:effectLst/>
          </p:spPr>
          <p:txBody>
            <a:bodyPr wrap="none" anchor="ctr"/>
            <a:lstStyle/>
            <a:p>
              <a:endParaRPr lang="en-IN"/>
            </a:p>
          </p:txBody>
        </p:sp>
        <p:sp>
          <p:nvSpPr>
            <p:cNvPr id="5726" name="Freeform 1630"/>
            <p:cNvSpPr>
              <a:spLocks noChangeArrowheads="1"/>
            </p:cNvSpPr>
            <p:nvPr/>
          </p:nvSpPr>
          <p:spPr bwMode="auto">
            <a:xfrm>
              <a:off x="4940" y="1687"/>
              <a:ext cx="15" cy="14"/>
            </a:xfrm>
            <a:custGeom>
              <a:avLst/>
              <a:gdLst/>
              <a:ahLst/>
              <a:cxnLst>
                <a:cxn ang="0">
                  <a:pos x="0" y="0"/>
                </a:cxn>
                <a:cxn ang="0">
                  <a:pos x="15" y="0"/>
                </a:cxn>
                <a:cxn ang="0">
                  <a:pos x="15" y="14"/>
                </a:cxn>
                <a:cxn ang="0">
                  <a:pos x="0" y="14"/>
                </a:cxn>
                <a:cxn ang="0">
                  <a:pos x="0" y="0"/>
                </a:cxn>
                <a:cxn ang="0">
                  <a:pos x="0" y="0"/>
                </a:cxn>
                <a:cxn ang="0">
                  <a:pos x="13" y="0"/>
                </a:cxn>
                <a:cxn ang="0">
                  <a:pos x="13" y="12"/>
                </a:cxn>
                <a:cxn ang="0">
                  <a:pos x="0" y="12"/>
                </a:cxn>
                <a:cxn ang="0">
                  <a:pos x="0" y="0"/>
                </a:cxn>
              </a:cxnLst>
              <a:rect l="0" t="0" r="r" b="b"/>
              <a:pathLst>
                <a:path w="15" h="14">
                  <a:moveTo>
                    <a:pt x="0" y="0"/>
                  </a:moveTo>
                  <a:lnTo>
                    <a:pt x="15" y="0"/>
                  </a:lnTo>
                  <a:lnTo>
                    <a:pt x="15" y="14"/>
                  </a:lnTo>
                  <a:lnTo>
                    <a:pt x="0" y="14"/>
                  </a:lnTo>
                  <a:lnTo>
                    <a:pt x="0" y="0"/>
                  </a:lnTo>
                  <a:close/>
                  <a:moveTo>
                    <a:pt x="0" y="0"/>
                  </a:moveTo>
                  <a:lnTo>
                    <a:pt x="13" y="0"/>
                  </a:lnTo>
                  <a:lnTo>
                    <a:pt x="13" y="12"/>
                  </a:lnTo>
                  <a:lnTo>
                    <a:pt x="0" y="12"/>
                  </a:lnTo>
                  <a:lnTo>
                    <a:pt x="0" y="0"/>
                  </a:lnTo>
                  <a:close/>
                </a:path>
              </a:pathLst>
            </a:custGeom>
            <a:solidFill>
              <a:srgbClr val="9C0062"/>
            </a:solidFill>
            <a:ln w="9525">
              <a:noFill/>
              <a:round/>
              <a:headEnd/>
              <a:tailEnd/>
            </a:ln>
            <a:effectLst/>
          </p:spPr>
          <p:txBody>
            <a:bodyPr wrap="none" anchor="ctr"/>
            <a:lstStyle/>
            <a:p>
              <a:endParaRPr lang="en-IN"/>
            </a:p>
          </p:txBody>
        </p:sp>
        <p:sp>
          <p:nvSpPr>
            <p:cNvPr id="5727" name="Freeform 1631"/>
            <p:cNvSpPr>
              <a:spLocks noChangeArrowheads="1"/>
            </p:cNvSpPr>
            <p:nvPr/>
          </p:nvSpPr>
          <p:spPr bwMode="auto">
            <a:xfrm>
              <a:off x="4940" y="1687"/>
              <a:ext cx="13" cy="12"/>
            </a:xfrm>
            <a:custGeom>
              <a:avLst/>
              <a:gdLst/>
              <a:ahLst/>
              <a:cxnLst>
                <a:cxn ang="0">
                  <a:pos x="0" y="0"/>
                </a:cxn>
                <a:cxn ang="0">
                  <a:pos x="13" y="0"/>
                </a:cxn>
                <a:cxn ang="0">
                  <a:pos x="13" y="12"/>
                </a:cxn>
                <a:cxn ang="0">
                  <a:pos x="0" y="12"/>
                </a:cxn>
                <a:cxn ang="0">
                  <a:pos x="0" y="0"/>
                </a:cxn>
                <a:cxn ang="0">
                  <a:pos x="0" y="0"/>
                </a:cxn>
                <a:cxn ang="0">
                  <a:pos x="11" y="0"/>
                </a:cxn>
                <a:cxn ang="0">
                  <a:pos x="11" y="10"/>
                </a:cxn>
                <a:cxn ang="0">
                  <a:pos x="0" y="10"/>
                </a:cxn>
                <a:cxn ang="0">
                  <a:pos x="0" y="0"/>
                </a:cxn>
              </a:cxnLst>
              <a:rect l="0" t="0" r="r" b="b"/>
              <a:pathLst>
                <a:path w="13" h="12">
                  <a:moveTo>
                    <a:pt x="0" y="0"/>
                  </a:moveTo>
                  <a:lnTo>
                    <a:pt x="13" y="0"/>
                  </a:lnTo>
                  <a:lnTo>
                    <a:pt x="13" y="12"/>
                  </a:lnTo>
                  <a:lnTo>
                    <a:pt x="0" y="12"/>
                  </a:lnTo>
                  <a:lnTo>
                    <a:pt x="0" y="0"/>
                  </a:lnTo>
                  <a:close/>
                  <a:moveTo>
                    <a:pt x="0" y="0"/>
                  </a:moveTo>
                  <a:lnTo>
                    <a:pt x="11" y="0"/>
                  </a:lnTo>
                  <a:lnTo>
                    <a:pt x="11" y="10"/>
                  </a:lnTo>
                  <a:lnTo>
                    <a:pt x="0" y="10"/>
                  </a:lnTo>
                  <a:lnTo>
                    <a:pt x="0" y="0"/>
                  </a:lnTo>
                  <a:close/>
                </a:path>
              </a:pathLst>
            </a:custGeom>
            <a:solidFill>
              <a:srgbClr val="7C0082"/>
            </a:solidFill>
            <a:ln w="9525">
              <a:noFill/>
              <a:round/>
              <a:headEnd/>
              <a:tailEnd/>
            </a:ln>
            <a:effectLst/>
          </p:spPr>
          <p:txBody>
            <a:bodyPr wrap="none" anchor="ctr"/>
            <a:lstStyle/>
            <a:p>
              <a:endParaRPr lang="en-IN"/>
            </a:p>
          </p:txBody>
        </p:sp>
        <p:sp>
          <p:nvSpPr>
            <p:cNvPr id="5728" name="Freeform 1632"/>
            <p:cNvSpPr>
              <a:spLocks noChangeArrowheads="1"/>
            </p:cNvSpPr>
            <p:nvPr/>
          </p:nvSpPr>
          <p:spPr bwMode="auto">
            <a:xfrm>
              <a:off x="4940" y="1687"/>
              <a:ext cx="11" cy="10"/>
            </a:xfrm>
            <a:custGeom>
              <a:avLst/>
              <a:gdLst/>
              <a:ahLst/>
              <a:cxnLst>
                <a:cxn ang="0">
                  <a:pos x="0" y="0"/>
                </a:cxn>
                <a:cxn ang="0">
                  <a:pos x="11" y="0"/>
                </a:cxn>
                <a:cxn ang="0">
                  <a:pos x="11" y="10"/>
                </a:cxn>
                <a:cxn ang="0">
                  <a:pos x="0" y="10"/>
                </a:cxn>
                <a:cxn ang="0">
                  <a:pos x="0" y="0"/>
                </a:cxn>
                <a:cxn ang="0">
                  <a:pos x="0" y="0"/>
                </a:cxn>
                <a:cxn ang="0">
                  <a:pos x="10" y="0"/>
                </a:cxn>
                <a:cxn ang="0">
                  <a:pos x="10" y="8"/>
                </a:cxn>
                <a:cxn ang="0">
                  <a:pos x="0" y="8"/>
                </a:cxn>
                <a:cxn ang="0">
                  <a:pos x="0" y="0"/>
                </a:cxn>
              </a:cxnLst>
              <a:rect l="0" t="0" r="r" b="b"/>
              <a:pathLst>
                <a:path w="11" h="10">
                  <a:moveTo>
                    <a:pt x="0" y="0"/>
                  </a:moveTo>
                  <a:lnTo>
                    <a:pt x="11" y="0"/>
                  </a:lnTo>
                  <a:lnTo>
                    <a:pt x="11" y="10"/>
                  </a:lnTo>
                  <a:lnTo>
                    <a:pt x="0" y="10"/>
                  </a:lnTo>
                  <a:lnTo>
                    <a:pt x="0" y="0"/>
                  </a:lnTo>
                  <a:close/>
                  <a:moveTo>
                    <a:pt x="0" y="0"/>
                  </a:moveTo>
                  <a:lnTo>
                    <a:pt x="10" y="0"/>
                  </a:lnTo>
                  <a:lnTo>
                    <a:pt x="10" y="8"/>
                  </a:lnTo>
                  <a:lnTo>
                    <a:pt x="0" y="8"/>
                  </a:lnTo>
                  <a:lnTo>
                    <a:pt x="0" y="0"/>
                  </a:lnTo>
                  <a:close/>
                </a:path>
              </a:pathLst>
            </a:custGeom>
            <a:solidFill>
              <a:srgbClr val="5900A5"/>
            </a:solidFill>
            <a:ln w="9525">
              <a:noFill/>
              <a:round/>
              <a:headEnd/>
              <a:tailEnd/>
            </a:ln>
            <a:effectLst/>
          </p:spPr>
          <p:txBody>
            <a:bodyPr wrap="none" anchor="ctr"/>
            <a:lstStyle/>
            <a:p>
              <a:endParaRPr lang="en-IN"/>
            </a:p>
          </p:txBody>
        </p:sp>
        <p:sp>
          <p:nvSpPr>
            <p:cNvPr id="5729" name="Freeform 1633"/>
            <p:cNvSpPr>
              <a:spLocks noChangeArrowheads="1"/>
            </p:cNvSpPr>
            <p:nvPr/>
          </p:nvSpPr>
          <p:spPr bwMode="auto">
            <a:xfrm>
              <a:off x="4940" y="1687"/>
              <a:ext cx="10" cy="8"/>
            </a:xfrm>
            <a:custGeom>
              <a:avLst/>
              <a:gdLst/>
              <a:ahLst/>
              <a:cxnLst>
                <a:cxn ang="0">
                  <a:pos x="0" y="0"/>
                </a:cxn>
                <a:cxn ang="0">
                  <a:pos x="10" y="0"/>
                </a:cxn>
                <a:cxn ang="0">
                  <a:pos x="10" y="8"/>
                </a:cxn>
                <a:cxn ang="0">
                  <a:pos x="0" y="8"/>
                </a:cxn>
                <a:cxn ang="0">
                  <a:pos x="0" y="0"/>
                </a:cxn>
                <a:cxn ang="0">
                  <a:pos x="0" y="0"/>
                </a:cxn>
                <a:cxn ang="0">
                  <a:pos x="8" y="0"/>
                </a:cxn>
                <a:cxn ang="0">
                  <a:pos x="8" y="6"/>
                </a:cxn>
                <a:cxn ang="0">
                  <a:pos x="0" y="6"/>
                </a:cxn>
                <a:cxn ang="0">
                  <a:pos x="0" y="0"/>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3D00C1"/>
            </a:solidFill>
            <a:ln w="9525">
              <a:noFill/>
              <a:round/>
              <a:headEnd/>
              <a:tailEnd/>
            </a:ln>
            <a:effectLst/>
          </p:spPr>
          <p:txBody>
            <a:bodyPr wrap="none" anchor="ctr"/>
            <a:lstStyle/>
            <a:p>
              <a:endParaRPr lang="en-IN"/>
            </a:p>
          </p:txBody>
        </p:sp>
        <p:sp>
          <p:nvSpPr>
            <p:cNvPr id="5730" name="Freeform 1634"/>
            <p:cNvSpPr>
              <a:spLocks noChangeArrowheads="1"/>
            </p:cNvSpPr>
            <p:nvPr/>
          </p:nvSpPr>
          <p:spPr bwMode="auto">
            <a:xfrm>
              <a:off x="4940" y="1687"/>
              <a:ext cx="8" cy="5"/>
            </a:xfrm>
            <a:custGeom>
              <a:avLst/>
              <a:gdLst/>
              <a:ahLst/>
              <a:cxnLst>
                <a:cxn ang="0">
                  <a:pos x="0" y="0"/>
                </a:cxn>
                <a:cxn ang="0">
                  <a:pos x="8" y="0"/>
                </a:cxn>
                <a:cxn ang="0">
                  <a:pos x="8" y="6"/>
                </a:cxn>
                <a:cxn ang="0">
                  <a:pos x="0" y="6"/>
                </a:cxn>
                <a:cxn ang="0">
                  <a:pos x="0" y="0"/>
                </a:cxn>
                <a:cxn ang="0">
                  <a:pos x="0" y="0"/>
                </a:cxn>
                <a:cxn ang="0">
                  <a:pos x="6" y="0"/>
                </a:cxn>
                <a:cxn ang="0">
                  <a:pos x="6" y="6"/>
                </a:cxn>
                <a:cxn ang="0">
                  <a:pos x="0" y="6"/>
                </a:cxn>
                <a:cxn ang="0">
                  <a:pos x="0" y="0"/>
                </a:cxn>
              </a:cxnLst>
              <a:rect l="0" t="0" r="r" b="b"/>
              <a:pathLst>
                <a:path w="8" h="6">
                  <a:moveTo>
                    <a:pt x="0" y="0"/>
                  </a:moveTo>
                  <a:lnTo>
                    <a:pt x="8" y="0"/>
                  </a:lnTo>
                  <a:lnTo>
                    <a:pt x="8" y="6"/>
                  </a:lnTo>
                  <a:lnTo>
                    <a:pt x="0" y="6"/>
                  </a:lnTo>
                  <a:lnTo>
                    <a:pt x="0" y="0"/>
                  </a:lnTo>
                  <a:close/>
                  <a:moveTo>
                    <a:pt x="0" y="0"/>
                  </a:moveTo>
                  <a:lnTo>
                    <a:pt x="6" y="0"/>
                  </a:lnTo>
                  <a:lnTo>
                    <a:pt x="6" y="6"/>
                  </a:lnTo>
                  <a:lnTo>
                    <a:pt x="0" y="6"/>
                  </a:lnTo>
                  <a:lnTo>
                    <a:pt x="0" y="0"/>
                  </a:lnTo>
                  <a:close/>
                </a:path>
              </a:pathLst>
            </a:custGeom>
            <a:solidFill>
              <a:srgbClr val="2900D5"/>
            </a:solidFill>
            <a:ln w="9525">
              <a:noFill/>
              <a:round/>
              <a:headEnd/>
              <a:tailEnd/>
            </a:ln>
            <a:effectLst/>
          </p:spPr>
          <p:txBody>
            <a:bodyPr wrap="none" anchor="ctr"/>
            <a:lstStyle/>
            <a:p>
              <a:endParaRPr lang="en-IN"/>
            </a:p>
          </p:txBody>
        </p:sp>
        <p:sp>
          <p:nvSpPr>
            <p:cNvPr id="5731" name="Freeform 1635"/>
            <p:cNvSpPr>
              <a:spLocks noChangeArrowheads="1"/>
            </p:cNvSpPr>
            <p:nvPr/>
          </p:nvSpPr>
          <p:spPr bwMode="auto">
            <a:xfrm>
              <a:off x="4940" y="1687"/>
              <a:ext cx="5" cy="5"/>
            </a:xfrm>
            <a:custGeom>
              <a:avLst/>
              <a:gdLst/>
              <a:ahLst/>
              <a:cxnLst>
                <a:cxn ang="0">
                  <a:pos x="0" y="0"/>
                </a:cxn>
                <a:cxn ang="0">
                  <a:pos x="6" y="0"/>
                </a:cxn>
                <a:cxn ang="0">
                  <a:pos x="6" y="6"/>
                </a:cxn>
                <a:cxn ang="0">
                  <a:pos x="0" y="6"/>
                </a:cxn>
                <a:cxn ang="0">
                  <a:pos x="0" y="0"/>
                </a:cxn>
                <a:cxn ang="0">
                  <a:pos x="0" y="0"/>
                </a:cxn>
                <a:cxn ang="0">
                  <a:pos x="4" y="0"/>
                </a:cxn>
                <a:cxn ang="0">
                  <a:pos x="4" y="4"/>
                </a:cxn>
                <a:cxn ang="0">
                  <a:pos x="0" y="4"/>
                </a:cxn>
                <a:cxn ang="0">
                  <a:pos x="0" y="0"/>
                </a:cxn>
              </a:cxnLst>
              <a:rect l="0" t="0" r="r" b="b"/>
              <a:pathLst>
                <a:path w="6" h="6">
                  <a:moveTo>
                    <a:pt x="0" y="0"/>
                  </a:moveTo>
                  <a:lnTo>
                    <a:pt x="6" y="0"/>
                  </a:lnTo>
                  <a:lnTo>
                    <a:pt x="6" y="6"/>
                  </a:lnTo>
                  <a:lnTo>
                    <a:pt x="0" y="6"/>
                  </a:lnTo>
                  <a:lnTo>
                    <a:pt x="0" y="0"/>
                  </a:lnTo>
                  <a:close/>
                  <a:moveTo>
                    <a:pt x="0" y="0"/>
                  </a:moveTo>
                  <a:lnTo>
                    <a:pt x="4" y="0"/>
                  </a:lnTo>
                  <a:lnTo>
                    <a:pt x="4" y="4"/>
                  </a:lnTo>
                  <a:lnTo>
                    <a:pt x="0" y="4"/>
                  </a:lnTo>
                  <a:lnTo>
                    <a:pt x="0" y="0"/>
                  </a:lnTo>
                  <a:close/>
                </a:path>
              </a:pathLst>
            </a:custGeom>
            <a:solidFill>
              <a:srgbClr val="1800E6"/>
            </a:solidFill>
            <a:ln w="9525">
              <a:noFill/>
              <a:round/>
              <a:headEnd/>
              <a:tailEnd/>
            </a:ln>
            <a:effectLst/>
          </p:spPr>
          <p:txBody>
            <a:bodyPr wrap="none" anchor="ctr"/>
            <a:lstStyle/>
            <a:p>
              <a:endParaRPr lang="en-IN"/>
            </a:p>
          </p:txBody>
        </p:sp>
        <p:sp>
          <p:nvSpPr>
            <p:cNvPr id="5732" name="Freeform 1636"/>
            <p:cNvSpPr>
              <a:spLocks noChangeArrowheads="1"/>
            </p:cNvSpPr>
            <p:nvPr/>
          </p:nvSpPr>
          <p:spPr bwMode="auto">
            <a:xfrm>
              <a:off x="4940" y="1687"/>
              <a:ext cx="4" cy="4"/>
            </a:xfrm>
            <a:custGeom>
              <a:avLst/>
              <a:gdLst/>
              <a:ahLst/>
              <a:cxnLst>
                <a:cxn ang="0">
                  <a:pos x="0" y="0"/>
                </a:cxn>
                <a:cxn ang="0">
                  <a:pos x="4" y="0"/>
                </a:cxn>
                <a:cxn ang="0">
                  <a:pos x="4" y="4"/>
                </a:cxn>
                <a:cxn ang="0">
                  <a:pos x="0" y="4"/>
                </a:cxn>
                <a:cxn ang="0">
                  <a:pos x="0" y="0"/>
                </a:cxn>
                <a:cxn ang="0">
                  <a:pos x="0" y="0"/>
                </a:cxn>
                <a:cxn ang="0">
                  <a:pos x="2" y="0"/>
                </a:cxn>
                <a:cxn ang="0">
                  <a:pos x="2" y="2"/>
                </a:cxn>
                <a:cxn ang="0">
                  <a:pos x="0" y="2"/>
                </a:cxn>
                <a:cxn ang="0">
                  <a:pos x="0" y="0"/>
                </a:cxn>
              </a:cxnLst>
              <a:rect l="0" t="0" r="r" b="b"/>
              <a:pathLst>
                <a:path w="4" h="4">
                  <a:moveTo>
                    <a:pt x="0" y="0"/>
                  </a:moveTo>
                  <a:lnTo>
                    <a:pt x="4" y="0"/>
                  </a:lnTo>
                  <a:lnTo>
                    <a:pt x="4" y="4"/>
                  </a:lnTo>
                  <a:lnTo>
                    <a:pt x="0" y="4"/>
                  </a:lnTo>
                  <a:lnTo>
                    <a:pt x="0" y="0"/>
                  </a:lnTo>
                  <a:close/>
                  <a:moveTo>
                    <a:pt x="0" y="0"/>
                  </a:moveTo>
                  <a:lnTo>
                    <a:pt x="2" y="0"/>
                  </a:lnTo>
                  <a:lnTo>
                    <a:pt x="2" y="2"/>
                  </a:lnTo>
                  <a:lnTo>
                    <a:pt x="0" y="2"/>
                  </a:lnTo>
                  <a:lnTo>
                    <a:pt x="0" y="0"/>
                  </a:lnTo>
                  <a:close/>
                </a:path>
              </a:pathLst>
            </a:custGeom>
            <a:solidFill>
              <a:srgbClr val="0B00F3"/>
            </a:solidFill>
            <a:ln w="9525">
              <a:noFill/>
              <a:round/>
              <a:headEnd/>
              <a:tailEnd/>
            </a:ln>
            <a:effectLst/>
          </p:spPr>
          <p:txBody>
            <a:bodyPr wrap="none" anchor="ctr"/>
            <a:lstStyle/>
            <a:p>
              <a:endParaRPr lang="en-IN"/>
            </a:p>
          </p:txBody>
        </p:sp>
        <p:sp>
          <p:nvSpPr>
            <p:cNvPr id="5733" name="Freeform 1637"/>
            <p:cNvSpPr>
              <a:spLocks noChangeArrowheads="1"/>
            </p:cNvSpPr>
            <p:nvPr/>
          </p:nvSpPr>
          <p:spPr bwMode="auto">
            <a:xfrm>
              <a:off x="4940" y="1687"/>
              <a:ext cx="1" cy="1"/>
            </a:xfrm>
            <a:custGeom>
              <a:avLst/>
              <a:gdLst/>
              <a:ahLst/>
              <a:cxnLst>
                <a:cxn ang="0">
                  <a:pos x="0" y="0"/>
                </a:cxn>
                <a:cxn ang="0">
                  <a:pos x="2" y="0"/>
                </a:cxn>
                <a:cxn ang="0">
                  <a:pos x="2" y="2"/>
                </a:cxn>
                <a:cxn ang="0">
                  <a:pos x="0" y="2"/>
                </a:cxn>
                <a:cxn ang="0">
                  <a:pos x="0" y="0"/>
                </a:cxn>
                <a:cxn ang="0">
                  <a:pos x="0" y="0"/>
                </a:cxn>
                <a:cxn ang="0">
                  <a:pos x="0" y="0"/>
                </a:cxn>
                <a:cxn ang="0">
                  <a:pos x="0" y="0"/>
                </a:cxn>
                <a:cxn ang="0">
                  <a:pos x="0" y="0"/>
                </a:cxn>
                <a:cxn ang="0">
                  <a:pos x="0" y="0"/>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0000FF"/>
            </a:solidFill>
            <a:ln w="9525">
              <a:noFill/>
              <a:round/>
              <a:headEnd/>
              <a:tailEnd/>
            </a:ln>
            <a:effectLst/>
          </p:spPr>
          <p:txBody>
            <a:bodyPr wrap="none" anchor="ctr"/>
            <a:lstStyle/>
            <a:p>
              <a:endParaRPr lang="en-IN"/>
            </a:p>
          </p:txBody>
        </p:sp>
        <p:sp>
          <p:nvSpPr>
            <p:cNvPr id="5734" name="Rectangle 1638"/>
            <p:cNvSpPr>
              <a:spLocks noChangeArrowheads="1"/>
            </p:cNvSpPr>
            <p:nvPr/>
          </p:nvSpPr>
          <p:spPr bwMode="auto">
            <a:xfrm>
              <a:off x="4974" y="1587"/>
              <a:ext cx="5" cy="26"/>
            </a:xfrm>
            <a:prstGeom prst="rect">
              <a:avLst/>
            </a:prstGeom>
            <a:solidFill>
              <a:srgbClr val="0000FF"/>
            </a:solidFill>
            <a:ln w="3240">
              <a:solidFill>
                <a:srgbClr val="000000"/>
              </a:solidFill>
              <a:miter lim="800000"/>
              <a:headEnd/>
              <a:tailEnd/>
            </a:ln>
            <a:effectLst/>
          </p:spPr>
          <p:txBody>
            <a:bodyPr wrap="none" anchor="ctr"/>
            <a:lstStyle/>
            <a:p>
              <a:endParaRPr lang="en-IN"/>
            </a:p>
          </p:txBody>
        </p:sp>
        <p:sp>
          <p:nvSpPr>
            <p:cNvPr id="5735" name="Freeform 1639"/>
            <p:cNvSpPr>
              <a:spLocks noChangeArrowheads="1"/>
            </p:cNvSpPr>
            <p:nvPr/>
          </p:nvSpPr>
          <p:spPr bwMode="auto">
            <a:xfrm>
              <a:off x="4981"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5736" name="Freeform 1640"/>
            <p:cNvSpPr>
              <a:spLocks noChangeArrowheads="1"/>
            </p:cNvSpPr>
            <p:nvPr/>
          </p:nvSpPr>
          <p:spPr bwMode="auto">
            <a:xfrm>
              <a:off x="4981" y="1443"/>
              <a:ext cx="285" cy="39"/>
            </a:xfrm>
            <a:custGeom>
              <a:avLst/>
              <a:gdLst/>
              <a:ahLst/>
              <a:cxnLst>
                <a:cxn ang="0">
                  <a:pos x="0" y="0"/>
                </a:cxn>
                <a:cxn ang="0">
                  <a:pos x="259" y="0"/>
                </a:cxn>
                <a:cxn ang="0">
                  <a:pos x="259" y="36"/>
                </a:cxn>
                <a:cxn ang="0">
                  <a:pos x="0" y="36"/>
                </a:cxn>
                <a:cxn ang="0">
                  <a:pos x="0" y="0"/>
                </a:cxn>
                <a:cxn ang="0">
                  <a:pos x="0" y="0"/>
                </a:cxn>
                <a:cxn ang="0">
                  <a:pos x="258" y="0"/>
                </a:cxn>
                <a:cxn ang="0">
                  <a:pos x="258" y="36"/>
                </a:cxn>
                <a:cxn ang="0">
                  <a:pos x="0" y="36"/>
                </a:cxn>
                <a:cxn ang="0">
                  <a:pos x="0" y="0"/>
                </a:cxn>
              </a:cxnLst>
              <a:rect l="0" t="0" r="r" b="b"/>
              <a:pathLst>
                <a:path w="259" h="36">
                  <a:moveTo>
                    <a:pt x="0" y="0"/>
                  </a:moveTo>
                  <a:lnTo>
                    <a:pt x="259" y="0"/>
                  </a:lnTo>
                  <a:lnTo>
                    <a:pt x="259" y="36"/>
                  </a:lnTo>
                  <a:lnTo>
                    <a:pt x="0" y="36"/>
                  </a:lnTo>
                  <a:lnTo>
                    <a:pt x="0" y="0"/>
                  </a:lnTo>
                  <a:close/>
                  <a:moveTo>
                    <a:pt x="0" y="0"/>
                  </a:moveTo>
                  <a:lnTo>
                    <a:pt x="258" y="0"/>
                  </a:lnTo>
                  <a:lnTo>
                    <a:pt x="258"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5737" name="Freeform 1641"/>
            <p:cNvSpPr>
              <a:spLocks noChangeArrowheads="1"/>
            </p:cNvSpPr>
            <p:nvPr/>
          </p:nvSpPr>
          <p:spPr bwMode="auto">
            <a:xfrm>
              <a:off x="4981" y="1443"/>
              <a:ext cx="283" cy="39"/>
            </a:xfrm>
            <a:custGeom>
              <a:avLst/>
              <a:gdLst/>
              <a:ahLst/>
              <a:cxnLst>
                <a:cxn ang="0">
                  <a:pos x="0" y="0"/>
                </a:cxn>
                <a:cxn ang="0">
                  <a:pos x="258" y="0"/>
                </a:cxn>
                <a:cxn ang="0">
                  <a:pos x="258" y="36"/>
                </a:cxn>
                <a:cxn ang="0">
                  <a:pos x="0" y="36"/>
                </a:cxn>
                <a:cxn ang="0">
                  <a:pos x="0" y="0"/>
                </a:cxn>
                <a:cxn ang="0">
                  <a:pos x="0" y="0"/>
                </a:cxn>
                <a:cxn ang="0">
                  <a:pos x="256" y="0"/>
                </a:cxn>
                <a:cxn ang="0">
                  <a:pos x="256" y="36"/>
                </a:cxn>
                <a:cxn ang="0">
                  <a:pos x="0" y="36"/>
                </a:cxn>
                <a:cxn ang="0">
                  <a:pos x="0" y="0"/>
                </a:cxn>
              </a:cxnLst>
              <a:rect l="0" t="0" r="r" b="b"/>
              <a:pathLst>
                <a:path w="258" h="36">
                  <a:moveTo>
                    <a:pt x="0" y="0"/>
                  </a:moveTo>
                  <a:lnTo>
                    <a:pt x="258" y="0"/>
                  </a:lnTo>
                  <a:lnTo>
                    <a:pt x="258" y="36"/>
                  </a:lnTo>
                  <a:lnTo>
                    <a:pt x="0" y="36"/>
                  </a:lnTo>
                  <a:lnTo>
                    <a:pt x="0" y="0"/>
                  </a:lnTo>
                  <a:close/>
                  <a:moveTo>
                    <a:pt x="0" y="0"/>
                  </a:moveTo>
                  <a:lnTo>
                    <a:pt x="256" y="0"/>
                  </a:lnTo>
                  <a:lnTo>
                    <a:pt x="256"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5738" name="Freeform 1642"/>
            <p:cNvSpPr>
              <a:spLocks noChangeArrowheads="1"/>
            </p:cNvSpPr>
            <p:nvPr/>
          </p:nvSpPr>
          <p:spPr bwMode="auto">
            <a:xfrm>
              <a:off x="4981" y="1443"/>
              <a:ext cx="281" cy="39"/>
            </a:xfrm>
            <a:custGeom>
              <a:avLst/>
              <a:gdLst/>
              <a:ahLst/>
              <a:cxnLst>
                <a:cxn ang="0">
                  <a:pos x="0" y="0"/>
                </a:cxn>
                <a:cxn ang="0">
                  <a:pos x="256" y="0"/>
                </a:cxn>
                <a:cxn ang="0">
                  <a:pos x="256" y="36"/>
                </a:cxn>
                <a:cxn ang="0">
                  <a:pos x="0" y="36"/>
                </a:cxn>
                <a:cxn ang="0">
                  <a:pos x="0" y="0"/>
                </a:cxn>
                <a:cxn ang="0">
                  <a:pos x="0" y="0"/>
                </a:cxn>
                <a:cxn ang="0">
                  <a:pos x="254" y="0"/>
                </a:cxn>
                <a:cxn ang="0">
                  <a:pos x="254" y="36"/>
                </a:cxn>
                <a:cxn ang="0">
                  <a:pos x="0" y="36"/>
                </a:cxn>
                <a:cxn ang="0">
                  <a:pos x="0" y="0"/>
                </a:cxn>
              </a:cxnLst>
              <a:rect l="0" t="0" r="r" b="b"/>
              <a:pathLst>
                <a:path w="256" h="36">
                  <a:moveTo>
                    <a:pt x="0" y="0"/>
                  </a:moveTo>
                  <a:lnTo>
                    <a:pt x="256" y="0"/>
                  </a:lnTo>
                  <a:lnTo>
                    <a:pt x="256" y="36"/>
                  </a:lnTo>
                  <a:lnTo>
                    <a:pt x="0" y="36"/>
                  </a:lnTo>
                  <a:lnTo>
                    <a:pt x="0" y="0"/>
                  </a:lnTo>
                  <a:close/>
                  <a:moveTo>
                    <a:pt x="0" y="0"/>
                  </a:moveTo>
                  <a:lnTo>
                    <a:pt x="254" y="0"/>
                  </a:lnTo>
                  <a:lnTo>
                    <a:pt x="254"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5739" name="Freeform 1643"/>
            <p:cNvSpPr>
              <a:spLocks noChangeArrowheads="1"/>
            </p:cNvSpPr>
            <p:nvPr/>
          </p:nvSpPr>
          <p:spPr bwMode="auto">
            <a:xfrm>
              <a:off x="4981" y="1443"/>
              <a:ext cx="279" cy="39"/>
            </a:xfrm>
            <a:custGeom>
              <a:avLst/>
              <a:gdLst/>
              <a:ahLst/>
              <a:cxnLst>
                <a:cxn ang="0">
                  <a:pos x="0" y="0"/>
                </a:cxn>
                <a:cxn ang="0">
                  <a:pos x="254" y="0"/>
                </a:cxn>
                <a:cxn ang="0">
                  <a:pos x="254" y="36"/>
                </a:cxn>
                <a:cxn ang="0">
                  <a:pos x="0" y="36"/>
                </a:cxn>
                <a:cxn ang="0">
                  <a:pos x="0" y="0"/>
                </a:cxn>
                <a:cxn ang="0">
                  <a:pos x="0" y="0"/>
                </a:cxn>
                <a:cxn ang="0">
                  <a:pos x="252" y="0"/>
                </a:cxn>
                <a:cxn ang="0">
                  <a:pos x="252" y="36"/>
                </a:cxn>
                <a:cxn ang="0">
                  <a:pos x="0" y="36"/>
                </a:cxn>
                <a:cxn ang="0">
                  <a:pos x="0" y="0"/>
                </a:cxn>
              </a:cxnLst>
              <a:rect l="0" t="0" r="r" b="b"/>
              <a:pathLst>
                <a:path w="254" h="36">
                  <a:moveTo>
                    <a:pt x="0" y="0"/>
                  </a:moveTo>
                  <a:lnTo>
                    <a:pt x="254" y="0"/>
                  </a:lnTo>
                  <a:lnTo>
                    <a:pt x="254" y="36"/>
                  </a:lnTo>
                  <a:lnTo>
                    <a:pt x="0" y="36"/>
                  </a:lnTo>
                  <a:lnTo>
                    <a:pt x="0" y="0"/>
                  </a:lnTo>
                  <a:close/>
                  <a:moveTo>
                    <a:pt x="0" y="0"/>
                  </a:moveTo>
                  <a:lnTo>
                    <a:pt x="252" y="0"/>
                  </a:lnTo>
                  <a:lnTo>
                    <a:pt x="252"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5740" name="Freeform 1644"/>
            <p:cNvSpPr>
              <a:spLocks noChangeArrowheads="1"/>
            </p:cNvSpPr>
            <p:nvPr/>
          </p:nvSpPr>
          <p:spPr bwMode="auto">
            <a:xfrm>
              <a:off x="4981" y="1443"/>
              <a:ext cx="277" cy="39"/>
            </a:xfrm>
            <a:custGeom>
              <a:avLst/>
              <a:gdLst/>
              <a:ahLst/>
              <a:cxnLst>
                <a:cxn ang="0">
                  <a:pos x="0" y="0"/>
                </a:cxn>
                <a:cxn ang="0">
                  <a:pos x="252" y="0"/>
                </a:cxn>
                <a:cxn ang="0">
                  <a:pos x="252" y="36"/>
                </a:cxn>
                <a:cxn ang="0">
                  <a:pos x="0" y="36"/>
                </a:cxn>
                <a:cxn ang="0">
                  <a:pos x="0" y="0"/>
                </a:cxn>
                <a:cxn ang="0">
                  <a:pos x="0" y="0"/>
                </a:cxn>
                <a:cxn ang="0">
                  <a:pos x="250" y="0"/>
                </a:cxn>
                <a:cxn ang="0">
                  <a:pos x="250" y="36"/>
                </a:cxn>
                <a:cxn ang="0">
                  <a:pos x="0" y="36"/>
                </a:cxn>
                <a:cxn ang="0">
                  <a:pos x="0" y="0"/>
                </a:cxn>
              </a:cxnLst>
              <a:rect l="0" t="0" r="r" b="b"/>
              <a:pathLst>
                <a:path w="252" h="36">
                  <a:moveTo>
                    <a:pt x="0" y="0"/>
                  </a:moveTo>
                  <a:lnTo>
                    <a:pt x="252" y="0"/>
                  </a:lnTo>
                  <a:lnTo>
                    <a:pt x="252" y="36"/>
                  </a:lnTo>
                  <a:lnTo>
                    <a:pt x="0" y="36"/>
                  </a:lnTo>
                  <a:lnTo>
                    <a:pt x="0" y="0"/>
                  </a:lnTo>
                  <a:close/>
                  <a:moveTo>
                    <a:pt x="0" y="0"/>
                  </a:moveTo>
                  <a:lnTo>
                    <a:pt x="250" y="0"/>
                  </a:lnTo>
                  <a:lnTo>
                    <a:pt x="250"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5741" name="Freeform 1645"/>
            <p:cNvSpPr>
              <a:spLocks noChangeArrowheads="1"/>
            </p:cNvSpPr>
            <p:nvPr/>
          </p:nvSpPr>
          <p:spPr bwMode="auto">
            <a:xfrm>
              <a:off x="4981" y="1443"/>
              <a:ext cx="275" cy="39"/>
            </a:xfrm>
            <a:custGeom>
              <a:avLst/>
              <a:gdLst/>
              <a:ahLst/>
              <a:cxnLst>
                <a:cxn ang="0">
                  <a:pos x="0" y="0"/>
                </a:cxn>
                <a:cxn ang="0">
                  <a:pos x="250" y="0"/>
                </a:cxn>
                <a:cxn ang="0">
                  <a:pos x="250" y="36"/>
                </a:cxn>
                <a:cxn ang="0">
                  <a:pos x="0" y="36"/>
                </a:cxn>
                <a:cxn ang="0">
                  <a:pos x="0" y="0"/>
                </a:cxn>
                <a:cxn ang="0">
                  <a:pos x="0" y="0"/>
                </a:cxn>
                <a:cxn ang="0">
                  <a:pos x="248" y="0"/>
                </a:cxn>
                <a:cxn ang="0">
                  <a:pos x="248" y="36"/>
                </a:cxn>
                <a:cxn ang="0">
                  <a:pos x="0" y="36"/>
                </a:cxn>
                <a:cxn ang="0">
                  <a:pos x="0" y="0"/>
                </a:cxn>
              </a:cxnLst>
              <a:rect l="0" t="0" r="r" b="b"/>
              <a:pathLst>
                <a:path w="250" h="36">
                  <a:moveTo>
                    <a:pt x="0" y="0"/>
                  </a:moveTo>
                  <a:lnTo>
                    <a:pt x="250" y="0"/>
                  </a:lnTo>
                  <a:lnTo>
                    <a:pt x="250" y="36"/>
                  </a:lnTo>
                  <a:lnTo>
                    <a:pt x="0" y="36"/>
                  </a:lnTo>
                  <a:lnTo>
                    <a:pt x="0" y="0"/>
                  </a:lnTo>
                  <a:close/>
                  <a:moveTo>
                    <a:pt x="0" y="0"/>
                  </a:moveTo>
                  <a:lnTo>
                    <a:pt x="248" y="0"/>
                  </a:lnTo>
                  <a:lnTo>
                    <a:pt x="248"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5742" name="Freeform 1646"/>
            <p:cNvSpPr>
              <a:spLocks noChangeArrowheads="1"/>
            </p:cNvSpPr>
            <p:nvPr/>
          </p:nvSpPr>
          <p:spPr bwMode="auto">
            <a:xfrm>
              <a:off x="4981" y="1443"/>
              <a:ext cx="272" cy="39"/>
            </a:xfrm>
            <a:custGeom>
              <a:avLst/>
              <a:gdLst/>
              <a:ahLst/>
              <a:cxnLst>
                <a:cxn ang="0">
                  <a:pos x="0" y="0"/>
                </a:cxn>
                <a:cxn ang="0">
                  <a:pos x="248" y="0"/>
                </a:cxn>
                <a:cxn ang="0">
                  <a:pos x="248" y="36"/>
                </a:cxn>
                <a:cxn ang="0">
                  <a:pos x="0" y="36"/>
                </a:cxn>
                <a:cxn ang="0">
                  <a:pos x="0" y="0"/>
                </a:cxn>
                <a:cxn ang="0">
                  <a:pos x="0" y="0"/>
                </a:cxn>
                <a:cxn ang="0">
                  <a:pos x="246" y="0"/>
                </a:cxn>
                <a:cxn ang="0">
                  <a:pos x="246" y="36"/>
                </a:cxn>
                <a:cxn ang="0">
                  <a:pos x="0" y="36"/>
                </a:cxn>
                <a:cxn ang="0">
                  <a:pos x="0" y="0"/>
                </a:cxn>
              </a:cxnLst>
              <a:rect l="0" t="0" r="r" b="b"/>
              <a:pathLst>
                <a:path w="248" h="36">
                  <a:moveTo>
                    <a:pt x="0" y="0"/>
                  </a:moveTo>
                  <a:lnTo>
                    <a:pt x="248" y="0"/>
                  </a:lnTo>
                  <a:lnTo>
                    <a:pt x="248" y="36"/>
                  </a:lnTo>
                  <a:lnTo>
                    <a:pt x="0" y="36"/>
                  </a:lnTo>
                  <a:lnTo>
                    <a:pt x="0" y="0"/>
                  </a:lnTo>
                  <a:close/>
                  <a:moveTo>
                    <a:pt x="0" y="0"/>
                  </a:moveTo>
                  <a:lnTo>
                    <a:pt x="246" y="0"/>
                  </a:lnTo>
                  <a:lnTo>
                    <a:pt x="246"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5743" name="Freeform 1647"/>
            <p:cNvSpPr>
              <a:spLocks noChangeArrowheads="1"/>
            </p:cNvSpPr>
            <p:nvPr/>
          </p:nvSpPr>
          <p:spPr bwMode="auto">
            <a:xfrm>
              <a:off x="4981" y="1443"/>
              <a:ext cx="270" cy="39"/>
            </a:xfrm>
            <a:custGeom>
              <a:avLst/>
              <a:gdLst/>
              <a:ahLst/>
              <a:cxnLst>
                <a:cxn ang="0">
                  <a:pos x="0" y="0"/>
                </a:cxn>
                <a:cxn ang="0">
                  <a:pos x="246" y="0"/>
                </a:cxn>
                <a:cxn ang="0">
                  <a:pos x="246" y="36"/>
                </a:cxn>
                <a:cxn ang="0">
                  <a:pos x="0" y="36"/>
                </a:cxn>
                <a:cxn ang="0">
                  <a:pos x="0" y="0"/>
                </a:cxn>
                <a:cxn ang="0">
                  <a:pos x="0" y="0"/>
                </a:cxn>
                <a:cxn ang="0">
                  <a:pos x="244" y="0"/>
                </a:cxn>
                <a:cxn ang="0">
                  <a:pos x="244" y="36"/>
                </a:cxn>
                <a:cxn ang="0">
                  <a:pos x="0" y="36"/>
                </a:cxn>
                <a:cxn ang="0">
                  <a:pos x="0" y="0"/>
                </a:cxn>
              </a:cxnLst>
              <a:rect l="0" t="0" r="r" b="b"/>
              <a:pathLst>
                <a:path w="246" h="36">
                  <a:moveTo>
                    <a:pt x="0" y="0"/>
                  </a:moveTo>
                  <a:lnTo>
                    <a:pt x="246" y="0"/>
                  </a:lnTo>
                  <a:lnTo>
                    <a:pt x="246" y="36"/>
                  </a:lnTo>
                  <a:lnTo>
                    <a:pt x="0" y="36"/>
                  </a:lnTo>
                  <a:lnTo>
                    <a:pt x="0" y="0"/>
                  </a:lnTo>
                  <a:close/>
                  <a:moveTo>
                    <a:pt x="0" y="0"/>
                  </a:moveTo>
                  <a:lnTo>
                    <a:pt x="244" y="0"/>
                  </a:lnTo>
                  <a:lnTo>
                    <a:pt x="244"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5744" name="Freeform 1648"/>
            <p:cNvSpPr>
              <a:spLocks noChangeArrowheads="1"/>
            </p:cNvSpPr>
            <p:nvPr/>
          </p:nvSpPr>
          <p:spPr bwMode="auto">
            <a:xfrm>
              <a:off x="4981" y="1443"/>
              <a:ext cx="268" cy="39"/>
            </a:xfrm>
            <a:custGeom>
              <a:avLst/>
              <a:gdLst/>
              <a:ahLst/>
              <a:cxnLst>
                <a:cxn ang="0">
                  <a:pos x="0" y="0"/>
                </a:cxn>
                <a:cxn ang="0">
                  <a:pos x="244" y="0"/>
                </a:cxn>
                <a:cxn ang="0">
                  <a:pos x="244" y="36"/>
                </a:cxn>
                <a:cxn ang="0">
                  <a:pos x="0" y="36"/>
                </a:cxn>
                <a:cxn ang="0">
                  <a:pos x="0" y="0"/>
                </a:cxn>
                <a:cxn ang="0">
                  <a:pos x="0" y="0"/>
                </a:cxn>
                <a:cxn ang="0">
                  <a:pos x="242" y="0"/>
                </a:cxn>
                <a:cxn ang="0">
                  <a:pos x="242" y="36"/>
                </a:cxn>
                <a:cxn ang="0">
                  <a:pos x="0" y="36"/>
                </a:cxn>
                <a:cxn ang="0">
                  <a:pos x="0" y="0"/>
                </a:cxn>
              </a:cxnLst>
              <a:rect l="0" t="0" r="r" b="b"/>
              <a:pathLst>
                <a:path w="244" h="36">
                  <a:moveTo>
                    <a:pt x="0" y="0"/>
                  </a:moveTo>
                  <a:lnTo>
                    <a:pt x="244" y="0"/>
                  </a:lnTo>
                  <a:lnTo>
                    <a:pt x="244"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5745" name="Freeform 1649"/>
            <p:cNvSpPr>
              <a:spLocks noChangeArrowheads="1"/>
            </p:cNvSpPr>
            <p:nvPr/>
          </p:nvSpPr>
          <p:spPr bwMode="auto">
            <a:xfrm>
              <a:off x="4981"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5746" name="Freeform 1650"/>
            <p:cNvSpPr>
              <a:spLocks noChangeArrowheads="1"/>
            </p:cNvSpPr>
            <p:nvPr/>
          </p:nvSpPr>
          <p:spPr bwMode="auto">
            <a:xfrm>
              <a:off x="4981" y="1443"/>
              <a:ext cx="263"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5747" name="Freeform 1651"/>
            <p:cNvSpPr>
              <a:spLocks noChangeArrowheads="1"/>
            </p:cNvSpPr>
            <p:nvPr/>
          </p:nvSpPr>
          <p:spPr bwMode="auto">
            <a:xfrm>
              <a:off x="4981" y="1443"/>
              <a:ext cx="261"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5748" name="Freeform 1652"/>
            <p:cNvSpPr>
              <a:spLocks noChangeArrowheads="1"/>
            </p:cNvSpPr>
            <p:nvPr/>
          </p:nvSpPr>
          <p:spPr bwMode="auto">
            <a:xfrm>
              <a:off x="4981" y="1443"/>
              <a:ext cx="259" cy="39"/>
            </a:xfrm>
            <a:custGeom>
              <a:avLst/>
              <a:gdLst/>
              <a:ahLst/>
              <a:cxnLst>
                <a:cxn ang="0">
                  <a:pos x="0" y="0"/>
                </a:cxn>
                <a:cxn ang="0">
                  <a:pos x="236" y="0"/>
                </a:cxn>
                <a:cxn ang="0">
                  <a:pos x="236" y="36"/>
                </a:cxn>
                <a:cxn ang="0">
                  <a:pos x="0" y="36"/>
                </a:cxn>
                <a:cxn ang="0">
                  <a:pos x="0" y="0"/>
                </a:cxn>
                <a:cxn ang="0">
                  <a:pos x="0" y="0"/>
                </a:cxn>
                <a:cxn ang="0">
                  <a:pos x="235" y="0"/>
                </a:cxn>
                <a:cxn ang="0">
                  <a:pos x="235" y="36"/>
                </a:cxn>
                <a:cxn ang="0">
                  <a:pos x="0" y="36"/>
                </a:cxn>
                <a:cxn ang="0">
                  <a:pos x="0" y="0"/>
                </a:cxn>
              </a:cxnLst>
              <a:rect l="0" t="0" r="r" b="b"/>
              <a:pathLst>
                <a:path w="236" h="36">
                  <a:moveTo>
                    <a:pt x="0" y="0"/>
                  </a:moveTo>
                  <a:lnTo>
                    <a:pt x="236" y="0"/>
                  </a:lnTo>
                  <a:lnTo>
                    <a:pt x="236" y="36"/>
                  </a:lnTo>
                  <a:lnTo>
                    <a:pt x="0" y="36"/>
                  </a:lnTo>
                  <a:lnTo>
                    <a:pt x="0" y="0"/>
                  </a:lnTo>
                  <a:close/>
                  <a:moveTo>
                    <a:pt x="0" y="0"/>
                  </a:moveTo>
                  <a:lnTo>
                    <a:pt x="235" y="0"/>
                  </a:lnTo>
                  <a:lnTo>
                    <a:pt x="235"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5749" name="Freeform 1653"/>
            <p:cNvSpPr>
              <a:spLocks noChangeArrowheads="1"/>
            </p:cNvSpPr>
            <p:nvPr/>
          </p:nvSpPr>
          <p:spPr bwMode="auto">
            <a:xfrm>
              <a:off x="4981" y="1443"/>
              <a:ext cx="258" cy="39"/>
            </a:xfrm>
            <a:custGeom>
              <a:avLst/>
              <a:gdLst/>
              <a:ahLst/>
              <a:cxnLst>
                <a:cxn ang="0">
                  <a:pos x="0" y="0"/>
                </a:cxn>
                <a:cxn ang="0">
                  <a:pos x="235" y="0"/>
                </a:cxn>
                <a:cxn ang="0">
                  <a:pos x="235" y="36"/>
                </a:cxn>
                <a:cxn ang="0">
                  <a:pos x="0" y="36"/>
                </a:cxn>
                <a:cxn ang="0">
                  <a:pos x="0" y="0"/>
                </a:cxn>
                <a:cxn ang="0">
                  <a:pos x="0" y="0"/>
                </a:cxn>
                <a:cxn ang="0">
                  <a:pos x="233" y="0"/>
                </a:cxn>
                <a:cxn ang="0">
                  <a:pos x="233" y="36"/>
                </a:cxn>
                <a:cxn ang="0">
                  <a:pos x="0" y="36"/>
                </a:cxn>
                <a:cxn ang="0">
                  <a:pos x="0" y="0"/>
                </a:cxn>
              </a:cxnLst>
              <a:rect l="0" t="0" r="r" b="b"/>
              <a:pathLst>
                <a:path w="235" h="36">
                  <a:moveTo>
                    <a:pt x="0" y="0"/>
                  </a:moveTo>
                  <a:lnTo>
                    <a:pt x="235" y="0"/>
                  </a:lnTo>
                  <a:lnTo>
                    <a:pt x="235" y="36"/>
                  </a:lnTo>
                  <a:lnTo>
                    <a:pt x="0" y="36"/>
                  </a:lnTo>
                  <a:lnTo>
                    <a:pt x="0" y="0"/>
                  </a:lnTo>
                  <a:close/>
                  <a:moveTo>
                    <a:pt x="0" y="0"/>
                  </a:moveTo>
                  <a:lnTo>
                    <a:pt x="233" y="0"/>
                  </a:lnTo>
                  <a:lnTo>
                    <a:pt x="233"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5750" name="Freeform 1654"/>
            <p:cNvSpPr>
              <a:spLocks noChangeArrowheads="1"/>
            </p:cNvSpPr>
            <p:nvPr/>
          </p:nvSpPr>
          <p:spPr bwMode="auto">
            <a:xfrm>
              <a:off x="4981" y="1443"/>
              <a:ext cx="256" cy="39"/>
            </a:xfrm>
            <a:custGeom>
              <a:avLst/>
              <a:gdLst/>
              <a:ahLst/>
              <a:cxnLst>
                <a:cxn ang="0">
                  <a:pos x="0" y="0"/>
                </a:cxn>
                <a:cxn ang="0">
                  <a:pos x="233" y="0"/>
                </a:cxn>
                <a:cxn ang="0">
                  <a:pos x="233" y="36"/>
                </a:cxn>
                <a:cxn ang="0">
                  <a:pos x="0" y="36"/>
                </a:cxn>
                <a:cxn ang="0">
                  <a:pos x="0" y="0"/>
                </a:cxn>
                <a:cxn ang="0">
                  <a:pos x="0" y="0"/>
                </a:cxn>
                <a:cxn ang="0">
                  <a:pos x="231" y="0"/>
                </a:cxn>
                <a:cxn ang="0">
                  <a:pos x="231" y="36"/>
                </a:cxn>
                <a:cxn ang="0">
                  <a:pos x="0" y="36"/>
                </a:cxn>
                <a:cxn ang="0">
                  <a:pos x="0" y="0"/>
                </a:cxn>
              </a:cxnLst>
              <a:rect l="0" t="0" r="r" b="b"/>
              <a:pathLst>
                <a:path w="233" h="36">
                  <a:moveTo>
                    <a:pt x="0" y="0"/>
                  </a:moveTo>
                  <a:lnTo>
                    <a:pt x="233" y="0"/>
                  </a:lnTo>
                  <a:lnTo>
                    <a:pt x="233" y="36"/>
                  </a:lnTo>
                  <a:lnTo>
                    <a:pt x="0" y="36"/>
                  </a:lnTo>
                  <a:lnTo>
                    <a:pt x="0" y="0"/>
                  </a:lnTo>
                  <a:close/>
                  <a:moveTo>
                    <a:pt x="0" y="0"/>
                  </a:moveTo>
                  <a:lnTo>
                    <a:pt x="231" y="0"/>
                  </a:lnTo>
                  <a:lnTo>
                    <a:pt x="231"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5751" name="Freeform 1655"/>
            <p:cNvSpPr>
              <a:spLocks noChangeArrowheads="1"/>
            </p:cNvSpPr>
            <p:nvPr/>
          </p:nvSpPr>
          <p:spPr bwMode="auto">
            <a:xfrm>
              <a:off x="4981" y="1443"/>
              <a:ext cx="253" cy="39"/>
            </a:xfrm>
            <a:custGeom>
              <a:avLst/>
              <a:gdLst/>
              <a:ahLst/>
              <a:cxnLst>
                <a:cxn ang="0">
                  <a:pos x="0" y="0"/>
                </a:cxn>
                <a:cxn ang="0">
                  <a:pos x="231" y="0"/>
                </a:cxn>
                <a:cxn ang="0">
                  <a:pos x="231" y="36"/>
                </a:cxn>
                <a:cxn ang="0">
                  <a:pos x="0" y="36"/>
                </a:cxn>
                <a:cxn ang="0">
                  <a:pos x="0" y="0"/>
                </a:cxn>
                <a:cxn ang="0">
                  <a:pos x="0" y="0"/>
                </a:cxn>
                <a:cxn ang="0">
                  <a:pos x="229" y="0"/>
                </a:cxn>
                <a:cxn ang="0">
                  <a:pos x="229" y="36"/>
                </a:cxn>
                <a:cxn ang="0">
                  <a:pos x="0" y="36"/>
                </a:cxn>
                <a:cxn ang="0">
                  <a:pos x="0" y="0"/>
                </a:cxn>
              </a:cxnLst>
              <a:rect l="0" t="0" r="r" b="b"/>
              <a:pathLst>
                <a:path w="231" h="36">
                  <a:moveTo>
                    <a:pt x="0" y="0"/>
                  </a:moveTo>
                  <a:lnTo>
                    <a:pt x="231" y="0"/>
                  </a:lnTo>
                  <a:lnTo>
                    <a:pt x="231" y="36"/>
                  </a:lnTo>
                  <a:lnTo>
                    <a:pt x="0" y="36"/>
                  </a:lnTo>
                  <a:lnTo>
                    <a:pt x="0" y="0"/>
                  </a:lnTo>
                  <a:close/>
                  <a:moveTo>
                    <a:pt x="0" y="0"/>
                  </a:moveTo>
                  <a:lnTo>
                    <a:pt x="229" y="0"/>
                  </a:lnTo>
                  <a:lnTo>
                    <a:pt x="229"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5752" name="Freeform 1656"/>
            <p:cNvSpPr>
              <a:spLocks noChangeArrowheads="1"/>
            </p:cNvSpPr>
            <p:nvPr/>
          </p:nvSpPr>
          <p:spPr bwMode="auto">
            <a:xfrm>
              <a:off x="4981" y="1443"/>
              <a:ext cx="251" cy="39"/>
            </a:xfrm>
            <a:custGeom>
              <a:avLst/>
              <a:gdLst/>
              <a:ahLst/>
              <a:cxnLst>
                <a:cxn ang="0">
                  <a:pos x="0" y="0"/>
                </a:cxn>
                <a:cxn ang="0">
                  <a:pos x="229" y="0"/>
                </a:cxn>
                <a:cxn ang="0">
                  <a:pos x="229" y="36"/>
                </a:cxn>
                <a:cxn ang="0">
                  <a:pos x="0" y="36"/>
                </a:cxn>
                <a:cxn ang="0">
                  <a:pos x="0" y="0"/>
                </a:cxn>
                <a:cxn ang="0">
                  <a:pos x="0" y="0"/>
                </a:cxn>
                <a:cxn ang="0">
                  <a:pos x="227" y="0"/>
                </a:cxn>
                <a:cxn ang="0">
                  <a:pos x="227" y="36"/>
                </a:cxn>
                <a:cxn ang="0">
                  <a:pos x="0" y="36"/>
                </a:cxn>
                <a:cxn ang="0">
                  <a:pos x="0" y="0"/>
                </a:cxn>
              </a:cxnLst>
              <a:rect l="0" t="0" r="r" b="b"/>
              <a:pathLst>
                <a:path w="229" h="36">
                  <a:moveTo>
                    <a:pt x="0" y="0"/>
                  </a:moveTo>
                  <a:lnTo>
                    <a:pt x="229" y="0"/>
                  </a:lnTo>
                  <a:lnTo>
                    <a:pt x="229" y="36"/>
                  </a:lnTo>
                  <a:lnTo>
                    <a:pt x="0" y="36"/>
                  </a:lnTo>
                  <a:lnTo>
                    <a:pt x="0" y="0"/>
                  </a:lnTo>
                  <a:close/>
                  <a:moveTo>
                    <a:pt x="0" y="0"/>
                  </a:moveTo>
                  <a:lnTo>
                    <a:pt x="227" y="0"/>
                  </a:lnTo>
                  <a:lnTo>
                    <a:pt x="227"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5753" name="Freeform 1657"/>
            <p:cNvSpPr>
              <a:spLocks noChangeArrowheads="1"/>
            </p:cNvSpPr>
            <p:nvPr/>
          </p:nvSpPr>
          <p:spPr bwMode="auto">
            <a:xfrm>
              <a:off x="4981" y="1443"/>
              <a:ext cx="249" cy="39"/>
            </a:xfrm>
            <a:custGeom>
              <a:avLst/>
              <a:gdLst/>
              <a:ahLst/>
              <a:cxnLst>
                <a:cxn ang="0">
                  <a:pos x="0" y="0"/>
                </a:cxn>
                <a:cxn ang="0">
                  <a:pos x="227" y="0"/>
                </a:cxn>
                <a:cxn ang="0">
                  <a:pos x="227" y="36"/>
                </a:cxn>
                <a:cxn ang="0">
                  <a:pos x="0" y="36"/>
                </a:cxn>
                <a:cxn ang="0">
                  <a:pos x="0" y="0"/>
                </a:cxn>
                <a:cxn ang="0">
                  <a:pos x="0" y="0"/>
                </a:cxn>
                <a:cxn ang="0">
                  <a:pos x="225" y="0"/>
                </a:cxn>
                <a:cxn ang="0">
                  <a:pos x="225" y="36"/>
                </a:cxn>
                <a:cxn ang="0">
                  <a:pos x="0" y="36"/>
                </a:cxn>
                <a:cxn ang="0">
                  <a:pos x="0" y="0"/>
                </a:cxn>
              </a:cxnLst>
              <a:rect l="0" t="0" r="r" b="b"/>
              <a:pathLst>
                <a:path w="227" h="36">
                  <a:moveTo>
                    <a:pt x="0" y="0"/>
                  </a:moveTo>
                  <a:lnTo>
                    <a:pt x="227" y="0"/>
                  </a:lnTo>
                  <a:lnTo>
                    <a:pt x="227" y="36"/>
                  </a:lnTo>
                  <a:lnTo>
                    <a:pt x="0" y="36"/>
                  </a:lnTo>
                  <a:lnTo>
                    <a:pt x="0" y="0"/>
                  </a:lnTo>
                  <a:close/>
                  <a:moveTo>
                    <a:pt x="0" y="0"/>
                  </a:moveTo>
                  <a:lnTo>
                    <a:pt x="225" y="0"/>
                  </a:lnTo>
                  <a:lnTo>
                    <a:pt x="225"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5754" name="Freeform 1658"/>
            <p:cNvSpPr>
              <a:spLocks noChangeArrowheads="1"/>
            </p:cNvSpPr>
            <p:nvPr/>
          </p:nvSpPr>
          <p:spPr bwMode="auto">
            <a:xfrm>
              <a:off x="4981" y="1443"/>
              <a:ext cx="247" cy="39"/>
            </a:xfrm>
            <a:custGeom>
              <a:avLst/>
              <a:gdLst/>
              <a:ahLst/>
              <a:cxnLst>
                <a:cxn ang="0">
                  <a:pos x="0" y="0"/>
                </a:cxn>
                <a:cxn ang="0">
                  <a:pos x="225" y="0"/>
                </a:cxn>
                <a:cxn ang="0">
                  <a:pos x="225" y="36"/>
                </a:cxn>
                <a:cxn ang="0">
                  <a:pos x="0" y="36"/>
                </a:cxn>
                <a:cxn ang="0">
                  <a:pos x="0" y="0"/>
                </a:cxn>
                <a:cxn ang="0">
                  <a:pos x="0" y="0"/>
                </a:cxn>
                <a:cxn ang="0">
                  <a:pos x="223" y="0"/>
                </a:cxn>
                <a:cxn ang="0">
                  <a:pos x="223" y="36"/>
                </a:cxn>
                <a:cxn ang="0">
                  <a:pos x="0" y="36"/>
                </a:cxn>
                <a:cxn ang="0">
                  <a:pos x="0" y="0"/>
                </a:cxn>
              </a:cxnLst>
              <a:rect l="0" t="0" r="r" b="b"/>
              <a:pathLst>
                <a:path w="225" h="36">
                  <a:moveTo>
                    <a:pt x="0" y="0"/>
                  </a:moveTo>
                  <a:lnTo>
                    <a:pt x="225" y="0"/>
                  </a:lnTo>
                  <a:lnTo>
                    <a:pt x="225" y="36"/>
                  </a:lnTo>
                  <a:lnTo>
                    <a:pt x="0" y="36"/>
                  </a:lnTo>
                  <a:lnTo>
                    <a:pt x="0" y="0"/>
                  </a:lnTo>
                  <a:close/>
                  <a:moveTo>
                    <a:pt x="0" y="0"/>
                  </a:moveTo>
                  <a:lnTo>
                    <a:pt x="223" y="0"/>
                  </a:lnTo>
                  <a:lnTo>
                    <a:pt x="223"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5755" name="Freeform 1659"/>
            <p:cNvSpPr>
              <a:spLocks noChangeArrowheads="1"/>
            </p:cNvSpPr>
            <p:nvPr/>
          </p:nvSpPr>
          <p:spPr bwMode="auto">
            <a:xfrm>
              <a:off x="4981" y="1443"/>
              <a:ext cx="245" cy="39"/>
            </a:xfrm>
            <a:custGeom>
              <a:avLst/>
              <a:gdLst/>
              <a:ahLst/>
              <a:cxnLst>
                <a:cxn ang="0">
                  <a:pos x="0" y="0"/>
                </a:cxn>
                <a:cxn ang="0">
                  <a:pos x="223" y="0"/>
                </a:cxn>
                <a:cxn ang="0">
                  <a:pos x="223" y="36"/>
                </a:cxn>
                <a:cxn ang="0">
                  <a:pos x="0" y="36"/>
                </a:cxn>
                <a:cxn ang="0">
                  <a:pos x="0" y="0"/>
                </a:cxn>
                <a:cxn ang="0">
                  <a:pos x="0" y="0"/>
                </a:cxn>
                <a:cxn ang="0">
                  <a:pos x="221" y="0"/>
                </a:cxn>
                <a:cxn ang="0">
                  <a:pos x="221" y="36"/>
                </a:cxn>
                <a:cxn ang="0">
                  <a:pos x="0" y="36"/>
                </a:cxn>
                <a:cxn ang="0">
                  <a:pos x="0" y="0"/>
                </a:cxn>
              </a:cxnLst>
              <a:rect l="0" t="0" r="r" b="b"/>
              <a:pathLst>
                <a:path w="223" h="36">
                  <a:moveTo>
                    <a:pt x="0" y="0"/>
                  </a:moveTo>
                  <a:lnTo>
                    <a:pt x="223" y="0"/>
                  </a:lnTo>
                  <a:lnTo>
                    <a:pt x="223" y="36"/>
                  </a:lnTo>
                  <a:lnTo>
                    <a:pt x="0" y="36"/>
                  </a:lnTo>
                  <a:lnTo>
                    <a:pt x="0" y="0"/>
                  </a:lnTo>
                  <a:close/>
                  <a:moveTo>
                    <a:pt x="0" y="0"/>
                  </a:moveTo>
                  <a:lnTo>
                    <a:pt x="221" y="0"/>
                  </a:lnTo>
                  <a:lnTo>
                    <a:pt x="221"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5756" name="Freeform 1660"/>
            <p:cNvSpPr>
              <a:spLocks noChangeArrowheads="1"/>
            </p:cNvSpPr>
            <p:nvPr/>
          </p:nvSpPr>
          <p:spPr bwMode="auto">
            <a:xfrm>
              <a:off x="4981" y="1443"/>
              <a:ext cx="243" cy="39"/>
            </a:xfrm>
            <a:custGeom>
              <a:avLst/>
              <a:gdLst/>
              <a:ahLst/>
              <a:cxnLst>
                <a:cxn ang="0">
                  <a:pos x="0" y="0"/>
                </a:cxn>
                <a:cxn ang="0">
                  <a:pos x="221" y="0"/>
                </a:cxn>
                <a:cxn ang="0">
                  <a:pos x="221" y="36"/>
                </a:cxn>
                <a:cxn ang="0">
                  <a:pos x="0" y="36"/>
                </a:cxn>
                <a:cxn ang="0">
                  <a:pos x="0" y="0"/>
                </a:cxn>
                <a:cxn ang="0">
                  <a:pos x="0" y="0"/>
                </a:cxn>
                <a:cxn ang="0">
                  <a:pos x="219" y="0"/>
                </a:cxn>
                <a:cxn ang="0">
                  <a:pos x="219" y="36"/>
                </a:cxn>
                <a:cxn ang="0">
                  <a:pos x="0" y="36"/>
                </a:cxn>
                <a:cxn ang="0">
                  <a:pos x="0" y="0"/>
                </a:cxn>
              </a:cxnLst>
              <a:rect l="0" t="0" r="r" b="b"/>
              <a:pathLst>
                <a:path w="221" h="36">
                  <a:moveTo>
                    <a:pt x="0" y="0"/>
                  </a:moveTo>
                  <a:lnTo>
                    <a:pt x="221" y="0"/>
                  </a:lnTo>
                  <a:lnTo>
                    <a:pt x="221"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5757" name="Freeform 1661"/>
            <p:cNvSpPr>
              <a:spLocks noChangeArrowheads="1"/>
            </p:cNvSpPr>
            <p:nvPr/>
          </p:nvSpPr>
          <p:spPr bwMode="auto">
            <a:xfrm>
              <a:off x="4981" y="1443"/>
              <a:ext cx="240"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5758" name="Freeform 1662"/>
            <p:cNvSpPr>
              <a:spLocks noChangeArrowheads="1"/>
            </p:cNvSpPr>
            <p:nvPr/>
          </p:nvSpPr>
          <p:spPr bwMode="auto">
            <a:xfrm>
              <a:off x="4981"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5759" name="Freeform 1663"/>
            <p:cNvSpPr>
              <a:spLocks noChangeArrowheads="1"/>
            </p:cNvSpPr>
            <p:nvPr/>
          </p:nvSpPr>
          <p:spPr bwMode="auto">
            <a:xfrm>
              <a:off x="4981"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5760" name="Freeform 1664"/>
            <p:cNvSpPr>
              <a:spLocks noChangeArrowheads="1"/>
            </p:cNvSpPr>
            <p:nvPr/>
          </p:nvSpPr>
          <p:spPr bwMode="auto">
            <a:xfrm>
              <a:off x="4981"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5761" name="Freeform 1665"/>
            <p:cNvSpPr>
              <a:spLocks noChangeArrowheads="1"/>
            </p:cNvSpPr>
            <p:nvPr/>
          </p:nvSpPr>
          <p:spPr bwMode="auto">
            <a:xfrm>
              <a:off x="4981" y="1443"/>
              <a:ext cx="231" cy="39"/>
            </a:xfrm>
            <a:custGeom>
              <a:avLst/>
              <a:gdLst/>
              <a:ahLst/>
              <a:cxnLst>
                <a:cxn ang="0">
                  <a:pos x="0" y="0"/>
                </a:cxn>
                <a:cxn ang="0">
                  <a:pos x="211" y="0"/>
                </a:cxn>
                <a:cxn ang="0">
                  <a:pos x="211" y="36"/>
                </a:cxn>
                <a:cxn ang="0">
                  <a:pos x="0" y="36"/>
                </a:cxn>
                <a:cxn ang="0">
                  <a:pos x="0" y="0"/>
                </a:cxn>
                <a:cxn ang="0">
                  <a:pos x="0" y="0"/>
                </a:cxn>
                <a:cxn ang="0">
                  <a:pos x="210" y="0"/>
                </a:cxn>
                <a:cxn ang="0">
                  <a:pos x="210" y="36"/>
                </a:cxn>
                <a:cxn ang="0">
                  <a:pos x="0" y="36"/>
                </a:cxn>
                <a:cxn ang="0">
                  <a:pos x="0" y="0"/>
                </a:cxn>
              </a:cxnLst>
              <a:rect l="0" t="0" r="r" b="b"/>
              <a:pathLst>
                <a:path w="211" h="36">
                  <a:moveTo>
                    <a:pt x="0" y="0"/>
                  </a:moveTo>
                  <a:lnTo>
                    <a:pt x="211" y="0"/>
                  </a:lnTo>
                  <a:lnTo>
                    <a:pt x="211" y="36"/>
                  </a:lnTo>
                  <a:lnTo>
                    <a:pt x="0" y="36"/>
                  </a:lnTo>
                  <a:lnTo>
                    <a:pt x="0" y="0"/>
                  </a:lnTo>
                  <a:close/>
                  <a:moveTo>
                    <a:pt x="0" y="0"/>
                  </a:moveTo>
                  <a:lnTo>
                    <a:pt x="210" y="0"/>
                  </a:lnTo>
                  <a:lnTo>
                    <a:pt x="210"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5762" name="Freeform 1666"/>
            <p:cNvSpPr>
              <a:spLocks noChangeArrowheads="1"/>
            </p:cNvSpPr>
            <p:nvPr/>
          </p:nvSpPr>
          <p:spPr bwMode="auto">
            <a:xfrm>
              <a:off x="4981" y="1443"/>
              <a:ext cx="231" cy="39"/>
            </a:xfrm>
            <a:custGeom>
              <a:avLst/>
              <a:gdLst/>
              <a:ahLst/>
              <a:cxnLst>
                <a:cxn ang="0">
                  <a:pos x="0" y="0"/>
                </a:cxn>
                <a:cxn ang="0">
                  <a:pos x="210" y="0"/>
                </a:cxn>
                <a:cxn ang="0">
                  <a:pos x="210" y="36"/>
                </a:cxn>
                <a:cxn ang="0">
                  <a:pos x="0" y="36"/>
                </a:cxn>
                <a:cxn ang="0">
                  <a:pos x="0" y="0"/>
                </a:cxn>
                <a:cxn ang="0">
                  <a:pos x="0" y="0"/>
                </a:cxn>
                <a:cxn ang="0">
                  <a:pos x="208" y="0"/>
                </a:cxn>
                <a:cxn ang="0">
                  <a:pos x="208" y="36"/>
                </a:cxn>
                <a:cxn ang="0">
                  <a:pos x="0" y="36"/>
                </a:cxn>
                <a:cxn ang="0">
                  <a:pos x="0" y="0"/>
                </a:cxn>
              </a:cxnLst>
              <a:rect l="0" t="0" r="r" b="b"/>
              <a:pathLst>
                <a:path w="210" h="36">
                  <a:moveTo>
                    <a:pt x="0" y="0"/>
                  </a:moveTo>
                  <a:lnTo>
                    <a:pt x="210" y="0"/>
                  </a:lnTo>
                  <a:lnTo>
                    <a:pt x="210" y="36"/>
                  </a:lnTo>
                  <a:lnTo>
                    <a:pt x="0" y="36"/>
                  </a:lnTo>
                  <a:lnTo>
                    <a:pt x="0" y="0"/>
                  </a:lnTo>
                  <a:close/>
                  <a:moveTo>
                    <a:pt x="0" y="0"/>
                  </a:moveTo>
                  <a:lnTo>
                    <a:pt x="208" y="0"/>
                  </a:lnTo>
                  <a:lnTo>
                    <a:pt x="208"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5763" name="Freeform 1667"/>
            <p:cNvSpPr>
              <a:spLocks noChangeArrowheads="1"/>
            </p:cNvSpPr>
            <p:nvPr/>
          </p:nvSpPr>
          <p:spPr bwMode="auto">
            <a:xfrm>
              <a:off x="4981" y="1443"/>
              <a:ext cx="228" cy="39"/>
            </a:xfrm>
            <a:custGeom>
              <a:avLst/>
              <a:gdLst/>
              <a:ahLst/>
              <a:cxnLst>
                <a:cxn ang="0">
                  <a:pos x="0" y="0"/>
                </a:cxn>
                <a:cxn ang="0">
                  <a:pos x="208" y="0"/>
                </a:cxn>
                <a:cxn ang="0">
                  <a:pos x="208" y="36"/>
                </a:cxn>
                <a:cxn ang="0">
                  <a:pos x="0" y="36"/>
                </a:cxn>
                <a:cxn ang="0">
                  <a:pos x="0" y="0"/>
                </a:cxn>
                <a:cxn ang="0">
                  <a:pos x="0" y="0"/>
                </a:cxn>
                <a:cxn ang="0">
                  <a:pos x="206" y="0"/>
                </a:cxn>
                <a:cxn ang="0">
                  <a:pos x="206" y="36"/>
                </a:cxn>
                <a:cxn ang="0">
                  <a:pos x="0" y="36"/>
                </a:cxn>
                <a:cxn ang="0">
                  <a:pos x="0" y="0"/>
                </a:cxn>
              </a:cxnLst>
              <a:rect l="0" t="0" r="r" b="b"/>
              <a:pathLst>
                <a:path w="208" h="36">
                  <a:moveTo>
                    <a:pt x="0" y="0"/>
                  </a:moveTo>
                  <a:lnTo>
                    <a:pt x="208" y="0"/>
                  </a:lnTo>
                  <a:lnTo>
                    <a:pt x="208" y="36"/>
                  </a:lnTo>
                  <a:lnTo>
                    <a:pt x="0" y="36"/>
                  </a:lnTo>
                  <a:lnTo>
                    <a:pt x="0" y="0"/>
                  </a:lnTo>
                  <a:close/>
                  <a:moveTo>
                    <a:pt x="0" y="0"/>
                  </a:moveTo>
                  <a:lnTo>
                    <a:pt x="206" y="0"/>
                  </a:lnTo>
                  <a:lnTo>
                    <a:pt x="206"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5764" name="Freeform 1668"/>
            <p:cNvSpPr>
              <a:spLocks noChangeArrowheads="1"/>
            </p:cNvSpPr>
            <p:nvPr/>
          </p:nvSpPr>
          <p:spPr bwMode="auto">
            <a:xfrm>
              <a:off x="4981" y="1443"/>
              <a:ext cx="226" cy="39"/>
            </a:xfrm>
            <a:custGeom>
              <a:avLst/>
              <a:gdLst/>
              <a:ahLst/>
              <a:cxnLst>
                <a:cxn ang="0">
                  <a:pos x="0" y="0"/>
                </a:cxn>
                <a:cxn ang="0">
                  <a:pos x="206" y="0"/>
                </a:cxn>
                <a:cxn ang="0">
                  <a:pos x="206" y="36"/>
                </a:cxn>
                <a:cxn ang="0">
                  <a:pos x="0" y="36"/>
                </a:cxn>
                <a:cxn ang="0">
                  <a:pos x="0" y="0"/>
                </a:cxn>
                <a:cxn ang="0">
                  <a:pos x="0" y="0"/>
                </a:cxn>
                <a:cxn ang="0">
                  <a:pos x="204" y="0"/>
                </a:cxn>
                <a:cxn ang="0">
                  <a:pos x="204" y="36"/>
                </a:cxn>
                <a:cxn ang="0">
                  <a:pos x="0" y="36"/>
                </a:cxn>
                <a:cxn ang="0">
                  <a:pos x="0" y="0"/>
                </a:cxn>
              </a:cxnLst>
              <a:rect l="0" t="0" r="r" b="b"/>
              <a:pathLst>
                <a:path w="206" h="36">
                  <a:moveTo>
                    <a:pt x="0" y="0"/>
                  </a:moveTo>
                  <a:lnTo>
                    <a:pt x="206" y="0"/>
                  </a:lnTo>
                  <a:lnTo>
                    <a:pt x="206" y="36"/>
                  </a:lnTo>
                  <a:lnTo>
                    <a:pt x="0" y="36"/>
                  </a:lnTo>
                  <a:lnTo>
                    <a:pt x="0" y="0"/>
                  </a:lnTo>
                  <a:close/>
                  <a:moveTo>
                    <a:pt x="0" y="0"/>
                  </a:moveTo>
                  <a:lnTo>
                    <a:pt x="204" y="0"/>
                  </a:lnTo>
                  <a:lnTo>
                    <a:pt x="204"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5765" name="Freeform 1669"/>
            <p:cNvSpPr>
              <a:spLocks noChangeArrowheads="1"/>
            </p:cNvSpPr>
            <p:nvPr/>
          </p:nvSpPr>
          <p:spPr bwMode="auto">
            <a:xfrm>
              <a:off x="4981" y="1443"/>
              <a:ext cx="224" cy="39"/>
            </a:xfrm>
            <a:custGeom>
              <a:avLst/>
              <a:gdLst/>
              <a:ahLst/>
              <a:cxnLst>
                <a:cxn ang="0">
                  <a:pos x="0" y="0"/>
                </a:cxn>
                <a:cxn ang="0">
                  <a:pos x="204" y="0"/>
                </a:cxn>
                <a:cxn ang="0">
                  <a:pos x="204" y="36"/>
                </a:cxn>
                <a:cxn ang="0">
                  <a:pos x="0" y="36"/>
                </a:cxn>
                <a:cxn ang="0">
                  <a:pos x="0" y="0"/>
                </a:cxn>
                <a:cxn ang="0">
                  <a:pos x="0" y="0"/>
                </a:cxn>
                <a:cxn ang="0">
                  <a:pos x="202" y="0"/>
                </a:cxn>
                <a:cxn ang="0">
                  <a:pos x="202" y="36"/>
                </a:cxn>
                <a:cxn ang="0">
                  <a:pos x="0" y="36"/>
                </a:cxn>
                <a:cxn ang="0">
                  <a:pos x="0" y="0"/>
                </a:cxn>
              </a:cxnLst>
              <a:rect l="0" t="0" r="r" b="b"/>
              <a:pathLst>
                <a:path w="204" h="36">
                  <a:moveTo>
                    <a:pt x="0" y="0"/>
                  </a:moveTo>
                  <a:lnTo>
                    <a:pt x="204" y="0"/>
                  </a:lnTo>
                  <a:lnTo>
                    <a:pt x="204" y="36"/>
                  </a:lnTo>
                  <a:lnTo>
                    <a:pt x="0" y="36"/>
                  </a:lnTo>
                  <a:lnTo>
                    <a:pt x="0" y="0"/>
                  </a:lnTo>
                  <a:close/>
                  <a:moveTo>
                    <a:pt x="0" y="0"/>
                  </a:moveTo>
                  <a:lnTo>
                    <a:pt x="202" y="0"/>
                  </a:lnTo>
                  <a:lnTo>
                    <a:pt x="202"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5766" name="Freeform 1670"/>
            <p:cNvSpPr>
              <a:spLocks noChangeArrowheads="1"/>
            </p:cNvSpPr>
            <p:nvPr/>
          </p:nvSpPr>
          <p:spPr bwMode="auto">
            <a:xfrm>
              <a:off x="4981" y="1443"/>
              <a:ext cx="221" cy="39"/>
            </a:xfrm>
            <a:custGeom>
              <a:avLst/>
              <a:gdLst/>
              <a:ahLst/>
              <a:cxnLst>
                <a:cxn ang="0">
                  <a:pos x="0" y="0"/>
                </a:cxn>
                <a:cxn ang="0">
                  <a:pos x="202" y="0"/>
                </a:cxn>
                <a:cxn ang="0">
                  <a:pos x="202" y="36"/>
                </a:cxn>
                <a:cxn ang="0">
                  <a:pos x="0" y="36"/>
                </a:cxn>
                <a:cxn ang="0">
                  <a:pos x="0" y="0"/>
                </a:cxn>
                <a:cxn ang="0">
                  <a:pos x="0" y="0"/>
                </a:cxn>
                <a:cxn ang="0">
                  <a:pos x="200" y="0"/>
                </a:cxn>
                <a:cxn ang="0">
                  <a:pos x="200" y="36"/>
                </a:cxn>
                <a:cxn ang="0">
                  <a:pos x="0" y="36"/>
                </a:cxn>
                <a:cxn ang="0">
                  <a:pos x="0" y="0"/>
                </a:cxn>
              </a:cxnLst>
              <a:rect l="0" t="0" r="r" b="b"/>
              <a:pathLst>
                <a:path w="202" h="36">
                  <a:moveTo>
                    <a:pt x="0" y="0"/>
                  </a:moveTo>
                  <a:lnTo>
                    <a:pt x="202" y="0"/>
                  </a:lnTo>
                  <a:lnTo>
                    <a:pt x="202" y="36"/>
                  </a:lnTo>
                  <a:lnTo>
                    <a:pt x="0" y="36"/>
                  </a:lnTo>
                  <a:lnTo>
                    <a:pt x="0" y="0"/>
                  </a:lnTo>
                  <a:close/>
                  <a:moveTo>
                    <a:pt x="0" y="0"/>
                  </a:moveTo>
                  <a:lnTo>
                    <a:pt x="200" y="0"/>
                  </a:lnTo>
                  <a:lnTo>
                    <a:pt x="200"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5767" name="Freeform 1671"/>
            <p:cNvSpPr>
              <a:spLocks noChangeArrowheads="1"/>
            </p:cNvSpPr>
            <p:nvPr/>
          </p:nvSpPr>
          <p:spPr bwMode="auto">
            <a:xfrm>
              <a:off x="4981" y="1443"/>
              <a:ext cx="219" cy="39"/>
            </a:xfrm>
            <a:custGeom>
              <a:avLst/>
              <a:gdLst/>
              <a:ahLst/>
              <a:cxnLst>
                <a:cxn ang="0">
                  <a:pos x="0" y="0"/>
                </a:cxn>
                <a:cxn ang="0">
                  <a:pos x="200" y="0"/>
                </a:cxn>
                <a:cxn ang="0">
                  <a:pos x="200" y="36"/>
                </a:cxn>
                <a:cxn ang="0">
                  <a:pos x="0" y="36"/>
                </a:cxn>
                <a:cxn ang="0">
                  <a:pos x="0" y="0"/>
                </a:cxn>
                <a:cxn ang="0">
                  <a:pos x="0" y="0"/>
                </a:cxn>
                <a:cxn ang="0">
                  <a:pos x="198" y="0"/>
                </a:cxn>
                <a:cxn ang="0">
                  <a:pos x="198" y="36"/>
                </a:cxn>
                <a:cxn ang="0">
                  <a:pos x="0" y="36"/>
                </a:cxn>
                <a:cxn ang="0">
                  <a:pos x="0" y="0"/>
                </a:cxn>
              </a:cxnLst>
              <a:rect l="0" t="0" r="r" b="b"/>
              <a:pathLst>
                <a:path w="200" h="36">
                  <a:moveTo>
                    <a:pt x="0" y="0"/>
                  </a:moveTo>
                  <a:lnTo>
                    <a:pt x="200" y="0"/>
                  </a:lnTo>
                  <a:lnTo>
                    <a:pt x="200" y="36"/>
                  </a:lnTo>
                  <a:lnTo>
                    <a:pt x="0" y="36"/>
                  </a:lnTo>
                  <a:lnTo>
                    <a:pt x="0" y="0"/>
                  </a:lnTo>
                  <a:close/>
                  <a:moveTo>
                    <a:pt x="0" y="0"/>
                  </a:moveTo>
                  <a:lnTo>
                    <a:pt x="198" y="0"/>
                  </a:lnTo>
                  <a:lnTo>
                    <a:pt x="198"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5768" name="Freeform 1672"/>
            <p:cNvSpPr>
              <a:spLocks noChangeArrowheads="1"/>
            </p:cNvSpPr>
            <p:nvPr/>
          </p:nvSpPr>
          <p:spPr bwMode="auto">
            <a:xfrm>
              <a:off x="4981" y="1443"/>
              <a:ext cx="217" cy="39"/>
            </a:xfrm>
            <a:custGeom>
              <a:avLst/>
              <a:gdLst/>
              <a:ahLst/>
              <a:cxnLst>
                <a:cxn ang="0">
                  <a:pos x="0" y="0"/>
                </a:cxn>
                <a:cxn ang="0">
                  <a:pos x="198" y="0"/>
                </a:cxn>
                <a:cxn ang="0">
                  <a:pos x="198" y="36"/>
                </a:cxn>
                <a:cxn ang="0">
                  <a:pos x="0" y="36"/>
                </a:cxn>
                <a:cxn ang="0">
                  <a:pos x="0" y="0"/>
                </a:cxn>
                <a:cxn ang="0">
                  <a:pos x="0" y="0"/>
                </a:cxn>
                <a:cxn ang="0">
                  <a:pos x="196" y="0"/>
                </a:cxn>
                <a:cxn ang="0">
                  <a:pos x="196" y="36"/>
                </a:cxn>
                <a:cxn ang="0">
                  <a:pos x="0" y="36"/>
                </a:cxn>
                <a:cxn ang="0">
                  <a:pos x="0" y="0"/>
                </a:cxn>
              </a:cxnLst>
              <a:rect l="0" t="0" r="r" b="b"/>
              <a:pathLst>
                <a:path w="198" h="36">
                  <a:moveTo>
                    <a:pt x="0" y="0"/>
                  </a:moveTo>
                  <a:lnTo>
                    <a:pt x="198" y="0"/>
                  </a:lnTo>
                  <a:lnTo>
                    <a:pt x="198"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5769" name="Freeform 1673"/>
            <p:cNvSpPr>
              <a:spLocks noChangeArrowheads="1"/>
            </p:cNvSpPr>
            <p:nvPr/>
          </p:nvSpPr>
          <p:spPr bwMode="auto">
            <a:xfrm>
              <a:off x="4981"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5770" name="Freeform 1674"/>
            <p:cNvSpPr>
              <a:spLocks noChangeArrowheads="1"/>
            </p:cNvSpPr>
            <p:nvPr/>
          </p:nvSpPr>
          <p:spPr bwMode="auto">
            <a:xfrm>
              <a:off x="4981"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5771" name="Freeform 1675"/>
            <p:cNvSpPr>
              <a:spLocks noChangeArrowheads="1"/>
            </p:cNvSpPr>
            <p:nvPr/>
          </p:nvSpPr>
          <p:spPr bwMode="auto">
            <a:xfrm>
              <a:off x="4981"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5772" name="Freeform 1676"/>
            <p:cNvSpPr>
              <a:spLocks noChangeArrowheads="1"/>
            </p:cNvSpPr>
            <p:nvPr/>
          </p:nvSpPr>
          <p:spPr bwMode="auto">
            <a:xfrm>
              <a:off x="4981" y="1443"/>
              <a:ext cx="208"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5773" name="Freeform 1677"/>
            <p:cNvSpPr>
              <a:spLocks noChangeArrowheads="1"/>
            </p:cNvSpPr>
            <p:nvPr/>
          </p:nvSpPr>
          <p:spPr bwMode="auto">
            <a:xfrm>
              <a:off x="4981" y="1443"/>
              <a:ext cx="206" cy="39"/>
            </a:xfrm>
            <a:custGeom>
              <a:avLst/>
              <a:gdLst/>
              <a:ahLst/>
              <a:cxnLst>
                <a:cxn ang="0">
                  <a:pos x="0" y="0"/>
                </a:cxn>
                <a:cxn ang="0">
                  <a:pos x="188" y="0"/>
                </a:cxn>
                <a:cxn ang="0">
                  <a:pos x="188" y="36"/>
                </a:cxn>
                <a:cxn ang="0">
                  <a:pos x="0" y="36"/>
                </a:cxn>
                <a:cxn ang="0">
                  <a:pos x="0" y="0"/>
                </a:cxn>
                <a:cxn ang="0">
                  <a:pos x="0" y="0"/>
                </a:cxn>
                <a:cxn ang="0">
                  <a:pos x="187" y="0"/>
                </a:cxn>
                <a:cxn ang="0">
                  <a:pos x="187" y="36"/>
                </a:cxn>
                <a:cxn ang="0">
                  <a:pos x="0" y="36"/>
                </a:cxn>
                <a:cxn ang="0">
                  <a:pos x="0" y="0"/>
                </a:cxn>
              </a:cxnLst>
              <a:rect l="0" t="0" r="r" b="b"/>
              <a:pathLst>
                <a:path w="188" h="36">
                  <a:moveTo>
                    <a:pt x="0" y="0"/>
                  </a:moveTo>
                  <a:lnTo>
                    <a:pt x="188" y="0"/>
                  </a:lnTo>
                  <a:lnTo>
                    <a:pt x="188" y="36"/>
                  </a:lnTo>
                  <a:lnTo>
                    <a:pt x="0" y="36"/>
                  </a:lnTo>
                  <a:lnTo>
                    <a:pt x="0" y="0"/>
                  </a:lnTo>
                  <a:close/>
                  <a:moveTo>
                    <a:pt x="0" y="0"/>
                  </a:moveTo>
                  <a:lnTo>
                    <a:pt x="187" y="0"/>
                  </a:lnTo>
                  <a:lnTo>
                    <a:pt x="187"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5774" name="Freeform 1678"/>
            <p:cNvSpPr>
              <a:spLocks noChangeArrowheads="1"/>
            </p:cNvSpPr>
            <p:nvPr/>
          </p:nvSpPr>
          <p:spPr bwMode="auto">
            <a:xfrm>
              <a:off x="4981" y="1443"/>
              <a:ext cx="205" cy="39"/>
            </a:xfrm>
            <a:custGeom>
              <a:avLst/>
              <a:gdLst/>
              <a:ahLst/>
              <a:cxnLst>
                <a:cxn ang="0">
                  <a:pos x="0" y="0"/>
                </a:cxn>
                <a:cxn ang="0">
                  <a:pos x="187" y="0"/>
                </a:cxn>
                <a:cxn ang="0">
                  <a:pos x="187" y="36"/>
                </a:cxn>
                <a:cxn ang="0">
                  <a:pos x="0" y="36"/>
                </a:cxn>
                <a:cxn ang="0">
                  <a:pos x="0" y="0"/>
                </a:cxn>
                <a:cxn ang="0">
                  <a:pos x="0" y="0"/>
                </a:cxn>
                <a:cxn ang="0">
                  <a:pos x="185" y="0"/>
                </a:cxn>
                <a:cxn ang="0">
                  <a:pos x="185" y="36"/>
                </a:cxn>
                <a:cxn ang="0">
                  <a:pos x="0" y="36"/>
                </a:cxn>
                <a:cxn ang="0">
                  <a:pos x="0" y="0"/>
                </a:cxn>
              </a:cxnLst>
              <a:rect l="0" t="0" r="r" b="b"/>
              <a:pathLst>
                <a:path w="187" h="36">
                  <a:moveTo>
                    <a:pt x="0" y="0"/>
                  </a:moveTo>
                  <a:lnTo>
                    <a:pt x="187" y="0"/>
                  </a:lnTo>
                  <a:lnTo>
                    <a:pt x="187" y="36"/>
                  </a:lnTo>
                  <a:lnTo>
                    <a:pt x="0" y="36"/>
                  </a:lnTo>
                  <a:lnTo>
                    <a:pt x="0" y="0"/>
                  </a:lnTo>
                  <a:close/>
                  <a:moveTo>
                    <a:pt x="0" y="0"/>
                  </a:moveTo>
                  <a:lnTo>
                    <a:pt x="185" y="0"/>
                  </a:lnTo>
                  <a:lnTo>
                    <a:pt x="185"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5775" name="Freeform 1679"/>
            <p:cNvSpPr>
              <a:spLocks noChangeArrowheads="1"/>
            </p:cNvSpPr>
            <p:nvPr/>
          </p:nvSpPr>
          <p:spPr bwMode="auto">
            <a:xfrm>
              <a:off x="4981" y="1443"/>
              <a:ext cx="203" cy="39"/>
            </a:xfrm>
            <a:custGeom>
              <a:avLst/>
              <a:gdLst/>
              <a:ahLst/>
              <a:cxnLst>
                <a:cxn ang="0">
                  <a:pos x="0" y="0"/>
                </a:cxn>
                <a:cxn ang="0">
                  <a:pos x="185" y="0"/>
                </a:cxn>
                <a:cxn ang="0">
                  <a:pos x="185" y="36"/>
                </a:cxn>
                <a:cxn ang="0">
                  <a:pos x="0" y="36"/>
                </a:cxn>
                <a:cxn ang="0">
                  <a:pos x="0" y="0"/>
                </a:cxn>
                <a:cxn ang="0">
                  <a:pos x="0" y="0"/>
                </a:cxn>
                <a:cxn ang="0">
                  <a:pos x="183" y="0"/>
                </a:cxn>
                <a:cxn ang="0">
                  <a:pos x="183" y="36"/>
                </a:cxn>
                <a:cxn ang="0">
                  <a:pos x="0" y="36"/>
                </a:cxn>
                <a:cxn ang="0">
                  <a:pos x="0" y="0"/>
                </a:cxn>
              </a:cxnLst>
              <a:rect l="0" t="0" r="r" b="b"/>
              <a:pathLst>
                <a:path w="185" h="36">
                  <a:moveTo>
                    <a:pt x="0" y="0"/>
                  </a:moveTo>
                  <a:lnTo>
                    <a:pt x="185" y="0"/>
                  </a:lnTo>
                  <a:lnTo>
                    <a:pt x="185" y="36"/>
                  </a:lnTo>
                  <a:lnTo>
                    <a:pt x="0" y="36"/>
                  </a:lnTo>
                  <a:lnTo>
                    <a:pt x="0" y="0"/>
                  </a:lnTo>
                  <a:close/>
                  <a:moveTo>
                    <a:pt x="0" y="0"/>
                  </a:moveTo>
                  <a:lnTo>
                    <a:pt x="183" y="0"/>
                  </a:lnTo>
                  <a:lnTo>
                    <a:pt x="183"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5776" name="Freeform 1680"/>
            <p:cNvSpPr>
              <a:spLocks noChangeArrowheads="1"/>
            </p:cNvSpPr>
            <p:nvPr/>
          </p:nvSpPr>
          <p:spPr bwMode="auto">
            <a:xfrm>
              <a:off x="4981" y="1443"/>
              <a:ext cx="201" cy="39"/>
            </a:xfrm>
            <a:custGeom>
              <a:avLst/>
              <a:gdLst/>
              <a:ahLst/>
              <a:cxnLst>
                <a:cxn ang="0">
                  <a:pos x="0" y="0"/>
                </a:cxn>
                <a:cxn ang="0">
                  <a:pos x="183" y="0"/>
                </a:cxn>
                <a:cxn ang="0">
                  <a:pos x="183" y="36"/>
                </a:cxn>
                <a:cxn ang="0">
                  <a:pos x="0" y="36"/>
                </a:cxn>
                <a:cxn ang="0">
                  <a:pos x="0" y="0"/>
                </a:cxn>
                <a:cxn ang="0">
                  <a:pos x="0" y="0"/>
                </a:cxn>
                <a:cxn ang="0">
                  <a:pos x="181" y="0"/>
                </a:cxn>
                <a:cxn ang="0">
                  <a:pos x="181" y="36"/>
                </a:cxn>
                <a:cxn ang="0">
                  <a:pos x="0" y="36"/>
                </a:cxn>
                <a:cxn ang="0">
                  <a:pos x="0" y="0"/>
                </a:cxn>
              </a:cxnLst>
              <a:rect l="0" t="0" r="r" b="b"/>
              <a:pathLst>
                <a:path w="183" h="36">
                  <a:moveTo>
                    <a:pt x="0" y="0"/>
                  </a:moveTo>
                  <a:lnTo>
                    <a:pt x="183" y="0"/>
                  </a:lnTo>
                  <a:lnTo>
                    <a:pt x="183" y="36"/>
                  </a:lnTo>
                  <a:lnTo>
                    <a:pt x="0" y="36"/>
                  </a:lnTo>
                  <a:lnTo>
                    <a:pt x="0" y="0"/>
                  </a:lnTo>
                  <a:close/>
                  <a:moveTo>
                    <a:pt x="0" y="0"/>
                  </a:moveTo>
                  <a:lnTo>
                    <a:pt x="181" y="0"/>
                  </a:lnTo>
                  <a:lnTo>
                    <a:pt x="181"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5777" name="Freeform 1681"/>
            <p:cNvSpPr>
              <a:spLocks noChangeArrowheads="1"/>
            </p:cNvSpPr>
            <p:nvPr/>
          </p:nvSpPr>
          <p:spPr bwMode="auto">
            <a:xfrm>
              <a:off x="4981" y="1443"/>
              <a:ext cx="199" cy="39"/>
            </a:xfrm>
            <a:custGeom>
              <a:avLst/>
              <a:gdLst/>
              <a:ahLst/>
              <a:cxnLst>
                <a:cxn ang="0">
                  <a:pos x="0" y="0"/>
                </a:cxn>
                <a:cxn ang="0">
                  <a:pos x="181" y="0"/>
                </a:cxn>
                <a:cxn ang="0">
                  <a:pos x="181" y="36"/>
                </a:cxn>
                <a:cxn ang="0">
                  <a:pos x="0" y="36"/>
                </a:cxn>
                <a:cxn ang="0">
                  <a:pos x="0" y="0"/>
                </a:cxn>
                <a:cxn ang="0">
                  <a:pos x="0" y="0"/>
                </a:cxn>
                <a:cxn ang="0">
                  <a:pos x="179" y="0"/>
                </a:cxn>
                <a:cxn ang="0">
                  <a:pos x="179" y="36"/>
                </a:cxn>
                <a:cxn ang="0">
                  <a:pos x="0" y="36"/>
                </a:cxn>
                <a:cxn ang="0">
                  <a:pos x="0" y="0"/>
                </a:cxn>
              </a:cxnLst>
              <a:rect l="0" t="0" r="r" b="b"/>
              <a:pathLst>
                <a:path w="181" h="36">
                  <a:moveTo>
                    <a:pt x="0" y="0"/>
                  </a:moveTo>
                  <a:lnTo>
                    <a:pt x="181" y="0"/>
                  </a:lnTo>
                  <a:lnTo>
                    <a:pt x="181" y="36"/>
                  </a:lnTo>
                  <a:lnTo>
                    <a:pt x="0" y="36"/>
                  </a:lnTo>
                  <a:lnTo>
                    <a:pt x="0" y="0"/>
                  </a:lnTo>
                  <a:close/>
                  <a:moveTo>
                    <a:pt x="0" y="0"/>
                  </a:moveTo>
                  <a:lnTo>
                    <a:pt x="179" y="0"/>
                  </a:lnTo>
                  <a:lnTo>
                    <a:pt x="179"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5778" name="Freeform 1682"/>
            <p:cNvSpPr>
              <a:spLocks noChangeArrowheads="1"/>
            </p:cNvSpPr>
            <p:nvPr/>
          </p:nvSpPr>
          <p:spPr bwMode="auto">
            <a:xfrm>
              <a:off x="4981" y="1443"/>
              <a:ext cx="196" cy="39"/>
            </a:xfrm>
            <a:custGeom>
              <a:avLst/>
              <a:gdLst/>
              <a:ahLst/>
              <a:cxnLst>
                <a:cxn ang="0">
                  <a:pos x="0" y="0"/>
                </a:cxn>
                <a:cxn ang="0">
                  <a:pos x="179" y="0"/>
                </a:cxn>
                <a:cxn ang="0">
                  <a:pos x="179" y="36"/>
                </a:cxn>
                <a:cxn ang="0">
                  <a:pos x="0" y="36"/>
                </a:cxn>
                <a:cxn ang="0">
                  <a:pos x="0" y="0"/>
                </a:cxn>
                <a:cxn ang="0">
                  <a:pos x="0" y="0"/>
                </a:cxn>
                <a:cxn ang="0">
                  <a:pos x="177" y="0"/>
                </a:cxn>
                <a:cxn ang="0">
                  <a:pos x="177" y="36"/>
                </a:cxn>
                <a:cxn ang="0">
                  <a:pos x="0" y="36"/>
                </a:cxn>
                <a:cxn ang="0">
                  <a:pos x="0" y="0"/>
                </a:cxn>
              </a:cxnLst>
              <a:rect l="0" t="0" r="r" b="b"/>
              <a:pathLst>
                <a:path w="179" h="36">
                  <a:moveTo>
                    <a:pt x="0" y="0"/>
                  </a:moveTo>
                  <a:lnTo>
                    <a:pt x="179" y="0"/>
                  </a:lnTo>
                  <a:lnTo>
                    <a:pt x="179" y="36"/>
                  </a:lnTo>
                  <a:lnTo>
                    <a:pt x="0" y="36"/>
                  </a:lnTo>
                  <a:lnTo>
                    <a:pt x="0" y="0"/>
                  </a:lnTo>
                  <a:close/>
                  <a:moveTo>
                    <a:pt x="0" y="0"/>
                  </a:moveTo>
                  <a:lnTo>
                    <a:pt x="177" y="0"/>
                  </a:lnTo>
                  <a:lnTo>
                    <a:pt x="177"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5779" name="Freeform 1683"/>
            <p:cNvSpPr>
              <a:spLocks noChangeArrowheads="1"/>
            </p:cNvSpPr>
            <p:nvPr/>
          </p:nvSpPr>
          <p:spPr bwMode="auto">
            <a:xfrm>
              <a:off x="4981" y="1443"/>
              <a:ext cx="194" cy="39"/>
            </a:xfrm>
            <a:custGeom>
              <a:avLst/>
              <a:gdLst/>
              <a:ahLst/>
              <a:cxnLst>
                <a:cxn ang="0">
                  <a:pos x="0" y="0"/>
                </a:cxn>
                <a:cxn ang="0">
                  <a:pos x="177" y="0"/>
                </a:cxn>
                <a:cxn ang="0">
                  <a:pos x="177" y="36"/>
                </a:cxn>
                <a:cxn ang="0">
                  <a:pos x="0" y="36"/>
                </a:cxn>
                <a:cxn ang="0">
                  <a:pos x="0" y="0"/>
                </a:cxn>
                <a:cxn ang="0">
                  <a:pos x="0" y="0"/>
                </a:cxn>
                <a:cxn ang="0">
                  <a:pos x="175" y="0"/>
                </a:cxn>
                <a:cxn ang="0">
                  <a:pos x="175" y="36"/>
                </a:cxn>
                <a:cxn ang="0">
                  <a:pos x="0" y="36"/>
                </a:cxn>
                <a:cxn ang="0">
                  <a:pos x="0" y="0"/>
                </a:cxn>
              </a:cxnLst>
              <a:rect l="0" t="0" r="r" b="b"/>
              <a:pathLst>
                <a:path w="177" h="36">
                  <a:moveTo>
                    <a:pt x="0" y="0"/>
                  </a:moveTo>
                  <a:lnTo>
                    <a:pt x="177" y="0"/>
                  </a:lnTo>
                  <a:lnTo>
                    <a:pt x="177" y="36"/>
                  </a:lnTo>
                  <a:lnTo>
                    <a:pt x="0" y="36"/>
                  </a:lnTo>
                  <a:lnTo>
                    <a:pt x="0" y="0"/>
                  </a:lnTo>
                  <a:close/>
                  <a:moveTo>
                    <a:pt x="0" y="0"/>
                  </a:moveTo>
                  <a:lnTo>
                    <a:pt x="175" y="0"/>
                  </a:lnTo>
                  <a:lnTo>
                    <a:pt x="175"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5780" name="Freeform 1684"/>
            <p:cNvSpPr>
              <a:spLocks noChangeArrowheads="1"/>
            </p:cNvSpPr>
            <p:nvPr/>
          </p:nvSpPr>
          <p:spPr bwMode="auto">
            <a:xfrm>
              <a:off x="4981" y="1443"/>
              <a:ext cx="192" cy="39"/>
            </a:xfrm>
            <a:custGeom>
              <a:avLst/>
              <a:gdLst/>
              <a:ahLst/>
              <a:cxnLst>
                <a:cxn ang="0">
                  <a:pos x="0" y="0"/>
                </a:cxn>
                <a:cxn ang="0">
                  <a:pos x="175" y="0"/>
                </a:cxn>
                <a:cxn ang="0">
                  <a:pos x="175" y="36"/>
                </a:cxn>
                <a:cxn ang="0">
                  <a:pos x="0" y="36"/>
                </a:cxn>
                <a:cxn ang="0">
                  <a:pos x="0" y="0"/>
                </a:cxn>
                <a:cxn ang="0">
                  <a:pos x="0" y="0"/>
                </a:cxn>
                <a:cxn ang="0">
                  <a:pos x="173" y="0"/>
                </a:cxn>
                <a:cxn ang="0">
                  <a:pos x="173" y="36"/>
                </a:cxn>
                <a:cxn ang="0">
                  <a:pos x="0" y="36"/>
                </a:cxn>
                <a:cxn ang="0">
                  <a:pos x="0" y="0"/>
                </a:cxn>
              </a:cxnLst>
              <a:rect l="0" t="0" r="r" b="b"/>
              <a:pathLst>
                <a:path w="175" h="36">
                  <a:moveTo>
                    <a:pt x="0" y="0"/>
                  </a:moveTo>
                  <a:lnTo>
                    <a:pt x="175" y="0"/>
                  </a:lnTo>
                  <a:lnTo>
                    <a:pt x="175" y="36"/>
                  </a:lnTo>
                  <a:lnTo>
                    <a:pt x="0" y="36"/>
                  </a:lnTo>
                  <a:lnTo>
                    <a:pt x="0" y="0"/>
                  </a:lnTo>
                  <a:close/>
                  <a:moveTo>
                    <a:pt x="0" y="0"/>
                  </a:moveTo>
                  <a:lnTo>
                    <a:pt x="173" y="0"/>
                  </a:lnTo>
                  <a:lnTo>
                    <a:pt x="173"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5781" name="Freeform 1685"/>
            <p:cNvSpPr>
              <a:spLocks noChangeArrowheads="1"/>
            </p:cNvSpPr>
            <p:nvPr/>
          </p:nvSpPr>
          <p:spPr bwMode="auto">
            <a:xfrm>
              <a:off x="4981" y="1443"/>
              <a:ext cx="189" cy="39"/>
            </a:xfrm>
            <a:custGeom>
              <a:avLst/>
              <a:gdLst/>
              <a:ahLst/>
              <a:cxnLst>
                <a:cxn ang="0">
                  <a:pos x="0" y="0"/>
                </a:cxn>
                <a:cxn ang="0">
                  <a:pos x="173" y="0"/>
                </a:cxn>
                <a:cxn ang="0">
                  <a:pos x="173" y="36"/>
                </a:cxn>
                <a:cxn ang="0">
                  <a:pos x="0" y="36"/>
                </a:cxn>
                <a:cxn ang="0">
                  <a:pos x="0" y="0"/>
                </a:cxn>
                <a:cxn ang="0">
                  <a:pos x="0" y="0"/>
                </a:cxn>
                <a:cxn ang="0">
                  <a:pos x="171" y="0"/>
                </a:cxn>
                <a:cxn ang="0">
                  <a:pos x="171" y="36"/>
                </a:cxn>
                <a:cxn ang="0">
                  <a:pos x="0" y="36"/>
                </a:cxn>
                <a:cxn ang="0">
                  <a:pos x="0" y="0"/>
                </a:cxn>
              </a:cxnLst>
              <a:rect l="0" t="0" r="r" b="b"/>
              <a:pathLst>
                <a:path w="173" h="36">
                  <a:moveTo>
                    <a:pt x="0" y="0"/>
                  </a:moveTo>
                  <a:lnTo>
                    <a:pt x="173" y="0"/>
                  </a:lnTo>
                  <a:lnTo>
                    <a:pt x="173"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5782" name="Freeform 1686"/>
            <p:cNvSpPr>
              <a:spLocks noChangeArrowheads="1"/>
            </p:cNvSpPr>
            <p:nvPr/>
          </p:nvSpPr>
          <p:spPr bwMode="auto">
            <a:xfrm>
              <a:off x="4981" y="1443"/>
              <a:ext cx="187" cy="39"/>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5783" name="Freeform 1687"/>
            <p:cNvSpPr>
              <a:spLocks noChangeArrowheads="1"/>
            </p:cNvSpPr>
            <p:nvPr/>
          </p:nvSpPr>
          <p:spPr bwMode="auto">
            <a:xfrm>
              <a:off x="4981" y="1443"/>
              <a:ext cx="185"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5784" name="Freeform 1688"/>
            <p:cNvSpPr>
              <a:spLocks noChangeArrowheads="1"/>
            </p:cNvSpPr>
            <p:nvPr/>
          </p:nvSpPr>
          <p:spPr bwMode="auto">
            <a:xfrm>
              <a:off x="4981"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5785" name="Freeform 1689"/>
            <p:cNvSpPr>
              <a:spLocks noChangeArrowheads="1"/>
            </p:cNvSpPr>
            <p:nvPr/>
          </p:nvSpPr>
          <p:spPr bwMode="auto">
            <a:xfrm>
              <a:off x="4981"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5786" name="Freeform 1690"/>
            <p:cNvSpPr>
              <a:spLocks noChangeArrowheads="1"/>
            </p:cNvSpPr>
            <p:nvPr/>
          </p:nvSpPr>
          <p:spPr bwMode="auto">
            <a:xfrm>
              <a:off x="4981" y="1443"/>
              <a:ext cx="178" cy="39"/>
            </a:xfrm>
            <a:custGeom>
              <a:avLst/>
              <a:gdLst/>
              <a:ahLst/>
              <a:cxnLst>
                <a:cxn ang="0">
                  <a:pos x="0" y="0"/>
                </a:cxn>
                <a:cxn ang="0">
                  <a:pos x="163" y="0"/>
                </a:cxn>
                <a:cxn ang="0">
                  <a:pos x="163" y="36"/>
                </a:cxn>
                <a:cxn ang="0">
                  <a:pos x="0" y="36"/>
                </a:cxn>
                <a:cxn ang="0">
                  <a:pos x="0" y="0"/>
                </a:cxn>
                <a:cxn ang="0">
                  <a:pos x="0" y="0"/>
                </a:cxn>
                <a:cxn ang="0">
                  <a:pos x="162" y="0"/>
                </a:cxn>
                <a:cxn ang="0">
                  <a:pos x="162" y="36"/>
                </a:cxn>
                <a:cxn ang="0">
                  <a:pos x="0" y="36"/>
                </a:cxn>
                <a:cxn ang="0">
                  <a:pos x="0" y="0"/>
                </a:cxn>
              </a:cxnLst>
              <a:rect l="0" t="0" r="r" b="b"/>
              <a:pathLst>
                <a:path w="163" h="36">
                  <a:moveTo>
                    <a:pt x="0" y="0"/>
                  </a:moveTo>
                  <a:lnTo>
                    <a:pt x="163" y="0"/>
                  </a:lnTo>
                  <a:lnTo>
                    <a:pt x="163" y="36"/>
                  </a:lnTo>
                  <a:lnTo>
                    <a:pt x="0" y="36"/>
                  </a:lnTo>
                  <a:lnTo>
                    <a:pt x="0" y="0"/>
                  </a:lnTo>
                  <a:close/>
                  <a:moveTo>
                    <a:pt x="0" y="0"/>
                  </a:moveTo>
                  <a:lnTo>
                    <a:pt x="162" y="0"/>
                  </a:lnTo>
                  <a:lnTo>
                    <a:pt x="162"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5787" name="Freeform 1691"/>
            <p:cNvSpPr>
              <a:spLocks noChangeArrowheads="1"/>
            </p:cNvSpPr>
            <p:nvPr/>
          </p:nvSpPr>
          <p:spPr bwMode="auto">
            <a:xfrm>
              <a:off x="4981" y="1443"/>
              <a:ext cx="177" cy="39"/>
            </a:xfrm>
            <a:custGeom>
              <a:avLst/>
              <a:gdLst/>
              <a:ahLst/>
              <a:cxnLst>
                <a:cxn ang="0">
                  <a:pos x="0" y="0"/>
                </a:cxn>
                <a:cxn ang="0">
                  <a:pos x="162" y="0"/>
                </a:cxn>
                <a:cxn ang="0">
                  <a:pos x="162" y="36"/>
                </a:cxn>
                <a:cxn ang="0">
                  <a:pos x="0" y="36"/>
                </a:cxn>
                <a:cxn ang="0">
                  <a:pos x="0" y="0"/>
                </a:cxn>
                <a:cxn ang="0">
                  <a:pos x="0" y="0"/>
                </a:cxn>
                <a:cxn ang="0">
                  <a:pos x="160" y="0"/>
                </a:cxn>
                <a:cxn ang="0">
                  <a:pos x="160" y="36"/>
                </a:cxn>
                <a:cxn ang="0">
                  <a:pos x="0" y="36"/>
                </a:cxn>
                <a:cxn ang="0">
                  <a:pos x="0" y="0"/>
                </a:cxn>
              </a:cxnLst>
              <a:rect l="0" t="0" r="r" b="b"/>
              <a:pathLst>
                <a:path w="162" h="36">
                  <a:moveTo>
                    <a:pt x="0" y="0"/>
                  </a:moveTo>
                  <a:lnTo>
                    <a:pt x="162" y="0"/>
                  </a:lnTo>
                  <a:lnTo>
                    <a:pt x="162" y="36"/>
                  </a:lnTo>
                  <a:lnTo>
                    <a:pt x="0" y="36"/>
                  </a:lnTo>
                  <a:lnTo>
                    <a:pt x="0" y="0"/>
                  </a:lnTo>
                  <a:close/>
                  <a:moveTo>
                    <a:pt x="0" y="0"/>
                  </a:moveTo>
                  <a:lnTo>
                    <a:pt x="160" y="0"/>
                  </a:lnTo>
                  <a:lnTo>
                    <a:pt x="160"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5788" name="Freeform 1692"/>
            <p:cNvSpPr>
              <a:spLocks noChangeArrowheads="1"/>
            </p:cNvSpPr>
            <p:nvPr/>
          </p:nvSpPr>
          <p:spPr bwMode="auto">
            <a:xfrm>
              <a:off x="4981" y="1443"/>
              <a:ext cx="175" cy="39"/>
            </a:xfrm>
            <a:custGeom>
              <a:avLst/>
              <a:gdLst/>
              <a:ahLst/>
              <a:cxnLst>
                <a:cxn ang="0">
                  <a:pos x="0" y="0"/>
                </a:cxn>
                <a:cxn ang="0">
                  <a:pos x="160" y="0"/>
                </a:cxn>
                <a:cxn ang="0">
                  <a:pos x="160" y="36"/>
                </a:cxn>
                <a:cxn ang="0">
                  <a:pos x="0" y="36"/>
                </a:cxn>
                <a:cxn ang="0">
                  <a:pos x="0" y="0"/>
                </a:cxn>
                <a:cxn ang="0">
                  <a:pos x="0" y="0"/>
                </a:cxn>
                <a:cxn ang="0">
                  <a:pos x="158" y="0"/>
                </a:cxn>
                <a:cxn ang="0">
                  <a:pos x="158" y="36"/>
                </a:cxn>
                <a:cxn ang="0">
                  <a:pos x="0" y="36"/>
                </a:cxn>
                <a:cxn ang="0">
                  <a:pos x="0" y="0"/>
                </a:cxn>
              </a:cxnLst>
              <a:rect l="0" t="0" r="r" b="b"/>
              <a:pathLst>
                <a:path w="160" h="36">
                  <a:moveTo>
                    <a:pt x="0" y="0"/>
                  </a:moveTo>
                  <a:lnTo>
                    <a:pt x="160" y="0"/>
                  </a:lnTo>
                  <a:lnTo>
                    <a:pt x="160" y="36"/>
                  </a:lnTo>
                  <a:lnTo>
                    <a:pt x="0" y="36"/>
                  </a:lnTo>
                  <a:lnTo>
                    <a:pt x="0" y="0"/>
                  </a:lnTo>
                  <a:close/>
                  <a:moveTo>
                    <a:pt x="0" y="0"/>
                  </a:moveTo>
                  <a:lnTo>
                    <a:pt x="158" y="0"/>
                  </a:lnTo>
                  <a:lnTo>
                    <a:pt x="158"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5789" name="Freeform 1693"/>
            <p:cNvSpPr>
              <a:spLocks noChangeArrowheads="1"/>
            </p:cNvSpPr>
            <p:nvPr/>
          </p:nvSpPr>
          <p:spPr bwMode="auto">
            <a:xfrm>
              <a:off x="4981" y="1443"/>
              <a:ext cx="173" cy="39"/>
            </a:xfrm>
            <a:custGeom>
              <a:avLst/>
              <a:gdLst/>
              <a:ahLst/>
              <a:cxnLst>
                <a:cxn ang="0">
                  <a:pos x="0" y="0"/>
                </a:cxn>
                <a:cxn ang="0">
                  <a:pos x="158" y="0"/>
                </a:cxn>
                <a:cxn ang="0">
                  <a:pos x="158" y="36"/>
                </a:cxn>
                <a:cxn ang="0">
                  <a:pos x="0" y="36"/>
                </a:cxn>
                <a:cxn ang="0">
                  <a:pos x="0" y="0"/>
                </a:cxn>
                <a:cxn ang="0">
                  <a:pos x="0" y="0"/>
                </a:cxn>
                <a:cxn ang="0">
                  <a:pos x="156" y="0"/>
                </a:cxn>
                <a:cxn ang="0">
                  <a:pos x="156" y="36"/>
                </a:cxn>
                <a:cxn ang="0">
                  <a:pos x="0" y="36"/>
                </a:cxn>
                <a:cxn ang="0">
                  <a:pos x="0" y="0"/>
                </a:cxn>
              </a:cxnLst>
              <a:rect l="0" t="0" r="r" b="b"/>
              <a:pathLst>
                <a:path w="158" h="36">
                  <a:moveTo>
                    <a:pt x="0" y="0"/>
                  </a:moveTo>
                  <a:lnTo>
                    <a:pt x="158" y="0"/>
                  </a:lnTo>
                  <a:lnTo>
                    <a:pt x="158" y="36"/>
                  </a:lnTo>
                  <a:lnTo>
                    <a:pt x="0" y="36"/>
                  </a:lnTo>
                  <a:lnTo>
                    <a:pt x="0" y="0"/>
                  </a:lnTo>
                  <a:close/>
                  <a:moveTo>
                    <a:pt x="0" y="0"/>
                  </a:moveTo>
                  <a:lnTo>
                    <a:pt x="156" y="0"/>
                  </a:lnTo>
                  <a:lnTo>
                    <a:pt x="156"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5790" name="Freeform 1694"/>
            <p:cNvSpPr>
              <a:spLocks noChangeArrowheads="1"/>
            </p:cNvSpPr>
            <p:nvPr/>
          </p:nvSpPr>
          <p:spPr bwMode="auto">
            <a:xfrm>
              <a:off x="4981" y="1443"/>
              <a:ext cx="171" cy="39"/>
            </a:xfrm>
            <a:custGeom>
              <a:avLst/>
              <a:gdLst/>
              <a:ahLst/>
              <a:cxnLst>
                <a:cxn ang="0">
                  <a:pos x="0" y="0"/>
                </a:cxn>
                <a:cxn ang="0">
                  <a:pos x="156" y="0"/>
                </a:cxn>
                <a:cxn ang="0">
                  <a:pos x="156" y="36"/>
                </a:cxn>
                <a:cxn ang="0">
                  <a:pos x="0" y="36"/>
                </a:cxn>
                <a:cxn ang="0">
                  <a:pos x="0" y="0"/>
                </a:cxn>
                <a:cxn ang="0">
                  <a:pos x="0" y="0"/>
                </a:cxn>
                <a:cxn ang="0">
                  <a:pos x="154" y="0"/>
                </a:cxn>
                <a:cxn ang="0">
                  <a:pos x="154" y="36"/>
                </a:cxn>
                <a:cxn ang="0">
                  <a:pos x="0" y="36"/>
                </a:cxn>
                <a:cxn ang="0">
                  <a:pos x="0" y="0"/>
                </a:cxn>
              </a:cxnLst>
              <a:rect l="0" t="0" r="r" b="b"/>
              <a:pathLst>
                <a:path w="156" h="36">
                  <a:moveTo>
                    <a:pt x="0" y="0"/>
                  </a:moveTo>
                  <a:lnTo>
                    <a:pt x="156" y="0"/>
                  </a:lnTo>
                  <a:lnTo>
                    <a:pt x="156" y="36"/>
                  </a:lnTo>
                  <a:lnTo>
                    <a:pt x="0" y="36"/>
                  </a:lnTo>
                  <a:lnTo>
                    <a:pt x="0" y="0"/>
                  </a:lnTo>
                  <a:close/>
                  <a:moveTo>
                    <a:pt x="0" y="0"/>
                  </a:moveTo>
                  <a:lnTo>
                    <a:pt x="154" y="0"/>
                  </a:lnTo>
                  <a:lnTo>
                    <a:pt x="154"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5791" name="Freeform 1695"/>
            <p:cNvSpPr>
              <a:spLocks noChangeArrowheads="1"/>
            </p:cNvSpPr>
            <p:nvPr/>
          </p:nvSpPr>
          <p:spPr bwMode="auto">
            <a:xfrm>
              <a:off x="4981" y="1443"/>
              <a:ext cx="169" cy="39"/>
            </a:xfrm>
            <a:custGeom>
              <a:avLst/>
              <a:gdLst/>
              <a:ahLst/>
              <a:cxnLst>
                <a:cxn ang="0">
                  <a:pos x="0" y="0"/>
                </a:cxn>
                <a:cxn ang="0">
                  <a:pos x="154" y="0"/>
                </a:cxn>
                <a:cxn ang="0">
                  <a:pos x="154" y="36"/>
                </a:cxn>
                <a:cxn ang="0">
                  <a:pos x="0" y="36"/>
                </a:cxn>
                <a:cxn ang="0">
                  <a:pos x="0" y="0"/>
                </a:cxn>
                <a:cxn ang="0">
                  <a:pos x="0" y="0"/>
                </a:cxn>
                <a:cxn ang="0">
                  <a:pos x="152" y="0"/>
                </a:cxn>
                <a:cxn ang="0">
                  <a:pos x="152" y="36"/>
                </a:cxn>
                <a:cxn ang="0">
                  <a:pos x="0" y="36"/>
                </a:cxn>
                <a:cxn ang="0">
                  <a:pos x="0" y="0"/>
                </a:cxn>
              </a:cxnLst>
              <a:rect l="0" t="0" r="r" b="b"/>
              <a:pathLst>
                <a:path w="154" h="36">
                  <a:moveTo>
                    <a:pt x="0" y="0"/>
                  </a:moveTo>
                  <a:lnTo>
                    <a:pt x="154" y="0"/>
                  </a:lnTo>
                  <a:lnTo>
                    <a:pt x="154" y="36"/>
                  </a:lnTo>
                  <a:lnTo>
                    <a:pt x="0" y="36"/>
                  </a:lnTo>
                  <a:lnTo>
                    <a:pt x="0" y="0"/>
                  </a:lnTo>
                  <a:close/>
                  <a:moveTo>
                    <a:pt x="0" y="0"/>
                  </a:moveTo>
                  <a:lnTo>
                    <a:pt x="152" y="0"/>
                  </a:lnTo>
                  <a:lnTo>
                    <a:pt x="152"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5792" name="Freeform 1696"/>
            <p:cNvSpPr>
              <a:spLocks noChangeArrowheads="1"/>
            </p:cNvSpPr>
            <p:nvPr/>
          </p:nvSpPr>
          <p:spPr bwMode="auto">
            <a:xfrm>
              <a:off x="4981" y="1443"/>
              <a:ext cx="167" cy="39"/>
            </a:xfrm>
            <a:custGeom>
              <a:avLst/>
              <a:gdLst/>
              <a:ahLst/>
              <a:cxnLst>
                <a:cxn ang="0">
                  <a:pos x="0" y="0"/>
                </a:cxn>
                <a:cxn ang="0">
                  <a:pos x="152" y="0"/>
                </a:cxn>
                <a:cxn ang="0">
                  <a:pos x="152" y="36"/>
                </a:cxn>
                <a:cxn ang="0">
                  <a:pos x="0" y="36"/>
                </a:cxn>
                <a:cxn ang="0">
                  <a:pos x="0" y="0"/>
                </a:cxn>
                <a:cxn ang="0">
                  <a:pos x="0" y="0"/>
                </a:cxn>
                <a:cxn ang="0">
                  <a:pos x="150" y="0"/>
                </a:cxn>
                <a:cxn ang="0">
                  <a:pos x="150" y="36"/>
                </a:cxn>
                <a:cxn ang="0">
                  <a:pos x="0" y="36"/>
                </a:cxn>
                <a:cxn ang="0">
                  <a:pos x="0" y="0"/>
                </a:cxn>
              </a:cxnLst>
              <a:rect l="0" t="0" r="r" b="b"/>
              <a:pathLst>
                <a:path w="152" h="36">
                  <a:moveTo>
                    <a:pt x="0" y="0"/>
                  </a:moveTo>
                  <a:lnTo>
                    <a:pt x="152" y="0"/>
                  </a:lnTo>
                  <a:lnTo>
                    <a:pt x="152" y="36"/>
                  </a:lnTo>
                  <a:lnTo>
                    <a:pt x="0" y="36"/>
                  </a:lnTo>
                  <a:lnTo>
                    <a:pt x="0" y="0"/>
                  </a:lnTo>
                  <a:close/>
                  <a:moveTo>
                    <a:pt x="0" y="0"/>
                  </a:moveTo>
                  <a:lnTo>
                    <a:pt x="150" y="0"/>
                  </a:lnTo>
                  <a:lnTo>
                    <a:pt x="150"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5793" name="Freeform 1697"/>
            <p:cNvSpPr>
              <a:spLocks noChangeArrowheads="1"/>
            </p:cNvSpPr>
            <p:nvPr/>
          </p:nvSpPr>
          <p:spPr bwMode="auto">
            <a:xfrm>
              <a:off x="4981" y="1443"/>
              <a:ext cx="164" cy="39"/>
            </a:xfrm>
            <a:custGeom>
              <a:avLst/>
              <a:gdLst/>
              <a:ahLst/>
              <a:cxnLst>
                <a:cxn ang="0">
                  <a:pos x="0" y="0"/>
                </a:cxn>
                <a:cxn ang="0">
                  <a:pos x="150" y="0"/>
                </a:cxn>
                <a:cxn ang="0">
                  <a:pos x="150" y="36"/>
                </a:cxn>
                <a:cxn ang="0">
                  <a:pos x="0" y="36"/>
                </a:cxn>
                <a:cxn ang="0">
                  <a:pos x="0" y="0"/>
                </a:cxn>
                <a:cxn ang="0">
                  <a:pos x="0" y="0"/>
                </a:cxn>
                <a:cxn ang="0">
                  <a:pos x="148" y="0"/>
                </a:cxn>
                <a:cxn ang="0">
                  <a:pos x="148" y="36"/>
                </a:cxn>
                <a:cxn ang="0">
                  <a:pos x="0" y="36"/>
                </a:cxn>
                <a:cxn ang="0">
                  <a:pos x="0" y="0"/>
                </a:cxn>
              </a:cxnLst>
              <a:rect l="0" t="0" r="r" b="b"/>
              <a:pathLst>
                <a:path w="150" h="36">
                  <a:moveTo>
                    <a:pt x="0" y="0"/>
                  </a:moveTo>
                  <a:lnTo>
                    <a:pt x="150" y="0"/>
                  </a:lnTo>
                  <a:lnTo>
                    <a:pt x="150"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5794" name="Freeform 1698"/>
            <p:cNvSpPr>
              <a:spLocks noChangeArrowheads="1"/>
            </p:cNvSpPr>
            <p:nvPr/>
          </p:nvSpPr>
          <p:spPr bwMode="auto">
            <a:xfrm>
              <a:off x="4981" y="1443"/>
              <a:ext cx="162" cy="39"/>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5795" name="Freeform 1699"/>
            <p:cNvSpPr>
              <a:spLocks noChangeArrowheads="1"/>
            </p:cNvSpPr>
            <p:nvPr/>
          </p:nvSpPr>
          <p:spPr bwMode="auto">
            <a:xfrm>
              <a:off x="4981" y="1443"/>
              <a:ext cx="160" cy="39"/>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5796" name="Freeform 1700"/>
            <p:cNvSpPr>
              <a:spLocks noChangeArrowheads="1"/>
            </p:cNvSpPr>
            <p:nvPr/>
          </p:nvSpPr>
          <p:spPr bwMode="auto">
            <a:xfrm>
              <a:off x="4981"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5797" name="Freeform 1701"/>
            <p:cNvSpPr>
              <a:spLocks noChangeArrowheads="1"/>
            </p:cNvSpPr>
            <p:nvPr/>
          </p:nvSpPr>
          <p:spPr bwMode="auto">
            <a:xfrm>
              <a:off x="4981" y="1443"/>
              <a:ext cx="155"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5798" name="Freeform 1702"/>
            <p:cNvSpPr>
              <a:spLocks noChangeArrowheads="1"/>
            </p:cNvSpPr>
            <p:nvPr/>
          </p:nvSpPr>
          <p:spPr bwMode="auto">
            <a:xfrm>
              <a:off x="4981" y="1443"/>
              <a:ext cx="153" cy="39"/>
            </a:xfrm>
            <a:custGeom>
              <a:avLst/>
              <a:gdLst/>
              <a:ahLst/>
              <a:cxnLst>
                <a:cxn ang="0">
                  <a:pos x="0" y="0"/>
                </a:cxn>
                <a:cxn ang="0">
                  <a:pos x="140" y="0"/>
                </a:cxn>
                <a:cxn ang="0">
                  <a:pos x="140" y="36"/>
                </a:cxn>
                <a:cxn ang="0">
                  <a:pos x="0" y="36"/>
                </a:cxn>
                <a:cxn ang="0">
                  <a:pos x="0" y="0"/>
                </a:cxn>
                <a:cxn ang="0">
                  <a:pos x="0" y="0"/>
                </a:cxn>
                <a:cxn ang="0">
                  <a:pos x="139" y="0"/>
                </a:cxn>
                <a:cxn ang="0">
                  <a:pos x="139" y="36"/>
                </a:cxn>
                <a:cxn ang="0">
                  <a:pos x="0" y="36"/>
                </a:cxn>
                <a:cxn ang="0">
                  <a:pos x="0" y="0"/>
                </a:cxn>
              </a:cxnLst>
              <a:rect l="0" t="0" r="r" b="b"/>
              <a:pathLst>
                <a:path w="140" h="36">
                  <a:moveTo>
                    <a:pt x="0" y="0"/>
                  </a:moveTo>
                  <a:lnTo>
                    <a:pt x="140" y="0"/>
                  </a:lnTo>
                  <a:lnTo>
                    <a:pt x="140" y="36"/>
                  </a:lnTo>
                  <a:lnTo>
                    <a:pt x="0" y="36"/>
                  </a:lnTo>
                  <a:lnTo>
                    <a:pt x="0" y="0"/>
                  </a:lnTo>
                  <a:close/>
                  <a:moveTo>
                    <a:pt x="0" y="0"/>
                  </a:moveTo>
                  <a:lnTo>
                    <a:pt x="139" y="0"/>
                  </a:lnTo>
                  <a:lnTo>
                    <a:pt x="139"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5799" name="Freeform 1703"/>
            <p:cNvSpPr>
              <a:spLocks noChangeArrowheads="1"/>
            </p:cNvSpPr>
            <p:nvPr/>
          </p:nvSpPr>
          <p:spPr bwMode="auto">
            <a:xfrm>
              <a:off x="4981" y="1443"/>
              <a:ext cx="152" cy="39"/>
            </a:xfrm>
            <a:custGeom>
              <a:avLst/>
              <a:gdLst/>
              <a:ahLst/>
              <a:cxnLst>
                <a:cxn ang="0">
                  <a:pos x="0" y="0"/>
                </a:cxn>
                <a:cxn ang="0">
                  <a:pos x="139" y="0"/>
                </a:cxn>
                <a:cxn ang="0">
                  <a:pos x="139" y="36"/>
                </a:cxn>
                <a:cxn ang="0">
                  <a:pos x="0" y="36"/>
                </a:cxn>
                <a:cxn ang="0">
                  <a:pos x="0" y="0"/>
                </a:cxn>
                <a:cxn ang="0">
                  <a:pos x="0" y="0"/>
                </a:cxn>
                <a:cxn ang="0">
                  <a:pos x="137" y="0"/>
                </a:cxn>
                <a:cxn ang="0">
                  <a:pos x="137" y="36"/>
                </a:cxn>
                <a:cxn ang="0">
                  <a:pos x="0" y="36"/>
                </a:cxn>
                <a:cxn ang="0">
                  <a:pos x="0" y="0"/>
                </a:cxn>
              </a:cxnLst>
              <a:rect l="0" t="0" r="r" b="b"/>
              <a:pathLst>
                <a:path w="139" h="36">
                  <a:moveTo>
                    <a:pt x="0" y="0"/>
                  </a:moveTo>
                  <a:lnTo>
                    <a:pt x="139" y="0"/>
                  </a:lnTo>
                  <a:lnTo>
                    <a:pt x="139" y="36"/>
                  </a:lnTo>
                  <a:lnTo>
                    <a:pt x="0" y="36"/>
                  </a:lnTo>
                  <a:lnTo>
                    <a:pt x="0" y="0"/>
                  </a:lnTo>
                  <a:close/>
                  <a:moveTo>
                    <a:pt x="0" y="0"/>
                  </a:moveTo>
                  <a:lnTo>
                    <a:pt x="137" y="0"/>
                  </a:lnTo>
                  <a:lnTo>
                    <a:pt x="137"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5800" name="Freeform 1704"/>
            <p:cNvSpPr>
              <a:spLocks noChangeArrowheads="1"/>
            </p:cNvSpPr>
            <p:nvPr/>
          </p:nvSpPr>
          <p:spPr bwMode="auto">
            <a:xfrm>
              <a:off x="4981" y="1443"/>
              <a:ext cx="150" cy="39"/>
            </a:xfrm>
            <a:custGeom>
              <a:avLst/>
              <a:gdLst/>
              <a:ahLst/>
              <a:cxnLst>
                <a:cxn ang="0">
                  <a:pos x="0" y="0"/>
                </a:cxn>
                <a:cxn ang="0">
                  <a:pos x="137" y="0"/>
                </a:cxn>
                <a:cxn ang="0">
                  <a:pos x="137" y="36"/>
                </a:cxn>
                <a:cxn ang="0">
                  <a:pos x="0" y="36"/>
                </a:cxn>
                <a:cxn ang="0">
                  <a:pos x="0" y="0"/>
                </a:cxn>
                <a:cxn ang="0">
                  <a:pos x="0" y="0"/>
                </a:cxn>
                <a:cxn ang="0">
                  <a:pos x="135" y="0"/>
                </a:cxn>
                <a:cxn ang="0">
                  <a:pos x="135" y="36"/>
                </a:cxn>
                <a:cxn ang="0">
                  <a:pos x="0" y="36"/>
                </a:cxn>
                <a:cxn ang="0">
                  <a:pos x="0" y="0"/>
                </a:cxn>
              </a:cxnLst>
              <a:rect l="0" t="0" r="r" b="b"/>
              <a:pathLst>
                <a:path w="137" h="36">
                  <a:moveTo>
                    <a:pt x="0" y="0"/>
                  </a:moveTo>
                  <a:lnTo>
                    <a:pt x="137" y="0"/>
                  </a:lnTo>
                  <a:lnTo>
                    <a:pt x="137" y="36"/>
                  </a:lnTo>
                  <a:lnTo>
                    <a:pt x="0" y="36"/>
                  </a:lnTo>
                  <a:lnTo>
                    <a:pt x="0" y="0"/>
                  </a:lnTo>
                  <a:close/>
                  <a:moveTo>
                    <a:pt x="0" y="0"/>
                  </a:moveTo>
                  <a:lnTo>
                    <a:pt x="135" y="0"/>
                  </a:lnTo>
                  <a:lnTo>
                    <a:pt x="135"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5801" name="Freeform 1705"/>
            <p:cNvSpPr>
              <a:spLocks noChangeArrowheads="1"/>
            </p:cNvSpPr>
            <p:nvPr/>
          </p:nvSpPr>
          <p:spPr bwMode="auto">
            <a:xfrm>
              <a:off x="4981" y="1443"/>
              <a:ext cx="148" cy="39"/>
            </a:xfrm>
            <a:custGeom>
              <a:avLst/>
              <a:gdLst/>
              <a:ahLst/>
              <a:cxnLst>
                <a:cxn ang="0">
                  <a:pos x="0" y="0"/>
                </a:cxn>
                <a:cxn ang="0">
                  <a:pos x="135" y="0"/>
                </a:cxn>
                <a:cxn ang="0">
                  <a:pos x="135" y="36"/>
                </a:cxn>
                <a:cxn ang="0">
                  <a:pos x="0" y="36"/>
                </a:cxn>
                <a:cxn ang="0">
                  <a:pos x="0" y="0"/>
                </a:cxn>
                <a:cxn ang="0">
                  <a:pos x="0" y="0"/>
                </a:cxn>
                <a:cxn ang="0">
                  <a:pos x="133" y="0"/>
                </a:cxn>
                <a:cxn ang="0">
                  <a:pos x="133" y="36"/>
                </a:cxn>
                <a:cxn ang="0">
                  <a:pos x="0" y="36"/>
                </a:cxn>
                <a:cxn ang="0">
                  <a:pos x="0" y="0"/>
                </a:cxn>
              </a:cxnLst>
              <a:rect l="0" t="0" r="r" b="b"/>
              <a:pathLst>
                <a:path w="135" h="36">
                  <a:moveTo>
                    <a:pt x="0" y="0"/>
                  </a:moveTo>
                  <a:lnTo>
                    <a:pt x="135" y="0"/>
                  </a:lnTo>
                  <a:lnTo>
                    <a:pt x="135" y="36"/>
                  </a:lnTo>
                  <a:lnTo>
                    <a:pt x="0" y="36"/>
                  </a:lnTo>
                  <a:lnTo>
                    <a:pt x="0" y="0"/>
                  </a:lnTo>
                  <a:close/>
                  <a:moveTo>
                    <a:pt x="0" y="0"/>
                  </a:moveTo>
                  <a:lnTo>
                    <a:pt x="133" y="0"/>
                  </a:lnTo>
                  <a:lnTo>
                    <a:pt x="133"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5802" name="Freeform 1706"/>
            <p:cNvSpPr>
              <a:spLocks noChangeArrowheads="1"/>
            </p:cNvSpPr>
            <p:nvPr/>
          </p:nvSpPr>
          <p:spPr bwMode="auto">
            <a:xfrm>
              <a:off x="4981" y="1443"/>
              <a:ext cx="145" cy="39"/>
            </a:xfrm>
            <a:custGeom>
              <a:avLst/>
              <a:gdLst/>
              <a:ahLst/>
              <a:cxnLst>
                <a:cxn ang="0">
                  <a:pos x="0" y="0"/>
                </a:cxn>
                <a:cxn ang="0">
                  <a:pos x="133" y="0"/>
                </a:cxn>
                <a:cxn ang="0">
                  <a:pos x="133" y="36"/>
                </a:cxn>
                <a:cxn ang="0">
                  <a:pos x="0" y="36"/>
                </a:cxn>
                <a:cxn ang="0">
                  <a:pos x="0" y="0"/>
                </a:cxn>
                <a:cxn ang="0">
                  <a:pos x="0" y="0"/>
                </a:cxn>
                <a:cxn ang="0">
                  <a:pos x="131" y="0"/>
                </a:cxn>
                <a:cxn ang="0">
                  <a:pos x="131" y="36"/>
                </a:cxn>
                <a:cxn ang="0">
                  <a:pos x="0" y="36"/>
                </a:cxn>
                <a:cxn ang="0">
                  <a:pos x="0" y="0"/>
                </a:cxn>
              </a:cxnLst>
              <a:rect l="0" t="0" r="r" b="b"/>
              <a:pathLst>
                <a:path w="133" h="36">
                  <a:moveTo>
                    <a:pt x="0" y="0"/>
                  </a:moveTo>
                  <a:lnTo>
                    <a:pt x="133" y="0"/>
                  </a:lnTo>
                  <a:lnTo>
                    <a:pt x="133" y="36"/>
                  </a:lnTo>
                  <a:lnTo>
                    <a:pt x="0" y="36"/>
                  </a:lnTo>
                  <a:lnTo>
                    <a:pt x="0" y="0"/>
                  </a:lnTo>
                  <a:close/>
                  <a:moveTo>
                    <a:pt x="0" y="0"/>
                  </a:moveTo>
                  <a:lnTo>
                    <a:pt x="131" y="0"/>
                  </a:lnTo>
                  <a:lnTo>
                    <a:pt x="131"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5803" name="Freeform 1707"/>
            <p:cNvSpPr>
              <a:spLocks noChangeArrowheads="1"/>
            </p:cNvSpPr>
            <p:nvPr/>
          </p:nvSpPr>
          <p:spPr bwMode="auto">
            <a:xfrm>
              <a:off x="4981" y="1443"/>
              <a:ext cx="143" cy="39"/>
            </a:xfrm>
            <a:custGeom>
              <a:avLst/>
              <a:gdLst/>
              <a:ahLst/>
              <a:cxnLst>
                <a:cxn ang="0">
                  <a:pos x="0" y="0"/>
                </a:cxn>
                <a:cxn ang="0">
                  <a:pos x="131" y="0"/>
                </a:cxn>
                <a:cxn ang="0">
                  <a:pos x="131" y="36"/>
                </a:cxn>
                <a:cxn ang="0">
                  <a:pos x="0" y="36"/>
                </a:cxn>
                <a:cxn ang="0">
                  <a:pos x="0" y="0"/>
                </a:cxn>
                <a:cxn ang="0">
                  <a:pos x="0" y="0"/>
                </a:cxn>
                <a:cxn ang="0">
                  <a:pos x="129" y="0"/>
                </a:cxn>
                <a:cxn ang="0">
                  <a:pos x="129" y="36"/>
                </a:cxn>
                <a:cxn ang="0">
                  <a:pos x="0" y="36"/>
                </a:cxn>
                <a:cxn ang="0">
                  <a:pos x="0" y="0"/>
                </a:cxn>
              </a:cxnLst>
              <a:rect l="0" t="0" r="r" b="b"/>
              <a:pathLst>
                <a:path w="131" h="36">
                  <a:moveTo>
                    <a:pt x="0" y="0"/>
                  </a:moveTo>
                  <a:lnTo>
                    <a:pt x="131" y="0"/>
                  </a:lnTo>
                  <a:lnTo>
                    <a:pt x="131" y="36"/>
                  </a:lnTo>
                  <a:lnTo>
                    <a:pt x="0" y="36"/>
                  </a:lnTo>
                  <a:lnTo>
                    <a:pt x="0" y="0"/>
                  </a:lnTo>
                  <a:close/>
                  <a:moveTo>
                    <a:pt x="0" y="0"/>
                  </a:moveTo>
                  <a:lnTo>
                    <a:pt x="129" y="0"/>
                  </a:lnTo>
                  <a:lnTo>
                    <a:pt x="129"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5804" name="Freeform 1708"/>
            <p:cNvSpPr>
              <a:spLocks noChangeArrowheads="1"/>
            </p:cNvSpPr>
            <p:nvPr/>
          </p:nvSpPr>
          <p:spPr bwMode="auto">
            <a:xfrm>
              <a:off x="4981" y="1443"/>
              <a:ext cx="141" cy="39"/>
            </a:xfrm>
            <a:custGeom>
              <a:avLst/>
              <a:gdLst/>
              <a:ahLst/>
              <a:cxnLst>
                <a:cxn ang="0">
                  <a:pos x="0" y="0"/>
                </a:cxn>
                <a:cxn ang="0">
                  <a:pos x="129" y="0"/>
                </a:cxn>
                <a:cxn ang="0">
                  <a:pos x="129" y="36"/>
                </a:cxn>
                <a:cxn ang="0">
                  <a:pos x="0" y="36"/>
                </a:cxn>
                <a:cxn ang="0">
                  <a:pos x="0" y="0"/>
                </a:cxn>
                <a:cxn ang="0">
                  <a:pos x="0" y="0"/>
                </a:cxn>
                <a:cxn ang="0">
                  <a:pos x="127" y="0"/>
                </a:cxn>
                <a:cxn ang="0">
                  <a:pos x="127" y="36"/>
                </a:cxn>
                <a:cxn ang="0">
                  <a:pos x="0" y="36"/>
                </a:cxn>
                <a:cxn ang="0">
                  <a:pos x="0" y="0"/>
                </a:cxn>
              </a:cxnLst>
              <a:rect l="0" t="0" r="r" b="b"/>
              <a:pathLst>
                <a:path w="129" h="36">
                  <a:moveTo>
                    <a:pt x="0" y="0"/>
                  </a:moveTo>
                  <a:lnTo>
                    <a:pt x="129" y="0"/>
                  </a:lnTo>
                  <a:lnTo>
                    <a:pt x="129" y="36"/>
                  </a:lnTo>
                  <a:lnTo>
                    <a:pt x="0" y="36"/>
                  </a:lnTo>
                  <a:lnTo>
                    <a:pt x="0" y="0"/>
                  </a:lnTo>
                  <a:close/>
                  <a:moveTo>
                    <a:pt x="0" y="0"/>
                  </a:moveTo>
                  <a:lnTo>
                    <a:pt x="127" y="0"/>
                  </a:lnTo>
                  <a:lnTo>
                    <a:pt x="127"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5805" name="Freeform 1709"/>
            <p:cNvSpPr>
              <a:spLocks noChangeArrowheads="1"/>
            </p:cNvSpPr>
            <p:nvPr/>
          </p:nvSpPr>
          <p:spPr bwMode="auto">
            <a:xfrm>
              <a:off x="4981" y="1443"/>
              <a:ext cx="139" cy="39"/>
            </a:xfrm>
            <a:custGeom>
              <a:avLst/>
              <a:gdLst/>
              <a:ahLst/>
              <a:cxnLst>
                <a:cxn ang="0">
                  <a:pos x="0" y="0"/>
                </a:cxn>
                <a:cxn ang="0">
                  <a:pos x="127" y="0"/>
                </a:cxn>
                <a:cxn ang="0">
                  <a:pos x="127" y="36"/>
                </a:cxn>
                <a:cxn ang="0">
                  <a:pos x="0" y="36"/>
                </a:cxn>
                <a:cxn ang="0">
                  <a:pos x="0" y="0"/>
                </a:cxn>
                <a:cxn ang="0">
                  <a:pos x="0" y="0"/>
                </a:cxn>
                <a:cxn ang="0">
                  <a:pos x="125" y="0"/>
                </a:cxn>
                <a:cxn ang="0">
                  <a:pos x="125" y="36"/>
                </a:cxn>
                <a:cxn ang="0">
                  <a:pos x="0" y="36"/>
                </a:cxn>
                <a:cxn ang="0">
                  <a:pos x="0" y="0"/>
                </a:cxn>
              </a:cxnLst>
              <a:rect l="0" t="0" r="r" b="b"/>
              <a:pathLst>
                <a:path w="127" h="36">
                  <a:moveTo>
                    <a:pt x="0" y="0"/>
                  </a:moveTo>
                  <a:lnTo>
                    <a:pt x="127" y="0"/>
                  </a:lnTo>
                  <a:lnTo>
                    <a:pt x="127"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5806" name="Freeform 1710"/>
            <p:cNvSpPr>
              <a:spLocks noChangeArrowheads="1"/>
            </p:cNvSpPr>
            <p:nvPr/>
          </p:nvSpPr>
          <p:spPr bwMode="auto">
            <a:xfrm>
              <a:off x="4981" y="1443"/>
              <a:ext cx="137" cy="39"/>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5807" name="Freeform 1711"/>
            <p:cNvSpPr>
              <a:spLocks noChangeArrowheads="1"/>
            </p:cNvSpPr>
            <p:nvPr/>
          </p:nvSpPr>
          <p:spPr bwMode="auto">
            <a:xfrm>
              <a:off x="4981" y="1443"/>
              <a:ext cx="134" cy="39"/>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5808" name="Freeform 1712"/>
            <p:cNvSpPr>
              <a:spLocks noChangeArrowheads="1"/>
            </p:cNvSpPr>
            <p:nvPr/>
          </p:nvSpPr>
          <p:spPr bwMode="auto">
            <a:xfrm>
              <a:off x="4981" y="1443"/>
              <a:ext cx="132"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5809" name="Freeform 1713"/>
            <p:cNvSpPr>
              <a:spLocks noChangeArrowheads="1"/>
            </p:cNvSpPr>
            <p:nvPr/>
          </p:nvSpPr>
          <p:spPr bwMode="auto">
            <a:xfrm>
              <a:off x="4981"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5810" name="Freeform 1714"/>
            <p:cNvSpPr>
              <a:spLocks noChangeArrowheads="1"/>
            </p:cNvSpPr>
            <p:nvPr/>
          </p:nvSpPr>
          <p:spPr bwMode="auto">
            <a:xfrm>
              <a:off x="4981" y="1443"/>
              <a:ext cx="128" cy="39"/>
            </a:xfrm>
            <a:custGeom>
              <a:avLst/>
              <a:gdLst/>
              <a:ahLst/>
              <a:cxnLst>
                <a:cxn ang="0">
                  <a:pos x="0" y="0"/>
                </a:cxn>
                <a:cxn ang="0">
                  <a:pos x="117" y="0"/>
                </a:cxn>
                <a:cxn ang="0">
                  <a:pos x="117" y="36"/>
                </a:cxn>
                <a:cxn ang="0">
                  <a:pos x="0" y="36"/>
                </a:cxn>
                <a:cxn ang="0">
                  <a:pos x="0" y="0"/>
                </a:cxn>
                <a:cxn ang="0">
                  <a:pos x="0" y="0"/>
                </a:cxn>
                <a:cxn ang="0">
                  <a:pos x="116" y="0"/>
                </a:cxn>
                <a:cxn ang="0">
                  <a:pos x="116" y="36"/>
                </a:cxn>
                <a:cxn ang="0">
                  <a:pos x="0" y="36"/>
                </a:cxn>
                <a:cxn ang="0">
                  <a:pos x="0" y="0"/>
                </a:cxn>
              </a:cxnLst>
              <a:rect l="0" t="0" r="r" b="b"/>
              <a:pathLst>
                <a:path w="117" h="36">
                  <a:moveTo>
                    <a:pt x="0" y="0"/>
                  </a:moveTo>
                  <a:lnTo>
                    <a:pt x="117" y="0"/>
                  </a:lnTo>
                  <a:lnTo>
                    <a:pt x="117" y="36"/>
                  </a:lnTo>
                  <a:lnTo>
                    <a:pt x="0" y="36"/>
                  </a:lnTo>
                  <a:lnTo>
                    <a:pt x="0" y="0"/>
                  </a:lnTo>
                  <a:close/>
                  <a:moveTo>
                    <a:pt x="0" y="0"/>
                  </a:moveTo>
                  <a:lnTo>
                    <a:pt x="116" y="0"/>
                  </a:lnTo>
                  <a:lnTo>
                    <a:pt x="116"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5811" name="Freeform 1715"/>
            <p:cNvSpPr>
              <a:spLocks noChangeArrowheads="1"/>
            </p:cNvSpPr>
            <p:nvPr/>
          </p:nvSpPr>
          <p:spPr bwMode="auto">
            <a:xfrm>
              <a:off x="4981" y="1443"/>
              <a:ext cx="127" cy="39"/>
            </a:xfrm>
            <a:custGeom>
              <a:avLst/>
              <a:gdLst/>
              <a:ahLst/>
              <a:cxnLst>
                <a:cxn ang="0">
                  <a:pos x="0" y="0"/>
                </a:cxn>
                <a:cxn ang="0">
                  <a:pos x="116" y="0"/>
                </a:cxn>
                <a:cxn ang="0">
                  <a:pos x="116" y="36"/>
                </a:cxn>
                <a:cxn ang="0">
                  <a:pos x="0" y="36"/>
                </a:cxn>
                <a:cxn ang="0">
                  <a:pos x="0" y="0"/>
                </a:cxn>
                <a:cxn ang="0">
                  <a:pos x="0" y="0"/>
                </a:cxn>
                <a:cxn ang="0">
                  <a:pos x="114" y="0"/>
                </a:cxn>
                <a:cxn ang="0">
                  <a:pos x="114" y="36"/>
                </a:cxn>
                <a:cxn ang="0">
                  <a:pos x="0" y="36"/>
                </a:cxn>
                <a:cxn ang="0">
                  <a:pos x="0" y="0"/>
                </a:cxn>
              </a:cxnLst>
              <a:rect l="0" t="0" r="r" b="b"/>
              <a:pathLst>
                <a:path w="116" h="36">
                  <a:moveTo>
                    <a:pt x="0" y="0"/>
                  </a:moveTo>
                  <a:lnTo>
                    <a:pt x="116" y="0"/>
                  </a:lnTo>
                  <a:lnTo>
                    <a:pt x="116" y="36"/>
                  </a:lnTo>
                  <a:lnTo>
                    <a:pt x="0" y="36"/>
                  </a:lnTo>
                  <a:lnTo>
                    <a:pt x="0" y="0"/>
                  </a:lnTo>
                  <a:close/>
                  <a:moveTo>
                    <a:pt x="0" y="0"/>
                  </a:moveTo>
                  <a:lnTo>
                    <a:pt x="114" y="0"/>
                  </a:lnTo>
                  <a:lnTo>
                    <a:pt x="114"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5812" name="Freeform 1716"/>
            <p:cNvSpPr>
              <a:spLocks noChangeArrowheads="1"/>
            </p:cNvSpPr>
            <p:nvPr/>
          </p:nvSpPr>
          <p:spPr bwMode="auto">
            <a:xfrm>
              <a:off x="4981" y="1443"/>
              <a:ext cx="124" cy="39"/>
            </a:xfrm>
            <a:custGeom>
              <a:avLst/>
              <a:gdLst/>
              <a:ahLst/>
              <a:cxnLst>
                <a:cxn ang="0">
                  <a:pos x="0" y="0"/>
                </a:cxn>
                <a:cxn ang="0">
                  <a:pos x="114" y="0"/>
                </a:cxn>
                <a:cxn ang="0">
                  <a:pos x="114" y="36"/>
                </a:cxn>
                <a:cxn ang="0">
                  <a:pos x="0" y="36"/>
                </a:cxn>
                <a:cxn ang="0">
                  <a:pos x="0" y="0"/>
                </a:cxn>
                <a:cxn ang="0">
                  <a:pos x="0" y="0"/>
                </a:cxn>
                <a:cxn ang="0">
                  <a:pos x="112" y="0"/>
                </a:cxn>
                <a:cxn ang="0">
                  <a:pos x="112" y="36"/>
                </a:cxn>
                <a:cxn ang="0">
                  <a:pos x="0" y="36"/>
                </a:cxn>
                <a:cxn ang="0">
                  <a:pos x="0" y="0"/>
                </a:cxn>
              </a:cxnLst>
              <a:rect l="0" t="0" r="r" b="b"/>
              <a:pathLst>
                <a:path w="114" h="36">
                  <a:moveTo>
                    <a:pt x="0" y="0"/>
                  </a:moveTo>
                  <a:lnTo>
                    <a:pt x="114" y="0"/>
                  </a:lnTo>
                  <a:lnTo>
                    <a:pt x="114" y="36"/>
                  </a:lnTo>
                  <a:lnTo>
                    <a:pt x="0" y="36"/>
                  </a:lnTo>
                  <a:lnTo>
                    <a:pt x="0" y="0"/>
                  </a:lnTo>
                  <a:close/>
                  <a:moveTo>
                    <a:pt x="0" y="0"/>
                  </a:moveTo>
                  <a:lnTo>
                    <a:pt x="112" y="0"/>
                  </a:lnTo>
                  <a:lnTo>
                    <a:pt x="112"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5813" name="Freeform 1717"/>
            <p:cNvSpPr>
              <a:spLocks noChangeArrowheads="1"/>
            </p:cNvSpPr>
            <p:nvPr/>
          </p:nvSpPr>
          <p:spPr bwMode="auto">
            <a:xfrm>
              <a:off x="4981" y="1443"/>
              <a:ext cx="122" cy="39"/>
            </a:xfrm>
            <a:custGeom>
              <a:avLst/>
              <a:gdLst/>
              <a:ahLst/>
              <a:cxnLst>
                <a:cxn ang="0">
                  <a:pos x="0" y="0"/>
                </a:cxn>
                <a:cxn ang="0">
                  <a:pos x="112" y="0"/>
                </a:cxn>
                <a:cxn ang="0">
                  <a:pos x="112" y="36"/>
                </a:cxn>
                <a:cxn ang="0">
                  <a:pos x="0" y="36"/>
                </a:cxn>
                <a:cxn ang="0">
                  <a:pos x="0" y="0"/>
                </a:cxn>
                <a:cxn ang="0">
                  <a:pos x="0" y="0"/>
                </a:cxn>
                <a:cxn ang="0">
                  <a:pos x="110" y="0"/>
                </a:cxn>
                <a:cxn ang="0">
                  <a:pos x="110" y="36"/>
                </a:cxn>
                <a:cxn ang="0">
                  <a:pos x="0" y="36"/>
                </a:cxn>
                <a:cxn ang="0">
                  <a:pos x="0" y="0"/>
                </a:cxn>
              </a:cxnLst>
              <a:rect l="0" t="0" r="r" b="b"/>
              <a:pathLst>
                <a:path w="112" h="36">
                  <a:moveTo>
                    <a:pt x="0" y="0"/>
                  </a:moveTo>
                  <a:lnTo>
                    <a:pt x="112" y="0"/>
                  </a:lnTo>
                  <a:lnTo>
                    <a:pt x="112" y="36"/>
                  </a:lnTo>
                  <a:lnTo>
                    <a:pt x="0" y="36"/>
                  </a:lnTo>
                  <a:lnTo>
                    <a:pt x="0" y="0"/>
                  </a:lnTo>
                  <a:close/>
                  <a:moveTo>
                    <a:pt x="0" y="0"/>
                  </a:moveTo>
                  <a:lnTo>
                    <a:pt x="110" y="0"/>
                  </a:lnTo>
                  <a:lnTo>
                    <a:pt x="110"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5814" name="Freeform 1718"/>
            <p:cNvSpPr>
              <a:spLocks noChangeArrowheads="1"/>
            </p:cNvSpPr>
            <p:nvPr/>
          </p:nvSpPr>
          <p:spPr bwMode="auto">
            <a:xfrm>
              <a:off x="4981" y="1443"/>
              <a:ext cx="120" cy="39"/>
            </a:xfrm>
            <a:custGeom>
              <a:avLst/>
              <a:gdLst/>
              <a:ahLst/>
              <a:cxnLst>
                <a:cxn ang="0">
                  <a:pos x="0" y="0"/>
                </a:cxn>
                <a:cxn ang="0">
                  <a:pos x="110" y="0"/>
                </a:cxn>
                <a:cxn ang="0">
                  <a:pos x="110" y="36"/>
                </a:cxn>
                <a:cxn ang="0">
                  <a:pos x="0" y="36"/>
                </a:cxn>
                <a:cxn ang="0">
                  <a:pos x="0" y="0"/>
                </a:cxn>
                <a:cxn ang="0">
                  <a:pos x="0" y="0"/>
                </a:cxn>
                <a:cxn ang="0">
                  <a:pos x="108" y="0"/>
                </a:cxn>
                <a:cxn ang="0">
                  <a:pos x="108" y="36"/>
                </a:cxn>
                <a:cxn ang="0">
                  <a:pos x="0" y="36"/>
                </a:cxn>
                <a:cxn ang="0">
                  <a:pos x="0" y="0"/>
                </a:cxn>
              </a:cxnLst>
              <a:rect l="0" t="0" r="r" b="b"/>
              <a:pathLst>
                <a:path w="110" h="36">
                  <a:moveTo>
                    <a:pt x="0" y="0"/>
                  </a:moveTo>
                  <a:lnTo>
                    <a:pt x="110" y="0"/>
                  </a:lnTo>
                  <a:lnTo>
                    <a:pt x="110" y="36"/>
                  </a:lnTo>
                  <a:lnTo>
                    <a:pt x="0" y="36"/>
                  </a:lnTo>
                  <a:lnTo>
                    <a:pt x="0" y="0"/>
                  </a:lnTo>
                  <a:close/>
                  <a:moveTo>
                    <a:pt x="0" y="0"/>
                  </a:moveTo>
                  <a:lnTo>
                    <a:pt x="108" y="0"/>
                  </a:lnTo>
                  <a:lnTo>
                    <a:pt x="108"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5815" name="Freeform 1719"/>
            <p:cNvSpPr>
              <a:spLocks noChangeArrowheads="1"/>
            </p:cNvSpPr>
            <p:nvPr/>
          </p:nvSpPr>
          <p:spPr bwMode="auto">
            <a:xfrm>
              <a:off x="4981" y="1443"/>
              <a:ext cx="118" cy="39"/>
            </a:xfrm>
            <a:custGeom>
              <a:avLst/>
              <a:gdLst/>
              <a:ahLst/>
              <a:cxnLst>
                <a:cxn ang="0">
                  <a:pos x="0" y="0"/>
                </a:cxn>
                <a:cxn ang="0">
                  <a:pos x="108" y="0"/>
                </a:cxn>
                <a:cxn ang="0">
                  <a:pos x="108" y="36"/>
                </a:cxn>
                <a:cxn ang="0">
                  <a:pos x="0" y="36"/>
                </a:cxn>
                <a:cxn ang="0">
                  <a:pos x="0" y="0"/>
                </a:cxn>
                <a:cxn ang="0">
                  <a:pos x="0" y="0"/>
                </a:cxn>
                <a:cxn ang="0">
                  <a:pos x="106" y="0"/>
                </a:cxn>
                <a:cxn ang="0">
                  <a:pos x="106" y="36"/>
                </a:cxn>
                <a:cxn ang="0">
                  <a:pos x="0" y="36"/>
                </a:cxn>
                <a:cxn ang="0">
                  <a:pos x="0" y="0"/>
                </a:cxn>
              </a:cxnLst>
              <a:rect l="0" t="0" r="r" b="b"/>
              <a:pathLst>
                <a:path w="108" h="36">
                  <a:moveTo>
                    <a:pt x="0" y="0"/>
                  </a:moveTo>
                  <a:lnTo>
                    <a:pt x="108" y="0"/>
                  </a:lnTo>
                  <a:lnTo>
                    <a:pt x="108" y="36"/>
                  </a:lnTo>
                  <a:lnTo>
                    <a:pt x="0" y="36"/>
                  </a:lnTo>
                  <a:lnTo>
                    <a:pt x="0" y="0"/>
                  </a:lnTo>
                  <a:close/>
                  <a:moveTo>
                    <a:pt x="0" y="0"/>
                  </a:moveTo>
                  <a:lnTo>
                    <a:pt x="106" y="0"/>
                  </a:lnTo>
                  <a:lnTo>
                    <a:pt x="106"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5816" name="Freeform 1720"/>
            <p:cNvSpPr>
              <a:spLocks noChangeArrowheads="1"/>
            </p:cNvSpPr>
            <p:nvPr/>
          </p:nvSpPr>
          <p:spPr bwMode="auto">
            <a:xfrm>
              <a:off x="4981" y="1443"/>
              <a:ext cx="116" cy="39"/>
            </a:xfrm>
            <a:custGeom>
              <a:avLst/>
              <a:gdLst/>
              <a:ahLst/>
              <a:cxnLst>
                <a:cxn ang="0">
                  <a:pos x="0" y="0"/>
                </a:cxn>
                <a:cxn ang="0">
                  <a:pos x="106" y="0"/>
                </a:cxn>
                <a:cxn ang="0">
                  <a:pos x="106" y="36"/>
                </a:cxn>
                <a:cxn ang="0">
                  <a:pos x="0" y="36"/>
                </a:cxn>
                <a:cxn ang="0">
                  <a:pos x="0" y="0"/>
                </a:cxn>
                <a:cxn ang="0">
                  <a:pos x="0" y="0"/>
                </a:cxn>
                <a:cxn ang="0">
                  <a:pos x="104" y="0"/>
                </a:cxn>
                <a:cxn ang="0">
                  <a:pos x="104" y="36"/>
                </a:cxn>
                <a:cxn ang="0">
                  <a:pos x="0" y="36"/>
                </a:cxn>
                <a:cxn ang="0">
                  <a:pos x="0" y="0"/>
                </a:cxn>
              </a:cxnLst>
              <a:rect l="0" t="0" r="r" b="b"/>
              <a:pathLst>
                <a:path w="106" h="36">
                  <a:moveTo>
                    <a:pt x="0" y="0"/>
                  </a:moveTo>
                  <a:lnTo>
                    <a:pt x="106" y="0"/>
                  </a:lnTo>
                  <a:lnTo>
                    <a:pt x="106" y="36"/>
                  </a:lnTo>
                  <a:lnTo>
                    <a:pt x="0" y="36"/>
                  </a:lnTo>
                  <a:lnTo>
                    <a:pt x="0" y="0"/>
                  </a:lnTo>
                  <a:close/>
                  <a:moveTo>
                    <a:pt x="0" y="0"/>
                  </a:moveTo>
                  <a:lnTo>
                    <a:pt x="104" y="0"/>
                  </a:lnTo>
                  <a:lnTo>
                    <a:pt x="104"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5817" name="Freeform 1721"/>
            <p:cNvSpPr>
              <a:spLocks noChangeArrowheads="1"/>
            </p:cNvSpPr>
            <p:nvPr/>
          </p:nvSpPr>
          <p:spPr bwMode="auto">
            <a:xfrm>
              <a:off x="4981" y="1443"/>
              <a:ext cx="114" cy="39"/>
            </a:xfrm>
            <a:custGeom>
              <a:avLst/>
              <a:gdLst/>
              <a:ahLst/>
              <a:cxnLst>
                <a:cxn ang="0">
                  <a:pos x="0" y="0"/>
                </a:cxn>
                <a:cxn ang="0">
                  <a:pos x="104" y="0"/>
                </a:cxn>
                <a:cxn ang="0">
                  <a:pos x="104" y="36"/>
                </a:cxn>
                <a:cxn ang="0">
                  <a:pos x="0" y="36"/>
                </a:cxn>
                <a:cxn ang="0">
                  <a:pos x="0" y="0"/>
                </a:cxn>
                <a:cxn ang="0">
                  <a:pos x="0" y="0"/>
                </a:cxn>
                <a:cxn ang="0">
                  <a:pos x="102" y="0"/>
                </a:cxn>
                <a:cxn ang="0">
                  <a:pos x="102" y="36"/>
                </a:cxn>
                <a:cxn ang="0">
                  <a:pos x="0" y="36"/>
                </a:cxn>
                <a:cxn ang="0">
                  <a:pos x="0" y="0"/>
                </a:cxn>
              </a:cxnLst>
              <a:rect l="0" t="0" r="r" b="b"/>
              <a:pathLst>
                <a:path w="104" h="36">
                  <a:moveTo>
                    <a:pt x="0" y="0"/>
                  </a:moveTo>
                  <a:lnTo>
                    <a:pt x="104" y="0"/>
                  </a:lnTo>
                  <a:lnTo>
                    <a:pt x="104" y="36"/>
                  </a:lnTo>
                  <a:lnTo>
                    <a:pt x="0" y="36"/>
                  </a:lnTo>
                  <a:lnTo>
                    <a:pt x="0" y="0"/>
                  </a:lnTo>
                  <a:close/>
                  <a:moveTo>
                    <a:pt x="0" y="0"/>
                  </a:moveTo>
                  <a:lnTo>
                    <a:pt x="102" y="0"/>
                  </a:lnTo>
                  <a:lnTo>
                    <a:pt x="102"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5818" name="Freeform 1722"/>
            <p:cNvSpPr>
              <a:spLocks noChangeArrowheads="1"/>
            </p:cNvSpPr>
            <p:nvPr/>
          </p:nvSpPr>
          <p:spPr bwMode="auto">
            <a:xfrm>
              <a:off x="4981" y="1443"/>
              <a:ext cx="111" cy="39"/>
            </a:xfrm>
            <a:custGeom>
              <a:avLst/>
              <a:gdLst/>
              <a:ahLst/>
              <a:cxnLst>
                <a:cxn ang="0">
                  <a:pos x="0" y="0"/>
                </a:cxn>
                <a:cxn ang="0">
                  <a:pos x="102" y="0"/>
                </a:cxn>
                <a:cxn ang="0">
                  <a:pos x="102" y="36"/>
                </a:cxn>
                <a:cxn ang="0">
                  <a:pos x="0" y="36"/>
                </a:cxn>
                <a:cxn ang="0">
                  <a:pos x="0" y="0"/>
                </a:cxn>
                <a:cxn ang="0">
                  <a:pos x="0" y="0"/>
                </a:cxn>
                <a:cxn ang="0">
                  <a:pos x="100" y="0"/>
                </a:cxn>
                <a:cxn ang="0">
                  <a:pos x="100" y="36"/>
                </a:cxn>
                <a:cxn ang="0">
                  <a:pos x="0" y="36"/>
                </a:cxn>
                <a:cxn ang="0">
                  <a:pos x="0" y="0"/>
                </a:cxn>
              </a:cxnLst>
              <a:rect l="0" t="0" r="r" b="b"/>
              <a:pathLst>
                <a:path w="102" h="36">
                  <a:moveTo>
                    <a:pt x="0" y="0"/>
                  </a:moveTo>
                  <a:lnTo>
                    <a:pt x="102" y="0"/>
                  </a:lnTo>
                  <a:lnTo>
                    <a:pt x="102"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5819" name="Freeform 1723"/>
            <p:cNvSpPr>
              <a:spLocks noChangeArrowheads="1"/>
            </p:cNvSpPr>
            <p:nvPr/>
          </p:nvSpPr>
          <p:spPr bwMode="auto">
            <a:xfrm>
              <a:off x="4981" y="1443"/>
              <a:ext cx="109" cy="39"/>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5820" name="Freeform 1724"/>
            <p:cNvSpPr>
              <a:spLocks noChangeArrowheads="1"/>
            </p:cNvSpPr>
            <p:nvPr/>
          </p:nvSpPr>
          <p:spPr bwMode="auto">
            <a:xfrm>
              <a:off x="4981"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5821" name="Freeform 1725"/>
            <p:cNvSpPr>
              <a:spLocks noChangeArrowheads="1"/>
            </p:cNvSpPr>
            <p:nvPr/>
          </p:nvSpPr>
          <p:spPr bwMode="auto">
            <a:xfrm>
              <a:off x="4981"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5822" name="Freeform 1726"/>
            <p:cNvSpPr>
              <a:spLocks noChangeArrowheads="1"/>
            </p:cNvSpPr>
            <p:nvPr/>
          </p:nvSpPr>
          <p:spPr bwMode="auto">
            <a:xfrm>
              <a:off x="4981" y="1443"/>
              <a:ext cx="102"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5823" name="Freeform 1727"/>
            <p:cNvSpPr>
              <a:spLocks noChangeArrowheads="1"/>
            </p:cNvSpPr>
            <p:nvPr/>
          </p:nvSpPr>
          <p:spPr bwMode="auto">
            <a:xfrm>
              <a:off x="4981" y="1443"/>
              <a:ext cx="100" cy="39"/>
            </a:xfrm>
            <a:custGeom>
              <a:avLst/>
              <a:gdLst/>
              <a:ahLst/>
              <a:cxnLst>
                <a:cxn ang="0">
                  <a:pos x="0" y="0"/>
                </a:cxn>
                <a:cxn ang="0">
                  <a:pos x="92" y="0"/>
                </a:cxn>
                <a:cxn ang="0">
                  <a:pos x="92" y="36"/>
                </a:cxn>
                <a:cxn ang="0">
                  <a:pos x="0" y="36"/>
                </a:cxn>
                <a:cxn ang="0">
                  <a:pos x="0" y="0"/>
                </a:cxn>
                <a:cxn ang="0">
                  <a:pos x="0" y="0"/>
                </a:cxn>
                <a:cxn ang="0">
                  <a:pos x="91" y="0"/>
                </a:cxn>
                <a:cxn ang="0">
                  <a:pos x="91" y="36"/>
                </a:cxn>
                <a:cxn ang="0">
                  <a:pos x="0" y="36"/>
                </a:cxn>
                <a:cxn ang="0">
                  <a:pos x="0" y="0"/>
                </a:cxn>
              </a:cxnLst>
              <a:rect l="0" t="0" r="r" b="b"/>
              <a:pathLst>
                <a:path w="92" h="36">
                  <a:moveTo>
                    <a:pt x="0" y="0"/>
                  </a:moveTo>
                  <a:lnTo>
                    <a:pt x="92" y="0"/>
                  </a:lnTo>
                  <a:lnTo>
                    <a:pt x="92" y="36"/>
                  </a:lnTo>
                  <a:lnTo>
                    <a:pt x="0" y="36"/>
                  </a:lnTo>
                  <a:lnTo>
                    <a:pt x="0" y="0"/>
                  </a:lnTo>
                  <a:close/>
                  <a:moveTo>
                    <a:pt x="0" y="0"/>
                  </a:moveTo>
                  <a:lnTo>
                    <a:pt x="91" y="0"/>
                  </a:lnTo>
                  <a:lnTo>
                    <a:pt x="91"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5824" name="Freeform 1728"/>
            <p:cNvSpPr>
              <a:spLocks noChangeArrowheads="1"/>
            </p:cNvSpPr>
            <p:nvPr/>
          </p:nvSpPr>
          <p:spPr bwMode="auto">
            <a:xfrm>
              <a:off x="4981" y="1443"/>
              <a:ext cx="99" cy="39"/>
            </a:xfrm>
            <a:custGeom>
              <a:avLst/>
              <a:gdLst/>
              <a:ahLst/>
              <a:cxnLst>
                <a:cxn ang="0">
                  <a:pos x="0" y="0"/>
                </a:cxn>
                <a:cxn ang="0">
                  <a:pos x="91" y="0"/>
                </a:cxn>
                <a:cxn ang="0">
                  <a:pos x="91" y="36"/>
                </a:cxn>
                <a:cxn ang="0">
                  <a:pos x="0" y="36"/>
                </a:cxn>
                <a:cxn ang="0">
                  <a:pos x="0" y="0"/>
                </a:cxn>
                <a:cxn ang="0">
                  <a:pos x="0" y="0"/>
                </a:cxn>
                <a:cxn ang="0">
                  <a:pos x="89" y="0"/>
                </a:cxn>
                <a:cxn ang="0">
                  <a:pos x="89" y="36"/>
                </a:cxn>
                <a:cxn ang="0">
                  <a:pos x="0" y="36"/>
                </a:cxn>
                <a:cxn ang="0">
                  <a:pos x="0" y="0"/>
                </a:cxn>
              </a:cxnLst>
              <a:rect l="0" t="0" r="r" b="b"/>
              <a:pathLst>
                <a:path w="91" h="36">
                  <a:moveTo>
                    <a:pt x="0" y="0"/>
                  </a:moveTo>
                  <a:lnTo>
                    <a:pt x="91" y="0"/>
                  </a:lnTo>
                  <a:lnTo>
                    <a:pt x="91" y="36"/>
                  </a:lnTo>
                  <a:lnTo>
                    <a:pt x="0" y="36"/>
                  </a:lnTo>
                  <a:lnTo>
                    <a:pt x="0" y="0"/>
                  </a:lnTo>
                  <a:close/>
                  <a:moveTo>
                    <a:pt x="0" y="0"/>
                  </a:moveTo>
                  <a:lnTo>
                    <a:pt x="89" y="0"/>
                  </a:lnTo>
                  <a:lnTo>
                    <a:pt x="89"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5825" name="Freeform 1729"/>
            <p:cNvSpPr>
              <a:spLocks noChangeArrowheads="1"/>
            </p:cNvSpPr>
            <p:nvPr/>
          </p:nvSpPr>
          <p:spPr bwMode="auto">
            <a:xfrm>
              <a:off x="4981" y="1443"/>
              <a:ext cx="97" cy="39"/>
            </a:xfrm>
            <a:custGeom>
              <a:avLst/>
              <a:gdLst/>
              <a:ahLst/>
              <a:cxnLst>
                <a:cxn ang="0">
                  <a:pos x="0" y="0"/>
                </a:cxn>
                <a:cxn ang="0">
                  <a:pos x="89" y="0"/>
                </a:cxn>
                <a:cxn ang="0">
                  <a:pos x="89" y="36"/>
                </a:cxn>
                <a:cxn ang="0">
                  <a:pos x="0" y="36"/>
                </a:cxn>
                <a:cxn ang="0">
                  <a:pos x="0" y="0"/>
                </a:cxn>
                <a:cxn ang="0">
                  <a:pos x="0" y="0"/>
                </a:cxn>
                <a:cxn ang="0">
                  <a:pos x="87" y="0"/>
                </a:cxn>
                <a:cxn ang="0">
                  <a:pos x="87" y="36"/>
                </a:cxn>
                <a:cxn ang="0">
                  <a:pos x="0" y="36"/>
                </a:cxn>
                <a:cxn ang="0">
                  <a:pos x="0" y="0"/>
                </a:cxn>
              </a:cxnLst>
              <a:rect l="0" t="0" r="r" b="b"/>
              <a:pathLst>
                <a:path w="89" h="36">
                  <a:moveTo>
                    <a:pt x="0" y="0"/>
                  </a:moveTo>
                  <a:lnTo>
                    <a:pt x="89" y="0"/>
                  </a:lnTo>
                  <a:lnTo>
                    <a:pt x="89" y="36"/>
                  </a:lnTo>
                  <a:lnTo>
                    <a:pt x="0" y="36"/>
                  </a:lnTo>
                  <a:lnTo>
                    <a:pt x="0" y="0"/>
                  </a:lnTo>
                  <a:close/>
                  <a:moveTo>
                    <a:pt x="0" y="0"/>
                  </a:moveTo>
                  <a:lnTo>
                    <a:pt x="87" y="0"/>
                  </a:lnTo>
                  <a:lnTo>
                    <a:pt x="87"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5826" name="Freeform 1730"/>
            <p:cNvSpPr>
              <a:spLocks noChangeArrowheads="1"/>
            </p:cNvSpPr>
            <p:nvPr/>
          </p:nvSpPr>
          <p:spPr bwMode="auto">
            <a:xfrm>
              <a:off x="4981" y="1443"/>
              <a:ext cx="95" cy="39"/>
            </a:xfrm>
            <a:custGeom>
              <a:avLst/>
              <a:gdLst/>
              <a:ahLst/>
              <a:cxnLst>
                <a:cxn ang="0">
                  <a:pos x="0" y="0"/>
                </a:cxn>
                <a:cxn ang="0">
                  <a:pos x="87" y="0"/>
                </a:cxn>
                <a:cxn ang="0">
                  <a:pos x="87" y="36"/>
                </a:cxn>
                <a:cxn ang="0">
                  <a:pos x="0" y="36"/>
                </a:cxn>
                <a:cxn ang="0">
                  <a:pos x="0" y="0"/>
                </a:cxn>
                <a:cxn ang="0">
                  <a:pos x="0" y="0"/>
                </a:cxn>
                <a:cxn ang="0">
                  <a:pos x="85" y="0"/>
                </a:cxn>
                <a:cxn ang="0">
                  <a:pos x="85" y="36"/>
                </a:cxn>
                <a:cxn ang="0">
                  <a:pos x="0" y="36"/>
                </a:cxn>
                <a:cxn ang="0">
                  <a:pos x="0" y="0"/>
                </a:cxn>
              </a:cxnLst>
              <a:rect l="0" t="0" r="r" b="b"/>
              <a:pathLst>
                <a:path w="87" h="36">
                  <a:moveTo>
                    <a:pt x="0" y="0"/>
                  </a:moveTo>
                  <a:lnTo>
                    <a:pt x="87" y="0"/>
                  </a:lnTo>
                  <a:lnTo>
                    <a:pt x="87" y="36"/>
                  </a:lnTo>
                  <a:lnTo>
                    <a:pt x="0" y="36"/>
                  </a:lnTo>
                  <a:lnTo>
                    <a:pt x="0" y="0"/>
                  </a:lnTo>
                  <a:close/>
                  <a:moveTo>
                    <a:pt x="0" y="0"/>
                  </a:moveTo>
                  <a:lnTo>
                    <a:pt x="85" y="0"/>
                  </a:lnTo>
                  <a:lnTo>
                    <a:pt x="85"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5827" name="Freeform 1731"/>
            <p:cNvSpPr>
              <a:spLocks noChangeArrowheads="1"/>
            </p:cNvSpPr>
            <p:nvPr/>
          </p:nvSpPr>
          <p:spPr bwMode="auto">
            <a:xfrm>
              <a:off x="4981" y="1443"/>
              <a:ext cx="92" cy="39"/>
            </a:xfrm>
            <a:custGeom>
              <a:avLst/>
              <a:gdLst/>
              <a:ahLst/>
              <a:cxnLst>
                <a:cxn ang="0">
                  <a:pos x="0" y="0"/>
                </a:cxn>
                <a:cxn ang="0">
                  <a:pos x="85" y="0"/>
                </a:cxn>
                <a:cxn ang="0">
                  <a:pos x="85" y="36"/>
                </a:cxn>
                <a:cxn ang="0">
                  <a:pos x="0" y="36"/>
                </a:cxn>
                <a:cxn ang="0">
                  <a:pos x="0" y="0"/>
                </a:cxn>
                <a:cxn ang="0">
                  <a:pos x="0" y="0"/>
                </a:cxn>
                <a:cxn ang="0">
                  <a:pos x="83" y="0"/>
                </a:cxn>
                <a:cxn ang="0">
                  <a:pos x="83" y="36"/>
                </a:cxn>
                <a:cxn ang="0">
                  <a:pos x="0" y="36"/>
                </a:cxn>
                <a:cxn ang="0">
                  <a:pos x="0" y="0"/>
                </a:cxn>
              </a:cxnLst>
              <a:rect l="0" t="0" r="r" b="b"/>
              <a:pathLst>
                <a:path w="85" h="36">
                  <a:moveTo>
                    <a:pt x="0" y="0"/>
                  </a:moveTo>
                  <a:lnTo>
                    <a:pt x="85" y="0"/>
                  </a:lnTo>
                  <a:lnTo>
                    <a:pt x="85" y="36"/>
                  </a:lnTo>
                  <a:lnTo>
                    <a:pt x="0" y="36"/>
                  </a:lnTo>
                  <a:lnTo>
                    <a:pt x="0" y="0"/>
                  </a:lnTo>
                  <a:close/>
                  <a:moveTo>
                    <a:pt x="0" y="0"/>
                  </a:moveTo>
                  <a:lnTo>
                    <a:pt x="83" y="0"/>
                  </a:lnTo>
                  <a:lnTo>
                    <a:pt x="83"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5828" name="Freeform 1732"/>
            <p:cNvSpPr>
              <a:spLocks noChangeArrowheads="1"/>
            </p:cNvSpPr>
            <p:nvPr/>
          </p:nvSpPr>
          <p:spPr bwMode="auto">
            <a:xfrm>
              <a:off x="4981" y="1443"/>
              <a:ext cx="90" cy="39"/>
            </a:xfrm>
            <a:custGeom>
              <a:avLst/>
              <a:gdLst/>
              <a:ahLst/>
              <a:cxnLst>
                <a:cxn ang="0">
                  <a:pos x="0" y="0"/>
                </a:cxn>
                <a:cxn ang="0">
                  <a:pos x="83" y="0"/>
                </a:cxn>
                <a:cxn ang="0">
                  <a:pos x="83" y="36"/>
                </a:cxn>
                <a:cxn ang="0">
                  <a:pos x="0" y="36"/>
                </a:cxn>
                <a:cxn ang="0">
                  <a:pos x="0" y="0"/>
                </a:cxn>
                <a:cxn ang="0">
                  <a:pos x="0" y="0"/>
                </a:cxn>
                <a:cxn ang="0">
                  <a:pos x="81" y="0"/>
                </a:cxn>
                <a:cxn ang="0">
                  <a:pos x="81" y="36"/>
                </a:cxn>
                <a:cxn ang="0">
                  <a:pos x="0" y="36"/>
                </a:cxn>
                <a:cxn ang="0">
                  <a:pos x="0" y="0"/>
                </a:cxn>
              </a:cxnLst>
              <a:rect l="0" t="0" r="r" b="b"/>
              <a:pathLst>
                <a:path w="83" h="36">
                  <a:moveTo>
                    <a:pt x="0" y="0"/>
                  </a:moveTo>
                  <a:lnTo>
                    <a:pt x="83" y="0"/>
                  </a:lnTo>
                  <a:lnTo>
                    <a:pt x="83" y="36"/>
                  </a:lnTo>
                  <a:lnTo>
                    <a:pt x="0" y="36"/>
                  </a:lnTo>
                  <a:lnTo>
                    <a:pt x="0" y="0"/>
                  </a:lnTo>
                  <a:close/>
                  <a:moveTo>
                    <a:pt x="0" y="0"/>
                  </a:moveTo>
                  <a:lnTo>
                    <a:pt x="81" y="0"/>
                  </a:lnTo>
                  <a:lnTo>
                    <a:pt x="81"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5829" name="Freeform 1733"/>
            <p:cNvSpPr>
              <a:spLocks noChangeArrowheads="1"/>
            </p:cNvSpPr>
            <p:nvPr/>
          </p:nvSpPr>
          <p:spPr bwMode="auto">
            <a:xfrm>
              <a:off x="4981" y="1443"/>
              <a:ext cx="88" cy="39"/>
            </a:xfrm>
            <a:custGeom>
              <a:avLst/>
              <a:gdLst/>
              <a:ahLst/>
              <a:cxnLst>
                <a:cxn ang="0">
                  <a:pos x="0" y="0"/>
                </a:cxn>
                <a:cxn ang="0">
                  <a:pos x="81" y="0"/>
                </a:cxn>
                <a:cxn ang="0">
                  <a:pos x="81" y="36"/>
                </a:cxn>
                <a:cxn ang="0">
                  <a:pos x="0" y="36"/>
                </a:cxn>
                <a:cxn ang="0">
                  <a:pos x="0" y="0"/>
                </a:cxn>
                <a:cxn ang="0">
                  <a:pos x="0" y="0"/>
                </a:cxn>
                <a:cxn ang="0">
                  <a:pos x="79" y="0"/>
                </a:cxn>
                <a:cxn ang="0">
                  <a:pos x="79" y="36"/>
                </a:cxn>
                <a:cxn ang="0">
                  <a:pos x="0" y="36"/>
                </a:cxn>
                <a:cxn ang="0">
                  <a:pos x="0" y="0"/>
                </a:cxn>
              </a:cxnLst>
              <a:rect l="0" t="0" r="r" b="b"/>
              <a:pathLst>
                <a:path w="81" h="36">
                  <a:moveTo>
                    <a:pt x="0" y="0"/>
                  </a:moveTo>
                  <a:lnTo>
                    <a:pt x="81" y="0"/>
                  </a:lnTo>
                  <a:lnTo>
                    <a:pt x="81" y="36"/>
                  </a:lnTo>
                  <a:lnTo>
                    <a:pt x="0" y="36"/>
                  </a:lnTo>
                  <a:lnTo>
                    <a:pt x="0" y="0"/>
                  </a:lnTo>
                  <a:close/>
                  <a:moveTo>
                    <a:pt x="0" y="0"/>
                  </a:moveTo>
                  <a:lnTo>
                    <a:pt x="79" y="0"/>
                  </a:lnTo>
                  <a:lnTo>
                    <a:pt x="79"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5830" name="Freeform 1734"/>
            <p:cNvSpPr>
              <a:spLocks noChangeArrowheads="1"/>
            </p:cNvSpPr>
            <p:nvPr/>
          </p:nvSpPr>
          <p:spPr bwMode="auto">
            <a:xfrm>
              <a:off x="4981" y="1443"/>
              <a:ext cx="86" cy="39"/>
            </a:xfrm>
            <a:custGeom>
              <a:avLst/>
              <a:gdLst/>
              <a:ahLst/>
              <a:cxnLst>
                <a:cxn ang="0">
                  <a:pos x="0" y="0"/>
                </a:cxn>
                <a:cxn ang="0">
                  <a:pos x="79" y="0"/>
                </a:cxn>
                <a:cxn ang="0">
                  <a:pos x="79" y="36"/>
                </a:cxn>
                <a:cxn ang="0">
                  <a:pos x="0" y="36"/>
                </a:cxn>
                <a:cxn ang="0">
                  <a:pos x="0" y="0"/>
                </a:cxn>
                <a:cxn ang="0">
                  <a:pos x="0" y="0"/>
                </a:cxn>
                <a:cxn ang="0">
                  <a:pos x="77" y="0"/>
                </a:cxn>
                <a:cxn ang="0">
                  <a:pos x="77" y="36"/>
                </a:cxn>
                <a:cxn ang="0">
                  <a:pos x="0" y="36"/>
                </a:cxn>
                <a:cxn ang="0">
                  <a:pos x="0" y="0"/>
                </a:cxn>
              </a:cxnLst>
              <a:rect l="0" t="0" r="r" b="b"/>
              <a:pathLst>
                <a:path w="79" h="36">
                  <a:moveTo>
                    <a:pt x="0" y="0"/>
                  </a:moveTo>
                  <a:lnTo>
                    <a:pt x="79" y="0"/>
                  </a:lnTo>
                  <a:lnTo>
                    <a:pt x="79"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5831" name="Freeform 1735"/>
            <p:cNvSpPr>
              <a:spLocks noChangeArrowheads="1"/>
            </p:cNvSpPr>
            <p:nvPr/>
          </p:nvSpPr>
          <p:spPr bwMode="auto">
            <a:xfrm>
              <a:off x="4981" y="1443"/>
              <a:ext cx="84" cy="39"/>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5832" name="Freeform 1736"/>
            <p:cNvSpPr>
              <a:spLocks noChangeArrowheads="1"/>
            </p:cNvSpPr>
            <p:nvPr/>
          </p:nvSpPr>
          <p:spPr bwMode="auto">
            <a:xfrm>
              <a:off x="4981" y="1443"/>
              <a:ext cx="82" cy="39"/>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5833" name="Freeform 1737"/>
            <p:cNvSpPr>
              <a:spLocks noChangeArrowheads="1"/>
            </p:cNvSpPr>
            <p:nvPr/>
          </p:nvSpPr>
          <p:spPr bwMode="auto">
            <a:xfrm>
              <a:off x="4981" y="1443"/>
              <a:ext cx="79"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5834" name="Freeform 1738"/>
            <p:cNvSpPr>
              <a:spLocks noChangeArrowheads="1"/>
            </p:cNvSpPr>
            <p:nvPr/>
          </p:nvSpPr>
          <p:spPr bwMode="auto">
            <a:xfrm>
              <a:off x="4981" y="1443"/>
              <a:ext cx="77"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5835" name="Freeform 1739"/>
            <p:cNvSpPr>
              <a:spLocks noChangeArrowheads="1"/>
            </p:cNvSpPr>
            <p:nvPr/>
          </p:nvSpPr>
          <p:spPr bwMode="auto">
            <a:xfrm>
              <a:off x="4981" y="1443"/>
              <a:ext cx="75" cy="39"/>
            </a:xfrm>
            <a:custGeom>
              <a:avLst/>
              <a:gdLst/>
              <a:ahLst/>
              <a:cxnLst>
                <a:cxn ang="0">
                  <a:pos x="0" y="0"/>
                </a:cxn>
                <a:cxn ang="0">
                  <a:pos x="69" y="0"/>
                </a:cxn>
                <a:cxn ang="0">
                  <a:pos x="69" y="36"/>
                </a:cxn>
                <a:cxn ang="0">
                  <a:pos x="0" y="36"/>
                </a:cxn>
                <a:cxn ang="0">
                  <a:pos x="0" y="0"/>
                </a:cxn>
                <a:cxn ang="0">
                  <a:pos x="0" y="0"/>
                </a:cxn>
                <a:cxn ang="0">
                  <a:pos x="68" y="0"/>
                </a:cxn>
                <a:cxn ang="0">
                  <a:pos x="68" y="36"/>
                </a:cxn>
                <a:cxn ang="0">
                  <a:pos x="0" y="36"/>
                </a:cxn>
                <a:cxn ang="0">
                  <a:pos x="0" y="0"/>
                </a:cxn>
              </a:cxnLst>
              <a:rect l="0" t="0" r="r" b="b"/>
              <a:pathLst>
                <a:path w="69" h="36">
                  <a:moveTo>
                    <a:pt x="0" y="0"/>
                  </a:moveTo>
                  <a:lnTo>
                    <a:pt x="69" y="0"/>
                  </a:lnTo>
                  <a:lnTo>
                    <a:pt x="69" y="36"/>
                  </a:lnTo>
                  <a:lnTo>
                    <a:pt x="0" y="36"/>
                  </a:lnTo>
                  <a:lnTo>
                    <a:pt x="0" y="0"/>
                  </a:lnTo>
                  <a:close/>
                  <a:moveTo>
                    <a:pt x="0" y="0"/>
                  </a:moveTo>
                  <a:lnTo>
                    <a:pt x="68" y="0"/>
                  </a:lnTo>
                  <a:lnTo>
                    <a:pt x="68"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5836" name="Freeform 1740"/>
            <p:cNvSpPr>
              <a:spLocks noChangeArrowheads="1"/>
            </p:cNvSpPr>
            <p:nvPr/>
          </p:nvSpPr>
          <p:spPr bwMode="auto">
            <a:xfrm>
              <a:off x="4981" y="1443"/>
              <a:ext cx="74" cy="39"/>
            </a:xfrm>
            <a:custGeom>
              <a:avLst/>
              <a:gdLst/>
              <a:ahLst/>
              <a:cxnLst>
                <a:cxn ang="0">
                  <a:pos x="0" y="0"/>
                </a:cxn>
                <a:cxn ang="0">
                  <a:pos x="68" y="0"/>
                </a:cxn>
                <a:cxn ang="0">
                  <a:pos x="68" y="36"/>
                </a:cxn>
                <a:cxn ang="0">
                  <a:pos x="0" y="36"/>
                </a:cxn>
                <a:cxn ang="0">
                  <a:pos x="0" y="0"/>
                </a:cxn>
                <a:cxn ang="0">
                  <a:pos x="0" y="0"/>
                </a:cxn>
                <a:cxn ang="0">
                  <a:pos x="66" y="0"/>
                </a:cxn>
                <a:cxn ang="0">
                  <a:pos x="66" y="36"/>
                </a:cxn>
                <a:cxn ang="0">
                  <a:pos x="0" y="36"/>
                </a:cxn>
                <a:cxn ang="0">
                  <a:pos x="0" y="0"/>
                </a:cxn>
              </a:cxnLst>
              <a:rect l="0" t="0" r="r" b="b"/>
              <a:pathLst>
                <a:path w="68" h="36">
                  <a:moveTo>
                    <a:pt x="0" y="0"/>
                  </a:moveTo>
                  <a:lnTo>
                    <a:pt x="68" y="0"/>
                  </a:lnTo>
                  <a:lnTo>
                    <a:pt x="68" y="36"/>
                  </a:lnTo>
                  <a:lnTo>
                    <a:pt x="0" y="36"/>
                  </a:lnTo>
                  <a:lnTo>
                    <a:pt x="0" y="0"/>
                  </a:lnTo>
                  <a:close/>
                  <a:moveTo>
                    <a:pt x="0" y="0"/>
                  </a:moveTo>
                  <a:lnTo>
                    <a:pt x="66" y="0"/>
                  </a:lnTo>
                  <a:lnTo>
                    <a:pt x="66"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5837" name="Freeform 1741"/>
            <p:cNvSpPr>
              <a:spLocks noChangeArrowheads="1"/>
            </p:cNvSpPr>
            <p:nvPr/>
          </p:nvSpPr>
          <p:spPr bwMode="auto">
            <a:xfrm>
              <a:off x="4981" y="1443"/>
              <a:ext cx="72" cy="39"/>
            </a:xfrm>
            <a:custGeom>
              <a:avLst/>
              <a:gdLst/>
              <a:ahLst/>
              <a:cxnLst>
                <a:cxn ang="0">
                  <a:pos x="0" y="0"/>
                </a:cxn>
                <a:cxn ang="0">
                  <a:pos x="66" y="0"/>
                </a:cxn>
                <a:cxn ang="0">
                  <a:pos x="66" y="36"/>
                </a:cxn>
                <a:cxn ang="0">
                  <a:pos x="0" y="36"/>
                </a:cxn>
                <a:cxn ang="0">
                  <a:pos x="0" y="0"/>
                </a:cxn>
                <a:cxn ang="0">
                  <a:pos x="0" y="0"/>
                </a:cxn>
                <a:cxn ang="0">
                  <a:pos x="64" y="0"/>
                </a:cxn>
                <a:cxn ang="0">
                  <a:pos x="64" y="36"/>
                </a:cxn>
                <a:cxn ang="0">
                  <a:pos x="0" y="36"/>
                </a:cxn>
                <a:cxn ang="0">
                  <a:pos x="0" y="0"/>
                </a:cxn>
              </a:cxnLst>
              <a:rect l="0" t="0" r="r" b="b"/>
              <a:pathLst>
                <a:path w="66" h="36">
                  <a:moveTo>
                    <a:pt x="0" y="0"/>
                  </a:moveTo>
                  <a:lnTo>
                    <a:pt x="66" y="0"/>
                  </a:lnTo>
                  <a:lnTo>
                    <a:pt x="66" y="36"/>
                  </a:lnTo>
                  <a:lnTo>
                    <a:pt x="0" y="36"/>
                  </a:lnTo>
                  <a:lnTo>
                    <a:pt x="0" y="0"/>
                  </a:lnTo>
                  <a:close/>
                  <a:moveTo>
                    <a:pt x="0" y="0"/>
                  </a:moveTo>
                  <a:lnTo>
                    <a:pt x="64" y="0"/>
                  </a:lnTo>
                  <a:lnTo>
                    <a:pt x="64"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5838" name="Freeform 1742"/>
            <p:cNvSpPr>
              <a:spLocks noChangeArrowheads="1"/>
            </p:cNvSpPr>
            <p:nvPr/>
          </p:nvSpPr>
          <p:spPr bwMode="auto">
            <a:xfrm>
              <a:off x="4981" y="1443"/>
              <a:ext cx="70" cy="39"/>
            </a:xfrm>
            <a:custGeom>
              <a:avLst/>
              <a:gdLst/>
              <a:ahLst/>
              <a:cxnLst>
                <a:cxn ang="0">
                  <a:pos x="0" y="0"/>
                </a:cxn>
                <a:cxn ang="0">
                  <a:pos x="64" y="0"/>
                </a:cxn>
                <a:cxn ang="0">
                  <a:pos x="64" y="36"/>
                </a:cxn>
                <a:cxn ang="0">
                  <a:pos x="0" y="36"/>
                </a:cxn>
                <a:cxn ang="0">
                  <a:pos x="0" y="0"/>
                </a:cxn>
                <a:cxn ang="0">
                  <a:pos x="0" y="0"/>
                </a:cxn>
                <a:cxn ang="0">
                  <a:pos x="62" y="0"/>
                </a:cxn>
                <a:cxn ang="0">
                  <a:pos x="62" y="36"/>
                </a:cxn>
                <a:cxn ang="0">
                  <a:pos x="0" y="36"/>
                </a:cxn>
                <a:cxn ang="0">
                  <a:pos x="0" y="0"/>
                </a:cxn>
              </a:cxnLst>
              <a:rect l="0" t="0" r="r" b="b"/>
              <a:pathLst>
                <a:path w="64" h="36">
                  <a:moveTo>
                    <a:pt x="0" y="0"/>
                  </a:moveTo>
                  <a:lnTo>
                    <a:pt x="64" y="0"/>
                  </a:lnTo>
                  <a:lnTo>
                    <a:pt x="64" y="36"/>
                  </a:lnTo>
                  <a:lnTo>
                    <a:pt x="0" y="36"/>
                  </a:lnTo>
                  <a:lnTo>
                    <a:pt x="0" y="0"/>
                  </a:lnTo>
                  <a:close/>
                  <a:moveTo>
                    <a:pt x="0" y="0"/>
                  </a:moveTo>
                  <a:lnTo>
                    <a:pt x="62" y="0"/>
                  </a:lnTo>
                  <a:lnTo>
                    <a:pt x="62"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5839" name="Freeform 1743"/>
            <p:cNvSpPr>
              <a:spLocks noChangeArrowheads="1"/>
            </p:cNvSpPr>
            <p:nvPr/>
          </p:nvSpPr>
          <p:spPr bwMode="auto">
            <a:xfrm>
              <a:off x="4981" y="1443"/>
              <a:ext cx="67" cy="39"/>
            </a:xfrm>
            <a:custGeom>
              <a:avLst/>
              <a:gdLst/>
              <a:ahLst/>
              <a:cxnLst>
                <a:cxn ang="0">
                  <a:pos x="0" y="0"/>
                </a:cxn>
                <a:cxn ang="0">
                  <a:pos x="62" y="0"/>
                </a:cxn>
                <a:cxn ang="0">
                  <a:pos x="62" y="36"/>
                </a:cxn>
                <a:cxn ang="0">
                  <a:pos x="0" y="36"/>
                </a:cxn>
                <a:cxn ang="0">
                  <a:pos x="0" y="0"/>
                </a:cxn>
                <a:cxn ang="0">
                  <a:pos x="0" y="0"/>
                </a:cxn>
                <a:cxn ang="0">
                  <a:pos x="60" y="0"/>
                </a:cxn>
                <a:cxn ang="0">
                  <a:pos x="60" y="36"/>
                </a:cxn>
                <a:cxn ang="0">
                  <a:pos x="0" y="36"/>
                </a:cxn>
                <a:cxn ang="0">
                  <a:pos x="0" y="0"/>
                </a:cxn>
              </a:cxnLst>
              <a:rect l="0" t="0" r="r" b="b"/>
              <a:pathLst>
                <a:path w="62" h="36">
                  <a:moveTo>
                    <a:pt x="0" y="0"/>
                  </a:moveTo>
                  <a:lnTo>
                    <a:pt x="62" y="0"/>
                  </a:lnTo>
                  <a:lnTo>
                    <a:pt x="62" y="36"/>
                  </a:lnTo>
                  <a:lnTo>
                    <a:pt x="0" y="36"/>
                  </a:lnTo>
                  <a:lnTo>
                    <a:pt x="0" y="0"/>
                  </a:lnTo>
                  <a:close/>
                  <a:moveTo>
                    <a:pt x="0" y="0"/>
                  </a:moveTo>
                  <a:lnTo>
                    <a:pt x="60" y="0"/>
                  </a:lnTo>
                  <a:lnTo>
                    <a:pt x="60"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5840" name="Freeform 1744"/>
            <p:cNvSpPr>
              <a:spLocks noChangeArrowheads="1"/>
            </p:cNvSpPr>
            <p:nvPr/>
          </p:nvSpPr>
          <p:spPr bwMode="auto">
            <a:xfrm>
              <a:off x="4981" y="1443"/>
              <a:ext cx="65" cy="39"/>
            </a:xfrm>
            <a:custGeom>
              <a:avLst/>
              <a:gdLst/>
              <a:ahLst/>
              <a:cxnLst>
                <a:cxn ang="0">
                  <a:pos x="0" y="0"/>
                </a:cxn>
                <a:cxn ang="0">
                  <a:pos x="60" y="0"/>
                </a:cxn>
                <a:cxn ang="0">
                  <a:pos x="60" y="36"/>
                </a:cxn>
                <a:cxn ang="0">
                  <a:pos x="0" y="36"/>
                </a:cxn>
                <a:cxn ang="0">
                  <a:pos x="0" y="0"/>
                </a:cxn>
                <a:cxn ang="0">
                  <a:pos x="0" y="0"/>
                </a:cxn>
                <a:cxn ang="0">
                  <a:pos x="58" y="0"/>
                </a:cxn>
                <a:cxn ang="0">
                  <a:pos x="58" y="36"/>
                </a:cxn>
                <a:cxn ang="0">
                  <a:pos x="0" y="36"/>
                </a:cxn>
                <a:cxn ang="0">
                  <a:pos x="0" y="0"/>
                </a:cxn>
              </a:cxnLst>
              <a:rect l="0" t="0" r="r" b="b"/>
              <a:pathLst>
                <a:path w="60" h="36">
                  <a:moveTo>
                    <a:pt x="0" y="0"/>
                  </a:moveTo>
                  <a:lnTo>
                    <a:pt x="60" y="0"/>
                  </a:lnTo>
                  <a:lnTo>
                    <a:pt x="60" y="36"/>
                  </a:lnTo>
                  <a:lnTo>
                    <a:pt x="0" y="36"/>
                  </a:lnTo>
                  <a:lnTo>
                    <a:pt x="0" y="0"/>
                  </a:lnTo>
                  <a:close/>
                  <a:moveTo>
                    <a:pt x="0" y="0"/>
                  </a:moveTo>
                  <a:lnTo>
                    <a:pt x="58" y="0"/>
                  </a:lnTo>
                  <a:lnTo>
                    <a:pt x="58"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5841" name="Freeform 1745"/>
            <p:cNvSpPr>
              <a:spLocks noChangeArrowheads="1"/>
            </p:cNvSpPr>
            <p:nvPr/>
          </p:nvSpPr>
          <p:spPr bwMode="auto">
            <a:xfrm>
              <a:off x="4981" y="1443"/>
              <a:ext cx="63" cy="39"/>
            </a:xfrm>
            <a:custGeom>
              <a:avLst/>
              <a:gdLst/>
              <a:ahLst/>
              <a:cxnLst>
                <a:cxn ang="0">
                  <a:pos x="0" y="0"/>
                </a:cxn>
                <a:cxn ang="0">
                  <a:pos x="58" y="0"/>
                </a:cxn>
                <a:cxn ang="0">
                  <a:pos x="58" y="36"/>
                </a:cxn>
                <a:cxn ang="0">
                  <a:pos x="0" y="36"/>
                </a:cxn>
                <a:cxn ang="0">
                  <a:pos x="0" y="0"/>
                </a:cxn>
                <a:cxn ang="0">
                  <a:pos x="0" y="0"/>
                </a:cxn>
                <a:cxn ang="0">
                  <a:pos x="56" y="0"/>
                </a:cxn>
                <a:cxn ang="0">
                  <a:pos x="56" y="36"/>
                </a:cxn>
                <a:cxn ang="0">
                  <a:pos x="0" y="36"/>
                </a:cxn>
                <a:cxn ang="0">
                  <a:pos x="0" y="0"/>
                </a:cxn>
              </a:cxnLst>
              <a:rect l="0" t="0" r="r" b="b"/>
              <a:pathLst>
                <a:path w="58" h="36">
                  <a:moveTo>
                    <a:pt x="0" y="0"/>
                  </a:moveTo>
                  <a:lnTo>
                    <a:pt x="58" y="0"/>
                  </a:lnTo>
                  <a:lnTo>
                    <a:pt x="58" y="36"/>
                  </a:lnTo>
                  <a:lnTo>
                    <a:pt x="0" y="36"/>
                  </a:lnTo>
                  <a:lnTo>
                    <a:pt x="0" y="0"/>
                  </a:lnTo>
                  <a:close/>
                  <a:moveTo>
                    <a:pt x="0" y="0"/>
                  </a:moveTo>
                  <a:lnTo>
                    <a:pt x="56" y="0"/>
                  </a:lnTo>
                  <a:lnTo>
                    <a:pt x="56"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5842" name="Freeform 1746"/>
            <p:cNvSpPr>
              <a:spLocks noChangeArrowheads="1"/>
            </p:cNvSpPr>
            <p:nvPr/>
          </p:nvSpPr>
          <p:spPr bwMode="auto">
            <a:xfrm>
              <a:off x="4981" y="1443"/>
              <a:ext cx="60" cy="39"/>
            </a:xfrm>
            <a:custGeom>
              <a:avLst/>
              <a:gdLst/>
              <a:ahLst/>
              <a:cxnLst>
                <a:cxn ang="0">
                  <a:pos x="0" y="0"/>
                </a:cxn>
                <a:cxn ang="0">
                  <a:pos x="56" y="0"/>
                </a:cxn>
                <a:cxn ang="0">
                  <a:pos x="56" y="36"/>
                </a:cxn>
                <a:cxn ang="0">
                  <a:pos x="0" y="36"/>
                </a:cxn>
                <a:cxn ang="0">
                  <a:pos x="0" y="0"/>
                </a:cxn>
                <a:cxn ang="0">
                  <a:pos x="0" y="0"/>
                </a:cxn>
                <a:cxn ang="0">
                  <a:pos x="54" y="0"/>
                </a:cxn>
                <a:cxn ang="0">
                  <a:pos x="54" y="36"/>
                </a:cxn>
                <a:cxn ang="0">
                  <a:pos x="0" y="36"/>
                </a:cxn>
                <a:cxn ang="0">
                  <a:pos x="0" y="0"/>
                </a:cxn>
              </a:cxnLst>
              <a:rect l="0" t="0" r="r" b="b"/>
              <a:pathLst>
                <a:path w="56" h="36">
                  <a:moveTo>
                    <a:pt x="0" y="0"/>
                  </a:moveTo>
                  <a:lnTo>
                    <a:pt x="56" y="0"/>
                  </a:lnTo>
                  <a:lnTo>
                    <a:pt x="56" y="36"/>
                  </a:lnTo>
                  <a:lnTo>
                    <a:pt x="0" y="36"/>
                  </a:lnTo>
                  <a:lnTo>
                    <a:pt x="0" y="0"/>
                  </a:lnTo>
                  <a:close/>
                  <a:moveTo>
                    <a:pt x="0" y="0"/>
                  </a:moveTo>
                  <a:lnTo>
                    <a:pt x="54" y="0"/>
                  </a:lnTo>
                  <a:lnTo>
                    <a:pt x="54"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5843" name="Freeform 1747"/>
            <p:cNvSpPr>
              <a:spLocks noChangeArrowheads="1"/>
            </p:cNvSpPr>
            <p:nvPr/>
          </p:nvSpPr>
          <p:spPr bwMode="auto">
            <a:xfrm>
              <a:off x="4981" y="1443"/>
              <a:ext cx="58" cy="39"/>
            </a:xfrm>
            <a:custGeom>
              <a:avLst/>
              <a:gdLst/>
              <a:ahLst/>
              <a:cxnLst>
                <a:cxn ang="0">
                  <a:pos x="0" y="0"/>
                </a:cxn>
                <a:cxn ang="0">
                  <a:pos x="54" y="0"/>
                </a:cxn>
                <a:cxn ang="0">
                  <a:pos x="54" y="36"/>
                </a:cxn>
                <a:cxn ang="0">
                  <a:pos x="0" y="36"/>
                </a:cxn>
                <a:cxn ang="0">
                  <a:pos x="0" y="0"/>
                </a:cxn>
                <a:cxn ang="0">
                  <a:pos x="0" y="0"/>
                </a:cxn>
                <a:cxn ang="0">
                  <a:pos x="52" y="0"/>
                </a:cxn>
                <a:cxn ang="0">
                  <a:pos x="52" y="36"/>
                </a:cxn>
                <a:cxn ang="0">
                  <a:pos x="0" y="36"/>
                </a:cxn>
                <a:cxn ang="0">
                  <a:pos x="0" y="0"/>
                </a:cxn>
              </a:cxnLst>
              <a:rect l="0" t="0" r="r" b="b"/>
              <a:pathLst>
                <a:path w="54" h="36">
                  <a:moveTo>
                    <a:pt x="0" y="0"/>
                  </a:moveTo>
                  <a:lnTo>
                    <a:pt x="54" y="0"/>
                  </a:lnTo>
                  <a:lnTo>
                    <a:pt x="54"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5844" name="Freeform 1748"/>
            <p:cNvSpPr>
              <a:spLocks noChangeArrowheads="1"/>
            </p:cNvSpPr>
            <p:nvPr/>
          </p:nvSpPr>
          <p:spPr bwMode="auto">
            <a:xfrm>
              <a:off x="4981" y="1443"/>
              <a:ext cx="56" cy="39"/>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5845" name="Freeform 1749"/>
            <p:cNvSpPr>
              <a:spLocks noChangeArrowheads="1"/>
            </p:cNvSpPr>
            <p:nvPr/>
          </p:nvSpPr>
          <p:spPr bwMode="auto">
            <a:xfrm>
              <a:off x="4981"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5846" name="Freeform 1750"/>
            <p:cNvSpPr>
              <a:spLocks noChangeArrowheads="1"/>
            </p:cNvSpPr>
            <p:nvPr/>
          </p:nvSpPr>
          <p:spPr bwMode="auto">
            <a:xfrm>
              <a:off x="4981"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5847" name="Freeform 1751"/>
            <p:cNvSpPr>
              <a:spLocks noChangeArrowheads="1"/>
            </p:cNvSpPr>
            <p:nvPr/>
          </p:nvSpPr>
          <p:spPr bwMode="auto">
            <a:xfrm>
              <a:off x="4981" y="1443"/>
              <a:ext cx="50" cy="39"/>
            </a:xfrm>
            <a:custGeom>
              <a:avLst/>
              <a:gdLst/>
              <a:ahLst/>
              <a:cxnLst>
                <a:cxn ang="0">
                  <a:pos x="0" y="0"/>
                </a:cxn>
                <a:cxn ang="0">
                  <a:pos x="46" y="0"/>
                </a:cxn>
                <a:cxn ang="0">
                  <a:pos x="46" y="36"/>
                </a:cxn>
                <a:cxn ang="0">
                  <a:pos x="0" y="36"/>
                </a:cxn>
                <a:cxn ang="0">
                  <a:pos x="0" y="0"/>
                </a:cxn>
                <a:cxn ang="0">
                  <a:pos x="0" y="0"/>
                </a:cxn>
                <a:cxn ang="0">
                  <a:pos x="45" y="0"/>
                </a:cxn>
                <a:cxn ang="0">
                  <a:pos x="45" y="36"/>
                </a:cxn>
                <a:cxn ang="0">
                  <a:pos x="0" y="36"/>
                </a:cxn>
                <a:cxn ang="0">
                  <a:pos x="0" y="0"/>
                </a:cxn>
              </a:cxnLst>
              <a:rect l="0" t="0" r="r" b="b"/>
              <a:pathLst>
                <a:path w="46" h="36">
                  <a:moveTo>
                    <a:pt x="0" y="0"/>
                  </a:moveTo>
                  <a:lnTo>
                    <a:pt x="46" y="0"/>
                  </a:lnTo>
                  <a:lnTo>
                    <a:pt x="46" y="36"/>
                  </a:lnTo>
                  <a:lnTo>
                    <a:pt x="0" y="36"/>
                  </a:lnTo>
                  <a:lnTo>
                    <a:pt x="0" y="0"/>
                  </a:lnTo>
                  <a:close/>
                  <a:moveTo>
                    <a:pt x="0" y="0"/>
                  </a:moveTo>
                  <a:lnTo>
                    <a:pt x="45" y="0"/>
                  </a:lnTo>
                  <a:lnTo>
                    <a:pt x="45"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5848" name="Freeform 1752"/>
            <p:cNvSpPr>
              <a:spLocks noChangeArrowheads="1"/>
            </p:cNvSpPr>
            <p:nvPr/>
          </p:nvSpPr>
          <p:spPr bwMode="auto">
            <a:xfrm>
              <a:off x="4981" y="1443"/>
              <a:ext cx="48" cy="39"/>
            </a:xfrm>
            <a:custGeom>
              <a:avLst/>
              <a:gdLst/>
              <a:ahLst/>
              <a:cxnLst>
                <a:cxn ang="0">
                  <a:pos x="0" y="0"/>
                </a:cxn>
                <a:cxn ang="0">
                  <a:pos x="45" y="0"/>
                </a:cxn>
                <a:cxn ang="0">
                  <a:pos x="45" y="36"/>
                </a:cxn>
                <a:cxn ang="0">
                  <a:pos x="0" y="36"/>
                </a:cxn>
                <a:cxn ang="0">
                  <a:pos x="0" y="0"/>
                </a:cxn>
                <a:cxn ang="0">
                  <a:pos x="0" y="0"/>
                </a:cxn>
                <a:cxn ang="0">
                  <a:pos x="43" y="0"/>
                </a:cxn>
                <a:cxn ang="0">
                  <a:pos x="43" y="36"/>
                </a:cxn>
                <a:cxn ang="0">
                  <a:pos x="0" y="36"/>
                </a:cxn>
                <a:cxn ang="0">
                  <a:pos x="0" y="0"/>
                </a:cxn>
              </a:cxnLst>
              <a:rect l="0" t="0" r="r" b="b"/>
              <a:pathLst>
                <a:path w="45" h="36">
                  <a:moveTo>
                    <a:pt x="0" y="0"/>
                  </a:moveTo>
                  <a:lnTo>
                    <a:pt x="45" y="0"/>
                  </a:lnTo>
                  <a:lnTo>
                    <a:pt x="45" y="36"/>
                  </a:lnTo>
                  <a:lnTo>
                    <a:pt x="0" y="36"/>
                  </a:lnTo>
                  <a:lnTo>
                    <a:pt x="0" y="0"/>
                  </a:lnTo>
                  <a:close/>
                  <a:moveTo>
                    <a:pt x="0" y="0"/>
                  </a:moveTo>
                  <a:lnTo>
                    <a:pt x="43" y="0"/>
                  </a:lnTo>
                  <a:lnTo>
                    <a:pt x="43"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5849" name="Freeform 1753"/>
            <p:cNvSpPr>
              <a:spLocks noChangeArrowheads="1"/>
            </p:cNvSpPr>
            <p:nvPr/>
          </p:nvSpPr>
          <p:spPr bwMode="auto">
            <a:xfrm>
              <a:off x="4981" y="1443"/>
              <a:ext cx="46" cy="39"/>
            </a:xfrm>
            <a:custGeom>
              <a:avLst/>
              <a:gdLst/>
              <a:ahLst/>
              <a:cxnLst>
                <a:cxn ang="0">
                  <a:pos x="0" y="0"/>
                </a:cxn>
                <a:cxn ang="0">
                  <a:pos x="43" y="0"/>
                </a:cxn>
                <a:cxn ang="0">
                  <a:pos x="43" y="36"/>
                </a:cxn>
                <a:cxn ang="0">
                  <a:pos x="0" y="36"/>
                </a:cxn>
                <a:cxn ang="0">
                  <a:pos x="0" y="0"/>
                </a:cxn>
                <a:cxn ang="0">
                  <a:pos x="0" y="0"/>
                </a:cxn>
                <a:cxn ang="0">
                  <a:pos x="41" y="0"/>
                </a:cxn>
                <a:cxn ang="0">
                  <a:pos x="41" y="36"/>
                </a:cxn>
                <a:cxn ang="0">
                  <a:pos x="0" y="36"/>
                </a:cxn>
                <a:cxn ang="0">
                  <a:pos x="0" y="0"/>
                </a:cxn>
              </a:cxnLst>
              <a:rect l="0" t="0" r="r" b="b"/>
              <a:pathLst>
                <a:path w="43" h="36">
                  <a:moveTo>
                    <a:pt x="0" y="0"/>
                  </a:moveTo>
                  <a:lnTo>
                    <a:pt x="43" y="0"/>
                  </a:lnTo>
                  <a:lnTo>
                    <a:pt x="43" y="36"/>
                  </a:lnTo>
                  <a:lnTo>
                    <a:pt x="0" y="36"/>
                  </a:lnTo>
                  <a:lnTo>
                    <a:pt x="0" y="0"/>
                  </a:lnTo>
                  <a:close/>
                  <a:moveTo>
                    <a:pt x="0" y="0"/>
                  </a:moveTo>
                  <a:lnTo>
                    <a:pt x="41" y="0"/>
                  </a:lnTo>
                  <a:lnTo>
                    <a:pt x="41"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5850" name="Freeform 1754"/>
            <p:cNvSpPr>
              <a:spLocks noChangeArrowheads="1"/>
            </p:cNvSpPr>
            <p:nvPr/>
          </p:nvSpPr>
          <p:spPr bwMode="auto">
            <a:xfrm>
              <a:off x="4981" y="1443"/>
              <a:ext cx="44" cy="39"/>
            </a:xfrm>
            <a:custGeom>
              <a:avLst/>
              <a:gdLst/>
              <a:ahLst/>
              <a:cxnLst>
                <a:cxn ang="0">
                  <a:pos x="0" y="0"/>
                </a:cxn>
                <a:cxn ang="0">
                  <a:pos x="41" y="0"/>
                </a:cxn>
                <a:cxn ang="0">
                  <a:pos x="41" y="36"/>
                </a:cxn>
                <a:cxn ang="0">
                  <a:pos x="0" y="36"/>
                </a:cxn>
                <a:cxn ang="0">
                  <a:pos x="0" y="0"/>
                </a:cxn>
                <a:cxn ang="0">
                  <a:pos x="0" y="0"/>
                </a:cxn>
                <a:cxn ang="0">
                  <a:pos x="39" y="0"/>
                </a:cxn>
                <a:cxn ang="0">
                  <a:pos x="39" y="36"/>
                </a:cxn>
                <a:cxn ang="0">
                  <a:pos x="0" y="36"/>
                </a:cxn>
                <a:cxn ang="0">
                  <a:pos x="0" y="0"/>
                </a:cxn>
              </a:cxnLst>
              <a:rect l="0" t="0" r="r" b="b"/>
              <a:pathLst>
                <a:path w="41" h="36">
                  <a:moveTo>
                    <a:pt x="0" y="0"/>
                  </a:moveTo>
                  <a:lnTo>
                    <a:pt x="41" y="0"/>
                  </a:lnTo>
                  <a:lnTo>
                    <a:pt x="41" y="36"/>
                  </a:lnTo>
                  <a:lnTo>
                    <a:pt x="0" y="36"/>
                  </a:lnTo>
                  <a:lnTo>
                    <a:pt x="0" y="0"/>
                  </a:lnTo>
                  <a:close/>
                  <a:moveTo>
                    <a:pt x="0" y="0"/>
                  </a:moveTo>
                  <a:lnTo>
                    <a:pt x="39" y="0"/>
                  </a:lnTo>
                  <a:lnTo>
                    <a:pt x="39"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5851" name="Freeform 1755"/>
            <p:cNvSpPr>
              <a:spLocks noChangeArrowheads="1"/>
            </p:cNvSpPr>
            <p:nvPr/>
          </p:nvSpPr>
          <p:spPr bwMode="auto">
            <a:xfrm>
              <a:off x="4981" y="1443"/>
              <a:ext cx="42" cy="39"/>
            </a:xfrm>
            <a:custGeom>
              <a:avLst/>
              <a:gdLst/>
              <a:ahLst/>
              <a:cxnLst>
                <a:cxn ang="0">
                  <a:pos x="0" y="0"/>
                </a:cxn>
                <a:cxn ang="0">
                  <a:pos x="39" y="0"/>
                </a:cxn>
                <a:cxn ang="0">
                  <a:pos x="39" y="36"/>
                </a:cxn>
                <a:cxn ang="0">
                  <a:pos x="0" y="36"/>
                </a:cxn>
                <a:cxn ang="0">
                  <a:pos x="0" y="0"/>
                </a:cxn>
                <a:cxn ang="0">
                  <a:pos x="0" y="0"/>
                </a:cxn>
                <a:cxn ang="0">
                  <a:pos x="37" y="0"/>
                </a:cxn>
                <a:cxn ang="0">
                  <a:pos x="37" y="36"/>
                </a:cxn>
                <a:cxn ang="0">
                  <a:pos x="0" y="36"/>
                </a:cxn>
                <a:cxn ang="0">
                  <a:pos x="0" y="0"/>
                </a:cxn>
              </a:cxnLst>
              <a:rect l="0" t="0" r="r" b="b"/>
              <a:pathLst>
                <a:path w="39" h="36">
                  <a:moveTo>
                    <a:pt x="0" y="0"/>
                  </a:moveTo>
                  <a:lnTo>
                    <a:pt x="39" y="0"/>
                  </a:lnTo>
                  <a:lnTo>
                    <a:pt x="39" y="36"/>
                  </a:lnTo>
                  <a:lnTo>
                    <a:pt x="0" y="36"/>
                  </a:lnTo>
                  <a:lnTo>
                    <a:pt x="0" y="0"/>
                  </a:lnTo>
                  <a:close/>
                  <a:moveTo>
                    <a:pt x="0" y="0"/>
                  </a:moveTo>
                  <a:lnTo>
                    <a:pt x="37" y="0"/>
                  </a:lnTo>
                  <a:lnTo>
                    <a:pt x="37"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5852" name="Freeform 1756"/>
            <p:cNvSpPr>
              <a:spLocks noChangeArrowheads="1"/>
            </p:cNvSpPr>
            <p:nvPr/>
          </p:nvSpPr>
          <p:spPr bwMode="auto">
            <a:xfrm>
              <a:off x="4981" y="1443"/>
              <a:ext cx="40" cy="39"/>
            </a:xfrm>
            <a:custGeom>
              <a:avLst/>
              <a:gdLst/>
              <a:ahLst/>
              <a:cxnLst>
                <a:cxn ang="0">
                  <a:pos x="0" y="0"/>
                </a:cxn>
                <a:cxn ang="0">
                  <a:pos x="37" y="0"/>
                </a:cxn>
                <a:cxn ang="0">
                  <a:pos x="37" y="36"/>
                </a:cxn>
                <a:cxn ang="0">
                  <a:pos x="0" y="36"/>
                </a:cxn>
                <a:cxn ang="0">
                  <a:pos x="0" y="0"/>
                </a:cxn>
                <a:cxn ang="0">
                  <a:pos x="0" y="0"/>
                </a:cxn>
                <a:cxn ang="0">
                  <a:pos x="35" y="0"/>
                </a:cxn>
                <a:cxn ang="0">
                  <a:pos x="35" y="36"/>
                </a:cxn>
                <a:cxn ang="0">
                  <a:pos x="0" y="36"/>
                </a:cxn>
                <a:cxn ang="0">
                  <a:pos x="0" y="0"/>
                </a:cxn>
              </a:cxnLst>
              <a:rect l="0" t="0" r="r" b="b"/>
              <a:pathLst>
                <a:path w="37" h="36">
                  <a:moveTo>
                    <a:pt x="0" y="0"/>
                  </a:moveTo>
                  <a:lnTo>
                    <a:pt x="37" y="0"/>
                  </a:lnTo>
                  <a:lnTo>
                    <a:pt x="37" y="36"/>
                  </a:lnTo>
                  <a:lnTo>
                    <a:pt x="0" y="36"/>
                  </a:lnTo>
                  <a:lnTo>
                    <a:pt x="0" y="0"/>
                  </a:lnTo>
                  <a:close/>
                  <a:moveTo>
                    <a:pt x="0" y="0"/>
                  </a:moveTo>
                  <a:lnTo>
                    <a:pt x="35" y="0"/>
                  </a:lnTo>
                  <a:lnTo>
                    <a:pt x="35"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5853" name="Freeform 1757"/>
            <p:cNvSpPr>
              <a:spLocks noChangeArrowheads="1"/>
            </p:cNvSpPr>
            <p:nvPr/>
          </p:nvSpPr>
          <p:spPr bwMode="auto">
            <a:xfrm>
              <a:off x="4981" y="1443"/>
              <a:ext cx="38" cy="39"/>
            </a:xfrm>
            <a:custGeom>
              <a:avLst/>
              <a:gdLst/>
              <a:ahLst/>
              <a:cxnLst>
                <a:cxn ang="0">
                  <a:pos x="0" y="0"/>
                </a:cxn>
                <a:cxn ang="0">
                  <a:pos x="35" y="0"/>
                </a:cxn>
                <a:cxn ang="0">
                  <a:pos x="35" y="36"/>
                </a:cxn>
                <a:cxn ang="0">
                  <a:pos x="0" y="36"/>
                </a:cxn>
                <a:cxn ang="0">
                  <a:pos x="0" y="0"/>
                </a:cxn>
                <a:cxn ang="0">
                  <a:pos x="0" y="0"/>
                </a:cxn>
                <a:cxn ang="0">
                  <a:pos x="33" y="0"/>
                </a:cxn>
                <a:cxn ang="0">
                  <a:pos x="33" y="36"/>
                </a:cxn>
                <a:cxn ang="0">
                  <a:pos x="0" y="36"/>
                </a:cxn>
                <a:cxn ang="0">
                  <a:pos x="0" y="0"/>
                </a:cxn>
              </a:cxnLst>
              <a:rect l="0" t="0" r="r" b="b"/>
              <a:pathLst>
                <a:path w="35" h="36">
                  <a:moveTo>
                    <a:pt x="0" y="0"/>
                  </a:moveTo>
                  <a:lnTo>
                    <a:pt x="35" y="0"/>
                  </a:lnTo>
                  <a:lnTo>
                    <a:pt x="35" y="36"/>
                  </a:lnTo>
                  <a:lnTo>
                    <a:pt x="0" y="36"/>
                  </a:lnTo>
                  <a:lnTo>
                    <a:pt x="0" y="0"/>
                  </a:lnTo>
                  <a:close/>
                  <a:moveTo>
                    <a:pt x="0" y="0"/>
                  </a:moveTo>
                  <a:lnTo>
                    <a:pt x="33" y="0"/>
                  </a:lnTo>
                  <a:lnTo>
                    <a:pt x="33"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5854" name="Freeform 1758"/>
            <p:cNvSpPr>
              <a:spLocks noChangeArrowheads="1"/>
            </p:cNvSpPr>
            <p:nvPr/>
          </p:nvSpPr>
          <p:spPr bwMode="auto">
            <a:xfrm>
              <a:off x="4981" y="1443"/>
              <a:ext cx="35" cy="39"/>
            </a:xfrm>
            <a:custGeom>
              <a:avLst/>
              <a:gdLst/>
              <a:ahLst/>
              <a:cxnLst>
                <a:cxn ang="0">
                  <a:pos x="0" y="0"/>
                </a:cxn>
                <a:cxn ang="0">
                  <a:pos x="33" y="0"/>
                </a:cxn>
                <a:cxn ang="0">
                  <a:pos x="33" y="36"/>
                </a:cxn>
                <a:cxn ang="0">
                  <a:pos x="0" y="36"/>
                </a:cxn>
                <a:cxn ang="0">
                  <a:pos x="0" y="0"/>
                </a:cxn>
                <a:cxn ang="0">
                  <a:pos x="0" y="0"/>
                </a:cxn>
                <a:cxn ang="0">
                  <a:pos x="31" y="0"/>
                </a:cxn>
                <a:cxn ang="0">
                  <a:pos x="31" y="36"/>
                </a:cxn>
                <a:cxn ang="0">
                  <a:pos x="0" y="36"/>
                </a:cxn>
                <a:cxn ang="0">
                  <a:pos x="0" y="0"/>
                </a:cxn>
              </a:cxnLst>
              <a:rect l="0" t="0" r="r" b="b"/>
              <a:pathLst>
                <a:path w="33" h="36">
                  <a:moveTo>
                    <a:pt x="0" y="0"/>
                  </a:moveTo>
                  <a:lnTo>
                    <a:pt x="33" y="0"/>
                  </a:lnTo>
                  <a:lnTo>
                    <a:pt x="33" y="36"/>
                  </a:lnTo>
                  <a:lnTo>
                    <a:pt x="0" y="36"/>
                  </a:lnTo>
                  <a:lnTo>
                    <a:pt x="0" y="0"/>
                  </a:lnTo>
                  <a:close/>
                  <a:moveTo>
                    <a:pt x="0" y="0"/>
                  </a:moveTo>
                  <a:lnTo>
                    <a:pt x="31" y="0"/>
                  </a:lnTo>
                  <a:lnTo>
                    <a:pt x="31"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5855" name="Freeform 1759"/>
            <p:cNvSpPr>
              <a:spLocks noChangeArrowheads="1"/>
            </p:cNvSpPr>
            <p:nvPr/>
          </p:nvSpPr>
          <p:spPr bwMode="auto">
            <a:xfrm>
              <a:off x="4981" y="1443"/>
              <a:ext cx="33" cy="39"/>
            </a:xfrm>
            <a:custGeom>
              <a:avLst/>
              <a:gdLst/>
              <a:ahLst/>
              <a:cxnLst>
                <a:cxn ang="0">
                  <a:pos x="0" y="0"/>
                </a:cxn>
                <a:cxn ang="0">
                  <a:pos x="31" y="0"/>
                </a:cxn>
                <a:cxn ang="0">
                  <a:pos x="31" y="36"/>
                </a:cxn>
                <a:cxn ang="0">
                  <a:pos x="0" y="36"/>
                </a:cxn>
                <a:cxn ang="0">
                  <a:pos x="0" y="0"/>
                </a:cxn>
                <a:cxn ang="0">
                  <a:pos x="0" y="0"/>
                </a:cxn>
                <a:cxn ang="0">
                  <a:pos x="29" y="0"/>
                </a:cxn>
                <a:cxn ang="0">
                  <a:pos x="29" y="36"/>
                </a:cxn>
                <a:cxn ang="0">
                  <a:pos x="0" y="36"/>
                </a:cxn>
                <a:cxn ang="0">
                  <a:pos x="0" y="0"/>
                </a:cxn>
              </a:cxnLst>
              <a:rect l="0" t="0" r="r" b="b"/>
              <a:pathLst>
                <a:path w="31" h="36">
                  <a:moveTo>
                    <a:pt x="0" y="0"/>
                  </a:moveTo>
                  <a:lnTo>
                    <a:pt x="31" y="0"/>
                  </a:lnTo>
                  <a:lnTo>
                    <a:pt x="31"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5856" name="Freeform 1760"/>
            <p:cNvSpPr>
              <a:spLocks noChangeArrowheads="1"/>
            </p:cNvSpPr>
            <p:nvPr/>
          </p:nvSpPr>
          <p:spPr bwMode="auto">
            <a:xfrm>
              <a:off x="4981" y="1443"/>
              <a:ext cx="31" cy="39"/>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5857" name="Freeform 1761"/>
            <p:cNvSpPr>
              <a:spLocks noChangeArrowheads="1"/>
            </p:cNvSpPr>
            <p:nvPr/>
          </p:nvSpPr>
          <p:spPr bwMode="auto">
            <a:xfrm>
              <a:off x="4981"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5858" name="Freeform 1762"/>
            <p:cNvSpPr>
              <a:spLocks noChangeArrowheads="1"/>
            </p:cNvSpPr>
            <p:nvPr/>
          </p:nvSpPr>
          <p:spPr bwMode="auto">
            <a:xfrm>
              <a:off x="4981" y="1443"/>
              <a:ext cx="26"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5859" name="Freeform 1763"/>
            <p:cNvSpPr>
              <a:spLocks noChangeArrowheads="1"/>
            </p:cNvSpPr>
            <p:nvPr/>
          </p:nvSpPr>
          <p:spPr bwMode="auto">
            <a:xfrm>
              <a:off x="4981" y="1443"/>
              <a:ext cx="24"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grpSp>
      <p:grpSp>
        <p:nvGrpSpPr>
          <p:cNvPr id="11" name="Group 1764"/>
          <p:cNvGrpSpPr>
            <a:grpSpLocks/>
          </p:cNvGrpSpPr>
          <p:nvPr/>
        </p:nvGrpSpPr>
        <p:grpSpPr bwMode="auto">
          <a:xfrm>
            <a:off x="2219040" y="1834753"/>
            <a:ext cx="5366880" cy="538617"/>
            <a:chOff x="1541" y="1274"/>
            <a:chExt cx="3727" cy="374"/>
          </a:xfrm>
        </p:grpSpPr>
        <p:sp>
          <p:nvSpPr>
            <p:cNvPr id="5861" name="Freeform 1765"/>
            <p:cNvSpPr>
              <a:spLocks noChangeArrowheads="1"/>
            </p:cNvSpPr>
            <p:nvPr/>
          </p:nvSpPr>
          <p:spPr bwMode="auto">
            <a:xfrm>
              <a:off x="4981" y="1443"/>
              <a:ext cx="22" cy="39"/>
            </a:xfrm>
            <a:custGeom>
              <a:avLst/>
              <a:gdLst/>
              <a:ahLst/>
              <a:cxnLst>
                <a:cxn ang="0">
                  <a:pos x="0" y="0"/>
                </a:cxn>
                <a:cxn ang="0">
                  <a:pos x="21" y="0"/>
                </a:cxn>
                <a:cxn ang="0">
                  <a:pos x="21" y="36"/>
                </a:cxn>
                <a:cxn ang="0">
                  <a:pos x="0" y="36"/>
                </a:cxn>
                <a:cxn ang="0">
                  <a:pos x="0" y="0"/>
                </a:cxn>
                <a:cxn ang="0">
                  <a:pos x="0" y="0"/>
                </a:cxn>
                <a:cxn ang="0">
                  <a:pos x="20" y="0"/>
                </a:cxn>
                <a:cxn ang="0">
                  <a:pos x="20" y="36"/>
                </a:cxn>
                <a:cxn ang="0">
                  <a:pos x="0" y="36"/>
                </a:cxn>
                <a:cxn ang="0">
                  <a:pos x="0" y="0"/>
                </a:cxn>
              </a:cxnLst>
              <a:rect l="0" t="0" r="r" b="b"/>
              <a:pathLst>
                <a:path w="21" h="36">
                  <a:moveTo>
                    <a:pt x="0" y="0"/>
                  </a:moveTo>
                  <a:lnTo>
                    <a:pt x="21" y="0"/>
                  </a:lnTo>
                  <a:lnTo>
                    <a:pt x="21" y="36"/>
                  </a:lnTo>
                  <a:lnTo>
                    <a:pt x="0" y="36"/>
                  </a:lnTo>
                  <a:lnTo>
                    <a:pt x="0" y="0"/>
                  </a:lnTo>
                  <a:close/>
                  <a:moveTo>
                    <a:pt x="0" y="0"/>
                  </a:moveTo>
                  <a:lnTo>
                    <a:pt x="20" y="0"/>
                  </a:lnTo>
                  <a:lnTo>
                    <a:pt x="20"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5862" name="Freeform 1766"/>
            <p:cNvSpPr>
              <a:spLocks noChangeArrowheads="1"/>
            </p:cNvSpPr>
            <p:nvPr/>
          </p:nvSpPr>
          <p:spPr bwMode="auto">
            <a:xfrm>
              <a:off x="4981" y="1443"/>
              <a:ext cx="21" cy="39"/>
            </a:xfrm>
            <a:custGeom>
              <a:avLst/>
              <a:gdLst/>
              <a:ahLst/>
              <a:cxnLst>
                <a:cxn ang="0">
                  <a:pos x="0" y="0"/>
                </a:cxn>
                <a:cxn ang="0">
                  <a:pos x="20" y="0"/>
                </a:cxn>
                <a:cxn ang="0">
                  <a:pos x="20" y="36"/>
                </a:cxn>
                <a:cxn ang="0">
                  <a:pos x="0" y="36"/>
                </a:cxn>
                <a:cxn ang="0">
                  <a:pos x="0" y="0"/>
                </a:cxn>
                <a:cxn ang="0">
                  <a:pos x="0" y="0"/>
                </a:cxn>
                <a:cxn ang="0">
                  <a:pos x="18" y="0"/>
                </a:cxn>
                <a:cxn ang="0">
                  <a:pos x="18" y="36"/>
                </a:cxn>
                <a:cxn ang="0">
                  <a:pos x="0" y="36"/>
                </a:cxn>
                <a:cxn ang="0">
                  <a:pos x="0" y="0"/>
                </a:cxn>
              </a:cxnLst>
              <a:rect l="0" t="0" r="r" b="b"/>
              <a:pathLst>
                <a:path w="20" h="36">
                  <a:moveTo>
                    <a:pt x="0" y="0"/>
                  </a:moveTo>
                  <a:lnTo>
                    <a:pt x="20" y="0"/>
                  </a:lnTo>
                  <a:lnTo>
                    <a:pt x="20" y="36"/>
                  </a:lnTo>
                  <a:lnTo>
                    <a:pt x="0" y="36"/>
                  </a:lnTo>
                  <a:lnTo>
                    <a:pt x="0" y="0"/>
                  </a:lnTo>
                  <a:close/>
                  <a:moveTo>
                    <a:pt x="0" y="0"/>
                  </a:moveTo>
                  <a:lnTo>
                    <a:pt x="18" y="0"/>
                  </a:lnTo>
                  <a:lnTo>
                    <a:pt x="18"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5863" name="Freeform 1767"/>
            <p:cNvSpPr>
              <a:spLocks noChangeArrowheads="1"/>
            </p:cNvSpPr>
            <p:nvPr/>
          </p:nvSpPr>
          <p:spPr bwMode="auto">
            <a:xfrm>
              <a:off x="4981" y="1443"/>
              <a:ext cx="19" cy="39"/>
            </a:xfrm>
            <a:custGeom>
              <a:avLst/>
              <a:gdLst/>
              <a:ahLst/>
              <a:cxnLst>
                <a:cxn ang="0">
                  <a:pos x="0" y="0"/>
                </a:cxn>
                <a:cxn ang="0">
                  <a:pos x="18" y="0"/>
                </a:cxn>
                <a:cxn ang="0">
                  <a:pos x="18" y="36"/>
                </a:cxn>
                <a:cxn ang="0">
                  <a:pos x="0" y="36"/>
                </a:cxn>
                <a:cxn ang="0">
                  <a:pos x="0" y="0"/>
                </a:cxn>
                <a:cxn ang="0">
                  <a:pos x="0" y="0"/>
                </a:cxn>
                <a:cxn ang="0">
                  <a:pos x="16" y="0"/>
                </a:cxn>
                <a:cxn ang="0">
                  <a:pos x="16" y="36"/>
                </a:cxn>
                <a:cxn ang="0">
                  <a:pos x="0" y="36"/>
                </a:cxn>
                <a:cxn ang="0">
                  <a:pos x="0" y="0"/>
                </a:cxn>
              </a:cxnLst>
              <a:rect l="0" t="0" r="r" b="b"/>
              <a:pathLst>
                <a:path w="18" h="36">
                  <a:moveTo>
                    <a:pt x="0" y="0"/>
                  </a:moveTo>
                  <a:lnTo>
                    <a:pt x="18" y="0"/>
                  </a:lnTo>
                  <a:lnTo>
                    <a:pt x="18" y="36"/>
                  </a:lnTo>
                  <a:lnTo>
                    <a:pt x="0" y="36"/>
                  </a:lnTo>
                  <a:lnTo>
                    <a:pt x="0" y="0"/>
                  </a:lnTo>
                  <a:close/>
                  <a:moveTo>
                    <a:pt x="0" y="0"/>
                  </a:moveTo>
                  <a:lnTo>
                    <a:pt x="16" y="0"/>
                  </a:lnTo>
                  <a:lnTo>
                    <a:pt x="16"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5864" name="Freeform 1768"/>
            <p:cNvSpPr>
              <a:spLocks noChangeArrowheads="1"/>
            </p:cNvSpPr>
            <p:nvPr/>
          </p:nvSpPr>
          <p:spPr bwMode="auto">
            <a:xfrm>
              <a:off x="4981" y="1443"/>
              <a:ext cx="16" cy="39"/>
            </a:xfrm>
            <a:custGeom>
              <a:avLst/>
              <a:gdLst/>
              <a:ahLst/>
              <a:cxnLst>
                <a:cxn ang="0">
                  <a:pos x="0" y="0"/>
                </a:cxn>
                <a:cxn ang="0">
                  <a:pos x="16" y="0"/>
                </a:cxn>
                <a:cxn ang="0">
                  <a:pos x="16" y="36"/>
                </a:cxn>
                <a:cxn ang="0">
                  <a:pos x="0" y="36"/>
                </a:cxn>
                <a:cxn ang="0">
                  <a:pos x="0" y="0"/>
                </a:cxn>
                <a:cxn ang="0">
                  <a:pos x="0" y="0"/>
                </a:cxn>
                <a:cxn ang="0">
                  <a:pos x="14" y="0"/>
                </a:cxn>
                <a:cxn ang="0">
                  <a:pos x="14" y="36"/>
                </a:cxn>
                <a:cxn ang="0">
                  <a:pos x="0" y="36"/>
                </a:cxn>
                <a:cxn ang="0">
                  <a:pos x="0" y="0"/>
                </a:cxn>
              </a:cxnLst>
              <a:rect l="0" t="0" r="r" b="b"/>
              <a:pathLst>
                <a:path w="16" h="36">
                  <a:moveTo>
                    <a:pt x="0" y="0"/>
                  </a:moveTo>
                  <a:lnTo>
                    <a:pt x="16" y="0"/>
                  </a:lnTo>
                  <a:lnTo>
                    <a:pt x="16" y="36"/>
                  </a:lnTo>
                  <a:lnTo>
                    <a:pt x="0" y="36"/>
                  </a:lnTo>
                  <a:lnTo>
                    <a:pt x="0" y="0"/>
                  </a:lnTo>
                  <a:close/>
                  <a:moveTo>
                    <a:pt x="0" y="0"/>
                  </a:moveTo>
                  <a:lnTo>
                    <a:pt x="14" y="0"/>
                  </a:lnTo>
                  <a:lnTo>
                    <a:pt x="14"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5865" name="Freeform 1769"/>
            <p:cNvSpPr>
              <a:spLocks noChangeArrowheads="1"/>
            </p:cNvSpPr>
            <p:nvPr/>
          </p:nvSpPr>
          <p:spPr bwMode="auto">
            <a:xfrm>
              <a:off x="4981" y="1443"/>
              <a:ext cx="14" cy="39"/>
            </a:xfrm>
            <a:custGeom>
              <a:avLst/>
              <a:gdLst/>
              <a:ahLst/>
              <a:cxnLst>
                <a:cxn ang="0">
                  <a:pos x="0" y="0"/>
                </a:cxn>
                <a:cxn ang="0">
                  <a:pos x="14" y="0"/>
                </a:cxn>
                <a:cxn ang="0">
                  <a:pos x="14" y="36"/>
                </a:cxn>
                <a:cxn ang="0">
                  <a:pos x="0" y="36"/>
                </a:cxn>
                <a:cxn ang="0">
                  <a:pos x="0" y="0"/>
                </a:cxn>
                <a:cxn ang="0">
                  <a:pos x="0" y="0"/>
                </a:cxn>
                <a:cxn ang="0">
                  <a:pos x="12" y="0"/>
                </a:cxn>
                <a:cxn ang="0">
                  <a:pos x="12" y="36"/>
                </a:cxn>
                <a:cxn ang="0">
                  <a:pos x="0" y="36"/>
                </a:cxn>
                <a:cxn ang="0">
                  <a:pos x="0" y="0"/>
                </a:cxn>
              </a:cxnLst>
              <a:rect l="0" t="0" r="r" b="b"/>
              <a:pathLst>
                <a:path w="14" h="36">
                  <a:moveTo>
                    <a:pt x="0" y="0"/>
                  </a:moveTo>
                  <a:lnTo>
                    <a:pt x="14" y="0"/>
                  </a:lnTo>
                  <a:lnTo>
                    <a:pt x="14" y="36"/>
                  </a:lnTo>
                  <a:lnTo>
                    <a:pt x="0" y="36"/>
                  </a:lnTo>
                  <a:lnTo>
                    <a:pt x="0" y="0"/>
                  </a:lnTo>
                  <a:close/>
                  <a:moveTo>
                    <a:pt x="0" y="0"/>
                  </a:moveTo>
                  <a:lnTo>
                    <a:pt x="12" y="0"/>
                  </a:lnTo>
                  <a:lnTo>
                    <a:pt x="12"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5866" name="Freeform 1770"/>
            <p:cNvSpPr>
              <a:spLocks noChangeArrowheads="1"/>
            </p:cNvSpPr>
            <p:nvPr/>
          </p:nvSpPr>
          <p:spPr bwMode="auto">
            <a:xfrm>
              <a:off x="4981" y="1443"/>
              <a:ext cx="12" cy="39"/>
            </a:xfrm>
            <a:custGeom>
              <a:avLst/>
              <a:gdLst/>
              <a:ahLst/>
              <a:cxnLst>
                <a:cxn ang="0">
                  <a:pos x="0" y="0"/>
                </a:cxn>
                <a:cxn ang="0">
                  <a:pos x="12" y="0"/>
                </a:cxn>
                <a:cxn ang="0">
                  <a:pos x="12" y="36"/>
                </a:cxn>
                <a:cxn ang="0">
                  <a:pos x="0" y="36"/>
                </a:cxn>
                <a:cxn ang="0">
                  <a:pos x="0" y="0"/>
                </a:cxn>
                <a:cxn ang="0">
                  <a:pos x="0" y="0"/>
                </a:cxn>
                <a:cxn ang="0">
                  <a:pos x="10" y="0"/>
                </a:cxn>
                <a:cxn ang="0">
                  <a:pos x="10" y="36"/>
                </a:cxn>
                <a:cxn ang="0">
                  <a:pos x="0" y="36"/>
                </a:cxn>
                <a:cxn ang="0">
                  <a:pos x="0" y="0"/>
                </a:cxn>
              </a:cxnLst>
              <a:rect l="0" t="0" r="r" b="b"/>
              <a:pathLst>
                <a:path w="12" h="36">
                  <a:moveTo>
                    <a:pt x="0" y="0"/>
                  </a:moveTo>
                  <a:lnTo>
                    <a:pt x="12" y="0"/>
                  </a:lnTo>
                  <a:lnTo>
                    <a:pt x="12" y="36"/>
                  </a:lnTo>
                  <a:lnTo>
                    <a:pt x="0" y="36"/>
                  </a:lnTo>
                  <a:lnTo>
                    <a:pt x="0" y="0"/>
                  </a:lnTo>
                  <a:close/>
                  <a:moveTo>
                    <a:pt x="0" y="0"/>
                  </a:moveTo>
                  <a:lnTo>
                    <a:pt x="10" y="0"/>
                  </a:lnTo>
                  <a:lnTo>
                    <a:pt x="10"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5867" name="Freeform 1771"/>
            <p:cNvSpPr>
              <a:spLocks noChangeArrowheads="1"/>
            </p:cNvSpPr>
            <p:nvPr/>
          </p:nvSpPr>
          <p:spPr bwMode="auto">
            <a:xfrm>
              <a:off x="4981" y="1443"/>
              <a:ext cx="10" cy="39"/>
            </a:xfrm>
            <a:custGeom>
              <a:avLst/>
              <a:gdLst/>
              <a:ahLst/>
              <a:cxnLst>
                <a:cxn ang="0">
                  <a:pos x="0" y="0"/>
                </a:cxn>
                <a:cxn ang="0">
                  <a:pos x="10" y="0"/>
                </a:cxn>
                <a:cxn ang="0">
                  <a:pos x="10" y="36"/>
                </a:cxn>
                <a:cxn ang="0">
                  <a:pos x="0" y="36"/>
                </a:cxn>
                <a:cxn ang="0">
                  <a:pos x="0" y="0"/>
                </a:cxn>
                <a:cxn ang="0">
                  <a:pos x="0" y="0"/>
                </a:cxn>
                <a:cxn ang="0">
                  <a:pos x="8" y="0"/>
                </a:cxn>
                <a:cxn ang="0">
                  <a:pos x="8" y="36"/>
                </a:cxn>
                <a:cxn ang="0">
                  <a:pos x="0" y="36"/>
                </a:cxn>
                <a:cxn ang="0">
                  <a:pos x="0" y="0"/>
                </a:cxn>
              </a:cxnLst>
              <a:rect l="0" t="0" r="r" b="b"/>
              <a:pathLst>
                <a:path w="10" h="36">
                  <a:moveTo>
                    <a:pt x="0" y="0"/>
                  </a:moveTo>
                  <a:lnTo>
                    <a:pt x="10" y="0"/>
                  </a:lnTo>
                  <a:lnTo>
                    <a:pt x="10" y="36"/>
                  </a:lnTo>
                  <a:lnTo>
                    <a:pt x="0" y="36"/>
                  </a:lnTo>
                  <a:lnTo>
                    <a:pt x="0" y="0"/>
                  </a:lnTo>
                  <a:close/>
                  <a:moveTo>
                    <a:pt x="0" y="0"/>
                  </a:moveTo>
                  <a:lnTo>
                    <a:pt x="8" y="0"/>
                  </a:lnTo>
                  <a:lnTo>
                    <a:pt x="8"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5868" name="Freeform 1772"/>
            <p:cNvSpPr>
              <a:spLocks noChangeArrowheads="1"/>
            </p:cNvSpPr>
            <p:nvPr/>
          </p:nvSpPr>
          <p:spPr bwMode="auto">
            <a:xfrm>
              <a:off x="4981" y="1443"/>
              <a:ext cx="8" cy="39"/>
            </a:xfrm>
            <a:custGeom>
              <a:avLst/>
              <a:gdLst/>
              <a:ahLst/>
              <a:cxnLst>
                <a:cxn ang="0">
                  <a:pos x="0" y="0"/>
                </a:cxn>
                <a:cxn ang="0">
                  <a:pos x="8" y="0"/>
                </a:cxn>
                <a:cxn ang="0">
                  <a:pos x="8" y="36"/>
                </a:cxn>
                <a:cxn ang="0">
                  <a:pos x="0" y="36"/>
                </a:cxn>
                <a:cxn ang="0">
                  <a:pos x="0" y="0"/>
                </a:cxn>
                <a:cxn ang="0">
                  <a:pos x="0" y="0"/>
                </a:cxn>
                <a:cxn ang="0">
                  <a:pos x="6" y="0"/>
                </a:cxn>
                <a:cxn ang="0">
                  <a:pos x="6" y="36"/>
                </a:cxn>
                <a:cxn ang="0">
                  <a:pos x="0" y="36"/>
                </a:cxn>
                <a:cxn ang="0">
                  <a:pos x="0" y="0"/>
                </a:cxn>
              </a:cxnLst>
              <a:rect l="0" t="0" r="r" b="b"/>
              <a:pathLst>
                <a:path w="8" h="36">
                  <a:moveTo>
                    <a:pt x="0" y="0"/>
                  </a:moveTo>
                  <a:lnTo>
                    <a:pt x="8" y="0"/>
                  </a:lnTo>
                  <a:lnTo>
                    <a:pt x="8"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5869" name="Freeform 1773"/>
            <p:cNvSpPr>
              <a:spLocks noChangeArrowheads="1"/>
            </p:cNvSpPr>
            <p:nvPr/>
          </p:nvSpPr>
          <p:spPr bwMode="auto">
            <a:xfrm>
              <a:off x="4981" y="1443"/>
              <a:ext cx="6" cy="39"/>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5870" name="Freeform 1774"/>
            <p:cNvSpPr>
              <a:spLocks noChangeArrowheads="1"/>
            </p:cNvSpPr>
            <p:nvPr/>
          </p:nvSpPr>
          <p:spPr bwMode="auto">
            <a:xfrm>
              <a:off x="4981" y="1443"/>
              <a:ext cx="3" cy="39"/>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5871" name="Freeform 1775"/>
            <p:cNvSpPr>
              <a:spLocks noChangeArrowheads="1"/>
            </p:cNvSpPr>
            <p:nvPr/>
          </p:nvSpPr>
          <p:spPr bwMode="auto">
            <a:xfrm>
              <a:off x="4981"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5872" name="Freeform 1776"/>
            <p:cNvSpPr>
              <a:spLocks noChangeArrowheads="1"/>
            </p:cNvSpPr>
            <p:nvPr/>
          </p:nvSpPr>
          <p:spPr bwMode="auto">
            <a:xfrm>
              <a:off x="4981"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5873" name="Freeform 1777"/>
            <p:cNvSpPr>
              <a:spLocks noChangeArrowheads="1"/>
            </p:cNvSpPr>
            <p:nvPr/>
          </p:nvSpPr>
          <p:spPr bwMode="auto">
            <a:xfrm>
              <a:off x="4981"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5874" name="Freeform 1778"/>
            <p:cNvSpPr>
              <a:spLocks noChangeArrowheads="1"/>
            </p:cNvSpPr>
            <p:nvPr/>
          </p:nvSpPr>
          <p:spPr bwMode="auto">
            <a:xfrm>
              <a:off x="4635"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5875" name="Freeform 1779"/>
            <p:cNvSpPr>
              <a:spLocks noChangeArrowheads="1"/>
            </p:cNvSpPr>
            <p:nvPr/>
          </p:nvSpPr>
          <p:spPr bwMode="auto">
            <a:xfrm>
              <a:off x="4635"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5876" name="Freeform 1780"/>
            <p:cNvSpPr>
              <a:spLocks noChangeArrowheads="1"/>
            </p:cNvSpPr>
            <p:nvPr/>
          </p:nvSpPr>
          <p:spPr bwMode="auto">
            <a:xfrm>
              <a:off x="4635"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5877" name="Freeform 1781"/>
            <p:cNvSpPr>
              <a:spLocks noChangeArrowheads="1"/>
            </p:cNvSpPr>
            <p:nvPr/>
          </p:nvSpPr>
          <p:spPr bwMode="auto">
            <a:xfrm>
              <a:off x="4635" y="1443"/>
              <a:ext cx="280" cy="39"/>
            </a:xfrm>
            <a:custGeom>
              <a:avLst/>
              <a:gdLst/>
              <a:ahLst/>
              <a:cxnLst>
                <a:cxn ang="0">
                  <a:pos x="0" y="0"/>
                </a:cxn>
                <a:cxn ang="0">
                  <a:pos x="255" y="0"/>
                </a:cxn>
                <a:cxn ang="0">
                  <a:pos x="255" y="36"/>
                </a:cxn>
                <a:cxn ang="0">
                  <a:pos x="0" y="36"/>
                </a:cxn>
                <a:cxn ang="0">
                  <a:pos x="0" y="0"/>
                </a:cxn>
                <a:cxn ang="0">
                  <a:pos x="0" y="0"/>
                </a:cxn>
                <a:cxn ang="0">
                  <a:pos x="253" y="0"/>
                </a:cxn>
                <a:cxn ang="0">
                  <a:pos x="253" y="36"/>
                </a:cxn>
                <a:cxn ang="0">
                  <a:pos x="0" y="36"/>
                </a:cxn>
                <a:cxn ang="0">
                  <a:pos x="0" y="0"/>
                </a:cxn>
              </a:cxnLst>
              <a:rect l="0" t="0" r="r" b="b"/>
              <a:pathLst>
                <a:path w="255" h="36">
                  <a:moveTo>
                    <a:pt x="0" y="0"/>
                  </a:moveTo>
                  <a:lnTo>
                    <a:pt x="255" y="0"/>
                  </a:lnTo>
                  <a:lnTo>
                    <a:pt x="255" y="36"/>
                  </a:lnTo>
                  <a:lnTo>
                    <a:pt x="0" y="36"/>
                  </a:lnTo>
                  <a:lnTo>
                    <a:pt x="0" y="0"/>
                  </a:lnTo>
                  <a:close/>
                  <a:moveTo>
                    <a:pt x="0" y="0"/>
                  </a:moveTo>
                  <a:lnTo>
                    <a:pt x="253" y="0"/>
                  </a:lnTo>
                  <a:lnTo>
                    <a:pt x="253"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5878" name="Freeform 1782"/>
            <p:cNvSpPr>
              <a:spLocks noChangeArrowheads="1"/>
            </p:cNvSpPr>
            <p:nvPr/>
          </p:nvSpPr>
          <p:spPr bwMode="auto">
            <a:xfrm>
              <a:off x="4635" y="1443"/>
              <a:ext cx="278" cy="39"/>
            </a:xfrm>
            <a:custGeom>
              <a:avLst/>
              <a:gdLst/>
              <a:ahLst/>
              <a:cxnLst>
                <a:cxn ang="0">
                  <a:pos x="0" y="0"/>
                </a:cxn>
                <a:cxn ang="0">
                  <a:pos x="253" y="0"/>
                </a:cxn>
                <a:cxn ang="0">
                  <a:pos x="253" y="36"/>
                </a:cxn>
                <a:cxn ang="0">
                  <a:pos x="0" y="36"/>
                </a:cxn>
                <a:cxn ang="0">
                  <a:pos x="0" y="0"/>
                </a:cxn>
                <a:cxn ang="0">
                  <a:pos x="0" y="0"/>
                </a:cxn>
                <a:cxn ang="0">
                  <a:pos x="251" y="0"/>
                </a:cxn>
                <a:cxn ang="0">
                  <a:pos x="251" y="36"/>
                </a:cxn>
                <a:cxn ang="0">
                  <a:pos x="0" y="36"/>
                </a:cxn>
                <a:cxn ang="0">
                  <a:pos x="0" y="0"/>
                </a:cxn>
              </a:cxnLst>
              <a:rect l="0" t="0" r="r" b="b"/>
              <a:pathLst>
                <a:path w="253" h="36">
                  <a:moveTo>
                    <a:pt x="0" y="0"/>
                  </a:moveTo>
                  <a:lnTo>
                    <a:pt x="253" y="0"/>
                  </a:lnTo>
                  <a:lnTo>
                    <a:pt x="253" y="36"/>
                  </a:lnTo>
                  <a:lnTo>
                    <a:pt x="0" y="36"/>
                  </a:lnTo>
                  <a:lnTo>
                    <a:pt x="0" y="0"/>
                  </a:lnTo>
                  <a:close/>
                  <a:moveTo>
                    <a:pt x="0" y="0"/>
                  </a:moveTo>
                  <a:lnTo>
                    <a:pt x="251" y="0"/>
                  </a:lnTo>
                  <a:lnTo>
                    <a:pt x="251"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5879" name="Freeform 1783"/>
            <p:cNvSpPr>
              <a:spLocks noChangeArrowheads="1"/>
            </p:cNvSpPr>
            <p:nvPr/>
          </p:nvSpPr>
          <p:spPr bwMode="auto">
            <a:xfrm>
              <a:off x="4635" y="1443"/>
              <a:ext cx="276" cy="39"/>
            </a:xfrm>
            <a:custGeom>
              <a:avLst/>
              <a:gdLst/>
              <a:ahLst/>
              <a:cxnLst>
                <a:cxn ang="0">
                  <a:pos x="0" y="0"/>
                </a:cxn>
                <a:cxn ang="0">
                  <a:pos x="251" y="0"/>
                </a:cxn>
                <a:cxn ang="0">
                  <a:pos x="251" y="36"/>
                </a:cxn>
                <a:cxn ang="0">
                  <a:pos x="0" y="36"/>
                </a:cxn>
                <a:cxn ang="0">
                  <a:pos x="0" y="0"/>
                </a:cxn>
                <a:cxn ang="0">
                  <a:pos x="0" y="0"/>
                </a:cxn>
                <a:cxn ang="0">
                  <a:pos x="249" y="0"/>
                </a:cxn>
                <a:cxn ang="0">
                  <a:pos x="249" y="36"/>
                </a:cxn>
                <a:cxn ang="0">
                  <a:pos x="0" y="36"/>
                </a:cxn>
                <a:cxn ang="0">
                  <a:pos x="0" y="0"/>
                </a:cxn>
              </a:cxnLst>
              <a:rect l="0" t="0" r="r" b="b"/>
              <a:pathLst>
                <a:path w="251" h="36">
                  <a:moveTo>
                    <a:pt x="0" y="0"/>
                  </a:moveTo>
                  <a:lnTo>
                    <a:pt x="251" y="0"/>
                  </a:lnTo>
                  <a:lnTo>
                    <a:pt x="251" y="36"/>
                  </a:lnTo>
                  <a:lnTo>
                    <a:pt x="0" y="36"/>
                  </a:lnTo>
                  <a:lnTo>
                    <a:pt x="0" y="0"/>
                  </a:lnTo>
                  <a:close/>
                  <a:moveTo>
                    <a:pt x="0" y="0"/>
                  </a:moveTo>
                  <a:lnTo>
                    <a:pt x="249" y="0"/>
                  </a:lnTo>
                  <a:lnTo>
                    <a:pt x="249"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5880" name="Freeform 1784"/>
            <p:cNvSpPr>
              <a:spLocks noChangeArrowheads="1"/>
            </p:cNvSpPr>
            <p:nvPr/>
          </p:nvSpPr>
          <p:spPr bwMode="auto">
            <a:xfrm>
              <a:off x="4635" y="1443"/>
              <a:ext cx="274" cy="39"/>
            </a:xfrm>
            <a:custGeom>
              <a:avLst/>
              <a:gdLst/>
              <a:ahLst/>
              <a:cxnLst>
                <a:cxn ang="0">
                  <a:pos x="0" y="0"/>
                </a:cxn>
                <a:cxn ang="0">
                  <a:pos x="249" y="0"/>
                </a:cxn>
                <a:cxn ang="0">
                  <a:pos x="249" y="36"/>
                </a:cxn>
                <a:cxn ang="0">
                  <a:pos x="0" y="36"/>
                </a:cxn>
                <a:cxn ang="0">
                  <a:pos x="0" y="0"/>
                </a:cxn>
                <a:cxn ang="0">
                  <a:pos x="0" y="0"/>
                </a:cxn>
                <a:cxn ang="0">
                  <a:pos x="247" y="0"/>
                </a:cxn>
                <a:cxn ang="0">
                  <a:pos x="247" y="36"/>
                </a:cxn>
                <a:cxn ang="0">
                  <a:pos x="0" y="36"/>
                </a:cxn>
                <a:cxn ang="0">
                  <a:pos x="0" y="0"/>
                </a:cxn>
              </a:cxnLst>
              <a:rect l="0" t="0" r="r" b="b"/>
              <a:pathLst>
                <a:path w="249" h="36">
                  <a:moveTo>
                    <a:pt x="0" y="0"/>
                  </a:moveTo>
                  <a:lnTo>
                    <a:pt x="249" y="0"/>
                  </a:lnTo>
                  <a:lnTo>
                    <a:pt x="249" y="36"/>
                  </a:lnTo>
                  <a:lnTo>
                    <a:pt x="0" y="36"/>
                  </a:lnTo>
                  <a:lnTo>
                    <a:pt x="0" y="0"/>
                  </a:lnTo>
                  <a:close/>
                  <a:moveTo>
                    <a:pt x="0" y="0"/>
                  </a:moveTo>
                  <a:lnTo>
                    <a:pt x="247" y="0"/>
                  </a:lnTo>
                  <a:lnTo>
                    <a:pt x="247"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5881" name="Freeform 1785"/>
            <p:cNvSpPr>
              <a:spLocks noChangeArrowheads="1"/>
            </p:cNvSpPr>
            <p:nvPr/>
          </p:nvSpPr>
          <p:spPr bwMode="auto">
            <a:xfrm>
              <a:off x="4635" y="1443"/>
              <a:ext cx="271" cy="39"/>
            </a:xfrm>
            <a:custGeom>
              <a:avLst/>
              <a:gdLst/>
              <a:ahLst/>
              <a:cxnLst>
                <a:cxn ang="0">
                  <a:pos x="0" y="0"/>
                </a:cxn>
                <a:cxn ang="0">
                  <a:pos x="247" y="0"/>
                </a:cxn>
                <a:cxn ang="0">
                  <a:pos x="247" y="36"/>
                </a:cxn>
                <a:cxn ang="0">
                  <a:pos x="0" y="36"/>
                </a:cxn>
                <a:cxn ang="0">
                  <a:pos x="0" y="0"/>
                </a:cxn>
                <a:cxn ang="0">
                  <a:pos x="0" y="0"/>
                </a:cxn>
                <a:cxn ang="0">
                  <a:pos x="245" y="0"/>
                </a:cxn>
                <a:cxn ang="0">
                  <a:pos x="245" y="36"/>
                </a:cxn>
                <a:cxn ang="0">
                  <a:pos x="0" y="36"/>
                </a:cxn>
                <a:cxn ang="0">
                  <a:pos x="0" y="0"/>
                </a:cxn>
              </a:cxnLst>
              <a:rect l="0" t="0" r="r" b="b"/>
              <a:pathLst>
                <a:path w="247" h="36">
                  <a:moveTo>
                    <a:pt x="0" y="0"/>
                  </a:moveTo>
                  <a:lnTo>
                    <a:pt x="247" y="0"/>
                  </a:lnTo>
                  <a:lnTo>
                    <a:pt x="247" y="36"/>
                  </a:lnTo>
                  <a:lnTo>
                    <a:pt x="0" y="36"/>
                  </a:lnTo>
                  <a:lnTo>
                    <a:pt x="0" y="0"/>
                  </a:lnTo>
                  <a:close/>
                  <a:moveTo>
                    <a:pt x="0" y="0"/>
                  </a:moveTo>
                  <a:lnTo>
                    <a:pt x="245" y="0"/>
                  </a:lnTo>
                  <a:lnTo>
                    <a:pt x="245"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5882" name="Freeform 1786"/>
            <p:cNvSpPr>
              <a:spLocks noChangeArrowheads="1"/>
            </p:cNvSpPr>
            <p:nvPr/>
          </p:nvSpPr>
          <p:spPr bwMode="auto">
            <a:xfrm>
              <a:off x="4635" y="1443"/>
              <a:ext cx="269" cy="39"/>
            </a:xfrm>
            <a:custGeom>
              <a:avLst/>
              <a:gdLst/>
              <a:ahLst/>
              <a:cxnLst>
                <a:cxn ang="0">
                  <a:pos x="0" y="0"/>
                </a:cxn>
                <a:cxn ang="0">
                  <a:pos x="245" y="0"/>
                </a:cxn>
                <a:cxn ang="0">
                  <a:pos x="245" y="36"/>
                </a:cxn>
                <a:cxn ang="0">
                  <a:pos x="0" y="36"/>
                </a:cxn>
                <a:cxn ang="0">
                  <a:pos x="0" y="0"/>
                </a:cxn>
                <a:cxn ang="0">
                  <a:pos x="0" y="0"/>
                </a:cxn>
                <a:cxn ang="0">
                  <a:pos x="243" y="0"/>
                </a:cxn>
                <a:cxn ang="0">
                  <a:pos x="243" y="36"/>
                </a:cxn>
                <a:cxn ang="0">
                  <a:pos x="0" y="36"/>
                </a:cxn>
                <a:cxn ang="0">
                  <a:pos x="0" y="0"/>
                </a:cxn>
              </a:cxnLst>
              <a:rect l="0" t="0" r="r" b="b"/>
              <a:pathLst>
                <a:path w="245" h="36">
                  <a:moveTo>
                    <a:pt x="0" y="0"/>
                  </a:moveTo>
                  <a:lnTo>
                    <a:pt x="245" y="0"/>
                  </a:lnTo>
                  <a:lnTo>
                    <a:pt x="245" y="36"/>
                  </a:lnTo>
                  <a:lnTo>
                    <a:pt x="0" y="36"/>
                  </a:lnTo>
                  <a:lnTo>
                    <a:pt x="0" y="0"/>
                  </a:lnTo>
                  <a:close/>
                  <a:moveTo>
                    <a:pt x="0" y="0"/>
                  </a:moveTo>
                  <a:lnTo>
                    <a:pt x="243" y="0"/>
                  </a:lnTo>
                  <a:lnTo>
                    <a:pt x="243"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5883" name="Freeform 1787"/>
            <p:cNvSpPr>
              <a:spLocks noChangeArrowheads="1"/>
            </p:cNvSpPr>
            <p:nvPr/>
          </p:nvSpPr>
          <p:spPr bwMode="auto">
            <a:xfrm>
              <a:off x="4635" y="1443"/>
              <a:ext cx="267" cy="39"/>
            </a:xfrm>
            <a:custGeom>
              <a:avLst/>
              <a:gdLst/>
              <a:ahLst/>
              <a:cxnLst>
                <a:cxn ang="0">
                  <a:pos x="0" y="0"/>
                </a:cxn>
                <a:cxn ang="0">
                  <a:pos x="243" y="0"/>
                </a:cxn>
                <a:cxn ang="0">
                  <a:pos x="243" y="36"/>
                </a:cxn>
                <a:cxn ang="0">
                  <a:pos x="0" y="36"/>
                </a:cxn>
                <a:cxn ang="0">
                  <a:pos x="0" y="0"/>
                </a:cxn>
                <a:cxn ang="0">
                  <a:pos x="0" y="0"/>
                </a:cxn>
                <a:cxn ang="0">
                  <a:pos x="241" y="0"/>
                </a:cxn>
                <a:cxn ang="0">
                  <a:pos x="241" y="36"/>
                </a:cxn>
                <a:cxn ang="0">
                  <a:pos x="0" y="36"/>
                </a:cxn>
                <a:cxn ang="0">
                  <a:pos x="0" y="0"/>
                </a:cxn>
              </a:cxnLst>
              <a:rect l="0" t="0" r="r" b="b"/>
              <a:pathLst>
                <a:path w="243" h="36">
                  <a:moveTo>
                    <a:pt x="0" y="0"/>
                  </a:moveTo>
                  <a:lnTo>
                    <a:pt x="243" y="0"/>
                  </a:lnTo>
                  <a:lnTo>
                    <a:pt x="243" y="36"/>
                  </a:lnTo>
                  <a:lnTo>
                    <a:pt x="0" y="36"/>
                  </a:lnTo>
                  <a:lnTo>
                    <a:pt x="0" y="0"/>
                  </a:lnTo>
                  <a:close/>
                  <a:moveTo>
                    <a:pt x="0" y="0"/>
                  </a:moveTo>
                  <a:lnTo>
                    <a:pt x="241" y="0"/>
                  </a:lnTo>
                  <a:lnTo>
                    <a:pt x="241"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5884" name="Freeform 1788"/>
            <p:cNvSpPr>
              <a:spLocks noChangeArrowheads="1"/>
            </p:cNvSpPr>
            <p:nvPr/>
          </p:nvSpPr>
          <p:spPr bwMode="auto">
            <a:xfrm>
              <a:off x="4635" y="1443"/>
              <a:ext cx="265" cy="39"/>
            </a:xfrm>
            <a:custGeom>
              <a:avLst/>
              <a:gdLst/>
              <a:ahLst/>
              <a:cxnLst>
                <a:cxn ang="0">
                  <a:pos x="0" y="0"/>
                </a:cxn>
                <a:cxn ang="0">
                  <a:pos x="241" y="0"/>
                </a:cxn>
                <a:cxn ang="0">
                  <a:pos x="241" y="36"/>
                </a:cxn>
                <a:cxn ang="0">
                  <a:pos x="0" y="36"/>
                </a:cxn>
                <a:cxn ang="0">
                  <a:pos x="0" y="0"/>
                </a:cxn>
                <a:cxn ang="0">
                  <a:pos x="0" y="0"/>
                </a:cxn>
                <a:cxn ang="0">
                  <a:pos x="240" y="0"/>
                </a:cxn>
                <a:cxn ang="0">
                  <a:pos x="240" y="36"/>
                </a:cxn>
                <a:cxn ang="0">
                  <a:pos x="0" y="36"/>
                </a:cxn>
                <a:cxn ang="0">
                  <a:pos x="0" y="0"/>
                </a:cxn>
              </a:cxnLst>
              <a:rect l="0" t="0" r="r" b="b"/>
              <a:pathLst>
                <a:path w="241" h="36">
                  <a:moveTo>
                    <a:pt x="0" y="0"/>
                  </a:moveTo>
                  <a:lnTo>
                    <a:pt x="241" y="0"/>
                  </a:lnTo>
                  <a:lnTo>
                    <a:pt x="241"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5885" name="Freeform 1789"/>
            <p:cNvSpPr>
              <a:spLocks noChangeArrowheads="1"/>
            </p:cNvSpPr>
            <p:nvPr/>
          </p:nvSpPr>
          <p:spPr bwMode="auto">
            <a:xfrm>
              <a:off x="4635" y="1443"/>
              <a:ext cx="263"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5886" name="Freeform 1790"/>
            <p:cNvSpPr>
              <a:spLocks noChangeArrowheads="1"/>
            </p:cNvSpPr>
            <p:nvPr/>
          </p:nvSpPr>
          <p:spPr bwMode="auto">
            <a:xfrm>
              <a:off x="4635" y="1443"/>
              <a:ext cx="261"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5887" name="Freeform 1791"/>
            <p:cNvSpPr>
              <a:spLocks noChangeArrowheads="1"/>
            </p:cNvSpPr>
            <p:nvPr/>
          </p:nvSpPr>
          <p:spPr bwMode="auto">
            <a:xfrm>
              <a:off x="4635"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5888" name="Freeform 1792"/>
            <p:cNvSpPr>
              <a:spLocks noChangeArrowheads="1"/>
            </p:cNvSpPr>
            <p:nvPr/>
          </p:nvSpPr>
          <p:spPr bwMode="auto">
            <a:xfrm>
              <a:off x="4635"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5889" name="Freeform 1793"/>
            <p:cNvSpPr>
              <a:spLocks noChangeArrowheads="1"/>
            </p:cNvSpPr>
            <p:nvPr/>
          </p:nvSpPr>
          <p:spPr bwMode="auto">
            <a:xfrm>
              <a:off x="4635" y="1443"/>
              <a:ext cx="255" cy="39"/>
            </a:xfrm>
            <a:custGeom>
              <a:avLst/>
              <a:gdLst/>
              <a:ahLst/>
              <a:cxnLst>
                <a:cxn ang="0">
                  <a:pos x="0" y="0"/>
                </a:cxn>
                <a:cxn ang="0">
                  <a:pos x="232" y="0"/>
                </a:cxn>
                <a:cxn ang="0">
                  <a:pos x="232" y="36"/>
                </a:cxn>
                <a:cxn ang="0">
                  <a:pos x="0" y="36"/>
                </a:cxn>
                <a:cxn ang="0">
                  <a:pos x="0" y="0"/>
                </a:cxn>
                <a:cxn ang="0">
                  <a:pos x="0" y="0"/>
                </a:cxn>
                <a:cxn ang="0">
                  <a:pos x="230" y="0"/>
                </a:cxn>
                <a:cxn ang="0">
                  <a:pos x="230" y="36"/>
                </a:cxn>
                <a:cxn ang="0">
                  <a:pos x="0" y="36"/>
                </a:cxn>
                <a:cxn ang="0">
                  <a:pos x="0" y="0"/>
                </a:cxn>
              </a:cxnLst>
              <a:rect l="0" t="0" r="r" b="b"/>
              <a:pathLst>
                <a:path w="232" h="36">
                  <a:moveTo>
                    <a:pt x="0" y="0"/>
                  </a:moveTo>
                  <a:lnTo>
                    <a:pt x="232" y="0"/>
                  </a:lnTo>
                  <a:lnTo>
                    <a:pt x="232" y="36"/>
                  </a:lnTo>
                  <a:lnTo>
                    <a:pt x="0" y="36"/>
                  </a:lnTo>
                  <a:lnTo>
                    <a:pt x="0" y="0"/>
                  </a:lnTo>
                  <a:close/>
                  <a:moveTo>
                    <a:pt x="0" y="0"/>
                  </a:moveTo>
                  <a:lnTo>
                    <a:pt x="230" y="0"/>
                  </a:lnTo>
                  <a:lnTo>
                    <a:pt x="230"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5890" name="Freeform 1794"/>
            <p:cNvSpPr>
              <a:spLocks noChangeArrowheads="1"/>
            </p:cNvSpPr>
            <p:nvPr/>
          </p:nvSpPr>
          <p:spPr bwMode="auto">
            <a:xfrm>
              <a:off x="4635" y="1443"/>
              <a:ext cx="253" cy="39"/>
            </a:xfrm>
            <a:custGeom>
              <a:avLst/>
              <a:gdLst/>
              <a:ahLst/>
              <a:cxnLst>
                <a:cxn ang="0">
                  <a:pos x="0" y="0"/>
                </a:cxn>
                <a:cxn ang="0">
                  <a:pos x="230" y="0"/>
                </a:cxn>
                <a:cxn ang="0">
                  <a:pos x="230" y="36"/>
                </a:cxn>
                <a:cxn ang="0">
                  <a:pos x="0" y="36"/>
                </a:cxn>
                <a:cxn ang="0">
                  <a:pos x="0" y="0"/>
                </a:cxn>
                <a:cxn ang="0">
                  <a:pos x="0" y="0"/>
                </a:cxn>
                <a:cxn ang="0">
                  <a:pos x="228" y="0"/>
                </a:cxn>
                <a:cxn ang="0">
                  <a:pos x="228" y="36"/>
                </a:cxn>
                <a:cxn ang="0">
                  <a:pos x="0" y="36"/>
                </a:cxn>
                <a:cxn ang="0">
                  <a:pos x="0" y="0"/>
                </a:cxn>
              </a:cxnLst>
              <a:rect l="0" t="0" r="r" b="b"/>
              <a:pathLst>
                <a:path w="230" h="36">
                  <a:moveTo>
                    <a:pt x="0" y="0"/>
                  </a:moveTo>
                  <a:lnTo>
                    <a:pt x="230" y="0"/>
                  </a:lnTo>
                  <a:lnTo>
                    <a:pt x="230" y="36"/>
                  </a:lnTo>
                  <a:lnTo>
                    <a:pt x="0" y="36"/>
                  </a:lnTo>
                  <a:lnTo>
                    <a:pt x="0" y="0"/>
                  </a:lnTo>
                  <a:close/>
                  <a:moveTo>
                    <a:pt x="0" y="0"/>
                  </a:moveTo>
                  <a:lnTo>
                    <a:pt x="228" y="0"/>
                  </a:lnTo>
                  <a:lnTo>
                    <a:pt x="228"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5891" name="Freeform 1795"/>
            <p:cNvSpPr>
              <a:spLocks noChangeArrowheads="1"/>
            </p:cNvSpPr>
            <p:nvPr/>
          </p:nvSpPr>
          <p:spPr bwMode="auto">
            <a:xfrm>
              <a:off x="4635" y="1443"/>
              <a:ext cx="250" cy="39"/>
            </a:xfrm>
            <a:custGeom>
              <a:avLst/>
              <a:gdLst/>
              <a:ahLst/>
              <a:cxnLst>
                <a:cxn ang="0">
                  <a:pos x="0" y="0"/>
                </a:cxn>
                <a:cxn ang="0">
                  <a:pos x="228" y="0"/>
                </a:cxn>
                <a:cxn ang="0">
                  <a:pos x="228" y="36"/>
                </a:cxn>
                <a:cxn ang="0">
                  <a:pos x="0" y="36"/>
                </a:cxn>
                <a:cxn ang="0">
                  <a:pos x="0" y="0"/>
                </a:cxn>
                <a:cxn ang="0">
                  <a:pos x="0" y="0"/>
                </a:cxn>
                <a:cxn ang="0">
                  <a:pos x="226" y="0"/>
                </a:cxn>
                <a:cxn ang="0">
                  <a:pos x="226" y="36"/>
                </a:cxn>
                <a:cxn ang="0">
                  <a:pos x="0" y="36"/>
                </a:cxn>
                <a:cxn ang="0">
                  <a:pos x="0" y="0"/>
                </a:cxn>
              </a:cxnLst>
              <a:rect l="0" t="0" r="r" b="b"/>
              <a:pathLst>
                <a:path w="228" h="36">
                  <a:moveTo>
                    <a:pt x="0" y="0"/>
                  </a:moveTo>
                  <a:lnTo>
                    <a:pt x="228" y="0"/>
                  </a:lnTo>
                  <a:lnTo>
                    <a:pt x="228" y="36"/>
                  </a:lnTo>
                  <a:lnTo>
                    <a:pt x="0" y="36"/>
                  </a:lnTo>
                  <a:lnTo>
                    <a:pt x="0" y="0"/>
                  </a:lnTo>
                  <a:close/>
                  <a:moveTo>
                    <a:pt x="0" y="0"/>
                  </a:moveTo>
                  <a:lnTo>
                    <a:pt x="226" y="0"/>
                  </a:lnTo>
                  <a:lnTo>
                    <a:pt x="226"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5892" name="Freeform 1796"/>
            <p:cNvSpPr>
              <a:spLocks noChangeArrowheads="1"/>
            </p:cNvSpPr>
            <p:nvPr/>
          </p:nvSpPr>
          <p:spPr bwMode="auto">
            <a:xfrm>
              <a:off x="4635" y="1443"/>
              <a:ext cx="248" cy="39"/>
            </a:xfrm>
            <a:custGeom>
              <a:avLst/>
              <a:gdLst/>
              <a:ahLst/>
              <a:cxnLst>
                <a:cxn ang="0">
                  <a:pos x="0" y="0"/>
                </a:cxn>
                <a:cxn ang="0">
                  <a:pos x="226" y="0"/>
                </a:cxn>
                <a:cxn ang="0">
                  <a:pos x="226" y="36"/>
                </a:cxn>
                <a:cxn ang="0">
                  <a:pos x="0" y="36"/>
                </a:cxn>
                <a:cxn ang="0">
                  <a:pos x="0" y="0"/>
                </a:cxn>
                <a:cxn ang="0">
                  <a:pos x="0" y="0"/>
                </a:cxn>
                <a:cxn ang="0">
                  <a:pos x="224" y="0"/>
                </a:cxn>
                <a:cxn ang="0">
                  <a:pos x="224" y="36"/>
                </a:cxn>
                <a:cxn ang="0">
                  <a:pos x="0" y="36"/>
                </a:cxn>
                <a:cxn ang="0">
                  <a:pos x="0" y="0"/>
                </a:cxn>
              </a:cxnLst>
              <a:rect l="0" t="0" r="r" b="b"/>
              <a:pathLst>
                <a:path w="226" h="36">
                  <a:moveTo>
                    <a:pt x="0" y="0"/>
                  </a:moveTo>
                  <a:lnTo>
                    <a:pt x="226" y="0"/>
                  </a:lnTo>
                  <a:lnTo>
                    <a:pt x="226" y="36"/>
                  </a:lnTo>
                  <a:lnTo>
                    <a:pt x="0" y="36"/>
                  </a:lnTo>
                  <a:lnTo>
                    <a:pt x="0" y="0"/>
                  </a:lnTo>
                  <a:close/>
                  <a:moveTo>
                    <a:pt x="0" y="0"/>
                  </a:moveTo>
                  <a:lnTo>
                    <a:pt x="224" y="0"/>
                  </a:lnTo>
                  <a:lnTo>
                    <a:pt x="224"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5893" name="Freeform 1797"/>
            <p:cNvSpPr>
              <a:spLocks noChangeArrowheads="1"/>
            </p:cNvSpPr>
            <p:nvPr/>
          </p:nvSpPr>
          <p:spPr bwMode="auto">
            <a:xfrm>
              <a:off x="4635" y="1443"/>
              <a:ext cx="246" cy="39"/>
            </a:xfrm>
            <a:custGeom>
              <a:avLst/>
              <a:gdLst/>
              <a:ahLst/>
              <a:cxnLst>
                <a:cxn ang="0">
                  <a:pos x="0" y="0"/>
                </a:cxn>
                <a:cxn ang="0">
                  <a:pos x="224" y="0"/>
                </a:cxn>
                <a:cxn ang="0">
                  <a:pos x="224" y="36"/>
                </a:cxn>
                <a:cxn ang="0">
                  <a:pos x="0" y="36"/>
                </a:cxn>
                <a:cxn ang="0">
                  <a:pos x="0" y="0"/>
                </a:cxn>
                <a:cxn ang="0">
                  <a:pos x="0" y="0"/>
                </a:cxn>
                <a:cxn ang="0">
                  <a:pos x="222" y="0"/>
                </a:cxn>
                <a:cxn ang="0">
                  <a:pos x="222" y="36"/>
                </a:cxn>
                <a:cxn ang="0">
                  <a:pos x="0" y="36"/>
                </a:cxn>
                <a:cxn ang="0">
                  <a:pos x="0" y="0"/>
                </a:cxn>
              </a:cxnLst>
              <a:rect l="0" t="0" r="r" b="b"/>
              <a:pathLst>
                <a:path w="224" h="36">
                  <a:moveTo>
                    <a:pt x="0" y="0"/>
                  </a:moveTo>
                  <a:lnTo>
                    <a:pt x="224" y="0"/>
                  </a:lnTo>
                  <a:lnTo>
                    <a:pt x="224" y="36"/>
                  </a:lnTo>
                  <a:lnTo>
                    <a:pt x="0" y="36"/>
                  </a:lnTo>
                  <a:lnTo>
                    <a:pt x="0" y="0"/>
                  </a:lnTo>
                  <a:close/>
                  <a:moveTo>
                    <a:pt x="0" y="0"/>
                  </a:moveTo>
                  <a:lnTo>
                    <a:pt x="222" y="0"/>
                  </a:lnTo>
                  <a:lnTo>
                    <a:pt x="222"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5894" name="Freeform 1798"/>
            <p:cNvSpPr>
              <a:spLocks noChangeArrowheads="1"/>
            </p:cNvSpPr>
            <p:nvPr/>
          </p:nvSpPr>
          <p:spPr bwMode="auto">
            <a:xfrm>
              <a:off x="4635" y="1443"/>
              <a:ext cx="244" cy="39"/>
            </a:xfrm>
            <a:custGeom>
              <a:avLst/>
              <a:gdLst/>
              <a:ahLst/>
              <a:cxnLst>
                <a:cxn ang="0">
                  <a:pos x="0" y="0"/>
                </a:cxn>
                <a:cxn ang="0">
                  <a:pos x="222" y="0"/>
                </a:cxn>
                <a:cxn ang="0">
                  <a:pos x="222" y="36"/>
                </a:cxn>
                <a:cxn ang="0">
                  <a:pos x="0" y="36"/>
                </a:cxn>
                <a:cxn ang="0">
                  <a:pos x="0" y="0"/>
                </a:cxn>
                <a:cxn ang="0">
                  <a:pos x="0" y="0"/>
                </a:cxn>
                <a:cxn ang="0">
                  <a:pos x="220" y="0"/>
                </a:cxn>
                <a:cxn ang="0">
                  <a:pos x="220" y="36"/>
                </a:cxn>
                <a:cxn ang="0">
                  <a:pos x="0" y="36"/>
                </a:cxn>
                <a:cxn ang="0">
                  <a:pos x="0" y="0"/>
                </a:cxn>
              </a:cxnLst>
              <a:rect l="0" t="0" r="r" b="b"/>
              <a:pathLst>
                <a:path w="222" h="36">
                  <a:moveTo>
                    <a:pt x="0" y="0"/>
                  </a:moveTo>
                  <a:lnTo>
                    <a:pt x="222" y="0"/>
                  </a:lnTo>
                  <a:lnTo>
                    <a:pt x="222" y="36"/>
                  </a:lnTo>
                  <a:lnTo>
                    <a:pt x="0" y="36"/>
                  </a:lnTo>
                  <a:lnTo>
                    <a:pt x="0" y="0"/>
                  </a:lnTo>
                  <a:close/>
                  <a:moveTo>
                    <a:pt x="0" y="0"/>
                  </a:moveTo>
                  <a:lnTo>
                    <a:pt x="220" y="0"/>
                  </a:lnTo>
                  <a:lnTo>
                    <a:pt x="220"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5895" name="Freeform 1799"/>
            <p:cNvSpPr>
              <a:spLocks noChangeArrowheads="1"/>
            </p:cNvSpPr>
            <p:nvPr/>
          </p:nvSpPr>
          <p:spPr bwMode="auto">
            <a:xfrm>
              <a:off x="4635" y="1443"/>
              <a:ext cx="241" cy="39"/>
            </a:xfrm>
            <a:custGeom>
              <a:avLst/>
              <a:gdLst/>
              <a:ahLst/>
              <a:cxnLst>
                <a:cxn ang="0">
                  <a:pos x="0" y="0"/>
                </a:cxn>
                <a:cxn ang="0">
                  <a:pos x="220" y="0"/>
                </a:cxn>
                <a:cxn ang="0">
                  <a:pos x="220" y="36"/>
                </a:cxn>
                <a:cxn ang="0">
                  <a:pos x="0" y="36"/>
                </a:cxn>
                <a:cxn ang="0">
                  <a:pos x="0" y="0"/>
                </a:cxn>
                <a:cxn ang="0">
                  <a:pos x="0" y="0"/>
                </a:cxn>
                <a:cxn ang="0">
                  <a:pos x="218" y="0"/>
                </a:cxn>
                <a:cxn ang="0">
                  <a:pos x="218" y="36"/>
                </a:cxn>
                <a:cxn ang="0">
                  <a:pos x="0" y="36"/>
                </a:cxn>
                <a:cxn ang="0">
                  <a:pos x="0" y="0"/>
                </a:cxn>
              </a:cxnLst>
              <a:rect l="0" t="0" r="r" b="b"/>
              <a:pathLst>
                <a:path w="220" h="36">
                  <a:moveTo>
                    <a:pt x="0" y="0"/>
                  </a:moveTo>
                  <a:lnTo>
                    <a:pt x="220" y="0"/>
                  </a:lnTo>
                  <a:lnTo>
                    <a:pt x="220" y="36"/>
                  </a:lnTo>
                  <a:lnTo>
                    <a:pt x="0" y="36"/>
                  </a:lnTo>
                  <a:lnTo>
                    <a:pt x="0" y="0"/>
                  </a:lnTo>
                  <a:close/>
                  <a:moveTo>
                    <a:pt x="0" y="0"/>
                  </a:moveTo>
                  <a:lnTo>
                    <a:pt x="218" y="0"/>
                  </a:lnTo>
                  <a:lnTo>
                    <a:pt x="218"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5896" name="Freeform 1800"/>
            <p:cNvSpPr>
              <a:spLocks noChangeArrowheads="1"/>
            </p:cNvSpPr>
            <p:nvPr/>
          </p:nvSpPr>
          <p:spPr bwMode="auto">
            <a:xfrm>
              <a:off x="4635" y="1443"/>
              <a:ext cx="239" cy="39"/>
            </a:xfrm>
            <a:custGeom>
              <a:avLst/>
              <a:gdLst/>
              <a:ahLst/>
              <a:cxnLst>
                <a:cxn ang="0">
                  <a:pos x="0" y="0"/>
                </a:cxn>
                <a:cxn ang="0">
                  <a:pos x="218" y="0"/>
                </a:cxn>
                <a:cxn ang="0">
                  <a:pos x="218" y="36"/>
                </a:cxn>
                <a:cxn ang="0">
                  <a:pos x="0" y="36"/>
                </a:cxn>
                <a:cxn ang="0">
                  <a:pos x="0" y="0"/>
                </a:cxn>
                <a:cxn ang="0">
                  <a:pos x="0" y="0"/>
                </a:cxn>
                <a:cxn ang="0">
                  <a:pos x="216" y="0"/>
                </a:cxn>
                <a:cxn ang="0">
                  <a:pos x="216" y="36"/>
                </a:cxn>
                <a:cxn ang="0">
                  <a:pos x="0" y="36"/>
                </a:cxn>
                <a:cxn ang="0">
                  <a:pos x="0" y="0"/>
                </a:cxn>
              </a:cxnLst>
              <a:rect l="0" t="0" r="r" b="b"/>
              <a:pathLst>
                <a:path w="218" h="36">
                  <a:moveTo>
                    <a:pt x="0" y="0"/>
                  </a:moveTo>
                  <a:lnTo>
                    <a:pt x="218" y="0"/>
                  </a:lnTo>
                  <a:lnTo>
                    <a:pt x="218" y="36"/>
                  </a:lnTo>
                  <a:lnTo>
                    <a:pt x="0" y="36"/>
                  </a:lnTo>
                  <a:lnTo>
                    <a:pt x="0" y="0"/>
                  </a:lnTo>
                  <a:close/>
                  <a:moveTo>
                    <a:pt x="0" y="0"/>
                  </a:moveTo>
                  <a:lnTo>
                    <a:pt x="216" y="0"/>
                  </a:lnTo>
                  <a:lnTo>
                    <a:pt x="216"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5897" name="Freeform 1801"/>
            <p:cNvSpPr>
              <a:spLocks noChangeArrowheads="1"/>
            </p:cNvSpPr>
            <p:nvPr/>
          </p:nvSpPr>
          <p:spPr bwMode="auto">
            <a:xfrm>
              <a:off x="4635" y="1443"/>
              <a:ext cx="237" cy="39"/>
            </a:xfrm>
            <a:custGeom>
              <a:avLst/>
              <a:gdLst/>
              <a:ahLst/>
              <a:cxnLst>
                <a:cxn ang="0">
                  <a:pos x="0" y="0"/>
                </a:cxn>
                <a:cxn ang="0">
                  <a:pos x="216" y="0"/>
                </a:cxn>
                <a:cxn ang="0">
                  <a:pos x="216" y="36"/>
                </a:cxn>
                <a:cxn ang="0">
                  <a:pos x="0" y="36"/>
                </a:cxn>
                <a:cxn ang="0">
                  <a:pos x="0" y="0"/>
                </a:cxn>
                <a:cxn ang="0">
                  <a:pos x="0" y="0"/>
                </a:cxn>
                <a:cxn ang="0">
                  <a:pos x="215" y="0"/>
                </a:cxn>
                <a:cxn ang="0">
                  <a:pos x="215" y="36"/>
                </a:cxn>
                <a:cxn ang="0">
                  <a:pos x="0" y="36"/>
                </a:cxn>
                <a:cxn ang="0">
                  <a:pos x="0" y="0"/>
                </a:cxn>
              </a:cxnLst>
              <a:rect l="0" t="0" r="r" b="b"/>
              <a:pathLst>
                <a:path w="216" h="36">
                  <a:moveTo>
                    <a:pt x="0" y="0"/>
                  </a:moveTo>
                  <a:lnTo>
                    <a:pt x="216" y="0"/>
                  </a:lnTo>
                  <a:lnTo>
                    <a:pt x="216"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5898" name="Freeform 1802"/>
            <p:cNvSpPr>
              <a:spLocks noChangeArrowheads="1"/>
            </p:cNvSpPr>
            <p:nvPr/>
          </p:nvSpPr>
          <p:spPr bwMode="auto">
            <a:xfrm>
              <a:off x="4635"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5899" name="Freeform 1803"/>
            <p:cNvSpPr>
              <a:spLocks noChangeArrowheads="1"/>
            </p:cNvSpPr>
            <p:nvPr/>
          </p:nvSpPr>
          <p:spPr bwMode="auto">
            <a:xfrm>
              <a:off x="4635"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5900" name="Freeform 1804"/>
            <p:cNvSpPr>
              <a:spLocks noChangeArrowheads="1"/>
            </p:cNvSpPr>
            <p:nvPr/>
          </p:nvSpPr>
          <p:spPr bwMode="auto">
            <a:xfrm>
              <a:off x="4635" y="1443"/>
              <a:ext cx="231"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5901" name="Freeform 1805"/>
            <p:cNvSpPr>
              <a:spLocks noChangeArrowheads="1"/>
            </p:cNvSpPr>
            <p:nvPr/>
          </p:nvSpPr>
          <p:spPr bwMode="auto">
            <a:xfrm>
              <a:off x="4635" y="1443"/>
              <a:ext cx="230" cy="39"/>
            </a:xfrm>
            <a:custGeom>
              <a:avLst/>
              <a:gdLst/>
              <a:ahLst/>
              <a:cxnLst>
                <a:cxn ang="0">
                  <a:pos x="0" y="0"/>
                </a:cxn>
                <a:cxn ang="0">
                  <a:pos x="209" y="0"/>
                </a:cxn>
                <a:cxn ang="0">
                  <a:pos x="209" y="36"/>
                </a:cxn>
                <a:cxn ang="0">
                  <a:pos x="0" y="36"/>
                </a:cxn>
                <a:cxn ang="0">
                  <a:pos x="0" y="0"/>
                </a:cxn>
                <a:cxn ang="0">
                  <a:pos x="0" y="0"/>
                </a:cxn>
                <a:cxn ang="0">
                  <a:pos x="207" y="0"/>
                </a:cxn>
                <a:cxn ang="0">
                  <a:pos x="207" y="36"/>
                </a:cxn>
                <a:cxn ang="0">
                  <a:pos x="0" y="36"/>
                </a:cxn>
                <a:cxn ang="0">
                  <a:pos x="0" y="0"/>
                </a:cxn>
              </a:cxnLst>
              <a:rect l="0" t="0" r="r" b="b"/>
              <a:pathLst>
                <a:path w="209" h="36">
                  <a:moveTo>
                    <a:pt x="0" y="0"/>
                  </a:moveTo>
                  <a:lnTo>
                    <a:pt x="209" y="0"/>
                  </a:lnTo>
                  <a:lnTo>
                    <a:pt x="209" y="36"/>
                  </a:lnTo>
                  <a:lnTo>
                    <a:pt x="0" y="36"/>
                  </a:lnTo>
                  <a:lnTo>
                    <a:pt x="0" y="0"/>
                  </a:lnTo>
                  <a:close/>
                  <a:moveTo>
                    <a:pt x="0" y="0"/>
                  </a:moveTo>
                  <a:lnTo>
                    <a:pt x="207" y="0"/>
                  </a:lnTo>
                  <a:lnTo>
                    <a:pt x="207"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5902" name="Freeform 1806"/>
            <p:cNvSpPr>
              <a:spLocks noChangeArrowheads="1"/>
            </p:cNvSpPr>
            <p:nvPr/>
          </p:nvSpPr>
          <p:spPr bwMode="auto">
            <a:xfrm>
              <a:off x="4635" y="1443"/>
              <a:ext cx="227" cy="39"/>
            </a:xfrm>
            <a:custGeom>
              <a:avLst/>
              <a:gdLst/>
              <a:ahLst/>
              <a:cxnLst>
                <a:cxn ang="0">
                  <a:pos x="0" y="0"/>
                </a:cxn>
                <a:cxn ang="0">
                  <a:pos x="207" y="0"/>
                </a:cxn>
                <a:cxn ang="0">
                  <a:pos x="207" y="36"/>
                </a:cxn>
                <a:cxn ang="0">
                  <a:pos x="0" y="36"/>
                </a:cxn>
                <a:cxn ang="0">
                  <a:pos x="0" y="0"/>
                </a:cxn>
                <a:cxn ang="0">
                  <a:pos x="0" y="0"/>
                </a:cxn>
                <a:cxn ang="0">
                  <a:pos x="205" y="0"/>
                </a:cxn>
                <a:cxn ang="0">
                  <a:pos x="205" y="36"/>
                </a:cxn>
                <a:cxn ang="0">
                  <a:pos x="0" y="36"/>
                </a:cxn>
                <a:cxn ang="0">
                  <a:pos x="0" y="0"/>
                </a:cxn>
              </a:cxnLst>
              <a:rect l="0" t="0" r="r" b="b"/>
              <a:pathLst>
                <a:path w="207" h="36">
                  <a:moveTo>
                    <a:pt x="0" y="0"/>
                  </a:moveTo>
                  <a:lnTo>
                    <a:pt x="207" y="0"/>
                  </a:lnTo>
                  <a:lnTo>
                    <a:pt x="207" y="36"/>
                  </a:lnTo>
                  <a:lnTo>
                    <a:pt x="0" y="36"/>
                  </a:lnTo>
                  <a:lnTo>
                    <a:pt x="0" y="0"/>
                  </a:lnTo>
                  <a:close/>
                  <a:moveTo>
                    <a:pt x="0" y="0"/>
                  </a:moveTo>
                  <a:lnTo>
                    <a:pt x="205" y="0"/>
                  </a:lnTo>
                  <a:lnTo>
                    <a:pt x="205"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5903" name="Freeform 1807"/>
            <p:cNvSpPr>
              <a:spLocks noChangeArrowheads="1"/>
            </p:cNvSpPr>
            <p:nvPr/>
          </p:nvSpPr>
          <p:spPr bwMode="auto">
            <a:xfrm>
              <a:off x="4635" y="1443"/>
              <a:ext cx="225" cy="39"/>
            </a:xfrm>
            <a:custGeom>
              <a:avLst/>
              <a:gdLst/>
              <a:ahLst/>
              <a:cxnLst>
                <a:cxn ang="0">
                  <a:pos x="0" y="0"/>
                </a:cxn>
                <a:cxn ang="0">
                  <a:pos x="205" y="0"/>
                </a:cxn>
                <a:cxn ang="0">
                  <a:pos x="205" y="36"/>
                </a:cxn>
                <a:cxn ang="0">
                  <a:pos x="0" y="36"/>
                </a:cxn>
                <a:cxn ang="0">
                  <a:pos x="0" y="0"/>
                </a:cxn>
                <a:cxn ang="0">
                  <a:pos x="0" y="0"/>
                </a:cxn>
                <a:cxn ang="0">
                  <a:pos x="203" y="0"/>
                </a:cxn>
                <a:cxn ang="0">
                  <a:pos x="203" y="36"/>
                </a:cxn>
                <a:cxn ang="0">
                  <a:pos x="0" y="36"/>
                </a:cxn>
                <a:cxn ang="0">
                  <a:pos x="0" y="0"/>
                </a:cxn>
              </a:cxnLst>
              <a:rect l="0" t="0" r="r" b="b"/>
              <a:pathLst>
                <a:path w="205" h="36">
                  <a:moveTo>
                    <a:pt x="0" y="0"/>
                  </a:moveTo>
                  <a:lnTo>
                    <a:pt x="205" y="0"/>
                  </a:lnTo>
                  <a:lnTo>
                    <a:pt x="205" y="36"/>
                  </a:lnTo>
                  <a:lnTo>
                    <a:pt x="0" y="36"/>
                  </a:lnTo>
                  <a:lnTo>
                    <a:pt x="0" y="0"/>
                  </a:lnTo>
                  <a:close/>
                  <a:moveTo>
                    <a:pt x="0" y="0"/>
                  </a:moveTo>
                  <a:lnTo>
                    <a:pt x="203" y="0"/>
                  </a:lnTo>
                  <a:lnTo>
                    <a:pt x="203"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5904" name="Freeform 1808"/>
            <p:cNvSpPr>
              <a:spLocks noChangeArrowheads="1"/>
            </p:cNvSpPr>
            <p:nvPr/>
          </p:nvSpPr>
          <p:spPr bwMode="auto">
            <a:xfrm>
              <a:off x="4635" y="1443"/>
              <a:ext cx="223" cy="39"/>
            </a:xfrm>
            <a:custGeom>
              <a:avLst/>
              <a:gdLst/>
              <a:ahLst/>
              <a:cxnLst>
                <a:cxn ang="0">
                  <a:pos x="0" y="0"/>
                </a:cxn>
                <a:cxn ang="0">
                  <a:pos x="203" y="0"/>
                </a:cxn>
                <a:cxn ang="0">
                  <a:pos x="203" y="36"/>
                </a:cxn>
                <a:cxn ang="0">
                  <a:pos x="0" y="36"/>
                </a:cxn>
                <a:cxn ang="0">
                  <a:pos x="0" y="0"/>
                </a:cxn>
                <a:cxn ang="0">
                  <a:pos x="0" y="0"/>
                </a:cxn>
                <a:cxn ang="0">
                  <a:pos x="201" y="0"/>
                </a:cxn>
                <a:cxn ang="0">
                  <a:pos x="201" y="36"/>
                </a:cxn>
                <a:cxn ang="0">
                  <a:pos x="0" y="36"/>
                </a:cxn>
                <a:cxn ang="0">
                  <a:pos x="0" y="0"/>
                </a:cxn>
              </a:cxnLst>
              <a:rect l="0" t="0" r="r" b="b"/>
              <a:pathLst>
                <a:path w="203" h="36">
                  <a:moveTo>
                    <a:pt x="0" y="0"/>
                  </a:moveTo>
                  <a:lnTo>
                    <a:pt x="203" y="0"/>
                  </a:lnTo>
                  <a:lnTo>
                    <a:pt x="203" y="36"/>
                  </a:lnTo>
                  <a:lnTo>
                    <a:pt x="0" y="36"/>
                  </a:lnTo>
                  <a:lnTo>
                    <a:pt x="0" y="0"/>
                  </a:lnTo>
                  <a:close/>
                  <a:moveTo>
                    <a:pt x="0" y="0"/>
                  </a:moveTo>
                  <a:lnTo>
                    <a:pt x="201" y="0"/>
                  </a:lnTo>
                  <a:lnTo>
                    <a:pt x="201"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5905" name="Freeform 1809"/>
            <p:cNvSpPr>
              <a:spLocks noChangeArrowheads="1"/>
            </p:cNvSpPr>
            <p:nvPr/>
          </p:nvSpPr>
          <p:spPr bwMode="auto">
            <a:xfrm>
              <a:off x="4635" y="1443"/>
              <a:ext cx="221" cy="39"/>
            </a:xfrm>
            <a:custGeom>
              <a:avLst/>
              <a:gdLst/>
              <a:ahLst/>
              <a:cxnLst>
                <a:cxn ang="0">
                  <a:pos x="0" y="0"/>
                </a:cxn>
                <a:cxn ang="0">
                  <a:pos x="201" y="0"/>
                </a:cxn>
                <a:cxn ang="0">
                  <a:pos x="201" y="36"/>
                </a:cxn>
                <a:cxn ang="0">
                  <a:pos x="0" y="36"/>
                </a:cxn>
                <a:cxn ang="0">
                  <a:pos x="0" y="0"/>
                </a:cxn>
                <a:cxn ang="0">
                  <a:pos x="0" y="0"/>
                </a:cxn>
                <a:cxn ang="0">
                  <a:pos x="199" y="0"/>
                </a:cxn>
                <a:cxn ang="0">
                  <a:pos x="199" y="36"/>
                </a:cxn>
                <a:cxn ang="0">
                  <a:pos x="0" y="36"/>
                </a:cxn>
                <a:cxn ang="0">
                  <a:pos x="0" y="0"/>
                </a:cxn>
              </a:cxnLst>
              <a:rect l="0" t="0" r="r" b="b"/>
              <a:pathLst>
                <a:path w="201" h="36">
                  <a:moveTo>
                    <a:pt x="0" y="0"/>
                  </a:moveTo>
                  <a:lnTo>
                    <a:pt x="201" y="0"/>
                  </a:lnTo>
                  <a:lnTo>
                    <a:pt x="201" y="36"/>
                  </a:lnTo>
                  <a:lnTo>
                    <a:pt x="0" y="36"/>
                  </a:lnTo>
                  <a:lnTo>
                    <a:pt x="0" y="0"/>
                  </a:lnTo>
                  <a:close/>
                  <a:moveTo>
                    <a:pt x="0" y="0"/>
                  </a:moveTo>
                  <a:lnTo>
                    <a:pt x="199" y="0"/>
                  </a:lnTo>
                  <a:lnTo>
                    <a:pt x="199"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5906" name="Freeform 1810"/>
            <p:cNvSpPr>
              <a:spLocks noChangeArrowheads="1"/>
            </p:cNvSpPr>
            <p:nvPr/>
          </p:nvSpPr>
          <p:spPr bwMode="auto">
            <a:xfrm>
              <a:off x="4635" y="1443"/>
              <a:ext cx="218" cy="39"/>
            </a:xfrm>
            <a:custGeom>
              <a:avLst/>
              <a:gdLst/>
              <a:ahLst/>
              <a:cxnLst>
                <a:cxn ang="0">
                  <a:pos x="0" y="0"/>
                </a:cxn>
                <a:cxn ang="0">
                  <a:pos x="199" y="0"/>
                </a:cxn>
                <a:cxn ang="0">
                  <a:pos x="199" y="36"/>
                </a:cxn>
                <a:cxn ang="0">
                  <a:pos x="0" y="36"/>
                </a:cxn>
                <a:cxn ang="0">
                  <a:pos x="0" y="0"/>
                </a:cxn>
                <a:cxn ang="0">
                  <a:pos x="0" y="0"/>
                </a:cxn>
                <a:cxn ang="0">
                  <a:pos x="197" y="0"/>
                </a:cxn>
                <a:cxn ang="0">
                  <a:pos x="197" y="36"/>
                </a:cxn>
                <a:cxn ang="0">
                  <a:pos x="0" y="36"/>
                </a:cxn>
                <a:cxn ang="0">
                  <a:pos x="0" y="0"/>
                </a:cxn>
              </a:cxnLst>
              <a:rect l="0" t="0" r="r" b="b"/>
              <a:pathLst>
                <a:path w="199" h="36">
                  <a:moveTo>
                    <a:pt x="0" y="0"/>
                  </a:moveTo>
                  <a:lnTo>
                    <a:pt x="199" y="0"/>
                  </a:lnTo>
                  <a:lnTo>
                    <a:pt x="199" y="36"/>
                  </a:lnTo>
                  <a:lnTo>
                    <a:pt x="0" y="36"/>
                  </a:lnTo>
                  <a:lnTo>
                    <a:pt x="0" y="0"/>
                  </a:lnTo>
                  <a:close/>
                  <a:moveTo>
                    <a:pt x="0" y="0"/>
                  </a:moveTo>
                  <a:lnTo>
                    <a:pt x="197" y="0"/>
                  </a:lnTo>
                  <a:lnTo>
                    <a:pt x="197"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5907" name="Freeform 1811"/>
            <p:cNvSpPr>
              <a:spLocks noChangeArrowheads="1"/>
            </p:cNvSpPr>
            <p:nvPr/>
          </p:nvSpPr>
          <p:spPr bwMode="auto">
            <a:xfrm>
              <a:off x="4635" y="1443"/>
              <a:ext cx="216" cy="39"/>
            </a:xfrm>
            <a:custGeom>
              <a:avLst/>
              <a:gdLst/>
              <a:ahLst/>
              <a:cxnLst>
                <a:cxn ang="0">
                  <a:pos x="0" y="0"/>
                </a:cxn>
                <a:cxn ang="0">
                  <a:pos x="197" y="0"/>
                </a:cxn>
                <a:cxn ang="0">
                  <a:pos x="197" y="36"/>
                </a:cxn>
                <a:cxn ang="0">
                  <a:pos x="0" y="36"/>
                </a:cxn>
                <a:cxn ang="0">
                  <a:pos x="0" y="0"/>
                </a:cxn>
                <a:cxn ang="0">
                  <a:pos x="0" y="0"/>
                </a:cxn>
                <a:cxn ang="0">
                  <a:pos x="195" y="0"/>
                </a:cxn>
                <a:cxn ang="0">
                  <a:pos x="195" y="36"/>
                </a:cxn>
                <a:cxn ang="0">
                  <a:pos x="0" y="36"/>
                </a:cxn>
                <a:cxn ang="0">
                  <a:pos x="0" y="0"/>
                </a:cxn>
              </a:cxnLst>
              <a:rect l="0" t="0" r="r" b="b"/>
              <a:pathLst>
                <a:path w="197" h="36">
                  <a:moveTo>
                    <a:pt x="0" y="0"/>
                  </a:moveTo>
                  <a:lnTo>
                    <a:pt x="197" y="0"/>
                  </a:lnTo>
                  <a:lnTo>
                    <a:pt x="197" y="36"/>
                  </a:lnTo>
                  <a:lnTo>
                    <a:pt x="0" y="36"/>
                  </a:lnTo>
                  <a:lnTo>
                    <a:pt x="0" y="0"/>
                  </a:lnTo>
                  <a:close/>
                  <a:moveTo>
                    <a:pt x="0" y="0"/>
                  </a:moveTo>
                  <a:lnTo>
                    <a:pt x="195" y="0"/>
                  </a:lnTo>
                  <a:lnTo>
                    <a:pt x="195"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5908" name="Freeform 1812"/>
            <p:cNvSpPr>
              <a:spLocks noChangeArrowheads="1"/>
            </p:cNvSpPr>
            <p:nvPr/>
          </p:nvSpPr>
          <p:spPr bwMode="auto">
            <a:xfrm>
              <a:off x="4635" y="1443"/>
              <a:ext cx="214" cy="39"/>
            </a:xfrm>
            <a:custGeom>
              <a:avLst/>
              <a:gdLst/>
              <a:ahLst/>
              <a:cxnLst>
                <a:cxn ang="0">
                  <a:pos x="0" y="0"/>
                </a:cxn>
                <a:cxn ang="0">
                  <a:pos x="195" y="0"/>
                </a:cxn>
                <a:cxn ang="0">
                  <a:pos x="195" y="36"/>
                </a:cxn>
                <a:cxn ang="0">
                  <a:pos x="0" y="36"/>
                </a:cxn>
                <a:cxn ang="0">
                  <a:pos x="0" y="0"/>
                </a:cxn>
                <a:cxn ang="0">
                  <a:pos x="0" y="0"/>
                </a:cxn>
                <a:cxn ang="0">
                  <a:pos x="193" y="0"/>
                </a:cxn>
                <a:cxn ang="0">
                  <a:pos x="193" y="36"/>
                </a:cxn>
                <a:cxn ang="0">
                  <a:pos x="0" y="36"/>
                </a:cxn>
                <a:cxn ang="0">
                  <a:pos x="0" y="0"/>
                </a:cxn>
              </a:cxnLst>
              <a:rect l="0" t="0" r="r" b="b"/>
              <a:pathLst>
                <a:path w="195" h="36">
                  <a:moveTo>
                    <a:pt x="0" y="0"/>
                  </a:moveTo>
                  <a:lnTo>
                    <a:pt x="195" y="0"/>
                  </a:lnTo>
                  <a:lnTo>
                    <a:pt x="195" y="36"/>
                  </a:lnTo>
                  <a:lnTo>
                    <a:pt x="0" y="36"/>
                  </a:lnTo>
                  <a:lnTo>
                    <a:pt x="0" y="0"/>
                  </a:lnTo>
                  <a:close/>
                  <a:moveTo>
                    <a:pt x="0" y="0"/>
                  </a:moveTo>
                  <a:lnTo>
                    <a:pt x="193" y="0"/>
                  </a:lnTo>
                  <a:lnTo>
                    <a:pt x="193"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5909" name="Freeform 1813"/>
            <p:cNvSpPr>
              <a:spLocks noChangeArrowheads="1"/>
            </p:cNvSpPr>
            <p:nvPr/>
          </p:nvSpPr>
          <p:spPr bwMode="auto">
            <a:xfrm>
              <a:off x="4635" y="1443"/>
              <a:ext cx="212" cy="39"/>
            </a:xfrm>
            <a:custGeom>
              <a:avLst/>
              <a:gdLst/>
              <a:ahLst/>
              <a:cxnLst>
                <a:cxn ang="0">
                  <a:pos x="0" y="0"/>
                </a:cxn>
                <a:cxn ang="0">
                  <a:pos x="193" y="0"/>
                </a:cxn>
                <a:cxn ang="0">
                  <a:pos x="193" y="36"/>
                </a:cxn>
                <a:cxn ang="0">
                  <a:pos x="0" y="36"/>
                </a:cxn>
                <a:cxn ang="0">
                  <a:pos x="0" y="0"/>
                </a:cxn>
                <a:cxn ang="0">
                  <a:pos x="0" y="0"/>
                </a:cxn>
                <a:cxn ang="0">
                  <a:pos x="192" y="0"/>
                </a:cxn>
                <a:cxn ang="0">
                  <a:pos x="192" y="36"/>
                </a:cxn>
                <a:cxn ang="0">
                  <a:pos x="0" y="36"/>
                </a:cxn>
                <a:cxn ang="0">
                  <a:pos x="0" y="0"/>
                </a:cxn>
              </a:cxnLst>
              <a:rect l="0" t="0" r="r" b="b"/>
              <a:pathLst>
                <a:path w="193" h="36">
                  <a:moveTo>
                    <a:pt x="0" y="0"/>
                  </a:moveTo>
                  <a:lnTo>
                    <a:pt x="193" y="0"/>
                  </a:lnTo>
                  <a:lnTo>
                    <a:pt x="193"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5910" name="Freeform 1814"/>
            <p:cNvSpPr>
              <a:spLocks noChangeArrowheads="1"/>
            </p:cNvSpPr>
            <p:nvPr/>
          </p:nvSpPr>
          <p:spPr bwMode="auto">
            <a:xfrm>
              <a:off x="4635"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5911" name="Freeform 1815"/>
            <p:cNvSpPr>
              <a:spLocks noChangeArrowheads="1"/>
            </p:cNvSpPr>
            <p:nvPr/>
          </p:nvSpPr>
          <p:spPr bwMode="auto">
            <a:xfrm>
              <a:off x="4635"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5912" name="Freeform 1816"/>
            <p:cNvSpPr>
              <a:spLocks noChangeArrowheads="1"/>
            </p:cNvSpPr>
            <p:nvPr/>
          </p:nvSpPr>
          <p:spPr bwMode="auto">
            <a:xfrm>
              <a:off x="4635"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5913" name="Freeform 1817"/>
            <p:cNvSpPr>
              <a:spLocks noChangeArrowheads="1"/>
            </p:cNvSpPr>
            <p:nvPr/>
          </p:nvSpPr>
          <p:spPr bwMode="auto">
            <a:xfrm>
              <a:off x="4635"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5914" name="Freeform 1818"/>
            <p:cNvSpPr>
              <a:spLocks noChangeArrowheads="1"/>
            </p:cNvSpPr>
            <p:nvPr/>
          </p:nvSpPr>
          <p:spPr bwMode="auto">
            <a:xfrm>
              <a:off x="4635" y="1443"/>
              <a:ext cx="202" cy="39"/>
            </a:xfrm>
            <a:custGeom>
              <a:avLst/>
              <a:gdLst/>
              <a:ahLst/>
              <a:cxnLst>
                <a:cxn ang="0">
                  <a:pos x="0" y="0"/>
                </a:cxn>
                <a:cxn ang="0">
                  <a:pos x="184" y="0"/>
                </a:cxn>
                <a:cxn ang="0">
                  <a:pos x="184" y="36"/>
                </a:cxn>
                <a:cxn ang="0">
                  <a:pos x="0" y="36"/>
                </a:cxn>
                <a:cxn ang="0">
                  <a:pos x="0" y="0"/>
                </a:cxn>
                <a:cxn ang="0">
                  <a:pos x="0" y="0"/>
                </a:cxn>
                <a:cxn ang="0">
                  <a:pos x="182" y="0"/>
                </a:cxn>
                <a:cxn ang="0">
                  <a:pos x="182" y="36"/>
                </a:cxn>
                <a:cxn ang="0">
                  <a:pos x="0" y="36"/>
                </a:cxn>
                <a:cxn ang="0">
                  <a:pos x="0" y="0"/>
                </a:cxn>
              </a:cxnLst>
              <a:rect l="0" t="0" r="r" b="b"/>
              <a:pathLst>
                <a:path w="184" h="36">
                  <a:moveTo>
                    <a:pt x="0" y="0"/>
                  </a:moveTo>
                  <a:lnTo>
                    <a:pt x="184" y="0"/>
                  </a:lnTo>
                  <a:lnTo>
                    <a:pt x="184" y="36"/>
                  </a:lnTo>
                  <a:lnTo>
                    <a:pt x="0" y="36"/>
                  </a:lnTo>
                  <a:lnTo>
                    <a:pt x="0" y="0"/>
                  </a:lnTo>
                  <a:close/>
                  <a:moveTo>
                    <a:pt x="0" y="0"/>
                  </a:moveTo>
                  <a:lnTo>
                    <a:pt x="182" y="0"/>
                  </a:lnTo>
                  <a:lnTo>
                    <a:pt x="182"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5915" name="Freeform 1819"/>
            <p:cNvSpPr>
              <a:spLocks noChangeArrowheads="1"/>
            </p:cNvSpPr>
            <p:nvPr/>
          </p:nvSpPr>
          <p:spPr bwMode="auto">
            <a:xfrm>
              <a:off x="4635" y="1443"/>
              <a:ext cx="199" cy="39"/>
            </a:xfrm>
            <a:custGeom>
              <a:avLst/>
              <a:gdLst/>
              <a:ahLst/>
              <a:cxnLst>
                <a:cxn ang="0">
                  <a:pos x="0" y="0"/>
                </a:cxn>
                <a:cxn ang="0">
                  <a:pos x="182" y="0"/>
                </a:cxn>
                <a:cxn ang="0">
                  <a:pos x="182" y="36"/>
                </a:cxn>
                <a:cxn ang="0">
                  <a:pos x="0" y="36"/>
                </a:cxn>
                <a:cxn ang="0">
                  <a:pos x="0" y="0"/>
                </a:cxn>
                <a:cxn ang="0">
                  <a:pos x="0" y="0"/>
                </a:cxn>
                <a:cxn ang="0">
                  <a:pos x="180" y="0"/>
                </a:cxn>
                <a:cxn ang="0">
                  <a:pos x="180" y="36"/>
                </a:cxn>
                <a:cxn ang="0">
                  <a:pos x="0" y="36"/>
                </a:cxn>
                <a:cxn ang="0">
                  <a:pos x="0" y="0"/>
                </a:cxn>
              </a:cxnLst>
              <a:rect l="0" t="0" r="r" b="b"/>
              <a:pathLst>
                <a:path w="182" h="36">
                  <a:moveTo>
                    <a:pt x="0" y="0"/>
                  </a:moveTo>
                  <a:lnTo>
                    <a:pt x="182" y="0"/>
                  </a:lnTo>
                  <a:lnTo>
                    <a:pt x="182" y="36"/>
                  </a:lnTo>
                  <a:lnTo>
                    <a:pt x="0" y="36"/>
                  </a:lnTo>
                  <a:lnTo>
                    <a:pt x="0" y="0"/>
                  </a:lnTo>
                  <a:close/>
                  <a:moveTo>
                    <a:pt x="0" y="0"/>
                  </a:moveTo>
                  <a:lnTo>
                    <a:pt x="180" y="0"/>
                  </a:lnTo>
                  <a:lnTo>
                    <a:pt x="180"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5916" name="Freeform 1820"/>
            <p:cNvSpPr>
              <a:spLocks noChangeArrowheads="1"/>
            </p:cNvSpPr>
            <p:nvPr/>
          </p:nvSpPr>
          <p:spPr bwMode="auto">
            <a:xfrm>
              <a:off x="4635" y="1443"/>
              <a:ext cx="197" cy="39"/>
            </a:xfrm>
            <a:custGeom>
              <a:avLst/>
              <a:gdLst/>
              <a:ahLst/>
              <a:cxnLst>
                <a:cxn ang="0">
                  <a:pos x="0" y="0"/>
                </a:cxn>
                <a:cxn ang="0">
                  <a:pos x="180" y="0"/>
                </a:cxn>
                <a:cxn ang="0">
                  <a:pos x="180" y="36"/>
                </a:cxn>
                <a:cxn ang="0">
                  <a:pos x="0" y="36"/>
                </a:cxn>
                <a:cxn ang="0">
                  <a:pos x="0" y="0"/>
                </a:cxn>
                <a:cxn ang="0">
                  <a:pos x="0" y="0"/>
                </a:cxn>
                <a:cxn ang="0">
                  <a:pos x="178" y="0"/>
                </a:cxn>
                <a:cxn ang="0">
                  <a:pos x="178" y="36"/>
                </a:cxn>
                <a:cxn ang="0">
                  <a:pos x="0" y="36"/>
                </a:cxn>
                <a:cxn ang="0">
                  <a:pos x="0" y="0"/>
                </a:cxn>
              </a:cxnLst>
              <a:rect l="0" t="0" r="r" b="b"/>
              <a:pathLst>
                <a:path w="180" h="36">
                  <a:moveTo>
                    <a:pt x="0" y="0"/>
                  </a:moveTo>
                  <a:lnTo>
                    <a:pt x="180" y="0"/>
                  </a:lnTo>
                  <a:lnTo>
                    <a:pt x="180" y="36"/>
                  </a:lnTo>
                  <a:lnTo>
                    <a:pt x="0" y="36"/>
                  </a:lnTo>
                  <a:lnTo>
                    <a:pt x="0" y="0"/>
                  </a:lnTo>
                  <a:close/>
                  <a:moveTo>
                    <a:pt x="0" y="0"/>
                  </a:moveTo>
                  <a:lnTo>
                    <a:pt x="178" y="0"/>
                  </a:lnTo>
                  <a:lnTo>
                    <a:pt x="178"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5917" name="Freeform 1821"/>
            <p:cNvSpPr>
              <a:spLocks noChangeArrowheads="1"/>
            </p:cNvSpPr>
            <p:nvPr/>
          </p:nvSpPr>
          <p:spPr bwMode="auto">
            <a:xfrm>
              <a:off x="4635" y="1443"/>
              <a:ext cx="195" cy="39"/>
            </a:xfrm>
            <a:custGeom>
              <a:avLst/>
              <a:gdLst/>
              <a:ahLst/>
              <a:cxnLst>
                <a:cxn ang="0">
                  <a:pos x="0" y="0"/>
                </a:cxn>
                <a:cxn ang="0">
                  <a:pos x="178" y="0"/>
                </a:cxn>
                <a:cxn ang="0">
                  <a:pos x="178" y="36"/>
                </a:cxn>
                <a:cxn ang="0">
                  <a:pos x="0" y="36"/>
                </a:cxn>
                <a:cxn ang="0">
                  <a:pos x="0" y="0"/>
                </a:cxn>
                <a:cxn ang="0">
                  <a:pos x="0" y="0"/>
                </a:cxn>
                <a:cxn ang="0">
                  <a:pos x="176" y="0"/>
                </a:cxn>
                <a:cxn ang="0">
                  <a:pos x="176" y="36"/>
                </a:cxn>
                <a:cxn ang="0">
                  <a:pos x="0" y="36"/>
                </a:cxn>
                <a:cxn ang="0">
                  <a:pos x="0" y="0"/>
                </a:cxn>
              </a:cxnLst>
              <a:rect l="0" t="0" r="r" b="b"/>
              <a:pathLst>
                <a:path w="178" h="36">
                  <a:moveTo>
                    <a:pt x="0" y="0"/>
                  </a:moveTo>
                  <a:lnTo>
                    <a:pt x="178" y="0"/>
                  </a:lnTo>
                  <a:lnTo>
                    <a:pt x="178" y="36"/>
                  </a:lnTo>
                  <a:lnTo>
                    <a:pt x="0" y="36"/>
                  </a:lnTo>
                  <a:lnTo>
                    <a:pt x="0" y="0"/>
                  </a:lnTo>
                  <a:close/>
                  <a:moveTo>
                    <a:pt x="0" y="0"/>
                  </a:moveTo>
                  <a:lnTo>
                    <a:pt x="176" y="0"/>
                  </a:lnTo>
                  <a:lnTo>
                    <a:pt x="176"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5918" name="Freeform 1822"/>
            <p:cNvSpPr>
              <a:spLocks noChangeArrowheads="1"/>
            </p:cNvSpPr>
            <p:nvPr/>
          </p:nvSpPr>
          <p:spPr bwMode="auto">
            <a:xfrm>
              <a:off x="4635" y="1443"/>
              <a:ext cx="193" cy="39"/>
            </a:xfrm>
            <a:custGeom>
              <a:avLst/>
              <a:gdLst/>
              <a:ahLst/>
              <a:cxnLst>
                <a:cxn ang="0">
                  <a:pos x="0" y="0"/>
                </a:cxn>
                <a:cxn ang="0">
                  <a:pos x="176" y="0"/>
                </a:cxn>
                <a:cxn ang="0">
                  <a:pos x="176" y="36"/>
                </a:cxn>
                <a:cxn ang="0">
                  <a:pos x="0" y="36"/>
                </a:cxn>
                <a:cxn ang="0">
                  <a:pos x="0" y="0"/>
                </a:cxn>
                <a:cxn ang="0">
                  <a:pos x="0" y="0"/>
                </a:cxn>
                <a:cxn ang="0">
                  <a:pos x="174" y="0"/>
                </a:cxn>
                <a:cxn ang="0">
                  <a:pos x="174" y="36"/>
                </a:cxn>
                <a:cxn ang="0">
                  <a:pos x="0" y="36"/>
                </a:cxn>
                <a:cxn ang="0">
                  <a:pos x="0" y="0"/>
                </a:cxn>
              </a:cxnLst>
              <a:rect l="0" t="0" r="r" b="b"/>
              <a:pathLst>
                <a:path w="176" h="36">
                  <a:moveTo>
                    <a:pt x="0" y="0"/>
                  </a:moveTo>
                  <a:lnTo>
                    <a:pt x="176" y="0"/>
                  </a:lnTo>
                  <a:lnTo>
                    <a:pt x="176" y="36"/>
                  </a:lnTo>
                  <a:lnTo>
                    <a:pt x="0" y="36"/>
                  </a:lnTo>
                  <a:lnTo>
                    <a:pt x="0" y="0"/>
                  </a:lnTo>
                  <a:close/>
                  <a:moveTo>
                    <a:pt x="0" y="0"/>
                  </a:moveTo>
                  <a:lnTo>
                    <a:pt x="174" y="0"/>
                  </a:lnTo>
                  <a:lnTo>
                    <a:pt x="174"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5919" name="Freeform 1823"/>
            <p:cNvSpPr>
              <a:spLocks noChangeArrowheads="1"/>
            </p:cNvSpPr>
            <p:nvPr/>
          </p:nvSpPr>
          <p:spPr bwMode="auto">
            <a:xfrm>
              <a:off x="4635" y="1443"/>
              <a:ext cx="191" cy="39"/>
            </a:xfrm>
            <a:custGeom>
              <a:avLst/>
              <a:gdLst/>
              <a:ahLst/>
              <a:cxnLst>
                <a:cxn ang="0">
                  <a:pos x="0" y="0"/>
                </a:cxn>
                <a:cxn ang="0">
                  <a:pos x="174" y="0"/>
                </a:cxn>
                <a:cxn ang="0">
                  <a:pos x="174" y="36"/>
                </a:cxn>
                <a:cxn ang="0">
                  <a:pos x="0" y="36"/>
                </a:cxn>
                <a:cxn ang="0">
                  <a:pos x="0" y="0"/>
                </a:cxn>
                <a:cxn ang="0">
                  <a:pos x="0" y="0"/>
                </a:cxn>
                <a:cxn ang="0">
                  <a:pos x="172" y="0"/>
                </a:cxn>
                <a:cxn ang="0">
                  <a:pos x="172" y="36"/>
                </a:cxn>
                <a:cxn ang="0">
                  <a:pos x="0" y="36"/>
                </a:cxn>
                <a:cxn ang="0">
                  <a:pos x="0" y="0"/>
                </a:cxn>
              </a:cxnLst>
              <a:rect l="0" t="0" r="r" b="b"/>
              <a:pathLst>
                <a:path w="174" h="36">
                  <a:moveTo>
                    <a:pt x="0" y="0"/>
                  </a:moveTo>
                  <a:lnTo>
                    <a:pt x="174" y="0"/>
                  </a:lnTo>
                  <a:lnTo>
                    <a:pt x="174" y="36"/>
                  </a:lnTo>
                  <a:lnTo>
                    <a:pt x="0" y="36"/>
                  </a:lnTo>
                  <a:lnTo>
                    <a:pt x="0" y="0"/>
                  </a:lnTo>
                  <a:close/>
                  <a:moveTo>
                    <a:pt x="0" y="0"/>
                  </a:moveTo>
                  <a:lnTo>
                    <a:pt x="172" y="0"/>
                  </a:lnTo>
                  <a:lnTo>
                    <a:pt x="172"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5920" name="Freeform 1824"/>
            <p:cNvSpPr>
              <a:spLocks noChangeArrowheads="1"/>
            </p:cNvSpPr>
            <p:nvPr/>
          </p:nvSpPr>
          <p:spPr bwMode="auto">
            <a:xfrm>
              <a:off x="4635" y="1443"/>
              <a:ext cx="189" cy="39"/>
            </a:xfrm>
            <a:custGeom>
              <a:avLst/>
              <a:gdLst/>
              <a:ahLst/>
              <a:cxnLst>
                <a:cxn ang="0">
                  <a:pos x="0" y="0"/>
                </a:cxn>
                <a:cxn ang="0">
                  <a:pos x="172" y="0"/>
                </a:cxn>
                <a:cxn ang="0">
                  <a:pos x="172" y="36"/>
                </a:cxn>
                <a:cxn ang="0">
                  <a:pos x="0" y="36"/>
                </a:cxn>
                <a:cxn ang="0">
                  <a:pos x="0" y="0"/>
                </a:cxn>
                <a:cxn ang="0">
                  <a:pos x="0" y="0"/>
                </a:cxn>
                <a:cxn ang="0">
                  <a:pos x="170" y="0"/>
                </a:cxn>
                <a:cxn ang="0">
                  <a:pos x="170" y="36"/>
                </a:cxn>
                <a:cxn ang="0">
                  <a:pos x="0" y="36"/>
                </a:cxn>
                <a:cxn ang="0">
                  <a:pos x="0" y="0"/>
                </a:cxn>
              </a:cxnLst>
              <a:rect l="0" t="0" r="r" b="b"/>
              <a:pathLst>
                <a:path w="172" h="36">
                  <a:moveTo>
                    <a:pt x="0" y="0"/>
                  </a:moveTo>
                  <a:lnTo>
                    <a:pt x="172" y="0"/>
                  </a:lnTo>
                  <a:lnTo>
                    <a:pt x="172" y="36"/>
                  </a:lnTo>
                  <a:lnTo>
                    <a:pt x="0" y="36"/>
                  </a:lnTo>
                  <a:lnTo>
                    <a:pt x="0" y="0"/>
                  </a:lnTo>
                  <a:close/>
                  <a:moveTo>
                    <a:pt x="0" y="0"/>
                  </a:moveTo>
                  <a:lnTo>
                    <a:pt x="170" y="0"/>
                  </a:lnTo>
                  <a:lnTo>
                    <a:pt x="170"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5921" name="Freeform 1825"/>
            <p:cNvSpPr>
              <a:spLocks noChangeArrowheads="1"/>
            </p:cNvSpPr>
            <p:nvPr/>
          </p:nvSpPr>
          <p:spPr bwMode="auto">
            <a:xfrm>
              <a:off x="4635" y="1443"/>
              <a:ext cx="187" cy="39"/>
            </a:xfrm>
            <a:custGeom>
              <a:avLst/>
              <a:gdLst/>
              <a:ahLst/>
              <a:cxnLst>
                <a:cxn ang="0">
                  <a:pos x="0" y="0"/>
                </a:cxn>
                <a:cxn ang="0">
                  <a:pos x="170" y="0"/>
                </a:cxn>
                <a:cxn ang="0">
                  <a:pos x="170" y="36"/>
                </a:cxn>
                <a:cxn ang="0">
                  <a:pos x="0" y="36"/>
                </a:cxn>
                <a:cxn ang="0">
                  <a:pos x="0" y="0"/>
                </a:cxn>
                <a:cxn ang="0">
                  <a:pos x="0" y="0"/>
                </a:cxn>
                <a:cxn ang="0">
                  <a:pos x="169" y="0"/>
                </a:cxn>
                <a:cxn ang="0">
                  <a:pos x="169" y="36"/>
                </a:cxn>
                <a:cxn ang="0">
                  <a:pos x="0" y="36"/>
                </a:cxn>
                <a:cxn ang="0">
                  <a:pos x="0" y="0"/>
                </a:cxn>
              </a:cxnLst>
              <a:rect l="0" t="0" r="r" b="b"/>
              <a:pathLst>
                <a:path w="170" h="36">
                  <a:moveTo>
                    <a:pt x="0" y="0"/>
                  </a:moveTo>
                  <a:lnTo>
                    <a:pt x="170" y="0"/>
                  </a:lnTo>
                  <a:lnTo>
                    <a:pt x="170"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5922" name="Freeform 1826"/>
            <p:cNvSpPr>
              <a:spLocks noChangeArrowheads="1"/>
            </p:cNvSpPr>
            <p:nvPr/>
          </p:nvSpPr>
          <p:spPr bwMode="auto">
            <a:xfrm>
              <a:off x="4635" y="1443"/>
              <a:ext cx="185"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5923" name="Freeform 1827"/>
            <p:cNvSpPr>
              <a:spLocks noChangeArrowheads="1"/>
            </p:cNvSpPr>
            <p:nvPr/>
          </p:nvSpPr>
          <p:spPr bwMode="auto">
            <a:xfrm>
              <a:off x="4635"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5924" name="Freeform 1828"/>
            <p:cNvSpPr>
              <a:spLocks noChangeArrowheads="1"/>
            </p:cNvSpPr>
            <p:nvPr/>
          </p:nvSpPr>
          <p:spPr bwMode="auto">
            <a:xfrm>
              <a:off x="4635"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5925" name="Freeform 1829"/>
            <p:cNvSpPr>
              <a:spLocks noChangeArrowheads="1"/>
            </p:cNvSpPr>
            <p:nvPr/>
          </p:nvSpPr>
          <p:spPr bwMode="auto">
            <a:xfrm>
              <a:off x="4635"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5926" name="Freeform 1830"/>
            <p:cNvSpPr>
              <a:spLocks noChangeArrowheads="1"/>
            </p:cNvSpPr>
            <p:nvPr/>
          </p:nvSpPr>
          <p:spPr bwMode="auto">
            <a:xfrm>
              <a:off x="4635" y="1443"/>
              <a:ext cx="177" cy="39"/>
            </a:xfrm>
            <a:custGeom>
              <a:avLst/>
              <a:gdLst/>
              <a:ahLst/>
              <a:cxnLst>
                <a:cxn ang="0">
                  <a:pos x="0" y="0"/>
                </a:cxn>
                <a:cxn ang="0">
                  <a:pos x="161" y="0"/>
                </a:cxn>
                <a:cxn ang="0">
                  <a:pos x="161" y="36"/>
                </a:cxn>
                <a:cxn ang="0">
                  <a:pos x="0" y="36"/>
                </a:cxn>
                <a:cxn ang="0">
                  <a:pos x="0" y="0"/>
                </a:cxn>
                <a:cxn ang="0">
                  <a:pos x="0" y="0"/>
                </a:cxn>
                <a:cxn ang="0">
                  <a:pos x="159" y="0"/>
                </a:cxn>
                <a:cxn ang="0">
                  <a:pos x="159" y="36"/>
                </a:cxn>
                <a:cxn ang="0">
                  <a:pos x="0" y="36"/>
                </a:cxn>
                <a:cxn ang="0">
                  <a:pos x="0" y="0"/>
                </a:cxn>
              </a:cxnLst>
              <a:rect l="0" t="0" r="r" b="b"/>
              <a:pathLst>
                <a:path w="161" h="36">
                  <a:moveTo>
                    <a:pt x="0" y="0"/>
                  </a:moveTo>
                  <a:lnTo>
                    <a:pt x="161" y="0"/>
                  </a:lnTo>
                  <a:lnTo>
                    <a:pt x="161" y="36"/>
                  </a:lnTo>
                  <a:lnTo>
                    <a:pt x="0" y="36"/>
                  </a:lnTo>
                  <a:lnTo>
                    <a:pt x="0" y="0"/>
                  </a:lnTo>
                  <a:close/>
                  <a:moveTo>
                    <a:pt x="0" y="0"/>
                  </a:moveTo>
                  <a:lnTo>
                    <a:pt x="159" y="0"/>
                  </a:lnTo>
                  <a:lnTo>
                    <a:pt x="159"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5927" name="Freeform 1831"/>
            <p:cNvSpPr>
              <a:spLocks noChangeArrowheads="1"/>
            </p:cNvSpPr>
            <p:nvPr/>
          </p:nvSpPr>
          <p:spPr bwMode="auto">
            <a:xfrm>
              <a:off x="4635" y="1443"/>
              <a:ext cx="174" cy="39"/>
            </a:xfrm>
            <a:custGeom>
              <a:avLst/>
              <a:gdLst/>
              <a:ahLst/>
              <a:cxnLst>
                <a:cxn ang="0">
                  <a:pos x="0" y="0"/>
                </a:cxn>
                <a:cxn ang="0">
                  <a:pos x="159" y="0"/>
                </a:cxn>
                <a:cxn ang="0">
                  <a:pos x="159" y="36"/>
                </a:cxn>
                <a:cxn ang="0">
                  <a:pos x="0" y="36"/>
                </a:cxn>
                <a:cxn ang="0">
                  <a:pos x="0" y="0"/>
                </a:cxn>
                <a:cxn ang="0">
                  <a:pos x="0" y="0"/>
                </a:cxn>
                <a:cxn ang="0">
                  <a:pos x="157" y="0"/>
                </a:cxn>
                <a:cxn ang="0">
                  <a:pos x="157" y="36"/>
                </a:cxn>
                <a:cxn ang="0">
                  <a:pos x="0" y="36"/>
                </a:cxn>
                <a:cxn ang="0">
                  <a:pos x="0" y="0"/>
                </a:cxn>
              </a:cxnLst>
              <a:rect l="0" t="0" r="r" b="b"/>
              <a:pathLst>
                <a:path w="159" h="36">
                  <a:moveTo>
                    <a:pt x="0" y="0"/>
                  </a:moveTo>
                  <a:lnTo>
                    <a:pt x="159" y="0"/>
                  </a:lnTo>
                  <a:lnTo>
                    <a:pt x="159" y="36"/>
                  </a:lnTo>
                  <a:lnTo>
                    <a:pt x="0" y="36"/>
                  </a:lnTo>
                  <a:lnTo>
                    <a:pt x="0" y="0"/>
                  </a:lnTo>
                  <a:close/>
                  <a:moveTo>
                    <a:pt x="0" y="0"/>
                  </a:moveTo>
                  <a:lnTo>
                    <a:pt x="157" y="0"/>
                  </a:lnTo>
                  <a:lnTo>
                    <a:pt x="157"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5928" name="Freeform 1832"/>
            <p:cNvSpPr>
              <a:spLocks noChangeArrowheads="1"/>
            </p:cNvSpPr>
            <p:nvPr/>
          </p:nvSpPr>
          <p:spPr bwMode="auto">
            <a:xfrm>
              <a:off x="4635" y="1443"/>
              <a:ext cx="172" cy="39"/>
            </a:xfrm>
            <a:custGeom>
              <a:avLst/>
              <a:gdLst/>
              <a:ahLst/>
              <a:cxnLst>
                <a:cxn ang="0">
                  <a:pos x="0" y="0"/>
                </a:cxn>
                <a:cxn ang="0">
                  <a:pos x="157" y="0"/>
                </a:cxn>
                <a:cxn ang="0">
                  <a:pos x="157" y="36"/>
                </a:cxn>
                <a:cxn ang="0">
                  <a:pos x="0" y="36"/>
                </a:cxn>
                <a:cxn ang="0">
                  <a:pos x="0" y="0"/>
                </a:cxn>
                <a:cxn ang="0">
                  <a:pos x="0" y="0"/>
                </a:cxn>
                <a:cxn ang="0">
                  <a:pos x="155" y="0"/>
                </a:cxn>
                <a:cxn ang="0">
                  <a:pos x="155" y="36"/>
                </a:cxn>
                <a:cxn ang="0">
                  <a:pos x="0" y="36"/>
                </a:cxn>
                <a:cxn ang="0">
                  <a:pos x="0" y="0"/>
                </a:cxn>
              </a:cxnLst>
              <a:rect l="0" t="0" r="r" b="b"/>
              <a:pathLst>
                <a:path w="157" h="36">
                  <a:moveTo>
                    <a:pt x="0" y="0"/>
                  </a:moveTo>
                  <a:lnTo>
                    <a:pt x="157" y="0"/>
                  </a:lnTo>
                  <a:lnTo>
                    <a:pt x="157" y="36"/>
                  </a:lnTo>
                  <a:lnTo>
                    <a:pt x="0" y="36"/>
                  </a:lnTo>
                  <a:lnTo>
                    <a:pt x="0" y="0"/>
                  </a:lnTo>
                  <a:close/>
                  <a:moveTo>
                    <a:pt x="0" y="0"/>
                  </a:moveTo>
                  <a:lnTo>
                    <a:pt x="155" y="0"/>
                  </a:lnTo>
                  <a:lnTo>
                    <a:pt x="155"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5929" name="Freeform 1833"/>
            <p:cNvSpPr>
              <a:spLocks noChangeArrowheads="1"/>
            </p:cNvSpPr>
            <p:nvPr/>
          </p:nvSpPr>
          <p:spPr bwMode="auto">
            <a:xfrm>
              <a:off x="4635" y="1443"/>
              <a:ext cx="170" cy="39"/>
            </a:xfrm>
            <a:custGeom>
              <a:avLst/>
              <a:gdLst/>
              <a:ahLst/>
              <a:cxnLst>
                <a:cxn ang="0">
                  <a:pos x="0" y="0"/>
                </a:cxn>
                <a:cxn ang="0">
                  <a:pos x="155" y="0"/>
                </a:cxn>
                <a:cxn ang="0">
                  <a:pos x="155" y="36"/>
                </a:cxn>
                <a:cxn ang="0">
                  <a:pos x="0" y="36"/>
                </a:cxn>
                <a:cxn ang="0">
                  <a:pos x="0" y="0"/>
                </a:cxn>
                <a:cxn ang="0">
                  <a:pos x="0" y="0"/>
                </a:cxn>
                <a:cxn ang="0">
                  <a:pos x="153" y="0"/>
                </a:cxn>
                <a:cxn ang="0">
                  <a:pos x="153" y="36"/>
                </a:cxn>
                <a:cxn ang="0">
                  <a:pos x="0" y="36"/>
                </a:cxn>
                <a:cxn ang="0">
                  <a:pos x="0" y="0"/>
                </a:cxn>
              </a:cxnLst>
              <a:rect l="0" t="0" r="r" b="b"/>
              <a:pathLst>
                <a:path w="155" h="36">
                  <a:moveTo>
                    <a:pt x="0" y="0"/>
                  </a:moveTo>
                  <a:lnTo>
                    <a:pt x="155" y="0"/>
                  </a:lnTo>
                  <a:lnTo>
                    <a:pt x="155" y="36"/>
                  </a:lnTo>
                  <a:lnTo>
                    <a:pt x="0" y="36"/>
                  </a:lnTo>
                  <a:lnTo>
                    <a:pt x="0" y="0"/>
                  </a:lnTo>
                  <a:close/>
                  <a:moveTo>
                    <a:pt x="0" y="0"/>
                  </a:moveTo>
                  <a:lnTo>
                    <a:pt x="153" y="0"/>
                  </a:lnTo>
                  <a:lnTo>
                    <a:pt x="153"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5930" name="Freeform 1834"/>
            <p:cNvSpPr>
              <a:spLocks noChangeArrowheads="1"/>
            </p:cNvSpPr>
            <p:nvPr/>
          </p:nvSpPr>
          <p:spPr bwMode="auto">
            <a:xfrm>
              <a:off x="4635" y="1443"/>
              <a:ext cx="168" cy="39"/>
            </a:xfrm>
            <a:custGeom>
              <a:avLst/>
              <a:gdLst/>
              <a:ahLst/>
              <a:cxnLst>
                <a:cxn ang="0">
                  <a:pos x="0" y="0"/>
                </a:cxn>
                <a:cxn ang="0">
                  <a:pos x="153" y="0"/>
                </a:cxn>
                <a:cxn ang="0">
                  <a:pos x="153" y="36"/>
                </a:cxn>
                <a:cxn ang="0">
                  <a:pos x="0" y="36"/>
                </a:cxn>
                <a:cxn ang="0">
                  <a:pos x="0" y="0"/>
                </a:cxn>
                <a:cxn ang="0">
                  <a:pos x="0" y="0"/>
                </a:cxn>
                <a:cxn ang="0">
                  <a:pos x="151" y="0"/>
                </a:cxn>
                <a:cxn ang="0">
                  <a:pos x="151" y="36"/>
                </a:cxn>
                <a:cxn ang="0">
                  <a:pos x="0" y="36"/>
                </a:cxn>
                <a:cxn ang="0">
                  <a:pos x="0" y="0"/>
                </a:cxn>
              </a:cxnLst>
              <a:rect l="0" t="0" r="r" b="b"/>
              <a:pathLst>
                <a:path w="153" h="36">
                  <a:moveTo>
                    <a:pt x="0" y="0"/>
                  </a:moveTo>
                  <a:lnTo>
                    <a:pt x="153" y="0"/>
                  </a:lnTo>
                  <a:lnTo>
                    <a:pt x="153" y="36"/>
                  </a:lnTo>
                  <a:lnTo>
                    <a:pt x="0" y="36"/>
                  </a:lnTo>
                  <a:lnTo>
                    <a:pt x="0" y="0"/>
                  </a:lnTo>
                  <a:close/>
                  <a:moveTo>
                    <a:pt x="0" y="0"/>
                  </a:moveTo>
                  <a:lnTo>
                    <a:pt x="151" y="0"/>
                  </a:lnTo>
                  <a:lnTo>
                    <a:pt x="151"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5931" name="Freeform 1835"/>
            <p:cNvSpPr>
              <a:spLocks noChangeArrowheads="1"/>
            </p:cNvSpPr>
            <p:nvPr/>
          </p:nvSpPr>
          <p:spPr bwMode="auto">
            <a:xfrm>
              <a:off x="4635" y="1443"/>
              <a:ext cx="165" cy="39"/>
            </a:xfrm>
            <a:custGeom>
              <a:avLst/>
              <a:gdLst/>
              <a:ahLst/>
              <a:cxnLst>
                <a:cxn ang="0">
                  <a:pos x="0" y="0"/>
                </a:cxn>
                <a:cxn ang="0">
                  <a:pos x="151" y="0"/>
                </a:cxn>
                <a:cxn ang="0">
                  <a:pos x="151" y="36"/>
                </a:cxn>
                <a:cxn ang="0">
                  <a:pos x="0" y="36"/>
                </a:cxn>
                <a:cxn ang="0">
                  <a:pos x="0" y="0"/>
                </a:cxn>
                <a:cxn ang="0">
                  <a:pos x="0" y="0"/>
                </a:cxn>
                <a:cxn ang="0">
                  <a:pos x="149" y="0"/>
                </a:cxn>
                <a:cxn ang="0">
                  <a:pos x="149" y="36"/>
                </a:cxn>
                <a:cxn ang="0">
                  <a:pos x="0" y="36"/>
                </a:cxn>
                <a:cxn ang="0">
                  <a:pos x="0" y="0"/>
                </a:cxn>
              </a:cxnLst>
              <a:rect l="0" t="0" r="r" b="b"/>
              <a:pathLst>
                <a:path w="151" h="36">
                  <a:moveTo>
                    <a:pt x="0" y="0"/>
                  </a:moveTo>
                  <a:lnTo>
                    <a:pt x="151" y="0"/>
                  </a:lnTo>
                  <a:lnTo>
                    <a:pt x="151" y="36"/>
                  </a:lnTo>
                  <a:lnTo>
                    <a:pt x="0" y="36"/>
                  </a:lnTo>
                  <a:lnTo>
                    <a:pt x="0" y="0"/>
                  </a:lnTo>
                  <a:close/>
                  <a:moveTo>
                    <a:pt x="0" y="0"/>
                  </a:moveTo>
                  <a:lnTo>
                    <a:pt x="149" y="0"/>
                  </a:lnTo>
                  <a:lnTo>
                    <a:pt x="149"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5932" name="Freeform 1836"/>
            <p:cNvSpPr>
              <a:spLocks noChangeArrowheads="1"/>
            </p:cNvSpPr>
            <p:nvPr/>
          </p:nvSpPr>
          <p:spPr bwMode="auto">
            <a:xfrm>
              <a:off x="4635" y="1443"/>
              <a:ext cx="163" cy="39"/>
            </a:xfrm>
            <a:custGeom>
              <a:avLst/>
              <a:gdLst/>
              <a:ahLst/>
              <a:cxnLst>
                <a:cxn ang="0">
                  <a:pos x="0" y="0"/>
                </a:cxn>
                <a:cxn ang="0">
                  <a:pos x="149" y="0"/>
                </a:cxn>
                <a:cxn ang="0">
                  <a:pos x="149" y="36"/>
                </a:cxn>
                <a:cxn ang="0">
                  <a:pos x="0" y="36"/>
                </a:cxn>
                <a:cxn ang="0">
                  <a:pos x="0" y="0"/>
                </a:cxn>
                <a:cxn ang="0">
                  <a:pos x="0" y="0"/>
                </a:cxn>
                <a:cxn ang="0">
                  <a:pos x="147" y="0"/>
                </a:cxn>
                <a:cxn ang="0">
                  <a:pos x="147" y="36"/>
                </a:cxn>
                <a:cxn ang="0">
                  <a:pos x="0" y="36"/>
                </a:cxn>
                <a:cxn ang="0">
                  <a:pos x="0" y="0"/>
                </a:cxn>
              </a:cxnLst>
              <a:rect l="0" t="0" r="r" b="b"/>
              <a:pathLst>
                <a:path w="149" h="36">
                  <a:moveTo>
                    <a:pt x="0" y="0"/>
                  </a:moveTo>
                  <a:lnTo>
                    <a:pt x="149" y="0"/>
                  </a:lnTo>
                  <a:lnTo>
                    <a:pt x="149" y="36"/>
                  </a:lnTo>
                  <a:lnTo>
                    <a:pt x="0" y="36"/>
                  </a:lnTo>
                  <a:lnTo>
                    <a:pt x="0" y="0"/>
                  </a:lnTo>
                  <a:close/>
                  <a:moveTo>
                    <a:pt x="0" y="0"/>
                  </a:moveTo>
                  <a:lnTo>
                    <a:pt x="147" y="0"/>
                  </a:lnTo>
                  <a:lnTo>
                    <a:pt x="147"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5933" name="Freeform 1837"/>
            <p:cNvSpPr>
              <a:spLocks noChangeArrowheads="1"/>
            </p:cNvSpPr>
            <p:nvPr/>
          </p:nvSpPr>
          <p:spPr bwMode="auto">
            <a:xfrm>
              <a:off x="4635" y="1443"/>
              <a:ext cx="161" cy="39"/>
            </a:xfrm>
            <a:custGeom>
              <a:avLst/>
              <a:gdLst/>
              <a:ahLst/>
              <a:cxnLst>
                <a:cxn ang="0">
                  <a:pos x="0" y="0"/>
                </a:cxn>
                <a:cxn ang="0">
                  <a:pos x="147" y="0"/>
                </a:cxn>
                <a:cxn ang="0">
                  <a:pos x="147" y="36"/>
                </a:cxn>
                <a:cxn ang="0">
                  <a:pos x="0" y="36"/>
                </a:cxn>
                <a:cxn ang="0">
                  <a:pos x="0" y="0"/>
                </a:cxn>
                <a:cxn ang="0">
                  <a:pos x="0" y="0"/>
                </a:cxn>
                <a:cxn ang="0">
                  <a:pos x="145" y="0"/>
                </a:cxn>
                <a:cxn ang="0">
                  <a:pos x="145" y="36"/>
                </a:cxn>
                <a:cxn ang="0">
                  <a:pos x="0" y="36"/>
                </a:cxn>
                <a:cxn ang="0">
                  <a:pos x="0" y="0"/>
                </a:cxn>
              </a:cxnLst>
              <a:rect l="0" t="0" r="r" b="b"/>
              <a:pathLst>
                <a:path w="147" h="36">
                  <a:moveTo>
                    <a:pt x="0" y="0"/>
                  </a:moveTo>
                  <a:lnTo>
                    <a:pt x="147" y="0"/>
                  </a:lnTo>
                  <a:lnTo>
                    <a:pt x="147" y="36"/>
                  </a:lnTo>
                  <a:lnTo>
                    <a:pt x="0" y="36"/>
                  </a:lnTo>
                  <a:lnTo>
                    <a:pt x="0" y="0"/>
                  </a:lnTo>
                  <a:close/>
                  <a:moveTo>
                    <a:pt x="0" y="0"/>
                  </a:moveTo>
                  <a:lnTo>
                    <a:pt x="145" y="0"/>
                  </a:lnTo>
                  <a:lnTo>
                    <a:pt x="145"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5934" name="Freeform 1838"/>
            <p:cNvSpPr>
              <a:spLocks noChangeArrowheads="1"/>
            </p:cNvSpPr>
            <p:nvPr/>
          </p:nvSpPr>
          <p:spPr bwMode="auto">
            <a:xfrm>
              <a:off x="4635" y="1443"/>
              <a:ext cx="159" cy="39"/>
            </a:xfrm>
            <a:custGeom>
              <a:avLst/>
              <a:gdLst/>
              <a:ahLst/>
              <a:cxnLst>
                <a:cxn ang="0">
                  <a:pos x="0" y="0"/>
                </a:cxn>
                <a:cxn ang="0">
                  <a:pos x="145" y="0"/>
                </a:cxn>
                <a:cxn ang="0">
                  <a:pos x="145" y="36"/>
                </a:cxn>
                <a:cxn ang="0">
                  <a:pos x="0" y="36"/>
                </a:cxn>
                <a:cxn ang="0">
                  <a:pos x="0" y="0"/>
                </a:cxn>
                <a:cxn ang="0">
                  <a:pos x="0" y="0"/>
                </a:cxn>
                <a:cxn ang="0">
                  <a:pos x="144" y="0"/>
                </a:cxn>
                <a:cxn ang="0">
                  <a:pos x="144" y="36"/>
                </a:cxn>
                <a:cxn ang="0">
                  <a:pos x="0" y="36"/>
                </a:cxn>
                <a:cxn ang="0">
                  <a:pos x="0" y="0"/>
                </a:cxn>
              </a:cxnLst>
              <a:rect l="0" t="0" r="r" b="b"/>
              <a:pathLst>
                <a:path w="145" h="36">
                  <a:moveTo>
                    <a:pt x="0" y="0"/>
                  </a:moveTo>
                  <a:lnTo>
                    <a:pt x="145" y="0"/>
                  </a:lnTo>
                  <a:lnTo>
                    <a:pt x="145"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5935" name="Freeform 1839"/>
            <p:cNvSpPr>
              <a:spLocks noChangeArrowheads="1"/>
            </p:cNvSpPr>
            <p:nvPr/>
          </p:nvSpPr>
          <p:spPr bwMode="auto">
            <a:xfrm>
              <a:off x="4635"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5936" name="Freeform 1840"/>
            <p:cNvSpPr>
              <a:spLocks noChangeArrowheads="1"/>
            </p:cNvSpPr>
            <p:nvPr/>
          </p:nvSpPr>
          <p:spPr bwMode="auto">
            <a:xfrm>
              <a:off x="4635" y="1443"/>
              <a:ext cx="155"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5937" name="Freeform 1841"/>
            <p:cNvSpPr>
              <a:spLocks noChangeArrowheads="1"/>
            </p:cNvSpPr>
            <p:nvPr/>
          </p:nvSpPr>
          <p:spPr bwMode="auto">
            <a:xfrm>
              <a:off x="4635" y="1443"/>
              <a:ext cx="153"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5938" name="Freeform 1842"/>
            <p:cNvSpPr>
              <a:spLocks noChangeArrowheads="1"/>
            </p:cNvSpPr>
            <p:nvPr/>
          </p:nvSpPr>
          <p:spPr bwMode="auto">
            <a:xfrm>
              <a:off x="4635" y="1443"/>
              <a:ext cx="151" cy="39"/>
            </a:xfrm>
            <a:custGeom>
              <a:avLst/>
              <a:gdLst/>
              <a:ahLst/>
              <a:cxnLst>
                <a:cxn ang="0">
                  <a:pos x="0" y="0"/>
                </a:cxn>
                <a:cxn ang="0">
                  <a:pos x="138" y="0"/>
                </a:cxn>
                <a:cxn ang="0">
                  <a:pos x="138" y="36"/>
                </a:cxn>
                <a:cxn ang="0">
                  <a:pos x="0" y="36"/>
                </a:cxn>
                <a:cxn ang="0">
                  <a:pos x="0" y="0"/>
                </a:cxn>
                <a:cxn ang="0">
                  <a:pos x="0" y="0"/>
                </a:cxn>
                <a:cxn ang="0">
                  <a:pos x="136" y="0"/>
                </a:cxn>
                <a:cxn ang="0">
                  <a:pos x="136" y="36"/>
                </a:cxn>
                <a:cxn ang="0">
                  <a:pos x="0" y="36"/>
                </a:cxn>
                <a:cxn ang="0">
                  <a:pos x="0" y="0"/>
                </a:cxn>
              </a:cxnLst>
              <a:rect l="0" t="0" r="r" b="b"/>
              <a:pathLst>
                <a:path w="138" h="36">
                  <a:moveTo>
                    <a:pt x="0" y="0"/>
                  </a:moveTo>
                  <a:lnTo>
                    <a:pt x="138" y="0"/>
                  </a:lnTo>
                  <a:lnTo>
                    <a:pt x="138" y="36"/>
                  </a:lnTo>
                  <a:lnTo>
                    <a:pt x="0" y="36"/>
                  </a:lnTo>
                  <a:lnTo>
                    <a:pt x="0" y="0"/>
                  </a:lnTo>
                  <a:close/>
                  <a:moveTo>
                    <a:pt x="0" y="0"/>
                  </a:moveTo>
                  <a:lnTo>
                    <a:pt x="136" y="0"/>
                  </a:lnTo>
                  <a:lnTo>
                    <a:pt x="136"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5939" name="Freeform 1843"/>
            <p:cNvSpPr>
              <a:spLocks noChangeArrowheads="1"/>
            </p:cNvSpPr>
            <p:nvPr/>
          </p:nvSpPr>
          <p:spPr bwMode="auto">
            <a:xfrm>
              <a:off x="4635" y="1443"/>
              <a:ext cx="149" cy="39"/>
            </a:xfrm>
            <a:custGeom>
              <a:avLst/>
              <a:gdLst/>
              <a:ahLst/>
              <a:cxnLst>
                <a:cxn ang="0">
                  <a:pos x="0" y="0"/>
                </a:cxn>
                <a:cxn ang="0">
                  <a:pos x="136" y="0"/>
                </a:cxn>
                <a:cxn ang="0">
                  <a:pos x="136" y="36"/>
                </a:cxn>
                <a:cxn ang="0">
                  <a:pos x="0" y="36"/>
                </a:cxn>
                <a:cxn ang="0">
                  <a:pos x="0" y="0"/>
                </a:cxn>
                <a:cxn ang="0">
                  <a:pos x="0" y="0"/>
                </a:cxn>
                <a:cxn ang="0">
                  <a:pos x="134" y="0"/>
                </a:cxn>
                <a:cxn ang="0">
                  <a:pos x="134" y="36"/>
                </a:cxn>
                <a:cxn ang="0">
                  <a:pos x="0" y="36"/>
                </a:cxn>
                <a:cxn ang="0">
                  <a:pos x="0" y="0"/>
                </a:cxn>
              </a:cxnLst>
              <a:rect l="0" t="0" r="r" b="b"/>
              <a:pathLst>
                <a:path w="136" h="36">
                  <a:moveTo>
                    <a:pt x="0" y="0"/>
                  </a:moveTo>
                  <a:lnTo>
                    <a:pt x="136" y="0"/>
                  </a:lnTo>
                  <a:lnTo>
                    <a:pt x="136" y="36"/>
                  </a:lnTo>
                  <a:lnTo>
                    <a:pt x="0" y="36"/>
                  </a:lnTo>
                  <a:lnTo>
                    <a:pt x="0" y="0"/>
                  </a:lnTo>
                  <a:close/>
                  <a:moveTo>
                    <a:pt x="0" y="0"/>
                  </a:moveTo>
                  <a:lnTo>
                    <a:pt x="134" y="0"/>
                  </a:lnTo>
                  <a:lnTo>
                    <a:pt x="134"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5940" name="Freeform 1844"/>
            <p:cNvSpPr>
              <a:spLocks noChangeArrowheads="1"/>
            </p:cNvSpPr>
            <p:nvPr/>
          </p:nvSpPr>
          <p:spPr bwMode="auto">
            <a:xfrm>
              <a:off x="4635" y="1443"/>
              <a:ext cx="147" cy="39"/>
            </a:xfrm>
            <a:custGeom>
              <a:avLst/>
              <a:gdLst/>
              <a:ahLst/>
              <a:cxnLst>
                <a:cxn ang="0">
                  <a:pos x="0" y="0"/>
                </a:cxn>
                <a:cxn ang="0">
                  <a:pos x="134" y="0"/>
                </a:cxn>
                <a:cxn ang="0">
                  <a:pos x="134" y="36"/>
                </a:cxn>
                <a:cxn ang="0">
                  <a:pos x="0" y="36"/>
                </a:cxn>
                <a:cxn ang="0">
                  <a:pos x="0" y="0"/>
                </a:cxn>
                <a:cxn ang="0">
                  <a:pos x="0" y="0"/>
                </a:cxn>
                <a:cxn ang="0">
                  <a:pos x="132" y="0"/>
                </a:cxn>
                <a:cxn ang="0">
                  <a:pos x="132" y="36"/>
                </a:cxn>
                <a:cxn ang="0">
                  <a:pos x="0" y="36"/>
                </a:cxn>
                <a:cxn ang="0">
                  <a:pos x="0" y="0"/>
                </a:cxn>
              </a:cxnLst>
              <a:rect l="0" t="0" r="r" b="b"/>
              <a:pathLst>
                <a:path w="134" h="36">
                  <a:moveTo>
                    <a:pt x="0" y="0"/>
                  </a:moveTo>
                  <a:lnTo>
                    <a:pt x="134" y="0"/>
                  </a:lnTo>
                  <a:lnTo>
                    <a:pt x="134" y="36"/>
                  </a:lnTo>
                  <a:lnTo>
                    <a:pt x="0" y="36"/>
                  </a:lnTo>
                  <a:lnTo>
                    <a:pt x="0" y="0"/>
                  </a:lnTo>
                  <a:close/>
                  <a:moveTo>
                    <a:pt x="0" y="0"/>
                  </a:moveTo>
                  <a:lnTo>
                    <a:pt x="132" y="0"/>
                  </a:lnTo>
                  <a:lnTo>
                    <a:pt x="132"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5941" name="Freeform 1845"/>
            <p:cNvSpPr>
              <a:spLocks noChangeArrowheads="1"/>
            </p:cNvSpPr>
            <p:nvPr/>
          </p:nvSpPr>
          <p:spPr bwMode="auto">
            <a:xfrm>
              <a:off x="4635" y="1443"/>
              <a:ext cx="145" cy="39"/>
            </a:xfrm>
            <a:custGeom>
              <a:avLst/>
              <a:gdLst/>
              <a:ahLst/>
              <a:cxnLst>
                <a:cxn ang="0">
                  <a:pos x="0" y="0"/>
                </a:cxn>
                <a:cxn ang="0">
                  <a:pos x="132" y="0"/>
                </a:cxn>
                <a:cxn ang="0">
                  <a:pos x="132" y="36"/>
                </a:cxn>
                <a:cxn ang="0">
                  <a:pos x="0" y="36"/>
                </a:cxn>
                <a:cxn ang="0">
                  <a:pos x="0" y="0"/>
                </a:cxn>
                <a:cxn ang="0">
                  <a:pos x="0" y="0"/>
                </a:cxn>
                <a:cxn ang="0">
                  <a:pos x="130" y="0"/>
                </a:cxn>
                <a:cxn ang="0">
                  <a:pos x="130" y="36"/>
                </a:cxn>
                <a:cxn ang="0">
                  <a:pos x="0" y="36"/>
                </a:cxn>
                <a:cxn ang="0">
                  <a:pos x="0" y="0"/>
                </a:cxn>
              </a:cxnLst>
              <a:rect l="0" t="0" r="r" b="b"/>
              <a:pathLst>
                <a:path w="132" h="36">
                  <a:moveTo>
                    <a:pt x="0" y="0"/>
                  </a:moveTo>
                  <a:lnTo>
                    <a:pt x="132" y="0"/>
                  </a:lnTo>
                  <a:lnTo>
                    <a:pt x="132" y="36"/>
                  </a:lnTo>
                  <a:lnTo>
                    <a:pt x="0" y="36"/>
                  </a:lnTo>
                  <a:lnTo>
                    <a:pt x="0" y="0"/>
                  </a:lnTo>
                  <a:close/>
                  <a:moveTo>
                    <a:pt x="0" y="0"/>
                  </a:moveTo>
                  <a:lnTo>
                    <a:pt x="130" y="0"/>
                  </a:lnTo>
                  <a:lnTo>
                    <a:pt x="130"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5942" name="Freeform 1846"/>
            <p:cNvSpPr>
              <a:spLocks noChangeArrowheads="1"/>
            </p:cNvSpPr>
            <p:nvPr/>
          </p:nvSpPr>
          <p:spPr bwMode="auto">
            <a:xfrm>
              <a:off x="4635" y="1443"/>
              <a:ext cx="142" cy="39"/>
            </a:xfrm>
            <a:custGeom>
              <a:avLst/>
              <a:gdLst/>
              <a:ahLst/>
              <a:cxnLst>
                <a:cxn ang="0">
                  <a:pos x="0" y="0"/>
                </a:cxn>
                <a:cxn ang="0">
                  <a:pos x="130" y="0"/>
                </a:cxn>
                <a:cxn ang="0">
                  <a:pos x="130" y="36"/>
                </a:cxn>
                <a:cxn ang="0">
                  <a:pos x="0" y="36"/>
                </a:cxn>
                <a:cxn ang="0">
                  <a:pos x="0" y="0"/>
                </a:cxn>
                <a:cxn ang="0">
                  <a:pos x="0" y="0"/>
                </a:cxn>
                <a:cxn ang="0">
                  <a:pos x="128" y="0"/>
                </a:cxn>
                <a:cxn ang="0">
                  <a:pos x="128" y="36"/>
                </a:cxn>
                <a:cxn ang="0">
                  <a:pos x="0" y="36"/>
                </a:cxn>
                <a:cxn ang="0">
                  <a:pos x="0" y="0"/>
                </a:cxn>
              </a:cxnLst>
              <a:rect l="0" t="0" r="r" b="b"/>
              <a:pathLst>
                <a:path w="130" h="36">
                  <a:moveTo>
                    <a:pt x="0" y="0"/>
                  </a:moveTo>
                  <a:lnTo>
                    <a:pt x="130" y="0"/>
                  </a:lnTo>
                  <a:lnTo>
                    <a:pt x="130" y="36"/>
                  </a:lnTo>
                  <a:lnTo>
                    <a:pt x="0" y="36"/>
                  </a:lnTo>
                  <a:lnTo>
                    <a:pt x="0" y="0"/>
                  </a:lnTo>
                  <a:close/>
                  <a:moveTo>
                    <a:pt x="0" y="0"/>
                  </a:moveTo>
                  <a:lnTo>
                    <a:pt x="128" y="0"/>
                  </a:lnTo>
                  <a:lnTo>
                    <a:pt x="128"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5943" name="Freeform 1847"/>
            <p:cNvSpPr>
              <a:spLocks noChangeArrowheads="1"/>
            </p:cNvSpPr>
            <p:nvPr/>
          </p:nvSpPr>
          <p:spPr bwMode="auto">
            <a:xfrm>
              <a:off x="4635" y="1443"/>
              <a:ext cx="140" cy="39"/>
            </a:xfrm>
            <a:custGeom>
              <a:avLst/>
              <a:gdLst/>
              <a:ahLst/>
              <a:cxnLst>
                <a:cxn ang="0">
                  <a:pos x="0" y="0"/>
                </a:cxn>
                <a:cxn ang="0">
                  <a:pos x="128" y="0"/>
                </a:cxn>
                <a:cxn ang="0">
                  <a:pos x="128" y="36"/>
                </a:cxn>
                <a:cxn ang="0">
                  <a:pos x="0" y="36"/>
                </a:cxn>
                <a:cxn ang="0">
                  <a:pos x="0" y="0"/>
                </a:cxn>
                <a:cxn ang="0">
                  <a:pos x="0" y="0"/>
                </a:cxn>
                <a:cxn ang="0">
                  <a:pos x="126" y="0"/>
                </a:cxn>
                <a:cxn ang="0">
                  <a:pos x="126" y="36"/>
                </a:cxn>
                <a:cxn ang="0">
                  <a:pos x="0" y="36"/>
                </a:cxn>
                <a:cxn ang="0">
                  <a:pos x="0" y="0"/>
                </a:cxn>
              </a:cxnLst>
              <a:rect l="0" t="0" r="r" b="b"/>
              <a:pathLst>
                <a:path w="128" h="36">
                  <a:moveTo>
                    <a:pt x="0" y="0"/>
                  </a:moveTo>
                  <a:lnTo>
                    <a:pt x="128" y="0"/>
                  </a:lnTo>
                  <a:lnTo>
                    <a:pt x="128" y="36"/>
                  </a:lnTo>
                  <a:lnTo>
                    <a:pt x="0" y="36"/>
                  </a:lnTo>
                  <a:lnTo>
                    <a:pt x="0" y="0"/>
                  </a:lnTo>
                  <a:close/>
                  <a:moveTo>
                    <a:pt x="0" y="0"/>
                  </a:moveTo>
                  <a:lnTo>
                    <a:pt x="126" y="0"/>
                  </a:lnTo>
                  <a:lnTo>
                    <a:pt x="126"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5944" name="Freeform 1848"/>
            <p:cNvSpPr>
              <a:spLocks noChangeArrowheads="1"/>
            </p:cNvSpPr>
            <p:nvPr/>
          </p:nvSpPr>
          <p:spPr bwMode="auto">
            <a:xfrm>
              <a:off x="4635" y="1443"/>
              <a:ext cx="138" cy="39"/>
            </a:xfrm>
            <a:custGeom>
              <a:avLst/>
              <a:gdLst/>
              <a:ahLst/>
              <a:cxnLst>
                <a:cxn ang="0">
                  <a:pos x="0" y="0"/>
                </a:cxn>
                <a:cxn ang="0">
                  <a:pos x="126" y="0"/>
                </a:cxn>
                <a:cxn ang="0">
                  <a:pos x="126" y="36"/>
                </a:cxn>
                <a:cxn ang="0">
                  <a:pos x="0" y="36"/>
                </a:cxn>
                <a:cxn ang="0">
                  <a:pos x="0" y="0"/>
                </a:cxn>
                <a:cxn ang="0">
                  <a:pos x="0" y="0"/>
                </a:cxn>
                <a:cxn ang="0">
                  <a:pos x="124" y="0"/>
                </a:cxn>
                <a:cxn ang="0">
                  <a:pos x="124" y="36"/>
                </a:cxn>
                <a:cxn ang="0">
                  <a:pos x="0" y="36"/>
                </a:cxn>
                <a:cxn ang="0">
                  <a:pos x="0" y="0"/>
                </a:cxn>
              </a:cxnLst>
              <a:rect l="0" t="0" r="r" b="b"/>
              <a:pathLst>
                <a:path w="126" h="36">
                  <a:moveTo>
                    <a:pt x="0" y="0"/>
                  </a:moveTo>
                  <a:lnTo>
                    <a:pt x="126" y="0"/>
                  </a:lnTo>
                  <a:lnTo>
                    <a:pt x="126" y="36"/>
                  </a:lnTo>
                  <a:lnTo>
                    <a:pt x="0" y="36"/>
                  </a:lnTo>
                  <a:lnTo>
                    <a:pt x="0" y="0"/>
                  </a:lnTo>
                  <a:close/>
                  <a:moveTo>
                    <a:pt x="0" y="0"/>
                  </a:moveTo>
                  <a:lnTo>
                    <a:pt x="124" y="0"/>
                  </a:lnTo>
                  <a:lnTo>
                    <a:pt x="124"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5945" name="Freeform 1849"/>
            <p:cNvSpPr>
              <a:spLocks noChangeArrowheads="1"/>
            </p:cNvSpPr>
            <p:nvPr/>
          </p:nvSpPr>
          <p:spPr bwMode="auto">
            <a:xfrm>
              <a:off x="4635" y="1443"/>
              <a:ext cx="136" cy="39"/>
            </a:xfrm>
            <a:custGeom>
              <a:avLst/>
              <a:gdLst/>
              <a:ahLst/>
              <a:cxnLst>
                <a:cxn ang="0">
                  <a:pos x="0" y="0"/>
                </a:cxn>
                <a:cxn ang="0">
                  <a:pos x="124" y="0"/>
                </a:cxn>
                <a:cxn ang="0">
                  <a:pos x="124" y="36"/>
                </a:cxn>
                <a:cxn ang="0">
                  <a:pos x="0" y="36"/>
                </a:cxn>
                <a:cxn ang="0">
                  <a:pos x="0" y="0"/>
                </a:cxn>
                <a:cxn ang="0">
                  <a:pos x="0" y="0"/>
                </a:cxn>
                <a:cxn ang="0">
                  <a:pos x="122" y="0"/>
                </a:cxn>
                <a:cxn ang="0">
                  <a:pos x="122" y="36"/>
                </a:cxn>
                <a:cxn ang="0">
                  <a:pos x="0" y="36"/>
                </a:cxn>
                <a:cxn ang="0">
                  <a:pos x="0" y="0"/>
                </a:cxn>
              </a:cxnLst>
              <a:rect l="0" t="0" r="r" b="b"/>
              <a:pathLst>
                <a:path w="124" h="36">
                  <a:moveTo>
                    <a:pt x="0" y="0"/>
                  </a:moveTo>
                  <a:lnTo>
                    <a:pt x="124" y="0"/>
                  </a:lnTo>
                  <a:lnTo>
                    <a:pt x="124" y="36"/>
                  </a:lnTo>
                  <a:lnTo>
                    <a:pt x="0" y="36"/>
                  </a:lnTo>
                  <a:lnTo>
                    <a:pt x="0" y="0"/>
                  </a:lnTo>
                  <a:close/>
                  <a:moveTo>
                    <a:pt x="0" y="0"/>
                  </a:moveTo>
                  <a:lnTo>
                    <a:pt x="122" y="0"/>
                  </a:lnTo>
                  <a:lnTo>
                    <a:pt x="122"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5946" name="Freeform 1850"/>
            <p:cNvSpPr>
              <a:spLocks noChangeArrowheads="1"/>
            </p:cNvSpPr>
            <p:nvPr/>
          </p:nvSpPr>
          <p:spPr bwMode="auto">
            <a:xfrm>
              <a:off x="4635" y="1443"/>
              <a:ext cx="133" cy="39"/>
            </a:xfrm>
            <a:custGeom>
              <a:avLst/>
              <a:gdLst/>
              <a:ahLst/>
              <a:cxnLst>
                <a:cxn ang="0">
                  <a:pos x="0" y="0"/>
                </a:cxn>
                <a:cxn ang="0">
                  <a:pos x="122" y="0"/>
                </a:cxn>
                <a:cxn ang="0">
                  <a:pos x="122" y="36"/>
                </a:cxn>
                <a:cxn ang="0">
                  <a:pos x="0" y="36"/>
                </a:cxn>
                <a:cxn ang="0">
                  <a:pos x="0" y="0"/>
                </a:cxn>
                <a:cxn ang="0">
                  <a:pos x="0" y="0"/>
                </a:cxn>
                <a:cxn ang="0">
                  <a:pos x="121" y="0"/>
                </a:cxn>
                <a:cxn ang="0">
                  <a:pos x="121" y="36"/>
                </a:cxn>
                <a:cxn ang="0">
                  <a:pos x="0" y="36"/>
                </a:cxn>
                <a:cxn ang="0">
                  <a:pos x="0" y="0"/>
                </a:cxn>
              </a:cxnLst>
              <a:rect l="0" t="0" r="r" b="b"/>
              <a:pathLst>
                <a:path w="122" h="36">
                  <a:moveTo>
                    <a:pt x="0" y="0"/>
                  </a:moveTo>
                  <a:lnTo>
                    <a:pt x="122" y="0"/>
                  </a:lnTo>
                  <a:lnTo>
                    <a:pt x="122"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5947" name="Freeform 1851"/>
            <p:cNvSpPr>
              <a:spLocks noChangeArrowheads="1"/>
            </p:cNvSpPr>
            <p:nvPr/>
          </p:nvSpPr>
          <p:spPr bwMode="auto">
            <a:xfrm>
              <a:off x="4635" y="1443"/>
              <a:ext cx="132"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5948" name="Freeform 1852"/>
            <p:cNvSpPr>
              <a:spLocks noChangeArrowheads="1"/>
            </p:cNvSpPr>
            <p:nvPr/>
          </p:nvSpPr>
          <p:spPr bwMode="auto">
            <a:xfrm>
              <a:off x="4635"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5949" name="Freeform 1853"/>
            <p:cNvSpPr>
              <a:spLocks noChangeArrowheads="1"/>
            </p:cNvSpPr>
            <p:nvPr/>
          </p:nvSpPr>
          <p:spPr bwMode="auto">
            <a:xfrm>
              <a:off x="4635"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5950" name="Freeform 1854"/>
            <p:cNvSpPr>
              <a:spLocks noChangeArrowheads="1"/>
            </p:cNvSpPr>
            <p:nvPr/>
          </p:nvSpPr>
          <p:spPr bwMode="auto">
            <a:xfrm>
              <a:off x="4635"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5951" name="Freeform 1855"/>
            <p:cNvSpPr>
              <a:spLocks noChangeArrowheads="1"/>
            </p:cNvSpPr>
            <p:nvPr/>
          </p:nvSpPr>
          <p:spPr bwMode="auto">
            <a:xfrm>
              <a:off x="4635" y="1443"/>
              <a:ext cx="123" cy="39"/>
            </a:xfrm>
            <a:custGeom>
              <a:avLst/>
              <a:gdLst/>
              <a:ahLst/>
              <a:cxnLst>
                <a:cxn ang="0">
                  <a:pos x="0" y="0"/>
                </a:cxn>
                <a:cxn ang="0">
                  <a:pos x="113" y="0"/>
                </a:cxn>
                <a:cxn ang="0">
                  <a:pos x="113" y="36"/>
                </a:cxn>
                <a:cxn ang="0">
                  <a:pos x="0" y="36"/>
                </a:cxn>
                <a:cxn ang="0">
                  <a:pos x="0" y="0"/>
                </a:cxn>
                <a:cxn ang="0">
                  <a:pos x="0" y="0"/>
                </a:cxn>
                <a:cxn ang="0">
                  <a:pos x="111" y="0"/>
                </a:cxn>
                <a:cxn ang="0">
                  <a:pos x="111" y="36"/>
                </a:cxn>
                <a:cxn ang="0">
                  <a:pos x="0" y="36"/>
                </a:cxn>
                <a:cxn ang="0">
                  <a:pos x="0" y="0"/>
                </a:cxn>
              </a:cxnLst>
              <a:rect l="0" t="0" r="r" b="b"/>
              <a:pathLst>
                <a:path w="113" h="36">
                  <a:moveTo>
                    <a:pt x="0" y="0"/>
                  </a:moveTo>
                  <a:lnTo>
                    <a:pt x="113" y="0"/>
                  </a:lnTo>
                  <a:lnTo>
                    <a:pt x="113" y="36"/>
                  </a:lnTo>
                  <a:lnTo>
                    <a:pt x="0" y="36"/>
                  </a:lnTo>
                  <a:lnTo>
                    <a:pt x="0" y="0"/>
                  </a:lnTo>
                  <a:close/>
                  <a:moveTo>
                    <a:pt x="0" y="0"/>
                  </a:moveTo>
                  <a:lnTo>
                    <a:pt x="111" y="0"/>
                  </a:lnTo>
                  <a:lnTo>
                    <a:pt x="111"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5952" name="Freeform 1856"/>
            <p:cNvSpPr>
              <a:spLocks noChangeArrowheads="1"/>
            </p:cNvSpPr>
            <p:nvPr/>
          </p:nvSpPr>
          <p:spPr bwMode="auto">
            <a:xfrm>
              <a:off x="4635" y="1443"/>
              <a:ext cx="121" cy="39"/>
            </a:xfrm>
            <a:custGeom>
              <a:avLst/>
              <a:gdLst/>
              <a:ahLst/>
              <a:cxnLst>
                <a:cxn ang="0">
                  <a:pos x="0" y="0"/>
                </a:cxn>
                <a:cxn ang="0">
                  <a:pos x="111" y="0"/>
                </a:cxn>
                <a:cxn ang="0">
                  <a:pos x="111" y="36"/>
                </a:cxn>
                <a:cxn ang="0">
                  <a:pos x="0" y="36"/>
                </a:cxn>
                <a:cxn ang="0">
                  <a:pos x="0" y="0"/>
                </a:cxn>
                <a:cxn ang="0">
                  <a:pos x="0" y="0"/>
                </a:cxn>
                <a:cxn ang="0">
                  <a:pos x="109" y="0"/>
                </a:cxn>
                <a:cxn ang="0">
                  <a:pos x="109" y="36"/>
                </a:cxn>
                <a:cxn ang="0">
                  <a:pos x="0" y="36"/>
                </a:cxn>
                <a:cxn ang="0">
                  <a:pos x="0" y="0"/>
                </a:cxn>
              </a:cxnLst>
              <a:rect l="0" t="0" r="r" b="b"/>
              <a:pathLst>
                <a:path w="111" h="36">
                  <a:moveTo>
                    <a:pt x="0" y="0"/>
                  </a:moveTo>
                  <a:lnTo>
                    <a:pt x="111" y="0"/>
                  </a:lnTo>
                  <a:lnTo>
                    <a:pt x="111" y="36"/>
                  </a:lnTo>
                  <a:lnTo>
                    <a:pt x="0" y="36"/>
                  </a:lnTo>
                  <a:lnTo>
                    <a:pt x="0" y="0"/>
                  </a:lnTo>
                  <a:close/>
                  <a:moveTo>
                    <a:pt x="0" y="0"/>
                  </a:moveTo>
                  <a:lnTo>
                    <a:pt x="109" y="0"/>
                  </a:lnTo>
                  <a:lnTo>
                    <a:pt x="109"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5953" name="Freeform 1857"/>
            <p:cNvSpPr>
              <a:spLocks noChangeArrowheads="1"/>
            </p:cNvSpPr>
            <p:nvPr/>
          </p:nvSpPr>
          <p:spPr bwMode="auto">
            <a:xfrm>
              <a:off x="4635" y="1443"/>
              <a:ext cx="119" cy="39"/>
            </a:xfrm>
            <a:custGeom>
              <a:avLst/>
              <a:gdLst/>
              <a:ahLst/>
              <a:cxnLst>
                <a:cxn ang="0">
                  <a:pos x="0" y="0"/>
                </a:cxn>
                <a:cxn ang="0">
                  <a:pos x="109" y="0"/>
                </a:cxn>
                <a:cxn ang="0">
                  <a:pos x="109" y="36"/>
                </a:cxn>
                <a:cxn ang="0">
                  <a:pos x="0" y="36"/>
                </a:cxn>
                <a:cxn ang="0">
                  <a:pos x="0" y="0"/>
                </a:cxn>
                <a:cxn ang="0">
                  <a:pos x="0" y="0"/>
                </a:cxn>
                <a:cxn ang="0">
                  <a:pos x="107" y="0"/>
                </a:cxn>
                <a:cxn ang="0">
                  <a:pos x="107" y="36"/>
                </a:cxn>
                <a:cxn ang="0">
                  <a:pos x="0" y="36"/>
                </a:cxn>
                <a:cxn ang="0">
                  <a:pos x="0" y="0"/>
                </a:cxn>
              </a:cxnLst>
              <a:rect l="0" t="0" r="r" b="b"/>
              <a:pathLst>
                <a:path w="109" h="36">
                  <a:moveTo>
                    <a:pt x="0" y="0"/>
                  </a:moveTo>
                  <a:lnTo>
                    <a:pt x="109" y="0"/>
                  </a:lnTo>
                  <a:lnTo>
                    <a:pt x="109" y="36"/>
                  </a:lnTo>
                  <a:lnTo>
                    <a:pt x="0" y="36"/>
                  </a:lnTo>
                  <a:lnTo>
                    <a:pt x="0" y="0"/>
                  </a:lnTo>
                  <a:close/>
                  <a:moveTo>
                    <a:pt x="0" y="0"/>
                  </a:moveTo>
                  <a:lnTo>
                    <a:pt x="107" y="0"/>
                  </a:lnTo>
                  <a:lnTo>
                    <a:pt x="107"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5954" name="Freeform 1858"/>
            <p:cNvSpPr>
              <a:spLocks noChangeArrowheads="1"/>
            </p:cNvSpPr>
            <p:nvPr/>
          </p:nvSpPr>
          <p:spPr bwMode="auto">
            <a:xfrm>
              <a:off x="4635" y="1443"/>
              <a:ext cx="117" cy="39"/>
            </a:xfrm>
            <a:custGeom>
              <a:avLst/>
              <a:gdLst/>
              <a:ahLst/>
              <a:cxnLst>
                <a:cxn ang="0">
                  <a:pos x="0" y="0"/>
                </a:cxn>
                <a:cxn ang="0">
                  <a:pos x="107" y="0"/>
                </a:cxn>
                <a:cxn ang="0">
                  <a:pos x="107" y="36"/>
                </a:cxn>
                <a:cxn ang="0">
                  <a:pos x="0" y="36"/>
                </a:cxn>
                <a:cxn ang="0">
                  <a:pos x="0" y="0"/>
                </a:cxn>
                <a:cxn ang="0">
                  <a:pos x="0" y="0"/>
                </a:cxn>
                <a:cxn ang="0">
                  <a:pos x="105" y="0"/>
                </a:cxn>
                <a:cxn ang="0">
                  <a:pos x="105" y="36"/>
                </a:cxn>
                <a:cxn ang="0">
                  <a:pos x="0" y="36"/>
                </a:cxn>
                <a:cxn ang="0">
                  <a:pos x="0" y="0"/>
                </a:cxn>
              </a:cxnLst>
              <a:rect l="0" t="0" r="r" b="b"/>
              <a:pathLst>
                <a:path w="107" h="36">
                  <a:moveTo>
                    <a:pt x="0" y="0"/>
                  </a:moveTo>
                  <a:lnTo>
                    <a:pt x="107" y="0"/>
                  </a:lnTo>
                  <a:lnTo>
                    <a:pt x="107" y="36"/>
                  </a:lnTo>
                  <a:lnTo>
                    <a:pt x="0" y="36"/>
                  </a:lnTo>
                  <a:lnTo>
                    <a:pt x="0" y="0"/>
                  </a:lnTo>
                  <a:close/>
                  <a:moveTo>
                    <a:pt x="0" y="0"/>
                  </a:moveTo>
                  <a:lnTo>
                    <a:pt x="105" y="0"/>
                  </a:lnTo>
                  <a:lnTo>
                    <a:pt x="105"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5955" name="Freeform 1859"/>
            <p:cNvSpPr>
              <a:spLocks noChangeArrowheads="1"/>
            </p:cNvSpPr>
            <p:nvPr/>
          </p:nvSpPr>
          <p:spPr bwMode="auto">
            <a:xfrm>
              <a:off x="4635" y="1443"/>
              <a:ext cx="115" cy="39"/>
            </a:xfrm>
            <a:custGeom>
              <a:avLst/>
              <a:gdLst/>
              <a:ahLst/>
              <a:cxnLst>
                <a:cxn ang="0">
                  <a:pos x="0" y="0"/>
                </a:cxn>
                <a:cxn ang="0">
                  <a:pos x="105" y="0"/>
                </a:cxn>
                <a:cxn ang="0">
                  <a:pos x="105" y="36"/>
                </a:cxn>
                <a:cxn ang="0">
                  <a:pos x="0" y="36"/>
                </a:cxn>
                <a:cxn ang="0">
                  <a:pos x="0" y="0"/>
                </a:cxn>
                <a:cxn ang="0">
                  <a:pos x="0" y="0"/>
                </a:cxn>
                <a:cxn ang="0">
                  <a:pos x="103" y="0"/>
                </a:cxn>
                <a:cxn ang="0">
                  <a:pos x="103" y="36"/>
                </a:cxn>
                <a:cxn ang="0">
                  <a:pos x="0" y="36"/>
                </a:cxn>
                <a:cxn ang="0">
                  <a:pos x="0" y="0"/>
                </a:cxn>
              </a:cxnLst>
              <a:rect l="0" t="0" r="r" b="b"/>
              <a:pathLst>
                <a:path w="105" h="36">
                  <a:moveTo>
                    <a:pt x="0" y="0"/>
                  </a:moveTo>
                  <a:lnTo>
                    <a:pt x="105" y="0"/>
                  </a:lnTo>
                  <a:lnTo>
                    <a:pt x="105" y="36"/>
                  </a:lnTo>
                  <a:lnTo>
                    <a:pt x="0" y="36"/>
                  </a:lnTo>
                  <a:lnTo>
                    <a:pt x="0" y="0"/>
                  </a:lnTo>
                  <a:close/>
                  <a:moveTo>
                    <a:pt x="0" y="0"/>
                  </a:moveTo>
                  <a:lnTo>
                    <a:pt x="103" y="0"/>
                  </a:lnTo>
                  <a:lnTo>
                    <a:pt x="103"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5956" name="Freeform 1860"/>
            <p:cNvSpPr>
              <a:spLocks noChangeArrowheads="1"/>
            </p:cNvSpPr>
            <p:nvPr/>
          </p:nvSpPr>
          <p:spPr bwMode="auto">
            <a:xfrm>
              <a:off x="4635" y="1443"/>
              <a:ext cx="113" cy="39"/>
            </a:xfrm>
            <a:custGeom>
              <a:avLst/>
              <a:gdLst/>
              <a:ahLst/>
              <a:cxnLst>
                <a:cxn ang="0">
                  <a:pos x="0" y="0"/>
                </a:cxn>
                <a:cxn ang="0">
                  <a:pos x="103" y="0"/>
                </a:cxn>
                <a:cxn ang="0">
                  <a:pos x="103" y="36"/>
                </a:cxn>
                <a:cxn ang="0">
                  <a:pos x="0" y="36"/>
                </a:cxn>
                <a:cxn ang="0">
                  <a:pos x="0" y="0"/>
                </a:cxn>
                <a:cxn ang="0">
                  <a:pos x="0" y="0"/>
                </a:cxn>
                <a:cxn ang="0">
                  <a:pos x="101" y="0"/>
                </a:cxn>
                <a:cxn ang="0">
                  <a:pos x="101" y="36"/>
                </a:cxn>
                <a:cxn ang="0">
                  <a:pos x="0" y="36"/>
                </a:cxn>
                <a:cxn ang="0">
                  <a:pos x="0" y="0"/>
                </a:cxn>
              </a:cxnLst>
              <a:rect l="0" t="0" r="r" b="b"/>
              <a:pathLst>
                <a:path w="103" h="36">
                  <a:moveTo>
                    <a:pt x="0" y="0"/>
                  </a:moveTo>
                  <a:lnTo>
                    <a:pt x="103" y="0"/>
                  </a:lnTo>
                  <a:lnTo>
                    <a:pt x="103" y="36"/>
                  </a:lnTo>
                  <a:lnTo>
                    <a:pt x="0" y="36"/>
                  </a:lnTo>
                  <a:lnTo>
                    <a:pt x="0" y="0"/>
                  </a:lnTo>
                  <a:close/>
                  <a:moveTo>
                    <a:pt x="0" y="0"/>
                  </a:moveTo>
                  <a:lnTo>
                    <a:pt x="101" y="0"/>
                  </a:lnTo>
                  <a:lnTo>
                    <a:pt x="101"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5957" name="Freeform 1861"/>
            <p:cNvSpPr>
              <a:spLocks noChangeArrowheads="1"/>
            </p:cNvSpPr>
            <p:nvPr/>
          </p:nvSpPr>
          <p:spPr bwMode="auto">
            <a:xfrm>
              <a:off x="4635" y="1443"/>
              <a:ext cx="110" cy="39"/>
            </a:xfrm>
            <a:custGeom>
              <a:avLst/>
              <a:gdLst/>
              <a:ahLst/>
              <a:cxnLst>
                <a:cxn ang="0">
                  <a:pos x="0" y="0"/>
                </a:cxn>
                <a:cxn ang="0">
                  <a:pos x="101" y="0"/>
                </a:cxn>
                <a:cxn ang="0">
                  <a:pos x="101" y="36"/>
                </a:cxn>
                <a:cxn ang="0">
                  <a:pos x="0" y="36"/>
                </a:cxn>
                <a:cxn ang="0">
                  <a:pos x="0" y="0"/>
                </a:cxn>
                <a:cxn ang="0">
                  <a:pos x="0" y="0"/>
                </a:cxn>
                <a:cxn ang="0">
                  <a:pos x="99" y="0"/>
                </a:cxn>
                <a:cxn ang="0">
                  <a:pos x="99" y="36"/>
                </a:cxn>
                <a:cxn ang="0">
                  <a:pos x="0" y="36"/>
                </a:cxn>
                <a:cxn ang="0">
                  <a:pos x="0" y="0"/>
                </a:cxn>
              </a:cxnLst>
              <a:rect l="0" t="0" r="r" b="b"/>
              <a:pathLst>
                <a:path w="101" h="36">
                  <a:moveTo>
                    <a:pt x="0" y="0"/>
                  </a:moveTo>
                  <a:lnTo>
                    <a:pt x="101" y="0"/>
                  </a:lnTo>
                  <a:lnTo>
                    <a:pt x="101" y="36"/>
                  </a:lnTo>
                  <a:lnTo>
                    <a:pt x="0" y="36"/>
                  </a:lnTo>
                  <a:lnTo>
                    <a:pt x="0" y="0"/>
                  </a:lnTo>
                  <a:close/>
                  <a:moveTo>
                    <a:pt x="0" y="0"/>
                  </a:moveTo>
                  <a:lnTo>
                    <a:pt x="99" y="0"/>
                  </a:lnTo>
                  <a:lnTo>
                    <a:pt x="99"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5958" name="Freeform 1862"/>
            <p:cNvSpPr>
              <a:spLocks noChangeArrowheads="1"/>
            </p:cNvSpPr>
            <p:nvPr/>
          </p:nvSpPr>
          <p:spPr bwMode="auto">
            <a:xfrm>
              <a:off x="4635" y="1443"/>
              <a:ext cx="108" cy="39"/>
            </a:xfrm>
            <a:custGeom>
              <a:avLst/>
              <a:gdLst/>
              <a:ahLst/>
              <a:cxnLst>
                <a:cxn ang="0">
                  <a:pos x="0" y="0"/>
                </a:cxn>
                <a:cxn ang="0">
                  <a:pos x="99" y="0"/>
                </a:cxn>
                <a:cxn ang="0">
                  <a:pos x="99" y="36"/>
                </a:cxn>
                <a:cxn ang="0">
                  <a:pos x="0" y="36"/>
                </a:cxn>
                <a:cxn ang="0">
                  <a:pos x="0" y="0"/>
                </a:cxn>
                <a:cxn ang="0">
                  <a:pos x="0" y="0"/>
                </a:cxn>
                <a:cxn ang="0">
                  <a:pos x="97" y="0"/>
                </a:cxn>
                <a:cxn ang="0">
                  <a:pos x="97" y="36"/>
                </a:cxn>
                <a:cxn ang="0">
                  <a:pos x="0" y="36"/>
                </a:cxn>
                <a:cxn ang="0">
                  <a:pos x="0" y="0"/>
                </a:cxn>
              </a:cxnLst>
              <a:rect l="0" t="0" r="r" b="b"/>
              <a:pathLst>
                <a:path w="99" h="36">
                  <a:moveTo>
                    <a:pt x="0" y="0"/>
                  </a:moveTo>
                  <a:lnTo>
                    <a:pt x="99" y="0"/>
                  </a:lnTo>
                  <a:lnTo>
                    <a:pt x="99" y="36"/>
                  </a:lnTo>
                  <a:lnTo>
                    <a:pt x="0" y="36"/>
                  </a:lnTo>
                  <a:lnTo>
                    <a:pt x="0" y="0"/>
                  </a:lnTo>
                  <a:close/>
                  <a:moveTo>
                    <a:pt x="0" y="0"/>
                  </a:moveTo>
                  <a:lnTo>
                    <a:pt x="97" y="0"/>
                  </a:lnTo>
                  <a:lnTo>
                    <a:pt x="97"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5959" name="Freeform 1863"/>
            <p:cNvSpPr>
              <a:spLocks noChangeArrowheads="1"/>
            </p:cNvSpPr>
            <p:nvPr/>
          </p:nvSpPr>
          <p:spPr bwMode="auto">
            <a:xfrm>
              <a:off x="4635" y="1443"/>
              <a:ext cx="106" cy="39"/>
            </a:xfrm>
            <a:custGeom>
              <a:avLst/>
              <a:gdLst/>
              <a:ahLst/>
              <a:cxnLst>
                <a:cxn ang="0">
                  <a:pos x="0" y="0"/>
                </a:cxn>
                <a:cxn ang="0">
                  <a:pos x="97" y="0"/>
                </a:cxn>
                <a:cxn ang="0">
                  <a:pos x="97" y="36"/>
                </a:cxn>
                <a:cxn ang="0">
                  <a:pos x="0" y="36"/>
                </a:cxn>
                <a:cxn ang="0">
                  <a:pos x="0" y="0"/>
                </a:cxn>
                <a:cxn ang="0">
                  <a:pos x="0" y="0"/>
                </a:cxn>
                <a:cxn ang="0">
                  <a:pos x="96" y="0"/>
                </a:cxn>
                <a:cxn ang="0">
                  <a:pos x="96" y="36"/>
                </a:cxn>
                <a:cxn ang="0">
                  <a:pos x="0" y="36"/>
                </a:cxn>
                <a:cxn ang="0">
                  <a:pos x="0" y="0"/>
                </a:cxn>
              </a:cxnLst>
              <a:rect l="0" t="0" r="r" b="b"/>
              <a:pathLst>
                <a:path w="97" h="36">
                  <a:moveTo>
                    <a:pt x="0" y="0"/>
                  </a:moveTo>
                  <a:lnTo>
                    <a:pt x="97" y="0"/>
                  </a:lnTo>
                  <a:lnTo>
                    <a:pt x="97"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5960" name="Freeform 1864"/>
            <p:cNvSpPr>
              <a:spLocks noChangeArrowheads="1"/>
            </p:cNvSpPr>
            <p:nvPr/>
          </p:nvSpPr>
          <p:spPr bwMode="auto">
            <a:xfrm>
              <a:off x="4635"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5961" name="Freeform 1865"/>
            <p:cNvSpPr>
              <a:spLocks noChangeArrowheads="1"/>
            </p:cNvSpPr>
            <p:nvPr/>
          </p:nvSpPr>
          <p:spPr bwMode="auto">
            <a:xfrm>
              <a:off x="4635"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5962" name="Freeform 1866"/>
            <p:cNvSpPr>
              <a:spLocks noChangeArrowheads="1"/>
            </p:cNvSpPr>
            <p:nvPr/>
          </p:nvSpPr>
          <p:spPr bwMode="auto">
            <a:xfrm>
              <a:off x="4635"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5963" name="Freeform 1867"/>
            <p:cNvSpPr>
              <a:spLocks noChangeArrowheads="1"/>
            </p:cNvSpPr>
            <p:nvPr/>
          </p:nvSpPr>
          <p:spPr bwMode="auto">
            <a:xfrm>
              <a:off x="4635" y="1443"/>
              <a:ext cx="98" cy="39"/>
            </a:xfrm>
            <a:custGeom>
              <a:avLst/>
              <a:gdLst/>
              <a:ahLst/>
              <a:cxnLst>
                <a:cxn ang="0">
                  <a:pos x="0" y="0"/>
                </a:cxn>
                <a:cxn ang="0">
                  <a:pos x="90" y="0"/>
                </a:cxn>
                <a:cxn ang="0">
                  <a:pos x="90" y="36"/>
                </a:cxn>
                <a:cxn ang="0">
                  <a:pos x="0" y="36"/>
                </a:cxn>
                <a:cxn ang="0">
                  <a:pos x="0" y="0"/>
                </a:cxn>
                <a:cxn ang="0">
                  <a:pos x="0" y="0"/>
                </a:cxn>
                <a:cxn ang="0">
                  <a:pos x="88" y="0"/>
                </a:cxn>
                <a:cxn ang="0">
                  <a:pos x="88" y="36"/>
                </a:cxn>
                <a:cxn ang="0">
                  <a:pos x="0" y="36"/>
                </a:cxn>
                <a:cxn ang="0">
                  <a:pos x="0" y="0"/>
                </a:cxn>
              </a:cxnLst>
              <a:rect l="0" t="0" r="r" b="b"/>
              <a:pathLst>
                <a:path w="90" h="36">
                  <a:moveTo>
                    <a:pt x="0" y="0"/>
                  </a:moveTo>
                  <a:lnTo>
                    <a:pt x="90" y="0"/>
                  </a:lnTo>
                  <a:lnTo>
                    <a:pt x="90" y="36"/>
                  </a:lnTo>
                  <a:lnTo>
                    <a:pt x="0" y="36"/>
                  </a:lnTo>
                  <a:lnTo>
                    <a:pt x="0" y="0"/>
                  </a:lnTo>
                  <a:close/>
                  <a:moveTo>
                    <a:pt x="0" y="0"/>
                  </a:moveTo>
                  <a:lnTo>
                    <a:pt x="88" y="0"/>
                  </a:lnTo>
                  <a:lnTo>
                    <a:pt x="88"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5964" name="Freeform 1868"/>
            <p:cNvSpPr>
              <a:spLocks noChangeArrowheads="1"/>
            </p:cNvSpPr>
            <p:nvPr/>
          </p:nvSpPr>
          <p:spPr bwMode="auto">
            <a:xfrm>
              <a:off x="4635" y="1443"/>
              <a:ext cx="96" cy="39"/>
            </a:xfrm>
            <a:custGeom>
              <a:avLst/>
              <a:gdLst/>
              <a:ahLst/>
              <a:cxnLst>
                <a:cxn ang="0">
                  <a:pos x="0" y="0"/>
                </a:cxn>
                <a:cxn ang="0">
                  <a:pos x="88" y="0"/>
                </a:cxn>
                <a:cxn ang="0">
                  <a:pos x="88" y="36"/>
                </a:cxn>
                <a:cxn ang="0">
                  <a:pos x="0" y="36"/>
                </a:cxn>
                <a:cxn ang="0">
                  <a:pos x="0" y="0"/>
                </a:cxn>
                <a:cxn ang="0">
                  <a:pos x="0" y="0"/>
                </a:cxn>
                <a:cxn ang="0">
                  <a:pos x="86" y="0"/>
                </a:cxn>
                <a:cxn ang="0">
                  <a:pos x="86" y="36"/>
                </a:cxn>
                <a:cxn ang="0">
                  <a:pos x="0" y="36"/>
                </a:cxn>
                <a:cxn ang="0">
                  <a:pos x="0" y="0"/>
                </a:cxn>
              </a:cxnLst>
              <a:rect l="0" t="0" r="r" b="b"/>
              <a:pathLst>
                <a:path w="88" h="36">
                  <a:moveTo>
                    <a:pt x="0" y="0"/>
                  </a:moveTo>
                  <a:lnTo>
                    <a:pt x="88" y="0"/>
                  </a:lnTo>
                  <a:lnTo>
                    <a:pt x="88" y="36"/>
                  </a:lnTo>
                  <a:lnTo>
                    <a:pt x="0" y="36"/>
                  </a:lnTo>
                  <a:lnTo>
                    <a:pt x="0" y="0"/>
                  </a:lnTo>
                  <a:close/>
                  <a:moveTo>
                    <a:pt x="0" y="0"/>
                  </a:moveTo>
                  <a:lnTo>
                    <a:pt x="86" y="0"/>
                  </a:lnTo>
                  <a:lnTo>
                    <a:pt x="86"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5965" name="Freeform 1869"/>
            <p:cNvSpPr>
              <a:spLocks noChangeArrowheads="1"/>
            </p:cNvSpPr>
            <p:nvPr/>
          </p:nvSpPr>
          <p:spPr bwMode="auto">
            <a:xfrm>
              <a:off x="4635" y="1443"/>
              <a:ext cx="94" cy="39"/>
            </a:xfrm>
            <a:custGeom>
              <a:avLst/>
              <a:gdLst/>
              <a:ahLst/>
              <a:cxnLst>
                <a:cxn ang="0">
                  <a:pos x="0" y="0"/>
                </a:cxn>
                <a:cxn ang="0">
                  <a:pos x="86" y="0"/>
                </a:cxn>
                <a:cxn ang="0">
                  <a:pos x="86" y="36"/>
                </a:cxn>
                <a:cxn ang="0">
                  <a:pos x="0" y="36"/>
                </a:cxn>
                <a:cxn ang="0">
                  <a:pos x="0" y="0"/>
                </a:cxn>
                <a:cxn ang="0">
                  <a:pos x="0" y="0"/>
                </a:cxn>
                <a:cxn ang="0">
                  <a:pos x="84" y="0"/>
                </a:cxn>
                <a:cxn ang="0">
                  <a:pos x="84" y="36"/>
                </a:cxn>
                <a:cxn ang="0">
                  <a:pos x="0" y="36"/>
                </a:cxn>
                <a:cxn ang="0">
                  <a:pos x="0" y="0"/>
                </a:cxn>
              </a:cxnLst>
              <a:rect l="0" t="0" r="r" b="b"/>
              <a:pathLst>
                <a:path w="86" h="36">
                  <a:moveTo>
                    <a:pt x="0" y="0"/>
                  </a:moveTo>
                  <a:lnTo>
                    <a:pt x="86" y="0"/>
                  </a:lnTo>
                  <a:lnTo>
                    <a:pt x="86" y="36"/>
                  </a:lnTo>
                  <a:lnTo>
                    <a:pt x="0" y="36"/>
                  </a:lnTo>
                  <a:lnTo>
                    <a:pt x="0" y="0"/>
                  </a:lnTo>
                  <a:close/>
                  <a:moveTo>
                    <a:pt x="0" y="0"/>
                  </a:moveTo>
                  <a:lnTo>
                    <a:pt x="84" y="0"/>
                  </a:lnTo>
                  <a:lnTo>
                    <a:pt x="84"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5966" name="Freeform 1870"/>
            <p:cNvSpPr>
              <a:spLocks noChangeArrowheads="1"/>
            </p:cNvSpPr>
            <p:nvPr/>
          </p:nvSpPr>
          <p:spPr bwMode="auto">
            <a:xfrm>
              <a:off x="4635" y="1443"/>
              <a:ext cx="92" cy="39"/>
            </a:xfrm>
            <a:custGeom>
              <a:avLst/>
              <a:gdLst/>
              <a:ahLst/>
              <a:cxnLst>
                <a:cxn ang="0">
                  <a:pos x="0" y="0"/>
                </a:cxn>
                <a:cxn ang="0">
                  <a:pos x="84" y="0"/>
                </a:cxn>
                <a:cxn ang="0">
                  <a:pos x="84" y="36"/>
                </a:cxn>
                <a:cxn ang="0">
                  <a:pos x="0" y="36"/>
                </a:cxn>
                <a:cxn ang="0">
                  <a:pos x="0" y="0"/>
                </a:cxn>
                <a:cxn ang="0">
                  <a:pos x="0" y="0"/>
                </a:cxn>
                <a:cxn ang="0">
                  <a:pos x="82" y="0"/>
                </a:cxn>
                <a:cxn ang="0">
                  <a:pos x="82" y="36"/>
                </a:cxn>
                <a:cxn ang="0">
                  <a:pos x="0" y="36"/>
                </a:cxn>
                <a:cxn ang="0">
                  <a:pos x="0" y="0"/>
                </a:cxn>
              </a:cxnLst>
              <a:rect l="0" t="0" r="r" b="b"/>
              <a:pathLst>
                <a:path w="84" h="36">
                  <a:moveTo>
                    <a:pt x="0" y="0"/>
                  </a:moveTo>
                  <a:lnTo>
                    <a:pt x="84" y="0"/>
                  </a:lnTo>
                  <a:lnTo>
                    <a:pt x="84" y="36"/>
                  </a:lnTo>
                  <a:lnTo>
                    <a:pt x="0" y="36"/>
                  </a:lnTo>
                  <a:lnTo>
                    <a:pt x="0" y="0"/>
                  </a:lnTo>
                  <a:close/>
                  <a:moveTo>
                    <a:pt x="0" y="0"/>
                  </a:moveTo>
                  <a:lnTo>
                    <a:pt x="82" y="0"/>
                  </a:lnTo>
                  <a:lnTo>
                    <a:pt x="82"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5967" name="Freeform 1871"/>
            <p:cNvSpPr>
              <a:spLocks noChangeArrowheads="1"/>
            </p:cNvSpPr>
            <p:nvPr/>
          </p:nvSpPr>
          <p:spPr bwMode="auto">
            <a:xfrm>
              <a:off x="4635" y="1443"/>
              <a:ext cx="89" cy="39"/>
            </a:xfrm>
            <a:custGeom>
              <a:avLst/>
              <a:gdLst/>
              <a:ahLst/>
              <a:cxnLst>
                <a:cxn ang="0">
                  <a:pos x="0" y="0"/>
                </a:cxn>
                <a:cxn ang="0">
                  <a:pos x="82" y="0"/>
                </a:cxn>
                <a:cxn ang="0">
                  <a:pos x="82" y="36"/>
                </a:cxn>
                <a:cxn ang="0">
                  <a:pos x="0" y="36"/>
                </a:cxn>
                <a:cxn ang="0">
                  <a:pos x="0" y="0"/>
                </a:cxn>
                <a:cxn ang="0">
                  <a:pos x="0" y="0"/>
                </a:cxn>
                <a:cxn ang="0">
                  <a:pos x="80" y="0"/>
                </a:cxn>
                <a:cxn ang="0">
                  <a:pos x="80" y="36"/>
                </a:cxn>
                <a:cxn ang="0">
                  <a:pos x="0" y="36"/>
                </a:cxn>
                <a:cxn ang="0">
                  <a:pos x="0" y="0"/>
                </a:cxn>
              </a:cxnLst>
              <a:rect l="0" t="0" r="r" b="b"/>
              <a:pathLst>
                <a:path w="82" h="36">
                  <a:moveTo>
                    <a:pt x="0" y="0"/>
                  </a:moveTo>
                  <a:lnTo>
                    <a:pt x="82" y="0"/>
                  </a:lnTo>
                  <a:lnTo>
                    <a:pt x="82" y="36"/>
                  </a:lnTo>
                  <a:lnTo>
                    <a:pt x="0" y="36"/>
                  </a:lnTo>
                  <a:lnTo>
                    <a:pt x="0" y="0"/>
                  </a:lnTo>
                  <a:close/>
                  <a:moveTo>
                    <a:pt x="0" y="0"/>
                  </a:moveTo>
                  <a:lnTo>
                    <a:pt x="80" y="0"/>
                  </a:lnTo>
                  <a:lnTo>
                    <a:pt x="80"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5968" name="Freeform 1872"/>
            <p:cNvSpPr>
              <a:spLocks noChangeArrowheads="1"/>
            </p:cNvSpPr>
            <p:nvPr/>
          </p:nvSpPr>
          <p:spPr bwMode="auto">
            <a:xfrm>
              <a:off x="4635" y="1443"/>
              <a:ext cx="87" cy="39"/>
            </a:xfrm>
            <a:custGeom>
              <a:avLst/>
              <a:gdLst/>
              <a:ahLst/>
              <a:cxnLst>
                <a:cxn ang="0">
                  <a:pos x="0" y="0"/>
                </a:cxn>
                <a:cxn ang="0">
                  <a:pos x="80" y="0"/>
                </a:cxn>
                <a:cxn ang="0">
                  <a:pos x="80" y="36"/>
                </a:cxn>
                <a:cxn ang="0">
                  <a:pos x="0" y="36"/>
                </a:cxn>
                <a:cxn ang="0">
                  <a:pos x="0" y="0"/>
                </a:cxn>
                <a:cxn ang="0">
                  <a:pos x="0" y="0"/>
                </a:cxn>
                <a:cxn ang="0">
                  <a:pos x="78" y="0"/>
                </a:cxn>
                <a:cxn ang="0">
                  <a:pos x="78" y="36"/>
                </a:cxn>
                <a:cxn ang="0">
                  <a:pos x="0" y="36"/>
                </a:cxn>
                <a:cxn ang="0">
                  <a:pos x="0" y="0"/>
                </a:cxn>
              </a:cxnLst>
              <a:rect l="0" t="0" r="r" b="b"/>
              <a:pathLst>
                <a:path w="80" h="36">
                  <a:moveTo>
                    <a:pt x="0" y="0"/>
                  </a:moveTo>
                  <a:lnTo>
                    <a:pt x="80" y="0"/>
                  </a:lnTo>
                  <a:lnTo>
                    <a:pt x="80" y="36"/>
                  </a:lnTo>
                  <a:lnTo>
                    <a:pt x="0" y="36"/>
                  </a:lnTo>
                  <a:lnTo>
                    <a:pt x="0" y="0"/>
                  </a:lnTo>
                  <a:close/>
                  <a:moveTo>
                    <a:pt x="0" y="0"/>
                  </a:moveTo>
                  <a:lnTo>
                    <a:pt x="78" y="0"/>
                  </a:lnTo>
                  <a:lnTo>
                    <a:pt x="78"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5969" name="Freeform 1873"/>
            <p:cNvSpPr>
              <a:spLocks noChangeArrowheads="1"/>
            </p:cNvSpPr>
            <p:nvPr/>
          </p:nvSpPr>
          <p:spPr bwMode="auto">
            <a:xfrm>
              <a:off x="4635" y="1443"/>
              <a:ext cx="85" cy="39"/>
            </a:xfrm>
            <a:custGeom>
              <a:avLst/>
              <a:gdLst/>
              <a:ahLst/>
              <a:cxnLst>
                <a:cxn ang="0">
                  <a:pos x="0" y="0"/>
                </a:cxn>
                <a:cxn ang="0">
                  <a:pos x="78" y="0"/>
                </a:cxn>
                <a:cxn ang="0">
                  <a:pos x="78" y="36"/>
                </a:cxn>
                <a:cxn ang="0">
                  <a:pos x="0" y="36"/>
                </a:cxn>
                <a:cxn ang="0">
                  <a:pos x="0" y="0"/>
                </a:cxn>
                <a:cxn ang="0">
                  <a:pos x="0" y="0"/>
                </a:cxn>
                <a:cxn ang="0">
                  <a:pos x="76" y="0"/>
                </a:cxn>
                <a:cxn ang="0">
                  <a:pos x="76" y="36"/>
                </a:cxn>
                <a:cxn ang="0">
                  <a:pos x="0" y="36"/>
                </a:cxn>
                <a:cxn ang="0">
                  <a:pos x="0" y="0"/>
                </a:cxn>
              </a:cxnLst>
              <a:rect l="0" t="0" r="r" b="b"/>
              <a:pathLst>
                <a:path w="78" h="36">
                  <a:moveTo>
                    <a:pt x="0" y="0"/>
                  </a:moveTo>
                  <a:lnTo>
                    <a:pt x="78" y="0"/>
                  </a:lnTo>
                  <a:lnTo>
                    <a:pt x="78" y="36"/>
                  </a:lnTo>
                  <a:lnTo>
                    <a:pt x="0" y="36"/>
                  </a:lnTo>
                  <a:lnTo>
                    <a:pt x="0" y="0"/>
                  </a:lnTo>
                  <a:close/>
                  <a:moveTo>
                    <a:pt x="0" y="0"/>
                  </a:moveTo>
                  <a:lnTo>
                    <a:pt x="76" y="0"/>
                  </a:lnTo>
                  <a:lnTo>
                    <a:pt x="76"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5970" name="Freeform 1874"/>
            <p:cNvSpPr>
              <a:spLocks noChangeArrowheads="1"/>
            </p:cNvSpPr>
            <p:nvPr/>
          </p:nvSpPr>
          <p:spPr bwMode="auto">
            <a:xfrm>
              <a:off x="4635" y="1443"/>
              <a:ext cx="83" cy="39"/>
            </a:xfrm>
            <a:custGeom>
              <a:avLst/>
              <a:gdLst/>
              <a:ahLst/>
              <a:cxnLst>
                <a:cxn ang="0">
                  <a:pos x="0" y="0"/>
                </a:cxn>
                <a:cxn ang="0">
                  <a:pos x="76" y="0"/>
                </a:cxn>
                <a:cxn ang="0">
                  <a:pos x="76" y="36"/>
                </a:cxn>
                <a:cxn ang="0">
                  <a:pos x="0" y="36"/>
                </a:cxn>
                <a:cxn ang="0">
                  <a:pos x="0" y="0"/>
                </a:cxn>
                <a:cxn ang="0">
                  <a:pos x="0" y="0"/>
                </a:cxn>
                <a:cxn ang="0">
                  <a:pos x="74" y="0"/>
                </a:cxn>
                <a:cxn ang="0">
                  <a:pos x="74" y="36"/>
                </a:cxn>
                <a:cxn ang="0">
                  <a:pos x="0" y="36"/>
                </a:cxn>
                <a:cxn ang="0">
                  <a:pos x="0" y="0"/>
                </a:cxn>
              </a:cxnLst>
              <a:rect l="0" t="0" r="r" b="b"/>
              <a:pathLst>
                <a:path w="76" h="36">
                  <a:moveTo>
                    <a:pt x="0" y="0"/>
                  </a:moveTo>
                  <a:lnTo>
                    <a:pt x="76" y="0"/>
                  </a:lnTo>
                  <a:lnTo>
                    <a:pt x="76" y="36"/>
                  </a:lnTo>
                  <a:lnTo>
                    <a:pt x="0" y="36"/>
                  </a:lnTo>
                  <a:lnTo>
                    <a:pt x="0" y="0"/>
                  </a:lnTo>
                  <a:close/>
                  <a:moveTo>
                    <a:pt x="0" y="0"/>
                  </a:moveTo>
                  <a:lnTo>
                    <a:pt x="74" y="0"/>
                  </a:lnTo>
                  <a:lnTo>
                    <a:pt x="74"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5971" name="Freeform 1875"/>
            <p:cNvSpPr>
              <a:spLocks noChangeArrowheads="1"/>
            </p:cNvSpPr>
            <p:nvPr/>
          </p:nvSpPr>
          <p:spPr bwMode="auto">
            <a:xfrm>
              <a:off x="4635" y="1443"/>
              <a:ext cx="81" cy="39"/>
            </a:xfrm>
            <a:custGeom>
              <a:avLst/>
              <a:gdLst/>
              <a:ahLst/>
              <a:cxnLst>
                <a:cxn ang="0">
                  <a:pos x="0" y="0"/>
                </a:cxn>
                <a:cxn ang="0">
                  <a:pos x="74" y="0"/>
                </a:cxn>
                <a:cxn ang="0">
                  <a:pos x="74" y="36"/>
                </a:cxn>
                <a:cxn ang="0">
                  <a:pos x="0" y="36"/>
                </a:cxn>
                <a:cxn ang="0">
                  <a:pos x="0" y="0"/>
                </a:cxn>
                <a:cxn ang="0">
                  <a:pos x="0" y="0"/>
                </a:cxn>
                <a:cxn ang="0">
                  <a:pos x="73" y="0"/>
                </a:cxn>
                <a:cxn ang="0">
                  <a:pos x="73" y="36"/>
                </a:cxn>
                <a:cxn ang="0">
                  <a:pos x="0" y="36"/>
                </a:cxn>
                <a:cxn ang="0">
                  <a:pos x="0" y="0"/>
                </a:cxn>
              </a:cxnLst>
              <a:rect l="0" t="0" r="r" b="b"/>
              <a:pathLst>
                <a:path w="74" h="36">
                  <a:moveTo>
                    <a:pt x="0" y="0"/>
                  </a:moveTo>
                  <a:lnTo>
                    <a:pt x="74" y="0"/>
                  </a:lnTo>
                  <a:lnTo>
                    <a:pt x="74"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5972" name="Freeform 1876"/>
            <p:cNvSpPr>
              <a:spLocks noChangeArrowheads="1"/>
            </p:cNvSpPr>
            <p:nvPr/>
          </p:nvSpPr>
          <p:spPr bwMode="auto">
            <a:xfrm>
              <a:off x="4635"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5973" name="Freeform 1877"/>
            <p:cNvSpPr>
              <a:spLocks noChangeArrowheads="1"/>
            </p:cNvSpPr>
            <p:nvPr/>
          </p:nvSpPr>
          <p:spPr bwMode="auto">
            <a:xfrm>
              <a:off x="4635" y="1443"/>
              <a:ext cx="77"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5974" name="Freeform 1878"/>
            <p:cNvSpPr>
              <a:spLocks noChangeArrowheads="1"/>
            </p:cNvSpPr>
            <p:nvPr/>
          </p:nvSpPr>
          <p:spPr bwMode="auto">
            <a:xfrm>
              <a:off x="4635"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5975" name="Freeform 1879"/>
            <p:cNvSpPr>
              <a:spLocks noChangeArrowheads="1"/>
            </p:cNvSpPr>
            <p:nvPr/>
          </p:nvSpPr>
          <p:spPr bwMode="auto">
            <a:xfrm>
              <a:off x="4635"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5976" name="Freeform 1880"/>
            <p:cNvSpPr>
              <a:spLocks noChangeArrowheads="1"/>
            </p:cNvSpPr>
            <p:nvPr/>
          </p:nvSpPr>
          <p:spPr bwMode="auto">
            <a:xfrm>
              <a:off x="4635" y="1443"/>
              <a:ext cx="71" cy="39"/>
            </a:xfrm>
            <a:custGeom>
              <a:avLst/>
              <a:gdLst/>
              <a:ahLst/>
              <a:cxnLst>
                <a:cxn ang="0">
                  <a:pos x="0" y="0"/>
                </a:cxn>
                <a:cxn ang="0">
                  <a:pos x="65" y="0"/>
                </a:cxn>
                <a:cxn ang="0">
                  <a:pos x="65" y="36"/>
                </a:cxn>
                <a:cxn ang="0">
                  <a:pos x="0" y="36"/>
                </a:cxn>
                <a:cxn ang="0">
                  <a:pos x="0" y="0"/>
                </a:cxn>
                <a:cxn ang="0">
                  <a:pos x="0" y="0"/>
                </a:cxn>
                <a:cxn ang="0">
                  <a:pos x="63" y="0"/>
                </a:cxn>
                <a:cxn ang="0">
                  <a:pos x="63" y="36"/>
                </a:cxn>
                <a:cxn ang="0">
                  <a:pos x="0" y="36"/>
                </a:cxn>
                <a:cxn ang="0">
                  <a:pos x="0" y="0"/>
                </a:cxn>
              </a:cxnLst>
              <a:rect l="0" t="0" r="r" b="b"/>
              <a:pathLst>
                <a:path w="65" h="36">
                  <a:moveTo>
                    <a:pt x="0" y="0"/>
                  </a:moveTo>
                  <a:lnTo>
                    <a:pt x="65" y="0"/>
                  </a:lnTo>
                  <a:lnTo>
                    <a:pt x="65" y="36"/>
                  </a:lnTo>
                  <a:lnTo>
                    <a:pt x="0" y="36"/>
                  </a:lnTo>
                  <a:lnTo>
                    <a:pt x="0" y="0"/>
                  </a:lnTo>
                  <a:close/>
                  <a:moveTo>
                    <a:pt x="0" y="0"/>
                  </a:moveTo>
                  <a:lnTo>
                    <a:pt x="63" y="0"/>
                  </a:lnTo>
                  <a:lnTo>
                    <a:pt x="63"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5977" name="Freeform 1881"/>
            <p:cNvSpPr>
              <a:spLocks noChangeArrowheads="1"/>
            </p:cNvSpPr>
            <p:nvPr/>
          </p:nvSpPr>
          <p:spPr bwMode="auto">
            <a:xfrm>
              <a:off x="4635" y="1443"/>
              <a:ext cx="69" cy="39"/>
            </a:xfrm>
            <a:custGeom>
              <a:avLst/>
              <a:gdLst/>
              <a:ahLst/>
              <a:cxnLst>
                <a:cxn ang="0">
                  <a:pos x="0" y="0"/>
                </a:cxn>
                <a:cxn ang="0">
                  <a:pos x="63" y="0"/>
                </a:cxn>
                <a:cxn ang="0">
                  <a:pos x="63" y="36"/>
                </a:cxn>
                <a:cxn ang="0">
                  <a:pos x="0" y="36"/>
                </a:cxn>
                <a:cxn ang="0">
                  <a:pos x="0" y="0"/>
                </a:cxn>
                <a:cxn ang="0">
                  <a:pos x="0" y="0"/>
                </a:cxn>
                <a:cxn ang="0">
                  <a:pos x="61" y="0"/>
                </a:cxn>
                <a:cxn ang="0">
                  <a:pos x="61" y="36"/>
                </a:cxn>
                <a:cxn ang="0">
                  <a:pos x="0" y="36"/>
                </a:cxn>
                <a:cxn ang="0">
                  <a:pos x="0" y="0"/>
                </a:cxn>
              </a:cxnLst>
              <a:rect l="0" t="0" r="r" b="b"/>
              <a:pathLst>
                <a:path w="63" h="36">
                  <a:moveTo>
                    <a:pt x="0" y="0"/>
                  </a:moveTo>
                  <a:lnTo>
                    <a:pt x="63" y="0"/>
                  </a:lnTo>
                  <a:lnTo>
                    <a:pt x="63" y="36"/>
                  </a:lnTo>
                  <a:lnTo>
                    <a:pt x="0" y="36"/>
                  </a:lnTo>
                  <a:lnTo>
                    <a:pt x="0" y="0"/>
                  </a:lnTo>
                  <a:close/>
                  <a:moveTo>
                    <a:pt x="0" y="0"/>
                  </a:moveTo>
                  <a:lnTo>
                    <a:pt x="61" y="0"/>
                  </a:lnTo>
                  <a:lnTo>
                    <a:pt x="61"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5978" name="Freeform 1882"/>
            <p:cNvSpPr>
              <a:spLocks noChangeArrowheads="1"/>
            </p:cNvSpPr>
            <p:nvPr/>
          </p:nvSpPr>
          <p:spPr bwMode="auto">
            <a:xfrm>
              <a:off x="4635" y="1443"/>
              <a:ext cx="66" cy="39"/>
            </a:xfrm>
            <a:custGeom>
              <a:avLst/>
              <a:gdLst/>
              <a:ahLst/>
              <a:cxnLst>
                <a:cxn ang="0">
                  <a:pos x="0" y="0"/>
                </a:cxn>
                <a:cxn ang="0">
                  <a:pos x="61" y="0"/>
                </a:cxn>
                <a:cxn ang="0">
                  <a:pos x="61" y="36"/>
                </a:cxn>
                <a:cxn ang="0">
                  <a:pos x="0" y="36"/>
                </a:cxn>
                <a:cxn ang="0">
                  <a:pos x="0" y="0"/>
                </a:cxn>
                <a:cxn ang="0">
                  <a:pos x="0" y="0"/>
                </a:cxn>
                <a:cxn ang="0">
                  <a:pos x="59" y="0"/>
                </a:cxn>
                <a:cxn ang="0">
                  <a:pos x="59" y="36"/>
                </a:cxn>
                <a:cxn ang="0">
                  <a:pos x="0" y="36"/>
                </a:cxn>
                <a:cxn ang="0">
                  <a:pos x="0" y="0"/>
                </a:cxn>
              </a:cxnLst>
              <a:rect l="0" t="0" r="r" b="b"/>
              <a:pathLst>
                <a:path w="61" h="36">
                  <a:moveTo>
                    <a:pt x="0" y="0"/>
                  </a:moveTo>
                  <a:lnTo>
                    <a:pt x="61" y="0"/>
                  </a:lnTo>
                  <a:lnTo>
                    <a:pt x="61" y="36"/>
                  </a:lnTo>
                  <a:lnTo>
                    <a:pt x="0" y="36"/>
                  </a:lnTo>
                  <a:lnTo>
                    <a:pt x="0" y="0"/>
                  </a:lnTo>
                  <a:close/>
                  <a:moveTo>
                    <a:pt x="0" y="0"/>
                  </a:moveTo>
                  <a:lnTo>
                    <a:pt x="59" y="0"/>
                  </a:lnTo>
                  <a:lnTo>
                    <a:pt x="59"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5979" name="Freeform 1883"/>
            <p:cNvSpPr>
              <a:spLocks noChangeArrowheads="1"/>
            </p:cNvSpPr>
            <p:nvPr/>
          </p:nvSpPr>
          <p:spPr bwMode="auto">
            <a:xfrm>
              <a:off x="4635" y="1443"/>
              <a:ext cx="64" cy="39"/>
            </a:xfrm>
            <a:custGeom>
              <a:avLst/>
              <a:gdLst/>
              <a:ahLst/>
              <a:cxnLst>
                <a:cxn ang="0">
                  <a:pos x="0" y="0"/>
                </a:cxn>
                <a:cxn ang="0">
                  <a:pos x="59" y="0"/>
                </a:cxn>
                <a:cxn ang="0">
                  <a:pos x="59" y="36"/>
                </a:cxn>
                <a:cxn ang="0">
                  <a:pos x="0" y="36"/>
                </a:cxn>
                <a:cxn ang="0">
                  <a:pos x="0" y="0"/>
                </a:cxn>
                <a:cxn ang="0">
                  <a:pos x="0" y="0"/>
                </a:cxn>
                <a:cxn ang="0">
                  <a:pos x="57" y="0"/>
                </a:cxn>
                <a:cxn ang="0">
                  <a:pos x="57" y="36"/>
                </a:cxn>
                <a:cxn ang="0">
                  <a:pos x="0" y="36"/>
                </a:cxn>
                <a:cxn ang="0">
                  <a:pos x="0" y="0"/>
                </a:cxn>
              </a:cxnLst>
              <a:rect l="0" t="0" r="r" b="b"/>
              <a:pathLst>
                <a:path w="59" h="36">
                  <a:moveTo>
                    <a:pt x="0" y="0"/>
                  </a:moveTo>
                  <a:lnTo>
                    <a:pt x="59" y="0"/>
                  </a:lnTo>
                  <a:lnTo>
                    <a:pt x="59" y="36"/>
                  </a:lnTo>
                  <a:lnTo>
                    <a:pt x="0" y="36"/>
                  </a:lnTo>
                  <a:lnTo>
                    <a:pt x="0" y="0"/>
                  </a:lnTo>
                  <a:close/>
                  <a:moveTo>
                    <a:pt x="0" y="0"/>
                  </a:moveTo>
                  <a:lnTo>
                    <a:pt x="57" y="0"/>
                  </a:lnTo>
                  <a:lnTo>
                    <a:pt x="57"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5980" name="Freeform 1884"/>
            <p:cNvSpPr>
              <a:spLocks noChangeArrowheads="1"/>
            </p:cNvSpPr>
            <p:nvPr/>
          </p:nvSpPr>
          <p:spPr bwMode="auto">
            <a:xfrm>
              <a:off x="4635" y="1443"/>
              <a:ext cx="62" cy="39"/>
            </a:xfrm>
            <a:custGeom>
              <a:avLst/>
              <a:gdLst/>
              <a:ahLst/>
              <a:cxnLst>
                <a:cxn ang="0">
                  <a:pos x="0" y="0"/>
                </a:cxn>
                <a:cxn ang="0">
                  <a:pos x="57" y="0"/>
                </a:cxn>
                <a:cxn ang="0">
                  <a:pos x="57" y="36"/>
                </a:cxn>
                <a:cxn ang="0">
                  <a:pos x="0" y="36"/>
                </a:cxn>
                <a:cxn ang="0">
                  <a:pos x="0" y="0"/>
                </a:cxn>
                <a:cxn ang="0">
                  <a:pos x="0" y="0"/>
                </a:cxn>
                <a:cxn ang="0">
                  <a:pos x="55" y="0"/>
                </a:cxn>
                <a:cxn ang="0">
                  <a:pos x="55" y="36"/>
                </a:cxn>
                <a:cxn ang="0">
                  <a:pos x="0" y="36"/>
                </a:cxn>
                <a:cxn ang="0">
                  <a:pos x="0" y="0"/>
                </a:cxn>
              </a:cxnLst>
              <a:rect l="0" t="0" r="r" b="b"/>
              <a:pathLst>
                <a:path w="57" h="36">
                  <a:moveTo>
                    <a:pt x="0" y="0"/>
                  </a:moveTo>
                  <a:lnTo>
                    <a:pt x="57" y="0"/>
                  </a:lnTo>
                  <a:lnTo>
                    <a:pt x="57" y="36"/>
                  </a:lnTo>
                  <a:lnTo>
                    <a:pt x="0" y="36"/>
                  </a:lnTo>
                  <a:lnTo>
                    <a:pt x="0" y="0"/>
                  </a:lnTo>
                  <a:close/>
                  <a:moveTo>
                    <a:pt x="0" y="0"/>
                  </a:moveTo>
                  <a:lnTo>
                    <a:pt x="55" y="0"/>
                  </a:lnTo>
                  <a:lnTo>
                    <a:pt x="55"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5981" name="Freeform 1885"/>
            <p:cNvSpPr>
              <a:spLocks noChangeArrowheads="1"/>
            </p:cNvSpPr>
            <p:nvPr/>
          </p:nvSpPr>
          <p:spPr bwMode="auto">
            <a:xfrm>
              <a:off x="4635" y="1443"/>
              <a:ext cx="60" cy="39"/>
            </a:xfrm>
            <a:custGeom>
              <a:avLst/>
              <a:gdLst/>
              <a:ahLst/>
              <a:cxnLst>
                <a:cxn ang="0">
                  <a:pos x="0" y="0"/>
                </a:cxn>
                <a:cxn ang="0">
                  <a:pos x="55" y="0"/>
                </a:cxn>
                <a:cxn ang="0">
                  <a:pos x="55" y="36"/>
                </a:cxn>
                <a:cxn ang="0">
                  <a:pos x="0" y="36"/>
                </a:cxn>
                <a:cxn ang="0">
                  <a:pos x="0" y="0"/>
                </a:cxn>
                <a:cxn ang="0">
                  <a:pos x="0" y="0"/>
                </a:cxn>
                <a:cxn ang="0">
                  <a:pos x="53" y="0"/>
                </a:cxn>
                <a:cxn ang="0">
                  <a:pos x="53" y="36"/>
                </a:cxn>
                <a:cxn ang="0">
                  <a:pos x="0" y="36"/>
                </a:cxn>
                <a:cxn ang="0">
                  <a:pos x="0" y="0"/>
                </a:cxn>
              </a:cxnLst>
              <a:rect l="0" t="0" r="r" b="b"/>
              <a:pathLst>
                <a:path w="55" h="36">
                  <a:moveTo>
                    <a:pt x="0" y="0"/>
                  </a:moveTo>
                  <a:lnTo>
                    <a:pt x="55" y="0"/>
                  </a:lnTo>
                  <a:lnTo>
                    <a:pt x="55" y="36"/>
                  </a:lnTo>
                  <a:lnTo>
                    <a:pt x="0" y="36"/>
                  </a:lnTo>
                  <a:lnTo>
                    <a:pt x="0" y="0"/>
                  </a:lnTo>
                  <a:close/>
                  <a:moveTo>
                    <a:pt x="0" y="0"/>
                  </a:moveTo>
                  <a:lnTo>
                    <a:pt x="53" y="0"/>
                  </a:lnTo>
                  <a:lnTo>
                    <a:pt x="53"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5982" name="Freeform 1886"/>
            <p:cNvSpPr>
              <a:spLocks noChangeArrowheads="1"/>
            </p:cNvSpPr>
            <p:nvPr/>
          </p:nvSpPr>
          <p:spPr bwMode="auto">
            <a:xfrm>
              <a:off x="4635" y="1443"/>
              <a:ext cx="58" cy="39"/>
            </a:xfrm>
            <a:custGeom>
              <a:avLst/>
              <a:gdLst/>
              <a:ahLst/>
              <a:cxnLst>
                <a:cxn ang="0">
                  <a:pos x="0" y="0"/>
                </a:cxn>
                <a:cxn ang="0">
                  <a:pos x="53" y="0"/>
                </a:cxn>
                <a:cxn ang="0">
                  <a:pos x="53" y="36"/>
                </a:cxn>
                <a:cxn ang="0">
                  <a:pos x="0" y="36"/>
                </a:cxn>
                <a:cxn ang="0">
                  <a:pos x="0" y="0"/>
                </a:cxn>
                <a:cxn ang="0">
                  <a:pos x="0" y="0"/>
                </a:cxn>
                <a:cxn ang="0">
                  <a:pos x="51" y="0"/>
                </a:cxn>
                <a:cxn ang="0">
                  <a:pos x="51" y="36"/>
                </a:cxn>
                <a:cxn ang="0">
                  <a:pos x="0" y="36"/>
                </a:cxn>
                <a:cxn ang="0">
                  <a:pos x="0" y="0"/>
                </a:cxn>
              </a:cxnLst>
              <a:rect l="0" t="0" r="r" b="b"/>
              <a:pathLst>
                <a:path w="53" h="36">
                  <a:moveTo>
                    <a:pt x="0" y="0"/>
                  </a:moveTo>
                  <a:lnTo>
                    <a:pt x="53" y="0"/>
                  </a:lnTo>
                  <a:lnTo>
                    <a:pt x="53" y="36"/>
                  </a:lnTo>
                  <a:lnTo>
                    <a:pt x="0" y="36"/>
                  </a:lnTo>
                  <a:lnTo>
                    <a:pt x="0" y="0"/>
                  </a:lnTo>
                  <a:close/>
                  <a:moveTo>
                    <a:pt x="0" y="0"/>
                  </a:moveTo>
                  <a:lnTo>
                    <a:pt x="51" y="0"/>
                  </a:lnTo>
                  <a:lnTo>
                    <a:pt x="51"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5983" name="Freeform 1887"/>
            <p:cNvSpPr>
              <a:spLocks noChangeArrowheads="1"/>
            </p:cNvSpPr>
            <p:nvPr/>
          </p:nvSpPr>
          <p:spPr bwMode="auto">
            <a:xfrm>
              <a:off x="4635" y="1443"/>
              <a:ext cx="55" cy="39"/>
            </a:xfrm>
            <a:custGeom>
              <a:avLst/>
              <a:gdLst/>
              <a:ahLst/>
              <a:cxnLst>
                <a:cxn ang="0">
                  <a:pos x="0" y="0"/>
                </a:cxn>
                <a:cxn ang="0">
                  <a:pos x="51" y="0"/>
                </a:cxn>
                <a:cxn ang="0">
                  <a:pos x="51" y="36"/>
                </a:cxn>
                <a:cxn ang="0">
                  <a:pos x="0" y="36"/>
                </a:cxn>
                <a:cxn ang="0">
                  <a:pos x="0" y="0"/>
                </a:cxn>
                <a:cxn ang="0">
                  <a:pos x="0" y="0"/>
                </a:cxn>
                <a:cxn ang="0">
                  <a:pos x="50" y="0"/>
                </a:cxn>
                <a:cxn ang="0">
                  <a:pos x="50" y="36"/>
                </a:cxn>
                <a:cxn ang="0">
                  <a:pos x="0" y="36"/>
                </a:cxn>
                <a:cxn ang="0">
                  <a:pos x="0" y="0"/>
                </a:cxn>
              </a:cxnLst>
              <a:rect l="0" t="0" r="r" b="b"/>
              <a:pathLst>
                <a:path w="51" h="36">
                  <a:moveTo>
                    <a:pt x="0" y="0"/>
                  </a:moveTo>
                  <a:lnTo>
                    <a:pt x="51" y="0"/>
                  </a:lnTo>
                  <a:lnTo>
                    <a:pt x="51"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5984" name="Freeform 1888"/>
            <p:cNvSpPr>
              <a:spLocks noChangeArrowheads="1"/>
            </p:cNvSpPr>
            <p:nvPr/>
          </p:nvSpPr>
          <p:spPr bwMode="auto">
            <a:xfrm>
              <a:off x="4635"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5985" name="Freeform 1889"/>
            <p:cNvSpPr>
              <a:spLocks noChangeArrowheads="1"/>
            </p:cNvSpPr>
            <p:nvPr/>
          </p:nvSpPr>
          <p:spPr bwMode="auto">
            <a:xfrm>
              <a:off x="4635"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5986" name="Freeform 1890"/>
            <p:cNvSpPr>
              <a:spLocks noChangeArrowheads="1"/>
            </p:cNvSpPr>
            <p:nvPr/>
          </p:nvSpPr>
          <p:spPr bwMode="auto">
            <a:xfrm>
              <a:off x="4635"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5987" name="Freeform 1891"/>
            <p:cNvSpPr>
              <a:spLocks noChangeArrowheads="1"/>
            </p:cNvSpPr>
            <p:nvPr/>
          </p:nvSpPr>
          <p:spPr bwMode="auto">
            <a:xfrm>
              <a:off x="4635"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5988" name="Freeform 1892"/>
            <p:cNvSpPr>
              <a:spLocks noChangeArrowheads="1"/>
            </p:cNvSpPr>
            <p:nvPr/>
          </p:nvSpPr>
          <p:spPr bwMode="auto">
            <a:xfrm>
              <a:off x="4635" y="1443"/>
              <a:ext cx="45" cy="39"/>
            </a:xfrm>
            <a:custGeom>
              <a:avLst/>
              <a:gdLst/>
              <a:ahLst/>
              <a:cxnLst>
                <a:cxn ang="0">
                  <a:pos x="0" y="0"/>
                </a:cxn>
                <a:cxn ang="0">
                  <a:pos x="42" y="0"/>
                </a:cxn>
                <a:cxn ang="0">
                  <a:pos x="42" y="36"/>
                </a:cxn>
                <a:cxn ang="0">
                  <a:pos x="0" y="36"/>
                </a:cxn>
                <a:cxn ang="0">
                  <a:pos x="0" y="0"/>
                </a:cxn>
                <a:cxn ang="0">
                  <a:pos x="0" y="0"/>
                </a:cxn>
                <a:cxn ang="0">
                  <a:pos x="40" y="0"/>
                </a:cxn>
                <a:cxn ang="0">
                  <a:pos x="40" y="36"/>
                </a:cxn>
                <a:cxn ang="0">
                  <a:pos x="0" y="36"/>
                </a:cxn>
                <a:cxn ang="0">
                  <a:pos x="0" y="0"/>
                </a:cxn>
              </a:cxnLst>
              <a:rect l="0" t="0" r="r" b="b"/>
              <a:pathLst>
                <a:path w="42" h="36">
                  <a:moveTo>
                    <a:pt x="0" y="0"/>
                  </a:moveTo>
                  <a:lnTo>
                    <a:pt x="42" y="0"/>
                  </a:lnTo>
                  <a:lnTo>
                    <a:pt x="42" y="36"/>
                  </a:lnTo>
                  <a:lnTo>
                    <a:pt x="0" y="36"/>
                  </a:lnTo>
                  <a:lnTo>
                    <a:pt x="0" y="0"/>
                  </a:lnTo>
                  <a:close/>
                  <a:moveTo>
                    <a:pt x="0" y="0"/>
                  </a:moveTo>
                  <a:lnTo>
                    <a:pt x="40" y="0"/>
                  </a:lnTo>
                  <a:lnTo>
                    <a:pt x="40"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5989" name="Freeform 1893"/>
            <p:cNvSpPr>
              <a:spLocks noChangeArrowheads="1"/>
            </p:cNvSpPr>
            <p:nvPr/>
          </p:nvSpPr>
          <p:spPr bwMode="auto">
            <a:xfrm>
              <a:off x="4635" y="1443"/>
              <a:ext cx="43" cy="39"/>
            </a:xfrm>
            <a:custGeom>
              <a:avLst/>
              <a:gdLst/>
              <a:ahLst/>
              <a:cxnLst>
                <a:cxn ang="0">
                  <a:pos x="0" y="0"/>
                </a:cxn>
                <a:cxn ang="0">
                  <a:pos x="40" y="0"/>
                </a:cxn>
                <a:cxn ang="0">
                  <a:pos x="40" y="36"/>
                </a:cxn>
                <a:cxn ang="0">
                  <a:pos x="0" y="36"/>
                </a:cxn>
                <a:cxn ang="0">
                  <a:pos x="0" y="0"/>
                </a:cxn>
                <a:cxn ang="0">
                  <a:pos x="0" y="0"/>
                </a:cxn>
                <a:cxn ang="0">
                  <a:pos x="38" y="0"/>
                </a:cxn>
                <a:cxn ang="0">
                  <a:pos x="38" y="36"/>
                </a:cxn>
                <a:cxn ang="0">
                  <a:pos x="0" y="36"/>
                </a:cxn>
                <a:cxn ang="0">
                  <a:pos x="0" y="0"/>
                </a:cxn>
              </a:cxnLst>
              <a:rect l="0" t="0" r="r" b="b"/>
              <a:pathLst>
                <a:path w="40" h="36">
                  <a:moveTo>
                    <a:pt x="0" y="0"/>
                  </a:moveTo>
                  <a:lnTo>
                    <a:pt x="40" y="0"/>
                  </a:lnTo>
                  <a:lnTo>
                    <a:pt x="40" y="36"/>
                  </a:lnTo>
                  <a:lnTo>
                    <a:pt x="0" y="36"/>
                  </a:lnTo>
                  <a:lnTo>
                    <a:pt x="0" y="0"/>
                  </a:lnTo>
                  <a:close/>
                  <a:moveTo>
                    <a:pt x="0" y="0"/>
                  </a:moveTo>
                  <a:lnTo>
                    <a:pt x="38" y="0"/>
                  </a:lnTo>
                  <a:lnTo>
                    <a:pt x="38"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5990" name="Freeform 1894"/>
            <p:cNvSpPr>
              <a:spLocks noChangeArrowheads="1"/>
            </p:cNvSpPr>
            <p:nvPr/>
          </p:nvSpPr>
          <p:spPr bwMode="auto">
            <a:xfrm>
              <a:off x="4635" y="1443"/>
              <a:ext cx="41" cy="39"/>
            </a:xfrm>
            <a:custGeom>
              <a:avLst/>
              <a:gdLst/>
              <a:ahLst/>
              <a:cxnLst>
                <a:cxn ang="0">
                  <a:pos x="0" y="0"/>
                </a:cxn>
                <a:cxn ang="0">
                  <a:pos x="38" y="0"/>
                </a:cxn>
                <a:cxn ang="0">
                  <a:pos x="38" y="36"/>
                </a:cxn>
                <a:cxn ang="0">
                  <a:pos x="0" y="36"/>
                </a:cxn>
                <a:cxn ang="0">
                  <a:pos x="0" y="0"/>
                </a:cxn>
                <a:cxn ang="0">
                  <a:pos x="0" y="0"/>
                </a:cxn>
                <a:cxn ang="0">
                  <a:pos x="36" y="0"/>
                </a:cxn>
                <a:cxn ang="0">
                  <a:pos x="36" y="36"/>
                </a:cxn>
                <a:cxn ang="0">
                  <a:pos x="0" y="36"/>
                </a:cxn>
                <a:cxn ang="0">
                  <a:pos x="0" y="0"/>
                </a:cxn>
              </a:cxnLst>
              <a:rect l="0" t="0" r="r" b="b"/>
              <a:pathLst>
                <a:path w="38" h="36">
                  <a:moveTo>
                    <a:pt x="0" y="0"/>
                  </a:moveTo>
                  <a:lnTo>
                    <a:pt x="38" y="0"/>
                  </a:lnTo>
                  <a:lnTo>
                    <a:pt x="38" y="36"/>
                  </a:lnTo>
                  <a:lnTo>
                    <a:pt x="0" y="36"/>
                  </a:lnTo>
                  <a:lnTo>
                    <a:pt x="0" y="0"/>
                  </a:lnTo>
                  <a:close/>
                  <a:moveTo>
                    <a:pt x="0" y="0"/>
                  </a:moveTo>
                  <a:lnTo>
                    <a:pt x="36" y="0"/>
                  </a:lnTo>
                  <a:lnTo>
                    <a:pt x="36"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5991" name="Freeform 1895"/>
            <p:cNvSpPr>
              <a:spLocks noChangeArrowheads="1"/>
            </p:cNvSpPr>
            <p:nvPr/>
          </p:nvSpPr>
          <p:spPr bwMode="auto">
            <a:xfrm>
              <a:off x="4635" y="1443"/>
              <a:ext cx="39" cy="39"/>
            </a:xfrm>
            <a:custGeom>
              <a:avLst/>
              <a:gdLst/>
              <a:ahLst/>
              <a:cxnLst>
                <a:cxn ang="0">
                  <a:pos x="0" y="0"/>
                </a:cxn>
                <a:cxn ang="0">
                  <a:pos x="36" y="0"/>
                </a:cxn>
                <a:cxn ang="0">
                  <a:pos x="36" y="36"/>
                </a:cxn>
                <a:cxn ang="0">
                  <a:pos x="0" y="36"/>
                </a:cxn>
                <a:cxn ang="0">
                  <a:pos x="0" y="0"/>
                </a:cxn>
                <a:cxn ang="0">
                  <a:pos x="0" y="0"/>
                </a:cxn>
                <a:cxn ang="0">
                  <a:pos x="34" y="0"/>
                </a:cxn>
                <a:cxn ang="0">
                  <a:pos x="34" y="36"/>
                </a:cxn>
                <a:cxn ang="0">
                  <a:pos x="0" y="36"/>
                </a:cxn>
                <a:cxn ang="0">
                  <a:pos x="0" y="0"/>
                </a:cxn>
              </a:cxnLst>
              <a:rect l="0" t="0" r="r" b="b"/>
              <a:pathLst>
                <a:path w="36" h="36">
                  <a:moveTo>
                    <a:pt x="0" y="0"/>
                  </a:moveTo>
                  <a:lnTo>
                    <a:pt x="36" y="0"/>
                  </a:lnTo>
                  <a:lnTo>
                    <a:pt x="36" y="36"/>
                  </a:lnTo>
                  <a:lnTo>
                    <a:pt x="0" y="36"/>
                  </a:lnTo>
                  <a:lnTo>
                    <a:pt x="0" y="0"/>
                  </a:lnTo>
                  <a:close/>
                  <a:moveTo>
                    <a:pt x="0" y="0"/>
                  </a:moveTo>
                  <a:lnTo>
                    <a:pt x="34" y="0"/>
                  </a:lnTo>
                  <a:lnTo>
                    <a:pt x="34"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5992" name="Freeform 1896"/>
            <p:cNvSpPr>
              <a:spLocks noChangeArrowheads="1"/>
            </p:cNvSpPr>
            <p:nvPr/>
          </p:nvSpPr>
          <p:spPr bwMode="auto">
            <a:xfrm>
              <a:off x="4635" y="1443"/>
              <a:ext cx="36" cy="39"/>
            </a:xfrm>
            <a:custGeom>
              <a:avLst/>
              <a:gdLst/>
              <a:ahLst/>
              <a:cxnLst>
                <a:cxn ang="0">
                  <a:pos x="0" y="0"/>
                </a:cxn>
                <a:cxn ang="0">
                  <a:pos x="34" y="0"/>
                </a:cxn>
                <a:cxn ang="0">
                  <a:pos x="34" y="36"/>
                </a:cxn>
                <a:cxn ang="0">
                  <a:pos x="0" y="36"/>
                </a:cxn>
                <a:cxn ang="0">
                  <a:pos x="0" y="0"/>
                </a:cxn>
                <a:cxn ang="0">
                  <a:pos x="0" y="0"/>
                </a:cxn>
                <a:cxn ang="0">
                  <a:pos x="32" y="0"/>
                </a:cxn>
                <a:cxn ang="0">
                  <a:pos x="32" y="36"/>
                </a:cxn>
                <a:cxn ang="0">
                  <a:pos x="0" y="36"/>
                </a:cxn>
                <a:cxn ang="0">
                  <a:pos x="0" y="0"/>
                </a:cxn>
              </a:cxnLst>
              <a:rect l="0" t="0" r="r" b="b"/>
              <a:pathLst>
                <a:path w="34" h="36">
                  <a:moveTo>
                    <a:pt x="0" y="0"/>
                  </a:moveTo>
                  <a:lnTo>
                    <a:pt x="34" y="0"/>
                  </a:lnTo>
                  <a:lnTo>
                    <a:pt x="34" y="36"/>
                  </a:lnTo>
                  <a:lnTo>
                    <a:pt x="0" y="36"/>
                  </a:lnTo>
                  <a:lnTo>
                    <a:pt x="0" y="0"/>
                  </a:lnTo>
                  <a:close/>
                  <a:moveTo>
                    <a:pt x="0" y="0"/>
                  </a:moveTo>
                  <a:lnTo>
                    <a:pt x="32" y="0"/>
                  </a:lnTo>
                  <a:lnTo>
                    <a:pt x="32"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5993" name="Freeform 1897"/>
            <p:cNvSpPr>
              <a:spLocks noChangeArrowheads="1"/>
            </p:cNvSpPr>
            <p:nvPr/>
          </p:nvSpPr>
          <p:spPr bwMode="auto">
            <a:xfrm>
              <a:off x="4635" y="1443"/>
              <a:ext cx="34" cy="39"/>
            </a:xfrm>
            <a:custGeom>
              <a:avLst/>
              <a:gdLst/>
              <a:ahLst/>
              <a:cxnLst>
                <a:cxn ang="0">
                  <a:pos x="0" y="0"/>
                </a:cxn>
                <a:cxn ang="0">
                  <a:pos x="32" y="0"/>
                </a:cxn>
                <a:cxn ang="0">
                  <a:pos x="32" y="36"/>
                </a:cxn>
                <a:cxn ang="0">
                  <a:pos x="0" y="36"/>
                </a:cxn>
                <a:cxn ang="0">
                  <a:pos x="0" y="0"/>
                </a:cxn>
                <a:cxn ang="0">
                  <a:pos x="0" y="0"/>
                </a:cxn>
                <a:cxn ang="0">
                  <a:pos x="30" y="0"/>
                </a:cxn>
                <a:cxn ang="0">
                  <a:pos x="30" y="36"/>
                </a:cxn>
                <a:cxn ang="0">
                  <a:pos x="0" y="36"/>
                </a:cxn>
                <a:cxn ang="0">
                  <a:pos x="0" y="0"/>
                </a:cxn>
              </a:cxnLst>
              <a:rect l="0" t="0" r="r" b="b"/>
              <a:pathLst>
                <a:path w="32" h="36">
                  <a:moveTo>
                    <a:pt x="0" y="0"/>
                  </a:moveTo>
                  <a:lnTo>
                    <a:pt x="32" y="0"/>
                  </a:lnTo>
                  <a:lnTo>
                    <a:pt x="32" y="36"/>
                  </a:lnTo>
                  <a:lnTo>
                    <a:pt x="0" y="36"/>
                  </a:lnTo>
                  <a:lnTo>
                    <a:pt x="0" y="0"/>
                  </a:lnTo>
                  <a:close/>
                  <a:moveTo>
                    <a:pt x="0" y="0"/>
                  </a:moveTo>
                  <a:lnTo>
                    <a:pt x="30" y="0"/>
                  </a:lnTo>
                  <a:lnTo>
                    <a:pt x="30"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5994" name="Freeform 1898"/>
            <p:cNvSpPr>
              <a:spLocks noChangeArrowheads="1"/>
            </p:cNvSpPr>
            <p:nvPr/>
          </p:nvSpPr>
          <p:spPr bwMode="auto">
            <a:xfrm>
              <a:off x="4635" y="1443"/>
              <a:ext cx="32" cy="39"/>
            </a:xfrm>
            <a:custGeom>
              <a:avLst/>
              <a:gdLst/>
              <a:ahLst/>
              <a:cxnLst>
                <a:cxn ang="0">
                  <a:pos x="0" y="0"/>
                </a:cxn>
                <a:cxn ang="0">
                  <a:pos x="30" y="0"/>
                </a:cxn>
                <a:cxn ang="0">
                  <a:pos x="30" y="36"/>
                </a:cxn>
                <a:cxn ang="0">
                  <a:pos x="0" y="36"/>
                </a:cxn>
                <a:cxn ang="0">
                  <a:pos x="0" y="0"/>
                </a:cxn>
                <a:cxn ang="0">
                  <a:pos x="0" y="0"/>
                </a:cxn>
                <a:cxn ang="0">
                  <a:pos x="28" y="0"/>
                </a:cxn>
                <a:cxn ang="0">
                  <a:pos x="28" y="36"/>
                </a:cxn>
                <a:cxn ang="0">
                  <a:pos x="0" y="36"/>
                </a:cxn>
                <a:cxn ang="0">
                  <a:pos x="0" y="0"/>
                </a:cxn>
              </a:cxnLst>
              <a:rect l="0" t="0" r="r" b="b"/>
              <a:pathLst>
                <a:path w="30" h="36">
                  <a:moveTo>
                    <a:pt x="0" y="0"/>
                  </a:moveTo>
                  <a:lnTo>
                    <a:pt x="30" y="0"/>
                  </a:lnTo>
                  <a:lnTo>
                    <a:pt x="30" y="36"/>
                  </a:lnTo>
                  <a:lnTo>
                    <a:pt x="0" y="36"/>
                  </a:lnTo>
                  <a:lnTo>
                    <a:pt x="0" y="0"/>
                  </a:lnTo>
                  <a:close/>
                  <a:moveTo>
                    <a:pt x="0" y="0"/>
                  </a:moveTo>
                  <a:lnTo>
                    <a:pt x="28" y="0"/>
                  </a:lnTo>
                  <a:lnTo>
                    <a:pt x="28"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5995" name="Freeform 1899"/>
            <p:cNvSpPr>
              <a:spLocks noChangeArrowheads="1"/>
            </p:cNvSpPr>
            <p:nvPr/>
          </p:nvSpPr>
          <p:spPr bwMode="auto">
            <a:xfrm>
              <a:off x="4635" y="1443"/>
              <a:ext cx="30" cy="39"/>
            </a:xfrm>
            <a:custGeom>
              <a:avLst/>
              <a:gdLst/>
              <a:ahLst/>
              <a:cxnLst>
                <a:cxn ang="0">
                  <a:pos x="0" y="0"/>
                </a:cxn>
                <a:cxn ang="0">
                  <a:pos x="28" y="0"/>
                </a:cxn>
                <a:cxn ang="0">
                  <a:pos x="28" y="36"/>
                </a:cxn>
                <a:cxn ang="0">
                  <a:pos x="0" y="36"/>
                </a:cxn>
                <a:cxn ang="0">
                  <a:pos x="0" y="0"/>
                </a:cxn>
                <a:cxn ang="0">
                  <a:pos x="0" y="0"/>
                </a:cxn>
                <a:cxn ang="0">
                  <a:pos x="26" y="0"/>
                </a:cxn>
                <a:cxn ang="0">
                  <a:pos x="26" y="36"/>
                </a:cxn>
                <a:cxn ang="0">
                  <a:pos x="0" y="36"/>
                </a:cxn>
                <a:cxn ang="0">
                  <a:pos x="0" y="0"/>
                </a:cxn>
              </a:cxnLst>
              <a:rect l="0" t="0" r="r" b="b"/>
              <a:pathLst>
                <a:path w="28" h="36">
                  <a:moveTo>
                    <a:pt x="0" y="0"/>
                  </a:moveTo>
                  <a:lnTo>
                    <a:pt x="28" y="0"/>
                  </a:lnTo>
                  <a:lnTo>
                    <a:pt x="28" y="36"/>
                  </a:lnTo>
                  <a:lnTo>
                    <a:pt x="0" y="36"/>
                  </a:lnTo>
                  <a:lnTo>
                    <a:pt x="0" y="0"/>
                  </a:lnTo>
                  <a:close/>
                  <a:moveTo>
                    <a:pt x="0" y="0"/>
                  </a:moveTo>
                  <a:lnTo>
                    <a:pt x="26" y="0"/>
                  </a:lnTo>
                  <a:lnTo>
                    <a:pt x="26"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5996" name="Freeform 1900"/>
            <p:cNvSpPr>
              <a:spLocks noChangeArrowheads="1"/>
            </p:cNvSpPr>
            <p:nvPr/>
          </p:nvSpPr>
          <p:spPr bwMode="auto">
            <a:xfrm>
              <a:off x="4635" y="1443"/>
              <a:ext cx="28" cy="39"/>
            </a:xfrm>
            <a:custGeom>
              <a:avLst/>
              <a:gdLst/>
              <a:ahLst/>
              <a:cxnLst>
                <a:cxn ang="0">
                  <a:pos x="0" y="0"/>
                </a:cxn>
                <a:cxn ang="0">
                  <a:pos x="26" y="0"/>
                </a:cxn>
                <a:cxn ang="0">
                  <a:pos x="26" y="36"/>
                </a:cxn>
                <a:cxn ang="0">
                  <a:pos x="0" y="36"/>
                </a:cxn>
                <a:cxn ang="0">
                  <a:pos x="0" y="0"/>
                </a:cxn>
                <a:cxn ang="0">
                  <a:pos x="0" y="0"/>
                </a:cxn>
                <a:cxn ang="0">
                  <a:pos x="25" y="0"/>
                </a:cxn>
                <a:cxn ang="0">
                  <a:pos x="25" y="36"/>
                </a:cxn>
                <a:cxn ang="0">
                  <a:pos x="0" y="36"/>
                </a:cxn>
                <a:cxn ang="0">
                  <a:pos x="0" y="0"/>
                </a:cxn>
              </a:cxnLst>
              <a:rect l="0" t="0" r="r" b="b"/>
              <a:pathLst>
                <a:path w="26" h="36">
                  <a:moveTo>
                    <a:pt x="0" y="0"/>
                  </a:moveTo>
                  <a:lnTo>
                    <a:pt x="26" y="0"/>
                  </a:lnTo>
                  <a:lnTo>
                    <a:pt x="26"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5997" name="Freeform 1901"/>
            <p:cNvSpPr>
              <a:spLocks noChangeArrowheads="1"/>
            </p:cNvSpPr>
            <p:nvPr/>
          </p:nvSpPr>
          <p:spPr bwMode="auto">
            <a:xfrm>
              <a:off x="4635" y="1443"/>
              <a:ext cx="26"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5998" name="Freeform 1902"/>
            <p:cNvSpPr>
              <a:spLocks noChangeArrowheads="1"/>
            </p:cNvSpPr>
            <p:nvPr/>
          </p:nvSpPr>
          <p:spPr bwMode="auto">
            <a:xfrm>
              <a:off x="4635" y="1443"/>
              <a:ext cx="24"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5999" name="Freeform 1903"/>
            <p:cNvSpPr>
              <a:spLocks noChangeArrowheads="1"/>
            </p:cNvSpPr>
            <p:nvPr/>
          </p:nvSpPr>
          <p:spPr bwMode="auto">
            <a:xfrm>
              <a:off x="4635"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6000" name="Freeform 1904"/>
            <p:cNvSpPr>
              <a:spLocks noChangeArrowheads="1"/>
            </p:cNvSpPr>
            <p:nvPr/>
          </p:nvSpPr>
          <p:spPr bwMode="auto">
            <a:xfrm>
              <a:off x="4635" y="1443"/>
              <a:ext cx="20" cy="39"/>
            </a:xfrm>
            <a:custGeom>
              <a:avLst/>
              <a:gdLst/>
              <a:ahLst/>
              <a:cxnLst>
                <a:cxn ang="0">
                  <a:pos x="0" y="0"/>
                </a:cxn>
                <a:cxn ang="0">
                  <a:pos x="19" y="0"/>
                </a:cxn>
                <a:cxn ang="0">
                  <a:pos x="19" y="36"/>
                </a:cxn>
                <a:cxn ang="0">
                  <a:pos x="0" y="36"/>
                </a:cxn>
                <a:cxn ang="0">
                  <a:pos x="0" y="0"/>
                </a:cxn>
                <a:cxn ang="0">
                  <a:pos x="0" y="0"/>
                </a:cxn>
                <a:cxn ang="0">
                  <a:pos x="17" y="0"/>
                </a:cxn>
                <a:cxn ang="0">
                  <a:pos x="17" y="36"/>
                </a:cxn>
                <a:cxn ang="0">
                  <a:pos x="0" y="36"/>
                </a:cxn>
                <a:cxn ang="0">
                  <a:pos x="0" y="0"/>
                </a:cxn>
              </a:cxnLst>
              <a:rect l="0" t="0" r="r" b="b"/>
              <a:pathLst>
                <a:path w="19" h="36">
                  <a:moveTo>
                    <a:pt x="0" y="0"/>
                  </a:moveTo>
                  <a:lnTo>
                    <a:pt x="19" y="0"/>
                  </a:lnTo>
                  <a:lnTo>
                    <a:pt x="19" y="36"/>
                  </a:lnTo>
                  <a:lnTo>
                    <a:pt x="0" y="36"/>
                  </a:lnTo>
                  <a:lnTo>
                    <a:pt x="0" y="0"/>
                  </a:lnTo>
                  <a:close/>
                  <a:moveTo>
                    <a:pt x="0" y="0"/>
                  </a:moveTo>
                  <a:lnTo>
                    <a:pt x="17" y="0"/>
                  </a:lnTo>
                  <a:lnTo>
                    <a:pt x="17"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6001" name="Freeform 1905"/>
            <p:cNvSpPr>
              <a:spLocks noChangeArrowheads="1"/>
            </p:cNvSpPr>
            <p:nvPr/>
          </p:nvSpPr>
          <p:spPr bwMode="auto">
            <a:xfrm>
              <a:off x="4635" y="1443"/>
              <a:ext cx="18" cy="39"/>
            </a:xfrm>
            <a:custGeom>
              <a:avLst/>
              <a:gdLst/>
              <a:ahLst/>
              <a:cxnLst>
                <a:cxn ang="0">
                  <a:pos x="0" y="0"/>
                </a:cxn>
                <a:cxn ang="0">
                  <a:pos x="17" y="0"/>
                </a:cxn>
                <a:cxn ang="0">
                  <a:pos x="17" y="36"/>
                </a:cxn>
                <a:cxn ang="0">
                  <a:pos x="0" y="36"/>
                </a:cxn>
                <a:cxn ang="0">
                  <a:pos x="0" y="0"/>
                </a:cxn>
                <a:cxn ang="0">
                  <a:pos x="0" y="0"/>
                </a:cxn>
                <a:cxn ang="0">
                  <a:pos x="15" y="0"/>
                </a:cxn>
                <a:cxn ang="0">
                  <a:pos x="15" y="36"/>
                </a:cxn>
                <a:cxn ang="0">
                  <a:pos x="0" y="36"/>
                </a:cxn>
                <a:cxn ang="0">
                  <a:pos x="0" y="0"/>
                </a:cxn>
              </a:cxnLst>
              <a:rect l="0" t="0" r="r" b="b"/>
              <a:pathLst>
                <a:path w="17" h="36">
                  <a:moveTo>
                    <a:pt x="0" y="0"/>
                  </a:moveTo>
                  <a:lnTo>
                    <a:pt x="17" y="0"/>
                  </a:lnTo>
                  <a:lnTo>
                    <a:pt x="17" y="36"/>
                  </a:lnTo>
                  <a:lnTo>
                    <a:pt x="0" y="36"/>
                  </a:lnTo>
                  <a:lnTo>
                    <a:pt x="0" y="0"/>
                  </a:lnTo>
                  <a:close/>
                  <a:moveTo>
                    <a:pt x="0" y="0"/>
                  </a:moveTo>
                  <a:lnTo>
                    <a:pt x="15" y="0"/>
                  </a:lnTo>
                  <a:lnTo>
                    <a:pt x="15"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6002" name="Freeform 1906"/>
            <p:cNvSpPr>
              <a:spLocks noChangeArrowheads="1"/>
            </p:cNvSpPr>
            <p:nvPr/>
          </p:nvSpPr>
          <p:spPr bwMode="auto">
            <a:xfrm>
              <a:off x="4635" y="1443"/>
              <a:ext cx="16" cy="39"/>
            </a:xfrm>
            <a:custGeom>
              <a:avLst/>
              <a:gdLst/>
              <a:ahLst/>
              <a:cxnLst>
                <a:cxn ang="0">
                  <a:pos x="0" y="0"/>
                </a:cxn>
                <a:cxn ang="0">
                  <a:pos x="15" y="0"/>
                </a:cxn>
                <a:cxn ang="0">
                  <a:pos x="15" y="36"/>
                </a:cxn>
                <a:cxn ang="0">
                  <a:pos x="0" y="36"/>
                </a:cxn>
                <a:cxn ang="0">
                  <a:pos x="0" y="0"/>
                </a:cxn>
                <a:cxn ang="0">
                  <a:pos x="0" y="0"/>
                </a:cxn>
                <a:cxn ang="0">
                  <a:pos x="13" y="0"/>
                </a:cxn>
                <a:cxn ang="0">
                  <a:pos x="13" y="36"/>
                </a:cxn>
                <a:cxn ang="0">
                  <a:pos x="0" y="36"/>
                </a:cxn>
                <a:cxn ang="0">
                  <a:pos x="0" y="0"/>
                </a:cxn>
              </a:cxnLst>
              <a:rect l="0" t="0" r="r" b="b"/>
              <a:pathLst>
                <a:path w="15" h="36">
                  <a:moveTo>
                    <a:pt x="0" y="0"/>
                  </a:moveTo>
                  <a:lnTo>
                    <a:pt x="15" y="0"/>
                  </a:lnTo>
                  <a:lnTo>
                    <a:pt x="15" y="36"/>
                  </a:lnTo>
                  <a:lnTo>
                    <a:pt x="0" y="36"/>
                  </a:lnTo>
                  <a:lnTo>
                    <a:pt x="0" y="0"/>
                  </a:lnTo>
                  <a:close/>
                  <a:moveTo>
                    <a:pt x="0" y="0"/>
                  </a:moveTo>
                  <a:lnTo>
                    <a:pt x="13" y="0"/>
                  </a:lnTo>
                  <a:lnTo>
                    <a:pt x="13"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6003" name="Freeform 1907"/>
            <p:cNvSpPr>
              <a:spLocks noChangeArrowheads="1"/>
            </p:cNvSpPr>
            <p:nvPr/>
          </p:nvSpPr>
          <p:spPr bwMode="auto">
            <a:xfrm>
              <a:off x="4635" y="1443"/>
              <a:ext cx="13" cy="39"/>
            </a:xfrm>
            <a:custGeom>
              <a:avLst/>
              <a:gdLst/>
              <a:ahLst/>
              <a:cxnLst>
                <a:cxn ang="0">
                  <a:pos x="0" y="0"/>
                </a:cxn>
                <a:cxn ang="0">
                  <a:pos x="13" y="0"/>
                </a:cxn>
                <a:cxn ang="0">
                  <a:pos x="13" y="36"/>
                </a:cxn>
                <a:cxn ang="0">
                  <a:pos x="0" y="36"/>
                </a:cxn>
                <a:cxn ang="0">
                  <a:pos x="0" y="0"/>
                </a:cxn>
                <a:cxn ang="0">
                  <a:pos x="0" y="0"/>
                </a:cxn>
                <a:cxn ang="0">
                  <a:pos x="11" y="0"/>
                </a:cxn>
                <a:cxn ang="0">
                  <a:pos x="11" y="36"/>
                </a:cxn>
                <a:cxn ang="0">
                  <a:pos x="0" y="36"/>
                </a:cxn>
                <a:cxn ang="0">
                  <a:pos x="0" y="0"/>
                </a:cxn>
              </a:cxnLst>
              <a:rect l="0" t="0" r="r" b="b"/>
              <a:pathLst>
                <a:path w="13" h="36">
                  <a:moveTo>
                    <a:pt x="0" y="0"/>
                  </a:moveTo>
                  <a:lnTo>
                    <a:pt x="13" y="0"/>
                  </a:lnTo>
                  <a:lnTo>
                    <a:pt x="13" y="36"/>
                  </a:lnTo>
                  <a:lnTo>
                    <a:pt x="0" y="36"/>
                  </a:lnTo>
                  <a:lnTo>
                    <a:pt x="0" y="0"/>
                  </a:lnTo>
                  <a:close/>
                  <a:moveTo>
                    <a:pt x="0" y="0"/>
                  </a:moveTo>
                  <a:lnTo>
                    <a:pt x="11" y="0"/>
                  </a:lnTo>
                  <a:lnTo>
                    <a:pt x="11"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6004" name="Freeform 1908"/>
            <p:cNvSpPr>
              <a:spLocks noChangeArrowheads="1"/>
            </p:cNvSpPr>
            <p:nvPr/>
          </p:nvSpPr>
          <p:spPr bwMode="auto">
            <a:xfrm>
              <a:off x="4635" y="1443"/>
              <a:ext cx="11" cy="39"/>
            </a:xfrm>
            <a:custGeom>
              <a:avLst/>
              <a:gdLst/>
              <a:ahLst/>
              <a:cxnLst>
                <a:cxn ang="0">
                  <a:pos x="0" y="0"/>
                </a:cxn>
                <a:cxn ang="0">
                  <a:pos x="11" y="0"/>
                </a:cxn>
                <a:cxn ang="0">
                  <a:pos x="11" y="36"/>
                </a:cxn>
                <a:cxn ang="0">
                  <a:pos x="0" y="36"/>
                </a:cxn>
                <a:cxn ang="0">
                  <a:pos x="0" y="0"/>
                </a:cxn>
                <a:cxn ang="0">
                  <a:pos x="0" y="0"/>
                </a:cxn>
                <a:cxn ang="0">
                  <a:pos x="9" y="0"/>
                </a:cxn>
                <a:cxn ang="0">
                  <a:pos x="9" y="36"/>
                </a:cxn>
                <a:cxn ang="0">
                  <a:pos x="0" y="36"/>
                </a:cxn>
                <a:cxn ang="0">
                  <a:pos x="0" y="0"/>
                </a:cxn>
              </a:cxnLst>
              <a:rect l="0" t="0" r="r" b="b"/>
              <a:pathLst>
                <a:path w="11" h="36">
                  <a:moveTo>
                    <a:pt x="0" y="0"/>
                  </a:moveTo>
                  <a:lnTo>
                    <a:pt x="11" y="0"/>
                  </a:lnTo>
                  <a:lnTo>
                    <a:pt x="11" y="36"/>
                  </a:lnTo>
                  <a:lnTo>
                    <a:pt x="0" y="36"/>
                  </a:lnTo>
                  <a:lnTo>
                    <a:pt x="0" y="0"/>
                  </a:lnTo>
                  <a:close/>
                  <a:moveTo>
                    <a:pt x="0" y="0"/>
                  </a:moveTo>
                  <a:lnTo>
                    <a:pt x="9" y="0"/>
                  </a:lnTo>
                  <a:lnTo>
                    <a:pt x="9"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6005" name="Freeform 1909"/>
            <p:cNvSpPr>
              <a:spLocks noChangeArrowheads="1"/>
            </p:cNvSpPr>
            <p:nvPr/>
          </p:nvSpPr>
          <p:spPr bwMode="auto">
            <a:xfrm>
              <a:off x="4635" y="1443"/>
              <a:ext cx="9" cy="39"/>
            </a:xfrm>
            <a:custGeom>
              <a:avLst/>
              <a:gdLst/>
              <a:ahLst/>
              <a:cxnLst>
                <a:cxn ang="0">
                  <a:pos x="0" y="0"/>
                </a:cxn>
                <a:cxn ang="0">
                  <a:pos x="9" y="0"/>
                </a:cxn>
                <a:cxn ang="0">
                  <a:pos x="9" y="36"/>
                </a:cxn>
                <a:cxn ang="0">
                  <a:pos x="0" y="36"/>
                </a:cxn>
                <a:cxn ang="0">
                  <a:pos x="0" y="0"/>
                </a:cxn>
                <a:cxn ang="0">
                  <a:pos x="0" y="0"/>
                </a:cxn>
                <a:cxn ang="0">
                  <a:pos x="7" y="0"/>
                </a:cxn>
                <a:cxn ang="0">
                  <a:pos x="7" y="36"/>
                </a:cxn>
                <a:cxn ang="0">
                  <a:pos x="0" y="36"/>
                </a:cxn>
                <a:cxn ang="0">
                  <a:pos x="0" y="0"/>
                </a:cxn>
              </a:cxnLst>
              <a:rect l="0" t="0" r="r" b="b"/>
              <a:pathLst>
                <a:path w="9" h="36">
                  <a:moveTo>
                    <a:pt x="0" y="0"/>
                  </a:moveTo>
                  <a:lnTo>
                    <a:pt x="9" y="0"/>
                  </a:lnTo>
                  <a:lnTo>
                    <a:pt x="9" y="36"/>
                  </a:lnTo>
                  <a:lnTo>
                    <a:pt x="0" y="36"/>
                  </a:lnTo>
                  <a:lnTo>
                    <a:pt x="0" y="0"/>
                  </a:lnTo>
                  <a:close/>
                  <a:moveTo>
                    <a:pt x="0" y="0"/>
                  </a:moveTo>
                  <a:lnTo>
                    <a:pt x="7" y="0"/>
                  </a:lnTo>
                  <a:lnTo>
                    <a:pt x="7"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6006" name="Freeform 1910"/>
            <p:cNvSpPr>
              <a:spLocks noChangeArrowheads="1"/>
            </p:cNvSpPr>
            <p:nvPr/>
          </p:nvSpPr>
          <p:spPr bwMode="auto">
            <a:xfrm>
              <a:off x="4635" y="1443"/>
              <a:ext cx="7" cy="39"/>
            </a:xfrm>
            <a:custGeom>
              <a:avLst/>
              <a:gdLst/>
              <a:ahLst/>
              <a:cxnLst>
                <a:cxn ang="0">
                  <a:pos x="0" y="0"/>
                </a:cxn>
                <a:cxn ang="0">
                  <a:pos x="7" y="0"/>
                </a:cxn>
                <a:cxn ang="0">
                  <a:pos x="7" y="36"/>
                </a:cxn>
                <a:cxn ang="0">
                  <a:pos x="0" y="36"/>
                </a:cxn>
                <a:cxn ang="0">
                  <a:pos x="0" y="0"/>
                </a:cxn>
                <a:cxn ang="0">
                  <a:pos x="0" y="0"/>
                </a:cxn>
                <a:cxn ang="0">
                  <a:pos x="5" y="0"/>
                </a:cxn>
                <a:cxn ang="0">
                  <a:pos x="5" y="36"/>
                </a:cxn>
                <a:cxn ang="0">
                  <a:pos x="0" y="36"/>
                </a:cxn>
                <a:cxn ang="0">
                  <a:pos x="0" y="0"/>
                </a:cxn>
              </a:cxnLst>
              <a:rect l="0" t="0" r="r" b="b"/>
              <a:pathLst>
                <a:path w="7" h="36">
                  <a:moveTo>
                    <a:pt x="0" y="0"/>
                  </a:moveTo>
                  <a:lnTo>
                    <a:pt x="7" y="0"/>
                  </a:lnTo>
                  <a:lnTo>
                    <a:pt x="7" y="36"/>
                  </a:lnTo>
                  <a:lnTo>
                    <a:pt x="0" y="36"/>
                  </a:lnTo>
                  <a:lnTo>
                    <a:pt x="0" y="0"/>
                  </a:lnTo>
                  <a:close/>
                  <a:moveTo>
                    <a:pt x="0" y="0"/>
                  </a:moveTo>
                  <a:lnTo>
                    <a:pt x="5" y="0"/>
                  </a:lnTo>
                  <a:lnTo>
                    <a:pt x="5"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6007" name="Freeform 1911"/>
            <p:cNvSpPr>
              <a:spLocks noChangeArrowheads="1"/>
            </p:cNvSpPr>
            <p:nvPr/>
          </p:nvSpPr>
          <p:spPr bwMode="auto">
            <a:xfrm>
              <a:off x="4635" y="1443"/>
              <a:ext cx="4" cy="39"/>
            </a:xfrm>
            <a:custGeom>
              <a:avLst/>
              <a:gdLst/>
              <a:ahLst/>
              <a:cxnLst>
                <a:cxn ang="0">
                  <a:pos x="0" y="0"/>
                </a:cxn>
                <a:cxn ang="0">
                  <a:pos x="5" y="0"/>
                </a:cxn>
                <a:cxn ang="0">
                  <a:pos x="5" y="36"/>
                </a:cxn>
                <a:cxn ang="0">
                  <a:pos x="0" y="36"/>
                </a:cxn>
                <a:cxn ang="0">
                  <a:pos x="0" y="0"/>
                </a:cxn>
                <a:cxn ang="0">
                  <a:pos x="0" y="0"/>
                </a:cxn>
                <a:cxn ang="0">
                  <a:pos x="3" y="0"/>
                </a:cxn>
                <a:cxn ang="0">
                  <a:pos x="3" y="36"/>
                </a:cxn>
                <a:cxn ang="0">
                  <a:pos x="0" y="36"/>
                </a:cxn>
                <a:cxn ang="0">
                  <a:pos x="0" y="0"/>
                </a:cxn>
              </a:cxnLst>
              <a:rect l="0" t="0" r="r" b="b"/>
              <a:pathLst>
                <a:path w="5" h="36">
                  <a:moveTo>
                    <a:pt x="0" y="0"/>
                  </a:moveTo>
                  <a:lnTo>
                    <a:pt x="5" y="0"/>
                  </a:lnTo>
                  <a:lnTo>
                    <a:pt x="5" y="36"/>
                  </a:lnTo>
                  <a:lnTo>
                    <a:pt x="0" y="36"/>
                  </a:lnTo>
                  <a:lnTo>
                    <a:pt x="0" y="0"/>
                  </a:lnTo>
                  <a:close/>
                  <a:moveTo>
                    <a:pt x="0" y="0"/>
                  </a:moveTo>
                  <a:lnTo>
                    <a:pt x="3" y="0"/>
                  </a:lnTo>
                  <a:lnTo>
                    <a:pt x="3"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6008" name="Freeform 1912"/>
            <p:cNvSpPr>
              <a:spLocks noChangeArrowheads="1"/>
            </p:cNvSpPr>
            <p:nvPr/>
          </p:nvSpPr>
          <p:spPr bwMode="auto">
            <a:xfrm>
              <a:off x="4635" y="1443"/>
              <a:ext cx="2" cy="39"/>
            </a:xfrm>
            <a:custGeom>
              <a:avLst/>
              <a:gdLst/>
              <a:ahLst/>
              <a:cxnLst>
                <a:cxn ang="0">
                  <a:pos x="0" y="0"/>
                </a:cxn>
                <a:cxn ang="0">
                  <a:pos x="3" y="0"/>
                </a:cxn>
                <a:cxn ang="0">
                  <a:pos x="3" y="36"/>
                </a:cxn>
                <a:cxn ang="0">
                  <a:pos x="0" y="36"/>
                </a:cxn>
                <a:cxn ang="0">
                  <a:pos x="0" y="0"/>
                </a:cxn>
                <a:cxn ang="0">
                  <a:pos x="0" y="0"/>
                </a:cxn>
                <a:cxn ang="0">
                  <a:pos x="2" y="0"/>
                </a:cxn>
                <a:cxn ang="0">
                  <a:pos x="2" y="36"/>
                </a:cxn>
                <a:cxn ang="0">
                  <a:pos x="0" y="36"/>
                </a:cxn>
                <a:cxn ang="0">
                  <a:pos x="0" y="0"/>
                </a:cxn>
              </a:cxnLst>
              <a:rect l="0" t="0" r="r" b="b"/>
              <a:pathLst>
                <a:path w="3" h="36">
                  <a:moveTo>
                    <a:pt x="0" y="0"/>
                  </a:moveTo>
                  <a:lnTo>
                    <a:pt x="3" y="0"/>
                  </a:lnTo>
                  <a:lnTo>
                    <a:pt x="3"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6009" name="Freeform 1913"/>
            <p:cNvSpPr>
              <a:spLocks noChangeArrowheads="1"/>
            </p:cNvSpPr>
            <p:nvPr/>
          </p:nvSpPr>
          <p:spPr bwMode="auto">
            <a:xfrm>
              <a:off x="4635"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6010" name="Freeform 1914"/>
            <p:cNvSpPr>
              <a:spLocks noChangeArrowheads="1"/>
            </p:cNvSpPr>
            <p:nvPr/>
          </p:nvSpPr>
          <p:spPr bwMode="auto">
            <a:xfrm>
              <a:off x="4635"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6011" name="Freeform 1915"/>
            <p:cNvSpPr>
              <a:spLocks noChangeArrowheads="1"/>
            </p:cNvSpPr>
            <p:nvPr/>
          </p:nvSpPr>
          <p:spPr bwMode="auto">
            <a:xfrm>
              <a:off x="4635"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6012" name="Freeform 1916"/>
            <p:cNvSpPr>
              <a:spLocks noChangeArrowheads="1"/>
            </p:cNvSpPr>
            <p:nvPr/>
          </p:nvSpPr>
          <p:spPr bwMode="auto">
            <a:xfrm>
              <a:off x="4635" y="1274"/>
              <a:ext cx="633" cy="374"/>
            </a:xfrm>
            <a:custGeom>
              <a:avLst/>
              <a:gdLst/>
              <a:ahLst/>
              <a:cxnLst>
                <a:cxn ang="0">
                  <a:pos x="252" y="332"/>
                </a:cxn>
                <a:cxn ang="0">
                  <a:pos x="259" y="336"/>
                </a:cxn>
                <a:cxn ang="0">
                  <a:pos x="277" y="339"/>
                </a:cxn>
                <a:cxn ang="0">
                  <a:pos x="299" y="339"/>
                </a:cxn>
                <a:cxn ang="0">
                  <a:pos x="317" y="336"/>
                </a:cxn>
                <a:cxn ang="0">
                  <a:pos x="324" y="332"/>
                </a:cxn>
                <a:cxn ang="0">
                  <a:pos x="324" y="332"/>
                </a:cxn>
                <a:cxn ang="0">
                  <a:pos x="319" y="317"/>
                </a:cxn>
                <a:cxn ang="0">
                  <a:pos x="306" y="309"/>
                </a:cxn>
                <a:cxn ang="0">
                  <a:pos x="333" y="301"/>
                </a:cxn>
                <a:cxn ang="0">
                  <a:pos x="353" y="288"/>
                </a:cxn>
                <a:cxn ang="0">
                  <a:pos x="359" y="274"/>
                </a:cxn>
                <a:cxn ang="0">
                  <a:pos x="359" y="189"/>
                </a:cxn>
                <a:cxn ang="0">
                  <a:pos x="540" y="171"/>
                </a:cxn>
                <a:cxn ang="0">
                  <a:pos x="386" y="153"/>
                </a:cxn>
                <a:cxn ang="0">
                  <a:pos x="359" y="81"/>
                </a:cxn>
                <a:cxn ang="0">
                  <a:pos x="355" y="69"/>
                </a:cxn>
                <a:cxn ang="0">
                  <a:pos x="340" y="58"/>
                </a:cxn>
                <a:cxn ang="0">
                  <a:pos x="317" y="51"/>
                </a:cxn>
                <a:cxn ang="0">
                  <a:pos x="306" y="47"/>
                </a:cxn>
                <a:cxn ang="0">
                  <a:pos x="304" y="10"/>
                </a:cxn>
                <a:cxn ang="0">
                  <a:pos x="291" y="0"/>
                </a:cxn>
                <a:cxn ang="0">
                  <a:pos x="277" y="4"/>
                </a:cxn>
                <a:cxn ang="0">
                  <a:pos x="270" y="18"/>
                </a:cxn>
                <a:cxn ang="0">
                  <a:pos x="255" y="52"/>
                </a:cxn>
                <a:cxn ang="0">
                  <a:pos x="231" y="61"/>
                </a:cxn>
                <a:cxn ang="0">
                  <a:pos x="217" y="73"/>
                </a:cxn>
                <a:cxn ang="0">
                  <a:pos x="216" y="153"/>
                </a:cxn>
                <a:cxn ang="0">
                  <a:pos x="0" y="189"/>
                </a:cxn>
                <a:cxn ang="0">
                  <a:pos x="216" y="175"/>
                </a:cxn>
                <a:cxn ang="0">
                  <a:pos x="218" y="283"/>
                </a:cxn>
                <a:cxn ang="0">
                  <a:pos x="234" y="296"/>
                </a:cxn>
                <a:cxn ang="0">
                  <a:pos x="258" y="306"/>
                </a:cxn>
                <a:cxn ang="0">
                  <a:pos x="264" y="311"/>
                </a:cxn>
                <a:cxn ang="0">
                  <a:pos x="254" y="324"/>
                </a:cxn>
                <a:cxn ang="0">
                  <a:pos x="253" y="332"/>
                </a:cxn>
              </a:cxnLst>
              <a:rect l="0" t="0" r="r" b="b"/>
              <a:pathLst>
                <a:path w="575" h="340">
                  <a:moveTo>
                    <a:pt x="253" y="332"/>
                  </a:moveTo>
                  <a:lnTo>
                    <a:pt x="252" y="332"/>
                  </a:lnTo>
                  <a:lnTo>
                    <a:pt x="254" y="334"/>
                  </a:lnTo>
                  <a:lnTo>
                    <a:pt x="259" y="336"/>
                  </a:lnTo>
                  <a:lnTo>
                    <a:pt x="266" y="338"/>
                  </a:lnTo>
                  <a:lnTo>
                    <a:pt x="277" y="339"/>
                  </a:lnTo>
                  <a:lnTo>
                    <a:pt x="287" y="340"/>
                  </a:lnTo>
                  <a:lnTo>
                    <a:pt x="299" y="339"/>
                  </a:lnTo>
                  <a:lnTo>
                    <a:pt x="309" y="338"/>
                  </a:lnTo>
                  <a:lnTo>
                    <a:pt x="317" y="336"/>
                  </a:lnTo>
                  <a:lnTo>
                    <a:pt x="322" y="334"/>
                  </a:lnTo>
                  <a:lnTo>
                    <a:pt x="324" y="332"/>
                  </a:lnTo>
                  <a:lnTo>
                    <a:pt x="322" y="332"/>
                  </a:lnTo>
                  <a:lnTo>
                    <a:pt x="324" y="332"/>
                  </a:lnTo>
                  <a:lnTo>
                    <a:pt x="322" y="324"/>
                  </a:lnTo>
                  <a:lnTo>
                    <a:pt x="319" y="317"/>
                  </a:lnTo>
                  <a:lnTo>
                    <a:pt x="313" y="312"/>
                  </a:lnTo>
                  <a:lnTo>
                    <a:pt x="306" y="309"/>
                  </a:lnTo>
                  <a:lnTo>
                    <a:pt x="320" y="306"/>
                  </a:lnTo>
                  <a:lnTo>
                    <a:pt x="333" y="301"/>
                  </a:lnTo>
                  <a:lnTo>
                    <a:pt x="344" y="295"/>
                  </a:lnTo>
                  <a:lnTo>
                    <a:pt x="353" y="288"/>
                  </a:lnTo>
                  <a:lnTo>
                    <a:pt x="358" y="282"/>
                  </a:lnTo>
                  <a:lnTo>
                    <a:pt x="359" y="274"/>
                  </a:lnTo>
                  <a:lnTo>
                    <a:pt x="359" y="270"/>
                  </a:lnTo>
                  <a:lnTo>
                    <a:pt x="359" y="189"/>
                  </a:lnTo>
                  <a:lnTo>
                    <a:pt x="503" y="189"/>
                  </a:lnTo>
                  <a:lnTo>
                    <a:pt x="540" y="171"/>
                  </a:lnTo>
                  <a:lnTo>
                    <a:pt x="575" y="153"/>
                  </a:lnTo>
                  <a:lnTo>
                    <a:pt x="386" y="153"/>
                  </a:lnTo>
                  <a:lnTo>
                    <a:pt x="359" y="166"/>
                  </a:lnTo>
                  <a:lnTo>
                    <a:pt x="359" y="81"/>
                  </a:lnTo>
                  <a:lnTo>
                    <a:pt x="359" y="74"/>
                  </a:lnTo>
                  <a:lnTo>
                    <a:pt x="355" y="69"/>
                  </a:lnTo>
                  <a:lnTo>
                    <a:pt x="349" y="63"/>
                  </a:lnTo>
                  <a:lnTo>
                    <a:pt x="340" y="58"/>
                  </a:lnTo>
                  <a:lnTo>
                    <a:pt x="330" y="54"/>
                  </a:lnTo>
                  <a:lnTo>
                    <a:pt x="317" y="51"/>
                  </a:lnTo>
                  <a:lnTo>
                    <a:pt x="304" y="49"/>
                  </a:lnTo>
                  <a:lnTo>
                    <a:pt x="306" y="47"/>
                  </a:lnTo>
                  <a:lnTo>
                    <a:pt x="306" y="18"/>
                  </a:lnTo>
                  <a:lnTo>
                    <a:pt x="304" y="10"/>
                  </a:lnTo>
                  <a:lnTo>
                    <a:pt x="299" y="4"/>
                  </a:lnTo>
                  <a:lnTo>
                    <a:pt x="291" y="0"/>
                  </a:lnTo>
                  <a:lnTo>
                    <a:pt x="284" y="0"/>
                  </a:lnTo>
                  <a:lnTo>
                    <a:pt x="277" y="4"/>
                  </a:lnTo>
                  <a:lnTo>
                    <a:pt x="271" y="10"/>
                  </a:lnTo>
                  <a:lnTo>
                    <a:pt x="270" y="18"/>
                  </a:lnTo>
                  <a:lnTo>
                    <a:pt x="270" y="49"/>
                  </a:lnTo>
                  <a:lnTo>
                    <a:pt x="255" y="52"/>
                  </a:lnTo>
                  <a:lnTo>
                    <a:pt x="241" y="56"/>
                  </a:lnTo>
                  <a:lnTo>
                    <a:pt x="231" y="61"/>
                  </a:lnTo>
                  <a:lnTo>
                    <a:pt x="222" y="67"/>
                  </a:lnTo>
                  <a:lnTo>
                    <a:pt x="217" y="73"/>
                  </a:lnTo>
                  <a:lnTo>
                    <a:pt x="216" y="81"/>
                  </a:lnTo>
                  <a:lnTo>
                    <a:pt x="216" y="153"/>
                  </a:lnTo>
                  <a:lnTo>
                    <a:pt x="72" y="153"/>
                  </a:lnTo>
                  <a:lnTo>
                    <a:pt x="0" y="189"/>
                  </a:lnTo>
                  <a:lnTo>
                    <a:pt x="189" y="189"/>
                  </a:lnTo>
                  <a:lnTo>
                    <a:pt x="216" y="175"/>
                  </a:lnTo>
                  <a:lnTo>
                    <a:pt x="216" y="275"/>
                  </a:lnTo>
                  <a:lnTo>
                    <a:pt x="218" y="283"/>
                  </a:lnTo>
                  <a:lnTo>
                    <a:pt x="224" y="289"/>
                  </a:lnTo>
                  <a:lnTo>
                    <a:pt x="234" y="296"/>
                  </a:lnTo>
                  <a:lnTo>
                    <a:pt x="244" y="302"/>
                  </a:lnTo>
                  <a:lnTo>
                    <a:pt x="258" y="306"/>
                  </a:lnTo>
                  <a:lnTo>
                    <a:pt x="272" y="309"/>
                  </a:lnTo>
                  <a:lnTo>
                    <a:pt x="264" y="311"/>
                  </a:lnTo>
                  <a:lnTo>
                    <a:pt x="258" y="317"/>
                  </a:lnTo>
                  <a:lnTo>
                    <a:pt x="254" y="324"/>
                  </a:lnTo>
                  <a:lnTo>
                    <a:pt x="252" y="332"/>
                  </a:lnTo>
                  <a:lnTo>
                    <a:pt x="253" y="332"/>
                  </a:lnTo>
                </a:path>
              </a:pathLst>
            </a:custGeom>
            <a:noFill/>
            <a:ln w="9360">
              <a:solidFill>
                <a:srgbClr val="000000"/>
              </a:solidFill>
              <a:round/>
              <a:headEnd/>
              <a:tailEnd/>
            </a:ln>
            <a:effectLst/>
          </p:spPr>
          <p:txBody>
            <a:bodyPr wrap="none" anchor="ctr"/>
            <a:lstStyle/>
            <a:p>
              <a:endParaRPr lang="en-IN"/>
            </a:p>
          </p:txBody>
        </p:sp>
        <p:sp>
          <p:nvSpPr>
            <p:cNvPr id="6013" name="Freeform 1917"/>
            <p:cNvSpPr>
              <a:spLocks noChangeArrowheads="1"/>
            </p:cNvSpPr>
            <p:nvPr/>
          </p:nvSpPr>
          <p:spPr bwMode="auto">
            <a:xfrm>
              <a:off x="1541" y="1541"/>
              <a:ext cx="158" cy="70"/>
            </a:xfrm>
            <a:custGeom>
              <a:avLst/>
              <a:gdLst/>
              <a:ahLst/>
              <a:cxnLst>
                <a:cxn ang="0">
                  <a:pos x="144" y="0"/>
                </a:cxn>
                <a:cxn ang="0">
                  <a:pos x="127" y="0"/>
                </a:cxn>
                <a:cxn ang="0">
                  <a:pos x="111" y="2"/>
                </a:cxn>
                <a:cxn ang="0">
                  <a:pos x="96" y="4"/>
                </a:cxn>
                <a:cxn ang="0">
                  <a:pos x="81" y="7"/>
                </a:cxn>
                <a:cxn ang="0">
                  <a:pos x="67" y="10"/>
                </a:cxn>
                <a:cxn ang="0">
                  <a:pos x="54" y="15"/>
                </a:cxn>
                <a:cxn ang="0">
                  <a:pos x="42" y="19"/>
                </a:cxn>
                <a:cxn ang="0">
                  <a:pos x="31" y="24"/>
                </a:cxn>
                <a:cxn ang="0">
                  <a:pos x="22" y="30"/>
                </a:cxn>
                <a:cxn ang="0">
                  <a:pos x="14" y="37"/>
                </a:cxn>
                <a:cxn ang="0">
                  <a:pos x="7" y="43"/>
                </a:cxn>
                <a:cxn ang="0">
                  <a:pos x="3" y="50"/>
                </a:cxn>
                <a:cxn ang="0">
                  <a:pos x="1" y="58"/>
                </a:cxn>
                <a:cxn ang="0">
                  <a:pos x="0" y="65"/>
                </a:cxn>
                <a:cxn ang="0">
                  <a:pos x="0" y="0"/>
                </a:cxn>
                <a:cxn ang="0">
                  <a:pos x="144" y="0"/>
                </a:cxn>
              </a:cxnLst>
              <a:rect l="0" t="0" r="r" b="b"/>
              <a:pathLst>
                <a:path w="144" h="65">
                  <a:moveTo>
                    <a:pt x="144" y="0"/>
                  </a:moveTo>
                  <a:lnTo>
                    <a:pt x="127" y="0"/>
                  </a:lnTo>
                  <a:lnTo>
                    <a:pt x="111" y="2"/>
                  </a:lnTo>
                  <a:lnTo>
                    <a:pt x="96" y="4"/>
                  </a:lnTo>
                  <a:lnTo>
                    <a:pt x="81" y="7"/>
                  </a:lnTo>
                  <a:lnTo>
                    <a:pt x="67" y="10"/>
                  </a:lnTo>
                  <a:lnTo>
                    <a:pt x="54" y="15"/>
                  </a:lnTo>
                  <a:lnTo>
                    <a:pt x="42" y="19"/>
                  </a:lnTo>
                  <a:lnTo>
                    <a:pt x="31" y="24"/>
                  </a:lnTo>
                  <a:lnTo>
                    <a:pt x="22" y="30"/>
                  </a:lnTo>
                  <a:lnTo>
                    <a:pt x="14" y="37"/>
                  </a:lnTo>
                  <a:lnTo>
                    <a:pt x="7" y="43"/>
                  </a:lnTo>
                  <a:lnTo>
                    <a:pt x="3" y="50"/>
                  </a:lnTo>
                  <a:lnTo>
                    <a:pt x="1" y="58"/>
                  </a:lnTo>
                  <a:lnTo>
                    <a:pt x="0" y="65"/>
                  </a:lnTo>
                  <a:lnTo>
                    <a:pt x="0" y="0"/>
                  </a:lnTo>
                  <a:lnTo>
                    <a:pt x="144" y="0"/>
                  </a:lnTo>
                  <a:close/>
                </a:path>
              </a:pathLst>
            </a:custGeom>
            <a:solidFill>
              <a:srgbClr val="9A9A9A"/>
            </a:solidFill>
            <a:ln w="9525">
              <a:noFill/>
              <a:round/>
              <a:headEnd/>
              <a:tailEnd/>
            </a:ln>
            <a:effectLst/>
          </p:spPr>
          <p:txBody>
            <a:bodyPr wrap="none" anchor="ctr"/>
            <a:lstStyle/>
            <a:p>
              <a:endParaRPr lang="en-IN"/>
            </a:p>
          </p:txBody>
        </p:sp>
        <p:sp>
          <p:nvSpPr>
            <p:cNvPr id="6014" name="Freeform 1918"/>
            <p:cNvSpPr>
              <a:spLocks noChangeArrowheads="1"/>
            </p:cNvSpPr>
            <p:nvPr/>
          </p:nvSpPr>
          <p:spPr bwMode="auto">
            <a:xfrm>
              <a:off x="1541" y="1541"/>
              <a:ext cx="158" cy="70"/>
            </a:xfrm>
            <a:custGeom>
              <a:avLst/>
              <a:gdLst/>
              <a:ahLst/>
              <a:cxnLst>
                <a:cxn ang="0">
                  <a:pos x="144" y="0"/>
                </a:cxn>
                <a:cxn ang="0">
                  <a:pos x="127" y="0"/>
                </a:cxn>
                <a:cxn ang="0">
                  <a:pos x="111" y="2"/>
                </a:cxn>
                <a:cxn ang="0">
                  <a:pos x="96" y="4"/>
                </a:cxn>
                <a:cxn ang="0">
                  <a:pos x="81" y="7"/>
                </a:cxn>
                <a:cxn ang="0">
                  <a:pos x="67" y="10"/>
                </a:cxn>
                <a:cxn ang="0">
                  <a:pos x="54" y="15"/>
                </a:cxn>
                <a:cxn ang="0">
                  <a:pos x="42" y="19"/>
                </a:cxn>
                <a:cxn ang="0">
                  <a:pos x="31" y="24"/>
                </a:cxn>
                <a:cxn ang="0">
                  <a:pos x="22" y="30"/>
                </a:cxn>
                <a:cxn ang="0">
                  <a:pos x="14" y="37"/>
                </a:cxn>
                <a:cxn ang="0">
                  <a:pos x="7" y="43"/>
                </a:cxn>
                <a:cxn ang="0">
                  <a:pos x="3" y="50"/>
                </a:cxn>
                <a:cxn ang="0">
                  <a:pos x="1" y="58"/>
                </a:cxn>
                <a:cxn ang="0">
                  <a:pos x="0" y="65"/>
                </a:cxn>
                <a:cxn ang="0">
                  <a:pos x="3" y="65"/>
                </a:cxn>
                <a:cxn ang="0">
                  <a:pos x="4" y="58"/>
                </a:cxn>
                <a:cxn ang="0">
                  <a:pos x="6" y="51"/>
                </a:cxn>
                <a:cxn ang="0">
                  <a:pos x="10" y="43"/>
                </a:cxn>
                <a:cxn ang="0">
                  <a:pos x="16" y="38"/>
                </a:cxn>
                <a:cxn ang="0">
                  <a:pos x="24" y="31"/>
                </a:cxn>
                <a:cxn ang="0">
                  <a:pos x="33" y="25"/>
                </a:cxn>
                <a:cxn ang="0">
                  <a:pos x="44" y="20"/>
                </a:cxn>
                <a:cxn ang="0">
                  <a:pos x="55" y="16"/>
                </a:cxn>
                <a:cxn ang="0">
                  <a:pos x="69" y="11"/>
                </a:cxn>
                <a:cxn ang="0">
                  <a:pos x="82" y="8"/>
                </a:cxn>
                <a:cxn ang="0">
                  <a:pos x="97" y="5"/>
                </a:cxn>
                <a:cxn ang="0">
                  <a:pos x="112" y="3"/>
                </a:cxn>
                <a:cxn ang="0">
                  <a:pos x="127" y="2"/>
                </a:cxn>
                <a:cxn ang="0">
                  <a:pos x="144" y="1"/>
                </a:cxn>
                <a:cxn ang="0">
                  <a:pos x="144" y="0"/>
                </a:cxn>
              </a:cxnLst>
              <a:rect l="0" t="0" r="r" b="b"/>
              <a:pathLst>
                <a:path w="144" h="65">
                  <a:moveTo>
                    <a:pt x="144" y="0"/>
                  </a:moveTo>
                  <a:lnTo>
                    <a:pt x="127" y="0"/>
                  </a:lnTo>
                  <a:lnTo>
                    <a:pt x="111" y="2"/>
                  </a:lnTo>
                  <a:lnTo>
                    <a:pt x="96" y="4"/>
                  </a:lnTo>
                  <a:lnTo>
                    <a:pt x="81" y="7"/>
                  </a:lnTo>
                  <a:lnTo>
                    <a:pt x="67" y="10"/>
                  </a:lnTo>
                  <a:lnTo>
                    <a:pt x="54" y="15"/>
                  </a:lnTo>
                  <a:lnTo>
                    <a:pt x="42" y="19"/>
                  </a:lnTo>
                  <a:lnTo>
                    <a:pt x="31" y="24"/>
                  </a:lnTo>
                  <a:lnTo>
                    <a:pt x="22" y="30"/>
                  </a:lnTo>
                  <a:lnTo>
                    <a:pt x="14" y="37"/>
                  </a:lnTo>
                  <a:lnTo>
                    <a:pt x="7" y="43"/>
                  </a:lnTo>
                  <a:lnTo>
                    <a:pt x="3" y="50"/>
                  </a:lnTo>
                  <a:lnTo>
                    <a:pt x="1" y="58"/>
                  </a:lnTo>
                  <a:lnTo>
                    <a:pt x="0" y="65"/>
                  </a:lnTo>
                  <a:lnTo>
                    <a:pt x="3" y="65"/>
                  </a:lnTo>
                  <a:lnTo>
                    <a:pt x="4" y="58"/>
                  </a:lnTo>
                  <a:lnTo>
                    <a:pt x="6" y="51"/>
                  </a:lnTo>
                  <a:lnTo>
                    <a:pt x="10" y="43"/>
                  </a:lnTo>
                  <a:lnTo>
                    <a:pt x="16" y="38"/>
                  </a:lnTo>
                  <a:lnTo>
                    <a:pt x="24" y="31"/>
                  </a:lnTo>
                  <a:lnTo>
                    <a:pt x="33" y="25"/>
                  </a:lnTo>
                  <a:lnTo>
                    <a:pt x="44" y="20"/>
                  </a:lnTo>
                  <a:lnTo>
                    <a:pt x="55" y="16"/>
                  </a:lnTo>
                  <a:lnTo>
                    <a:pt x="69" y="11"/>
                  </a:lnTo>
                  <a:lnTo>
                    <a:pt x="82" y="8"/>
                  </a:lnTo>
                  <a:lnTo>
                    <a:pt x="97" y="5"/>
                  </a:lnTo>
                  <a:lnTo>
                    <a:pt x="112" y="3"/>
                  </a:lnTo>
                  <a:lnTo>
                    <a:pt x="127" y="2"/>
                  </a:lnTo>
                  <a:lnTo>
                    <a:pt x="144" y="1"/>
                  </a:lnTo>
                  <a:lnTo>
                    <a:pt x="144" y="0"/>
                  </a:lnTo>
                  <a:close/>
                </a:path>
              </a:pathLst>
            </a:custGeom>
            <a:solidFill>
              <a:srgbClr val="9A9A9A"/>
            </a:solidFill>
            <a:ln w="9525">
              <a:noFill/>
              <a:round/>
              <a:headEnd/>
              <a:tailEnd/>
            </a:ln>
            <a:effectLst/>
          </p:spPr>
          <p:txBody>
            <a:bodyPr wrap="none" anchor="ctr"/>
            <a:lstStyle/>
            <a:p>
              <a:endParaRPr lang="en-IN"/>
            </a:p>
          </p:txBody>
        </p:sp>
        <p:sp>
          <p:nvSpPr>
            <p:cNvPr id="6015" name="Freeform 1919"/>
            <p:cNvSpPr>
              <a:spLocks noChangeArrowheads="1"/>
            </p:cNvSpPr>
            <p:nvPr/>
          </p:nvSpPr>
          <p:spPr bwMode="auto">
            <a:xfrm>
              <a:off x="1544" y="1542"/>
              <a:ext cx="155" cy="70"/>
            </a:xfrm>
            <a:custGeom>
              <a:avLst/>
              <a:gdLst/>
              <a:ahLst/>
              <a:cxnLst>
                <a:cxn ang="0">
                  <a:pos x="141" y="0"/>
                </a:cxn>
                <a:cxn ang="0">
                  <a:pos x="124" y="1"/>
                </a:cxn>
                <a:cxn ang="0">
                  <a:pos x="109" y="2"/>
                </a:cxn>
                <a:cxn ang="0">
                  <a:pos x="94" y="4"/>
                </a:cxn>
                <a:cxn ang="0">
                  <a:pos x="79" y="7"/>
                </a:cxn>
                <a:cxn ang="0">
                  <a:pos x="66" y="10"/>
                </a:cxn>
                <a:cxn ang="0">
                  <a:pos x="52" y="15"/>
                </a:cxn>
                <a:cxn ang="0">
                  <a:pos x="41" y="19"/>
                </a:cxn>
                <a:cxn ang="0">
                  <a:pos x="30" y="24"/>
                </a:cxn>
                <a:cxn ang="0">
                  <a:pos x="21" y="30"/>
                </a:cxn>
                <a:cxn ang="0">
                  <a:pos x="13" y="37"/>
                </a:cxn>
                <a:cxn ang="0">
                  <a:pos x="7" y="42"/>
                </a:cxn>
                <a:cxn ang="0">
                  <a:pos x="3" y="50"/>
                </a:cxn>
                <a:cxn ang="0">
                  <a:pos x="1" y="57"/>
                </a:cxn>
                <a:cxn ang="0">
                  <a:pos x="0" y="64"/>
                </a:cxn>
                <a:cxn ang="0">
                  <a:pos x="3" y="64"/>
                </a:cxn>
                <a:cxn ang="0">
                  <a:pos x="4" y="57"/>
                </a:cxn>
                <a:cxn ang="0">
                  <a:pos x="5" y="50"/>
                </a:cxn>
                <a:cxn ang="0">
                  <a:pos x="10" y="43"/>
                </a:cxn>
                <a:cxn ang="0">
                  <a:pos x="16" y="37"/>
                </a:cxn>
                <a:cxn ang="0">
                  <a:pos x="24" y="31"/>
                </a:cxn>
                <a:cxn ang="0">
                  <a:pos x="32" y="25"/>
                </a:cxn>
                <a:cxn ang="0">
                  <a:pos x="43" y="20"/>
                </a:cxn>
                <a:cxn ang="0">
                  <a:pos x="54" y="16"/>
                </a:cxn>
                <a:cxn ang="0">
                  <a:pos x="67" y="12"/>
                </a:cxn>
                <a:cxn ang="0">
                  <a:pos x="80" y="8"/>
                </a:cxn>
                <a:cxn ang="0">
                  <a:pos x="95" y="5"/>
                </a:cxn>
                <a:cxn ang="0">
                  <a:pos x="110" y="3"/>
                </a:cxn>
                <a:cxn ang="0">
                  <a:pos x="125" y="2"/>
                </a:cxn>
                <a:cxn ang="0">
                  <a:pos x="141" y="2"/>
                </a:cxn>
                <a:cxn ang="0">
                  <a:pos x="141" y="0"/>
                </a:cxn>
              </a:cxnLst>
              <a:rect l="0" t="0" r="r" b="b"/>
              <a:pathLst>
                <a:path w="141" h="64">
                  <a:moveTo>
                    <a:pt x="141" y="0"/>
                  </a:moveTo>
                  <a:lnTo>
                    <a:pt x="124" y="1"/>
                  </a:lnTo>
                  <a:lnTo>
                    <a:pt x="109" y="2"/>
                  </a:lnTo>
                  <a:lnTo>
                    <a:pt x="94" y="4"/>
                  </a:lnTo>
                  <a:lnTo>
                    <a:pt x="79" y="7"/>
                  </a:lnTo>
                  <a:lnTo>
                    <a:pt x="66" y="10"/>
                  </a:lnTo>
                  <a:lnTo>
                    <a:pt x="52" y="15"/>
                  </a:lnTo>
                  <a:lnTo>
                    <a:pt x="41" y="19"/>
                  </a:lnTo>
                  <a:lnTo>
                    <a:pt x="30" y="24"/>
                  </a:lnTo>
                  <a:lnTo>
                    <a:pt x="21" y="30"/>
                  </a:lnTo>
                  <a:lnTo>
                    <a:pt x="13" y="37"/>
                  </a:lnTo>
                  <a:lnTo>
                    <a:pt x="7" y="42"/>
                  </a:lnTo>
                  <a:lnTo>
                    <a:pt x="3" y="50"/>
                  </a:lnTo>
                  <a:lnTo>
                    <a:pt x="1" y="57"/>
                  </a:lnTo>
                  <a:lnTo>
                    <a:pt x="0" y="64"/>
                  </a:lnTo>
                  <a:lnTo>
                    <a:pt x="3" y="64"/>
                  </a:lnTo>
                  <a:lnTo>
                    <a:pt x="4" y="57"/>
                  </a:lnTo>
                  <a:lnTo>
                    <a:pt x="5" y="50"/>
                  </a:lnTo>
                  <a:lnTo>
                    <a:pt x="10" y="43"/>
                  </a:lnTo>
                  <a:lnTo>
                    <a:pt x="16" y="37"/>
                  </a:lnTo>
                  <a:lnTo>
                    <a:pt x="24" y="31"/>
                  </a:lnTo>
                  <a:lnTo>
                    <a:pt x="32" y="25"/>
                  </a:lnTo>
                  <a:lnTo>
                    <a:pt x="43" y="20"/>
                  </a:lnTo>
                  <a:lnTo>
                    <a:pt x="54" y="16"/>
                  </a:lnTo>
                  <a:lnTo>
                    <a:pt x="67" y="12"/>
                  </a:lnTo>
                  <a:lnTo>
                    <a:pt x="80" y="8"/>
                  </a:lnTo>
                  <a:lnTo>
                    <a:pt x="95" y="5"/>
                  </a:lnTo>
                  <a:lnTo>
                    <a:pt x="110" y="3"/>
                  </a:lnTo>
                  <a:lnTo>
                    <a:pt x="125" y="2"/>
                  </a:lnTo>
                  <a:lnTo>
                    <a:pt x="141" y="2"/>
                  </a:lnTo>
                  <a:lnTo>
                    <a:pt x="141" y="0"/>
                  </a:lnTo>
                  <a:close/>
                </a:path>
              </a:pathLst>
            </a:custGeom>
            <a:solidFill>
              <a:srgbClr val="96969C"/>
            </a:solidFill>
            <a:ln w="9525">
              <a:noFill/>
              <a:round/>
              <a:headEnd/>
              <a:tailEnd/>
            </a:ln>
            <a:effectLst/>
          </p:spPr>
          <p:txBody>
            <a:bodyPr wrap="none" anchor="ctr"/>
            <a:lstStyle/>
            <a:p>
              <a:endParaRPr lang="en-IN"/>
            </a:p>
          </p:txBody>
        </p:sp>
        <p:sp>
          <p:nvSpPr>
            <p:cNvPr id="6016" name="Freeform 1920"/>
            <p:cNvSpPr>
              <a:spLocks noChangeArrowheads="1"/>
            </p:cNvSpPr>
            <p:nvPr/>
          </p:nvSpPr>
          <p:spPr bwMode="auto">
            <a:xfrm>
              <a:off x="1547" y="1544"/>
              <a:ext cx="151" cy="67"/>
            </a:xfrm>
            <a:custGeom>
              <a:avLst/>
              <a:gdLst/>
              <a:ahLst/>
              <a:cxnLst>
                <a:cxn ang="0">
                  <a:pos x="138" y="0"/>
                </a:cxn>
                <a:cxn ang="0">
                  <a:pos x="122" y="0"/>
                </a:cxn>
                <a:cxn ang="0">
                  <a:pos x="107" y="1"/>
                </a:cxn>
                <a:cxn ang="0">
                  <a:pos x="92" y="3"/>
                </a:cxn>
                <a:cxn ang="0">
                  <a:pos x="77" y="6"/>
                </a:cxn>
                <a:cxn ang="0">
                  <a:pos x="64" y="10"/>
                </a:cxn>
                <a:cxn ang="0">
                  <a:pos x="51" y="14"/>
                </a:cxn>
                <a:cxn ang="0">
                  <a:pos x="40" y="18"/>
                </a:cxn>
                <a:cxn ang="0">
                  <a:pos x="29" y="23"/>
                </a:cxn>
                <a:cxn ang="0">
                  <a:pos x="21" y="29"/>
                </a:cxn>
                <a:cxn ang="0">
                  <a:pos x="13" y="35"/>
                </a:cxn>
                <a:cxn ang="0">
                  <a:pos x="7" y="41"/>
                </a:cxn>
                <a:cxn ang="0">
                  <a:pos x="2" y="48"/>
                </a:cxn>
                <a:cxn ang="0">
                  <a:pos x="1" y="55"/>
                </a:cxn>
                <a:cxn ang="0">
                  <a:pos x="0" y="62"/>
                </a:cxn>
                <a:cxn ang="0">
                  <a:pos x="2" y="62"/>
                </a:cxn>
                <a:cxn ang="0">
                  <a:pos x="3" y="55"/>
                </a:cxn>
                <a:cxn ang="0">
                  <a:pos x="5" y="48"/>
                </a:cxn>
                <a:cxn ang="0">
                  <a:pos x="10" y="41"/>
                </a:cxn>
                <a:cxn ang="0">
                  <a:pos x="16" y="36"/>
                </a:cxn>
                <a:cxn ang="0">
                  <a:pos x="23" y="30"/>
                </a:cxn>
                <a:cxn ang="0">
                  <a:pos x="31" y="24"/>
                </a:cxn>
                <a:cxn ang="0">
                  <a:pos x="42" y="19"/>
                </a:cxn>
                <a:cxn ang="0">
                  <a:pos x="53" y="15"/>
                </a:cxn>
                <a:cxn ang="0">
                  <a:pos x="66" y="11"/>
                </a:cxn>
                <a:cxn ang="0">
                  <a:pos x="79" y="7"/>
                </a:cxn>
                <a:cxn ang="0">
                  <a:pos x="93" y="5"/>
                </a:cxn>
                <a:cxn ang="0">
                  <a:pos x="107" y="3"/>
                </a:cxn>
                <a:cxn ang="0">
                  <a:pos x="122" y="1"/>
                </a:cxn>
                <a:cxn ang="0">
                  <a:pos x="138" y="1"/>
                </a:cxn>
                <a:cxn ang="0">
                  <a:pos x="138" y="0"/>
                </a:cxn>
              </a:cxnLst>
              <a:rect l="0" t="0" r="r" b="b"/>
              <a:pathLst>
                <a:path w="138" h="62">
                  <a:moveTo>
                    <a:pt x="138" y="0"/>
                  </a:moveTo>
                  <a:lnTo>
                    <a:pt x="122" y="0"/>
                  </a:lnTo>
                  <a:lnTo>
                    <a:pt x="107" y="1"/>
                  </a:lnTo>
                  <a:lnTo>
                    <a:pt x="92" y="3"/>
                  </a:lnTo>
                  <a:lnTo>
                    <a:pt x="77" y="6"/>
                  </a:lnTo>
                  <a:lnTo>
                    <a:pt x="64" y="10"/>
                  </a:lnTo>
                  <a:lnTo>
                    <a:pt x="51" y="14"/>
                  </a:lnTo>
                  <a:lnTo>
                    <a:pt x="40" y="18"/>
                  </a:lnTo>
                  <a:lnTo>
                    <a:pt x="29" y="23"/>
                  </a:lnTo>
                  <a:lnTo>
                    <a:pt x="21" y="29"/>
                  </a:lnTo>
                  <a:lnTo>
                    <a:pt x="13" y="35"/>
                  </a:lnTo>
                  <a:lnTo>
                    <a:pt x="7" y="41"/>
                  </a:lnTo>
                  <a:lnTo>
                    <a:pt x="2" y="48"/>
                  </a:lnTo>
                  <a:lnTo>
                    <a:pt x="1" y="55"/>
                  </a:lnTo>
                  <a:lnTo>
                    <a:pt x="0" y="62"/>
                  </a:lnTo>
                  <a:lnTo>
                    <a:pt x="2" y="62"/>
                  </a:lnTo>
                  <a:lnTo>
                    <a:pt x="3" y="55"/>
                  </a:lnTo>
                  <a:lnTo>
                    <a:pt x="5" y="48"/>
                  </a:lnTo>
                  <a:lnTo>
                    <a:pt x="10" y="41"/>
                  </a:lnTo>
                  <a:lnTo>
                    <a:pt x="16" y="36"/>
                  </a:lnTo>
                  <a:lnTo>
                    <a:pt x="23" y="30"/>
                  </a:lnTo>
                  <a:lnTo>
                    <a:pt x="31" y="24"/>
                  </a:lnTo>
                  <a:lnTo>
                    <a:pt x="42" y="19"/>
                  </a:lnTo>
                  <a:lnTo>
                    <a:pt x="53" y="15"/>
                  </a:lnTo>
                  <a:lnTo>
                    <a:pt x="66" y="11"/>
                  </a:lnTo>
                  <a:lnTo>
                    <a:pt x="79" y="7"/>
                  </a:lnTo>
                  <a:lnTo>
                    <a:pt x="93" y="5"/>
                  </a:lnTo>
                  <a:lnTo>
                    <a:pt x="107" y="3"/>
                  </a:lnTo>
                  <a:lnTo>
                    <a:pt x="122" y="1"/>
                  </a:lnTo>
                  <a:lnTo>
                    <a:pt x="138" y="1"/>
                  </a:lnTo>
                  <a:lnTo>
                    <a:pt x="138" y="0"/>
                  </a:lnTo>
                  <a:close/>
                </a:path>
              </a:pathLst>
            </a:custGeom>
            <a:solidFill>
              <a:srgbClr val="93939E"/>
            </a:solidFill>
            <a:ln w="9525">
              <a:noFill/>
              <a:round/>
              <a:headEnd/>
              <a:tailEnd/>
            </a:ln>
            <a:effectLst/>
          </p:spPr>
          <p:txBody>
            <a:bodyPr wrap="none" anchor="ctr"/>
            <a:lstStyle/>
            <a:p>
              <a:endParaRPr lang="en-IN"/>
            </a:p>
          </p:txBody>
        </p:sp>
        <p:sp>
          <p:nvSpPr>
            <p:cNvPr id="6017" name="Freeform 1921"/>
            <p:cNvSpPr>
              <a:spLocks noChangeArrowheads="1"/>
            </p:cNvSpPr>
            <p:nvPr/>
          </p:nvSpPr>
          <p:spPr bwMode="auto">
            <a:xfrm>
              <a:off x="1550" y="1545"/>
              <a:ext cx="149" cy="66"/>
            </a:xfrm>
            <a:custGeom>
              <a:avLst/>
              <a:gdLst/>
              <a:ahLst/>
              <a:cxnLst>
                <a:cxn ang="0">
                  <a:pos x="136" y="0"/>
                </a:cxn>
                <a:cxn ang="0">
                  <a:pos x="120" y="0"/>
                </a:cxn>
                <a:cxn ang="0">
                  <a:pos x="105" y="2"/>
                </a:cxn>
                <a:cxn ang="0">
                  <a:pos x="91" y="4"/>
                </a:cxn>
                <a:cxn ang="0">
                  <a:pos x="77" y="6"/>
                </a:cxn>
                <a:cxn ang="0">
                  <a:pos x="64" y="10"/>
                </a:cxn>
                <a:cxn ang="0">
                  <a:pos x="51" y="14"/>
                </a:cxn>
                <a:cxn ang="0">
                  <a:pos x="40" y="18"/>
                </a:cxn>
                <a:cxn ang="0">
                  <a:pos x="29" y="23"/>
                </a:cxn>
                <a:cxn ang="0">
                  <a:pos x="21" y="29"/>
                </a:cxn>
                <a:cxn ang="0">
                  <a:pos x="14" y="35"/>
                </a:cxn>
                <a:cxn ang="0">
                  <a:pos x="8" y="40"/>
                </a:cxn>
                <a:cxn ang="0">
                  <a:pos x="3" y="47"/>
                </a:cxn>
                <a:cxn ang="0">
                  <a:pos x="1" y="54"/>
                </a:cxn>
                <a:cxn ang="0">
                  <a:pos x="0" y="61"/>
                </a:cxn>
                <a:cxn ang="0">
                  <a:pos x="3" y="61"/>
                </a:cxn>
                <a:cxn ang="0">
                  <a:pos x="4" y="54"/>
                </a:cxn>
                <a:cxn ang="0">
                  <a:pos x="6" y="48"/>
                </a:cxn>
                <a:cxn ang="0">
                  <a:pos x="10" y="41"/>
                </a:cxn>
                <a:cxn ang="0">
                  <a:pos x="16" y="35"/>
                </a:cxn>
                <a:cxn ang="0">
                  <a:pos x="23" y="29"/>
                </a:cxn>
                <a:cxn ang="0">
                  <a:pos x="32" y="24"/>
                </a:cxn>
                <a:cxn ang="0">
                  <a:pos x="42" y="18"/>
                </a:cxn>
                <a:cxn ang="0">
                  <a:pos x="53" y="15"/>
                </a:cxn>
                <a:cxn ang="0">
                  <a:pos x="65" y="11"/>
                </a:cxn>
                <a:cxn ang="0">
                  <a:pos x="78" y="7"/>
                </a:cxn>
                <a:cxn ang="0">
                  <a:pos x="92" y="5"/>
                </a:cxn>
                <a:cxn ang="0">
                  <a:pos x="106" y="3"/>
                </a:cxn>
                <a:cxn ang="0">
                  <a:pos x="120" y="2"/>
                </a:cxn>
                <a:cxn ang="0">
                  <a:pos x="136" y="1"/>
                </a:cxn>
                <a:cxn ang="0">
                  <a:pos x="136" y="0"/>
                </a:cxn>
              </a:cxnLst>
              <a:rect l="0" t="0" r="r" b="b"/>
              <a:pathLst>
                <a:path w="136" h="61">
                  <a:moveTo>
                    <a:pt x="136" y="0"/>
                  </a:moveTo>
                  <a:lnTo>
                    <a:pt x="120" y="0"/>
                  </a:lnTo>
                  <a:lnTo>
                    <a:pt x="105" y="2"/>
                  </a:lnTo>
                  <a:lnTo>
                    <a:pt x="91" y="4"/>
                  </a:lnTo>
                  <a:lnTo>
                    <a:pt x="77" y="6"/>
                  </a:lnTo>
                  <a:lnTo>
                    <a:pt x="64" y="10"/>
                  </a:lnTo>
                  <a:lnTo>
                    <a:pt x="51" y="14"/>
                  </a:lnTo>
                  <a:lnTo>
                    <a:pt x="40" y="18"/>
                  </a:lnTo>
                  <a:lnTo>
                    <a:pt x="29" y="23"/>
                  </a:lnTo>
                  <a:lnTo>
                    <a:pt x="21" y="29"/>
                  </a:lnTo>
                  <a:lnTo>
                    <a:pt x="14" y="35"/>
                  </a:lnTo>
                  <a:lnTo>
                    <a:pt x="8" y="40"/>
                  </a:lnTo>
                  <a:lnTo>
                    <a:pt x="3" y="47"/>
                  </a:lnTo>
                  <a:lnTo>
                    <a:pt x="1" y="54"/>
                  </a:lnTo>
                  <a:lnTo>
                    <a:pt x="0" y="61"/>
                  </a:lnTo>
                  <a:lnTo>
                    <a:pt x="3" y="61"/>
                  </a:lnTo>
                  <a:lnTo>
                    <a:pt x="4" y="54"/>
                  </a:lnTo>
                  <a:lnTo>
                    <a:pt x="6" y="48"/>
                  </a:lnTo>
                  <a:lnTo>
                    <a:pt x="10" y="41"/>
                  </a:lnTo>
                  <a:lnTo>
                    <a:pt x="16" y="35"/>
                  </a:lnTo>
                  <a:lnTo>
                    <a:pt x="23" y="29"/>
                  </a:lnTo>
                  <a:lnTo>
                    <a:pt x="32" y="24"/>
                  </a:lnTo>
                  <a:lnTo>
                    <a:pt x="42" y="18"/>
                  </a:lnTo>
                  <a:lnTo>
                    <a:pt x="53" y="15"/>
                  </a:lnTo>
                  <a:lnTo>
                    <a:pt x="65" y="11"/>
                  </a:lnTo>
                  <a:lnTo>
                    <a:pt x="78" y="7"/>
                  </a:lnTo>
                  <a:lnTo>
                    <a:pt x="92" y="5"/>
                  </a:lnTo>
                  <a:lnTo>
                    <a:pt x="106" y="3"/>
                  </a:lnTo>
                  <a:lnTo>
                    <a:pt x="120" y="2"/>
                  </a:lnTo>
                  <a:lnTo>
                    <a:pt x="136" y="1"/>
                  </a:lnTo>
                  <a:lnTo>
                    <a:pt x="136" y="0"/>
                  </a:lnTo>
                  <a:close/>
                </a:path>
              </a:pathLst>
            </a:custGeom>
            <a:solidFill>
              <a:srgbClr val="9090A0"/>
            </a:solidFill>
            <a:ln w="9525">
              <a:noFill/>
              <a:round/>
              <a:headEnd/>
              <a:tailEnd/>
            </a:ln>
            <a:effectLst/>
          </p:spPr>
          <p:txBody>
            <a:bodyPr wrap="none" anchor="ctr"/>
            <a:lstStyle/>
            <a:p>
              <a:endParaRPr lang="en-IN"/>
            </a:p>
          </p:txBody>
        </p:sp>
        <p:sp>
          <p:nvSpPr>
            <p:cNvPr id="6018" name="Freeform 1922"/>
            <p:cNvSpPr>
              <a:spLocks noChangeArrowheads="1"/>
            </p:cNvSpPr>
            <p:nvPr/>
          </p:nvSpPr>
          <p:spPr bwMode="auto">
            <a:xfrm>
              <a:off x="1553" y="1547"/>
              <a:ext cx="146" cy="65"/>
            </a:xfrm>
            <a:custGeom>
              <a:avLst/>
              <a:gdLst/>
              <a:ahLst/>
              <a:cxnLst>
                <a:cxn ang="0">
                  <a:pos x="133" y="0"/>
                </a:cxn>
                <a:cxn ang="0">
                  <a:pos x="117" y="1"/>
                </a:cxn>
                <a:cxn ang="0">
                  <a:pos x="103" y="2"/>
                </a:cxn>
                <a:cxn ang="0">
                  <a:pos x="89" y="4"/>
                </a:cxn>
                <a:cxn ang="0">
                  <a:pos x="75" y="6"/>
                </a:cxn>
                <a:cxn ang="0">
                  <a:pos x="62" y="10"/>
                </a:cxn>
                <a:cxn ang="0">
                  <a:pos x="50" y="14"/>
                </a:cxn>
                <a:cxn ang="0">
                  <a:pos x="39" y="17"/>
                </a:cxn>
                <a:cxn ang="0">
                  <a:pos x="29" y="23"/>
                </a:cxn>
                <a:cxn ang="0">
                  <a:pos x="20" y="28"/>
                </a:cxn>
                <a:cxn ang="0">
                  <a:pos x="13" y="34"/>
                </a:cxn>
                <a:cxn ang="0">
                  <a:pos x="7" y="40"/>
                </a:cxn>
                <a:cxn ang="0">
                  <a:pos x="3" y="47"/>
                </a:cxn>
                <a:cxn ang="0">
                  <a:pos x="1" y="53"/>
                </a:cxn>
                <a:cxn ang="0">
                  <a:pos x="0" y="60"/>
                </a:cxn>
                <a:cxn ang="0">
                  <a:pos x="3" y="60"/>
                </a:cxn>
                <a:cxn ang="0">
                  <a:pos x="4" y="53"/>
                </a:cxn>
                <a:cxn ang="0">
                  <a:pos x="7" y="46"/>
                </a:cxn>
                <a:cxn ang="0">
                  <a:pos x="11" y="39"/>
                </a:cxn>
                <a:cxn ang="0">
                  <a:pos x="18" y="33"/>
                </a:cxn>
                <a:cxn ang="0">
                  <a:pos x="26" y="27"/>
                </a:cxn>
                <a:cxn ang="0">
                  <a:pos x="36" y="21"/>
                </a:cxn>
                <a:cxn ang="0">
                  <a:pos x="46" y="16"/>
                </a:cxn>
                <a:cxn ang="0">
                  <a:pos x="59" y="12"/>
                </a:cxn>
                <a:cxn ang="0">
                  <a:pos x="72" y="9"/>
                </a:cxn>
                <a:cxn ang="0">
                  <a:pos x="87" y="6"/>
                </a:cxn>
                <a:cxn ang="0">
                  <a:pos x="101" y="3"/>
                </a:cxn>
                <a:cxn ang="0">
                  <a:pos x="116" y="2"/>
                </a:cxn>
                <a:cxn ang="0">
                  <a:pos x="133" y="2"/>
                </a:cxn>
                <a:cxn ang="0">
                  <a:pos x="133" y="0"/>
                </a:cxn>
              </a:cxnLst>
              <a:rect l="0" t="0" r="r" b="b"/>
              <a:pathLst>
                <a:path w="133" h="60">
                  <a:moveTo>
                    <a:pt x="133" y="0"/>
                  </a:moveTo>
                  <a:lnTo>
                    <a:pt x="117" y="1"/>
                  </a:lnTo>
                  <a:lnTo>
                    <a:pt x="103" y="2"/>
                  </a:lnTo>
                  <a:lnTo>
                    <a:pt x="89" y="4"/>
                  </a:lnTo>
                  <a:lnTo>
                    <a:pt x="75" y="6"/>
                  </a:lnTo>
                  <a:lnTo>
                    <a:pt x="62" y="10"/>
                  </a:lnTo>
                  <a:lnTo>
                    <a:pt x="50" y="14"/>
                  </a:lnTo>
                  <a:lnTo>
                    <a:pt x="39" y="17"/>
                  </a:lnTo>
                  <a:lnTo>
                    <a:pt x="29" y="23"/>
                  </a:lnTo>
                  <a:lnTo>
                    <a:pt x="20" y="28"/>
                  </a:lnTo>
                  <a:lnTo>
                    <a:pt x="13" y="34"/>
                  </a:lnTo>
                  <a:lnTo>
                    <a:pt x="7" y="40"/>
                  </a:lnTo>
                  <a:lnTo>
                    <a:pt x="3" y="47"/>
                  </a:lnTo>
                  <a:lnTo>
                    <a:pt x="1" y="53"/>
                  </a:lnTo>
                  <a:lnTo>
                    <a:pt x="0" y="60"/>
                  </a:lnTo>
                  <a:lnTo>
                    <a:pt x="3" y="60"/>
                  </a:lnTo>
                  <a:lnTo>
                    <a:pt x="4" y="53"/>
                  </a:lnTo>
                  <a:lnTo>
                    <a:pt x="7" y="46"/>
                  </a:lnTo>
                  <a:lnTo>
                    <a:pt x="11" y="39"/>
                  </a:lnTo>
                  <a:lnTo>
                    <a:pt x="18" y="33"/>
                  </a:lnTo>
                  <a:lnTo>
                    <a:pt x="26" y="27"/>
                  </a:lnTo>
                  <a:lnTo>
                    <a:pt x="36" y="21"/>
                  </a:lnTo>
                  <a:lnTo>
                    <a:pt x="46" y="16"/>
                  </a:lnTo>
                  <a:lnTo>
                    <a:pt x="59" y="12"/>
                  </a:lnTo>
                  <a:lnTo>
                    <a:pt x="72" y="9"/>
                  </a:lnTo>
                  <a:lnTo>
                    <a:pt x="87" y="6"/>
                  </a:lnTo>
                  <a:lnTo>
                    <a:pt x="101" y="3"/>
                  </a:lnTo>
                  <a:lnTo>
                    <a:pt x="116" y="2"/>
                  </a:lnTo>
                  <a:lnTo>
                    <a:pt x="133" y="2"/>
                  </a:lnTo>
                  <a:lnTo>
                    <a:pt x="133" y="0"/>
                  </a:lnTo>
                  <a:close/>
                </a:path>
              </a:pathLst>
            </a:custGeom>
            <a:solidFill>
              <a:srgbClr val="8D8DA2"/>
            </a:solidFill>
            <a:ln w="9525">
              <a:noFill/>
              <a:round/>
              <a:headEnd/>
              <a:tailEnd/>
            </a:ln>
            <a:effectLst/>
          </p:spPr>
          <p:txBody>
            <a:bodyPr wrap="none" anchor="ctr"/>
            <a:lstStyle/>
            <a:p>
              <a:endParaRPr lang="en-IN"/>
            </a:p>
          </p:txBody>
        </p:sp>
        <p:sp>
          <p:nvSpPr>
            <p:cNvPr id="6019" name="Freeform 1923"/>
            <p:cNvSpPr>
              <a:spLocks noChangeArrowheads="1"/>
            </p:cNvSpPr>
            <p:nvPr/>
          </p:nvSpPr>
          <p:spPr bwMode="auto">
            <a:xfrm>
              <a:off x="1556" y="1549"/>
              <a:ext cx="142" cy="63"/>
            </a:xfrm>
            <a:custGeom>
              <a:avLst/>
              <a:gdLst/>
              <a:ahLst/>
              <a:cxnLst>
                <a:cxn ang="0">
                  <a:pos x="130" y="0"/>
                </a:cxn>
                <a:cxn ang="0">
                  <a:pos x="113" y="0"/>
                </a:cxn>
                <a:cxn ang="0">
                  <a:pos x="98" y="1"/>
                </a:cxn>
                <a:cxn ang="0">
                  <a:pos x="84" y="4"/>
                </a:cxn>
                <a:cxn ang="0">
                  <a:pos x="69" y="7"/>
                </a:cxn>
                <a:cxn ang="0">
                  <a:pos x="56" y="10"/>
                </a:cxn>
                <a:cxn ang="0">
                  <a:pos x="43" y="14"/>
                </a:cxn>
                <a:cxn ang="0">
                  <a:pos x="33" y="19"/>
                </a:cxn>
                <a:cxn ang="0">
                  <a:pos x="23" y="25"/>
                </a:cxn>
                <a:cxn ang="0">
                  <a:pos x="15" y="31"/>
                </a:cxn>
                <a:cxn ang="0">
                  <a:pos x="8" y="37"/>
                </a:cxn>
                <a:cxn ang="0">
                  <a:pos x="4" y="44"/>
                </a:cxn>
                <a:cxn ang="0">
                  <a:pos x="1" y="51"/>
                </a:cxn>
                <a:cxn ang="0">
                  <a:pos x="0" y="58"/>
                </a:cxn>
                <a:cxn ang="0">
                  <a:pos x="3" y="58"/>
                </a:cxn>
                <a:cxn ang="0">
                  <a:pos x="4" y="51"/>
                </a:cxn>
                <a:cxn ang="0">
                  <a:pos x="7" y="44"/>
                </a:cxn>
                <a:cxn ang="0">
                  <a:pos x="11" y="37"/>
                </a:cxn>
                <a:cxn ang="0">
                  <a:pos x="17" y="32"/>
                </a:cxn>
                <a:cxn ang="0">
                  <a:pos x="25" y="26"/>
                </a:cxn>
                <a:cxn ang="0">
                  <a:pos x="35" y="20"/>
                </a:cxn>
                <a:cxn ang="0">
                  <a:pos x="45" y="15"/>
                </a:cxn>
                <a:cxn ang="0">
                  <a:pos x="58" y="12"/>
                </a:cxn>
                <a:cxn ang="0">
                  <a:pos x="70" y="8"/>
                </a:cxn>
                <a:cxn ang="0">
                  <a:pos x="85" y="5"/>
                </a:cxn>
                <a:cxn ang="0">
                  <a:pos x="99" y="3"/>
                </a:cxn>
                <a:cxn ang="0">
                  <a:pos x="114" y="1"/>
                </a:cxn>
                <a:cxn ang="0">
                  <a:pos x="130" y="1"/>
                </a:cxn>
                <a:cxn ang="0">
                  <a:pos x="130" y="0"/>
                </a:cxn>
              </a:cxnLst>
              <a:rect l="0" t="0" r="r" b="b"/>
              <a:pathLst>
                <a:path w="130" h="58">
                  <a:moveTo>
                    <a:pt x="130" y="0"/>
                  </a:moveTo>
                  <a:lnTo>
                    <a:pt x="113" y="0"/>
                  </a:lnTo>
                  <a:lnTo>
                    <a:pt x="98" y="1"/>
                  </a:lnTo>
                  <a:lnTo>
                    <a:pt x="84" y="4"/>
                  </a:lnTo>
                  <a:lnTo>
                    <a:pt x="69" y="7"/>
                  </a:lnTo>
                  <a:lnTo>
                    <a:pt x="56" y="10"/>
                  </a:lnTo>
                  <a:lnTo>
                    <a:pt x="43" y="14"/>
                  </a:lnTo>
                  <a:lnTo>
                    <a:pt x="33" y="19"/>
                  </a:lnTo>
                  <a:lnTo>
                    <a:pt x="23" y="25"/>
                  </a:lnTo>
                  <a:lnTo>
                    <a:pt x="15" y="31"/>
                  </a:lnTo>
                  <a:lnTo>
                    <a:pt x="8" y="37"/>
                  </a:lnTo>
                  <a:lnTo>
                    <a:pt x="4" y="44"/>
                  </a:lnTo>
                  <a:lnTo>
                    <a:pt x="1" y="51"/>
                  </a:lnTo>
                  <a:lnTo>
                    <a:pt x="0" y="58"/>
                  </a:lnTo>
                  <a:lnTo>
                    <a:pt x="3" y="58"/>
                  </a:lnTo>
                  <a:lnTo>
                    <a:pt x="4" y="51"/>
                  </a:lnTo>
                  <a:lnTo>
                    <a:pt x="7" y="44"/>
                  </a:lnTo>
                  <a:lnTo>
                    <a:pt x="11" y="37"/>
                  </a:lnTo>
                  <a:lnTo>
                    <a:pt x="17" y="32"/>
                  </a:lnTo>
                  <a:lnTo>
                    <a:pt x="25" y="26"/>
                  </a:lnTo>
                  <a:lnTo>
                    <a:pt x="35" y="20"/>
                  </a:lnTo>
                  <a:lnTo>
                    <a:pt x="45" y="15"/>
                  </a:lnTo>
                  <a:lnTo>
                    <a:pt x="58" y="12"/>
                  </a:lnTo>
                  <a:lnTo>
                    <a:pt x="70" y="8"/>
                  </a:lnTo>
                  <a:lnTo>
                    <a:pt x="85" y="5"/>
                  </a:lnTo>
                  <a:lnTo>
                    <a:pt x="99" y="3"/>
                  </a:lnTo>
                  <a:lnTo>
                    <a:pt x="114" y="1"/>
                  </a:lnTo>
                  <a:lnTo>
                    <a:pt x="130" y="1"/>
                  </a:lnTo>
                  <a:lnTo>
                    <a:pt x="130" y="0"/>
                  </a:lnTo>
                  <a:close/>
                </a:path>
              </a:pathLst>
            </a:custGeom>
            <a:solidFill>
              <a:srgbClr val="8989A4"/>
            </a:solidFill>
            <a:ln w="9525">
              <a:noFill/>
              <a:round/>
              <a:headEnd/>
              <a:tailEnd/>
            </a:ln>
            <a:effectLst/>
          </p:spPr>
          <p:txBody>
            <a:bodyPr wrap="none" anchor="ctr"/>
            <a:lstStyle/>
            <a:p>
              <a:endParaRPr lang="en-IN"/>
            </a:p>
          </p:txBody>
        </p:sp>
        <p:sp>
          <p:nvSpPr>
            <p:cNvPr id="6020" name="Freeform 1924"/>
            <p:cNvSpPr>
              <a:spLocks noChangeArrowheads="1"/>
            </p:cNvSpPr>
            <p:nvPr/>
          </p:nvSpPr>
          <p:spPr bwMode="auto">
            <a:xfrm>
              <a:off x="1560" y="1550"/>
              <a:ext cx="139" cy="62"/>
            </a:xfrm>
            <a:custGeom>
              <a:avLst/>
              <a:gdLst/>
              <a:ahLst/>
              <a:cxnLst>
                <a:cxn ang="0">
                  <a:pos x="127" y="0"/>
                </a:cxn>
                <a:cxn ang="0">
                  <a:pos x="111" y="0"/>
                </a:cxn>
                <a:cxn ang="0">
                  <a:pos x="96" y="2"/>
                </a:cxn>
                <a:cxn ang="0">
                  <a:pos x="82" y="4"/>
                </a:cxn>
                <a:cxn ang="0">
                  <a:pos x="67" y="7"/>
                </a:cxn>
                <a:cxn ang="0">
                  <a:pos x="55" y="11"/>
                </a:cxn>
                <a:cxn ang="0">
                  <a:pos x="42" y="14"/>
                </a:cxn>
                <a:cxn ang="0">
                  <a:pos x="32" y="19"/>
                </a:cxn>
                <a:cxn ang="0">
                  <a:pos x="22" y="25"/>
                </a:cxn>
                <a:cxn ang="0">
                  <a:pos x="14" y="31"/>
                </a:cxn>
                <a:cxn ang="0">
                  <a:pos x="8" y="36"/>
                </a:cxn>
                <a:cxn ang="0">
                  <a:pos x="4" y="43"/>
                </a:cxn>
                <a:cxn ang="0">
                  <a:pos x="1" y="50"/>
                </a:cxn>
                <a:cxn ang="0">
                  <a:pos x="0" y="57"/>
                </a:cxn>
                <a:cxn ang="0">
                  <a:pos x="3" y="57"/>
                </a:cxn>
                <a:cxn ang="0">
                  <a:pos x="4" y="50"/>
                </a:cxn>
                <a:cxn ang="0">
                  <a:pos x="6" y="43"/>
                </a:cxn>
                <a:cxn ang="0">
                  <a:pos x="11" y="37"/>
                </a:cxn>
                <a:cxn ang="0">
                  <a:pos x="16" y="31"/>
                </a:cxn>
                <a:cxn ang="0">
                  <a:pos x="25" y="25"/>
                </a:cxn>
                <a:cxn ang="0">
                  <a:pos x="34" y="20"/>
                </a:cxn>
                <a:cxn ang="0">
                  <a:pos x="44" y="15"/>
                </a:cxn>
                <a:cxn ang="0">
                  <a:pos x="56" y="11"/>
                </a:cxn>
                <a:cxn ang="0">
                  <a:pos x="69" y="8"/>
                </a:cxn>
                <a:cxn ang="0">
                  <a:pos x="83" y="5"/>
                </a:cxn>
                <a:cxn ang="0">
                  <a:pos x="97" y="3"/>
                </a:cxn>
                <a:cxn ang="0">
                  <a:pos x="111" y="2"/>
                </a:cxn>
                <a:cxn ang="0">
                  <a:pos x="127" y="1"/>
                </a:cxn>
                <a:cxn ang="0">
                  <a:pos x="127" y="0"/>
                </a:cxn>
              </a:cxnLst>
              <a:rect l="0" t="0" r="r" b="b"/>
              <a:pathLst>
                <a:path w="127" h="57">
                  <a:moveTo>
                    <a:pt x="127" y="0"/>
                  </a:moveTo>
                  <a:lnTo>
                    <a:pt x="111" y="0"/>
                  </a:lnTo>
                  <a:lnTo>
                    <a:pt x="96" y="2"/>
                  </a:lnTo>
                  <a:lnTo>
                    <a:pt x="82" y="4"/>
                  </a:lnTo>
                  <a:lnTo>
                    <a:pt x="67" y="7"/>
                  </a:lnTo>
                  <a:lnTo>
                    <a:pt x="55" y="11"/>
                  </a:lnTo>
                  <a:lnTo>
                    <a:pt x="42" y="14"/>
                  </a:lnTo>
                  <a:lnTo>
                    <a:pt x="32" y="19"/>
                  </a:lnTo>
                  <a:lnTo>
                    <a:pt x="22" y="25"/>
                  </a:lnTo>
                  <a:lnTo>
                    <a:pt x="14" y="31"/>
                  </a:lnTo>
                  <a:lnTo>
                    <a:pt x="8" y="36"/>
                  </a:lnTo>
                  <a:lnTo>
                    <a:pt x="4" y="43"/>
                  </a:lnTo>
                  <a:lnTo>
                    <a:pt x="1" y="50"/>
                  </a:lnTo>
                  <a:lnTo>
                    <a:pt x="0" y="57"/>
                  </a:lnTo>
                  <a:lnTo>
                    <a:pt x="3" y="57"/>
                  </a:lnTo>
                  <a:lnTo>
                    <a:pt x="4" y="50"/>
                  </a:lnTo>
                  <a:lnTo>
                    <a:pt x="6" y="43"/>
                  </a:lnTo>
                  <a:lnTo>
                    <a:pt x="11" y="37"/>
                  </a:lnTo>
                  <a:lnTo>
                    <a:pt x="16" y="31"/>
                  </a:lnTo>
                  <a:lnTo>
                    <a:pt x="25" y="25"/>
                  </a:lnTo>
                  <a:lnTo>
                    <a:pt x="34" y="20"/>
                  </a:lnTo>
                  <a:lnTo>
                    <a:pt x="44" y="15"/>
                  </a:lnTo>
                  <a:lnTo>
                    <a:pt x="56" y="11"/>
                  </a:lnTo>
                  <a:lnTo>
                    <a:pt x="69" y="8"/>
                  </a:lnTo>
                  <a:lnTo>
                    <a:pt x="83" y="5"/>
                  </a:lnTo>
                  <a:lnTo>
                    <a:pt x="97" y="3"/>
                  </a:lnTo>
                  <a:lnTo>
                    <a:pt x="111" y="2"/>
                  </a:lnTo>
                  <a:lnTo>
                    <a:pt x="127" y="1"/>
                  </a:lnTo>
                  <a:lnTo>
                    <a:pt x="127" y="0"/>
                  </a:lnTo>
                  <a:close/>
                </a:path>
              </a:pathLst>
            </a:custGeom>
            <a:solidFill>
              <a:srgbClr val="8686A6"/>
            </a:solidFill>
            <a:ln w="9525">
              <a:noFill/>
              <a:round/>
              <a:headEnd/>
              <a:tailEnd/>
            </a:ln>
            <a:effectLst/>
          </p:spPr>
          <p:txBody>
            <a:bodyPr wrap="none" anchor="ctr"/>
            <a:lstStyle/>
            <a:p>
              <a:endParaRPr lang="en-IN"/>
            </a:p>
          </p:txBody>
        </p:sp>
        <p:sp>
          <p:nvSpPr>
            <p:cNvPr id="6021" name="Freeform 1925"/>
            <p:cNvSpPr>
              <a:spLocks noChangeArrowheads="1"/>
            </p:cNvSpPr>
            <p:nvPr/>
          </p:nvSpPr>
          <p:spPr bwMode="auto">
            <a:xfrm>
              <a:off x="1563" y="1551"/>
              <a:ext cx="136" cy="61"/>
            </a:xfrm>
            <a:custGeom>
              <a:avLst/>
              <a:gdLst/>
              <a:ahLst/>
              <a:cxnLst>
                <a:cxn ang="0">
                  <a:pos x="124" y="0"/>
                </a:cxn>
                <a:cxn ang="0">
                  <a:pos x="108" y="1"/>
                </a:cxn>
                <a:cxn ang="0">
                  <a:pos x="94" y="2"/>
                </a:cxn>
                <a:cxn ang="0">
                  <a:pos x="80" y="4"/>
                </a:cxn>
                <a:cxn ang="0">
                  <a:pos x="66" y="7"/>
                </a:cxn>
                <a:cxn ang="0">
                  <a:pos x="53" y="10"/>
                </a:cxn>
                <a:cxn ang="0">
                  <a:pos x="41" y="14"/>
                </a:cxn>
                <a:cxn ang="0">
                  <a:pos x="31" y="19"/>
                </a:cxn>
                <a:cxn ang="0">
                  <a:pos x="22" y="24"/>
                </a:cxn>
                <a:cxn ang="0">
                  <a:pos x="13" y="30"/>
                </a:cxn>
                <a:cxn ang="0">
                  <a:pos x="8" y="36"/>
                </a:cxn>
                <a:cxn ang="0">
                  <a:pos x="3" y="42"/>
                </a:cxn>
                <a:cxn ang="0">
                  <a:pos x="1" y="49"/>
                </a:cxn>
                <a:cxn ang="0">
                  <a:pos x="0" y="56"/>
                </a:cxn>
                <a:cxn ang="0">
                  <a:pos x="3" y="56"/>
                </a:cxn>
                <a:cxn ang="0">
                  <a:pos x="4" y="49"/>
                </a:cxn>
                <a:cxn ang="0">
                  <a:pos x="6" y="43"/>
                </a:cxn>
                <a:cxn ang="0">
                  <a:pos x="11" y="36"/>
                </a:cxn>
                <a:cxn ang="0">
                  <a:pos x="16" y="31"/>
                </a:cxn>
                <a:cxn ang="0">
                  <a:pos x="24" y="25"/>
                </a:cxn>
                <a:cxn ang="0">
                  <a:pos x="33" y="20"/>
                </a:cxn>
                <a:cxn ang="0">
                  <a:pos x="43" y="15"/>
                </a:cxn>
                <a:cxn ang="0">
                  <a:pos x="55" y="11"/>
                </a:cxn>
                <a:cxn ang="0">
                  <a:pos x="67" y="8"/>
                </a:cxn>
                <a:cxn ang="0">
                  <a:pos x="81" y="5"/>
                </a:cxn>
                <a:cxn ang="0">
                  <a:pos x="95" y="3"/>
                </a:cxn>
                <a:cxn ang="0">
                  <a:pos x="109" y="2"/>
                </a:cxn>
                <a:cxn ang="0">
                  <a:pos x="124" y="2"/>
                </a:cxn>
                <a:cxn ang="0">
                  <a:pos x="124" y="0"/>
                </a:cxn>
              </a:cxnLst>
              <a:rect l="0" t="0" r="r" b="b"/>
              <a:pathLst>
                <a:path w="124" h="56">
                  <a:moveTo>
                    <a:pt x="124" y="0"/>
                  </a:moveTo>
                  <a:lnTo>
                    <a:pt x="108" y="1"/>
                  </a:lnTo>
                  <a:lnTo>
                    <a:pt x="94" y="2"/>
                  </a:lnTo>
                  <a:lnTo>
                    <a:pt x="80" y="4"/>
                  </a:lnTo>
                  <a:lnTo>
                    <a:pt x="66" y="7"/>
                  </a:lnTo>
                  <a:lnTo>
                    <a:pt x="53" y="10"/>
                  </a:lnTo>
                  <a:lnTo>
                    <a:pt x="41" y="14"/>
                  </a:lnTo>
                  <a:lnTo>
                    <a:pt x="31" y="19"/>
                  </a:lnTo>
                  <a:lnTo>
                    <a:pt x="22" y="24"/>
                  </a:lnTo>
                  <a:lnTo>
                    <a:pt x="13" y="30"/>
                  </a:lnTo>
                  <a:lnTo>
                    <a:pt x="8" y="36"/>
                  </a:lnTo>
                  <a:lnTo>
                    <a:pt x="3" y="42"/>
                  </a:lnTo>
                  <a:lnTo>
                    <a:pt x="1" y="49"/>
                  </a:lnTo>
                  <a:lnTo>
                    <a:pt x="0" y="56"/>
                  </a:lnTo>
                  <a:lnTo>
                    <a:pt x="3" y="56"/>
                  </a:lnTo>
                  <a:lnTo>
                    <a:pt x="4" y="49"/>
                  </a:lnTo>
                  <a:lnTo>
                    <a:pt x="6" y="43"/>
                  </a:lnTo>
                  <a:lnTo>
                    <a:pt x="11" y="36"/>
                  </a:lnTo>
                  <a:lnTo>
                    <a:pt x="16" y="31"/>
                  </a:lnTo>
                  <a:lnTo>
                    <a:pt x="24" y="25"/>
                  </a:lnTo>
                  <a:lnTo>
                    <a:pt x="33" y="20"/>
                  </a:lnTo>
                  <a:lnTo>
                    <a:pt x="43" y="15"/>
                  </a:lnTo>
                  <a:lnTo>
                    <a:pt x="55" y="11"/>
                  </a:lnTo>
                  <a:lnTo>
                    <a:pt x="67" y="8"/>
                  </a:lnTo>
                  <a:lnTo>
                    <a:pt x="81" y="5"/>
                  </a:lnTo>
                  <a:lnTo>
                    <a:pt x="95" y="3"/>
                  </a:lnTo>
                  <a:lnTo>
                    <a:pt x="109" y="2"/>
                  </a:lnTo>
                  <a:lnTo>
                    <a:pt x="124" y="2"/>
                  </a:lnTo>
                  <a:lnTo>
                    <a:pt x="124" y="0"/>
                  </a:lnTo>
                  <a:close/>
                </a:path>
              </a:pathLst>
            </a:custGeom>
            <a:solidFill>
              <a:srgbClr val="8282A9"/>
            </a:solidFill>
            <a:ln w="9525">
              <a:noFill/>
              <a:round/>
              <a:headEnd/>
              <a:tailEnd/>
            </a:ln>
            <a:effectLst/>
          </p:spPr>
          <p:txBody>
            <a:bodyPr wrap="none" anchor="ctr"/>
            <a:lstStyle/>
            <a:p>
              <a:endParaRPr lang="en-IN"/>
            </a:p>
          </p:txBody>
        </p:sp>
        <p:sp>
          <p:nvSpPr>
            <p:cNvPr id="6022" name="Freeform 1926"/>
            <p:cNvSpPr>
              <a:spLocks noChangeArrowheads="1"/>
            </p:cNvSpPr>
            <p:nvPr/>
          </p:nvSpPr>
          <p:spPr bwMode="auto">
            <a:xfrm>
              <a:off x="1566" y="1553"/>
              <a:ext cx="133" cy="58"/>
            </a:xfrm>
            <a:custGeom>
              <a:avLst/>
              <a:gdLst/>
              <a:ahLst/>
              <a:cxnLst>
                <a:cxn ang="0">
                  <a:pos x="121" y="0"/>
                </a:cxn>
                <a:cxn ang="0">
                  <a:pos x="106" y="0"/>
                </a:cxn>
                <a:cxn ang="0">
                  <a:pos x="92" y="1"/>
                </a:cxn>
                <a:cxn ang="0">
                  <a:pos x="78" y="3"/>
                </a:cxn>
                <a:cxn ang="0">
                  <a:pos x="64" y="6"/>
                </a:cxn>
                <a:cxn ang="0">
                  <a:pos x="52" y="9"/>
                </a:cxn>
                <a:cxn ang="0">
                  <a:pos x="40" y="13"/>
                </a:cxn>
                <a:cxn ang="0">
                  <a:pos x="30" y="18"/>
                </a:cxn>
                <a:cxn ang="0">
                  <a:pos x="21" y="23"/>
                </a:cxn>
                <a:cxn ang="0">
                  <a:pos x="13" y="29"/>
                </a:cxn>
                <a:cxn ang="0">
                  <a:pos x="8" y="34"/>
                </a:cxn>
                <a:cxn ang="0">
                  <a:pos x="3" y="41"/>
                </a:cxn>
                <a:cxn ang="0">
                  <a:pos x="1" y="47"/>
                </a:cxn>
                <a:cxn ang="0">
                  <a:pos x="0" y="54"/>
                </a:cxn>
                <a:cxn ang="0">
                  <a:pos x="3" y="54"/>
                </a:cxn>
                <a:cxn ang="0">
                  <a:pos x="4" y="48"/>
                </a:cxn>
                <a:cxn ang="0">
                  <a:pos x="6" y="41"/>
                </a:cxn>
                <a:cxn ang="0">
                  <a:pos x="10" y="35"/>
                </a:cxn>
                <a:cxn ang="0">
                  <a:pos x="16" y="30"/>
                </a:cxn>
                <a:cxn ang="0">
                  <a:pos x="23" y="24"/>
                </a:cxn>
                <a:cxn ang="0">
                  <a:pos x="32" y="19"/>
                </a:cxn>
                <a:cxn ang="0">
                  <a:pos x="42" y="14"/>
                </a:cxn>
                <a:cxn ang="0">
                  <a:pos x="54" y="10"/>
                </a:cxn>
                <a:cxn ang="0">
                  <a:pos x="66" y="7"/>
                </a:cxn>
                <a:cxn ang="0">
                  <a:pos x="79" y="5"/>
                </a:cxn>
                <a:cxn ang="0">
                  <a:pos x="92" y="3"/>
                </a:cxn>
                <a:cxn ang="0">
                  <a:pos x="106" y="1"/>
                </a:cxn>
                <a:cxn ang="0">
                  <a:pos x="121" y="1"/>
                </a:cxn>
                <a:cxn ang="0">
                  <a:pos x="121" y="0"/>
                </a:cxn>
              </a:cxnLst>
              <a:rect l="0" t="0" r="r" b="b"/>
              <a:pathLst>
                <a:path w="121" h="54">
                  <a:moveTo>
                    <a:pt x="121" y="0"/>
                  </a:moveTo>
                  <a:lnTo>
                    <a:pt x="106" y="0"/>
                  </a:lnTo>
                  <a:lnTo>
                    <a:pt x="92" y="1"/>
                  </a:lnTo>
                  <a:lnTo>
                    <a:pt x="78" y="3"/>
                  </a:lnTo>
                  <a:lnTo>
                    <a:pt x="64" y="6"/>
                  </a:lnTo>
                  <a:lnTo>
                    <a:pt x="52" y="9"/>
                  </a:lnTo>
                  <a:lnTo>
                    <a:pt x="40" y="13"/>
                  </a:lnTo>
                  <a:lnTo>
                    <a:pt x="30" y="18"/>
                  </a:lnTo>
                  <a:lnTo>
                    <a:pt x="21" y="23"/>
                  </a:lnTo>
                  <a:lnTo>
                    <a:pt x="13" y="29"/>
                  </a:lnTo>
                  <a:lnTo>
                    <a:pt x="8" y="34"/>
                  </a:lnTo>
                  <a:lnTo>
                    <a:pt x="3" y="41"/>
                  </a:lnTo>
                  <a:lnTo>
                    <a:pt x="1" y="47"/>
                  </a:lnTo>
                  <a:lnTo>
                    <a:pt x="0" y="54"/>
                  </a:lnTo>
                  <a:lnTo>
                    <a:pt x="3" y="54"/>
                  </a:lnTo>
                  <a:lnTo>
                    <a:pt x="4" y="48"/>
                  </a:lnTo>
                  <a:lnTo>
                    <a:pt x="6" y="41"/>
                  </a:lnTo>
                  <a:lnTo>
                    <a:pt x="10" y="35"/>
                  </a:lnTo>
                  <a:lnTo>
                    <a:pt x="16" y="30"/>
                  </a:lnTo>
                  <a:lnTo>
                    <a:pt x="23" y="24"/>
                  </a:lnTo>
                  <a:lnTo>
                    <a:pt x="32" y="19"/>
                  </a:lnTo>
                  <a:lnTo>
                    <a:pt x="42" y="14"/>
                  </a:lnTo>
                  <a:lnTo>
                    <a:pt x="54" y="10"/>
                  </a:lnTo>
                  <a:lnTo>
                    <a:pt x="66" y="7"/>
                  </a:lnTo>
                  <a:lnTo>
                    <a:pt x="79" y="5"/>
                  </a:lnTo>
                  <a:lnTo>
                    <a:pt x="92" y="3"/>
                  </a:lnTo>
                  <a:lnTo>
                    <a:pt x="106" y="1"/>
                  </a:lnTo>
                  <a:lnTo>
                    <a:pt x="121" y="1"/>
                  </a:lnTo>
                  <a:lnTo>
                    <a:pt x="121" y="0"/>
                  </a:lnTo>
                  <a:close/>
                </a:path>
              </a:pathLst>
            </a:custGeom>
            <a:solidFill>
              <a:srgbClr val="7F7FAB"/>
            </a:solidFill>
            <a:ln w="9525">
              <a:noFill/>
              <a:round/>
              <a:headEnd/>
              <a:tailEnd/>
            </a:ln>
            <a:effectLst/>
          </p:spPr>
          <p:txBody>
            <a:bodyPr wrap="none" anchor="ctr"/>
            <a:lstStyle/>
            <a:p>
              <a:endParaRPr lang="en-IN"/>
            </a:p>
          </p:txBody>
        </p:sp>
        <p:sp>
          <p:nvSpPr>
            <p:cNvPr id="6023" name="Freeform 1927"/>
            <p:cNvSpPr>
              <a:spLocks noChangeArrowheads="1"/>
            </p:cNvSpPr>
            <p:nvPr/>
          </p:nvSpPr>
          <p:spPr bwMode="auto">
            <a:xfrm>
              <a:off x="1569" y="1554"/>
              <a:ext cx="129" cy="57"/>
            </a:xfrm>
            <a:custGeom>
              <a:avLst/>
              <a:gdLst/>
              <a:ahLst/>
              <a:cxnLst>
                <a:cxn ang="0">
                  <a:pos x="118" y="0"/>
                </a:cxn>
                <a:cxn ang="0">
                  <a:pos x="103" y="0"/>
                </a:cxn>
                <a:cxn ang="0">
                  <a:pos x="89" y="2"/>
                </a:cxn>
                <a:cxn ang="0">
                  <a:pos x="76" y="4"/>
                </a:cxn>
                <a:cxn ang="0">
                  <a:pos x="63" y="6"/>
                </a:cxn>
                <a:cxn ang="0">
                  <a:pos x="51" y="9"/>
                </a:cxn>
                <a:cxn ang="0">
                  <a:pos x="39" y="13"/>
                </a:cxn>
                <a:cxn ang="0">
                  <a:pos x="29" y="18"/>
                </a:cxn>
                <a:cxn ang="0">
                  <a:pos x="20" y="23"/>
                </a:cxn>
                <a:cxn ang="0">
                  <a:pos x="13" y="29"/>
                </a:cxn>
                <a:cxn ang="0">
                  <a:pos x="7" y="34"/>
                </a:cxn>
                <a:cxn ang="0">
                  <a:pos x="3" y="40"/>
                </a:cxn>
                <a:cxn ang="0">
                  <a:pos x="1" y="47"/>
                </a:cxn>
                <a:cxn ang="0">
                  <a:pos x="0" y="53"/>
                </a:cxn>
                <a:cxn ang="0">
                  <a:pos x="3" y="53"/>
                </a:cxn>
                <a:cxn ang="0">
                  <a:pos x="4" y="47"/>
                </a:cxn>
                <a:cxn ang="0">
                  <a:pos x="5" y="40"/>
                </a:cxn>
                <a:cxn ang="0">
                  <a:pos x="10" y="34"/>
                </a:cxn>
                <a:cxn ang="0">
                  <a:pos x="15" y="29"/>
                </a:cxn>
                <a:cxn ang="0">
                  <a:pos x="23" y="24"/>
                </a:cxn>
                <a:cxn ang="0">
                  <a:pos x="31" y="19"/>
                </a:cxn>
                <a:cxn ang="0">
                  <a:pos x="41" y="14"/>
                </a:cxn>
                <a:cxn ang="0">
                  <a:pos x="52" y="10"/>
                </a:cxn>
                <a:cxn ang="0">
                  <a:pos x="64" y="7"/>
                </a:cxn>
                <a:cxn ang="0">
                  <a:pos x="76" y="5"/>
                </a:cxn>
                <a:cxn ang="0">
                  <a:pos x="90" y="3"/>
                </a:cxn>
                <a:cxn ang="0">
                  <a:pos x="103" y="2"/>
                </a:cxn>
                <a:cxn ang="0">
                  <a:pos x="118" y="1"/>
                </a:cxn>
                <a:cxn ang="0">
                  <a:pos x="118" y="0"/>
                </a:cxn>
              </a:cxnLst>
              <a:rect l="0" t="0" r="r" b="b"/>
              <a:pathLst>
                <a:path w="118" h="53">
                  <a:moveTo>
                    <a:pt x="118" y="0"/>
                  </a:moveTo>
                  <a:lnTo>
                    <a:pt x="103" y="0"/>
                  </a:lnTo>
                  <a:lnTo>
                    <a:pt x="89" y="2"/>
                  </a:lnTo>
                  <a:lnTo>
                    <a:pt x="76" y="4"/>
                  </a:lnTo>
                  <a:lnTo>
                    <a:pt x="63" y="6"/>
                  </a:lnTo>
                  <a:lnTo>
                    <a:pt x="51" y="9"/>
                  </a:lnTo>
                  <a:lnTo>
                    <a:pt x="39" y="13"/>
                  </a:lnTo>
                  <a:lnTo>
                    <a:pt x="29" y="18"/>
                  </a:lnTo>
                  <a:lnTo>
                    <a:pt x="20" y="23"/>
                  </a:lnTo>
                  <a:lnTo>
                    <a:pt x="13" y="29"/>
                  </a:lnTo>
                  <a:lnTo>
                    <a:pt x="7" y="34"/>
                  </a:lnTo>
                  <a:lnTo>
                    <a:pt x="3" y="40"/>
                  </a:lnTo>
                  <a:lnTo>
                    <a:pt x="1" y="47"/>
                  </a:lnTo>
                  <a:lnTo>
                    <a:pt x="0" y="53"/>
                  </a:lnTo>
                  <a:lnTo>
                    <a:pt x="3" y="53"/>
                  </a:lnTo>
                  <a:lnTo>
                    <a:pt x="4" y="47"/>
                  </a:lnTo>
                  <a:lnTo>
                    <a:pt x="5" y="40"/>
                  </a:lnTo>
                  <a:lnTo>
                    <a:pt x="10" y="34"/>
                  </a:lnTo>
                  <a:lnTo>
                    <a:pt x="15" y="29"/>
                  </a:lnTo>
                  <a:lnTo>
                    <a:pt x="23" y="24"/>
                  </a:lnTo>
                  <a:lnTo>
                    <a:pt x="31" y="19"/>
                  </a:lnTo>
                  <a:lnTo>
                    <a:pt x="41" y="14"/>
                  </a:lnTo>
                  <a:lnTo>
                    <a:pt x="52" y="10"/>
                  </a:lnTo>
                  <a:lnTo>
                    <a:pt x="64" y="7"/>
                  </a:lnTo>
                  <a:lnTo>
                    <a:pt x="76" y="5"/>
                  </a:lnTo>
                  <a:lnTo>
                    <a:pt x="90" y="3"/>
                  </a:lnTo>
                  <a:lnTo>
                    <a:pt x="103" y="2"/>
                  </a:lnTo>
                  <a:lnTo>
                    <a:pt x="118" y="1"/>
                  </a:lnTo>
                  <a:lnTo>
                    <a:pt x="118" y="0"/>
                  </a:lnTo>
                  <a:close/>
                </a:path>
              </a:pathLst>
            </a:custGeom>
            <a:solidFill>
              <a:srgbClr val="7B7BAE"/>
            </a:solidFill>
            <a:ln w="9525">
              <a:noFill/>
              <a:round/>
              <a:headEnd/>
              <a:tailEnd/>
            </a:ln>
            <a:effectLst/>
          </p:spPr>
          <p:txBody>
            <a:bodyPr wrap="none" anchor="ctr"/>
            <a:lstStyle/>
            <a:p>
              <a:endParaRPr lang="en-IN"/>
            </a:p>
          </p:txBody>
        </p:sp>
        <p:sp>
          <p:nvSpPr>
            <p:cNvPr id="6024" name="Freeform 1928"/>
            <p:cNvSpPr>
              <a:spLocks noChangeArrowheads="1"/>
            </p:cNvSpPr>
            <p:nvPr/>
          </p:nvSpPr>
          <p:spPr bwMode="auto">
            <a:xfrm>
              <a:off x="1573" y="1555"/>
              <a:ext cx="126" cy="56"/>
            </a:xfrm>
            <a:custGeom>
              <a:avLst/>
              <a:gdLst/>
              <a:ahLst/>
              <a:cxnLst>
                <a:cxn ang="0">
                  <a:pos x="115" y="0"/>
                </a:cxn>
                <a:cxn ang="0">
                  <a:pos x="100" y="1"/>
                </a:cxn>
                <a:cxn ang="0">
                  <a:pos x="87" y="2"/>
                </a:cxn>
                <a:cxn ang="0">
                  <a:pos x="73" y="4"/>
                </a:cxn>
                <a:cxn ang="0">
                  <a:pos x="61" y="6"/>
                </a:cxn>
                <a:cxn ang="0">
                  <a:pos x="49" y="9"/>
                </a:cxn>
                <a:cxn ang="0">
                  <a:pos x="38" y="13"/>
                </a:cxn>
                <a:cxn ang="0">
                  <a:pos x="28" y="18"/>
                </a:cxn>
                <a:cxn ang="0">
                  <a:pos x="20" y="23"/>
                </a:cxn>
                <a:cxn ang="0">
                  <a:pos x="12" y="28"/>
                </a:cxn>
                <a:cxn ang="0">
                  <a:pos x="7" y="33"/>
                </a:cxn>
                <a:cxn ang="0">
                  <a:pos x="2" y="39"/>
                </a:cxn>
                <a:cxn ang="0">
                  <a:pos x="1" y="46"/>
                </a:cxn>
                <a:cxn ang="0">
                  <a:pos x="0" y="52"/>
                </a:cxn>
                <a:cxn ang="0">
                  <a:pos x="2" y="52"/>
                </a:cxn>
                <a:cxn ang="0">
                  <a:pos x="3" y="46"/>
                </a:cxn>
                <a:cxn ang="0">
                  <a:pos x="5" y="40"/>
                </a:cxn>
                <a:cxn ang="0">
                  <a:pos x="9" y="34"/>
                </a:cxn>
                <a:cxn ang="0">
                  <a:pos x="15" y="29"/>
                </a:cxn>
                <a:cxn ang="0">
                  <a:pos x="22" y="23"/>
                </a:cxn>
                <a:cxn ang="0">
                  <a:pos x="30" y="18"/>
                </a:cxn>
                <a:cxn ang="0">
                  <a:pos x="40" y="14"/>
                </a:cxn>
                <a:cxn ang="0">
                  <a:pos x="50" y="10"/>
                </a:cxn>
                <a:cxn ang="0">
                  <a:pos x="62" y="7"/>
                </a:cxn>
                <a:cxn ang="0">
                  <a:pos x="74" y="5"/>
                </a:cxn>
                <a:cxn ang="0">
                  <a:pos x="88" y="3"/>
                </a:cxn>
                <a:cxn ang="0">
                  <a:pos x="101" y="2"/>
                </a:cxn>
                <a:cxn ang="0">
                  <a:pos x="115" y="2"/>
                </a:cxn>
                <a:cxn ang="0">
                  <a:pos x="115" y="0"/>
                </a:cxn>
              </a:cxnLst>
              <a:rect l="0" t="0" r="r" b="b"/>
              <a:pathLst>
                <a:path w="115" h="52">
                  <a:moveTo>
                    <a:pt x="115" y="0"/>
                  </a:moveTo>
                  <a:lnTo>
                    <a:pt x="100" y="1"/>
                  </a:lnTo>
                  <a:lnTo>
                    <a:pt x="87" y="2"/>
                  </a:lnTo>
                  <a:lnTo>
                    <a:pt x="73" y="4"/>
                  </a:lnTo>
                  <a:lnTo>
                    <a:pt x="61" y="6"/>
                  </a:lnTo>
                  <a:lnTo>
                    <a:pt x="49" y="9"/>
                  </a:lnTo>
                  <a:lnTo>
                    <a:pt x="38" y="13"/>
                  </a:lnTo>
                  <a:lnTo>
                    <a:pt x="28" y="18"/>
                  </a:lnTo>
                  <a:lnTo>
                    <a:pt x="20" y="23"/>
                  </a:lnTo>
                  <a:lnTo>
                    <a:pt x="12" y="28"/>
                  </a:lnTo>
                  <a:lnTo>
                    <a:pt x="7" y="33"/>
                  </a:lnTo>
                  <a:lnTo>
                    <a:pt x="2" y="39"/>
                  </a:lnTo>
                  <a:lnTo>
                    <a:pt x="1" y="46"/>
                  </a:lnTo>
                  <a:lnTo>
                    <a:pt x="0" y="52"/>
                  </a:lnTo>
                  <a:lnTo>
                    <a:pt x="2" y="52"/>
                  </a:lnTo>
                  <a:lnTo>
                    <a:pt x="3" y="46"/>
                  </a:lnTo>
                  <a:lnTo>
                    <a:pt x="5" y="40"/>
                  </a:lnTo>
                  <a:lnTo>
                    <a:pt x="9" y="34"/>
                  </a:lnTo>
                  <a:lnTo>
                    <a:pt x="15" y="29"/>
                  </a:lnTo>
                  <a:lnTo>
                    <a:pt x="22" y="23"/>
                  </a:lnTo>
                  <a:lnTo>
                    <a:pt x="30" y="18"/>
                  </a:lnTo>
                  <a:lnTo>
                    <a:pt x="40" y="14"/>
                  </a:lnTo>
                  <a:lnTo>
                    <a:pt x="50" y="10"/>
                  </a:lnTo>
                  <a:lnTo>
                    <a:pt x="62" y="7"/>
                  </a:lnTo>
                  <a:lnTo>
                    <a:pt x="74" y="5"/>
                  </a:lnTo>
                  <a:lnTo>
                    <a:pt x="88" y="3"/>
                  </a:lnTo>
                  <a:lnTo>
                    <a:pt x="101" y="2"/>
                  </a:lnTo>
                  <a:lnTo>
                    <a:pt x="115" y="2"/>
                  </a:lnTo>
                  <a:lnTo>
                    <a:pt x="115" y="0"/>
                  </a:lnTo>
                  <a:close/>
                </a:path>
              </a:pathLst>
            </a:custGeom>
            <a:solidFill>
              <a:srgbClr val="7777B0"/>
            </a:solidFill>
            <a:ln w="9525">
              <a:noFill/>
              <a:round/>
              <a:headEnd/>
              <a:tailEnd/>
            </a:ln>
            <a:effectLst/>
          </p:spPr>
          <p:txBody>
            <a:bodyPr wrap="none" anchor="ctr"/>
            <a:lstStyle/>
            <a:p>
              <a:endParaRPr lang="en-IN"/>
            </a:p>
          </p:txBody>
        </p:sp>
        <p:sp>
          <p:nvSpPr>
            <p:cNvPr id="6025" name="Freeform 1929"/>
            <p:cNvSpPr>
              <a:spLocks noChangeArrowheads="1"/>
            </p:cNvSpPr>
            <p:nvPr/>
          </p:nvSpPr>
          <p:spPr bwMode="auto">
            <a:xfrm>
              <a:off x="1575" y="1558"/>
              <a:ext cx="124" cy="54"/>
            </a:xfrm>
            <a:custGeom>
              <a:avLst/>
              <a:gdLst/>
              <a:ahLst/>
              <a:cxnLst>
                <a:cxn ang="0">
                  <a:pos x="113" y="0"/>
                </a:cxn>
                <a:cxn ang="0">
                  <a:pos x="99" y="0"/>
                </a:cxn>
                <a:cxn ang="0">
                  <a:pos x="86" y="1"/>
                </a:cxn>
                <a:cxn ang="0">
                  <a:pos x="72" y="3"/>
                </a:cxn>
                <a:cxn ang="0">
                  <a:pos x="60" y="5"/>
                </a:cxn>
                <a:cxn ang="0">
                  <a:pos x="48" y="8"/>
                </a:cxn>
                <a:cxn ang="0">
                  <a:pos x="38" y="12"/>
                </a:cxn>
                <a:cxn ang="0">
                  <a:pos x="28" y="16"/>
                </a:cxn>
                <a:cxn ang="0">
                  <a:pos x="20" y="21"/>
                </a:cxn>
                <a:cxn ang="0">
                  <a:pos x="13" y="27"/>
                </a:cxn>
                <a:cxn ang="0">
                  <a:pos x="7" y="32"/>
                </a:cxn>
                <a:cxn ang="0">
                  <a:pos x="3" y="38"/>
                </a:cxn>
                <a:cxn ang="0">
                  <a:pos x="1" y="44"/>
                </a:cxn>
                <a:cxn ang="0">
                  <a:pos x="0" y="50"/>
                </a:cxn>
                <a:cxn ang="0">
                  <a:pos x="3" y="50"/>
                </a:cxn>
                <a:cxn ang="0">
                  <a:pos x="4" y="44"/>
                </a:cxn>
                <a:cxn ang="0">
                  <a:pos x="7" y="37"/>
                </a:cxn>
                <a:cxn ang="0">
                  <a:pos x="11" y="31"/>
                </a:cxn>
                <a:cxn ang="0">
                  <a:pos x="18" y="26"/>
                </a:cxn>
                <a:cxn ang="0">
                  <a:pos x="25" y="20"/>
                </a:cxn>
                <a:cxn ang="0">
                  <a:pos x="35" y="15"/>
                </a:cxn>
                <a:cxn ang="0">
                  <a:pos x="46" y="11"/>
                </a:cxn>
                <a:cxn ang="0">
                  <a:pos x="58" y="7"/>
                </a:cxn>
                <a:cxn ang="0">
                  <a:pos x="71" y="4"/>
                </a:cxn>
                <a:cxn ang="0">
                  <a:pos x="84" y="3"/>
                </a:cxn>
                <a:cxn ang="0">
                  <a:pos x="98" y="2"/>
                </a:cxn>
                <a:cxn ang="0">
                  <a:pos x="113" y="1"/>
                </a:cxn>
                <a:cxn ang="0">
                  <a:pos x="113" y="0"/>
                </a:cxn>
              </a:cxnLst>
              <a:rect l="0" t="0" r="r" b="b"/>
              <a:pathLst>
                <a:path w="113" h="50">
                  <a:moveTo>
                    <a:pt x="113" y="0"/>
                  </a:moveTo>
                  <a:lnTo>
                    <a:pt x="99" y="0"/>
                  </a:lnTo>
                  <a:lnTo>
                    <a:pt x="86" y="1"/>
                  </a:lnTo>
                  <a:lnTo>
                    <a:pt x="72" y="3"/>
                  </a:lnTo>
                  <a:lnTo>
                    <a:pt x="60" y="5"/>
                  </a:lnTo>
                  <a:lnTo>
                    <a:pt x="48" y="8"/>
                  </a:lnTo>
                  <a:lnTo>
                    <a:pt x="38" y="12"/>
                  </a:lnTo>
                  <a:lnTo>
                    <a:pt x="28" y="16"/>
                  </a:lnTo>
                  <a:lnTo>
                    <a:pt x="20" y="21"/>
                  </a:lnTo>
                  <a:lnTo>
                    <a:pt x="13" y="27"/>
                  </a:lnTo>
                  <a:lnTo>
                    <a:pt x="7" y="32"/>
                  </a:lnTo>
                  <a:lnTo>
                    <a:pt x="3" y="38"/>
                  </a:lnTo>
                  <a:lnTo>
                    <a:pt x="1" y="44"/>
                  </a:lnTo>
                  <a:lnTo>
                    <a:pt x="0" y="50"/>
                  </a:lnTo>
                  <a:lnTo>
                    <a:pt x="3" y="50"/>
                  </a:lnTo>
                  <a:lnTo>
                    <a:pt x="4" y="44"/>
                  </a:lnTo>
                  <a:lnTo>
                    <a:pt x="7" y="37"/>
                  </a:lnTo>
                  <a:lnTo>
                    <a:pt x="11" y="31"/>
                  </a:lnTo>
                  <a:lnTo>
                    <a:pt x="18" y="26"/>
                  </a:lnTo>
                  <a:lnTo>
                    <a:pt x="25" y="20"/>
                  </a:lnTo>
                  <a:lnTo>
                    <a:pt x="35" y="15"/>
                  </a:lnTo>
                  <a:lnTo>
                    <a:pt x="46" y="11"/>
                  </a:lnTo>
                  <a:lnTo>
                    <a:pt x="58" y="7"/>
                  </a:lnTo>
                  <a:lnTo>
                    <a:pt x="71" y="4"/>
                  </a:lnTo>
                  <a:lnTo>
                    <a:pt x="84" y="3"/>
                  </a:lnTo>
                  <a:lnTo>
                    <a:pt x="98" y="2"/>
                  </a:lnTo>
                  <a:lnTo>
                    <a:pt x="113" y="1"/>
                  </a:lnTo>
                  <a:lnTo>
                    <a:pt x="113" y="0"/>
                  </a:lnTo>
                  <a:close/>
                </a:path>
              </a:pathLst>
            </a:custGeom>
            <a:solidFill>
              <a:srgbClr val="7373B3"/>
            </a:solidFill>
            <a:ln w="9525">
              <a:noFill/>
              <a:round/>
              <a:headEnd/>
              <a:tailEnd/>
            </a:ln>
            <a:effectLst/>
          </p:spPr>
          <p:txBody>
            <a:bodyPr wrap="none" anchor="ctr"/>
            <a:lstStyle/>
            <a:p>
              <a:endParaRPr lang="en-IN"/>
            </a:p>
          </p:txBody>
        </p:sp>
        <p:sp>
          <p:nvSpPr>
            <p:cNvPr id="6026" name="Freeform 1930"/>
            <p:cNvSpPr>
              <a:spLocks noChangeArrowheads="1"/>
            </p:cNvSpPr>
            <p:nvPr/>
          </p:nvSpPr>
          <p:spPr bwMode="auto">
            <a:xfrm>
              <a:off x="1578" y="1559"/>
              <a:ext cx="120" cy="53"/>
            </a:xfrm>
            <a:custGeom>
              <a:avLst/>
              <a:gdLst/>
              <a:ahLst/>
              <a:cxnLst>
                <a:cxn ang="0">
                  <a:pos x="110" y="0"/>
                </a:cxn>
                <a:cxn ang="0">
                  <a:pos x="95" y="1"/>
                </a:cxn>
                <a:cxn ang="0">
                  <a:pos x="81" y="2"/>
                </a:cxn>
                <a:cxn ang="0">
                  <a:pos x="68" y="3"/>
                </a:cxn>
                <a:cxn ang="0">
                  <a:pos x="55" y="6"/>
                </a:cxn>
                <a:cxn ang="0">
                  <a:pos x="43" y="10"/>
                </a:cxn>
                <a:cxn ang="0">
                  <a:pos x="32" y="14"/>
                </a:cxn>
                <a:cxn ang="0">
                  <a:pos x="22" y="19"/>
                </a:cxn>
                <a:cxn ang="0">
                  <a:pos x="15" y="25"/>
                </a:cxn>
                <a:cxn ang="0">
                  <a:pos x="8" y="30"/>
                </a:cxn>
                <a:cxn ang="0">
                  <a:pos x="4" y="36"/>
                </a:cxn>
                <a:cxn ang="0">
                  <a:pos x="1" y="43"/>
                </a:cxn>
                <a:cxn ang="0">
                  <a:pos x="0" y="49"/>
                </a:cxn>
                <a:cxn ang="0">
                  <a:pos x="3" y="49"/>
                </a:cxn>
                <a:cxn ang="0">
                  <a:pos x="4" y="43"/>
                </a:cxn>
                <a:cxn ang="0">
                  <a:pos x="6" y="36"/>
                </a:cxn>
                <a:cxn ang="0">
                  <a:pos x="11" y="30"/>
                </a:cxn>
                <a:cxn ang="0">
                  <a:pos x="18" y="25"/>
                </a:cxn>
                <a:cxn ang="0">
                  <a:pos x="25" y="20"/>
                </a:cxn>
                <a:cxn ang="0">
                  <a:pos x="34" y="15"/>
                </a:cxn>
                <a:cxn ang="0">
                  <a:pos x="44" y="11"/>
                </a:cxn>
                <a:cxn ang="0">
                  <a:pos x="56" y="7"/>
                </a:cxn>
                <a:cxn ang="0">
                  <a:pos x="68" y="4"/>
                </a:cxn>
                <a:cxn ang="0">
                  <a:pos x="82" y="3"/>
                </a:cxn>
                <a:cxn ang="0">
                  <a:pos x="95" y="2"/>
                </a:cxn>
                <a:cxn ang="0">
                  <a:pos x="110" y="1"/>
                </a:cxn>
                <a:cxn ang="0">
                  <a:pos x="110" y="0"/>
                </a:cxn>
              </a:cxnLst>
              <a:rect l="0" t="0" r="r" b="b"/>
              <a:pathLst>
                <a:path w="110" h="49">
                  <a:moveTo>
                    <a:pt x="110" y="0"/>
                  </a:moveTo>
                  <a:lnTo>
                    <a:pt x="95" y="1"/>
                  </a:lnTo>
                  <a:lnTo>
                    <a:pt x="81" y="2"/>
                  </a:lnTo>
                  <a:lnTo>
                    <a:pt x="68" y="3"/>
                  </a:lnTo>
                  <a:lnTo>
                    <a:pt x="55" y="6"/>
                  </a:lnTo>
                  <a:lnTo>
                    <a:pt x="43" y="10"/>
                  </a:lnTo>
                  <a:lnTo>
                    <a:pt x="32" y="14"/>
                  </a:lnTo>
                  <a:lnTo>
                    <a:pt x="22" y="19"/>
                  </a:lnTo>
                  <a:lnTo>
                    <a:pt x="15" y="25"/>
                  </a:lnTo>
                  <a:lnTo>
                    <a:pt x="8" y="30"/>
                  </a:lnTo>
                  <a:lnTo>
                    <a:pt x="4" y="36"/>
                  </a:lnTo>
                  <a:lnTo>
                    <a:pt x="1" y="43"/>
                  </a:lnTo>
                  <a:lnTo>
                    <a:pt x="0" y="49"/>
                  </a:lnTo>
                  <a:lnTo>
                    <a:pt x="3" y="49"/>
                  </a:lnTo>
                  <a:lnTo>
                    <a:pt x="4" y="43"/>
                  </a:lnTo>
                  <a:lnTo>
                    <a:pt x="6" y="36"/>
                  </a:lnTo>
                  <a:lnTo>
                    <a:pt x="11" y="30"/>
                  </a:lnTo>
                  <a:lnTo>
                    <a:pt x="18" y="25"/>
                  </a:lnTo>
                  <a:lnTo>
                    <a:pt x="25" y="20"/>
                  </a:lnTo>
                  <a:lnTo>
                    <a:pt x="34" y="15"/>
                  </a:lnTo>
                  <a:lnTo>
                    <a:pt x="44" y="11"/>
                  </a:lnTo>
                  <a:lnTo>
                    <a:pt x="56" y="7"/>
                  </a:lnTo>
                  <a:lnTo>
                    <a:pt x="68" y="4"/>
                  </a:lnTo>
                  <a:lnTo>
                    <a:pt x="82" y="3"/>
                  </a:lnTo>
                  <a:lnTo>
                    <a:pt x="95" y="2"/>
                  </a:lnTo>
                  <a:lnTo>
                    <a:pt x="110" y="1"/>
                  </a:lnTo>
                  <a:lnTo>
                    <a:pt x="110" y="0"/>
                  </a:lnTo>
                  <a:close/>
                </a:path>
              </a:pathLst>
            </a:custGeom>
            <a:solidFill>
              <a:srgbClr val="6F6FB6"/>
            </a:solidFill>
            <a:ln w="9525">
              <a:noFill/>
              <a:round/>
              <a:headEnd/>
              <a:tailEnd/>
            </a:ln>
            <a:effectLst/>
          </p:spPr>
          <p:txBody>
            <a:bodyPr wrap="none" anchor="ctr"/>
            <a:lstStyle/>
            <a:p>
              <a:endParaRPr lang="en-IN"/>
            </a:p>
          </p:txBody>
        </p:sp>
        <p:sp>
          <p:nvSpPr>
            <p:cNvPr id="6027" name="Freeform 1931"/>
            <p:cNvSpPr>
              <a:spLocks noChangeArrowheads="1"/>
            </p:cNvSpPr>
            <p:nvPr/>
          </p:nvSpPr>
          <p:spPr bwMode="auto">
            <a:xfrm>
              <a:off x="1582" y="1560"/>
              <a:ext cx="117" cy="52"/>
            </a:xfrm>
            <a:custGeom>
              <a:avLst/>
              <a:gdLst/>
              <a:ahLst/>
              <a:cxnLst>
                <a:cxn ang="0">
                  <a:pos x="107" y="0"/>
                </a:cxn>
                <a:cxn ang="0">
                  <a:pos x="92" y="1"/>
                </a:cxn>
                <a:cxn ang="0">
                  <a:pos x="79" y="2"/>
                </a:cxn>
                <a:cxn ang="0">
                  <a:pos x="65" y="3"/>
                </a:cxn>
                <a:cxn ang="0">
                  <a:pos x="53" y="6"/>
                </a:cxn>
                <a:cxn ang="0">
                  <a:pos x="41" y="10"/>
                </a:cxn>
                <a:cxn ang="0">
                  <a:pos x="31" y="14"/>
                </a:cxn>
                <a:cxn ang="0">
                  <a:pos x="22" y="19"/>
                </a:cxn>
                <a:cxn ang="0">
                  <a:pos x="15" y="24"/>
                </a:cxn>
                <a:cxn ang="0">
                  <a:pos x="8" y="29"/>
                </a:cxn>
                <a:cxn ang="0">
                  <a:pos x="3" y="35"/>
                </a:cxn>
                <a:cxn ang="0">
                  <a:pos x="1" y="42"/>
                </a:cxn>
                <a:cxn ang="0">
                  <a:pos x="0" y="48"/>
                </a:cxn>
                <a:cxn ang="0">
                  <a:pos x="3" y="48"/>
                </a:cxn>
                <a:cxn ang="0">
                  <a:pos x="4" y="42"/>
                </a:cxn>
                <a:cxn ang="0">
                  <a:pos x="6" y="36"/>
                </a:cxn>
                <a:cxn ang="0">
                  <a:pos x="11" y="30"/>
                </a:cxn>
                <a:cxn ang="0">
                  <a:pos x="17" y="25"/>
                </a:cxn>
                <a:cxn ang="0">
                  <a:pos x="24" y="20"/>
                </a:cxn>
                <a:cxn ang="0">
                  <a:pos x="33" y="15"/>
                </a:cxn>
                <a:cxn ang="0">
                  <a:pos x="43" y="11"/>
                </a:cxn>
                <a:cxn ang="0">
                  <a:pos x="55" y="7"/>
                </a:cxn>
                <a:cxn ang="0">
                  <a:pos x="66" y="5"/>
                </a:cxn>
                <a:cxn ang="0">
                  <a:pos x="80" y="2"/>
                </a:cxn>
                <a:cxn ang="0">
                  <a:pos x="93" y="2"/>
                </a:cxn>
                <a:cxn ang="0">
                  <a:pos x="107" y="2"/>
                </a:cxn>
                <a:cxn ang="0">
                  <a:pos x="107" y="0"/>
                </a:cxn>
              </a:cxnLst>
              <a:rect l="0" t="0" r="r" b="b"/>
              <a:pathLst>
                <a:path w="107" h="48">
                  <a:moveTo>
                    <a:pt x="107" y="0"/>
                  </a:moveTo>
                  <a:lnTo>
                    <a:pt x="92" y="1"/>
                  </a:lnTo>
                  <a:lnTo>
                    <a:pt x="79" y="2"/>
                  </a:lnTo>
                  <a:lnTo>
                    <a:pt x="65" y="3"/>
                  </a:lnTo>
                  <a:lnTo>
                    <a:pt x="53" y="6"/>
                  </a:lnTo>
                  <a:lnTo>
                    <a:pt x="41" y="10"/>
                  </a:lnTo>
                  <a:lnTo>
                    <a:pt x="31" y="14"/>
                  </a:lnTo>
                  <a:lnTo>
                    <a:pt x="22" y="19"/>
                  </a:lnTo>
                  <a:lnTo>
                    <a:pt x="15" y="24"/>
                  </a:lnTo>
                  <a:lnTo>
                    <a:pt x="8" y="29"/>
                  </a:lnTo>
                  <a:lnTo>
                    <a:pt x="3" y="35"/>
                  </a:lnTo>
                  <a:lnTo>
                    <a:pt x="1" y="42"/>
                  </a:lnTo>
                  <a:lnTo>
                    <a:pt x="0" y="48"/>
                  </a:lnTo>
                  <a:lnTo>
                    <a:pt x="3" y="48"/>
                  </a:lnTo>
                  <a:lnTo>
                    <a:pt x="4" y="42"/>
                  </a:lnTo>
                  <a:lnTo>
                    <a:pt x="6" y="36"/>
                  </a:lnTo>
                  <a:lnTo>
                    <a:pt x="11" y="30"/>
                  </a:lnTo>
                  <a:lnTo>
                    <a:pt x="17" y="25"/>
                  </a:lnTo>
                  <a:lnTo>
                    <a:pt x="24" y="20"/>
                  </a:lnTo>
                  <a:lnTo>
                    <a:pt x="33" y="15"/>
                  </a:lnTo>
                  <a:lnTo>
                    <a:pt x="43" y="11"/>
                  </a:lnTo>
                  <a:lnTo>
                    <a:pt x="55" y="7"/>
                  </a:lnTo>
                  <a:lnTo>
                    <a:pt x="66" y="5"/>
                  </a:lnTo>
                  <a:lnTo>
                    <a:pt x="80" y="2"/>
                  </a:lnTo>
                  <a:lnTo>
                    <a:pt x="93" y="2"/>
                  </a:lnTo>
                  <a:lnTo>
                    <a:pt x="107" y="2"/>
                  </a:lnTo>
                  <a:lnTo>
                    <a:pt x="107" y="0"/>
                  </a:lnTo>
                  <a:close/>
                </a:path>
              </a:pathLst>
            </a:custGeom>
            <a:solidFill>
              <a:srgbClr val="6A6AB8"/>
            </a:solidFill>
            <a:ln w="9525">
              <a:noFill/>
              <a:round/>
              <a:headEnd/>
              <a:tailEnd/>
            </a:ln>
            <a:effectLst/>
          </p:spPr>
          <p:txBody>
            <a:bodyPr wrap="none" anchor="ctr"/>
            <a:lstStyle/>
            <a:p>
              <a:endParaRPr lang="en-IN"/>
            </a:p>
          </p:txBody>
        </p:sp>
        <p:sp>
          <p:nvSpPr>
            <p:cNvPr id="6028" name="Freeform 1932"/>
            <p:cNvSpPr>
              <a:spLocks noChangeArrowheads="1"/>
            </p:cNvSpPr>
            <p:nvPr/>
          </p:nvSpPr>
          <p:spPr bwMode="auto">
            <a:xfrm>
              <a:off x="1585" y="1562"/>
              <a:ext cx="114" cy="50"/>
            </a:xfrm>
            <a:custGeom>
              <a:avLst/>
              <a:gdLst/>
              <a:ahLst/>
              <a:cxnLst>
                <a:cxn ang="0">
                  <a:pos x="104" y="0"/>
                </a:cxn>
                <a:cxn ang="0">
                  <a:pos x="90" y="0"/>
                </a:cxn>
                <a:cxn ang="0">
                  <a:pos x="77" y="0"/>
                </a:cxn>
                <a:cxn ang="0">
                  <a:pos x="63" y="3"/>
                </a:cxn>
                <a:cxn ang="0">
                  <a:pos x="52" y="5"/>
                </a:cxn>
                <a:cxn ang="0">
                  <a:pos x="40" y="9"/>
                </a:cxn>
                <a:cxn ang="0">
                  <a:pos x="30" y="13"/>
                </a:cxn>
                <a:cxn ang="0">
                  <a:pos x="21" y="18"/>
                </a:cxn>
                <a:cxn ang="0">
                  <a:pos x="14" y="23"/>
                </a:cxn>
                <a:cxn ang="0">
                  <a:pos x="8" y="28"/>
                </a:cxn>
                <a:cxn ang="0">
                  <a:pos x="3" y="34"/>
                </a:cxn>
                <a:cxn ang="0">
                  <a:pos x="1" y="40"/>
                </a:cxn>
                <a:cxn ang="0">
                  <a:pos x="0" y="46"/>
                </a:cxn>
                <a:cxn ang="0">
                  <a:pos x="3" y="46"/>
                </a:cxn>
                <a:cxn ang="0">
                  <a:pos x="4" y="40"/>
                </a:cxn>
                <a:cxn ang="0">
                  <a:pos x="6" y="34"/>
                </a:cxn>
                <a:cxn ang="0">
                  <a:pos x="11" y="28"/>
                </a:cxn>
                <a:cxn ang="0">
                  <a:pos x="16" y="24"/>
                </a:cxn>
                <a:cxn ang="0">
                  <a:pos x="23" y="19"/>
                </a:cxn>
                <a:cxn ang="0">
                  <a:pos x="32" y="14"/>
                </a:cxn>
                <a:cxn ang="0">
                  <a:pos x="42" y="10"/>
                </a:cxn>
                <a:cxn ang="0">
                  <a:pos x="53" y="6"/>
                </a:cxn>
                <a:cxn ang="0">
                  <a:pos x="65" y="4"/>
                </a:cxn>
                <a:cxn ang="0">
                  <a:pos x="78" y="2"/>
                </a:cxn>
                <a:cxn ang="0">
                  <a:pos x="90" y="1"/>
                </a:cxn>
                <a:cxn ang="0">
                  <a:pos x="104" y="0"/>
                </a:cxn>
                <a:cxn ang="0">
                  <a:pos x="104" y="0"/>
                </a:cxn>
              </a:cxnLst>
              <a:rect l="0" t="0" r="r" b="b"/>
              <a:pathLst>
                <a:path w="104" h="46">
                  <a:moveTo>
                    <a:pt x="104" y="0"/>
                  </a:moveTo>
                  <a:lnTo>
                    <a:pt x="90" y="0"/>
                  </a:lnTo>
                  <a:lnTo>
                    <a:pt x="77" y="0"/>
                  </a:lnTo>
                  <a:lnTo>
                    <a:pt x="63" y="3"/>
                  </a:lnTo>
                  <a:lnTo>
                    <a:pt x="52" y="5"/>
                  </a:lnTo>
                  <a:lnTo>
                    <a:pt x="40" y="9"/>
                  </a:lnTo>
                  <a:lnTo>
                    <a:pt x="30" y="13"/>
                  </a:lnTo>
                  <a:lnTo>
                    <a:pt x="21" y="18"/>
                  </a:lnTo>
                  <a:lnTo>
                    <a:pt x="14" y="23"/>
                  </a:lnTo>
                  <a:lnTo>
                    <a:pt x="8" y="28"/>
                  </a:lnTo>
                  <a:lnTo>
                    <a:pt x="3" y="34"/>
                  </a:lnTo>
                  <a:lnTo>
                    <a:pt x="1" y="40"/>
                  </a:lnTo>
                  <a:lnTo>
                    <a:pt x="0" y="46"/>
                  </a:lnTo>
                  <a:lnTo>
                    <a:pt x="3" y="46"/>
                  </a:lnTo>
                  <a:lnTo>
                    <a:pt x="4" y="40"/>
                  </a:lnTo>
                  <a:lnTo>
                    <a:pt x="6" y="34"/>
                  </a:lnTo>
                  <a:lnTo>
                    <a:pt x="11" y="28"/>
                  </a:lnTo>
                  <a:lnTo>
                    <a:pt x="16" y="24"/>
                  </a:lnTo>
                  <a:lnTo>
                    <a:pt x="23" y="19"/>
                  </a:lnTo>
                  <a:lnTo>
                    <a:pt x="32" y="14"/>
                  </a:lnTo>
                  <a:lnTo>
                    <a:pt x="42" y="10"/>
                  </a:lnTo>
                  <a:lnTo>
                    <a:pt x="53" y="6"/>
                  </a:lnTo>
                  <a:lnTo>
                    <a:pt x="65" y="4"/>
                  </a:lnTo>
                  <a:lnTo>
                    <a:pt x="78" y="2"/>
                  </a:lnTo>
                  <a:lnTo>
                    <a:pt x="90" y="1"/>
                  </a:lnTo>
                  <a:lnTo>
                    <a:pt x="104" y="0"/>
                  </a:lnTo>
                  <a:lnTo>
                    <a:pt x="104" y="0"/>
                  </a:lnTo>
                  <a:close/>
                </a:path>
              </a:pathLst>
            </a:custGeom>
            <a:solidFill>
              <a:srgbClr val="6666BB"/>
            </a:solidFill>
            <a:ln w="9525">
              <a:noFill/>
              <a:round/>
              <a:headEnd/>
              <a:tailEnd/>
            </a:ln>
            <a:effectLst/>
          </p:spPr>
          <p:txBody>
            <a:bodyPr wrap="none" anchor="ctr"/>
            <a:lstStyle/>
            <a:p>
              <a:endParaRPr lang="en-IN"/>
            </a:p>
          </p:txBody>
        </p:sp>
        <p:sp>
          <p:nvSpPr>
            <p:cNvPr id="6029" name="Freeform 1933"/>
            <p:cNvSpPr>
              <a:spLocks noChangeArrowheads="1"/>
            </p:cNvSpPr>
            <p:nvPr/>
          </p:nvSpPr>
          <p:spPr bwMode="auto">
            <a:xfrm>
              <a:off x="1588" y="1562"/>
              <a:ext cx="111" cy="50"/>
            </a:xfrm>
            <a:custGeom>
              <a:avLst/>
              <a:gdLst/>
              <a:ahLst/>
              <a:cxnLst>
                <a:cxn ang="0">
                  <a:pos x="101" y="0"/>
                </a:cxn>
                <a:cxn ang="0">
                  <a:pos x="87" y="1"/>
                </a:cxn>
                <a:cxn ang="0">
                  <a:pos x="75" y="2"/>
                </a:cxn>
                <a:cxn ang="0">
                  <a:pos x="62" y="4"/>
                </a:cxn>
                <a:cxn ang="0">
                  <a:pos x="50" y="6"/>
                </a:cxn>
                <a:cxn ang="0">
                  <a:pos x="39" y="10"/>
                </a:cxn>
                <a:cxn ang="0">
                  <a:pos x="29" y="14"/>
                </a:cxn>
                <a:cxn ang="0">
                  <a:pos x="20" y="19"/>
                </a:cxn>
                <a:cxn ang="0">
                  <a:pos x="13" y="24"/>
                </a:cxn>
                <a:cxn ang="0">
                  <a:pos x="8" y="28"/>
                </a:cxn>
                <a:cxn ang="0">
                  <a:pos x="3" y="34"/>
                </a:cxn>
                <a:cxn ang="0">
                  <a:pos x="1" y="40"/>
                </a:cxn>
                <a:cxn ang="0">
                  <a:pos x="0" y="46"/>
                </a:cxn>
                <a:cxn ang="0">
                  <a:pos x="3" y="46"/>
                </a:cxn>
                <a:cxn ang="0">
                  <a:pos x="4" y="40"/>
                </a:cxn>
                <a:cxn ang="0">
                  <a:pos x="6" y="34"/>
                </a:cxn>
                <a:cxn ang="0">
                  <a:pos x="10" y="29"/>
                </a:cxn>
                <a:cxn ang="0">
                  <a:pos x="15" y="24"/>
                </a:cxn>
                <a:cxn ang="0">
                  <a:pos x="23" y="19"/>
                </a:cxn>
                <a:cxn ang="0">
                  <a:pos x="32" y="15"/>
                </a:cxn>
                <a:cxn ang="0">
                  <a:pos x="41" y="11"/>
                </a:cxn>
                <a:cxn ang="0">
                  <a:pos x="52" y="8"/>
                </a:cxn>
                <a:cxn ang="0">
                  <a:pos x="63" y="5"/>
                </a:cxn>
                <a:cxn ang="0">
                  <a:pos x="75" y="3"/>
                </a:cxn>
                <a:cxn ang="0">
                  <a:pos x="87" y="2"/>
                </a:cxn>
                <a:cxn ang="0">
                  <a:pos x="101" y="2"/>
                </a:cxn>
                <a:cxn ang="0">
                  <a:pos x="101" y="0"/>
                </a:cxn>
              </a:cxnLst>
              <a:rect l="0" t="0" r="r" b="b"/>
              <a:pathLst>
                <a:path w="101" h="46">
                  <a:moveTo>
                    <a:pt x="101" y="0"/>
                  </a:moveTo>
                  <a:lnTo>
                    <a:pt x="87" y="1"/>
                  </a:lnTo>
                  <a:lnTo>
                    <a:pt x="75" y="2"/>
                  </a:lnTo>
                  <a:lnTo>
                    <a:pt x="62" y="4"/>
                  </a:lnTo>
                  <a:lnTo>
                    <a:pt x="50" y="6"/>
                  </a:lnTo>
                  <a:lnTo>
                    <a:pt x="39" y="10"/>
                  </a:lnTo>
                  <a:lnTo>
                    <a:pt x="29" y="14"/>
                  </a:lnTo>
                  <a:lnTo>
                    <a:pt x="20" y="19"/>
                  </a:lnTo>
                  <a:lnTo>
                    <a:pt x="13" y="24"/>
                  </a:lnTo>
                  <a:lnTo>
                    <a:pt x="8" y="28"/>
                  </a:lnTo>
                  <a:lnTo>
                    <a:pt x="3" y="34"/>
                  </a:lnTo>
                  <a:lnTo>
                    <a:pt x="1" y="40"/>
                  </a:lnTo>
                  <a:lnTo>
                    <a:pt x="0" y="46"/>
                  </a:lnTo>
                  <a:lnTo>
                    <a:pt x="3" y="46"/>
                  </a:lnTo>
                  <a:lnTo>
                    <a:pt x="4" y="40"/>
                  </a:lnTo>
                  <a:lnTo>
                    <a:pt x="6" y="34"/>
                  </a:lnTo>
                  <a:lnTo>
                    <a:pt x="10" y="29"/>
                  </a:lnTo>
                  <a:lnTo>
                    <a:pt x="15" y="24"/>
                  </a:lnTo>
                  <a:lnTo>
                    <a:pt x="23" y="19"/>
                  </a:lnTo>
                  <a:lnTo>
                    <a:pt x="32" y="15"/>
                  </a:lnTo>
                  <a:lnTo>
                    <a:pt x="41" y="11"/>
                  </a:lnTo>
                  <a:lnTo>
                    <a:pt x="52" y="8"/>
                  </a:lnTo>
                  <a:lnTo>
                    <a:pt x="63" y="5"/>
                  </a:lnTo>
                  <a:lnTo>
                    <a:pt x="75" y="3"/>
                  </a:lnTo>
                  <a:lnTo>
                    <a:pt x="87" y="2"/>
                  </a:lnTo>
                  <a:lnTo>
                    <a:pt x="101" y="2"/>
                  </a:lnTo>
                  <a:lnTo>
                    <a:pt x="101" y="0"/>
                  </a:lnTo>
                  <a:close/>
                </a:path>
              </a:pathLst>
            </a:custGeom>
            <a:solidFill>
              <a:srgbClr val="6262BE"/>
            </a:solidFill>
            <a:ln w="9525">
              <a:noFill/>
              <a:round/>
              <a:headEnd/>
              <a:tailEnd/>
            </a:ln>
            <a:effectLst/>
          </p:spPr>
          <p:txBody>
            <a:bodyPr wrap="none" anchor="ctr"/>
            <a:lstStyle/>
            <a:p>
              <a:endParaRPr lang="en-IN"/>
            </a:p>
          </p:txBody>
        </p:sp>
        <p:sp>
          <p:nvSpPr>
            <p:cNvPr id="6030" name="Freeform 1934"/>
            <p:cNvSpPr>
              <a:spLocks noChangeArrowheads="1"/>
            </p:cNvSpPr>
            <p:nvPr/>
          </p:nvSpPr>
          <p:spPr bwMode="auto">
            <a:xfrm>
              <a:off x="1592" y="1564"/>
              <a:ext cx="107" cy="48"/>
            </a:xfrm>
            <a:custGeom>
              <a:avLst/>
              <a:gdLst/>
              <a:ahLst/>
              <a:cxnLst>
                <a:cxn ang="0">
                  <a:pos x="98" y="0"/>
                </a:cxn>
                <a:cxn ang="0">
                  <a:pos x="84" y="0"/>
                </a:cxn>
                <a:cxn ang="0">
                  <a:pos x="72" y="1"/>
                </a:cxn>
                <a:cxn ang="0">
                  <a:pos x="60" y="3"/>
                </a:cxn>
                <a:cxn ang="0">
                  <a:pos x="49" y="6"/>
                </a:cxn>
                <a:cxn ang="0">
                  <a:pos x="38" y="9"/>
                </a:cxn>
                <a:cxn ang="0">
                  <a:pos x="29" y="13"/>
                </a:cxn>
                <a:cxn ang="0">
                  <a:pos x="20" y="17"/>
                </a:cxn>
                <a:cxn ang="0">
                  <a:pos x="12" y="22"/>
                </a:cxn>
                <a:cxn ang="0">
                  <a:pos x="7" y="27"/>
                </a:cxn>
                <a:cxn ang="0">
                  <a:pos x="3" y="32"/>
                </a:cxn>
                <a:cxn ang="0">
                  <a:pos x="1" y="38"/>
                </a:cxn>
                <a:cxn ang="0">
                  <a:pos x="0" y="44"/>
                </a:cxn>
                <a:cxn ang="0">
                  <a:pos x="3" y="44"/>
                </a:cxn>
                <a:cxn ang="0">
                  <a:pos x="4" y="38"/>
                </a:cxn>
                <a:cxn ang="0">
                  <a:pos x="6" y="33"/>
                </a:cxn>
                <a:cxn ang="0">
                  <a:pos x="9" y="27"/>
                </a:cxn>
                <a:cxn ang="0">
                  <a:pos x="15" y="22"/>
                </a:cxn>
                <a:cxn ang="0">
                  <a:pos x="22" y="18"/>
                </a:cxn>
                <a:cxn ang="0">
                  <a:pos x="31" y="14"/>
                </a:cxn>
                <a:cxn ang="0">
                  <a:pos x="39" y="10"/>
                </a:cxn>
                <a:cxn ang="0">
                  <a:pos x="50" y="7"/>
                </a:cxn>
                <a:cxn ang="0">
                  <a:pos x="61" y="4"/>
                </a:cxn>
                <a:cxn ang="0">
                  <a:pos x="73" y="2"/>
                </a:cxn>
                <a:cxn ang="0">
                  <a:pos x="85" y="1"/>
                </a:cxn>
                <a:cxn ang="0">
                  <a:pos x="98" y="1"/>
                </a:cxn>
                <a:cxn ang="0">
                  <a:pos x="98" y="0"/>
                </a:cxn>
              </a:cxnLst>
              <a:rect l="0" t="0" r="r" b="b"/>
              <a:pathLst>
                <a:path w="98" h="44">
                  <a:moveTo>
                    <a:pt x="98" y="0"/>
                  </a:moveTo>
                  <a:lnTo>
                    <a:pt x="84" y="0"/>
                  </a:lnTo>
                  <a:lnTo>
                    <a:pt x="72" y="1"/>
                  </a:lnTo>
                  <a:lnTo>
                    <a:pt x="60" y="3"/>
                  </a:lnTo>
                  <a:lnTo>
                    <a:pt x="49" y="6"/>
                  </a:lnTo>
                  <a:lnTo>
                    <a:pt x="38" y="9"/>
                  </a:lnTo>
                  <a:lnTo>
                    <a:pt x="29" y="13"/>
                  </a:lnTo>
                  <a:lnTo>
                    <a:pt x="20" y="17"/>
                  </a:lnTo>
                  <a:lnTo>
                    <a:pt x="12" y="22"/>
                  </a:lnTo>
                  <a:lnTo>
                    <a:pt x="7" y="27"/>
                  </a:lnTo>
                  <a:lnTo>
                    <a:pt x="3" y="32"/>
                  </a:lnTo>
                  <a:lnTo>
                    <a:pt x="1" y="38"/>
                  </a:lnTo>
                  <a:lnTo>
                    <a:pt x="0" y="44"/>
                  </a:lnTo>
                  <a:lnTo>
                    <a:pt x="3" y="44"/>
                  </a:lnTo>
                  <a:lnTo>
                    <a:pt x="4" y="38"/>
                  </a:lnTo>
                  <a:lnTo>
                    <a:pt x="6" y="33"/>
                  </a:lnTo>
                  <a:lnTo>
                    <a:pt x="9" y="27"/>
                  </a:lnTo>
                  <a:lnTo>
                    <a:pt x="15" y="22"/>
                  </a:lnTo>
                  <a:lnTo>
                    <a:pt x="22" y="18"/>
                  </a:lnTo>
                  <a:lnTo>
                    <a:pt x="31" y="14"/>
                  </a:lnTo>
                  <a:lnTo>
                    <a:pt x="39" y="10"/>
                  </a:lnTo>
                  <a:lnTo>
                    <a:pt x="50" y="7"/>
                  </a:lnTo>
                  <a:lnTo>
                    <a:pt x="61" y="4"/>
                  </a:lnTo>
                  <a:lnTo>
                    <a:pt x="73" y="2"/>
                  </a:lnTo>
                  <a:lnTo>
                    <a:pt x="85" y="1"/>
                  </a:lnTo>
                  <a:lnTo>
                    <a:pt x="98" y="1"/>
                  </a:lnTo>
                  <a:lnTo>
                    <a:pt x="98" y="0"/>
                  </a:lnTo>
                  <a:close/>
                </a:path>
              </a:pathLst>
            </a:custGeom>
            <a:solidFill>
              <a:srgbClr val="5D5DC1"/>
            </a:solidFill>
            <a:ln w="9525">
              <a:noFill/>
              <a:round/>
              <a:headEnd/>
              <a:tailEnd/>
            </a:ln>
            <a:effectLst/>
          </p:spPr>
          <p:txBody>
            <a:bodyPr wrap="none" anchor="ctr"/>
            <a:lstStyle/>
            <a:p>
              <a:endParaRPr lang="en-IN"/>
            </a:p>
          </p:txBody>
        </p:sp>
        <p:sp>
          <p:nvSpPr>
            <p:cNvPr id="6031" name="Freeform 1935"/>
            <p:cNvSpPr>
              <a:spLocks noChangeArrowheads="1"/>
            </p:cNvSpPr>
            <p:nvPr/>
          </p:nvSpPr>
          <p:spPr bwMode="auto">
            <a:xfrm>
              <a:off x="1595" y="1565"/>
              <a:ext cx="104" cy="46"/>
            </a:xfrm>
            <a:custGeom>
              <a:avLst/>
              <a:gdLst/>
              <a:ahLst/>
              <a:cxnLst>
                <a:cxn ang="0">
                  <a:pos x="95" y="0"/>
                </a:cxn>
                <a:cxn ang="0">
                  <a:pos x="82" y="0"/>
                </a:cxn>
                <a:cxn ang="0">
                  <a:pos x="70" y="1"/>
                </a:cxn>
                <a:cxn ang="0">
                  <a:pos x="58" y="3"/>
                </a:cxn>
                <a:cxn ang="0">
                  <a:pos x="47" y="6"/>
                </a:cxn>
                <a:cxn ang="0">
                  <a:pos x="36" y="9"/>
                </a:cxn>
                <a:cxn ang="0">
                  <a:pos x="28" y="13"/>
                </a:cxn>
                <a:cxn ang="0">
                  <a:pos x="19" y="17"/>
                </a:cxn>
                <a:cxn ang="0">
                  <a:pos x="12" y="21"/>
                </a:cxn>
                <a:cxn ang="0">
                  <a:pos x="6" y="26"/>
                </a:cxn>
                <a:cxn ang="0">
                  <a:pos x="3" y="32"/>
                </a:cxn>
                <a:cxn ang="0">
                  <a:pos x="1" y="37"/>
                </a:cxn>
                <a:cxn ang="0">
                  <a:pos x="0" y="43"/>
                </a:cxn>
                <a:cxn ang="0">
                  <a:pos x="3" y="43"/>
                </a:cxn>
                <a:cxn ang="0">
                  <a:pos x="4" y="37"/>
                </a:cxn>
                <a:cxn ang="0">
                  <a:pos x="6" y="31"/>
                </a:cxn>
                <a:cxn ang="0">
                  <a:pos x="10" y="25"/>
                </a:cxn>
                <a:cxn ang="0">
                  <a:pos x="17" y="21"/>
                </a:cxn>
                <a:cxn ang="0">
                  <a:pos x="25" y="16"/>
                </a:cxn>
                <a:cxn ang="0">
                  <a:pos x="34" y="12"/>
                </a:cxn>
                <a:cxn ang="0">
                  <a:pos x="45" y="8"/>
                </a:cxn>
                <a:cxn ang="0">
                  <a:pos x="56" y="5"/>
                </a:cxn>
                <a:cxn ang="0">
                  <a:pos x="69" y="3"/>
                </a:cxn>
                <a:cxn ang="0">
                  <a:pos x="81" y="2"/>
                </a:cxn>
                <a:cxn ang="0">
                  <a:pos x="95" y="1"/>
                </a:cxn>
                <a:cxn ang="0">
                  <a:pos x="95" y="0"/>
                </a:cxn>
              </a:cxnLst>
              <a:rect l="0" t="0" r="r" b="b"/>
              <a:pathLst>
                <a:path w="95" h="43">
                  <a:moveTo>
                    <a:pt x="95" y="0"/>
                  </a:moveTo>
                  <a:lnTo>
                    <a:pt x="82" y="0"/>
                  </a:lnTo>
                  <a:lnTo>
                    <a:pt x="70" y="1"/>
                  </a:lnTo>
                  <a:lnTo>
                    <a:pt x="58" y="3"/>
                  </a:lnTo>
                  <a:lnTo>
                    <a:pt x="47" y="6"/>
                  </a:lnTo>
                  <a:lnTo>
                    <a:pt x="36" y="9"/>
                  </a:lnTo>
                  <a:lnTo>
                    <a:pt x="28" y="13"/>
                  </a:lnTo>
                  <a:lnTo>
                    <a:pt x="19" y="17"/>
                  </a:lnTo>
                  <a:lnTo>
                    <a:pt x="12" y="21"/>
                  </a:lnTo>
                  <a:lnTo>
                    <a:pt x="6" y="26"/>
                  </a:lnTo>
                  <a:lnTo>
                    <a:pt x="3" y="32"/>
                  </a:lnTo>
                  <a:lnTo>
                    <a:pt x="1" y="37"/>
                  </a:lnTo>
                  <a:lnTo>
                    <a:pt x="0" y="43"/>
                  </a:lnTo>
                  <a:lnTo>
                    <a:pt x="3" y="43"/>
                  </a:lnTo>
                  <a:lnTo>
                    <a:pt x="4" y="37"/>
                  </a:lnTo>
                  <a:lnTo>
                    <a:pt x="6" y="31"/>
                  </a:lnTo>
                  <a:lnTo>
                    <a:pt x="10" y="25"/>
                  </a:lnTo>
                  <a:lnTo>
                    <a:pt x="17" y="21"/>
                  </a:lnTo>
                  <a:lnTo>
                    <a:pt x="25" y="16"/>
                  </a:lnTo>
                  <a:lnTo>
                    <a:pt x="34" y="12"/>
                  </a:lnTo>
                  <a:lnTo>
                    <a:pt x="45" y="8"/>
                  </a:lnTo>
                  <a:lnTo>
                    <a:pt x="56" y="5"/>
                  </a:lnTo>
                  <a:lnTo>
                    <a:pt x="69" y="3"/>
                  </a:lnTo>
                  <a:lnTo>
                    <a:pt x="81" y="2"/>
                  </a:lnTo>
                  <a:lnTo>
                    <a:pt x="95" y="1"/>
                  </a:lnTo>
                  <a:lnTo>
                    <a:pt x="95" y="0"/>
                  </a:lnTo>
                  <a:close/>
                </a:path>
              </a:pathLst>
            </a:custGeom>
            <a:solidFill>
              <a:srgbClr val="5858C4"/>
            </a:solidFill>
            <a:ln w="9525">
              <a:noFill/>
              <a:round/>
              <a:headEnd/>
              <a:tailEnd/>
            </a:ln>
            <a:effectLst/>
          </p:spPr>
          <p:txBody>
            <a:bodyPr wrap="none" anchor="ctr"/>
            <a:lstStyle/>
            <a:p>
              <a:endParaRPr lang="en-IN"/>
            </a:p>
          </p:txBody>
        </p:sp>
        <p:sp>
          <p:nvSpPr>
            <p:cNvPr id="6032" name="Freeform 1936"/>
            <p:cNvSpPr>
              <a:spLocks noChangeArrowheads="1"/>
            </p:cNvSpPr>
            <p:nvPr/>
          </p:nvSpPr>
          <p:spPr bwMode="auto">
            <a:xfrm>
              <a:off x="1598" y="1566"/>
              <a:ext cx="100" cy="45"/>
            </a:xfrm>
            <a:custGeom>
              <a:avLst/>
              <a:gdLst/>
              <a:ahLst/>
              <a:cxnLst>
                <a:cxn ang="0">
                  <a:pos x="92" y="0"/>
                </a:cxn>
                <a:cxn ang="0">
                  <a:pos x="78" y="1"/>
                </a:cxn>
                <a:cxn ang="0">
                  <a:pos x="66" y="2"/>
                </a:cxn>
                <a:cxn ang="0">
                  <a:pos x="53" y="4"/>
                </a:cxn>
                <a:cxn ang="0">
                  <a:pos x="42" y="7"/>
                </a:cxn>
                <a:cxn ang="0">
                  <a:pos x="31" y="11"/>
                </a:cxn>
                <a:cxn ang="0">
                  <a:pos x="22" y="15"/>
                </a:cxn>
                <a:cxn ang="0">
                  <a:pos x="14" y="20"/>
                </a:cxn>
                <a:cxn ang="0">
                  <a:pos x="7" y="24"/>
                </a:cxn>
                <a:cxn ang="0">
                  <a:pos x="3" y="30"/>
                </a:cxn>
                <a:cxn ang="0">
                  <a:pos x="1" y="36"/>
                </a:cxn>
                <a:cxn ang="0">
                  <a:pos x="0" y="42"/>
                </a:cxn>
                <a:cxn ang="0">
                  <a:pos x="2" y="42"/>
                </a:cxn>
                <a:cxn ang="0">
                  <a:pos x="3" y="36"/>
                </a:cxn>
                <a:cxn ang="0">
                  <a:pos x="5" y="31"/>
                </a:cxn>
                <a:cxn ang="0">
                  <a:pos x="10" y="25"/>
                </a:cxn>
                <a:cxn ang="0">
                  <a:pos x="16" y="20"/>
                </a:cxn>
                <a:cxn ang="0">
                  <a:pos x="24" y="16"/>
                </a:cxn>
                <a:cxn ang="0">
                  <a:pos x="33" y="12"/>
                </a:cxn>
                <a:cxn ang="0">
                  <a:pos x="43" y="8"/>
                </a:cxn>
                <a:cxn ang="0">
                  <a:pos x="54" y="5"/>
                </a:cxn>
                <a:cxn ang="0">
                  <a:pos x="67" y="3"/>
                </a:cxn>
                <a:cxn ang="0">
                  <a:pos x="78" y="2"/>
                </a:cxn>
                <a:cxn ang="0">
                  <a:pos x="92" y="2"/>
                </a:cxn>
                <a:cxn ang="0">
                  <a:pos x="92" y="0"/>
                </a:cxn>
              </a:cxnLst>
              <a:rect l="0" t="0" r="r" b="b"/>
              <a:pathLst>
                <a:path w="92" h="42">
                  <a:moveTo>
                    <a:pt x="92" y="0"/>
                  </a:moveTo>
                  <a:lnTo>
                    <a:pt x="78" y="1"/>
                  </a:lnTo>
                  <a:lnTo>
                    <a:pt x="66" y="2"/>
                  </a:lnTo>
                  <a:lnTo>
                    <a:pt x="53" y="4"/>
                  </a:lnTo>
                  <a:lnTo>
                    <a:pt x="42" y="7"/>
                  </a:lnTo>
                  <a:lnTo>
                    <a:pt x="31" y="11"/>
                  </a:lnTo>
                  <a:lnTo>
                    <a:pt x="22" y="15"/>
                  </a:lnTo>
                  <a:lnTo>
                    <a:pt x="14" y="20"/>
                  </a:lnTo>
                  <a:lnTo>
                    <a:pt x="7" y="24"/>
                  </a:lnTo>
                  <a:lnTo>
                    <a:pt x="3" y="30"/>
                  </a:lnTo>
                  <a:lnTo>
                    <a:pt x="1" y="36"/>
                  </a:lnTo>
                  <a:lnTo>
                    <a:pt x="0" y="42"/>
                  </a:lnTo>
                  <a:lnTo>
                    <a:pt x="2" y="42"/>
                  </a:lnTo>
                  <a:lnTo>
                    <a:pt x="3" y="36"/>
                  </a:lnTo>
                  <a:lnTo>
                    <a:pt x="5" y="31"/>
                  </a:lnTo>
                  <a:lnTo>
                    <a:pt x="10" y="25"/>
                  </a:lnTo>
                  <a:lnTo>
                    <a:pt x="16" y="20"/>
                  </a:lnTo>
                  <a:lnTo>
                    <a:pt x="24" y="16"/>
                  </a:lnTo>
                  <a:lnTo>
                    <a:pt x="33" y="12"/>
                  </a:lnTo>
                  <a:lnTo>
                    <a:pt x="43" y="8"/>
                  </a:lnTo>
                  <a:lnTo>
                    <a:pt x="54" y="5"/>
                  </a:lnTo>
                  <a:lnTo>
                    <a:pt x="67" y="3"/>
                  </a:lnTo>
                  <a:lnTo>
                    <a:pt x="78" y="2"/>
                  </a:lnTo>
                  <a:lnTo>
                    <a:pt x="92" y="2"/>
                  </a:lnTo>
                  <a:lnTo>
                    <a:pt x="92" y="0"/>
                  </a:lnTo>
                  <a:close/>
                </a:path>
              </a:pathLst>
            </a:custGeom>
            <a:solidFill>
              <a:srgbClr val="5353C8"/>
            </a:solidFill>
            <a:ln w="9525">
              <a:noFill/>
              <a:round/>
              <a:headEnd/>
              <a:tailEnd/>
            </a:ln>
            <a:effectLst/>
          </p:spPr>
          <p:txBody>
            <a:bodyPr wrap="none" anchor="ctr"/>
            <a:lstStyle/>
            <a:p>
              <a:endParaRPr lang="en-IN"/>
            </a:p>
          </p:txBody>
        </p:sp>
        <p:sp>
          <p:nvSpPr>
            <p:cNvPr id="6033" name="Freeform 1937"/>
            <p:cNvSpPr>
              <a:spLocks noChangeArrowheads="1"/>
            </p:cNvSpPr>
            <p:nvPr/>
          </p:nvSpPr>
          <p:spPr bwMode="auto">
            <a:xfrm>
              <a:off x="1600" y="1569"/>
              <a:ext cx="98" cy="43"/>
            </a:xfrm>
            <a:custGeom>
              <a:avLst/>
              <a:gdLst/>
              <a:ahLst/>
              <a:cxnLst>
                <a:cxn ang="0">
                  <a:pos x="90" y="0"/>
                </a:cxn>
                <a:cxn ang="0">
                  <a:pos x="76" y="0"/>
                </a:cxn>
                <a:cxn ang="0">
                  <a:pos x="65" y="1"/>
                </a:cxn>
                <a:cxn ang="0">
                  <a:pos x="52" y="3"/>
                </a:cxn>
                <a:cxn ang="0">
                  <a:pos x="41" y="6"/>
                </a:cxn>
                <a:cxn ang="0">
                  <a:pos x="31" y="10"/>
                </a:cxn>
                <a:cxn ang="0">
                  <a:pos x="22" y="14"/>
                </a:cxn>
                <a:cxn ang="0">
                  <a:pos x="14" y="18"/>
                </a:cxn>
                <a:cxn ang="0">
                  <a:pos x="8" y="23"/>
                </a:cxn>
                <a:cxn ang="0">
                  <a:pos x="3" y="29"/>
                </a:cxn>
                <a:cxn ang="0">
                  <a:pos x="1" y="34"/>
                </a:cxn>
                <a:cxn ang="0">
                  <a:pos x="0" y="40"/>
                </a:cxn>
                <a:cxn ang="0">
                  <a:pos x="3" y="40"/>
                </a:cxn>
                <a:cxn ang="0">
                  <a:pos x="4" y="35"/>
                </a:cxn>
                <a:cxn ang="0">
                  <a:pos x="6" y="29"/>
                </a:cxn>
                <a:cxn ang="0">
                  <a:pos x="11" y="24"/>
                </a:cxn>
                <a:cxn ang="0">
                  <a:pos x="17" y="18"/>
                </a:cxn>
                <a:cxn ang="0">
                  <a:pos x="24" y="15"/>
                </a:cxn>
                <a:cxn ang="0">
                  <a:pos x="33" y="11"/>
                </a:cxn>
                <a:cxn ang="0">
                  <a:pos x="43" y="7"/>
                </a:cxn>
                <a:cxn ang="0">
                  <a:pos x="53" y="5"/>
                </a:cxn>
                <a:cxn ang="0">
                  <a:pos x="65" y="3"/>
                </a:cxn>
                <a:cxn ang="0">
                  <a:pos x="77" y="1"/>
                </a:cxn>
                <a:cxn ang="0">
                  <a:pos x="90" y="1"/>
                </a:cxn>
                <a:cxn ang="0">
                  <a:pos x="90" y="0"/>
                </a:cxn>
              </a:cxnLst>
              <a:rect l="0" t="0" r="r" b="b"/>
              <a:pathLst>
                <a:path w="90" h="40">
                  <a:moveTo>
                    <a:pt x="90" y="0"/>
                  </a:moveTo>
                  <a:lnTo>
                    <a:pt x="76" y="0"/>
                  </a:lnTo>
                  <a:lnTo>
                    <a:pt x="65" y="1"/>
                  </a:lnTo>
                  <a:lnTo>
                    <a:pt x="52" y="3"/>
                  </a:lnTo>
                  <a:lnTo>
                    <a:pt x="41" y="6"/>
                  </a:lnTo>
                  <a:lnTo>
                    <a:pt x="31" y="10"/>
                  </a:lnTo>
                  <a:lnTo>
                    <a:pt x="22" y="14"/>
                  </a:lnTo>
                  <a:lnTo>
                    <a:pt x="14" y="18"/>
                  </a:lnTo>
                  <a:lnTo>
                    <a:pt x="8" y="23"/>
                  </a:lnTo>
                  <a:lnTo>
                    <a:pt x="3" y="29"/>
                  </a:lnTo>
                  <a:lnTo>
                    <a:pt x="1" y="34"/>
                  </a:lnTo>
                  <a:lnTo>
                    <a:pt x="0" y="40"/>
                  </a:lnTo>
                  <a:lnTo>
                    <a:pt x="3" y="40"/>
                  </a:lnTo>
                  <a:lnTo>
                    <a:pt x="4" y="35"/>
                  </a:lnTo>
                  <a:lnTo>
                    <a:pt x="6" y="29"/>
                  </a:lnTo>
                  <a:lnTo>
                    <a:pt x="11" y="24"/>
                  </a:lnTo>
                  <a:lnTo>
                    <a:pt x="17" y="18"/>
                  </a:lnTo>
                  <a:lnTo>
                    <a:pt x="24" y="15"/>
                  </a:lnTo>
                  <a:lnTo>
                    <a:pt x="33" y="11"/>
                  </a:lnTo>
                  <a:lnTo>
                    <a:pt x="43" y="7"/>
                  </a:lnTo>
                  <a:lnTo>
                    <a:pt x="53" y="5"/>
                  </a:lnTo>
                  <a:lnTo>
                    <a:pt x="65" y="3"/>
                  </a:lnTo>
                  <a:lnTo>
                    <a:pt x="77" y="1"/>
                  </a:lnTo>
                  <a:lnTo>
                    <a:pt x="90" y="1"/>
                  </a:lnTo>
                  <a:lnTo>
                    <a:pt x="90" y="0"/>
                  </a:lnTo>
                  <a:close/>
                </a:path>
              </a:pathLst>
            </a:custGeom>
            <a:solidFill>
              <a:srgbClr val="4E4ECB"/>
            </a:solidFill>
            <a:ln w="9525">
              <a:noFill/>
              <a:round/>
              <a:headEnd/>
              <a:tailEnd/>
            </a:ln>
            <a:effectLst/>
          </p:spPr>
          <p:txBody>
            <a:bodyPr wrap="none" anchor="ctr"/>
            <a:lstStyle/>
            <a:p>
              <a:endParaRPr lang="en-IN"/>
            </a:p>
          </p:txBody>
        </p:sp>
        <p:sp>
          <p:nvSpPr>
            <p:cNvPr id="6034" name="Freeform 1938"/>
            <p:cNvSpPr>
              <a:spLocks noChangeArrowheads="1"/>
            </p:cNvSpPr>
            <p:nvPr/>
          </p:nvSpPr>
          <p:spPr bwMode="auto">
            <a:xfrm>
              <a:off x="1604" y="1569"/>
              <a:ext cx="95" cy="42"/>
            </a:xfrm>
            <a:custGeom>
              <a:avLst/>
              <a:gdLst/>
              <a:ahLst/>
              <a:cxnLst>
                <a:cxn ang="0">
                  <a:pos x="87" y="0"/>
                </a:cxn>
                <a:cxn ang="0">
                  <a:pos x="74" y="0"/>
                </a:cxn>
                <a:cxn ang="0">
                  <a:pos x="62" y="2"/>
                </a:cxn>
                <a:cxn ang="0">
                  <a:pos x="50" y="4"/>
                </a:cxn>
                <a:cxn ang="0">
                  <a:pos x="40" y="6"/>
                </a:cxn>
                <a:cxn ang="0">
                  <a:pos x="30" y="10"/>
                </a:cxn>
                <a:cxn ang="0">
                  <a:pos x="21" y="14"/>
                </a:cxn>
                <a:cxn ang="0">
                  <a:pos x="14" y="17"/>
                </a:cxn>
                <a:cxn ang="0">
                  <a:pos x="8" y="23"/>
                </a:cxn>
                <a:cxn ang="0">
                  <a:pos x="3" y="28"/>
                </a:cxn>
                <a:cxn ang="0">
                  <a:pos x="1" y="34"/>
                </a:cxn>
                <a:cxn ang="0">
                  <a:pos x="0" y="39"/>
                </a:cxn>
                <a:cxn ang="0">
                  <a:pos x="3" y="39"/>
                </a:cxn>
                <a:cxn ang="0">
                  <a:pos x="4" y="34"/>
                </a:cxn>
                <a:cxn ang="0">
                  <a:pos x="6" y="28"/>
                </a:cxn>
                <a:cxn ang="0">
                  <a:pos x="11" y="23"/>
                </a:cxn>
                <a:cxn ang="0">
                  <a:pos x="17" y="18"/>
                </a:cxn>
                <a:cxn ang="0">
                  <a:pos x="23" y="15"/>
                </a:cxn>
                <a:cxn ang="0">
                  <a:pos x="32" y="11"/>
                </a:cxn>
                <a:cxn ang="0">
                  <a:pos x="42" y="7"/>
                </a:cxn>
                <a:cxn ang="0">
                  <a:pos x="52" y="5"/>
                </a:cxn>
                <a:cxn ang="0">
                  <a:pos x="63" y="3"/>
                </a:cxn>
                <a:cxn ang="0">
                  <a:pos x="74" y="2"/>
                </a:cxn>
                <a:cxn ang="0">
                  <a:pos x="87" y="1"/>
                </a:cxn>
                <a:cxn ang="0">
                  <a:pos x="87" y="0"/>
                </a:cxn>
              </a:cxnLst>
              <a:rect l="0" t="0" r="r" b="b"/>
              <a:pathLst>
                <a:path w="87" h="39">
                  <a:moveTo>
                    <a:pt x="87" y="0"/>
                  </a:moveTo>
                  <a:lnTo>
                    <a:pt x="74" y="0"/>
                  </a:lnTo>
                  <a:lnTo>
                    <a:pt x="62" y="2"/>
                  </a:lnTo>
                  <a:lnTo>
                    <a:pt x="50" y="4"/>
                  </a:lnTo>
                  <a:lnTo>
                    <a:pt x="40" y="6"/>
                  </a:lnTo>
                  <a:lnTo>
                    <a:pt x="30" y="10"/>
                  </a:lnTo>
                  <a:lnTo>
                    <a:pt x="21" y="14"/>
                  </a:lnTo>
                  <a:lnTo>
                    <a:pt x="14" y="17"/>
                  </a:lnTo>
                  <a:lnTo>
                    <a:pt x="8" y="23"/>
                  </a:lnTo>
                  <a:lnTo>
                    <a:pt x="3" y="28"/>
                  </a:lnTo>
                  <a:lnTo>
                    <a:pt x="1" y="34"/>
                  </a:lnTo>
                  <a:lnTo>
                    <a:pt x="0" y="39"/>
                  </a:lnTo>
                  <a:lnTo>
                    <a:pt x="3" y="39"/>
                  </a:lnTo>
                  <a:lnTo>
                    <a:pt x="4" y="34"/>
                  </a:lnTo>
                  <a:lnTo>
                    <a:pt x="6" y="28"/>
                  </a:lnTo>
                  <a:lnTo>
                    <a:pt x="11" y="23"/>
                  </a:lnTo>
                  <a:lnTo>
                    <a:pt x="17" y="18"/>
                  </a:lnTo>
                  <a:lnTo>
                    <a:pt x="23" y="15"/>
                  </a:lnTo>
                  <a:lnTo>
                    <a:pt x="32" y="11"/>
                  </a:lnTo>
                  <a:lnTo>
                    <a:pt x="42" y="7"/>
                  </a:lnTo>
                  <a:lnTo>
                    <a:pt x="52" y="5"/>
                  </a:lnTo>
                  <a:lnTo>
                    <a:pt x="63" y="3"/>
                  </a:lnTo>
                  <a:lnTo>
                    <a:pt x="74" y="2"/>
                  </a:lnTo>
                  <a:lnTo>
                    <a:pt x="87" y="1"/>
                  </a:lnTo>
                  <a:lnTo>
                    <a:pt x="87" y="0"/>
                  </a:lnTo>
                  <a:close/>
                </a:path>
              </a:pathLst>
            </a:custGeom>
            <a:solidFill>
              <a:srgbClr val="4949CF"/>
            </a:solidFill>
            <a:ln w="9525">
              <a:noFill/>
              <a:round/>
              <a:headEnd/>
              <a:tailEnd/>
            </a:ln>
            <a:effectLst/>
          </p:spPr>
          <p:txBody>
            <a:bodyPr wrap="none" anchor="ctr"/>
            <a:lstStyle/>
            <a:p>
              <a:endParaRPr lang="en-IN"/>
            </a:p>
          </p:txBody>
        </p:sp>
        <p:sp>
          <p:nvSpPr>
            <p:cNvPr id="6035" name="Freeform 1939"/>
            <p:cNvSpPr>
              <a:spLocks noChangeArrowheads="1"/>
            </p:cNvSpPr>
            <p:nvPr/>
          </p:nvSpPr>
          <p:spPr bwMode="auto">
            <a:xfrm>
              <a:off x="1607" y="1571"/>
              <a:ext cx="92" cy="41"/>
            </a:xfrm>
            <a:custGeom>
              <a:avLst/>
              <a:gdLst/>
              <a:ahLst/>
              <a:cxnLst>
                <a:cxn ang="0">
                  <a:pos x="84" y="0"/>
                </a:cxn>
                <a:cxn ang="0">
                  <a:pos x="71" y="1"/>
                </a:cxn>
                <a:cxn ang="0">
                  <a:pos x="60" y="2"/>
                </a:cxn>
                <a:cxn ang="0">
                  <a:pos x="49" y="4"/>
                </a:cxn>
                <a:cxn ang="0">
                  <a:pos x="39" y="6"/>
                </a:cxn>
                <a:cxn ang="0">
                  <a:pos x="29" y="10"/>
                </a:cxn>
                <a:cxn ang="0">
                  <a:pos x="20" y="14"/>
                </a:cxn>
                <a:cxn ang="0">
                  <a:pos x="14" y="17"/>
                </a:cxn>
                <a:cxn ang="0">
                  <a:pos x="8" y="22"/>
                </a:cxn>
                <a:cxn ang="0">
                  <a:pos x="3" y="27"/>
                </a:cxn>
                <a:cxn ang="0">
                  <a:pos x="1" y="33"/>
                </a:cxn>
                <a:cxn ang="0">
                  <a:pos x="0" y="38"/>
                </a:cxn>
                <a:cxn ang="0">
                  <a:pos x="3" y="38"/>
                </a:cxn>
                <a:cxn ang="0">
                  <a:pos x="4" y="33"/>
                </a:cxn>
                <a:cxn ang="0">
                  <a:pos x="6" y="28"/>
                </a:cxn>
                <a:cxn ang="0">
                  <a:pos x="10" y="23"/>
                </a:cxn>
                <a:cxn ang="0">
                  <a:pos x="16" y="18"/>
                </a:cxn>
                <a:cxn ang="0">
                  <a:pos x="22" y="15"/>
                </a:cxn>
                <a:cxn ang="0">
                  <a:pos x="31" y="11"/>
                </a:cxn>
                <a:cxn ang="0">
                  <a:pos x="40" y="8"/>
                </a:cxn>
                <a:cxn ang="0">
                  <a:pos x="50" y="5"/>
                </a:cxn>
                <a:cxn ang="0">
                  <a:pos x="61" y="3"/>
                </a:cxn>
                <a:cxn ang="0">
                  <a:pos x="72" y="2"/>
                </a:cxn>
                <a:cxn ang="0">
                  <a:pos x="84" y="2"/>
                </a:cxn>
                <a:cxn ang="0">
                  <a:pos x="84" y="0"/>
                </a:cxn>
              </a:cxnLst>
              <a:rect l="0" t="0" r="r" b="b"/>
              <a:pathLst>
                <a:path w="84" h="38">
                  <a:moveTo>
                    <a:pt x="84" y="0"/>
                  </a:moveTo>
                  <a:lnTo>
                    <a:pt x="71" y="1"/>
                  </a:lnTo>
                  <a:lnTo>
                    <a:pt x="60" y="2"/>
                  </a:lnTo>
                  <a:lnTo>
                    <a:pt x="49" y="4"/>
                  </a:lnTo>
                  <a:lnTo>
                    <a:pt x="39" y="6"/>
                  </a:lnTo>
                  <a:lnTo>
                    <a:pt x="29" y="10"/>
                  </a:lnTo>
                  <a:lnTo>
                    <a:pt x="20" y="14"/>
                  </a:lnTo>
                  <a:lnTo>
                    <a:pt x="14" y="17"/>
                  </a:lnTo>
                  <a:lnTo>
                    <a:pt x="8" y="22"/>
                  </a:lnTo>
                  <a:lnTo>
                    <a:pt x="3" y="27"/>
                  </a:lnTo>
                  <a:lnTo>
                    <a:pt x="1" y="33"/>
                  </a:lnTo>
                  <a:lnTo>
                    <a:pt x="0" y="38"/>
                  </a:lnTo>
                  <a:lnTo>
                    <a:pt x="3" y="38"/>
                  </a:lnTo>
                  <a:lnTo>
                    <a:pt x="4" y="33"/>
                  </a:lnTo>
                  <a:lnTo>
                    <a:pt x="6" y="28"/>
                  </a:lnTo>
                  <a:lnTo>
                    <a:pt x="10" y="23"/>
                  </a:lnTo>
                  <a:lnTo>
                    <a:pt x="16" y="18"/>
                  </a:lnTo>
                  <a:lnTo>
                    <a:pt x="22" y="15"/>
                  </a:lnTo>
                  <a:lnTo>
                    <a:pt x="31" y="11"/>
                  </a:lnTo>
                  <a:lnTo>
                    <a:pt x="40" y="8"/>
                  </a:lnTo>
                  <a:lnTo>
                    <a:pt x="50" y="5"/>
                  </a:lnTo>
                  <a:lnTo>
                    <a:pt x="61" y="3"/>
                  </a:lnTo>
                  <a:lnTo>
                    <a:pt x="72" y="2"/>
                  </a:lnTo>
                  <a:lnTo>
                    <a:pt x="84" y="2"/>
                  </a:lnTo>
                  <a:lnTo>
                    <a:pt x="84" y="0"/>
                  </a:lnTo>
                  <a:close/>
                </a:path>
              </a:pathLst>
            </a:custGeom>
            <a:solidFill>
              <a:srgbClr val="4343D2"/>
            </a:solidFill>
            <a:ln w="9525">
              <a:noFill/>
              <a:round/>
              <a:headEnd/>
              <a:tailEnd/>
            </a:ln>
            <a:effectLst/>
          </p:spPr>
          <p:txBody>
            <a:bodyPr wrap="none" anchor="ctr"/>
            <a:lstStyle/>
            <a:p>
              <a:endParaRPr lang="en-IN"/>
            </a:p>
          </p:txBody>
        </p:sp>
        <p:sp>
          <p:nvSpPr>
            <p:cNvPr id="6036" name="Freeform 1940"/>
            <p:cNvSpPr>
              <a:spLocks noChangeArrowheads="1"/>
            </p:cNvSpPr>
            <p:nvPr/>
          </p:nvSpPr>
          <p:spPr bwMode="auto">
            <a:xfrm>
              <a:off x="1611" y="1573"/>
              <a:ext cx="88" cy="38"/>
            </a:xfrm>
            <a:custGeom>
              <a:avLst/>
              <a:gdLst/>
              <a:ahLst/>
              <a:cxnLst>
                <a:cxn ang="0">
                  <a:pos x="81" y="0"/>
                </a:cxn>
                <a:cxn ang="0">
                  <a:pos x="69" y="0"/>
                </a:cxn>
                <a:cxn ang="0">
                  <a:pos x="58" y="1"/>
                </a:cxn>
                <a:cxn ang="0">
                  <a:pos x="47" y="3"/>
                </a:cxn>
                <a:cxn ang="0">
                  <a:pos x="37" y="6"/>
                </a:cxn>
                <a:cxn ang="0">
                  <a:pos x="28" y="9"/>
                </a:cxn>
                <a:cxn ang="0">
                  <a:pos x="19" y="13"/>
                </a:cxn>
                <a:cxn ang="0">
                  <a:pos x="13" y="16"/>
                </a:cxn>
                <a:cxn ang="0">
                  <a:pos x="7" y="21"/>
                </a:cxn>
                <a:cxn ang="0">
                  <a:pos x="3" y="26"/>
                </a:cxn>
                <a:cxn ang="0">
                  <a:pos x="1" y="31"/>
                </a:cxn>
                <a:cxn ang="0">
                  <a:pos x="0" y="36"/>
                </a:cxn>
                <a:cxn ang="0">
                  <a:pos x="3" y="36"/>
                </a:cxn>
                <a:cxn ang="0">
                  <a:pos x="4" y="31"/>
                </a:cxn>
                <a:cxn ang="0">
                  <a:pos x="7" y="25"/>
                </a:cxn>
                <a:cxn ang="0">
                  <a:pos x="12" y="20"/>
                </a:cxn>
                <a:cxn ang="0">
                  <a:pos x="17" y="15"/>
                </a:cxn>
                <a:cxn ang="0">
                  <a:pos x="25" y="12"/>
                </a:cxn>
                <a:cxn ang="0">
                  <a:pos x="35" y="8"/>
                </a:cxn>
                <a:cxn ang="0">
                  <a:pos x="45" y="5"/>
                </a:cxn>
                <a:cxn ang="0">
                  <a:pos x="57" y="3"/>
                </a:cxn>
                <a:cxn ang="0">
                  <a:pos x="68" y="1"/>
                </a:cxn>
                <a:cxn ang="0">
                  <a:pos x="81" y="1"/>
                </a:cxn>
                <a:cxn ang="0">
                  <a:pos x="81" y="0"/>
                </a:cxn>
              </a:cxnLst>
              <a:rect l="0" t="0" r="r" b="b"/>
              <a:pathLst>
                <a:path w="81" h="36">
                  <a:moveTo>
                    <a:pt x="81" y="0"/>
                  </a:moveTo>
                  <a:lnTo>
                    <a:pt x="69" y="0"/>
                  </a:lnTo>
                  <a:lnTo>
                    <a:pt x="58" y="1"/>
                  </a:lnTo>
                  <a:lnTo>
                    <a:pt x="47" y="3"/>
                  </a:lnTo>
                  <a:lnTo>
                    <a:pt x="37" y="6"/>
                  </a:lnTo>
                  <a:lnTo>
                    <a:pt x="28" y="9"/>
                  </a:lnTo>
                  <a:lnTo>
                    <a:pt x="19" y="13"/>
                  </a:lnTo>
                  <a:lnTo>
                    <a:pt x="13" y="16"/>
                  </a:lnTo>
                  <a:lnTo>
                    <a:pt x="7" y="21"/>
                  </a:lnTo>
                  <a:lnTo>
                    <a:pt x="3" y="26"/>
                  </a:lnTo>
                  <a:lnTo>
                    <a:pt x="1" y="31"/>
                  </a:lnTo>
                  <a:lnTo>
                    <a:pt x="0" y="36"/>
                  </a:lnTo>
                  <a:lnTo>
                    <a:pt x="3" y="36"/>
                  </a:lnTo>
                  <a:lnTo>
                    <a:pt x="4" y="31"/>
                  </a:lnTo>
                  <a:lnTo>
                    <a:pt x="7" y="25"/>
                  </a:lnTo>
                  <a:lnTo>
                    <a:pt x="12" y="20"/>
                  </a:lnTo>
                  <a:lnTo>
                    <a:pt x="17" y="15"/>
                  </a:lnTo>
                  <a:lnTo>
                    <a:pt x="25" y="12"/>
                  </a:lnTo>
                  <a:lnTo>
                    <a:pt x="35" y="8"/>
                  </a:lnTo>
                  <a:lnTo>
                    <a:pt x="45" y="5"/>
                  </a:lnTo>
                  <a:lnTo>
                    <a:pt x="57" y="3"/>
                  </a:lnTo>
                  <a:lnTo>
                    <a:pt x="68" y="1"/>
                  </a:lnTo>
                  <a:lnTo>
                    <a:pt x="81" y="1"/>
                  </a:lnTo>
                  <a:lnTo>
                    <a:pt x="81" y="0"/>
                  </a:lnTo>
                  <a:close/>
                </a:path>
              </a:pathLst>
            </a:custGeom>
            <a:solidFill>
              <a:srgbClr val="3D3DD6"/>
            </a:solidFill>
            <a:ln w="9525">
              <a:noFill/>
              <a:round/>
              <a:headEnd/>
              <a:tailEnd/>
            </a:ln>
            <a:effectLst/>
          </p:spPr>
          <p:txBody>
            <a:bodyPr wrap="none" anchor="ctr"/>
            <a:lstStyle/>
            <a:p>
              <a:endParaRPr lang="en-IN"/>
            </a:p>
          </p:txBody>
        </p:sp>
        <p:sp>
          <p:nvSpPr>
            <p:cNvPr id="6037" name="Freeform 1941"/>
            <p:cNvSpPr>
              <a:spLocks noChangeArrowheads="1"/>
            </p:cNvSpPr>
            <p:nvPr/>
          </p:nvSpPr>
          <p:spPr bwMode="auto">
            <a:xfrm>
              <a:off x="1614" y="1574"/>
              <a:ext cx="85" cy="38"/>
            </a:xfrm>
            <a:custGeom>
              <a:avLst/>
              <a:gdLst/>
              <a:ahLst/>
              <a:cxnLst>
                <a:cxn ang="0">
                  <a:pos x="78" y="0"/>
                </a:cxn>
                <a:cxn ang="0">
                  <a:pos x="65" y="0"/>
                </a:cxn>
                <a:cxn ang="0">
                  <a:pos x="54" y="2"/>
                </a:cxn>
                <a:cxn ang="0">
                  <a:pos x="42" y="4"/>
                </a:cxn>
                <a:cxn ang="0">
                  <a:pos x="32" y="7"/>
                </a:cxn>
                <a:cxn ang="0">
                  <a:pos x="22" y="11"/>
                </a:cxn>
                <a:cxn ang="0">
                  <a:pos x="14" y="14"/>
                </a:cxn>
                <a:cxn ang="0">
                  <a:pos x="9" y="19"/>
                </a:cxn>
                <a:cxn ang="0">
                  <a:pos x="4" y="24"/>
                </a:cxn>
                <a:cxn ang="0">
                  <a:pos x="1" y="30"/>
                </a:cxn>
                <a:cxn ang="0">
                  <a:pos x="0" y="35"/>
                </a:cxn>
                <a:cxn ang="0">
                  <a:pos x="3" y="35"/>
                </a:cxn>
                <a:cxn ang="0">
                  <a:pos x="4" y="30"/>
                </a:cxn>
                <a:cxn ang="0">
                  <a:pos x="7" y="24"/>
                </a:cxn>
                <a:cxn ang="0">
                  <a:pos x="11" y="19"/>
                </a:cxn>
                <a:cxn ang="0">
                  <a:pos x="17" y="15"/>
                </a:cxn>
                <a:cxn ang="0">
                  <a:pos x="25" y="12"/>
                </a:cxn>
                <a:cxn ang="0">
                  <a:pos x="34" y="8"/>
                </a:cxn>
                <a:cxn ang="0">
                  <a:pos x="43" y="5"/>
                </a:cxn>
                <a:cxn ang="0">
                  <a:pos x="55" y="3"/>
                </a:cxn>
                <a:cxn ang="0">
                  <a:pos x="66" y="2"/>
                </a:cxn>
                <a:cxn ang="0">
                  <a:pos x="78" y="1"/>
                </a:cxn>
                <a:cxn ang="0">
                  <a:pos x="78" y="0"/>
                </a:cxn>
              </a:cxnLst>
              <a:rect l="0" t="0" r="r" b="b"/>
              <a:pathLst>
                <a:path w="78" h="35">
                  <a:moveTo>
                    <a:pt x="78" y="0"/>
                  </a:moveTo>
                  <a:lnTo>
                    <a:pt x="65" y="0"/>
                  </a:lnTo>
                  <a:lnTo>
                    <a:pt x="54" y="2"/>
                  </a:lnTo>
                  <a:lnTo>
                    <a:pt x="42" y="4"/>
                  </a:lnTo>
                  <a:lnTo>
                    <a:pt x="32" y="7"/>
                  </a:lnTo>
                  <a:lnTo>
                    <a:pt x="22" y="11"/>
                  </a:lnTo>
                  <a:lnTo>
                    <a:pt x="14" y="14"/>
                  </a:lnTo>
                  <a:lnTo>
                    <a:pt x="9" y="19"/>
                  </a:lnTo>
                  <a:lnTo>
                    <a:pt x="4" y="24"/>
                  </a:lnTo>
                  <a:lnTo>
                    <a:pt x="1" y="30"/>
                  </a:lnTo>
                  <a:lnTo>
                    <a:pt x="0" y="35"/>
                  </a:lnTo>
                  <a:lnTo>
                    <a:pt x="3" y="35"/>
                  </a:lnTo>
                  <a:lnTo>
                    <a:pt x="4" y="30"/>
                  </a:lnTo>
                  <a:lnTo>
                    <a:pt x="7" y="24"/>
                  </a:lnTo>
                  <a:lnTo>
                    <a:pt x="11" y="19"/>
                  </a:lnTo>
                  <a:lnTo>
                    <a:pt x="17" y="15"/>
                  </a:lnTo>
                  <a:lnTo>
                    <a:pt x="25" y="12"/>
                  </a:lnTo>
                  <a:lnTo>
                    <a:pt x="34" y="8"/>
                  </a:lnTo>
                  <a:lnTo>
                    <a:pt x="43" y="5"/>
                  </a:lnTo>
                  <a:lnTo>
                    <a:pt x="55" y="3"/>
                  </a:lnTo>
                  <a:lnTo>
                    <a:pt x="66" y="2"/>
                  </a:lnTo>
                  <a:lnTo>
                    <a:pt x="78" y="1"/>
                  </a:lnTo>
                  <a:lnTo>
                    <a:pt x="78" y="0"/>
                  </a:lnTo>
                  <a:close/>
                </a:path>
              </a:pathLst>
            </a:custGeom>
            <a:solidFill>
              <a:srgbClr val="3838D9"/>
            </a:solidFill>
            <a:ln w="9525">
              <a:noFill/>
              <a:round/>
              <a:headEnd/>
              <a:tailEnd/>
            </a:ln>
            <a:effectLst/>
          </p:spPr>
          <p:txBody>
            <a:bodyPr wrap="none" anchor="ctr"/>
            <a:lstStyle/>
            <a:p>
              <a:endParaRPr lang="en-IN"/>
            </a:p>
          </p:txBody>
        </p:sp>
        <p:sp>
          <p:nvSpPr>
            <p:cNvPr id="6038" name="Freeform 1942"/>
            <p:cNvSpPr>
              <a:spLocks noChangeArrowheads="1"/>
            </p:cNvSpPr>
            <p:nvPr/>
          </p:nvSpPr>
          <p:spPr bwMode="auto">
            <a:xfrm>
              <a:off x="1617" y="1575"/>
              <a:ext cx="82" cy="36"/>
            </a:xfrm>
            <a:custGeom>
              <a:avLst/>
              <a:gdLst/>
              <a:ahLst/>
              <a:cxnLst>
                <a:cxn ang="0">
                  <a:pos x="75" y="0"/>
                </a:cxn>
                <a:cxn ang="0">
                  <a:pos x="63" y="1"/>
                </a:cxn>
                <a:cxn ang="0">
                  <a:pos x="52" y="2"/>
                </a:cxn>
                <a:cxn ang="0">
                  <a:pos x="40" y="4"/>
                </a:cxn>
                <a:cxn ang="0">
                  <a:pos x="31" y="7"/>
                </a:cxn>
                <a:cxn ang="0">
                  <a:pos x="22" y="11"/>
                </a:cxn>
                <a:cxn ang="0">
                  <a:pos x="14" y="14"/>
                </a:cxn>
                <a:cxn ang="0">
                  <a:pos x="8" y="18"/>
                </a:cxn>
                <a:cxn ang="0">
                  <a:pos x="4" y="23"/>
                </a:cxn>
                <a:cxn ang="0">
                  <a:pos x="1" y="29"/>
                </a:cxn>
                <a:cxn ang="0">
                  <a:pos x="0" y="34"/>
                </a:cxn>
                <a:cxn ang="0">
                  <a:pos x="3" y="34"/>
                </a:cxn>
                <a:cxn ang="0">
                  <a:pos x="4" y="29"/>
                </a:cxn>
                <a:cxn ang="0">
                  <a:pos x="6" y="24"/>
                </a:cxn>
                <a:cxn ang="0">
                  <a:pos x="10" y="19"/>
                </a:cxn>
                <a:cxn ang="0">
                  <a:pos x="16" y="14"/>
                </a:cxn>
                <a:cxn ang="0">
                  <a:pos x="24" y="11"/>
                </a:cxn>
                <a:cxn ang="0">
                  <a:pos x="33" y="8"/>
                </a:cxn>
                <a:cxn ang="0">
                  <a:pos x="42" y="5"/>
                </a:cxn>
                <a:cxn ang="0">
                  <a:pos x="53" y="3"/>
                </a:cxn>
                <a:cxn ang="0">
                  <a:pos x="63" y="2"/>
                </a:cxn>
                <a:cxn ang="0">
                  <a:pos x="75" y="2"/>
                </a:cxn>
                <a:cxn ang="0">
                  <a:pos x="75" y="0"/>
                </a:cxn>
              </a:cxnLst>
              <a:rect l="0" t="0" r="r" b="b"/>
              <a:pathLst>
                <a:path w="75" h="34">
                  <a:moveTo>
                    <a:pt x="75" y="0"/>
                  </a:moveTo>
                  <a:lnTo>
                    <a:pt x="63" y="1"/>
                  </a:lnTo>
                  <a:lnTo>
                    <a:pt x="52" y="2"/>
                  </a:lnTo>
                  <a:lnTo>
                    <a:pt x="40" y="4"/>
                  </a:lnTo>
                  <a:lnTo>
                    <a:pt x="31" y="7"/>
                  </a:lnTo>
                  <a:lnTo>
                    <a:pt x="22" y="11"/>
                  </a:lnTo>
                  <a:lnTo>
                    <a:pt x="14" y="14"/>
                  </a:lnTo>
                  <a:lnTo>
                    <a:pt x="8" y="18"/>
                  </a:lnTo>
                  <a:lnTo>
                    <a:pt x="4" y="23"/>
                  </a:lnTo>
                  <a:lnTo>
                    <a:pt x="1" y="29"/>
                  </a:lnTo>
                  <a:lnTo>
                    <a:pt x="0" y="34"/>
                  </a:lnTo>
                  <a:lnTo>
                    <a:pt x="3" y="34"/>
                  </a:lnTo>
                  <a:lnTo>
                    <a:pt x="4" y="29"/>
                  </a:lnTo>
                  <a:lnTo>
                    <a:pt x="6" y="24"/>
                  </a:lnTo>
                  <a:lnTo>
                    <a:pt x="10" y="19"/>
                  </a:lnTo>
                  <a:lnTo>
                    <a:pt x="16" y="14"/>
                  </a:lnTo>
                  <a:lnTo>
                    <a:pt x="24" y="11"/>
                  </a:lnTo>
                  <a:lnTo>
                    <a:pt x="33" y="8"/>
                  </a:lnTo>
                  <a:lnTo>
                    <a:pt x="42" y="5"/>
                  </a:lnTo>
                  <a:lnTo>
                    <a:pt x="53" y="3"/>
                  </a:lnTo>
                  <a:lnTo>
                    <a:pt x="63" y="2"/>
                  </a:lnTo>
                  <a:lnTo>
                    <a:pt x="75" y="2"/>
                  </a:lnTo>
                  <a:lnTo>
                    <a:pt x="75" y="0"/>
                  </a:lnTo>
                  <a:close/>
                </a:path>
              </a:pathLst>
            </a:custGeom>
            <a:solidFill>
              <a:srgbClr val="3333DD"/>
            </a:solidFill>
            <a:ln w="9525">
              <a:noFill/>
              <a:round/>
              <a:headEnd/>
              <a:tailEnd/>
            </a:ln>
            <a:effectLst/>
          </p:spPr>
          <p:txBody>
            <a:bodyPr wrap="none" anchor="ctr"/>
            <a:lstStyle/>
            <a:p>
              <a:endParaRPr lang="en-IN"/>
            </a:p>
          </p:txBody>
        </p:sp>
        <p:sp>
          <p:nvSpPr>
            <p:cNvPr id="6039" name="Freeform 1943"/>
            <p:cNvSpPr>
              <a:spLocks noChangeArrowheads="1"/>
            </p:cNvSpPr>
            <p:nvPr/>
          </p:nvSpPr>
          <p:spPr bwMode="auto">
            <a:xfrm>
              <a:off x="1620" y="1577"/>
              <a:ext cx="78" cy="34"/>
            </a:xfrm>
            <a:custGeom>
              <a:avLst/>
              <a:gdLst/>
              <a:ahLst/>
              <a:cxnLst>
                <a:cxn ang="0">
                  <a:pos x="72" y="0"/>
                </a:cxn>
                <a:cxn ang="0">
                  <a:pos x="60" y="0"/>
                </a:cxn>
                <a:cxn ang="0">
                  <a:pos x="50" y="1"/>
                </a:cxn>
                <a:cxn ang="0">
                  <a:pos x="39" y="3"/>
                </a:cxn>
                <a:cxn ang="0">
                  <a:pos x="30" y="6"/>
                </a:cxn>
                <a:cxn ang="0">
                  <a:pos x="21" y="9"/>
                </a:cxn>
                <a:cxn ang="0">
                  <a:pos x="13" y="12"/>
                </a:cxn>
                <a:cxn ang="0">
                  <a:pos x="7" y="17"/>
                </a:cxn>
                <a:cxn ang="0">
                  <a:pos x="3" y="22"/>
                </a:cxn>
                <a:cxn ang="0">
                  <a:pos x="1" y="27"/>
                </a:cxn>
                <a:cxn ang="0">
                  <a:pos x="0" y="32"/>
                </a:cxn>
                <a:cxn ang="0">
                  <a:pos x="3" y="32"/>
                </a:cxn>
                <a:cxn ang="0">
                  <a:pos x="4" y="27"/>
                </a:cxn>
                <a:cxn ang="0">
                  <a:pos x="6" y="22"/>
                </a:cxn>
                <a:cxn ang="0">
                  <a:pos x="10" y="18"/>
                </a:cxn>
                <a:cxn ang="0">
                  <a:pos x="15" y="13"/>
                </a:cxn>
                <a:cxn ang="0">
                  <a:pos x="23" y="10"/>
                </a:cxn>
                <a:cxn ang="0">
                  <a:pos x="30" y="7"/>
                </a:cxn>
                <a:cxn ang="0">
                  <a:pos x="40" y="4"/>
                </a:cxn>
                <a:cxn ang="0">
                  <a:pos x="50" y="3"/>
                </a:cxn>
                <a:cxn ang="0">
                  <a:pos x="60" y="1"/>
                </a:cxn>
                <a:cxn ang="0">
                  <a:pos x="72" y="1"/>
                </a:cxn>
                <a:cxn ang="0">
                  <a:pos x="72" y="0"/>
                </a:cxn>
              </a:cxnLst>
              <a:rect l="0" t="0" r="r" b="b"/>
              <a:pathLst>
                <a:path w="72" h="32">
                  <a:moveTo>
                    <a:pt x="72" y="0"/>
                  </a:moveTo>
                  <a:lnTo>
                    <a:pt x="60" y="0"/>
                  </a:lnTo>
                  <a:lnTo>
                    <a:pt x="50" y="1"/>
                  </a:lnTo>
                  <a:lnTo>
                    <a:pt x="39" y="3"/>
                  </a:lnTo>
                  <a:lnTo>
                    <a:pt x="30" y="6"/>
                  </a:lnTo>
                  <a:lnTo>
                    <a:pt x="21" y="9"/>
                  </a:lnTo>
                  <a:lnTo>
                    <a:pt x="13" y="12"/>
                  </a:lnTo>
                  <a:lnTo>
                    <a:pt x="7" y="17"/>
                  </a:lnTo>
                  <a:lnTo>
                    <a:pt x="3" y="22"/>
                  </a:lnTo>
                  <a:lnTo>
                    <a:pt x="1" y="27"/>
                  </a:lnTo>
                  <a:lnTo>
                    <a:pt x="0" y="32"/>
                  </a:lnTo>
                  <a:lnTo>
                    <a:pt x="3" y="32"/>
                  </a:lnTo>
                  <a:lnTo>
                    <a:pt x="4" y="27"/>
                  </a:lnTo>
                  <a:lnTo>
                    <a:pt x="6" y="22"/>
                  </a:lnTo>
                  <a:lnTo>
                    <a:pt x="10" y="18"/>
                  </a:lnTo>
                  <a:lnTo>
                    <a:pt x="15" y="13"/>
                  </a:lnTo>
                  <a:lnTo>
                    <a:pt x="23" y="10"/>
                  </a:lnTo>
                  <a:lnTo>
                    <a:pt x="30" y="7"/>
                  </a:lnTo>
                  <a:lnTo>
                    <a:pt x="40" y="4"/>
                  </a:lnTo>
                  <a:lnTo>
                    <a:pt x="50" y="3"/>
                  </a:lnTo>
                  <a:lnTo>
                    <a:pt x="60" y="1"/>
                  </a:lnTo>
                  <a:lnTo>
                    <a:pt x="72" y="1"/>
                  </a:lnTo>
                  <a:lnTo>
                    <a:pt x="72" y="0"/>
                  </a:lnTo>
                  <a:close/>
                </a:path>
              </a:pathLst>
            </a:custGeom>
            <a:solidFill>
              <a:srgbClr val="2F2FE0"/>
            </a:solidFill>
            <a:ln w="9525">
              <a:noFill/>
              <a:round/>
              <a:headEnd/>
              <a:tailEnd/>
            </a:ln>
            <a:effectLst/>
          </p:spPr>
          <p:txBody>
            <a:bodyPr wrap="none" anchor="ctr"/>
            <a:lstStyle/>
            <a:p>
              <a:endParaRPr lang="en-IN"/>
            </a:p>
          </p:txBody>
        </p:sp>
        <p:sp>
          <p:nvSpPr>
            <p:cNvPr id="6040" name="Freeform 1944"/>
            <p:cNvSpPr>
              <a:spLocks noChangeArrowheads="1"/>
            </p:cNvSpPr>
            <p:nvPr/>
          </p:nvSpPr>
          <p:spPr bwMode="auto">
            <a:xfrm>
              <a:off x="1624" y="1579"/>
              <a:ext cx="75" cy="33"/>
            </a:xfrm>
            <a:custGeom>
              <a:avLst/>
              <a:gdLst/>
              <a:ahLst/>
              <a:cxnLst>
                <a:cxn ang="0">
                  <a:pos x="69" y="0"/>
                </a:cxn>
                <a:cxn ang="0">
                  <a:pos x="57" y="0"/>
                </a:cxn>
                <a:cxn ang="0">
                  <a:pos x="47" y="2"/>
                </a:cxn>
                <a:cxn ang="0">
                  <a:pos x="37" y="3"/>
                </a:cxn>
                <a:cxn ang="0">
                  <a:pos x="27" y="6"/>
                </a:cxn>
                <a:cxn ang="0">
                  <a:pos x="20" y="9"/>
                </a:cxn>
                <a:cxn ang="0">
                  <a:pos x="12" y="12"/>
                </a:cxn>
                <a:cxn ang="0">
                  <a:pos x="7" y="17"/>
                </a:cxn>
                <a:cxn ang="0">
                  <a:pos x="3" y="21"/>
                </a:cxn>
                <a:cxn ang="0">
                  <a:pos x="1" y="26"/>
                </a:cxn>
                <a:cxn ang="0">
                  <a:pos x="0" y="31"/>
                </a:cxn>
                <a:cxn ang="0">
                  <a:pos x="3" y="31"/>
                </a:cxn>
                <a:cxn ang="0">
                  <a:pos x="3" y="26"/>
                </a:cxn>
                <a:cxn ang="0">
                  <a:pos x="5" y="22"/>
                </a:cxn>
                <a:cxn ang="0">
                  <a:pos x="9" y="17"/>
                </a:cxn>
                <a:cxn ang="0">
                  <a:pos x="15" y="13"/>
                </a:cxn>
                <a:cxn ang="0">
                  <a:pos x="22" y="9"/>
                </a:cxn>
                <a:cxn ang="0">
                  <a:pos x="29" y="7"/>
                </a:cxn>
                <a:cxn ang="0">
                  <a:pos x="38" y="5"/>
                </a:cxn>
                <a:cxn ang="0">
                  <a:pos x="48" y="3"/>
                </a:cxn>
                <a:cxn ang="0">
                  <a:pos x="58" y="2"/>
                </a:cxn>
                <a:cxn ang="0">
                  <a:pos x="69" y="1"/>
                </a:cxn>
                <a:cxn ang="0">
                  <a:pos x="69" y="0"/>
                </a:cxn>
              </a:cxnLst>
              <a:rect l="0" t="0" r="r" b="b"/>
              <a:pathLst>
                <a:path w="69" h="31">
                  <a:moveTo>
                    <a:pt x="69" y="0"/>
                  </a:moveTo>
                  <a:lnTo>
                    <a:pt x="57" y="0"/>
                  </a:lnTo>
                  <a:lnTo>
                    <a:pt x="47" y="2"/>
                  </a:lnTo>
                  <a:lnTo>
                    <a:pt x="37" y="3"/>
                  </a:lnTo>
                  <a:lnTo>
                    <a:pt x="27" y="6"/>
                  </a:lnTo>
                  <a:lnTo>
                    <a:pt x="20" y="9"/>
                  </a:lnTo>
                  <a:lnTo>
                    <a:pt x="12" y="12"/>
                  </a:lnTo>
                  <a:lnTo>
                    <a:pt x="7" y="17"/>
                  </a:lnTo>
                  <a:lnTo>
                    <a:pt x="3" y="21"/>
                  </a:lnTo>
                  <a:lnTo>
                    <a:pt x="1" y="26"/>
                  </a:lnTo>
                  <a:lnTo>
                    <a:pt x="0" y="31"/>
                  </a:lnTo>
                  <a:lnTo>
                    <a:pt x="3" y="31"/>
                  </a:lnTo>
                  <a:lnTo>
                    <a:pt x="3" y="26"/>
                  </a:lnTo>
                  <a:lnTo>
                    <a:pt x="5" y="22"/>
                  </a:lnTo>
                  <a:lnTo>
                    <a:pt x="9" y="17"/>
                  </a:lnTo>
                  <a:lnTo>
                    <a:pt x="15" y="13"/>
                  </a:lnTo>
                  <a:lnTo>
                    <a:pt x="22" y="9"/>
                  </a:lnTo>
                  <a:lnTo>
                    <a:pt x="29" y="7"/>
                  </a:lnTo>
                  <a:lnTo>
                    <a:pt x="38" y="5"/>
                  </a:lnTo>
                  <a:lnTo>
                    <a:pt x="48" y="3"/>
                  </a:lnTo>
                  <a:lnTo>
                    <a:pt x="58" y="2"/>
                  </a:lnTo>
                  <a:lnTo>
                    <a:pt x="69" y="1"/>
                  </a:lnTo>
                  <a:lnTo>
                    <a:pt x="69" y="0"/>
                  </a:lnTo>
                  <a:close/>
                </a:path>
              </a:pathLst>
            </a:custGeom>
            <a:solidFill>
              <a:srgbClr val="2A2AE2"/>
            </a:solidFill>
            <a:ln w="9525">
              <a:noFill/>
              <a:round/>
              <a:headEnd/>
              <a:tailEnd/>
            </a:ln>
            <a:effectLst/>
          </p:spPr>
          <p:txBody>
            <a:bodyPr wrap="none" anchor="ctr"/>
            <a:lstStyle/>
            <a:p>
              <a:endParaRPr lang="en-IN"/>
            </a:p>
          </p:txBody>
        </p:sp>
        <p:sp>
          <p:nvSpPr>
            <p:cNvPr id="6041" name="Freeform 1945"/>
            <p:cNvSpPr>
              <a:spLocks noChangeArrowheads="1"/>
            </p:cNvSpPr>
            <p:nvPr/>
          </p:nvSpPr>
          <p:spPr bwMode="auto">
            <a:xfrm>
              <a:off x="1627" y="1580"/>
              <a:ext cx="72" cy="32"/>
            </a:xfrm>
            <a:custGeom>
              <a:avLst/>
              <a:gdLst/>
              <a:ahLst/>
              <a:cxnLst>
                <a:cxn ang="0">
                  <a:pos x="66" y="0"/>
                </a:cxn>
                <a:cxn ang="0">
                  <a:pos x="55" y="1"/>
                </a:cxn>
                <a:cxn ang="0">
                  <a:pos x="45" y="2"/>
                </a:cxn>
                <a:cxn ang="0">
                  <a:pos x="35" y="4"/>
                </a:cxn>
                <a:cxn ang="0">
                  <a:pos x="26" y="6"/>
                </a:cxn>
                <a:cxn ang="0">
                  <a:pos x="19" y="8"/>
                </a:cxn>
                <a:cxn ang="0">
                  <a:pos x="12" y="12"/>
                </a:cxn>
                <a:cxn ang="0">
                  <a:pos x="6" y="16"/>
                </a:cxn>
                <a:cxn ang="0">
                  <a:pos x="2" y="21"/>
                </a:cxn>
                <a:cxn ang="0">
                  <a:pos x="0" y="25"/>
                </a:cxn>
                <a:cxn ang="0">
                  <a:pos x="0" y="30"/>
                </a:cxn>
                <a:cxn ang="0">
                  <a:pos x="2" y="30"/>
                </a:cxn>
                <a:cxn ang="0">
                  <a:pos x="3" y="26"/>
                </a:cxn>
                <a:cxn ang="0">
                  <a:pos x="5" y="21"/>
                </a:cxn>
                <a:cxn ang="0">
                  <a:pos x="9" y="17"/>
                </a:cxn>
                <a:cxn ang="0">
                  <a:pos x="14" y="13"/>
                </a:cxn>
                <a:cxn ang="0">
                  <a:pos x="21" y="9"/>
                </a:cxn>
                <a:cxn ang="0">
                  <a:pos x="28" y="7"/>
                </a:cxn>
                <a:cxn ang="0">
                  <a:pos x="37" y="5"/>
                </a:cxn>
                <a:cxn ang="0">
                  <a:pos x="46" y="3"/>
                </a:cxn>
                <a:cxn ang="0">
                  <a:pos x="55" y="2"/>
                </a:cxn>
                <a:cxn ang="0">
                  <a:pos x="66" y="2"/>
                </a:cxn>
                <a:cxn ang="0">
                  <a:pos x="66" y="0"/>
                </a:cxn>
              </a:cxnLst>
              <a:rect l="0" t="0" r="r" b="b"/>
              <a:pathLst>
                <a:path w="66" h="30">
                  <a:moveTo>
                    <a:pt x="66" y="0"/>
                  </a:moveTo>
                  <a:lnTo>
                    <a:pt x="55" y="1"/>
                  </a:lnTo>
                  <a:lnTo>
                    <a:pt x="45" y="2"/>
                  </a:lnTo>
                  <a:lnTo>
                    <a:pt x="35" y="4"/>
                  </a:lnTo>
                  <a:lnTo>
                    <a:pt x="26" y="6"/>
                  </a:lnTo>
                  <a:lnTo>
                    <a:pt x="19" y="8"/>
                  </a:lnTo>
                  <a:lnTo>
                    <a:pt x="12" y="12"/>
                  </a:lnTo>
                  <a:lnTo>
                    <a:pt x="6" y="16"/>
                  </a:lnTo>
                  <a:lnTo>
                    <a:pt x="2" y="21"/>
                  </a:lnTo>
                  <a:lnTo>
                    <a:pt x="0" y="25"/>
                  </a:lnTo>
                  <a:lnTo>
                    <a:pt x="0" y="30"/>
                  </a:lnTo>
                  <a:lnTo>
                    <a:pt x="2" y="30"/>
                  </a:lnTo>
                  <a:lnTo>
                    <a:pt x="3" y="26"/>
                  </a:lnTo>
                  <a:lnTo>
                    <a:pt x="5" y="21"/>
                  </a:lnTo>
                  <a:lnTo>
                    <a:pt x="9" y="17"/>
                  </a:lnTo>
                  <a:lnTo>
                    <a:pt x="14" y="13"/>
                  </a:lnTo>
                  <a:lnTo>
                    <a:pt x="21" y="9"/>
                  </a:lnTo>
                  <a:lnTo>
                    <a:pt x="28" y="7"/>
                  </a:lnTo>
                  <a:lnTo>
                    <a:pt x="37" y="5"/>
                  </a:lnTo>
                  <a:lnTo>
                    <a:pt x="46" y="3"/>
                  </a:lnTo>
                  <a:lnTo>
                    <a:pt x="55" y="2"/>
                  </a:lnTo>
                  <a:lnTo>
                    <a:pt x="66" y="2"/>
                  </a:lnTo>
                  <a:lnTo>
                    <a:pt x="66" y="0"/>
                  </a:lnTo>
                  <a:close/>
                </a:path>
              </a:pathLst>
            </a:custGeom>
            <a:solidFill>
              <a:srgbClr val="2727E5"/>
            </a:solidFill>
            <a:ln w="9525">
              <a:noFill/>
              <a:round/>
              <a:headEnd/>
              <a:tailEnd/>
            </a:ln>
            <a:effectLst/>
          </p:spPr>
          <p:txBody>
            <a:bodyPr wrap="none" anchor="ctr"/>
            <a:lstStyle/>
            <a:p>
              <a:endParaRPr lang="en-IN"/>
            </a:p>
          </p:txBody>
        </p:sp>
        <p:sp>
          <p:nvSpPr>
            <p:cNvPr id="6042" name="Freeform 1946"/>
            <p:cNvSpPr>
              <a:spLocks noChangeArrowheads="1"/>
            </p:cNvSpPr>
            <p:nvPr/>
          </p:nvSpPr>
          <p:spPr bwMode="auto">
            <a:xfrm>
              <a:off x="1629" y="1582"/>
              <a:ext cx="70" cy="30"/>
            </a:xfrm>
            <a:custGeom>
              <a:avLst/>
              <a:gdLst/>
              <a:ahLst/>
              <a:cxnLst>
                <a:cxn ang="0">
                  <a:pos x="64" y="0"/>
                </a:cxn>
                <a:cxn ang="0">
                  <a:pos x="53" y="0"/>
                </a:cxn>
                <a:cxn ang="0">
                  <a:pos x="44" y="1"/>
                </a:cxn>
                <a:cxn ang="0">
                  <a:pos x="35" y="3"/>
                </a:cxn>
                <a:cxn ang="0">
                  <a:pos x="26" y="5"/>
                </a:cxn>
                <a:cxn ang="0">
                  <a:pos x="19" y="7"/>
                </a:cxn>
                <a:cxn ang="0">
                  <a:pos x="12" y="11"/>
                </a:cxn>
                <a:cxn ang="0">
                  <a:pos x="7" y="15"/>
                </a:cxn>
                <a:cxn ang="0">
                  <a:pos x="3" y="19"/>
                </a:cxn>
                <a:cxn ang="0">
                  <a:pos x="1" y="24"/>
                </a:cxn>
                <a:cxn ang="0">
                  <a:pos x="0" y="28"/>
                </a:cxn>
                <a:cxn ang="0">
                  <a:pos x="3" y="28"/>
                </a:cxn>
                <a:cxn ang="0">
                  <a:pos x="4" y="23"/>
                </a:cxn>
                <a:cxn ang="0">
                  <a:pos x="7" y="19"/>
                </a:cxn>
                <a:cxn ang="0">
                  <a:pos x="11" y="14"/>
                </a:cxn>
                <a:cxn ang="0">
                  <a:pos x="17" y="10"/>
                </a:cxn>
                <a:cxn ang="0">
                  <a:pos x="24" y="7"/>
                </a:cxn>
                <a:cxn ang="0">
                  <a:pos x="33" y="5"/>
                </a:cxn>
                <a:cxn ang="0">
                  <a:pos x="43" y="3"/>
                </a:cxn>
                <a:cxn ang="0">
                  <a:pos x="53" y="1"/>
                </a:cxn>
                <a:cxn ang="0">
                  <a:pos x="64" y="1"/>
                </a:cxn>
                <a:cxn ang="0">
                  <a:pos x="64" y="0"/>
                </a:cxn>
              </a:cxnLst>
              <a:rect l="0" t="0" r="r" b="b"/>
              <a:pathLst>
                <a:path w="64" h="28">
                  <a:moveTo>
                    <a:pt x="64" y="0"/>
                  </a:moveTo>
                  <a:lnTo>
                    <a:pt x="53" y="0"/>
                  </a:lnTo>
                  <a:lnTo>
                    <a:pt x="44" y="1"/>
                  </a:lnTo>
                  <a:lnTo>
                    <a:pt x="35" y="3"/>
                  </a:lnTo>
                  <a:lnTo>
                    <a:pt x="26" y="5"/>
                  </a:lnTo>
                  <a:lnTo>
                    <a:pt x="19" y="7"/>
                  </a:lnTo>
                  <a:lnTo>
                    <a:pt x="12" y="11"/>
                  </a:lnTo>
                  <a:lnTo>
                    <a:pt x="7" y="15"/>
                  </a:lnTo>
                  <a:lnTo>
                    <a:pt x="3" y="19"/>
                  </a:lnTo>
                  <a:lnTo>
                    <a:pt x="1" y="24"/>
                  </a:lnTo>
                  <a:lnTo>
                    <a:pt x="0" y="28"/>
                  </a:lnTo>
                  <a:lnTo>
                    <a:pt x="3" y="28"/>
                  </a:lnTo>
                  <a:lnTo>
                    <a:pt x="4" y="23"/>
                  </a:lnTo>
                  <a:lnTo>
                    <a:pt x="7" y="19"/>
                  </a:lnTo>
                  <a:lnTo>
                    <a:pt x="11" y="14"/>
                  </a:lnTo>
                  <a:lnTo>
                    <a:pt x="17" y="10"/>
                  </a:lnTo>
                  <a:lnTo>
                    <a:pt x="24" y="7"/>
                  </a:lnTo>
                  <a:lnTo>
                    <a:pt x="33" y="5"/>
                  </a:lnTo>
                  <a:lnTo>
                    <a:pt x="43" y="3"/>
                  </a:lnTo>
                  <a:lnTo>
                    <a:pt x="53" y="1"/>
                  </a:lnTo>
                  <a:lnTo>
                    <a:pt x="64" y="1"/>
                  </a:lnTo>
                  <a:lnTo>
                    <a:pt x="64" y="0"/>
                  </a:lnTo>
                  <a:close/>
                </a:path>
              </a:pathLst>
            </a:custGeom>
            <a:solidFill>
              <a:srgbClr val="2323E7"/>
            </a:solidFill>
            <a:ln w="9525">
              <a:noFill/>
              <a:round/>
              <a:headEnd/>
              <a:tailEnd/>
            </a:ln>
            <a:effectLst/>
          </p:spPr>
          <p:txBody>
            <a:bodyPr wrap="none" anchor="ctr"/>
            <a:lstStyle/>
            <a:p>
              <a:endParaRPr lang="en-IN"/>
            </a:p>
          </p:txBody>
        </p:sp>
        <p:sp>
          <p:nvSpPr>
            <p:cNvPr id="6043" name="Freeform 1947"/>
            <p:cNvSpPr>
              <a:spLocks noChangeArrowheads="1"/>
            </p:cNvSpPr>
            <p:nvPr/>
          </p:nvSpPr>
          <p:spPr bwMode="auto">
            <a:xfrm>
              <a:off x="1633" y="1583"/>
              <a:ext cx="66" cy="29"/>
            </a:xfrm>
            <a:custGeom>
              <a:avLst/>
              <a:gdLst/>
              <a:ahLst/>
              <a:cxnLst>
                <a:cxn ang="0">
                  <a:pos x="61" y="0"/>
                </a:cxn>
                <a:cxn ang="0">
                  <a:pos x="50" y="0"/>
                </a:cxn>
                <a:cxn ang="0">
                  <a:pos x="40" y="2"/>
                </a:cxn>
                <a:cxn ang="0">
                  <a:pos x="30" y="4"/>
                </a:cxn>
                <a:cxn ang="0">
                  <a:pos x="21" y="6"/>
                </a:cxn>
                <a:cxn ang="0">
                  <a:pos x="14" y="9"/>
                </a:cxn>
                <a:cxn ang="0">
                  <a:pos x="8" y="13"/>
                </a:cxn>
                <a:cxn ang="0">
                  <a:pos x="4" y="18"/>
                </a:cxn>
                <a:cxn ang="0">
                  <a:pos x="1" y="22"/>
                </a:cxn>
                <a:cxn ang="0">
                  <a:pos x="0" y="27"/>
                </a:cxn>
                <a:cxn ang="0">
                  <a:pos x="3" y="27"/>
                </a:cxn>
                <a:cxn ang="0">
                  <a:pos x="4" y="23"/>
                </a:cxn>
                <a:cxn ang="0">
                  <a:pos x="6" y="18"/>
                </a:cxn>
                <a:cxn ang="0">
                  <a:pos x="11" y="14"/>
                </a:cxn>
                <a:cxn ang="0">
                  <a:pos x="17" y="10"/>
                </a:cxn>
                <a:cxn ang="0">
                  <a:pos x="23" y="7"/>
                </a:cxn>
                <a:cxn ang="0">
                  <a:pos x="32" y="5"/>
                </a:cxn>
                <a:cxn ang="0">
                  <a:pos x="41" y="3"/>
                </a:cxn>
                <a:cxn ang="0">
                  <a:pos x="50" y="2"/>
                </a:cxn>
                <a:cxn ang="0">
                  <a:pos x="61" y="1"/>
                </a:cxn>
                <a:cxn ang="0">
                  <a:pos x="61" y="0"/>
                </a:cxn>
              </a:cxnLst>
              <a:rect l="0" t="0" r="r" b="b"/>
              <a:pathLst>
                <a:path w="61" h="27">
                  <a:moveTo>
                    <a:pt x="61" y="0"/>
                  </a:moveTo>
                  <a:lnTo>
                    <a:pt x="50" y="0"/>
                  </a:lnTo>
                  <a:lnTo>
                    <a:pt x="40" y="2"/>
                  </a:lnTo>
                  <a:lnTo>
                    <a:pt x="30" y="4"/>
                  </a:lnTo>
                  <a:lnTo>
                    <a:pt x="21" y="6"/>
                  </a:lnTo>
                  <a:lnTo>
                    <a:pt x="14" y="9"/>
                  </a:lnTo>
                  <a:lnTo>
                    <a:pt x="8" y="13"/>
                  </a:lnTo>
                  <a:lnTo>
                    <a:pt x="4" y="18"/>
                  </a:lnTo>
                  <a:lnTo>
                    <a:pt x="1" y="22"/>
                  </a:lnTo>
                  <a:lnTo>
                    <a:pt x="0" y="27"/>
                  </a:lnTo>
                  <a:lnTo>
                    <a:pt x="3" y="27"/>
                  </a:lnTo>
                  <a:lnTo>
                    <a:pt x="4" y="23"/>
                  </a:lnTo>
                  <a:lnTo>
                    <a:pt x="6" y="18"/>
                  </a:lnTo>
                  <a:lnTo>
                    <a:pt x="11" y="14"/>
                  </a:lnTo>
                  <a:lnTo>
                    <a:pt x="17" y="10"/>
                  </a:lnTo>
                  <a:lnTo>
                    <a:pt x="23" y="7"/>
                  </a:lnTo>
                  <a:lnTo>
                    <a:pt x="32" y="5"/>
                  </a:lnTo>
                  <a:lnTo>
                    <a:pt x="41" y="3"/>
                  </a:lnTo>
                  <a:lnTo>
                    <a:pt x="50" y="2"/>
                  </a:lnTo>
                  <a:lnTo>
                    <a:pt x="61" y="1"/>
                  </a:lnTo>
                  <a:lnTo>
                    <a:pt x="61" y="0"/>
                  </a:lnTo>
                  <a:close/>
                </a:path>
              </a:pathLst>
            </a:custGeom>
            <a:solidFill>
              <a:srgbClr val="1F1FEA"/>
            </a:solidFill>
            <a:ln w="9525">
              <a:noFill/>
              <a:round/>
              <a:headEnd/>
              <a:tailEnd/>
            </a:ln>
            <a:effectLst/>
          </p:spPr>
          <p:txBody>
            <a:bodyPr wrap="none" anchor="ctr"/>
            <a:lstStyle/>
            <a:p>
              <a:endParaRPr lang="en-IN"/>
            </a:p>
          </p:txBody>
        </p:sp>
        <p:sp>
          <p:nvSpPr>
            <p:cNvPr id="6044" name="Freeform 1948"/>
            <p:cNvSpPr>
              <a:spLocks noChangeArrowheads="1"/>
            </p:cNvSpPr>
            <p:nvPr/>
          </p:nvSpPr>
          <p:spPr bwMode="auto">
            <a:xfrm>
              <a:off x="1636" y="1584"/>
              <a:ext cx="63" cy="28"/>
            </a:xfrm>
            <a:custGeom>
              <a:avLst/>
              <a:gdLst/>
              <a:ahLst/>
              <a:cxnLst>
                <a:cxn ang="0">
                  <a:pos x="58" y="0"/>
                </a:cxn>
                <a:cxn ang="0">
                  <a:pos x="47" y="1"/>
                </a:cxn>
                <a:cxn ang="0">
                  <a:pos x="38" y="2"/>
                </a:cxn>
                <a:cxn ang="0">
                  <a:pos x="29" y="4"/>
                </a:cxn>
                <a:cxn ang="0">
                  <a:pos x="20" y="6"/>
                </a:cxn>
                <a:cxn ang="0">
                  <a:pos x="14" y="9"/>
                </a:cxn>
                <a:cxn ang="0">
                  <a:pos x="8" y="13"/>
                </a:cxn>
                <a:cxn ang="0">
                  <a:pos x="3" y="17"/>
                </a:cxn>
                <a:cxn ang="0">
                  <a:pos x="1" y="22"/>
                </a:cxn>
                <a:cxn ang="0">
                  <a:pos x="0" y="26"/>
                </a:cxn>
                <a:cxn ang="0">
                  <a:pos x="3" y="26"/>
                </a:cxn>
                <a:cxn ang="0">
                  <a:pos x="4" y="22"/>
                </a:cxn>
                <a:cxn ang="0">
                  <a:pos x="6" y="18"/>
                </a:cxn>
                <a:cxn ang="0">
                  <a:pos x="10" y="13"/>
                </a:cxn>
                <a:cxn ang="0">
                  <a:pos x="16" y="10"/>
                </a:cxn>
                <a:cxn ang="0">
                  <a:pos x="22" y="7"/>
                </a:cxn>
                <a:cxn ang="0">
                  <a:pos x="30" y="4"/>
                </a:cxn>
                <a:cxn ang="0">
                  <a:pos x="39" y="3"/>
                </a:cxn>
                <a:cxn ang="0">
                  <a:pos x="48" y="2"/>
                </a:cxn>
                <a:cxn ang="0">
                  <a:pos x="58" y="2"/>
                </a:cxn>
                <a:cxn ang="0">
                  <a:pos x="58" y="0"/>
                </a:cxn>
              </a:cxnLst>
              <a:rect l="0" t="0" r="r" b="b"/>
              <a:pathLst>
                <a:path w="58" h="26">
                  <a:moveTo>
                    <a:pt x="58" y="0"/>
                  </a:moveTo>
                  <a:lnTo>
                    <a:pt x="47" y="1"/>
                  </a:lnTo>
                  <a:lnTo>
                    <a:pt x="38" y="2"/>
                  </a:lnTo>
                  <a:lnTo>
                    <a:pt x="29" y="4"/>
                  </a:lnTo>
                  <a:lnTo>
                    <a:pt x="20" y="6"/>
                  </a:lnTo>
                  <a:lnTo>
                    <a:pt x="14" y="9"/>
                  </a:lnTo>
                  <a:lnTo>
                    <a:pt x="8" y="13"/>
                  </a:lnTo>
                  <a:lnTo>
                    <a:pt x="3" y="17"/>
                  </a:lnTo>
                  <a:lnTo>
                    <a:pt x="1" y="22"/>
                  </a:lnTo>
                  <a:lnTo>
                    <a:pt x="0" y="26"/>
                  </a:lnTo>
                  <a:lnTo>
                    <a:pt x="3" y="26"/>
                  </a:lnTo>
                  <a:lnTo>
                    <a:pt x="4" y="22"/>
                  </a:lnTo>
                  <a:lnTo>
                    <a:pt x="6" y="18"/>
                  </a:lnTo>
                  <a:lnTo>
                    <a:pt x="10" y="13"/>
                  </a:lnTo>
                  <a:lnTo>
                    <a:pt x="16" y="10"/>
                  </a:lnTo>
                  <a:lnTo>
                    <a:pt x="22" y="7"/>
                  </a:lnTo>
                  <a:lnTo>
                    <a:pt x="30" y="4"/>
                  </a:lnTo>
                  <a:lnTo>
                    <a:pt x="39" y="3"/>
                  </a:lnTo>
                  <a:lnTo>
                    <a:pt x="48" y="2"/>
                  </a:lnTo>
                  <a:lnTo>
                    <a:pt x="58" y="2"/>
                  </a:lnTo>
                  <a:lnTo>
                    <a:pt x="58" y="0"/>
                  </a:lnTo>
                  <a:close/>
                </a:path>
              </a:pathLst>
            </a:custGeom>
            <a:solidFill>
              <a:srgbClr val="1C1CEC"/>
            </a:solidFill>
            <a:ln w="9525">
              <a:noFill/>
              <a:round/>
              <a:headEnd/>
              <a:tailEnd/>
            </a:ln>
            <a:effectLst/>
          </p:spPr>
          <p:txBody>
            <a:bodyPr wrap="none" anchor="ctr"/>
            <a:lstStyle/>
            <a:p>
              <a:endParaRPr lang="en-IN"/>
            </a:p>
          </p:txBody>
        </p:sp>
        <p:sp>
          <p:nvSpPr>
            <p:cNvPr id="6045" name="Freeform 1949"/>
            <p:cNvSpPr>
              <a:spLocks noChangeArrowheads="1"/>
            </p:cNvSpPr>
            <p:nvPr/>
          </p:nvSpPr>
          <p:spPr bwMode="auto">
            <a:xfrm>
              <a:off x="1639" y="1586"/>
              <a:ext cx="60" cy="25"/>
            </a:xfrm>
            <a:custGeom>
              <a:avLst/>
              <a:gdLst/>
              <a:ahLst/>
              <a:cxnLst>
                <a:cxn ang="0">
                  <a:pos x="55" y="0"/>
                </a:cxn>
                <a:cxn ang="0">
                  <a:pos x="45" y="0"/>
                </a:cxn>
                <a:cxn ang="0">
                  <a:pos x="36" y="1"/>
                </a:cxn>
                <a:cxn ang="0">
                  <a:pos x="27" y="2"/>
                </a:cxn>
                <a:cxn ang="0">
                  <a:pos x="19" y="5"/>
                </a:cxn>
                <a:cxn ang="0">
                  <a:pos x="13" y="8"/>
                </a:cxn>
                <a:cxn ang="0">
                  <a:pos x="7" y="11"/>
                </a:cxn>
                <a:cxn ang="0">
                  <a:pos x="3" y="16"/>
                </a:cxn>
                <a:cxn ang="0">
                  <a:pos x="1" y="20"/>
                </a:cxn>
                <a:cxn ang="0">
                  <a:pos x="0" y="24"/>
                </a:cxn>
                <a:cxn ang="0">
                  <a:pos x="3" y="24"/>
                </a:cxn>
                <a:cxn ang="0">
                  <a:pos x="4" y="20"/>
                </a:cxn>
                <a:cxn ang="0">
                  <a:pos x="6" y="16"/>
                </a:cxn>
                <a:cxn ang="0">
                  <a:pos x="10" y="12"/>
                </a:cxn>
                <a:cxn ang="0">
                  <a:pos x="14" y="9"/>
                </a:cxn>
                <a:cxn ang="0">
                  <a:pos x="21" y="6"/>
                </a:cxn>
                <a:cxn ang="0">
                  <a:pos x="29" y="3"/>
                </a:cxn>
                <a:cxn ang="0">
                  <a:pos x="37" y="2"/>
                </a:cxn>
                <a:cxn ang="0">
                  <a:pos x="45" y="1"/>
                </a:cxn>
                <a:cxn ang="0">
                  <a:pos x="55" y="1"/>
                </a:cxn>
                <a:cxn ang="0">
                  <a:pos x="55" y="0"/>
                </a:cxn>
              </a:cxnLst>
              <a:rect l="0" t="0" r="r" b="b"/>
              <a:pathLst>
                <a:path w="55" h="24">
                  <a:moveTo>
                    <a:pt x="55" y="0"/>
                  </a:moveTo>
                  <a:lnTo>
                    <a:pt x="45" y="0"/>
                  </a:lnTo>
                  <a:lnTo>
                    <a:pt x="36" y="1"/>
                  </a:lnTo>
                  <a:lnTo>
                    <a:pt x="27" y="2"/>
                  </a:lnTo>
                  <a:lnTo>
                    <a:pt x="19" y="5"/>
                  </a:lnTo>
                  <a:lnTo>
                    <a:pt x="13" y="8"/>
                  </a:lnTo>
                  <a:lnTo>
                    <a:pt x="7" y="11"/>
                  </a:lnTo>
                  <a:lnTo>
                    <a:pt x="3" y="16"/>
                  </a:lnTo>
                  <a:lnTo>
                    <a:pt x="1" y="20"/>
                  </a:lnTo>
                  <a:lnTo>
                    <a:pt x="0" y="24"/>
                  </a:lnTo>
                  <a:lnTo>
                    <a:pt x="3" y="24"/>
                  </a:lnTo>
                  <a:lnTo>
                    <a:pt x="4" y="20"/>
                  </a:lnTo>
                  <a:lnTo>
                    <a:pt x="6" y="16"/>
                  </a:lnTo>
                  <a:lnTo>
                    <a:pt x="10" y="12"/>
                  </a:lnTo>
                  <a:lnTo>
                    <a:pt x="14" y="9"/>
                  </a:lnTo>
                  <a:lnTo>
                    <a:pt x="21" y="6"/>
                  </a:lnTo>
                  <a:lnTo>
                    <a:pt x="29" y="3"/>
                  </a:lnTo>
                  <a:lnTo>
                    <a:pt x="37" y="2"/>
                  </a:lnTo>
                  <a:lnTo>
                    <a:pt x="45" y="1"/>
                  </a:lnTo>
                  <a:lnTo>
                    <a:pt x="55" y="1"/>
                  </a:lnTo>
                  <a:lnTo>
                    <a:pt x="55" y="0"/>
                  </a:lnTo>
                  <a:close/>
                </a:path>
              </a:pathLst>
            </a:custGeom>
            <a:solidFill>
              <a:srgbClr val="1919EE"/>
            </a:solidFill>
            <a:ln w="9525">
              <a:noFill/>
              <a:round/>
              <a:headEnd/>
              <a:tailEnd/>
            </a:ln>
            <a:effectLst/>
          </p:spPr>
          <p:txBody>
            <a:bodyPr wrap="none" anchor="ctr"/>
            <a:lstStyle/>
            <a:p>
              <a:endParaRPr lang="en-IN"/>
            </a:p>
          </p:txBody>
        </p:sp>
        <p:sp>
          <p:nvSpPr>
            <p:cNvPr id="6046" name="Freeform 1950"/>
            <p:cNvSpPr>
              <a:spLocks noChangeArrowheads="1"/>
            </p:cNvSpPr>
            <p:nvPr/>
          </p:nvSpPr>
          <p:spPr bwMode="auto">
            <a:xfrm>
              <a:off x="1642" y="1587"/>
              <a:ext cx="56" cy="24"/>
            </a:xfrm>
            <a:custGeom>
              <a:avLst/>
              <a:gdLst/>
              <a:ahLst/>
              <a:cxnLst>
                <a:cxn ang="0">
                  <a:pos x="52" y="0"/>
                </a:cxn>
                <a:cxn ang="0">
                  <a:pos x="42" y="0"/>
                </a:cxn>
                <a:cxn ang="0">
                  <a:pos x="34" y="1"/>
                </a:cxn>
                <a:cxn ang="0">
                  <a:pos x="26" y="2"/>
                </a:cxn>
                <a:cxn ang="0">
                  <a:pos x="18" y="5"/>
                </a:cxn>
                <a:cxn ang="0">
                  <a:pos x="11" y="8"/>
                </a:cxn>
                <a:cxn ang="0">
                  <a:pos x="7" y="11"/>
                </a:cxn>
                <a:cxn ang="0">
                  <a:pos x="3" y="15"/>
                </a:cxn>
                <a:cxn ang="0">
                  <a:pos x="1" y="19"/>
                </a:cxn>
                <a:cxn ang="0">
                  <a:pos x="0" y="23"/>
                </a:cxn>
                <a:cxn ang="0">
                  <a:pos x="3" y="23"/>
                </a:cxn>
                <a:cxn ang="0">
                  <a:pos x="4" y="19"/>
                </a:cxn>
                <a:cxn ang="0">
                  <a:pos x="7" y="15"/>
                </a:cxn>
                <a:cxn ang="0">
                  <a:pos x="10" y="11"/>
                </a:cxn>
                <a:cxn ang="0">
                  <a:pos x="17" y="7"/>
                </a:cxn>
                <a:cxn ang="0">
                  <a:pos x="24" y="4"/>
                </a:cxn>
                <a:cxn ang="0">
                  <a:pos x="33" y="2"/>
                </a:cxn>
                <a:cxn ang="0">
                  <a:pos x="42" y="1"/>
                </a:cxn>
                <a:cxn ang="0">
                  <a:pos x="52" y="1"/>
                </a:cxn>
                <a:cxn ang="0">
                  <a:pos x="52" y="0"/>
                </a:cxn>
              </a:cxnLst>
              <a:rect l="0" t="0" r="r" b="b"/>
              <a:pathLst>
                <a:path w="52" h="23">
                  <a:moveTo>
                    <a:pt x="52" y="0"/>
                  </a:moveTo>
                  <a:lnTo>
                    <a:pt x="42" y="0"/>
                  </a:lnTo>
                  <a:lnTo>
                    <a:pt x="34" y="1"/>
                  </a:lnTo>
                  <a:lnTo>
                    <a:pt x="26" y="2"/>
                  </a:lnTo>
                  <a:lnTo>
                    <a:pt x="18" y="5"/>
                  </a:lnTo>
                  <a:lnTo>
                    <a:pt x="11" y="8"/>
                  </a:lnTo>
                  <a:lnTo>
                    <a:pt x="7" y="11"/>
                  </a:lnTo>
                  <a:lnTo>
                    <a:pt x="3" y="15"/>
                  </a:lnTo>
                  <a:lnTo>
                    <a:pt x="1" y="19"/>
                  </a:lnTo>
                  <a:lnTo>
                    <a:pt x="0" y="23"/>
                  </a:lnTo>
                  <a:lnTo>
                    <a:pt x="3" y="23"/>
                  </a:lnTo>
                  <a:lnTo>
                    <a:pt x="4" y="19"/>
                  </a:lnTo>
                  <a:lnTo>
                    <a:pt x="7" y="15"/>
                  </a:lnTo>
                  <a:lnTo>
                    <a:pt x="10" y="11"/>
                  </a:lnTo>
                  <a:lnTo>
                    <a:pt x="17" y="7"/>
                  </a:lnTo>
                  <a:lnTo>
                    <a:pt x="24" y="4"/>
                  </a:lnTo>
                  <a:lnTo>
                    <a:pt x="33" y="2"/>
                  </a:lnTo>
                  <a:lnTo>
                    <a:pt x="42" y="1"/>
                  </a:lnTo>
                  <a:lnTo>
                    <a:pt x="52" y="1"/>
                  </a:lnTo>
                  <a:lnTo>
                    <a:pt x="52" y="0"/>
                  </a:lnTo>
                  <a:close/>
                </a:path>
              </a:pathLst>
            </a:custGeom>
            <a:solidFill>
              <a:srgbClr val="1717EF"/>
            </a:solidFill>
            <a:ln w="9525">
              <a:noFill/>
              <a:round/>
              <a:headEnd/>
              <a:tailEnd/>
            </a:ln>
            <a:effectLst/>
          </p:spPr>
          <p:txBody>
            <a:bodyPr wrap="none" anchor="ctr"/>
            <a:lstStyle/>
            <a:p>
              <a:endParaRPr lang="en-IN"/>
            </a:p>
          </p:txBody>
        </p:sp>
        <p:sp>
          <p:nvSpPr>
            <p:cNvPr id="6047" name="Freeform 1951"/>
            <p:cNvSpPr>
              <a:spLocks noChangeArrowheads="1"/>
            </p:cNvSpPr>
            <p:nvPr/>
          </p:nvSpPr>
          <p:spPr bwMode="auto">
            <a:xfrm>
              <a:off x="1646" y="1588"/>
              <a:ext cx="53" cy="23"/>
            </a:xfrm>
            <a:custGeom>
              <a:avLst/>
              <a:gdLst/>
              <a:ahLst/>
              <a:cxnLst>
                <a:cxn ang="0">
                  <a:pos x="49" y="0"/>
                </a:cxn>
                <a:cxn ang="0">
                  <a:pos x="39" y="0"/>
                </a:cxn>
                <a:cxn ang="0">
                  <a:pos x="30" y="1"/>
                </a:cxn>
                <a:cxn ang="0">
                  <a:pos x="21" y="3"/>
                </a:cxn>
                <a:cxn ang="0">
                  <a:pos x="14" y="6"/>
                </a:cxn>
                <a:cxn ang="0">
                  <a:pos x="7" y="10"/>
                </a:cxn>
                <a:cxn ang="0">
                  <a:pos x="4" y="14"/>
                </a:cxn>
                <a:cxn ang="0">
                  <a:pos x="1" y="18"/>
                </a:cxn>
                <a:cxn ang="0">
                  <a:pos x="0" y="22"/>
                </a:cxn>
                <a:cxn ang="0">
                  <a:pos x="3" y="22"/>
                </a:cxn>
                <a:cxn ang="0">
                  <a:pos x="4" y="18"/>
                </a:cxn>
                <a:cxn ang="0">
                  <a:pos x="6" y="14"/>
                </a:cxn>
                <a:cxn ang="0">
                  <a:pos x="10" y="10"/>
                </a:cxn>
                <a:cxn ang="0">
                  <a:pos x="16" y="7"/>
                </a:cxn>
                <a:cxn ang="0">
                  <a:pos x="23" y="4"/>
                </a:cxn>
                <a:cxn ang="0">
                  <a:pos x="31" y="2"/>
                </a:cxn>
                <a:cxn ang="0">
                  <a:pos x="39" y="1"/>
                </a:cxn>
                <a:cxn ang="0">
                  <a:pos x="49" y="1"/>
                </a:cxn>
                <a:cxn ang="0">
                  <a:pos x="49" y="0"/>
                </a:cxn>
              </a:cxnLst>
              <a:rect l="0" t="0" r="r" b="b"/>
              <a:pathLst>
                <a:path w="49" h="22">
                  <a:moveTo>
                    <a:pt x="49" y="0"/>
                  </a:moveTo>
                  <a:lnTo>
                    <a:pt x="39" y="0"/>
                  </a:lnTo>
                  <a:lnTo>
                    <a:pt x="30" y="1"/>
                  </a:lnTo>
                  <a:lnTo>
                    <a:pt x="21" y="3"/>
                  </a:lnTo>
                  <a:lnTo>
                    <a:pt x="14" y="6"/>
                  </a:lnTo>
                  <a:lnTo>
                    <a:pt x="7" y="10"/>
                  </a:lnTo>
                  <a:lnTo>
                    <a:pt x="4" y="14"/>
                  </a:lnTo>
                  <a:lnTo>
                    <a:pt x="1" y="18"/>
                  </a:lnTo>
                  <a:lnTo>
                    <a:pt x="0" y="22"/>
                  </a:lnTo>
                  <a:lnTo>
                    <a:pt x="3" y="22"/>
                  </a:lnTo>
                  <a:lnTo>
                    <a:pt x="4" y="18"/>
                  </a:lnTo>
                  <a:lnTo>
                    <a:pt x="6" y="14"/>
                  </a:lnTo>
                  <a:lnTo>
                    <a:pt x="10" y="10"/>
                  </a:lnTo>
                  <a:lnTo>
                    <a:pt x="16" y="7"/>
                  </a:lnTo>
                  <a:lnTo>
                    <a:pt x="23" y="4"/>
                  </a:lnTo>
                  <a:lnTo>
                    <a:pt x="31" y="2"/>
                  </a:lnTo>
                  <a:lnTo>
                    <a:pt x="39" y="1"/>
                  </a:lnTo>
                  <a:lnTo>
                    <a:pt x="49" y="1"/>
                  </a:lnTo>
                  <a:lnTo>
                    <a:pt x="49" y="0"/>
                  </a:lnTo>
                  <a:close/>
                </a:path>
              </a:pathLst>
            </a:custGeom>
            <a:solidFill>
              <a:srgbClr val="1414F1"/>
            </a:solidFill>
            <a:ln w="9525">
              <a:noFill/>
              <a:round/>
              <a:headEnd/>
              <a:tailEnd/>
            </a:ln>
            <a:effectLst/>
          </p:spPr>
          <p:txBody>
            <a:bodyPr wrap="none" anchor="ctr"/>
            <a:lstStyle/>
            <a:p>
              <a:endParaRPr lang="en-IN"/>
            </a:p>
          </p:txBody>
        </p:sp>
        <p:sp>
          <p:nvSpPr>
            <p:cNvPr id="6048" name="Freeform 1952"/>
            <p:cNvSpPr>
              <a:spLocks noChangeArrowheads="1"/>
            </p:cNvSpPr>
            <p:nvPr/>
          </p:nvSpPr>
          <p:spPr bwMode="auto">
            <a:xfrm>
              <a:off x="1649" y="1590"/>
              <a:ext cx="50" cy="22"/>
            </a:xfrm>
            <a:custGeom>
              <a:avLst/>
              <a:gdLst/>
              <a:ahLst/>
              <a:cxnLst>
                <a:cxn ang="0">
                  <a:pos x="46" y="0"/>
                </a:cxn>
                <a:cxn ang="0">
                  <a:pos x="36" y="0"/>
                </a:cxn>
                <a:cxn ang="0">
                  <a:pos x="28" y="1"/>
                </a:cxn>
                <a:cxn ang="0">
                  <a:pos x="20" y="3"/>
                </a:cxn>
                <a:cxn ang="0">
                  <a:pos x="13" y="6"/>
                </a:cxn>
                <a:cxn ang="0">
                  <a:pos x="7" y="9"/>
                </a:cxn>
                <a:cxn ang="0">
                  <a:pos x="3" y="13"/>
                </a:cxn>
                <a:cxn ang="0">
                  <a:pos x="1" y="17"/>
                </a:cxn>
                <a:cxn ang="0">
                  <a:pos x="0" y="21"/>
                </a:cxn>
                <a:cxn ang="0">
                  <a:pos x="3" y="21"/>
                </a:cxn>
                <a:cxn ang="0">
                  <a:pos x="4" y="17"/>
                </a:cxn>
                <a:cxn ang="0">
                  <a:pos x="5" y="14"/>
                </a:cxn>
                <a:cxn ang="0">
                  <a:pos x="9" y="10"/>
                </a:cxn>
                <a:cxn ang="0">
                  <a:pos x="15" y="7"/>
                </a:cxn>
                <a:cxn ang="0">
                  <a:pos x="22" y="4"/>
                </a:cxn>
                <a:cxn ang="0">
                  <a:pos x="29" y="3"/>
                </a:cxn>
                <a:cxn ang="0">
                  <a:pos x="37" y="1"/>
                </a:cxn>
                <a:cxn ang="0">
                  <a:pos x="46" y="1"/>
                </a:cxn>
                <a:cxn ang="0">
                  <a:pos x="46" y="0"/>
                </a:cxn>
              </a:cxnLst>
              <a:rect l="0" t="0" r="r" b="b"/>
              <a:pathLst>
                <a:path w="46" h="21">
                  <a:moveTo>
                    <a:pt x="46" y="0"/>
                  </a:moveTo>
                  <a:lnTo>
                    <a:pt x="36" y="0"/>
                  </a:lnTo>
                  <a:lnTo>
                    <a:pt x="28" y="1"/>
                  </a:lnTo>
                  <a:lnTo>
                    <a:pt x="20" y="3"/>
                  </a:lnTo>
                  <a:lnTo>
                    <a:pt x="13" y="6"/>
                  </a:lnTo>
                  <a:lnTo>
                    <a:pt x="7" y="9"/>
                  </a:lnTo>
                  <a:lnTo>
                    <a:pt x="3" y="13"/>
                  </a:lnTo>
                  <a:lnTo>
                    <a:pt x="1" y="17"/>
                  </a:lnTo>
                  <a:lnTo>
                    <a:pt x="0" y="21"/>
                  </a:lnTo>
                  <a:lnTo>
                    <a:pt x="3" y="21"/>
                  </a:lnTo>
                  <a:lnTo>
                    <a:pt x="4" y="17"/>
                  </a:lnTo>
                  <a:lnTo>
                    <a:pt x="5" y="14"/>
                  </a:lnTo>
                  <a:lnTo>
                    <a:pt x="9" y="10"/>
                  </a:lnTo>
                  <a:lnTo>
                    <a:pt x="15" y="7"/>
                  </a:lnTo>
                  <a:lnTo>
                    <a:pt x="22" y="4"/>
                  </a:lnTo>
                  <a:lnTo>
                    <a:pt x="29" y="3"/>
                  </a:lnTo>
                  <a:lnTo>
                    <a:pt x="37" y="1"/>
                  </a:lnTo>
                  <a:lnTo>
                    <a:pt x="46" y="1"/>
                  </a:lnTo>
                  <a:lnTo>
                    <a:pt x="46" y="0"/>
                  </a:lnTo>
                  <a:close/>
                </a:path>
              </a:pathLst>
            </a:custGeom>
            <a:solidFill>
              <a:srgbClr val="1111F3"/>
            </a:solidFill>
            <a:ln w="9525">
              <a:noFill/>
              <a:round/>
              <a:headEnd/>
              <a:tailEnd/>
            </a:ln>
            <a:effectLst/>
          </p:spPr>
          <p:txBody>
            <a:bodyPr wrap="none" anchor="ctr"/>
            <a:lstStyle/>
            <a:p>
              <a:endParaRPr lang="en-IN"/>
            </a:p>
          </p:txBody>
        </p:sp>
        <p:sp>
          <p:nvSpPr>
            <p:cNvPr id="6049" name="Freeform 1953"/>
            <p:cNvSpPr>
              <a:spLocks noChangeArrowheads="1"/>
            </p:cNvSpPr>
            <p:nvPr/>
          </p:nvSpPr>
          <p:spPr bwMode="auto">
            <a:xfrm>
              <a:off x="1652" y="1591"/>
              <a:ext cx="46" cy="21"/>
            </a:xfrm>
            <a:custGeom>
              <a:avLst/>
              <a:gdLst/>
              <a:ahLst/>
              <a:cxnLst>
                <a:cxn ang="0">
                  <a:pos x="43" y="0"/>
                </a:cxn>
                <a:cxn ang="0">
                  <a:pos x="34" y="0"/>
                </a:cxn>
                <a:cxn ang="0">
                  <a:pos x="26" y="2"/>
                </a:cxn>
                <a:cxn ang="0">
                  <a:pos x="19" y="3"/>
                </a:cxn>
                <a:cxn ang="0">
                  <a:pos x="12" y="6"/>
                </a:cxn>
                <a:cxn ang="0">
                  <a:pos x="6" y="9"/>
                </a:cxn>
                <a:cxn ang="0">
                  <a:pos x="2" y="13"/>
                </a:cxn>
                <a:cxn ang="0">
                  <a:pos x="1" y="16"/>
                </a:cxn>
                <a:cxn ang="0">
                  <a:pos x="0" y="20"/>
                </a:cxn>
                <a:cxn ang="0">
                  <a:pos x="2" y="20"/>
                </a:cxn>
                <a:cxn ang="0">
                  <a:pos x="3" y="17"/>
                </a:cxn>
                <a:cxn ang="0">
                  <a:pos x="5" y="13"/>
                </a:cxn>
                <a:cxn ang="0">
                  <a:pos x="9" y="10"/>
                </a:cxn>
                <a:cxn ang="0">
                  <a:pos x="14" y="7"/>
                </a:cxn>
                <a:cxn ang="0">
                  <a:pos x="20" y="5"/>
                </a:cxn>
                <a:cxn ang="0">
                  <a:pos x="27" y="3"/>
                </a:cxn>
                <a:cxn ang="0">
                  <a:pos x="35" y="2"/>
                </a:cxn>
                <a:cxn ang="0">
                  <a:pos x="43" y="1"/>
                </a:cxn>
                <a:cxn ang="0">
                  <a:pos x="43" y="0"/>
                </a:cxn>
              </a:cxnLst>
              <a:rect l="0" t="0" r="r" b="b"/>
              <a:pathLst>
                <a:path w="43" h="20">
                  <a:moveTo>
                    <a:pt x="43" y="0"/>
                  </a:moveTo>
                  <a:lnTo>
                    <a:pt x="34" y="0"/>
                  </a:lnTo>
                  <a:lnTo>
                    <a:pt x="26" y="2"/>
                  </a:lnTo>
                  <a:lnTo>
                    <a:pt x="19" y="3"/>
                  </a:lnTo>
                  <a:lnTo>
                    <a:pt x="12" y="6"/>
                  </a:lnTo>
                  <a:lnTo>
                    <a:pt x="6" y="9"/>
                  </a:lnTo>
                  <a:lnTo>
                    <a:pt x="2" y="13"/>
                  </a:lnTo>
                  <a:lnTo>
                    <a:pt x="1" y="16"/>
                  </a:lnTo>
                  <a:lnTo>
                    <a:pt x="0" y="20"/>
                  </a:lnTo>
                  <a:lnTo>
                    <a:pt x="2" y="20"/>
                  </a:lnTo>
                  <a:lnTo>
                    <a:pt x="3" y="17"/>
                  </a:lnTo>
                  <a:lnTo>
                    <a:pt x="5" y="13"/>
                  </a:lnTo>
                  <a:lnTo>
                    <a:pt x="9" y="10"/>
                  </a:lnTo>
                  <a:lnTo>
                    <a:pt x="14" y="7"/>
                  </a:lnTo>
                  <a:lnTo>
                    <a:pt x="20" y="5"/>
                  </a:lnTo>
                  <a:lnTo>
                    <a:pt x="27" y="3"/>
                  </a:lnTo>
                  <a:lnTo>
                    <a:pt x="35" y="2"/>
                  </a:lnTo>
                  <a:lnTo>
                    <a:pt x="43" y="1"/>
                  </a:lnTo>
                  <a:lnTo>
                    <a:pt x="43" y="0"/>
                  </a:lnTo>
                  <a:close/>
                </a:path>
              </a:pathLst>
            </a:custGeom>
            <a:solidFill>
              <a:srgbClr val="0F0FF4"/>
            </a:solidFill>
            <a:ln w="9525">
              <a:noFill/>
              <a:round/>
              <a:headEnd/>
              <a:tailEnd/>
            </a:ln>
            <a:effectLst/>
          </p:spPr>
          <p:txBody>
            <a:bodyPr wrap="none" anchor="ctr"/>
            <a:lstStyle/>
            <a:p>
              <a:endParaRPr lang="en-IN"/>
            </a:p>
          </p:txBody>
        </p:sp>
        <p:sp>
          <p:nvSpPr>
            <p:cNvPr id="6050" name="Freeform 1954"/>
            <p:cNvSpPr>
              <a:spLocks noChangeArrowheads="1"/>
            </p:cNvSpPr>
            <p:nvPr/>
          </p:nvSpPr>
          <p:spPr bwMode="auto">
            <a:xfrm>
              <a:off x="1655" y="1592"/>
              <a:ext cx="44" cy="20"/>
            </a:xfrm>
            <a:custGeom>
              <a:avLst/>
              <a:gdLst/>
              <a:ahLst/>
              <a:cxnLst>
                <a:cxn ang="0">
                  <a:pos x="41" y="0"/>
                </a:cxn>
                <a:cxn ang="0">
                  <a:pos x="33" y="1"/>
                </a:cxn>
                <a:cxn ang="0">
                  <a:pos x="25" y="2"/>
                </a:cxn>
                <a:cxn ang="0">
                  <a:pos x="18" y="4"/>
                </a:cxn>
                <a:cxn ang="0">
                  <a:pos x="12" y="6"/>
                </a:cxn>
                <a:cxn ang="0">
                  <a:pos x="7" y="9"/>
                </a:cxn>
                <a:cxn ang="0">
                  <a:pos x="3" y="12"/>
                </a:cxn>
                <a:cxn ang="0">
                  <a:pos x="1" y="16"/>
                </a:cxn>
                <a:cxn ang="0">
                  <a:pos x="0" y="19"/>
                </a:cxn>
                <a:cxn ang="0">
                  <a:pos x="3" y="19"/>
                </a:cxn>
                <a:cxn ang="0">
                  <a:pos x="4" y="15"/>
                </a:cxn>
                <a:cxn ang="0">
                  <a:pos x="7" y="12"/>
                </a:cxn>
                <a:cxn ang="0">
                  <a:pos x="11" y="8"/>
                </a:cxn>
                <a:cxn ang="0">
                  <a:pos x="17" y="6"/>
                </a:cxn>
                <a:cxn ang="0">
                  <a:pos x="24" y="4"/>
                </a:cxn>
                <a:cxn ang="0">
                  <a:pos x="32" y="2"/>
                </a:cxn>
                <a:cxn ang="0">
                  <a:pos x="41" y="2"/>
                </a:cxn>
                <a:cxn ang="0">
                  <a:pos x="41" y="0"/>
                </a:cxn>
              </a:cxnLst>
              <a:rect l="0" t="0" r="r" b="b"/>
              <a:pathLst>
                <a:path w="41" h="19">
                  <a:moveTo>
                    <a:pt x="41" y="0"/>
                  </a:moveTo>
                  <a:lnTo>
                    <a:pt x="33" y="1"/>
                  </a:lnTo>
                  <a:lnTo>
                    <a:pt x="25" y="2"/>
                  </a:lnTo>
                  <a:lnTo>
                    <a:pt x="18" y="4"/>
                  </a:lnTo>
                  <a:lnTo>
                    <a:pt x="12" y="6"/>
                  </a:lnTo>
                  <a:lnTo>
                    <a:pt x="7" y="9"/>
                  </a:lnTo>
                  <a:lnTo>
                    <a:pt x="3" y="12"/>
                  </a:lnTo>
                  <a:lnTo>
                    <a:pt x="1" y="16"/>
                  </a:lnTo>
                  <a:lnTo>
                    <a:pt x="0" y="19"/>
                  </a:lnTo>
                  <a:lnTo>
                    <a:pt x="3" y="19"/>
                  </a:lnTo>
                  <a:lnTo>
                    <a:pt x="4" y="15"/>
                  </a:lnTo>
                  <a:lnTo>
                    <a:pt x="7" y="12"/>
                  </a:lnTo>
                  <a:lnTo>
                    <a:pt x="11" y="8"/>
                  </a:lnTo>
                  <a:lnTo>
                    <a:pt x="17" y="6"/>
                  </a:lnTo>
                  <a:lnTo>
                    <a:pt x="24" y="4"/>
                  </a:lnTo>
                  <a:lnTo>
                    <a:pt x="32" y="2"/>
                  </a:lnTo>
                  <a:lnTo>
                    <a:pt x="41" y="2"/>
                  </a:lnTo>
                  <a:lnTo>
                    <a:pt x="41" y="0"/>
                  </a:lnTo>
                  <a:close/>
                </a:path>
              </a:pathLst>
            </a:custGeom>
            <a:solidFill>
              <a:srgbClr val="0D0DF6"/>
            </a:solidFill>
            <a:ln w="9525">
              <a:noFill/>
              <a:round/>
              <a:headEnd/>
              <a:tailEnd/>
            </a:ln>
            <a:effectLst/>
          </p:spPr>
          <p:txBody>
            <a:bodyPr wrap="none" anchor="ctr"/>
            <a:lstStyle/>
            <a:p>
              <a:endParaRPr lang="en-IN"/>
            </a:p>
          </p:txBody>
        </p:sp>
        <p:sp>
          <p:nvSpPr>
            <p:cNvPr id="6051" name="Freeform 1955"/>
            <p:cNvSpPr>
              <a:spLocks noChangeArrowheads="1"/>
            </p:cNvSpPr>
            <p:nvPr/>
          </p:nvSpPr>
          <p:spPr bwMode="auto">
            <a:xfrm>
              <a:off x="1658" y="1594"/>
              <a:ext cx="41" cy="18"/>
            </a:xfrm>
            <a:custGeom>
              <a:avLst/>
              <a:gdLst/>
              <a:ahLst/>
              <a:cxnLst>
                <a:cxn ang="0">
                  <a:pos x="38" y="0"/>
                </a:cxn>
                <a:cxn ang="0">
                  <a:pos x="29" y="0"/>
                </a:cxn>
                <a:cxn ang="0">
                  <a:pos x="21" y="2"/>
                </a:cxn>
                <a:cxn ang="0">
                  <a:pos x="14" y="4"/>
                </a:cxn>
                <a:cxn ang="0">
                  <a:pos x="8" y="6"/>
                </a:cxn>
                <a:cxn ang="0">
                  <a:pos x="4" y="10"/>
                </a:cxn>
                <a:cxn ang="0">
                  <a:pos x="1" y="13"/>
                </a:cxn>
                <a:cxn ang="0">
                  <a:pos x="0" y="17"/>
                </a:cxn>
                <a:cxn ang="0">
                  <a:pos x="3" y="17"/>
                </a:cxn>
                <a:cxn ang="0">
                  <a:pos x="4" y="14"/>
                </a:cxn>
                <a:cxn ang="0">
                  <a:pos x="6" y="10"/>
                </a:cxn>
                <a:cxn ang="0">
                  <a:pos x="11" y="7"/>
                </a:cxn>
                <a:cxn ang="0">
                  <a:pos x="16" y="5"/>
                </a:cxn>
                <a:cxn ang="0">
                  <a:pos x="22" y="3"/>
                </a:cxn>
                <a:cxn ang="0">
                  <a:pos x="30" y="2"/>
                </a:cxn>
                <a:cxn ang="0">
                  <a:pos x="38" y="1"/>
                </a:cxn>
                <a:cxn ang="0">
                  <a:pos x="38" y="0"/>
                </a:cxn>
              </a:cxnLst>
              <a:rect l="0" t="0" r="r" b="b"/>
              <a:pathLst>
                <a:path w="38" h="17">
                  <a:moveTo>
                    <a:pt x="38" y="0"/>
                  </a:moveTo>
                  <a:lnTo>
                    <a:pt x="29" y="0"/>
                  </a:lnTo>
                  <a:lnTo>
                    <a:pt x="21" y="2"/>
                  </a:lnTo>
                  <a:lnTo>
                    <a:pt x="14" y="4"/>
                  </a:lnTo>
                  <a:lnTo>
                    <a:pt x="8" y="6"/>
                  </a:lnTo>
                  <a:lnTo>
                    <a:pt x="4" y="10"/>
                  </a:lnTo>
                  <a:lnTo>
                    <a:pt x="1" y="13"/>
                  </a:lnTo>
                  <a:lnTo>
                    <a:pt x="0" y="17"/>
                  </a:lnTo>
                  <a:lnTo>
                    <a:pt x="3" y="17"/>
                  </a:lnTo>
                  <a:lnTo>
                    <a:pt x="4" y="14"/>
                  </a:lnTo>
                  <a:lnTo>
                    <a:pt x="6" y="10"/>
                  </a:lnTo>
                  <a:lnTo>
                    <a:pt x="11" y="7"/>
                  </a:lnTo>
                  <a:lnTo>
                    <a:pt x="16" y="5"/>
                  </a:lnTo>
                  <a:lnTo>
                    <a:pt x="22" y="3"/>
                  </a:lnTo>
                  <a:lnTo>
                    <a:pt x="30" y="2"/>
                  </a:lnTo>
                  <a:lnTo>
                    <a:pt x="38" y="1"/>
                  </a:lnTo>
                  <a:lnTo>
                    <a:pt x="38" y="0"/>
                  </a:lnTo>
                  <a:close/>
                </a:path>
              </a:pathLst>
            </a:custGeom>
            <a:solidFill>
              <a:srgbClr val="0B0BF7"/>
            </a:solidFill>
            <a:ln w="9525">
              <a:noFill/>
              <a:round/>
              <a:headEnd/>
              <a:tailEnd/>
            </a:ln>
            <a:effectLst/>
          </p:spPr>
          <p:txBody>
            <a:bodyPr wrap="none" anchor="ctr"/>
            <a:lstStyle/>
            <a:p>
              <a:endParaRPr lang="en-IN"/>
            </a:p>
          </p:txBody>
        </p:sp>
        <p:sp>
          <p:nvSpPr>
            <p:cNvPr id="6052" name="Freeform 1956"/>
            <p:cNvSpPr>
              <a:spLocks noChangeArrowheads="1"/>
            </p:cNvSpPr>
            <p:nvPr/>
          </p:nvSpPr>
          <p:spPr bwMode="auto">
            <a:xfrm>
              <a:off x="1661" y="1595"/>
              <a:ext cx="38" cy="16"/>
            </a:xfrm>
            <a:custGeom>
              <a:avLst/>
              <a:gdLst/>
              <a:ahLst/>
              <a:cxnLst>
                <a:cxn ang="0">
                  <a:pos x="35" y="0"/>
                </a:cxn>
                <a:cxn ang="0">
                  <a:pos x="27" y="1"/>
                </a:cxn>
                <a:cxn ang="0">
                  <a:pos x="19" y="2"/>
                </a:cxn>
                <a:cxn ang="0">
                  <a:pos x="13" y="4"/>
                </a:cxn>
                <a:cxn ang="0">
                  <a:pos x="8" y="6"/>
                </a:cxn>
                <a:cxn ang="0">
                  <a:pos x="3" y="9"/>
                </a:cxn>
                <a:cxn ang="0">
                  <a:pos x="1" y="13"/>
                </a:cxn>
                <a:cxn ang="0">
                  <a:pos x="0" y="16"/>
                </a:cxn>
                <a:cxn ang="0">
                  <a:pos x="3" y="16"/>
                </a:cxn>
                <a:cxn ang="0">
                  <a:pos x="4" y="13"/>
                </a:cxn>
                <a:cxn ang="0">
                  <a:pos x="6" y="10"/>
                </a:cxn>
                <a:cxn ang="0">
                  <a:pos x="10" y="7"/>
                </a:cxn>
                <a:cxn ang="0">
                  <a:pos x="15" y="5"/>
                </a:cxn>
                <a:cxn ang="0">
                  <a:pos x="20" y="3"/>
                </a:cxn>
                <a:cxn ang="0">
                  <a:pos x="27" y="2"/>
                </a:cxn>
                <a:cxn ang="0">
                  <a:pos x="35" y="1"/>
                </a:cxn>
                <a:cxn ang="0">
                  <a:pos x="35" y="0"/>
                </a:cxn>
              </a:cxnLst>
              <a:rect l="0" t="0" r="r" b="b"/>
              <a:pathLst>
                <a:path w="35" h="16">
                  <a:moveTo>
                    <a:pt x="35" y="0"/>
                  </a:moveTo>
                  <a:lnTo>
                    <a:pt x="27" y="1"/>
                  </a:lnTo>
                  <a:lnTo>
                    <a:pt x="19" y="2"/>
                  </a:lnTo>
                  <a:lnTo>
                    <a:pt x="13" y="4"/>
                  </a:lnTo>
                  <a:lnTo>
                    <a:pt x="8" y="6"/>
                  </a:lnTo>
                  <a:lnTo>
                    <a:pt x="3" y="9"/>
                  </a:lnTo>
                  <a:lnTo>
                    <a:pt x="1" y="13"/>
                  </a:lnTo>
                  <a:lnTo>
                    <a:pt x="0" y="16"/>
                  </a:lnTo>
                  <a:lnTo>
                    <a:pt x="3" y="16"/>
                  </a:lnTo>
                  <a:lnTo>
                    <a:pt x="4" y="13"/>
                  </a:lnTo>
                  <a:lnTo>
                    <a:pt x="6" y="10"/>
                  </a:lnTo>
                  <a:lnTo>
                    <a:pt x="10" y="7"/>
                  </a:lnTo>
                  <a:lnTo>
                    <a:pt x="15" y="5"/>
                  </a:lnTo>
                  <a:lnTo>
                    <a:pt x="20" y="3"/>
                  </a:lnTo>
                  <a:lnTo>
                    <a:pt x="27" y="2"/>
                  </a:lnTo>
                  <a:lnTo>
                    <a:pt x="35" y="1"/>
                  </a:lnTo>
                  <a:lnTo>
                    <a:pt x="35" y="0"/>
                  </a:lnTo>
                  <a:close/>
                </a:path>
              </a:pathLst>
            </a:custGeom>
            <a:solidFill>
              <a:srgbClr val="0909F8"/>
            </a:solidFill>
            <a:ln w="9525">
              <a:noFill/>
              <a:round/>
              <a:headEnd/>
              <a:tailEnd/>
            </a:ln>
            <a:effectLst/>
          </p:spPr>
          <p:txBody>
            <a:bodyPr wrap="none" anchor="ctr"/>
            <a:lstStyle/>
            <a:p>
              <a:endParaRPr lang="en-IN"/>
            </a:p>
          </p:txBody>
        </p:sp>
        <p:sp>
          <p:nvSpPr>
            <p:cNvPr id="6053" name="Freeform 1957"/>
            <p:cNvSpPr>
              <a:spLocks noChangeArrowheads="1"/>
            </p:cNvSpPr>
            <p:nvPr/>
          </p:nvSpPr>
          <p:spPr bwMode="auto">
            <a:xfrm>
              <a:off x="1665" y="1596"/>
              <a:ext cx="34" cy="16"/>
            </a:xfrm>
            <a:custGeom>
              <a:avLst/>
              <a:gdLst/>
              <a:ahLst/>
              <a:cxnLst>
                <a:cxn ang="0">
                  <a:pos x="32" y="0"/>
                </a:cxn>
                <a:cxn ang="0">
                  <a:pos x="24" y="1"/>
                </a:cxn>
                <a:cxn ang="0">
                  <a:pos x="17" y="2"/>
                </a:cxn>
                <a:cxn ang="0">
                  <a:pos x="12" y="4"/>
                </a:cxn>
                <a:cxn ang="0">
                  <a:pos x="7" y="6"/>
                </a:cxn>
                <a:cxn ang="0">
                  <a:pos x="3" y="9"/>
                </a:cxn>
                <a:cxn ang="0">
                  <a:pos x="1" y="12"/>
                </a:cxn>
                <a:cxn ang="0">
                  <a:pos x="0" y="15"/>
                </a:cxn>
                <a:cxn ang="0">
                  <a:pos x="3" y="15"/>
                </a:cxn>
                <a:cxn ang="0">
                  <a:pos x="3" y="12"/>
                </a:cxn>
                <a:cxn ang="0">
                  <a:pos x="6" y="9"/>
                </a:cxn>
                <a:cxn ang="0">
                  <a:pos x="9" y="7"/>
                </a:cxn>
                <a:cxn ang="0">
                  <a:pos x="14" y="5"/>
                </a:cxn>
                <a:cxn ang="0">
                  <a:pos x="19" y="3"/>
                </a:cxn>
                <a:cxn ang="0">
                  <a:pos x="25" y="2"/>
                </a:cxn>
                <a:cxn ang="0">
                  <a:pos x="32" y="2"/>
                </a:cxn>
                <a:cxn ang="0">
                  <a:pos x="32" y="0"/>
                </a:cxn>
              </a:cxnLst>
              <a:rect l="0" t="0" r="r" b="b"/>
              <a:pathLst>
                <a:path w="32" h="15">
                  <a:moveTo>
                    <a:pt x="32" y="0"/>
                  </a:moveTo>
                  <a:lnTo>
                    <a:pt x="24" y="1"/>
                  </a:lnTo>
                  <a:lnTo>
                    <a:pt x="17" y="2"/>
                  </a:lnTo>
                  <a:lnTo>
                    <a:pt x="12" y="4"/>
                  </a:lnTo>
                  <a:lnTo>
                    <a:pt x="7" y="6"/>
                  </a:lnTo>
                  <a:lnTo>
                    <a:pt x="3" y="9"/>
                  </a:lnTo>
                  <a:lnTo>
                    <a:pt x="1" y="12"/>
                  </a:lnTo>
                  <a:lnTo>
                    <a:pt x="0" y="15"/>
                  </a:lnTo>
                  <a:lnTo>
                    <a:pt x="3" y="15"/>
                  </a:lnTo>
                  <a:lnTo>
                    <a:pt x="3" y="12"/>
                  </a:lnTo>
                  <a:lnTo>
                    <a:pt x="6" y="9"/>
                  </a:lnTo>
                  <a:lnTo>
                    <a:pt x="9" y="7"/>
                  </a:lnTo>
                  <a:lnTo>
                    <a:pt x="14" y="5"/>
                  </a:lnTo>
                  <a:lnTo>
                    <a:pt x="19" y="3"/>
                  </a:lnTo>
                  <a:lnTo>
                    <a:pt x="25" y="2"/>
                  </a:lnTo>
                  <a:lnTo>
                    <a:pt x="32" y="2"/>
                  </a:lnTo>
                  <a:lnTo>
                    <a:pt x="32" y="0"/>
                  </a:lnTo>
                  <a:close/>
                </a:path>
              </a:pathLst>
            </a:custGeom>
            <a:solidFill>
              <a:srgbClr val="0707FA"/>
            </a:solidFill>
            <a:ln w="9525">
              <a:noFill/>
              <a:round/>
              <a:headEnd/>
              <a:tailEnd/>
            </a:ln>
            <a:effectLst/>
          </p:spPr>
          <p:txBody>
            <a:bodyPr wrap="none" anchor="ctr"/>
            <a:lstStyle/>
            <a:p>
              <a:endParaRPr lang="en-IN"/>
            </a:p>
          </p:txBody>
        </p:sp>
        <p:sp>
          <p:nvSpPr>
            <p:cNvPr id="6054" name="Freeform 1958"/>
            <p:cNvSpPr>
              <a:spLocks noChangeArrowheads="1"/>
            </p:cNvSpPr>
            <p:nvPr/>
          </p:nvSpPr>
          <p:spPr bwMode="auto">
            <a:xfrm>
              <a:off x="1668" y="1598"/>
              <a:ext cx="31" cy="13"/>
            </a:xfrm>
            <a:custGeom>
              <a:avLst/>
              <a:gdLst/>
              <a:ahLst/>
              <a:cxnLst>
                <a:cxn ang="0">
                  <a:pos x="29" y="0"/>
                </a:cxn>
                <a:cxn ang="0">
                  <a:pos x="22" y="0"/>
                </a:cxn>
                <a:cxn ang="0">
                  <a:pos x="16" y="1"/>
                </a:cxn>
                <a:cxn ang="0">
                  <a:pos x="11" y="3"/>
                </a:cxn>
                <a:cxn ang="0">
                  <a:pos x="6" y="5"/>
                </a:cxn>
                <a:cxn ang="0">
                  <a:pos x="3" y="7"/>
                </a:cxn>
                <a:cxn ang="0">
                  <a:pos x="0" y="10"/>
                </a:cxn>
                <a:cxn ang="0">
                  <a:pos x="0" y="13"/>
                </a:cxn>
                <a:cxn ang="0">
                  <a:pos x="3" y="13"/>
                </a:cxn>
                <a:cxn ang="0">
                  <a:pos x="4" y="10"/>
                </a:cxn>
                <a:cxn ang="0">
                  <a:pos x="6" y="7"/>
                </a:cxn>
                <a:cxn ang="0">
                  <a:pos x="11" y="5"/>
                </a:cxn>
                <a:cxn ang="0">
                  <a:pos x="15" y="3"/>
                </a:cxn>
                <a:cxn ang="0">
                  <a:pos x="22" y="2"/>
                </a:cxn>
                <a:cxn ang="0">
                  <a:pos x="29" y="1"/>
                </a:cxn>
                <a:cxn ang="0">
                  <a:pos x="29" y="0"/>
                </a:cxn>
              </a:cxnLst>
              <a:rect l="0" t="0" r="r" b="b"/>
              <a:pathLst>
                <a:path w="29" h="13">
                  <a:moveTo>
                    <a:pt x="29" y="0"/>
                  </a:moveTo>
                  <a:lnTo>
                    <a:pt x="22" y="0"/>
                  </a:lnTo>
                  <a:lnTo>
                    <a:pt x="16" y="1"/>
                  </a:lnTo>
                  <a:lnTo>
                    <a:pt x="11" y="3"/>
                  </a:lnTo>
                  <a:lnTo>
                    <a:pt x="6" y="5"/>
                  </a:lnTo>
                  <a:lnTo>
                    <a:pt x="3" y="7"/>
                  </a:lnTo>
                  <a:lnTo>
                    <a:pt x="0" y="10"/>
                  </a:lnTo>
                  <a:lnTo>
                    <a:pt x="0" y="13"/>
                  </a:lnTo>
                  <a:lnTo>
                    <a:pt x="3" y="13"/>
                  </a:lnTo>
                  <a:lnTo>
                    <a:pt x="4" y="10"/>
                  </a:lnTo>
                  <a:lnTo>
                    <a:pt x="6" y="7"/>
                  </a:lnTo>
                  <a:lnTo>
                    <a:pt x="11" y="5"/>
                  </a:lnTo>
                  <a:lnTo>
                    <a:pt x="15" y="3"/>
                  </a:lnTo>
                  <a:lnTo>
                    <a:pt x="22" y="2"/>
                  </a:lnTo>
                  <a:lnTo>
                    <a:pt x="29" y="1"/>
                  </a:lnTo>
                  <a:lnTo>
                    <a:pt x="29" y="0"/>
                  </a:lnTo>
                  <a:close/>
                </a:path>
              </a:pathLst>
            </a:custGeom>
            <a:solidFill>
              <a:srgbClr val="0505FB"/>
            </a:solidFill>
            <a:ln w="9525">
              <a:noFill/>
              <a:round/>
              <a:headEnd/>
              <a:tailEnd/>
            </a:ln>
            <a:effectLst/>
          </p:spPr>
          <p:txBody>
            <a:bodyPr wrap="none" anchor="ctr"/>
            <a:lstStyle/>
            <a:p>
              <a:endParaRPr lang="en-IN"/>
            </a:p>
          </p:txBody>
        </p:sp>
        <p:sp>
          <p:nvSpPr>
            <p:cNvPr id="6055" name="Freeform 1959"/>
            <p:cNvSpPr>
              <a:spLocks noChangeArrowheads="1"/>
            </p:cNvSpPr>
            <p:nvPr/>
          </p:nvSpPr>
          <p:spPr bwMode="auto">
            <a:xfrm>
              <a:off x="1671" y="1600"/>
              <a:ext cx="28" cy="12"/>
            </a:xfrm>
            <a:custGeom>
              <a:avLst/>
              <a:gdLst/>
              <a:ahLst/>
              <a:cxnLst>
                <a:cxn ang="0">
                  <a:pos x="26" y="0"/>
                </a:cxn>
                <a:cxn ang="0">
                  <a:pos x="19" y="1"/>
                </a:cxn>
                <a:cxn ang="0">
                  <a:pos x="12" y="2"/>
                </a:cxn>
                <a:cxn ang="0">
                  <a:pos x="8" y="4"/>
                </a:cxn>
                <a:cxn ang="0">
                  <a:pos x="3" y="6"/>
                </a:cxn>
                <a:cxn ang="0">
                  <a:pos x="1" y="9"/>
                </a:cxn>
                <a:cxn ang="0">
                  <a:pos x="0" y="12"/>
                </a:cxn>
                <a:cxn ang="0">
                  <a:pos x="3" y="12"/>
                </a:cxn>
                <a:cxn ang="0">
                  <a:pos x="4" y="9"/>
                </a:cxn>
                <a:cxn ang="0">
                  <a:pos x="6" y="7"/>
                </a:cxn>
                <a:cxn ang="0">
                  <a:pos x="9" y="5"/>
                </a:cxn>
                <a:cxn ang="0">
                  <a:pos x="14" y="3"/>
                </a:cxn>
                <a:cxn ang="0">
                  <a:pos x="20" y="2"/>
                </a:cxn>
                <a:cxn ang="0">
                  <a:pos x="26" y="2"/>
                </a:cxn>
                <a:cxn ang="0">
                  <a:pos x="26" y="0"/>
                </a:cxn>
              </a:cxnLst>
              <a:rect l="0" t="0" r="r" b="b"/>
              <a:pathLst>
                <a:path w="26" h="12">
                  <a:moveTo>
                    <a:pt x="26" y="0"/>
                  </a:moveTo>
                  <a:lnTo>
                    <a:pt x="19" y="1"/>
                  </a:lnTo>
                  <a:lnTo>
                    <a:pt x="12" y="2"/>
                  </a:lnTo>
                  <a:lnTo>
                    <a:pt x="8" y="4"/>
                  </a:lnTo>
                  <a:lnTo>
                    <a:pt x="3" y="6"/>
                  </a:lnTo>
                  <a:lnTo>
                    <a:pt x="1" y="9"/>
                  </a:lnTo>
                  <a:lnTo>
                    <a:pt x="0" y="12"/>
                  </a:lnTo>
                  <a:lnTo>
                    <a:pt x="3" y="12"/>
                  </a:lnTo>
                  <a:lnTo>
                    <a:pt x="4" y="9"/>
                  </a:lnTo>
                  <a:lnTo>
                    <a:pt x="6" y="7"/>
                  </a:lnTo>
                  <a:lnTo>
                    <a:pt x="9" y="5"/>
                  </a:lnTo>
                  <a:lnTo>
                    <a:pt x="14" y="3"/>
                  </a:lnTo>
                  <a:lnTo>
                    <a:pt x="20" y="2"/>
                  </a:lnTo>
                  <a:lnTo>
                    <a:pt x="26" y="2"/>
                  </a:lnTo>
                  <a:lnTo>
                    <a:pt x="26" y="0"/>
                  </a:lnTo>
                  <a:close/>
                </a:path>
              </a:pathLst>
            </a:custGeom>
            <a:solidFill>
              <a:srgbClr val="0303FC"/>
            </a:solidFill>
            <a:ln w="9525">
              <a:noFill/>
              <a:round/>
              <a:headEnd/>
              <a:tailEnd/>
            </a:ln>
            <a:effectLst/>
          </p:spPr>
          <p:txBody>
            <a:bodyPr wrap="none" anchor="ctr"/>
            <a:lstStyle/>
            <a:p>
              <a:endParaRPr lang="en-IN"/>
            </a:p>
          </p:txBody>
        </p:sp>
        <p:sp>
          <p:nvSpPr>
            <p:cNvPr id="6056" name="Freeform 1960"/>
            <p:cNvSpPr>
              <a:spLocks noChangeArrowheads="1"/>
            </p:cNvSpPr>
            <p:nvPr/>
          </p:nvSpPr>
          <p:spPr bwMode="auto">
            <a:xfrm>
              <a:off x="1674" y="1602"/>
              <a:ext cx="24" cy="10"/>
            </a:xfrm>
            <a:custGeom>
              <a:avLst/>
              <a:gdLst/>
              <a:ahLst/>
              <a:cxnLst>
                <a:cxn ang="0">
                  <a:pos x="23" y="0"/>
                </a:cxn>
                <a:cxn ang="0">
                  <a:pos x="17" y="0"/>
                </a:cxn>
                <a:cxn ang="0">
                  <a:pos x="11" y="1"/>
                </a:cxn>
                <a:cxn ang="0">
                  <a:pos x="6" y="3"/>
                </a:cxn>
                <a:cxn ang="0">
                  <a:pos x="3" y="5"/>
                </a:cxn>
                <a:cxn ang="0">
                  <a:pos x="1" y="7"/>
                </a:cxn>
                <a:cxn ang="0">
                  <a:pos x="0" y="10"/>
                </a:cxn>
                <a:cxn ang="0">
                  <a:pos x="3" y="10"/>
                </a:cxn>
                <a:cxn ang="0">
                  <a:pos x="3" y="8"/>
                </a:cxn>
                <a:cxn ang="0">
                  <a:pos x="5" y="6"/>
                </a:cxn>
                <a:cxn ang="0">
                  <a:pos x="8" y="4"/>
                </a:cxn>
                <a:cxn ang="0">
                  <a:pos x="12" y="2"/>
                </a:cxn>
                <a:cxn ang="0">
                  <a:pos x="17" y="1"/>
                </a:cxn>
                <a:cxn ang="0">
                  <a:pos x="23" y="1"/>
                </a:cxn>
                <a:cxn ang="0">
                  <a:pos x="23" y="0"/>
                </a:cxn>
              </a:cxnLst>
              <a:rect l="0" t="0" r="r" b="b"/>
              <a:pathLst>
                <a:path w="23" h="10">
                  <a:moveTo>
                    <a:pt x="23" y="0"/>
                  </a:moveTo>
                  <a:lnTo>
                    <a:pt x="17" y="0"/>
                  </a:lnTo>
                  <a:lnTo>
                    <a:pt x="11" y="1"/>
                  </a:lnTo>
                  <a:lnTo>
                    <a:pt x="6" y="3"/>
                  </a:lnTo>
                  <a:lnTo>
                    <a:pt x="3" y="5"/>
                  </a:lnTo>
                  <a:lnTo>
                    <a:pt x="1" y="7"/>
                  </a:lnTo>
                  <a:lnTo>
                    <a:pt x="0" y="10"/>
                  </a:lnTo>
                  <a:lnTo>
                    <a:pt x="3" y="10"/>
                  </a:lnTo>
                  <a:lnTo>
                    <a:pt x="3" y="8"/>
                  </a:lnTo>
                  <a:lnTo>
                    <a:pt x="5" y="6"/>
                  </a:lnTo>
                  <a:lnTo>
                    <a:pt x="8" y="4"/>
                  </a:lnTo>
                  <a:lnTo>
                    <a:pt x="12" y="2"/>
                  </a:lnTo>
                  <a:lnTo>
                    <a:pt x="17" y="1"/>
                  </a:lnTo>
                  <a:lnTo>
                    <a:pt x="23" y="1"/>
                  </a:lnTo>
                  <a:lnTo>
                    <a:pt x="23" y="0"/>
                  </a:lnTo>
                  <a:close/>
                </a:path>
              </a:pathLst>
            </a:custGeom>
            <a:solidFill>
              <a:srgbClr val="0202FD"/>
            </a:solidFill>
            <a:ln w="9525">
              <a:noFill/>
              <a:round/>
              <a:headEnd/>
              <a:tailEnd/>
            </a:ln>
            <a:effectLst/>
          </p:spPr>
          <p:txBody>
            <a:bodyPr wrap="none" anchor="ctr"/>
            <a:lstStyle/>
            <a:p>
              <a:endParaRPr lang="en-IN"/>
            </a:p>
          </p:txBody>
        </p:sp>
        <p:sp>
          <p:nvSpPr>
            <p:cNvPr id="6057" name="Freeform 1961"/>
            <p:cNvSpPr>
              <a:spLocks noChangeArrowheads="1"/>
            </p:cNvSpPr>
            <p:nvPr/>
          </p:nvSpPr>
          <p:spPr bwMode="auto">
            <a:xfrm>
              <a:off x="1678" y="1603"/>
              <a:ext cx="21" cy="9"/>
            </a:xfrm>
            <a:custGeom>
              <a:avLst/>
              <a:gdLst/>
              <a:ahLst/>
              <a:cxnLst>
                <a:cxn ang="0">
                  <a:pos x="20" y="0"/>
                </a:cxn>
                <a:cxn ang="0">
                  <a:pos x="14" y="0"/>
                </a:cxn>
                <a:cxn ang="0">
                  <a:pos x="9" y="1"/>
                </a:cxn>
                <a:cxn ang="0">
                  <a:pos x="5" y="3"/>
                </a:cxn>
                <a:cxn ang="0">
                  <a:pos x="2" y="5"/>
                </a:cxn>
                <a:cxn ang="0">
                  <a:pos x="0" y="7"/>
                </a:cxn>
                <a:cxn ang="0">
                  <a:pos x="0" y="9"/>
                </a:cxn>
                <a:cxn ang="0">
                  <a:pos x="2" y="9"/>
                </a:cxn>
                <a:cxn ang="0">
                  <a:pos x="3" y="7"/>
                </a:cxn>
                <a:cxn ang="0">
                  <a:pos x="5" y="5"/>
                </a:cxn>
                <a:cxn ang="0">
                  <a:pos x="9" y="3"/>
                </a:cxn>
                <a:cxn ang="0">
                  <a:pos x="14" y="2"/>
                </a:cxn>
                <a:cxn ang="0">
                  <a:pos x="20" y="1"/>
                </a:cxn>
                <a:cxn ang="0">
                  <a:pos x="20" y="0"/>
                </a:cxn>
              </a:cxnLst>
              <a:rect l="0" t="0" r="r" b="b"/>
              <a:pathLst>
                <a:path w="20" h="9">
                  <a:moveTo>
                    <a:pt x="20" y="0"/>
                  </a:moveTo>
                  <a:lnTo>
                    <a:pt x="14" y="0"/>
                  </a:lnTo>
                  <a:lnTo>
                    <a:pt x="9" y="1"/>
                  </a:lnTo>
                  <a:lnTo>
                    <a:pt x="5" y="3"/>
                  </a:lnTo>
                  <a:lnTo>
                    <a:pt x="2" y="5"/>
                  </a:lnTo>
                  <a:lnTo>
                    <a:pt x="0" y="7"/>
                  </a:lnTo>
                  <a:lnTo>
                    <a:pt x="0" y="9"/>
                  </a:lnTo>
                  <a:lnTo>
                    <a:pt x="2" y="9"/>
                  </a:lnTo>
                  <a:lnTo>
                    <a:pt x="3" y="7"/>
                  </a:lnTo>
                  <a:lnTo>
                    <a:pt x="5" y="5"/>
                  </a:lnTo>
                  <a:lnTo>
                    <a:pt x="9" y="3"/>
                  </a:lnTo>
                  <a:lnTo>
                    <a:pt x="14" y="2"/>
                  </a:lnTo>
                  <a:lnTo>
                    <a:pt x="20" y="1"/>
                  </a:lnTo>
                  <a:lnTo>
                    <a:pt x="20" y="0"/>
                  </a:lnTo>
                  <a:close/>
                </a:path>
              </a:pathLst>
            </a:custGeom>
            <a:solidFill>
              <a:srgbClr val="0000FE"/>
            </a:solidFill>
            <a:ln w="9525">
              <a:noFill/>
              <a:round/>
              <a:headEnd/>
              <a:tailEnd/>
            </a:ln>
            <a:effectLst/>
          </p:spPr>
          <p:txBody>
            <a:bodyPr wrap="none" anchor="ctr"/>
            <a:lstStyle/>
            <a:p>
              <a:endParaRPr lang="en-IN"/>
            </a:p>
          </p:txBody>
        </p:sp>
        <p:sp>
          <p:nvSpPr>
            <p:cNvPr id="6058" name="Freeform 1962"/>
            <p:cNvSpPr>
              <a:spLocks noChangeArrowheads="1"/>
            </p:cNvSpPr>
            <p:nvPr/>
          </p:nvSpPr>
          <p:spPr bwMode="auto">
            <a:xfrm>
              <a:off x="1680" y="1604"/>
              <a:ext cx="19" cy="8"/>
            </a:xfrm>
            <a:custGeom>
              <a:avLst/>
              <a:gdLst/>
              <a:ahLst/>
              <a:cxnLst>
                <a:cxn ang="0">
                  <a:pos x="18" y="0"/>
                </a:cxn>
                <a:cxn ang="0">
                  <a:pos x="12" y="1"/>
                </a:cxn>
                <a:cxn ang="0">
                  <a:pos x="7" y="2"/>
                </a:cxn>
                <a:cxn ang="0">
                  <a:pos x="3" y="4"/>
                </a:cxn>
                <a:cxn ang="0">
                  <a:pos x="1" y="6"/>
                </a:cxn>
                <a:cxn ang="0">
                  <a:pos x="0" y="8"/>
                </a:cxn>
                <a:cxn ang="0">
                  <a:pos x="3" y="8"/>
                </a:cxn>
                <a:cxn ang="0">
                  <a:pos x="3" y="6"/>
                </a:cxn>
                <a:cxn ang="0">
                  <a:pos x="6" y="4"/>
                </a:cxn>
                <a:cxn ang="0">
                  <a:pos x="9" y="3"/>
                </a:cxn>
                <a:cxn ang="0">
                  <a:pos x="13" y="2"/>
                </a:cxn>
                <a:cxn ang="0">
                  <a:pos x="18" y="2"/>
                </a:cxn>
                <a:cxn ang="0">
                  <a:pos x="18" y="0"/>
                </a:cxn>
              </a:cxnLst>
              <a:rect l="0" t="0" r="r" b="b"/>
              <a:pathLst>
                <a:path w="18" h="8">
                  <a:moveTo>
                    <a:pt x="18" y="0"/>
                  </a:moveTo>
                  <a:lnTo>
                    <a:pt x="12" y="1"/>
                  </a:lnTo>
                  <a:lnTo>
                    <a:pt x="7" y="2"/>
                  </a:lnTo>
                  <a:lnTo>
                    <a:pt x="3" y="4"/>
                  </a:lnTo>
                  <a:lnTo>
                    <a:pt x="1" y="6"/>
                  </a:lnTo>
                  <a:lnTo>
                    <a:pt x="0" y="8"/>
                  </a:lnTo>
                  <a:lnTo>
                    <a:pt x="3" y="8"/>
                  </a:lnTo>
                  <a:lnTo>
                    <a:pt x="3" y="6"/>
                  </a:lnTo>
                  <a:lnTo>
                    <a:pt x="6" y="4"/>
                  </a:lnTo>
                  <a:lnTo>
                    <a:pt x="9" y="3"/>
                  </a:lnTo>
                  <a:lnTo>
                    <a:pt x="13" y="2"/>
                  </a:lnTo>
                  <a:lnTo>
                    <a:pt x="18" y="2"/>
                  </a:lnTo>
                  <a:lnTo>
                    <a:pt x="18" y="0"/>
                  </a:lnTo>
                  <a:close/>
                </a:path>
              </a:pathLst>
            </a:custGeom>
            <a:solidFill>
              <a:srgbClr val="0000FF"/>
            </a:solidFill>
            <a:ln w="9525">
              <a:noFill/>
              <a:round/>
              <a:headEnd/>
              <a:tailEnd/>
            </a:ln>
            <a:effectLst/>
          </p:spPr>
          <p:txBody>
            <a:bodyPr wrap="none" anchor="ctr"/>
            <a:lstStyle/>
            <a:p>
              <a:endParaRPr lang="en-IN"/>
            </a:p>
          </p:txBody>
        </p:sp>
        <p:sp>
          <p:nvSpPr>
            <p:cNvPr id="6059" name="Freeform 1963"/>
            <p:cNvSpPr>
              <a:spLocks noChangeArrowheads="1"/>
            </p:cNvSpPr>
            <p:nvPr/>
          </p:nvSpPr>
          <p:spPr bwMode="auto">
            <a:xfrm>
              <a:off x="1683" y="1606"/>
              <a:ext cx="16" cy="6"/>
            </a:xfrm>
            <a:custGeom>
              <a:avLst/>
              <a:gdLst/>
              <a:ahLst/>
              <a:cxnLst>
                <a:cxn ang="0">
                  <a:pos x="15" y="0"/>
                </a:cxn>
                <a:cxn ang="0">
                  <a:pos x="10" y="0"/>
                </a:cxn>
                <a:cxn ang="0">
                  <a:pos x="6" y="1"/>
                </a:cxn>
                <a:cxn ang="0">
                  <a:pos x="3" y="2"/>
                </a:cxn>
                <a:cxn ang="0">
                  <a:pos x="0" y="4"/>
                </a:cxn>
                <a:cxn ang="0">
                  <a:pos x="0" y="6"/>
                </a:cxn>
                <a:cxn ang="0">
                  <a:pos x="3" y="6"/>
                </a:cxn>
                <a:cxn ang="0">
                  <a:pos x="4" y="4"/>
                </a:cxn>
                <a:cxn ang="0">
                  <a:pos x="6" y="2"/>
                </a:cxn>
                <a:cxn ang="0">
                  <a:pos x="10" y="1"/>
                </a:cxn>
                <a:cxn ang="0">
                  <a:pos x="15" y="1"/>
                </a:cxn>
                <a:cxn ang="0">
                  <a:pos x="15" y="0"/>
                </a:cxn>
              </a:cxnLst>
              <a:rect l="0" t="0" r="r" b="b"/>
              <a:pathLst>
                <a:path w="15" h="6">
                  <a:moveTo>
                    <a:pt x="15" y="0"/>
                  </a:moveTo>
                  <a:lnTo>
                    <a:pt x="10" y="0"/>
                  </a:lnTo>
                  <a:lnTo>
                    <a:pt x="6" y="1"/>
                  </a:lnTo>
                  <a:lnTo>
                    <a:pt x="3" y="2"/>
                  </a:lnTo>
                  <a:lnTo>
                    <a:pt x="0" y="4"/>
                  </a:lnTo>
                  <a:lnTo>
                    <a:pt x="0" y="6"/>
                  </a:lnTo>
                  <a:lnTo>
                    <a:pt x="3" y="6"/>
                  </a:lnTo>
                  <a:lnTo>
                    <a:pt x="4" y="4"/>
                  </a:lnTo>
                  <a:lnTo>
                    <a:pt x="6" y="2"/>
                  </a:lnTo>
                  <a:lnTo>
                    <a:pt x="10" y="1"/>
                  </a:lnTo>
                  <a:lnTo>
                    <a:pt x="15" y="1"/>
                  </a:lnTo>
                  <a:lnTo>
                    <a:pt x="15" y="0"/>
                  </a:lnTo>
                  <a:close/>
                </a:path>
              </a:pathLst>
            </a:custGeom>
            <a:solidFill>
              <a:srgbClr val="0000FF"/>
            </a:solidFill>
            <a:ln w="9525">
              <a:noFill/>
              <a:round/>
              <a:headEnd/>
              <a:tailEnd/>
            </a:ln>
            <a:effectLst/>
          </p:spPr>
          <p:txBody>
            <a:bodyPr wrap="none" anchor="ctr"/>
            <a:lstStyle/>
            <a:p>
              <a:endParaRPr lang="en-IN"/>
            </a:p>
          </p:txBody>
        </p:sp>
        <p:sp>
          <p:nvSpPr>
            <p:cNvPr id="6060" name="Freeform 1964"/>
            <p:cNvSpPr>
              <a:spLocks noChangeArrowheads="1"/>
            </p:cNvSpPr>
            <p:nvPr/>
          </p:nvSpPr>
          <p:spPr bwMode="auto">
            <a:xfrm>
              <a:off x="1687" y="1607"/>
              <a:ext cx="12" cy="4"/>
            </a:xfrm>
            <a:custGeom>
              <a:avLst/>
              <a:gdLst/>
              <a:ahLst/>
              <a:cxnLst>
                <a:cxn ang="0">
                  <a:pos x="12" y="0"/>
                </a:cxn>
                <a:cxn ang="0">
                  <a:pos x="7" y="0"/>
                </a:cxn>
                <a:cxn ang="0">
                  <a:pos x="3" y="1"/>
                </a:cxn>
                <a:cxn ang="0">
                  <a:pos x="1" y="3"/>
                </a:cxn>
                <a:cxn ang="0">
                  <a:pos x="0" y="5"/>
                </a:cxn>
                <a:cxn ang="0">
                  <a:pos x="3" y="5"/>
                </a:cxn>
                <a:cxn ang="0">
                  <a:pos x="3" y="4"/>
                </a:cxn>
                <a:cxn ang="0">
                  <a:pos x="5" y="2"/>
                </a:cxn>
                <a:cxn ang="0">
                  <a:pos x="8" y="2"/>
                </a:cxn>
                <a:cxn ang="0">
                  <a:pos x="12" y="1"/>
                </a:cxn>
                <a:cxn ang="0">
                  <a:pos x="12" y="0"/>
                </a:cxn>
              </a:cxnLst>
              <a:rect l="0" t="0" r="r" b="b"/>
              <a:pathLst>
                <a:path w="12" h="5">
                  <a:moveTo>
                    <a:pt x="12" y="0"/>
                  </a:moveTo>
                  <a:lnTo>
                    <a:pt x="7" y="0"/>
                  </a:lnTo>
                  <a:lnTo>
                    <a:pt x="3" y="1"/>
                  </a:lnTo>
                  <a:lnTo>
                    <a:pt x="1" y="3"/>
                  </a:lnTo>
                  <a:lnTo>
                    <a:pt x="0" y="5"/>
                  </a:lnTo>
                  <a:lnTo>
                    <a:pt x="3" y="5"/>
                  </a:lnTo>
                  <a:lnTo>
                    <a:pt x="3" y="4"/>
                  </a:lnTo>
                  <a:lnTo>
                    <a:pt x="5" y="2"/>
                  </a:lnTo>
                  <a:lnTo>
                    <a:pt x="8" y="2"/>
                  </a:lnTo>
                  <a:lnTo>
                    <a:pt x="12" y="1"/>
                  </a:lnTo>
                  <a:lnTo>
                    <a:pt x="12" y="0"/>
                  </a:lnTo>
                  <a:close/>
                </a:path>
              </a:pathLst>
            </a:custGeom>
            <a:solidFill>
              <a:srgbClr val="0000FF"/>
            </a:solidFill>
            <a:ln w="9525">
              <a:noFill/>
              <a:round/>
              <a:headEnd/>
              <a:tailEnd/>
            </a:ln>
            <a:effectLst/>
          </p:spPr>
          <p:txBody>
            <a:bodyPr wrap="none" anchor="ctr"/>
            <a:lstStyle/>
            <a:p>
              <a:endParaRPr lang="en-IN"/>
            </a:p>
          </p:txBody>
        </p:sp>
      </p:grpSp>
      <p:grpSp>
        <p:nvGrpSpPr>
          <p:cNvPr id="12" name="Group 1965"/>
          <p:cNvGrpSpPr>
            <a:grpSpLocks/>
          </p:cNvGrpSpPr>
          <p:nvPr/>
        </p:nvGrpSpPr>
        <p:grpSpPr bwMode="auto">
          <a:xfrm>
            <a:off x="2219040" y="1834753"/>
            <a:ext cx="570240" cy="626466"/>
            <a:chOff x="1541" y="1274"/>
            <a:chExt cx="396" cy="435"/>
          </a:xfrm>
        </p:grpSpPr>
        <p:sp>
          <p:nvSpPr>
            <p:cNvPr id="6062" name="Freeform 1966"/>
            <p:cNvSpPr>
              <a:spLocks noChangeArrowheads="1"/>
            </p:cNvSpPr>
            <p:nvPr/>
          </p:nvSpPr>
          <p:spPr bwMode="auto">
            <a:xfrm>
              <a:off x="1690" y="1608"/>
              <a:ext cx="9" cy="3"/>
            </a:xfrm>
            <a:custGeom>
              <a:avLst/>
              <a:gdLst/>
              <a:ahLst/>
              <a:cxnLst>
                <a:cxn ang="0">
                  <a:pos x="9" y="0"/>
                </a:cxn>
                <a:cxn ang="0">
                  <a:pos x="5" y="1"/>
                </a:cxn>
                <a:cxn ang="0">
                  <a:pos x="2" y="1"/>
                </a:cxn>
                <a:cxn ang="0">
                  <a:pos x="0" y="3"/>
                </a:cxn>
                <a:cxn ang="0">
                  <a:pos x="0" y="4"/>
                </a:cxn>
                <a:cxn ang="0">
                  <a:pos x="3" y="4"/>
                </a:cxn>
                <a:cxn ang="0">
                  <a:pos x="4" y="3"/>
                </a:cxn>
                <a:cxn ang="0">
                  <a:pos x="6" y="2"/>
                </a:cxn>
                <a:cxn ang="0">
                  <a:pos x="9" y="2"/>
                </a:cxn>
                <a:cxn ang="0">
                  <a:pos x="9" y="0"/>
                </a:cxn>
              </a:cxnLst>
              <a:rect l="0" t="0" r="r" b="b"/>
              <a:pathLst>
                <a:path w="9" h="4">
                  <a:moveTo>
                    <a:pt x="9" y="0"/>
                  </a:moveTo>
                  <a:lnTo>
                    <a:pt x="5" y="1"/>
                  </a:lnTo>
                  <a:lnTo>
                    <a:pt x="2" y="1"/>
                  </a:lnTo>
                  <a:lnTo>
                    <a:pt x="0" y="3"/>
                  </a:lnTo>
                  <a:lnTo>
                    <a:pt x="0" y="4"/>
                  </a:lnTo>
                  <a:lnTo>
                    <a:pt x="3" y="4"/>
                  </a:lnTo>
                  <a:lnTo>
                    <a:pt x="4" y="3"/>
                  </a:lnTo>
                  <a:lnTo>
                    <a:pt x="6" y="2"/>
                  </a:lnTo>
                  <a:lnTo>
                    <a:pt x="9" y="2"/>
                  </a:lnTo>
                  <a:lnTo>
                    <a:pt x="9" y="0"/>
                  </a:lnTo>
                  <a:close/>
                </a:path>
              </a:pathLst>
            </a:custGeom>
            <a:solidFill>
              <a:srgbClr val="0000FF"/>
            </a:solidFill>
            <a:ln w="9525">
              <a:noFill/>
              <a:round/>
              <a:headEnd/>
              <a:tailEnd/>
            </a:ln>
            <a:effectLst/>
          </p:spPr>
          <p:txBody>
            <a:bodyPr wrap="none" anchor="ctr"/>
            <a:lstStyle/>
            <a:p>
              <a:endParaRPr lang="en-IN"/>
            </a:p>
          </p:txBody>
        </p:sp>
        <p:sp>
          <p:nvSpPr>
            <p:cNvPr id="6063" name="Freeform 1967"/>
            <p:cNvSpPr>
              <a:spLocks noChangeArrowheads="1"/>
            </p:cNvSpPr>
            <p:nvPr/>
          </p:nvSpPr>
          <p:spPr bwMode="auto">
            <a:xfrm>
              <a:off x="1693" y="1611"/>
              <a:ext cx="6" cy="1"/>
            </a:xfrm>
            <a:custGeom>
              <a:avLst/>
              <a:gdLst/>
              <a:ahLst/>
              <a:cxnLst>
                <a:cxn ang="0">
                  <a:pos x="6" y="0"/>
                </a:cxn>
                <a:cxn ang="0">
                  <a:pos x="3" y="0"/>
                </a:cxn>
                <a:cxn ang="0">
                  <a:pos x="1" y="1"/>
                </a:cxn>
                <a:cxn ang="0">
                  <a:pos x="0" y="2"/>
                </a:cxn>
                <a:cxn ang="0">
                  <a:pos x="3" y="2"/>
                </a:cxn>
                <a:cxn ang="0">
                  <a:pos x="4" y="1"/>
                </a:cxn>
                <a:cxn ang="0">
                  <a:pos x="6" y="1"/>
                </a:cxn>
                <a:cxn ang="0">
                  <a:pos x="6" y="0"/>
                </a:cxn>
              </a:cxnLst>
              <a:rect l="0" t="0" r="r" b="b"/>
              <a:pathLst>
                <a:path w="6" h="2">
                  <a:moveTo>
                    <a:pt x="6" y="0"/>
                  </a:moveTo>
                  <a:lnTo>
                    <a:pt x="3" y="0"/>
                  </a:lnTo>
                  <a:lnTo>
                    <a:pt x="1" y="1"/>
                  </a:lnTo>
                  <a:lnTo>
                    <a:pt x="0" y="2"/>
                  </a:lnTo>
                  <a:lnTo>
                    <a:pt x="3" y="2"/>
                  </a:lnTo>
                  <a:lnTo>
                    <a:pt x="4" y="1"/>
                  </a:lnTo>
                  <a:lnTo>
                    <a:pt x="6" y="1"/>
                  </a:lnTo>
                  <a:lnTo>
                    <a:pt x="6" y="0"/>
                  </a:lnTo>
                  <a:close/>
                </a:path>
              </a:pathLst>
            </a:custGeom>
            <a:solidFill>
              <a:srgbClr val="0000FF"/>
            </a:solidFill>
            <a:ln w="9525">
              <a:noFill/>
              <a:round/>
              <a:headEnd/>
              <a:tailEnd/>
            </a:ln>
            <a:effectLst/>
          </p:spPr>
          <p:txBody>
            <a:bodyPr wrap="none" anchor="ctr"/>
            <a:lstStyle/>
            <a:p>
              <a:endParaRPr lang="en-IN"/>
            </a:p>
          </p:txBody>
        </p:sp>
        <p:sp>
          <p:nvSpPr>
            <p:cNvPr id="6064" name="Freeform 1968"/>
            <p:cNvSpPr>
              <a:spLocks noChangeArrowheads="1"/>
            </p:cNvSpPr>
            <p:nvPr/>
          </p:nvSpPr>
          <p:spPr bwMode="auto">
            <a:xfrm>
              <a:off x="1696" y="1612"/>
              <a:ext cx="2" cy="0"/>
            </a:xfrm>
            <a:custGeom>
              <a:avLst/>
              <a:gdLst/>
              <a:ahLst/>
              <a:cxnLst>
                <a:cxn ang="0">
                  <a:pos x="3" y="0"/>
                </a:cxn>
                <a:cxn ang="0">
                  <a:pos x="1" y="0"/>
                </a:cxn>
                <a:cxn ang="0">
                  <a:pos x="0" y="1"/>
                </a:cxn>
                <a:cxn ang="0">
                  <a:pos x="3" y="1"/>
                </a:cxn>
                <a:cxn ang="0">
                  <a:pos x="3" y="1"/>
                </a:cxn>
                <a:cxn ang="0">
                  <a:pos x="3" y="0"/>
                </a:cxn>
              </a:cxnLst>
              <a:rect l="0" t="0" r="r" b="b"/>
              <a:pathLst>
                <a:path w="3" h="1">
                  <a:moveTo>
                    <a:pt x="3" y="0"/>
                  </a:moveTo>
                  <a:lnTo>
                    <a:pt x="1" y="0"/>
                  </a:lnTo>
                  <a:lnTo>
                    <a:pt x="0" y="1"/>
                  </a:lnTo>
                  <a:lnTo>
                    <a:pt x="3" y="1"/>
                  </a:lnTo>
                  <a:lnTo>
                    <a:pt x="3" y="1"/>
                  </a:lnTo>
                  <a:lnTo>
                    <a:pt x="3" y="0"/>
                  </a:lnTo>
                  <a:close/>
                </a:path>
              </a:pathLst>
            </a:custGeom>
            <a:solidFill>
              <a:srgbClr val="0000FF"/>
            </a:solidFill>
            <a:ln w="9525">
              <a:noFill/>
              <a:round/>
              <a:headEnd/>
              <a:tailEnd/>
            </a:ln>
            <a:effectLst/>
          </p:spPr>
          <p:txBody>
            <a:bodyPr wrap="none" anchor="ctr"/>
            <a:lstStyle/>
            <a:p>
              <a:endParaRPr lang="en-IN"/>
            </a:p>
          </p:txBody>
        </p:sp>
        <p:sp>
          <p:nvSpPr>
            <p:cNvPr id="6065" name="Freeform 1969"/>
            <p:cNvSpPr>
              <a:spLocks noChangeArrowheads="1"/>
            </p:cNvSpPr>
            <p:nvPr/>
          </p:nvSpPr>
          <p:spPr bwMode="auto">
            <a:xfrm>
              <a:off x="1601" y="1274"/>
              <a:ext cx="40" cy="57"/>
            </a:xfrm>
            <a:custGeom>
              <a:avLst/>
              <a:gdLst/>
              <a:ahLst/>
              <a:cxnLst>
                <a:cxn ang="0">
                  <a:pos x="37" y="0"/>
                </a:cxn>
                <a:cxn ang="0">
                  <a:pos x="30" y="0"/>
                </a:cxn>
                <a:cxn ang="0">
                  <a:pos x="24" y="3"/>
                </a:cxn>
                <a:cxn ang="0">
                  <a:pos x="18" y="7"/>
                </a:cxn>
                <a:cxn ang="0">
                  <a:pos x="13" y="13"/>
                </a:cxn>
                <a:cxn ang="0">
                  <a:pos x="8" y="20"/>
                </a:cxn>
                <a:cxn ang="0">
                  <a:pos x="4" y="27"/>
                </a:cxn>
                <a:cxn ang="0">
                  <a:pos x="1" y="35"/>
                </a:cxn>
                <a:cxn ang="0">
                  <a:pos x="0" y="45"/>
                </a:cxn>
                <a:cxn ang="0">
                  <a:pos x="0" y="53"/>
                </a:cxn>
                <a:cxn ang="0">
                  <a:pos x="0" y="0"/>
                </a:cxn>
                <a:cxn ang="0">
                  <a:pos x="37" y="0"/>
                </a:cxn>
              </a:cxnLst>
              <a:rect l="0" t="0" r="r" b="b"/>
              <a:pathLst>
                <a:path w="37" h="53">
                  <a:moveTo>
                    <a:pt x="37" y="0"/>
                  </a:moveTo>
                  <a:lnTo>
                    <a:pt x="30" y="0"/>
                  </a:lnTo>
                  <a:lnTo>
                    <a:pt x="24" y="3"/>
                  </a:lnTo>
                  <a:lnTo>
                    <a:pt x="18" y="7"/>
                  </a:lnTo>
                  <a:lnTo>
                    <a:pt x="13" y="13"/>
                  </a:lnTo>
                  <a:lnTo>
                    <a:pt x="8" y="20"/>
                  </a:lnTo>
                  <a:lnTo>
                    <a:pt x="4" y="27"/>
                  </a:lnTo>
                  <a:lnTo>
                    <a:pt x="1" y="35"/>
                  </a:lnTo>
                  <a:lnTo>
                    <a:pt x="0" y="45"/>
                  </a:lnTo>
                  <a:lnTo>
                    <a:pt x="0" y="53"/>
                  </a:lnTo>
                  <a:lnTo>
                    <a:pt x="0" y="0"/>
                  </a:lnTo>
                  <a:lnTo>
                    <a:pt x="37" y="0"/>
                  </a:lnTo>
                  <a:close/>
                </a:path>
              </a:pathLst>
            </a:custGeom>
            <a:solidFill>
              <a:srgbClr val="E6E6E6"/>
            </a:solidFill>
            <a:ln w="9525">
              <a:noFill/>
              <a:round/>
              <a:headEnd/>
              <a:tailEnd/>
            </a:ln>
            <a:effectLst/>
          </p:spPr>
          <p:txBody>
            <a:bodyPr wrap="none" anchor="ctr"/>
            <a:lstStyle/>
            <a:p>
              <a:endParaRPr lang="en-IN"/>
            </a:p>
          </p:txBody>
        </p:sp>
        <p:sp>
          <p:nvSpPr>
            <p:cNvPr id="6066" name="Freeform 1970"/>
            <p:cNvSpPr>
              <a:spLocks noChangeArrowheads="1"/>
            </p:cNvSpPr>
            <p:nvPr/>
          </p:nvSpPr>
          <p:spPr bwMode="auto">
            <a:xfrm>
              <a:off x="1601" y="1274"/>
              <a:ext cx="40" cy="57"/>
            </a:xfrm>
            <a:custGeom>
              <a:avLst/>
              <a:gdLst/>
              <a:ahLst/>
              <a:cxnLst>
                <a:cxn ang="0">
                  <a:pos x="37" y="0"/>
                </a:cxn>
                <a:cxn ang="0">
                  <a:pos x="30" y="0"/>
                </a:cxn>
                <a:cxn ang="0">
                  <a:pos x="24" y="3"/>
                </a:cxn>
                <a:cxn ang="0">
                  <a:pos x="18" y="7"/>
                </a:cxn>
                <a:cxn ang="0">
                  <a:pos x="13" y="13"/>
                </a:cxn>
                <a:cxn ang="0">
                  <a:pos x="8" y="20"/>
                </a:cxn>
                <a:cxn ang="0">
                  <a:pos x="4" y="27"/>
                </a:cxn>
                <a:cxn ang="0">
                  <a:pos x="1" y="35"/>
                </a:cxn>
                <a:cxn ang="0">
                  <a:pos x="0" y="45"/>
                </a:cxn>
                <a:cxn ang="0">
                  <a:pos x="0" y="53"/>
                </a:cxn>
                <a:cxn ang="0">
                  <a:pos x="1" y="53"/>
                </a:cxn>
                <a:cxn ang="0">
                  <a:pos x="2" y="45"/>
                </a:cxn>
                <a:cxn ang="0">
                  <a:pos x="3" y="36"/>
                </a:cxn>
                <a:cxn ang="0">
                  <a:pos x="6" y="28"/>
                </a:cxn>
                <a:cxn ang="0">
                  <a:pos x="10" y="21"/>
                </a:cxn>
                <a:cxn ang="0">
                  <a:pos x="14" y="15"/>
                </a:cxn>
                <a:cxn ang="0">
                  <a:pos x="19" y="10"/>
                </a:cxn>
                <a:cxn ang="0">
                  <a:pos x="24" y="6"/>
                </a:cxn>
                <a:cxn ang="0">
                  <a:pos x="31" y="3"/>
                </a:cxn>
                <a:cxn ang="0">
                  <a:pos x="37" y="3"/>
                </a:cxn>
                <a:cxn ang="0">
                  <a:pos x="37" y="0"/>
                </a:cxn>
              </a:cxnLst>
              <a:rect l="0" t="0" r="r" b="b"/>
              <a:pathLst>
                <a:path w="37" h="53">
                  <a:moveTo>
                    <a:pt x="37" y="0"/>
                  </a:moveTo>
                  <a:lnTo>
                    <a:pt x="30" y="0"/>
                  </a:lnTo>
                  <a:lnTo>
                    <a:pt x="24" y="3"/>
                  </a:lnTo>
                  <a:lnTo>
                    <a:pt x="18" y="7"/>
                  </a:lnTo>
                  <a:lnTo>
                    <a:pt x="13" y="13"/>
                  </a:lnTo>
                  <a:lnTo>
                    <a:pt x="8" y="20"/>
                  </a:lnTo>
                  <a:lnTo>
                    <a:pt x="4" y="27"/>
                  </a:lnTo>
                  <a:lnTo>
                    <a:pt x="1" y="35"/>
                  </a:lnTo>
                  <a:lnTo>
                    <a:pt x="0" y="45"/>
                  </a:lnTo>
                  <a:lnTo>
                    <a:pt x="0" y="53"/>
                  </a:lnTo>
                  <a:lnTo>
                    <a:pt x="1" y="53"/>
                  </a:lnTo>
                  <a:lnTo>
                    <a:pt x="2" y="45"/>
                  </a:lnTo>
                  <a:lnTo>
                    <a:pt x="3" y="36"/>
                  </a:lnTo>
                  <a:lnTo>
                    <a:pt x="6" y="28"/>
                  </a:lnTo>
                  <a:lnTo>
                    <a:pt x="10" y="21"/>
                  </a:lnTo>
                  <a:lnTo>
                    <a:pt x="14" y="15"/>
                  </a:lnTo>
                  <a:lnTo>
                    <a:pt x="19" y="10"/>
                  </a:lnTo>
                  <a:lnTo>
                    <a:pt x="24" y="6"/>
                  </a:lnTo>
                  <a:lnTo>
                    <a:pt x="31" y="3"/>
                  </a:lnTo>
                  <a:lnTo>
                    <a:pt x="37" y="3"/>
                  </a:lnTo>
                  <a:lnTo>
                    <a:pt x="37" y="0"/>
                  </a:lnTo>
                  <a:close/>
                </a:path>
              </a:pathLst>
            </a:custGeom>
            <a:solidFill>
              <a:srgbClr val="E6E6E6"/>
            </a:solidFill>
            <a:ln w="9525">
              <a:noFill/>
              <a:round/>
              <a:headEnd/>
              <a:tailEnd/>
            </a:ln>
            <a:effectLst/>
          </p:spPr>
          <p:txBody>
            <a:bodyPr wrap="none" anchor="ctr"/>
            <a:lstStyle/>
            <a:p>
              <a:endParaRPr lang="en-IN"/>
            </a:p>
          </p:txBody>
        </p:sp>
        <p:sp>
          <p:nvSpPr>
            <p:cNvPr id="6067" name="Freeform 1971"/>
            <p:cNvSpPr>
              <a:spLocks noChangeArrowheads="1"/>
            </p:cNvSpPr>
            <p:nvPr/>
          </p:nvSpPr>
          <p:spPr bwMode="auto">
            <a:xfrm>
              <a:off x="1601" y="1278"/>
              <a:ext cx="39" cy="54"/>
            </a:xfrm>
            <a:custGeom>
              <a:avLst/>
              <a:gdLst/>
              <a:ahLst/>
              <a:cxnLst>
                <a:cxn ang="0">
                  <a:pos x="36" y="0"/>
                </a:cxn>
                <a:cxn ang="0">
                  <a:pos x="30" y="0"/>
                </a:cxn>
                <a:cxn ang="0">
                  <a:pos x="23" y="3"/>
                </a:cxn>
                <a:cxn ang="0">
                  <a:pos x="18" y="7"/>
                </a:cxn>
                <a:cxn ang="0">
                  <a:pos x="13" y="12"/>
                </a:cxn>
                <a:cxn ang="0">
                  <a:pos x="9" y="18"/>
                </a:cxn>
                <a:cxn ang="0">
                  <a:pos x="5" y="25"/>
                </a:cxn>
                <a:cxn ang="0">
                  <a:pos x="2" y="33"/>
                </a:cxn>
                <a:cxn ang="0">
                  <a:pos x="1" y="42"/>
                </a:cxn>
                <a:cxn ang="0">
                  <a:pos x="0" y="50"/>
                </a:cxn>
                <a:cxn ang="0">
                  <a:pos x="2" y="50"/>
                </a:cxn>
                <a:cxn ang="0">
                  <a:pos x="3" y="42"/>
                </a:cxn>
                <a:cxn ang="0">
                  <a:pos x="5" y="32"/>
                </a:cxn>
                <a:cxn ang="0">
                  <a:pos x="8" y="24"/>
                </a:cxn>
                <a:cxn ang="0">
                  <a:pos x="12" y="17"/>
                </a:cxn>
                <a:cxn ang="0">
                  <a:pos x="18" y="11"/>
                </a:cxn>
                <a:cxn ang="0">
                  <a:pos x="23" y="6"/>
                </a:cxn>
                <a:cxn ang="0">
                  <a:pos x="29" y="3"/>
                </a:cxn>
                <a:cxn ang="0">
                  <a:pos x="36" y="2"/>
                </a:cxn>
                <a:cxn ang="0">
                  <a:pos x="36" y="0"/>
                </a:cxn>
              </a:cxnLst>
              <a:rect l="0" t="0" r="r" b="b"/>
              <a:pathLst>
                <a:path w="36" h="50">
                  <a:moveTo>
                    <a:pt x="36" y="0"/>
                  </a:moveTo>
                  <a:lnTo>
                    <a:pt x="30" y="0"/>
                  </a:lnTo>
                  <a:lnTo>
                    <a:pt x="23" y="3"/>
                  </a:lnTo>
                  <a:lnTo>
                    <a:pt x="18" y="7"/>
                  </a:lnTo>
                  <a:lnTo>
                    <a:pt x="13" y="12"/>
                  </a:lnTo>
                  <a:lnTo>
                    <a:pt x="9" y="18"/>
                  </a:lnTo>
                  <a:lnTo>
                    <a:pt x="5" y="25"/>
                  </a:lnTo>
                  <a:lnTo>
                    <a:pt x="2" y="33"/>
                  </a:lnTo>
                  <a:lnTo>
                    <a:pt x="1" y="42"/>
                  </a:lnTo>
                  <a:lnTo>
                    <a:pt x="0" y="50"/>
                  </a:lnTo>
                  <a:lnTo>
                    <a:pt x="2" y="50"/>
                  </a:lnTo>
                  <a:lnTo>
                    <a:pt x="3" y="42"/>
                  </a:lnTo>
                  <a:lnTo>
                    <a:pt x="5" y="32"/>
                  </a:lnTo>
                  <a:lnTo>
                    <a:pt x="8" y="24"/>
                  </a:lnTo>
                  <a:lnTo>
                    <a:pt x="12" y="17"/>
                  </a:lnTo>
                  <a:lnTo>
                    <a:pt x="18" y="11"/>
                  </a:lnTo>
                  <a:lnTo>
                    <a:pt x="23" y="6"/>
                  </a:lnTo>
                  <a:lnTo>
                    <a:pt x="29" y="3"/>
                  </a:lnTo>
                  <a:lnTo>
                    <a:pt x="36" y="2"/>
                  </a:lnTo>
                  <a:lnTo>
                    <a:pt x="36" y="0"/>
                  </a:lnTo>
                  <a:close/>
                </a:path>
              </a:pathLst>
            </a:custGeom>
            <a:solidFill>
              <a:srgbClr val="D9D9E7"/>
            </a:solidFill>
            <a:ln w="9525">
              <a:noFill/>
              <a:round/>
              <a:headEnd/>
              <a:tailEnd/>
            </a:ln>
            <a:effectLst/>
          </p:spPr>
          <p:txBody>
            <a:bodyPr wrap="none" anchor="ctr"/>
            <a:lstStyle/>
            <a:p>
              <a:endParaRPr lang="en-IN"/>
            </a:p>
          </p:txBody>
        </p:sp>
        <p:sp>
          <p:nvSpPr>
            <p:cNvPr id="6068" name="Freeform 1972"/>
            <p:cNvSpPr>
              <a:spLocks noChangeArrowheads="1"/>
            </p:cNvSpPr>
            <p:nvPr/>
          </p:nvSpPr>
          <p:spPr bwMode="auto">
            <a:xfrm>
              <a:off x="1604" y="1280"/>
              <a:ext cx="37" cy="52"/>
            </a:xfrm>
            <a:custGeom>
              <a:avLst/>
              <a:gdLst/>
              <a:ahLst/>
              <a:cxnLst>
                <a:cxn ang="0">
                  <a:pos x="34" y="0"/>
                </a:cxn>
                <a:cxn ang="0">
                  <a:pos x="27" y="1"/>
                </a:cxn>
                <a:cxn ang="0">
                  <a:pos x="21" y="4"/>
                </a:cxn>
                <a:cxn ang="0">
                  <a:pos x="16" y="9"/>
                </a:cxn>
                <a:cxn ang="0">
                  <a:pos x="10" y="15"/>
                </a:cxn>
                <a:cxn ang="0">
                  <a:pos x="6" y="22"/>
                </a:cxn>
                <a:cxn ang="0">
                  <a:pos x="3" y="30"/>
                </a:cxn>
                <a:cxn ang="0">
                  <a:pos x="1" y="40"/>
                </a:cxn>
                <a:cxn ang="0">
                  <a:pos x="0" y="48"/>
                </a:cxn>
                <a:cxn ang="0">
                  <a:pos x="2" y="48"/>
                </a:cxn>
                <a:cxn ang="0">
                  <a:pos x="3" y="40"/>
                </a:cxn>
                <a:cxn ang="0">
                  <a:pos x="5" y="31"/>
                </a:cxn>
                <a:cxn ang="0">
                  <a:pos x="8" y="23"/>
                </a:cxn>
                <a:cxn ang="0">
                  <a:pos x="12" y="16"/>
                </a:cxn>
                <a:cxn ang="0">
                  <a:pos x="17" y="11"/>
                </a:cxn>
                <a:cxn ang="0">
                  <a:pos x="21" y="7"/>
                </a:cxn>
                <a:cxn ang="0">
                  <a:pos x="28" y="4"/>
                </a:cxn>
                <a:cxn ang="0">
                  <a:pos x="34" y="3"/>
                </a:cxn>
                <a:cxn ang="0">
                  <a:pos x="34" y="0"/>
                </a:cxn>
              </a:cxnLst>
              <a:rect l="0" t="0" r="r" b="b"/>
              <a:pathLst>
                <a:path w="34" h="48">
                  <a:moveTo>
                    <a:pt x="34" y="0"/>
                  </a:moveTo>
                  <a:lnTo>
                    <a:pt x="27" y="1"/>
                  </a:lnTo>
                  <a:lnTo>
                    <a:pt x="21" y="4"/>
                  </a:lnTo>
                  <a:lnTo>
                    <a:pt x="16" y="9"/>
                  </a:lnTo>
                  <a:lnTo>
                    <a:pt x="10" y="15"/>
                  </a:lnTo>
                  <a:lnTo>
                    <a:pt x="6" y="22"/>
                  </a:lnTo>
                  <a:lnTo>
                    <a:pt x="3" y="30"/>
                  </a:lnTo>
                  <a:lnTo>
                    <a:pt x="1" y="40"/>
                  </a:lnTo>
                  <a:lnTo>
                    <a:pt x="0" y="48"/>
                  </a:lnTo>
                  <a:lnTo>
                    <a:pt x="2" y="48"/>
                  </a:lnTo>
                  <a:lnTo>
                    <a:pt x="3" y="40"/>
                  </a:lnTo>
                  <a:lnTo>
                    <a:pt x="5" y="31"/>
                  </a:lnTo>
                  <a:lnTo>
                    <a:pt x="8" y="23"/>
                  </a:lnTo>
                  <a:lnTo>
                    <a:pt x="12" y="16"/>
                  </a:lnTo>
                  <a:lnTo>
                    <a:pt x="17" y="11"/>
                  </a:lnTo>
                  <a:lnTo>
                    <a:pt x="21" y="7"/>
                  </a:lnTo>
                  <a:lnTo>
                    <a:pt x="28" y="4"/>
                  </a:lnTo>
                  <a:lnTo>
                    <a:pt x="34" y="3"/>
                  </a:lnTo>
                  <a:lnTo>
                    <a:pt x="34" y="0"/>
                  </a:lnTo>
                  <a:close/>
                </a:path>
              </a:pathLst>
            </a:custGeom>
            <a:solidFill>
              <a:srgbClr val="CDCDE8"/>
            </a:solidFill>
            <a:ln w="9525">
              <a:noFill/>
              <a:round/>
              <a:headEnd/>
              <a:tailEnd/>
            </a:ln>
            <a:effectLst/>
          </p:spPr>
          <p:txBody>
            <a:bodyPr wrap="none" anchor="ctr"/>
            <a:lstStyle/>
            <a:p>
              <a:endParaRPr lang="en-IN"/>
            </a:p>
          </p:txBody>
        </p:sp>
        <p:sp>
          <p:nvSpPr>
            <p:cNvPr id="6069" name="Freeform 1973"/>
            <p:cNvSpPr>
              <a:spLocks noChangeArrowheads="1"/>
            </p:cNvSpPr>
            <p:nvPr/>
          </p:nvSpPr>
          <p:spPr bwMode="auto">
            <a:xfrm>
              <a:off x="1606" y="1283"/>
              <a:ext cx="34" cy="48"/>
            </a:xfrm>
            <a:custGeom>
              <a:avLst/>
              <a:gdLst/>
              <a:ahLst/>
              <a:cxnLst>
                <a:cxn ang="0">
                  <a:pos x="32" y="0"/>
                </a:cxn>
                <a:cxn ang="0">
                  <a:pos x="26" y="1"/>
                </a:cxn>
                <a:cxn ang="0">
                  <a:pos x="19" y="4"/>
                </a:cxn>
                <a:cxn ang="0">
                  <a:pos x="15" y="8"/>
                </a:cxn>
                <a:cxn ang="0">
                  <a:pos x="10" y="13"/>
                </a:cxn>
                <a:cxn ang="0">
                  <a:pos x="6" y="20"/>
                </a:cxn>
                <a:cxn ang="0">
                  <a:pos x="3" y="28"/>
                </a:cxn>
                <a:cxn ang="0">
                  <a:pos x="1" y="37"/>
                </a:cxn>
                <a:cxn ang="0">
                  <a:pos x="0" y="45"/>
                </a:cxn>
                <a:cxn ang="0">
                  <a:pos x="2" y="45"/>
                </a:cxn>
                <a:cxn ang="0">
                  <a:pos x="3" y="37"/>
                </a:cxn>
                <a:cxn ang="0">
                  <a:pos x="5" y="30"/>
                </a:cxn>
                <a:cxn ang="0">
                  <a:pos x="7" y="22"/>
                </a:cxn>
                <a:cxn ang="0">
                  <a:pos x="11" y="15"/>
                </a:cxn>
                <a:cxn ang="0">
                  <a:pos x="16" y="11"/>
                </a:cxn>
                <a:cxn ang="0">
                  <a:pos x="20" y="7"/>
                </a:cxn>
                <a:cxn ang="0">
                  <a:pos x="26" y="4"/>
                </a:cxn>
                <a:cxn ang="0">
                  <a:pos x="32" y="3"/>
                </a:cxn>
                <a:cxn ang="0">
                  <a:pos x="32" y="0"/>
                </a:cxn>
              </a:cxnLst>
              <a:rect l="0" t="0" r="r" b="b"/>
              <a:pathLst>
                <a:path w="32" h="45">
                  <a:moveTo>
                    <a:pt x="32" y="0"/>
                  </a:moveTo>
                  <a:lnTo>
                    <a:pt x="26" y="1"/>
                  </a:lnTo>
                  <a:lnTo>
                    <a:pt x="19" y="4"/>
                  </a:lnTo>
                  <a:lnTo>
                    <a:pt x="15" y="8"/>
                  </a:lnTo>
                  <a:lnTo>
                    <a:pt x="10" y="13"/>
                  </a:lnTo>
                  <a:lnTo>
                    <a:pt x="6" y="20"/>
                  </a:lnTo>
                  <a:lnTo>
                    <a:pt x="3" y="28"/>
                  </a:lnTo>
                  <a:lnTo>
                    <a:pt x="1" y="37"/>
                  </a:lnTo>
                  <a:lnTo>
                    <a:pt x="0" y="45"/>
                  </a:lnTo>
                  <a:lnTo>
                    <a:pt x="2" y="45"/>
                  </a:lnTo>
                  <a:lnTo>
                    <a:pt x="3" y="37"/>
                  </a:lnTo>
                  <a:lnTo>
                    <a:pt x="5" y="30"/>
                  </a:lnTo>
                  <a:lnTo>
                    <a:pt x="7" y="22"/>
                  </a:lnTo>
                  <a:lnTo>
                    <a:pt x="11" y="15"/>
                  </a:lnTo>
                  <a:lnTo>
                    <a:pt x="16" y="11"/>
                  </a:lnTo>
                  <a:lnTo>
                    <a:pt x="20" y="7"/>
                  </a:lnTo>
                  <a:lnTo>
                    <a:pt x="26" y="4"/>
                  </a:lnTo>
                  <a:lnTo>
                    <a:pt x="32" y="3"/>
                  </a:lnTo>
                  <a:lnTo>
                    <a:pt x="32" y="0"/>
                  </a:lnTo>
                  <a:close/>
                </a:path>
              </a:pathLst>
            </a:custGeom>
            <a:solidFill>
              <a:srgbClr val="BFBFEA"/>
            </a:solidFill>
            <a:ln w="9525">
              <a:noFill/>
              <a:round/>
              <a:headEnd/>
              <a:tailEnd/>
            </a:ln>
            <a:effectLst/>
          </p:spPr>
          <p:txBody>
            <a:bodyPr wrap="none" anchor="ctr"/>
            <a:lstStyle/>
            <a:p>
              <a:endParaRPr lang="en-IN"/>
            </a:p>
          </p:txBody>
        </p:sp>
        <p:sp>
          <p:nvSpPr>
            <p:cNvPr id="6070" name="Freeform 1974"/>
            <p:cNvSpPr>
              <a:spLocks noChangeArrowheads="1"/>
            </p:cNvSpPr>
            <p:nvPr/>
          </p:nvSpPr>
          <p:spPr bwMode="auto">
            <a:xfrm>
              <a:off x="1608" y="1286"/>
              <a:ext cx="32" cy="45"/>
            </a:xfrm>
            <a:custGeom>
              <a:avLst/>
              <a:gdLst/>
              <a:ahLst/>
              <a:cxnLst>
                <a:cxn ang="0">
                  <a:pos x="30" y="0"/>
                </a:cxn>
                <a:cxn ang="0">
                  <a:pos x="24" y="1"/>
                </a:cxn>
                <a:cxn ang="0">
                  <a:pos x="18" y="4"/>
                </a:cxn>
                <a:cxn ang="0">
                  <a:pos x="14" y="8"/>
                </a:cxn>
                <a:cxn ang="0">
                  <a:pos x="9" y="12"/>
                </a:cxn>
                <a:cxn ang="0">
                  <a:pos x="5" y="19"/>
                </a:cxn>
                <a:cxn ang="0">
                  <a:pos x="3" y="27"/>
                </a:cxn>
                <a:cxn ang="0">
                  <a:pos x="1" y="34"/>
                </a:cxn>
                <a:cxn ang="0">
                  <a:pos x="0" y="42"/>
                </a:cxn>
                <a:cxn ang="0">
                  <a:pos x="2" y="42"/>
                </a:cxn>
                <a:cxn ang="0">
                  <a:pos x="3" y="34"/>
                </a:cxn>
                <a:cxn ang="0">
                  <a:pos x="4" y="28"/>
                </a:cxn>
                <a:cxn ang="0">
                  <a:pos x="7" y="21"/>
                </a:cxn>
                <a:cxn ang="0">
                  <a:pos x="11" y="14"/>
                </a:cxn>
                <a:cxn ang="0">
                  <a:pos x="15" y="10"/>
                </a:cxn>
                <a:cxn ang="0">
                  <a:pos x="19" y="6"/>
                </a:cxn>
                <a:cxn ang="0">
                  <a:pos x="24" y="4"/>
                </a:cxn>
                <a:cxn ang="0">
                  <a:pos x="30" y="3"/>
                </a:cxn>
                <a:cxn ang="0">
                  <a:pos x="30" y="0"/>
                </a:cxn>
              </a:cxnLst>
              <a:rect l="0" t="0" r="r" b="b"/>
              <a:pathLst>
                <a:path w="30" h="42">
                  <a:moveTo>
                    <a:pt x="30" y="0"/>
                  </a:moveTo>
                  <a:lnTo>
                    <a:pt x="24" y="1"/>
                  </a:lnTo>
                  <a:lnTo>
                    <a:pt x="18" y="4"/>
                  </a:lnTo>
                  <a:lnTo>
                    <a:pt x="14" y="8"/>
                  </a:lnTo>
                  <a:lnTo>
                    <a:pt x="9" y="12"/>
                  </a:lnTo>
                  <a:lnTo>
                    <a:pt x="5" y="19"/>
                  </a:lnTo>
                  <a:lnTo>
                    <a:pt x="3" y="27"/>
                  </a:lnTo>
                  <a:lnTo>
                    <a:pt x="1" y="34"/>
                  </a:lnTo>
                  <a:lnTo>
                    <a:pt x="0" y="42"/>
                  </a:lnTo>
                  <a:lnTo>
                    <a:pt x="2" y="42"/>
                  </a:lnTo>
                  <a:lnTo>
                    <a:pt x="3" y="34"/>
                  </a:lnTo>
                  <a:lnTo>
                    <a:pt x="4" y="28"/>
                  </a:lnTo>
                  <a:lnTo>
                    <a:pt x="7" y="21"/>
                  </a:lnTo>
                  <a:lnTo>
                    <a:pt x="11" y="14"/>
                  </a:lnTo>
                  <a:lnTo>
                    <a:pt x="15" y="10"/>
                  </a:lnTo>
                  <a:lnTo>
                    <a:pt x="19" y="6"/>
                  </a:lnTo>
                  <a:lnTo>
                    <a:pt x="24" y="4"/>
                  </a:lnTo>
                  <a:lnTo>
                    <a:pt x="30" y="3"/>
                  </a:lnTo>
                  <a:lnTo>
                    <a:pt x="30" y="0"/>
                  </a:lnTo>
                  <a:close/>
                </a:path>
              </a:pathLst>
            </a:custGeom>
            <a:solidFill>
              <a:srgbClr val="B0B0EB"/>
            </a:solidFill>
            <a:ln w="9525">
              <a:noFill/>
              <a:round/>
              <a:headEnd/>
              <a:tailEnd/>
            </a:ln>
            <a:effectLst/>
          </p:spPr>
          <p:txBody>
            <a:bodyPr wrap="none" anchor="ctr"/>
            <a:lstStyle/>
            <a:p>
              <a:endParaRPr lang="en-IN"/>
            </a:p>
          </p:txBody>
        </p:sp>
        <p:sp>
          <p:nvSpPr>
            <p:cNvPr id="6071" name="Freeform 1975"/>
            <p:cNvSpPr>
              <a:spLocks noChangeArrowheads="1"/>
            </p:cNvSpPr>
            <p:nvPr/>
          </p:nvSpPr>
          <p:spPr bwMode="auto">
            <a:xfrm>
              <a:off x="1611" y="1290"/>
              <a:ext cx="30" cy="42"/>
            </a:xfrm>
            <a:custGeom>
              <a:avLst/>
              <a:gdLst/>
              <a:ahLst/>
              <a:cxnLst>
                <a:cxn ang="0">
                  <a:pos x="28" y="0"/>
                </a:cxn>
                <a:cxn ang="0">
                  <a:pos x="22" y="1"/>
                </a:cxn>
                <a:cxn ang="0">
                  <a:pos x="17" y="3"/>
                </a:cxn>
                <a:cxn ang="0">
                  <a:pos x="13" y="7"/>
                </a:cxn>
                <a:cxn ang="0">
                  <a:pos x="9" y="11"/>
                </a:cxn>
                <a:cxn ang="0">
                  <a:pos x="5" y="18"/>
                </a:cxn>
                <a:cxn ang="0">
                  <a:pos x="2" y="25"/>
                </a:cxn>
                <a:cxn ang="0">
                  <a:pos x="1" y="31"/>
                </a:cxn>
                <a:cxn ang="0">
                  <a:pos x="0" y="39"/>
                </a:cxn>
                <a:cxn ang="0">
                  <a:pos x="2" y="39"/>
                </a:cxn>
                <a:cxn ang="0">
                  <a:pos x="3" y="31"/>
                </a:cxn>
                <a:cxn ang="0">
                  <a:pos x="5" y="24"/>
                </a:cxn>
                <a:cxn ang="0">
                  <a:pos x="8" y="17"/>
                </a:cxn>
                <a:cxn ang="0">
                  <a:pos x="12" y="11"/>
                </a:cxn>
                <a:cxn ang="0">
                  <a:pos x="16" y="7"/>
                </a:cxn>
                <a:cxn ang="0">
                  <a:pos x="22" y="4"/>
                </a:cxn>
                <a:cxn ang="0">
                  <a:pos x="28" y="3"/>
                </a:cxn>
                <a:cxn ang="0">
                  <a:pos x="28" y="0"/>
                </a:cxn>
              </a:cxnLst>
              <a:rect l="0" t="0" r="r" b="b"/>
              <a:pathLst>
                <a:path w="28" h="39">
                  <a:moveTo>
                    <a:pt x="28" y="0"/>
                  </a:moveTo>
                  <a:lnTo>
                    <a:pt x="22" y="1"/>
                  </a:lnTo>
                  <a:lnTo>
                    <a:pt x="17" y="3"/>
                  </a:lnTo>
                  <a:lnTo>
                    <a:pt x="13" y="7"/>
                  </a:lnTo>
                  <a:lnTo>
                    <a:pt x="9" y="11"/>
                  </a:lnTo>
                  <a:lnTo>
                    <a:pt x="5" y="18"/>
                  </a:lnTo>
                  <a:lnTo>
                    <a:pt x="2" y="25"/>
                  </a:lnTo>
                  <a:lnTo>
                    <a:pt x="1" y="31"/>
                  </a:lnTo>
                  <a:lnTo>
                    <a:pt x="0" y="39"/>
                  </a:lnTo>
                  <a:lnTo>
                    <a:pt x="2" y="39"/>
                  </a:lnTo>
                  <a:lnTo>
                    <a:pt x="3" y="31"/>
                  </a:lnTo>
                  <a:lnTo>
                    <a:pt x="5" y="24"/>
                  </a:lnTo>
                  <a:lnTo>
                    <a:pt x="8" y="17"/>
                  </a:lnTo>
                  <a:lnTo>
                    <a:pt x="12" y="11"/>
                  </a:lnTo>
                  <a:lnTo>
                    <a:pt x="16" y="7"/>
                  </a:lnTo>
                  <a:lnTo>
                    <a:pt x="22" y="4"/>
                  </a:lnTo>
                  <a:lnTo>
                    <a:pt x="28" y="3"/>
                  </a:lnTo>
                  <a:lnTo>
                    <a:pt x="28" y="0"/>
                  </a:lnTo>
                  <a:close/>
                </a:path>
              </a:pathLst>
            </a:custGeom>
            <a:solidFill>
              <a:srgbClr val="A1A1ED"/>
            </a:solidFill>
            <a:ln w="9525">
              <a:noFill/>
              <a:round/>
              <a:headEnd/>
              <a:tailEnd/>
            </a:ln>
            <a:effectLst/>
          </p:spPr>
          <p:txBody>
            <a:bodyPr wrap="none" anchor="ctr"/>
            <a:lstStyle/>
            <a:p>
              <a:endParaRPr lang="en-IN"/>
            </a:p>
          </p:txBody>
        </p:sp>
        <p:sp>
          <p:nvSpPr>
            <p:cNvPr id="6072" name="Freeform 1976"/>
            <p:cNvSpPr>
              <a:spLocks noChangeArrowheads="1"/>
            </p:cNvSpPr>
            <p:nvPr/>
          </p:nvSpPr>
          <p:spPr bwMode="auto">
            <a:xfrm>
              <a:off x="1613" y="1293"/>
              <a:ext cx="28" cy="38"/>
            </a:xfrm>
            <a:custGeom>
              <a:avLst/>
              <a:gdLst/>
              <a:ahLst/>
              <a:cxnLst>
                <a:cxn ang="0">
                  <a:pos x="26" y="0"/>
                </a:cxn>
                <a:cxn ang="0">
                  <a:pos x="20" y="1"/>
                </a:cxn>
                <a:cxn ang="0">
                  <a:pos x="14" y="4"/>
                </a:cxn>
                <a:cxn ang="0">
                  <a:pos x="10" y="8"/>
                </a:cxn>
                <a:cxn ang="0">
                  <a:pos x="6" y="14"/>
                </a:cxn>
                <a:cxn ang="0">
                  <a:pos x="3" y="21"/>
                </a:cxn>
                <a:cxn ang="0">
                  <a:pos x="1" y="28"/>
                </a:cxn>
                <a:cxn ang="0">
                  <a:pos x="0" y="36"/>
                </a:cxn>
                <a:cxn ang="0">
                  <a:pos x="2" y="36"/>
                </a:cxn>
                <a:cxn ang="0">
                  <a:pos x="3" y="29"/>
                </a:cxn>
                <a:cxn ang="0">
                  <a:pos x="5" y="22"/>
                </a:cxn>
                <a:cxn ang="0">
                  <a:pos x="8" y="15"/>
                </a:cxn>
                <a:cxn ang="0">
                  <a:pos x="12" y="10"/>
                </a:cxn>
                <a:cxn ang="0">
                  <a:pos x="15" y="6"/>
                </a:cxn>
                <a:cxn ang="0">
                  <a:pos x="20" y="4"/>
                </a:cxn>
                <a:cxn ang="0">
                  <a:pos x="26" y="3"/>
                </a:cxn>
                <a:cxn ang="0">
                  <a:pos x="26" y="0"/>
                </a:cxn>
              </a:cxnLst>
              <a:rect l="0" t="0" r="r" b="b"/>
              <a:pathLst>
                <a:path w="26" h="36">
                  <a:moveTo>
                    <a:pt x="26" y="0"/>
                  </a:moveTo>
                  <a:lnTo>
                    <a:pt x="20" y="1"/>
                  </a:lnTo>
                  <a:lnTo>
                    <a:pt x="14" y="4"/>
                  </a:lnTo>
                  <a:lnTo>
                    <a:pt x="10" y="8"/>
                  </a:lnTo>
                  <a:lnTo>
                    <a:pt x="6" y="14"/>
                  </a:lnTo>
                  <a:lnTo>
                    <a:pt x="3" y="21"/>
                  </a:lnTo>
                  <a:lnTo>
                    <a:pt x="1" y="28"/>
                  </a:lnTo>
                  <a:lnTo>
                    <a:pt x="0" y="36"/>
                  </a:lnTo>
                  <a:lnTo>
                    <a:pt x="2" y="36"/>
                  </a:lnTo>
                  <a:lnTo>
                    <a:pt x="3" y="29"/>
                  </a:lnTo>
                  <a:lnTo>
                    <a:pt x="5" y="22"/>
                  </a:lnTo>
                  <a:lnTo>
                    <a:pt x="8" y="15"/>
                  </a:lnTo>
                  <a:lnTo>
                    <a:pt x="12" y="10"/>
                  </a:lnTo>
                  <a:lnTo>
                    <a:pt x="15" y="6"/>
                  </a:lnTo>
                  <a:lnTo>
                    <a:pt x="20" y="4"/>
                  </a:lnTo>
                  <a:lnTo>
                    <a:pt x="26" y="3"/>
                  </a:lnTo>
                  <a:lnTo>
                    <a:pt x="26" y="0"/>
                  </a:lnTo>
                  <a:close/>
                </a:path>
              </a:pathLst>
            </a:custGeom>
            <a:solidFill>
              <a:srgbClr val="9090EF"/>
            </a:solidFill>
            <a:ln w="9525">
              <a:noFill/>
              <a:round/>
              <a:headEnd/>
              <a:tailEnd/>
            </a:ln>
            <a:effectLst/>
          </p:spPr>
          <p:txBody>
            <a:bodyPr wrap="none" anchor="ctr"/>
            <a:lstStyle/>
            <a:p>
              <a:endParaRPr lang="en-IN"/>
            </a:p>
          </p:txBody>
        </p:sp>
        <p:sp>
          <p:nvSpPr>
            <p:cNvPr id="6073" name="Freeform 1977"/>
            <p:cNvSpPr>
              <a:spLocks noChangeArrowheads="1"/>
            </p:cNvSpPr>
            <p:nvPr/>
          </p:nvSpPr>
          <p:spPr bwMode="auto">
            <a:xfrm>
              <a:off x="1615" y="1296"/>
              <a:ext cx="26" cy="35"/>
            </a:xfrm>
            <a:custGeom>
              <a:avLst/>
              <a:gdLst/>
              <a:ahLst/>
              <a:cxnLst>
                <a:cxn ang="0">
                  <a:pos x="24" y="0"/>
                </a:cxn>
                <a:cxn ang="0">
                  <a:pos x="18" y="1"/>
                </a:cxn>
                <a:cxn ang="0">
                  <a:pos x="13" y="3"/>
                </a:cxn>
                <a:cxn ang="0">
                  <a:pos x="10" y="7"/>
                </a:cxn>
                <a:cxn ang="0">
                  <a:pos x="6" y="12"/>
                </a:cxn>
                <a:cxn ang="0">
                  <a:pos x="3" y="19"/>
                </a:cxn>
                <a:cxn ang="0">
                  <a:pos x="1" y="26"/>
                </a:cxn>
                <a:cxn ang="0">
                  <a:pos x="0" y="33"/>
                </a:cxn>
                <a:cxn ang="0">
                  <a:pos x="2" y="33"/>
                </a:cxn>
                <a:cxn ang="0">
                  <a:pos x="3" y="26"/>
                </a:cxn>
                <a:cxn ang="0">
                  <a:pos x="5" y="20"/>
                </a:cxn>
                <a:cxn ang="0">
                  <a:pos x="7" y="14"/>
                </a:cxn>
                <a:cxn ang="0">
                  <a:pos x="11" y="9"/>
                </a:cxn>
                <a:cxn ang="0">
                  <a:pos x="14" y="5"/>
                </a:cxn>
                <a:cxn ang="0">
                  <a:pos x="19" y="3"/>
                </a:cxn>
                <a:cxn ang="0">
                  <a:pos x="24" y="2"/>
                </a:cxn>
                <a:cxn ang="0">
                  <a:pos x="24" y="0"/>
                </a:cxn>
              </a:cxnLst>
              <a:rect l="0" t="0" r="r" b="b"/>
              <a:pathLst>
                <a:path w="24" h="33">
                  <a:moveTo>
                    <a:pt x="24" y="0"/>
                  </a:moveTo>
                  <a:lnTo>
                    <a:pt x="18" y="1"/>
                  </a:lnTo>
                  <a:lnTo>
                    <a:pt x="13" y="3"/>
                  </a:lnTo>
                  <a:lnTo>
                    <a:pt x="10" y="7"/>
                  </a:lnTo>
                  <a:lnTo>
                    <a:pt x="6" y="12"/>
                  </a:lnTo>
                  <a:lnTo>
                    <a:pt x="3" y="19"/>
                  </a:lnTo>
                  <a:lnTo>
                    <a:pt x="1" y="26"/>
                  </a:lnTo>
                  <a:lnTo>
                    <a:pt x="0" y="33"/>
                  </a:lnTo>
                  <a:lnTo>
                    <a:pt x="2" y="33"/>
                  </a:lnTo>
                  <a:lnTo>
                    <a:pt x="3" y="26"/>
                  </a:lnTo>
                  <a:lnTo>
                    <a:pt x="5" y="20"/>
                  </a:lnTo>
                  <a:lnTo>
                    <a:pt x="7" y="14"/>
                  </a:lnTo>
                  <a:lnTo>
                    <a:pt x="11" y="9"/>
                  </a:lnTo>
                  <a:lnTo>
                    <a:pt x="14" y="5"/>
                  </a:lnTo>
                  <a:lnTo>
                    <a:pt x="19" y="3"/>
                  </a:lnTo>
                  <a:lnTo>
                    <a:pt x="24" y="2"/>
                  </a:lnTo>
                  <a:lnTo>
                    <a:pt x="24" y="0"/>
                  </a:lnTo>
                  <a:close/>
                </a:path>
              </a:pathLst>
            </a:custGeom>
            <a:solidFill>
              <a:srgbClr val="7D7DF1"/>
            </a:solidFill>
            <a:ln w="9525">
              <a:noFill/>
              <a:round/>
              <a:headEnd/>
              <a:tailEnd/>
            </a:ln>
            <a:effectLst/>
          </p:spPr>
          <p:txBody>
            <a:bodyPr wrap="none" anchor="ctr"/>
            <a:lstStyle/>
            <a:p>
              <a:endParaRPr lang="en-IN"/>
            </a:p>
          </p:txBody>
        </p:sp>
        <p:sp>
          <p:nvSpPr>
            <p:cNvPr id="6074" name="Freeform 1978"/>
            <p:cNvSpPr>
              <a:spLocks noChangeArrowheads="1"/>
            </p:cNvSpPr>
            <p:nvPr/>
          </p:nvSpPr>
          <p:spPr bwMode="auto">
            <a:xfrm>
              <a:off x="1617" y="1299"/>
              <a:ext cx="23" cy="33"/>
            </a:xfrm>
            <a:custGeom>
              <a:avLst/>
              <a:gdLst/>
              <a:ahLst/>
              <a:cxnLst>
                <a:cxn ang="0">
                  <a:pos x="22" y="0"/>
                </a:cxn>
                <a:cxn ang="0">
                  <a:pos x="17" y="1"/>
                </a:cxn>
                <a:cxn ang="0">
                  <a:pos x="12" y="3"/>
                </a:cxn>
                <a:cxn ang="0">
                  <a:pos x="9" y="7"/>
                </a:cxn>
                <a:cxn ang="0">
                  <a:pos x="5" y="12"/>
                </a:cxn>
                <a:cxn ang="0">
                  <a:pos x="3" y="18"/>
                </a:cxn>
                <a:cxn ang="0">
                  <a:pos x="1" y="24"/>
                </a:cxn>
                <a:cxn ang="0">
                  <a:pos x="0" y="31"/>
                </a:cxn>
                <a:cxn ang="0">
                  <a:pos x="2" y="31"/>
                </a:cxn>
                <a:cxn ang="0">
                  <a:pos x="3" y="25"/>
                </a:cxn>
                <a:cxn ang="0">
                  <a:pos x="4" y="20"/>
                </a:cxn>
                <a:cxn ang="0">
                  <a:pos x="7" y="14"/>
                </a:cxn>
                <a:cxn ang="0">
                  <a:pos x="9" y="9"/>
                </a:cxn>
                <a:cxn ang="0">
                  <a:pos x="13" y="6"/>
                </a:cxn>
                <a:cxn ang="0">
                  <a:pos x="17" y="4"/>
                </a:cxn>
                <a:cxn ang="0">
                  <a:pos x="22" y="3"/>
                </a:cxn>
                <a:cxn ang="0">
                  <a:pos x="22" y="0"/>
                </a:cxn>
              </a:cxnLst>
              <a:rect l="0" t="0" r="r" b="b"/>
              <a:pathLst>
                <a:path w="22" h="31">
                  <a:moveTo>
                    <a:pt x="22" y="0"/>
                  </a:moveTo>
                  <a:lnTo>
                    <a:pt x="17" y="1"/>
                  </a:lnTo>
                  <a:lnTo>
                    <a:pt x="12" y="3"/>
                  </a:lnTo>
                  <a:lnTo>
                    <a:pt x="9" y="7"/>
                  </a:lnTo>
                  <a:lnTo>
                    <a:pt x="5" y="12"/>
                  </a:lnTo>
                  <a:lnTo>
                    <a:pt x="3" y="18"/>
                  </a:lnTo>
                  <a:lnTo>
                    <a:pt x="1" y="24"/>
                  </a:lnTo>
                  <a:lnTo>
                    <a:pt x="0" y="31"/>
                  </a:lnTo>
                  <a:lnTo>
                    <a:pt x="2" y="31"/>
                  </a:lnTo>
                  <a:lnTo>
                    <a:pt x="3" y="25"/>
                  </a:lnTo>
                  <a:lnTo>
                    <a:pt x="4" y="20"/>
                  </a:lnTo>
                  <a:lnTo>
                    <a:pt x="7" y="14"/>
                  </a:lnTo>
                  <a:lnTo>
                    <a:pt x="9" y="9"/>
                  </a:lnTo>
                  <a:lnTo>
                    <a:pt x="13" y="6"/>
                  </a:lnTo>
                  <a:lnTo>
                    <a:pt x="17" y="4"/>
                  </a:lnTo>
                  <a:lnTo>
                    <a:pt x="22" y="3"/>
                  </a:lnTo>
                  <a:lnTo>
                    <a:pt x="22" y="0"/>
                  </a:lnTo>
                  <a:close/>
                </a:path>
              </a:pathLst>
            </a:custGeom>
            <a:solidFill>
              <a:srgbClr val="6969F3"/>
            </a:solidFill>
            <a:ln w="9525">
              <a:noFill/>
              <a:round/>
              <a:headEnd/>
              <a:tailEnd/>
            </a:ln>
            <a:effectLst/>
          </p:spPr>
          <p:txBody>
            <a:bodyPr wrap="none" anchor="ctr"/>
            <a:lstStyle/>
            <a:p>
              <a:endParaRPr lang="en-IN"/>
            </a:p>
          </p:txBody>
        </p:sp>
        <p:sp>
          <p:nvSpPr>
            <p:cNvPr id="6075" name="Freeform 1979"/>
            <p:cNvSpPr>
              <a:spLocks noChangeArrowheads="1"/>
            </p:cNvSpPr>
            <p:nvPr/>
          </p:nvSpPr>
          <p:spPr bwMode="auto">
            <a:xfrm>
              <a:off x="1619" y="1302"/>
              <a:ext cx="21" cy="30"/>
            </a:xfrm>
            <a:custGeom>
              <a:avLst/>
              <a:gdLst/>
              <a:ahLst/>
              <a:cxnLst>
                <a:cxn ang="0">
                  <a:pos x="20" y="0"/>
                </a:cxn>
                <a:cxn ang="0">
                  <a:pos x="15" y="1"/>
                </a:cxn>
                <a:cxn ang="0">
                  <a:pos x="11" y="3"/>
                </a:cxn>
                <a:cxn ang="0">
                  <a:pos x="7" y="6"/>
                </a:cxn>
                <a:cxn ang="0">
                  <a:pos x="5" y="11"/>
                </a:cxn>
                <a:cxn ang="0">
                  <a:pos x="2" y="17"/>
                </a:cxn>
                <a:cxn ang="0">
                  <a:pos x="1" y="22"/>
                </a:cxn>
                <a:cxn ang="0">
                  <a:pos x="0" y="28"/>
                </a:cxn>
                <a:cxn ang="0">
                  <a:pos x="2" y="28"/>
                </a:cxn>
                <a:cxn ang="0">
                  <a:pos x="3" y="22"/>
                </a:cxn>
                <a:cxn ang="0">
                  <a:pos x="5" y="16"/>
                </a:cxn>
                <a:cxn ang="0">
                  <a:pos x="7" y="11"/>
                </a:cxn>
                <a:cxn ang="0">
                  <a:pos x="11" y="7"/>
                </a:cxn>
                <a:cxn ang="0">
                  <a:pos x="15" y="4"/>
                </a:cxn>
                <a:cxn ang="0">
                  <a:pos x="20" y="3"/>
                </a:cxn>
                <a:cxn ang="0">
                  <a:pos x="20" y="0"/>
                </a:cxn>
              </a:cxnLst>
              <a:rect l="0" t="0" r="r" b="b"/>
              <a:pathLst>
                <a:path w="20" h="28">
                  <a:moveTo>
                    <a:pt x="20" y="0"/>
                  </a:moveTo>
                  <a:lnTo>
                    <a:pt x="15" y="1"/>
                  </a:lnTo>
                  <a:lnTo>
                    <a:pt x="11" y="3"/>
                  </a:lnTo>
                  <a:lnTo>
                    <a:pt x="7" y="6"/>
                  </a:lnTo>
                  <a:lnTo>
                    <a:pt x="5" y="11"/>
                  </a:lnTo>
                  <a:lnTo>
                    <a:pt x="2" y="17"/>
                  </a:lnTo>
                  <a:lnTo>
                    <a:pt x="1" y="22"/>
                  </a:lnTo>
                  <a:lnTo>
                    <a:pt x="0" y="28"/>
                  </a:lnTo>
                  <a:lnTo>
                    <a:pt x="2" y="28"/>
                  </a:lnTo>
                  <a:lnTo>
                    <a:pt x="3" y="22"/>
                  </a:lnTo>
                  <a:lnTo>
                    <a:pt x="5" y="16"/>
                  </a:lnTo>
                  <a:lnTo>
                    <a:pt x="7" y="11"/>
                  </a:lnTo>
                  <a:lnTo>
                    <a:pt x="11" y="7"/>
                  </a:lnTo>
                  <a:lnTo>
                    <a:pt x="15" y="4"/>
                  </a:lnTo>
                  <a:lnTo>
                    <a:pt x="20" y="3"/>
                  </a:lnTo>
                  <a:lnTo>
                    <a:pt x="20" y="0"/>
                  </a:lnTo>
                  <a:close/>
                </a:path>
              </a:pathLst>
            </a:custGeom>
            <a:solidFill>
              <a:srgbClr val="5454F5"/>
            </a:solidFill>
            <a:ln w="9525">
              <a:noFill/>
              <a:round/>
              <a:headEnd/>
              <a:tailEnd/>
            </a:ln>
            <a:effectLst/>
          </p:spPr>
          <p:txBody>
            <a:bodyPr wrap="none" anchor="ctr"/>
            <a:lstStyle/>
            <a:p>
              <a:endParaRPr lang="en-IN"/>
            </a:p>
          </p:txBody>
        </p:sp>
        <p:sp>
          <p:nvSpPr>
            <p:cNvPr id="6076" name="Freeform 1980"/>
            <p:cNvSpPr>
              <a:spLocks noChangeArrowheads="1"/>
            </p:cNvSpPr>
            <p:nvPr/>
          </p:nvSpPr>
          <p:spPr bwMode="auto">
            <a:xfrm>
              <a:off x="1622" y="1305"/>
              <a:ext cx="19" cy="26"/>
            </a:xfrm>
            <a:custGeom>
              <a:avLst/>
              <a:gdLst/>
              <a:ahLst/>
              <a:cxnLst>
                <a:cxn ang="0">
                  <a:pos x="18" y="0"/>
                </a:cxn>
                <a:cxn ang="0">
                  <a:pos x="13" y="1"/>
                </a:cxn>
                <a:cxn ang="0">
                  <a:pos x="9" y="4"/>
                </a:cxn>
                <a:cxn ang="0">
                  <a:pos x="5" y="8"/>
                </a:cxn>
                <a:cxn ang="0">
                  <a:pos x="3" y="13"/>
                </a:cxn>
                <a:cxn ang="0">
                  <a:pos x="1" y="19"/>
                </a:cxn>
                <a:cxn ang="0">
                  <a:pos x="0" y="25"/>
                </a:cxn>
                <a:cxn ang="0">
                  <a:pos x="3" y="25"/>
                </a:cxn>
                <a:cxn ang="0">
                  <a:pos x="3" y="19"/>
                </a:cxn>
                <a:cxn ang="0">
                  <a:pos x="5" y="15"/>
                </a:cxn>
                <a:cxn ang="0">
                  <a:pos x="6" y="10"/>
                </a:cxn>
                <a:cxn ang="0">
                  <a:pos x="10" y="6"/>
                </a:cxn>
                <a:cxn ang="0">
                  <a:pos x="14" y="4"/>
                </a:cxn>
                <a:cxn ang="0">
                  <a:pos x="18" y="3"/>
                </a:cxn>
                <a:cxn ang="0">
                  <a:pos x="18" y="0"/>
                </a:cxn>
              </a:cxnLst>
              <a:rect l="0" t="0" r="r" b="b"/>
              <a:pathLst>
                <a:path w="18" h="25">
                  <a:moveTo>
                    <a:pt x="18" y="0"/>
                  </a:moveTo>
                  <a:lnTo>
                    <a:pt x="13" y="1"/>
                  </a:lnTo>
                  <a:lnTo>
                    <a:pt x="9" y="4"/>
                  </a:lnTo>
                  <a:lnTo>
                    <a:pt x="5" y="8"/>
                  </a:lnTo>
                  <a:lnTo>
                    <a:pt x="3" y="13"/>
                  </a:lnTo>
                  <a:lnTo>
                    <a:pt x="1" y="19"/>
                  </a:lnTo>
                  <a:lnTo>
                    <a:pt x="0" y="25"/>
                  </a:lnTo>
                  <a:lnTo>
                    <a:pt x="3" y="25"/>
                  </a:lnTo>
                  <a:lnTo>
                    <a:pt x="3" y="19"/>
                  </a:lnTo>
                  <a:lnTo>
                    <a:pt x="5" y="15"/>
                  </a:lnTo>
                  <a:lnTo>
                    <a:pt x="6" y="10"/>
                  </a:lnTo>
                  <a:lnTo>
                    <a:pt x="10" y="6"/>
                  </a:lnTo>
                  <a:lnTo>
                    <a:pt x="14" y="4"/>
                  </a:lnTo>
                  <a:lnTo>
                    <a:pt x="18" y="3"/>
                  </a:lnTo>
                  <a:lnTo>
                    <a:pt x="18" y="0"/>
                  </a:lnTo>
                  <a:close/>
                </a:path>
              </a:pathLst>
            </a:custGeom>
            <a:solidFill>
              <a:srgbClr val="4343F7"/>
            </a:solidFill>
            <a:ln w="9525">
              <a:noFill/>
              <a:round/>
              <a:headEnd/>
              <a:tailEnd/>
            </a:ln>
            <a:effectLst/>
          </p:spPr>
          <p:txBody>
            <a:bodyPr wrap="none" anchor="ctr"/>
            <a:lstStyle/>
            <a:p>
              <a:endParaRPr lang="en-IN"/>
            </a:p>
          </p:txBody>
        </p:sp>
        <p:sp>
          <p:nvSpPr>
            <p:cNvPr id="6077" name="Freeform 1981"/>
            <p:cNvSpPr>
              <a:spLocks noChangeArrowheads="1"/>
            </p:cNvSpPr>
            <p:nvPr/>
          </p:nvSpPr>
          <p:spPr bwMode="auto">
            <a:xfrm>
              <a:off x="1625" y="1308"/>
              <a:ext cx="16" cy="23"/>
            </a:xfrm>
            <a:custGeom>
              <a:avLst/>
              <a:gdLst/>
              <a:ahLst/>
              <a:cxnLst>
                <a:cxn ang="0">
                  <a:pos x="15" y="0"/>
                </a:cxn>
                <a:cxn ang="0">
                  <a:pos x="11" y="1"/>
                </a:cxn>
                <a:cxn ang="0">
                  <a:pos x="7" y="3"/>
                </a:cxn>
                <a:cxn ang="0">
                  <a:pos x="3" y="7"/>
                </a:cxn>
                <a:cxn ang="0">
                  <a:pos x="2" y="12"/>
                </a:cxn>
                <a:cxn ang="0">
                  <a:pos x="0" y="16"/>
                </a:cxn>
                <a:cxn ang="0">
                  <a:pos x="0" y="22"/>
                </a:cxn>
                <a:cxn ang="0">
                  <a:pos x="2" y="22"/>
                </a:cxn>
                <a:cxn ang="0">
                  <a:pos x="2" y="17"/>
                </a:cxn>
                <a:cxn ang="0">
                  <a:pos x="2" y="13"/>
                </a:cxn>
                <a:cxn ang="0">
                  <a:pos x="5" y="9"/>
                </a:cxn>
                <a:cxn ang="0">
                  <a:pos x="8" y="6"/>
                </a:cxn>
                <a:cxn ang="0">
                  <a:pos x="11" y="4"/>
                </a:cxn>
                <a:cxn ang="0">
                  <a:pos x="15" y="3"/>
                </a:cxn>
                <a:cxn ang="0">
                  <a:pos x="15" y="0"/>
                </a:cxn>
              </a:cxnLst>
              <a:rect l="0" t="0" r="r" b="b"/>
              <a:pathLst>
                <a:path w="15" h="22">
                  <a:moveTo>
                    <a:pt x="15" y="0"/>
                  </a:moveTo>
                  <a:lnTo>
                    <a:pt x="11" y="1"/>
                  </a:lnTo>
                  <a:lnTo>
                    <a:pt x="7" y="3"/>
                  </a:lnTo>
                  <a:lnTo>
                    <a:pt x="3" y="7"/>
                  </a:lnTo>
                  <a:lnTo>
                    <a:pt x="2" y="12"/>
                  </a:lnTo>
                  <a:lnTo>
                    <a:pt x="0" y="16"/>
                  </a:lnTo>
                  <a:lnTo>
                    <a:pt x="0" y="22"/>
                  </a:lnTo>
                  <a:lnTo>
                    <a:pt x="2" y="22"/>
                  </a:lnTo>
                  <a:lnTo>
                    <a:pt x="2" y="17"/>
                  </a:lnTo>
                  <a:lnTo>
                    <a:pt x="2" y="13"/>
                  </a:lnTo>
                  <a:lnTo>
                    <a:pt x="5" y="9"/>
                  </a:lnTo>
                  <a:lnTo>
                    <a:pt x="8" y="6"/>
                  </a:lnTo>
                  <a:lnTo>
                    <a:pt x="11" y="4"/>
                  </a:lnTo>
                  <a:lnTo>
                    <a:pt x="15" y="3"/>
                  </a:lnTo>
                  <a:lnTo>
                    <a:pt x="15" y="0"/>
                  </a:lnTo>
                  <a:close/>
                </a:path>
              </a:pathLst>
            </a:custGeom>
            <a:solidFill>
              <a:srgbClr val="3434F9"/>
            </a:solidFill>
            <a:ln w="9525">
              <a:noFill/>
              <a:round/>
              <a:headEnd/>
              <a:tailEnd/>
            </a:ln>
            <a:effectLst/>
          </p:spPr>
          <p:txBody>
            <a:bodyPr wrap="none" anchor="ctr"/>
            <a:lstStyle/>
            <a:p>
              <a:endParaRPr lang="en-IN"/>
            </a:p>
          </p:txBody>
        </p:sp>
        <p:sp>
          <p:nvSpPr>
            <p:cNvPr id="6078" name="Freeform 1982"/>
            <p:cNvSpPr>
              <a:spLocks noChangeArrowheads="1"/>
            </p:cNvSpPr>
            <p:nvPr/>
          </p:nvSpPr>
          <p:spPr bwMode="auto">
            <a:xfrm>
              <a:off x="1627" y="1312"/>
              <a:ext cx="13" cy="20"/>
            </a:xfrm>
            <a:custGeom>
              <a:avLst/>
              <a:gdLst/>
              <a:ahLst/>
              <a:cxnLst>
                <a:cxn ang="0">
                  <a:pos x="13" y="0"/>
                </a:cxn>
                <a:cxn ang="0">
                  <a:pos x="9" y="1"/>
                </a:cxn>
                <a:cxn ang="0">
                  <a:pos x="6" y="3"/>
                </a:cxn>
                <a:cxn ang="0">
                  <a:pos x="3" y="6"/>
                </a:cxn>
                <a:cxn ang="0">
                  <a:pos x="0" y="10"/>
                </a:cxn>
                <a:cxn ang="0">
                  <a:pos x="0" y="14"/>
                </a:cxn>
                <a:cxn ang="0">
                  <a:pos x="0" y="19"/>
                </a:cxn>
                <a:cxn ang="0">
                  <a:pos x="1" y="19"/>
                </a:cxn>
                <a:cxn ang="0">
                  <a:pos x="1" y="14"/>
                </a:cxn>
                <a:cxn ang="0">
                  <a:pos x="3" y="10"/>
                </a:cxn>
                <a:cxn ang="0">
                  <a:pos x="6" y="6"/>
                </a:cxn>
                <a:cxn ang="0">
                  <a:pos x="9" y="4"/>
                </a:cxn>
                <a:cxn ang="0">
                  <a:pos x="13" y="3"/>
                </a:cxn>
                <a:cxn ang="0">
                  <a:pos x="13" y="0"/>
                </a:cxn>
              </a:cxnLst>
              <a:rect l="0" t="0" r="r" b="b"/>
              <a:pathLst>
                <a:path w="13" h="19">
                  <a:moveTo>
                    <a:pt x="13" y="0"/>
                  </a:moveTo>
                  <a:lnTo>
                    <a:pt x="9" y="1"/>
                  </a:lnTo>
                  <a:lnTo>
                    <a:pt x="6" y="3"/>
                  </a:lnTo>
                  <a:lnTo>
                    <a:pt x="3" y="6"/>
                  </a:lnTo>
                  <a:lnTo>
                    <a:pt x="0" y="10"/>
                  </a:lnTo>
                  <a:lnTo>
                    <a:pt x="0" y="14"/>
                  </a:lnTo>
                  <a:lnTo>
                    <a:pt x="0" y="19"/>
                  </a:lnTo>
                  <a:lnTo>
                    <a:pt x="1" y="19"/>
                  </a:lnTo>
                  <a:lnTo>
                    <a:pt x="1" y="14"/>
                  </a:lnTo>
                  <a:lnTo>
                    <a:pt x="3" y="10"/>
                  </a:lnTo>
                  <a:lnTo>
                    <a:pt x="6" y="6"/>
                  </a:lnTo>
                  <a:lnTo>
                    <a:pt x="9" y="4"/>
                  </a:lnTo>
                  <a:lnTo>
                    <a:pt x="13" y="3"/>
                  </a:lnTo>
                  <a:lnTo>
                    <a:pt x="13" y="0"/>
                  </a:lnTo>
                  <a:close/>
                </a:path>
              </a:pathLst>
            </a:custGeom>
            <a:solidFill>
              <a:srgbClr val="2828FA"/>
            </a:solidFill>
            <a:ln w="9525">
              <a:noFill/>
              <a:round/>
              <a:headEnd/>
              <a:tailEnd/>
            </a:ln>
            <a:effectLst/>
          </p:spPr>
          <p:txBody>
            <a:bodyPr wrap="none" anchor="ctr"/>
            <a:lstStyle/>
            <a:p>
              <a:endParaRPr lang="en-IN"/>
            </a:p>
          </p:txBody>
        </p:sp>
        <p:sp>
          <p:nvSpPr>
            <p:cNvPr id="6079" name="Freeform 1983"/>
            <p:cNvSpPr>
              <a:spLocks noChangeArrowheads="1"/>
            </p:cNvSpPr>
            <p:nvPr/>
          </p:nvSpPr>
          <p:spPr bwMode="auto">
            <a:xfrm>
              <a:off x="1628" y="1315"/>
              <a:ext cx="12" cy="16"/>
            </a:xfrm>
            <a:custGeom>
              <a:avLst/>
              <a:gdLst/>
              <a:ahLst/>
              <a:cxnLst>
                <a:cxn ang="0">
                  <a:pos x="12" y="0"/>
                </a:cxn>
                <a:cxn ang="0">
                  <a:pos x="8" y="1"/>
                </a:cxn>
                <a:cxn ang="0">
                  <a:pos x="5" y="3"/>
                </a:cxn>
                <a:cxn ang="0">
                  <a:pos x="2" y="7"/>
                </a:cxn>
                <a:cxn ang="0">
                  <a:pos x="0" y="11"/>
                </a:cxn>
                <a:cxn ang="0">
                  <a:pos x="0" y="16"/>
                </a:cxn>
                <a:cxn ang="0">
                  <a:pos x="2" y="16"/>
                </a:cxn>
                <a:cxn ang="0">
                  <a:pos x="2" y="12"/>
                </a:cxn>
                <a:cxn ang="0">
                  <a:pos x="4" y="8"/>
                </a:cxn>
                <a:cxn ang="0">
                  <a:pos x="6" y="6"/>
                </a:cxn>
                <a:cxn ang="0">
                  <a:pos x="9" y="3"/>
                </a:cxn>
                <a:cxn ang="0">
                  <a:pos x="12" y="3"/>
                </a:cxn>
                <a:cxn ang="0">
                  <a:pos x="12" y="0"/>
                </a:cxn>
              </a:cxnLst>
              <a:rect l="0" t="0" r="r" b="b"/>
              <a:pathLst>
                <a:path w="12" h="16">
                  <a:moveTo>
                    <a:pt x="12" y="0"/>
                  </a:moveTo>
                  <a:lnTo>
                    <a:pt x="8" y="1"/>
                  </a:lnTo>
                  <a:lnTo>
                    <a:pt x="5" y="3"/>
                  </a:lnTo>
                  <a:lnTo>
                    <a:pt x="2" y="7"/>
                  </a:lnTo>
                  <a:lnTo>
                    <a:pt x="0" y="11"/>
                  </a:lnTo>
                  <a:lnTo>
                    <a:pt x="0" y="16"/>
                  </a:lnTo>
                  <a:lnTo>
                    <a:pt x="2" y="16"/>
                  </a:lnTo>
                  <a:lnTo>
                    <a:pt x="2" y="12"/>
                  </a:lnTo>
                  <a:lnTo>
                    <a:pt x="4" y="8"/>
                  </a:lnTo>
                  <a:lnTo>
                    <a:pt x="6" y="6"/>
                  </a:lnTo>
                  <a:lnTo>
                    <a:pt x="9" y="3"/>
                  </a:lnTo>
                  <a:lnTo>
                    <a:pt x="12" y="3"/>
                  </a:lnTo>
                  <a:lnTo>
                    <a:pt x="12" y="0"/>
                  </a:lnTo>
                  <a:close/>
                </a:path>
              </a:pathLst>
            </a:custGeom>
            <a:solidFill>
              <a:srgbClr val="1D1DFB"/>
            </a:solidFill>
            <a:ln w="9525">
              <a:noFill/>
              <a:round/>
              <a:headEnd/>
              <a:tailEnd/>
            </a:ln>
            <a:effectLst/>
          </p:spPr>
          <p:txBody>
            <a:bodyPr wrap="none" anchor="ctr"/>
            <a:lstStyle/>
            <a:p>
              <a:endParaRPr lang="en-IN"/>
            </a:p>
          </p:txBody>
        </p:sp>
        <p:sp>
          <p:nvSpPr>
            <p:cNvPr id="6080" name="Freeform 1984"/>
            <p:cNvSpPr>
              <a:spLocks noChangeArrowheads="1"/>
            </p:cNvSpPr>
            <p:nvPr/>
          </p:nvSpPr>
          <p:spPr bwMode="auto">
            <a:xfrm>
              <a:off x="1630" y="1318"/>
              <a:ext cx="10" cy="13"/>
            </a:xfrm>
            <a:custGeom>
              <a:avLst/>
              <a:gdLst/>
              <a:ahLst/>
              <a:cxnLst>
                <a:cxn ang="0">
                  <a:pos x="10" y="0"/>
                </a:cxn>
                <a:cxn ang="0">
                  <a:pos x="7" y="0"/>
                </a:cxn>
                <a:cxn ang="0">
                  <a:pos x="4" y="3"/>
                </a:cxn>
                <a:cxn ang="0">
                  <a:pos x="2" y="5"/>
                </a:cxn>
                <a:cxn ang="0">
                  <a:pos x="0" y="9"/>
                </a:cxn>
                <a:cxn ang="0">
                  <a:pos x="0" y="13"/>
                </a:cxn>
                <a:cxn ang="0">
                  <a:pos x="2" y="13"/>
                </a:cxn>
                <a:cxn ang="0">
                  <a:pos x="2" y="9"/>
                </a:cxn>
                <a:cxn ang="0">
                  <a:pos x="4" y="5"/>
                </a:cxn>
                <a:cxn ang="0">
                  <a:pos x="7" y="4"/>
                </a:cxn>
                <a:cxn ang="0">
                  <a:pos x="10" y="3"/>
                </a:cxn>
                <a:cxn ang="0">
                  <a:pos x="10" y="0"/>
                </a:cxn>
              </a:cxnLst>
              <a:rect l="0" t="0" r="r" b="b"/>
              <a:pathLst>
                <a:path w="10" h="13">
                  <a:moveTo>
                    <a:pt x="10" y="0"/>
                  </a:moveTo>
                  <a:lnTo>
                    <a:pt x="7" y="0"/>
                  </a:lnTo>
                  <a:lnTo>
                    <a:pt x="4" y="3"/>
                  </a:lnTo>
                  <a:lnTo>
                    <a:pt x="2" y="5"/>
                  </a:lnTo>
                  <a:lnTo>
                    <a:pt x="0" y="9"/>
                  </a:lnTo>
                  <a:lnTo>
                    <a:pt x="0" y="13"/>
                  </a:lnTo>
                  <a:lnTo>
                    <a:pt x="2" y="13"/>
                  </a:lnTo>
                  <a:lnTo>
                    <a:pt x="2" y="9"/>
                  </a:lnTo>
                  <a:lnTo>
                    <a:pt x="4" y="5"/>
                  </a:lnTo>
                  <a:lnTo>
                    <a:pt x="7" y="4"/>
                  </a:lnTo>
                  <a:lnTo>
                    <a:pt x="10" y="3"/>
                  </a:lnTo>
                  <a:lnTo>
                    <a:pt x="10" y="0"/>
                  </a:lnTo>
                  <a:close/>
                </a:path>
              </a:pathLst>
            </a:custGeom>
            <a:solidFill>
              <a:srgbClr val="1414FC"/>
            </a:solidFill>
            <a:ln w="9525">
              <a:noFill/>
              <a:round/>
              <a:headEnd/>
              <a:tailEnd/>
            </a:ln>
            <a:effectLst/>
          </p:spPr>
          <p:txBody>
            <a:bodyPr wrap="none" anchor="ctr"/>
            <a:lstStyle/>
            <a:p>
              <a:endParaRPr lang="en-IN"/>
            </a:p>
          </p:txBody>
        </p:sp>
        <p:sp>
          <p:nvSpPr>
            <p:cNvPr id="6081" name="Freeform 1985"/>
            <p:cNvSpPr>
              <a:spLocks noChangeArrowheads="1"/>
            </p:cNvSpPr>
            <p:nvPr/>
          </p:nvSpPr>
          <p:spPr bwMode="auto">
            <a:xfrm>
              <a:off x="1633" y="1322"/>
              <a:ext cx="8" cy="10"/>
            </a:xfrm>
            <a:custGeom>
              <a:avLst/>
              <a:gdLst/>
              <a:ahLst/>
              <a:cxnLst>
                <a:cxn ang="0">
                  <a:pos x="8" y="0"/>
                </a:cxn>
                <a:cxn ang="0">
                  <a:pos x="5" y="1"/>
                </a:cxn>
                <a:cxn ang="0">
                  <a:pos x="2" y="2"/>
                </a:cxn>
                <a:cxn ang="0">
                  <a:pos x="0" y="6"/>
                </a:cxn>
                <a:cxn ang="0">
                  <a:pos x="0" y="10"/>
                </a:cxn>
                <a:cxn ang="0">
                  <a:pos x="2" y="10"/>
                </a:cxn>
                <a:cxn ang="0">
                  <a:pos x="2" y="7"/>
                </a:cxn>
                <a:cxn ang="0">
                  <a:pos x="4" y="4"/>
                </a:cxn>
                <a:cxn ang="0">
                  <a:pos x="6" y="2"/>
                </a:cxn>
                <a:cxn ang="0">
                  <a:pos x="8" y="2"/>
                </a:cxn>
                <a:cxn ang="0">
                  <a:pos x="8" y="0"/>
                </a:cxn>
              </a:cxnLst>
              <a:rect l="0" t="0" r="r" b="b"/>
              <a:pathLst>
                <a:path w="8" h="10">
                  <a:moveTo>
                    <a:pt x="8" y="0"/>
                  </a:moveTo>
                  <a:lnTo>
                    <a:pt x="5" y="1"/>
                  </a:lnTo>
                  <a:lnTo>
                    <a:pt x="2" y="2"/>
                  </a:lnTo>
                  <a:lnTo>
                    <a:pt x="0" y="6"/>
                  </a:lnTo>
                  <a:lnTo>
                    <a:pt x="0" y="10"/>
                  </a:lnTo>
                  <a:lnTo>
                    <a:pt x="2" y="10"/>
                  </a:lnTo>
                  <a:lnTo>
                    <a:pt x="2" y="7"/>
                  </a:lnTo>
                  <a:lnTo>
                    <a:pt x="4" y="4"/>
                  </a:lnTo>
                  <a:lnTo>
                    <a:pt x="6" y="2"/>
                  </a:lnTo>
                  <a:lnTo>
                    <a:pt x="8" y="2"/>
                  </a:lnTo>
                  <a:lnTo>
                    <a:pt x="8" y="0"/>
                  </a:lnTo>
                  <a:close/>
                </a:path>
              </a:pathLst>
            </a:custGeom>
            <a:solidFill>
              <a:srgbClr val="0D0DFD"/>
            </a:solidFill>
            <a:ln w="9525">
              <a:noFill/>
              <a:round/>
              <a:headEnd/>
              <a:tailEnd/>
            </a:ln>
            <a:effectLst/>
          </p:spPr>
          <p:txBody>
            <a:bodyPr wrap="none" anchor="ctr"/>
            <a:lstStyle/>
            <a:p>
              <a:endParaRPr lang="en-IN"/>
            </a:p>
          </p:txBody>
        </p:sp>
        <p:sp>
          <p:nvSpPr>
            <p:cNvPr id="6082" name="Freeform 1986"/>
            <p:cNvSpPr>
              <a:spLocks noChangeArrowheads="1"/>
            </p:cNvSpPr>
            <p:nvPr/>
          </p:nvSpPr>
          <p:spPr bwMode="auto">
            <a:xfrm>
              <a:off x="1635" y="1324"/>
              <a:ext cx="6" cy="8"/>
            </a:xfrm>
            <a:custGeom>
              <a:avLst/>
              <a:gdLst/>
              <a:ahLst/>
              <a:cxnLst>
                <a:cxn ang="0">
                  <a:pos x="6" y="0"/>
                </a:cxn>
                <a:cxn ang="0">
                  <a:pos x="4" y="0"/>
                </a:cxn>
                <a:cxn ang="0">
                  <a:pos x="2" y="2"/>
                </a:cxn>
                <a:cxn ang="0">
                  <a:pos x="0" y="5"/>
                </a:cxn>
                <a:cxn ang="0">
                  <a:pos x="0" y="8"/>
                </a:cxn>
                <a:cxn ang="0">
                  <a:pos x="2" y="8"/>
                </a:cxn>
                <a:cxn ang="0">
                  <a:pos x="2" y="6"/>
                </a:cxn>
                <a:cxn ang="0">
                  <a:pos x="4" y="3"/>
                </a:cxn>
                <a:cxn ang="0">
                  <a:pos x="6" y="3"/>
                </a:cxn>
                <a:cxn ang="0">
                  <a:pos x="6" y="0"/>
                </a:cxn>
              </a:cxnLst>
              <a:rect l="0" t="0" r="r" b="b"/>
              <a:pathLst>
                <a:path w="6" h="8">
                  <a:moveTo>
                    <a:pt x="6" y="0"/>
                  </a:moveTo>
                  <a:lnTo>
                    <a:pt x="4" y="0"/>
                  </a:lnTo>
                  <a:lnTo>
                    <a:pt x="2" y="2"/>
                  </a:lnTo>
                  <a:lnTo>
                    <a:pt x="0" y="5"/>
                  </a:lnTo>
                  <a:lnTo>
                    <a:pt x="0" y="8"/>
                  </a:lnTo>
                  <a:lnTo>
                    <a:pt x="2" y="8"/>
                  </a:lnTo>
                  <a:lnTo>
                    <a:pt x="2" y="6"/>
                  </a:lnTo>
                  <a:lnTo>
                    <a:pt x="4" y="3"/>
                  </a:lnTo>
                  <a:lnTo>
                    <a:pt x="6" y="3"/>
                  </a:lnTo>
                  <a:lnTo>
                    <a:pt x="6" y="0"/>
                  </a:lnTo>
                  <a:close/>
                </a:path>
              </a:pathLst>
            </a:custGeom>
            <a:solidFill>
              <a:srgbClr val="0606FE"/>
            </a:solidFill>
            <a:ln w="9525">
              <a:noFill/>
              <a:round/>
              <a:headEnd/>
              <a:tailEnd/>
            </a:ln>
            <a:effectLst/>
          </p:spPr>
          <p:txBody>
            <a:bodyPr wrap="none" anchor="ctr"/>
            <a:lstStyle/>
            <a:p>
              <a:endParaRPr lang="en-IN"/>
            </a:p>
          </p:txBody>
        </p:sp>
        <p:sp>
          <p:nvSpPr>
            <p:cNvPr id="6083" name="Freeform 1987"/>
            <p:cNvSpPr>
              <a:spLocks noChangeArrowheads="1"/>
            </p:cNvSpPr>
            <p:nvPr/>
          </p:nvSpPr>
          <p:spPr bwMode="auto">
            <a:xfrm>
              <a:off x="1637" y="1327"/>
              <a:ext cx="4" cy="4"/>
            </a:xfrm>
            <a:custGeom>
              <a:avLst/>
              <a:gdLst/>
              <a:ahLst/>
              <a:cxnLst>
                <a:cxn ang="0">
                  <a:pos x="4" y="0"/>
                </a:cxn>
                <a:cxn ang="0">
                  <a:pos x="2" y="0"/>
                </a:cxn>
                <a:cxn ang="0">
                  <a:pos x="0" y="3"/>
                </a:cxn>
                <a:cxn ang="0">
                  <a:pos x="0" y="5"/>
                </a:cxn>
                <a:cxn ang="0">
                  <a:pos x="2" y="5"/>
                </a:cxn>
                <a:cxn ang="0">
                  <a:pos x="2" y="3"/>
                </a:cxn>
                <a:cxn ang="0">
                  <a:pos x="4" y="3"/>
                </a:cxn>
                <a:cxn ang="0">
                  <a:pos x="4" y="0"/>
                </a:cxn>
              </a:cxnLst>
              <a:rect l="0" t="0" r="r" b="b"/>
              <a:pathLst>
                <a:path w="4" h="5">
                  <a:moveTo>
                    <a:pt x="4" y="0"/>
                  </a:moveTo>
                  <a:lnTo>
                    <a:pt x="2" y="0"/>
                  </a:lnTo>
                  <a:lnTo>
                    <a:pt x="0" y="3"/>
                  </a:lnTo>
                  <a:lnTo>
                    <a:pt x="0" y="5"/>
                  </a:lnTo>
                  <a:lnTo>
                    <a:pt x="2" y="5"/>
                  </a:lnTo>
                  <a:lnTo>
                    <a:pt x="2" y="3"/>
                  </a:lnTo>
                  <a:lnTo>
                    <a:pt x="4" y="3"/>
                  </a:lnTo>
                  <a:lnTo>
                    <a:pt x="4" y="0"/>
                  </a:lnTo>
                  <a:close/>
                </a:path>
              </a:pathLst>
            </a:custGeom>
            <a:solidFill>
              <a:srgbClr val="0000FE"/>
            </a:solidFill>
            <a:ln w="9525">
              <a:noFill/>
              <a:round/>
              <a:headEnd/>
              <a:tailEnd/>
            </a:ln>
            <a:effectLst/>
          </p:spPr>
          <p:txBody>
            <a:bodyPr wrap="none" anchor="ctr"/>
            <a:lstStyle/>
            <a:p>
              <a:endParaRPr lang="en-IN"/>
            </a:p>
          </p:txBody>
        </p:sp>
        <p:sp>
          <p:nvSpPr>
            <p:cNvPr id="6084" name="Freeform 1988"/>
            <p:cNvSpPr>
              <a:spLocks noChangeArrowheads="1"/>
            </p:cNvSpPr>
            <p:nvPr/>
          </p:nvSpPr>
          <p:spPr bwMode="auto">
            <a:xfrm>
              <a:off x="1639" y="1331"/>
              <a:ext cx="1" cy="1"/>
            </a:xfrm>
            <a:custGeom>
              <a:avLst/>
              <a:gdLst/>
              <a:ahLst/>
              <a:cxnLst>
                <a:cxn ang="0">
                  <a:pos x="2" y="0"/>
                </a:cxn>
                <a:cxn ang="0">
                  <a:pos x="0" y="0"/>
                </a:cxn>
                <a:cxn ang="0">
                  <a:pos x="0" y="2"/>
                </a:cxn>
                <a:cxn ang="0">
                  <a:pos x="2" y="2"/>
                </a:cxn>
                <a:cxn ang="0">
                  <a:pos x="2" y="2"/>
                </a:cxn>
                <a:cxn ang="0">
                  <a:pos x="2" y="0"/>
                </a:cxn>
              </a:cxnLst>
              <a:rect l="0" t="0" r="r" b="b"/>
              <a:pathLst>
                <a:path w="2" h="2">
                  <a:moveTo>
                    <a:pt x="2" y="0"/>
                  </a:moveTo>
                  <a:lnTo>
                    <a:pt x="0" y="0"/>
                  </a:lnTo>
                  <a:lnTo>
                    <a:pt x="0" y="2"/>
                  </a:lnTo>
                  <a:lnTo>
                    <a:pt x="2" y="2"/>
                  </a:lnTo>
                  <a:lnTo>
                    <a:pt x="2" y="2"/>
                  </a:lnTo>
                  <a:lnTo>
                    <a:pt x="2" y="0"/>
                  </a:lnTo>
                  <a:close/>
                </a:path>
              </a:pathLst>
            </a:custGeom>
            <a:solidFill>
              <a:srgbClr val="0000FF"/>
            </a:solidFill>
            <a:ln w="9525">
              <a:noFill/>
              <a:round/>
              <a:headEnd/>
              <a:tailEnd/>
            </a:ln>
            <a:effectLst/>
          </p:spPr>
          <p:txBody>
            <a:bodyPr wrap="none" anchor="ctr"/>
            <a:lstStyle/>
            <a:p>
              <a:endParaRPr lang="en-IN"/>
            </a:p>
          </p:txBody>
        </p:sp>
        <p:sp>
          <p:nvSpPr>
            <p:cNvPr id="6085" name="Rectangle 1989"/>
            <p:cNvSpPr>
              <a:spLocks noChangeArrowheads="1"/>
            </p:cNvSpPr>
            <p:nvPr/>
          </p:nvSpPr>
          <p:spPr bwMode="auto">
            <a:xfrm>
              <a:off x="1641" y="1333"/>
              <a:ext cx="0" cy="0"/>
            </a:xfrm>
            <a:prstGeom prst="rect">
              <a:avLst/>
            </a:prstGeom>
            <a:solidFill>
              <a:srgbClr val="0000FF"/>
            </a:solidFill>
            <a:ln w="9525">
              <a:noFill/>
              <a:round/>
              <a:headEnd/>
              <a:tailEnd/>
            </a:ln>
            <a:effectLst/>
          </p:spPr>
          <p:txBody>
            <a:bodyPr wrap="none" anchor="ctr"/>
            <a:lstStyle/>
            <a:p>
              <a:endParaRPr lang="en-IN"/>
            </a:p>
          </p:txBody>
        </p:sp>
        <p:sp>
          <p:nvSpPr>
            <p:cNvPr id="6086" name="Freeform 1990"/>
            <p:cNvSpPr>
              <a:spLocks noChangeArrowheads="1"/>
            </p:cNvSpPr>
            <p:nvPr/>
          </p:nvSpPr>
          <p:spPr bwMode="auto">
            <a:xfrm>
              <a:off x="1601" y="1274"/>
              <a:ext cx="40" cy="57"/>
            </a:xfrm>
            <a:custGeom>
              <a:avLst/>
              <a:gdLst/>
              <a:ahLst/>
              <a:cxnLst>
                <a:cxn ang="0">
                  <a:pos x="0" y="53"/>
                </a:cxn>
                <a:cxn ang="0">
                  <a:pos x="36" y="53"/>
                </a:cxn>
                <a:cxn ang="0">
                  <a:pos x="36" y="21"/>
                </a:cxn>
                <a:cxn ang="0">
                  <a:pos x="37" y="15"/>
                </a:cxn>
                <a:cxn ang="0">
                  <a:pos x="34" y="8"/>
                </a:cxn>
                <a:cxn ang="0">
                  <a:pos x="29" y="3"/>
                </a:cxn>
                <a:cxn ang="0">
                  <a:pos x="22" y="0"/>
                </a:cxn>
                <a:cxn ang="0">
                  <a:pos x="14" y="0"/>
                </a:cxn>
                <a:cxn ang="0">
                  <a:pos x="7" y="3"/>
                </a:cxn>
                <a:cxn ang="0">
                  <a:pos x="2" y="8"/>
                </a:cxn>
                <a:cxn ang="0">
                  <a:pos x="0" y="15"/>
                </a:cxn>
                <a:cxn ang="0">
                  <a:pos x="0" y="21"/>
                </a:cxn>
                <a:cxn ang="0">
                  <a:pos x="0" y="53"/>
                </a:cxn>
              </a:cxnLst>
              <a:rect l="0" t="0" r="r" b="b"/>
              <a:pathLst>
                <a:path w="37" h="53">
                  <a:moveTo>
                    <a:pt x="0" y="53"/>
                  </a:moveTo>
                  <a:lnTo>
                    <a:pt x="36" y="53"/>
                  </a:lnTo>
                  <a:lnTo>
                    <a:pt x="36" y="21"/>
                  </a:lnTo>
                  <a:lnTo>
                    <a:pt x="37" y="15"/>
                  </a:lnTo>
                  <a:lnTo>
                    <a:pt x="34" y="8"/>
                  </a:lnTo>
                  <a:lnTo>
                    <a:pt x="29" y="3"/>
                  </a:lnTo>
                  <a:lnTo>
                    <a:pt x="22" y="0"/>
                  </a:lnTo>
                  <a:lnTo>
                    <a:pt x="14" y="0"/>
                  </a:lnTo>
                  <a:lnTo>
                    <a:pt x="7" y="3"/>
                  </a:lnTo>
                  <a:lnTo>
                    <a:pt x="2" y="8"/>
                  </a:lnTo>
                  <a:lnTo>
                    <a:pt x="0" y="15"/>
                  </a:lnTo>
                  <a:lnTo>
                    <a:pt x="0" y="21"/>
                  </a:lnTo>
                  <a:lnTo>
                    <a:pt x="0" y="53"/>
                  </a:lnTo>
                </a:path>
              </a:pathLst>
            </a:custGeom>
            <a:noFill/>
            <a:ln w="3240">
              <a:solidFill>
                <a:srgbClr val="000000"/>
              </a:solidFill>
              <a:round/>
              <a:headEnd/>
              <a:tailEnd/>
            </a:ln>
            <a:effectLst/>
          </p:spPr>
          <p:txBody>
            <a:bodyPr wrap="none" anchor="ctr"/>
            <a:lstStyle/>
            <a:p>
              <a:endParaRPr lang="en-IN"/>
            </a:p>
          </p:txBody>
        </p:sp>
        <p:sp>
          <p:nvSpPr>
            <p:cNvPr id="6087" name="Freeform 1991"/>
            <p:cNvSpPr>
              <a:spLocks noChangeArrowheads="1"/>
            </p:cNvSpPr>
            <p:nvPr/>
          </p:nvSpPr>
          <p:spPr bwMode="auto">
            <a:xfrm>
              <a:off x="1541" y="1327"/>
              <a:ext cx="158" cy="312"/>
            </a:xfrm>
            <a:custGeom>
              <a:avLst/>
              <a:gdLst/>
              <a:ahLst/>
              <a:cxnLst>
                <a:cxn ang="0">
                  <a:pos x="0" y="0"/>
                </a:cxn>
                <a:cxn ang="0">
                  <a:pos x="144" y="0"/>
                </a:cxn>
                <a:cxn ang="0">
                  <a:pos x="144" y="284"/>
                </a:cxn>
                <a:cxn ang="0">
                  <a:pos x="0" y="284"/>
                </a:cxn>
                <a:cxn ang="0">
                  <a:pos x="0" y="0"/>
                </a:cxn>
                <a:cxn ang="0">
                  <a:pos x="0" y="0"/>
                </a:cxn>
                <a:cxn ang="0">
                  <a:pos x="142" y="0"/>
                </a:cxn>
                <a:cxn ang="0">
                  <a:pos x="142" y="284"/>
                </a:cxn>
                <a:cxn ang="0">
                  <a:pos x="0" y="284"/>
                </a:cxn>
                <a:cxn ang="0">
                  <a:pos x="0" y="0"/>
                </a:cxn>
              </a:cxnLst>
              <a:rect l="0" t="0" r="r" b="b"/>
              <a:pathLst>
                <a:path w="144" h="284">
                  <a:moveTo>
                    <a:pt x="0" y="0"/>
                  </a:moveTo>
                  <a:lnTo>
                    <a:pt x="144" y="0"/>
                  </a:lnTo>
                  <a:lnTo>
                    <a:pt x="144" y="284"/>
                  </a:lnTo>
                  <a:lnTo>
                    <a:pt x="0" y="284"/>
                  </a:lnTo>
                  <a:lnTo>
                    <a:pt x="0" y="0"/>
                  </a:lnTo>
                  <a:close/>
                  <a:moveTo>
                    <a:pt x="0" y="0"/>
                  </a:moveTo>
                  <a:lnTo>
                    <a:pt x="142" y="0"/>
                  </a:lnTo>
                  <a:lnTo>
                    <a:pt x="142" y="284"/>
                  </a:lnTo>
                  <a:lnTo>
                    <a:pt x="0" y="284"/>
                  </a:lnTo>
                  <a:lnTo>
                    <a:pt x="0" y="0"/>
                  </a:lnTo>
                  <a:close/>
                </a:path>
              </a:pathLst>
            </a:custGeom>
            <a:solidFill>
              <a:srgbClr val="9A9A9A"/>
            </a:solidFill>
            <a:ln w="9525">
              <a:noFill/>
              <a:round/>
              <a:headEnd/>
              <a:tailEnd/>
            </a:ln>
            <a:effectLst/>
          </p:spPr>
          <p:txBody>
            <a:bodyPr wrap="none" anchor="ctr"/>
            <a:lstStyle/>
            <a:p>
              <a:endParaRPr lang="en-IN"/>
            </a:p>
          </p:txBody>
        </p:sp>
        <p:sp>
          <p:nvSpPr>
            <p:cNvPr id="6088" name="Freeform 1992"/>
            <p:cNvSpPr>
              <a:spLocks noChangeArrowheads="1"/>
            </p:cNvSpPr>
            <p:nvPr/>
          </p:nvSpPr>
          <p:spPr bwMode="auto">
            <a:xfrm>
              <a:off x="1541" y="1327"/>
              <a:ext cx="155" cy="312"/>
            </a:xfrm>
            <a:custGeom>
              <a:avLst/>
              <a:gdLst/>
              <a:ahLst/>
              <a:cxnLst>
                <a:cxn ang="0">
                  <a:pos x="0" y="0"/>
                </a:cxn>
                <a:cxn ang="0">
                  <a:pos x="142" y="0"/>
                </a:cxn>
                <a:cxn ang="0">
                  <a:pos x="142" y="284"/>
                </a:cxn>
                <a:cxn ang="0">
                  <a:pos x="0" y="284"/>
                </a:cxn>
                <a:cxn ang="0">
                  <a:pos x="0" y="0"/>
                </a:cxn>
                <a:cxn ang="0">
                  <a:pos x="0" y="0"/>
                </a:cxn>
                <a:cxn ang="0">
                  <a:pos x="140" y="0"/>
                </a:cxn>
                <a:cxn ang="0">
                  <a:pos x="140" y="284"/>
                </a:cxn>
                <a:cxn ang="0">
                  <a:pos x="0" y="284"/>
                </a:cxn>
                <a:cxn ang="0">
                  <a:pos x="0" y="0"/>
                </a:cxn>
              </a:cxnLst>
              <a:rect l="0" t="0" r="r" b="b"/>
              <a:pathLst>
                <a:path w="142" h="284">
                  <a:moveTo>
                    <a:pt x="0" y="0"/>
                  </a:moveTo>
                  <a:lnTo>
                    <a:pt x="142" y="0"/>
                  </a:lnTo>
                  <a:lnTo>
                    <a:pt x="142" y="284"/>
                  </a:lnTo>
                  <a:lnTo>
                    <a:pt x="0" y="284"/>
                  </a:lnTo>
                  <a:lnTo>
                    <a:pt x="0" y="0"/>
                  </a:lnTo>
                  <a:close/>
                  <a:moveTo>
                    <a:pt x="0" y="0"/>
                  </a:moveTo>
                  <a:lnTo>
                    <a:pt x="140" y="0"/>
                  </a:lnTo>
                  <a:lnTo>
                    <a:pt x="140" y="284"/>
                  </a:lnTo>
                  <a:lnTo>
                    <a:pt x="0" y="284"/>
                  </a:lnTo>
                  <a:lnTo>
                    <a:pt x="0" y="0"/>
                  </a:lnTo>
                  <a:close/>
                </a:path>
              </a:pathLst>
            </a:custGeom>
            <a:solidFill>
              <a:srgbClr val="97979B"/>
            </a:solidFill>
            <a:ln w="9525">
              <a:noFill/>
              <a:round/>
              <a:headEnd/>
              <a:tailEnd/>
            </a:ln>
            <a:effectLst/>
          </p:spPr>
          <p:txBody>
            <a:bodyPr wrap="none" anchor="ctr"/>
            <a:lstStyle/>
            <a:p>
              <a:endParaRPr lang="en-IN"/>
            </a:p>
          </p:txBody>
        </p:sp>
        <p:sp>
          <p:nvSpPr>
            <p:cNvPr id="6089" name="Freeform 1993"/>
            <p:cNvSpPr>
              <a:spLocks noChangeArrowheads="1"/>
            </p:cNvSpPr>
            <p:nvPr/>
          </p:nvSpPr>
          <p:spPr bwMode="auto">
            <a:xfrm>
              <a:off x="1541" y="1327"/>
              <a:ext cx="153" cy="312"/>
            </a:xfrm>
            <a:custGeom>
              <a:avLst/>
              <a:gdLst/>
              <a:ahLst/>
              <a:cxnLst>
                <a:cxn ang="0">
                  <a:pos x="0" y="0"/>
                </a:cxn>
                <a:cxn ang="0">
                  <a:pos x="140" y="0"/>
                </a:cxn>
                <a:cxn ang="0">
                  <a:pos x="140" y="284"/>
                </a:cxn>
                <a:cxn ang="0">
                  <a:pos x="0" y="284"/>
                </a:cxn>
                <a:cxn ang="0">
                  <a:pos x="0" y="0"/>
                </a:cxn>
                <a:cxn ang="0">
                  <a:pos x="0" y="0"/>
                </a:cxn>
                <a:cxn ang="0">
                  <a:pos x="138" y="0"/>
                </a:cxn>
                <a:cxn ang="0">
                  <a:pos x="138" y="284"/>
                </a:cxn>
                <a:cxn ang="0">
                  <a:pos x="0" y="284"/>
                </a:cxn>
                <a:cxn ang="0">
                  <a:pos x="0" y="0"/>
                </a:cxn>
              </a:cxnLst>
              <a:rect l="0" t="0" r="r" b="b"/>
              <a:pathLst>
                <a:path w="140" h="284">
                  <a:moveTo>
                    <a:pt x="0" y="0"/>
                  </a:moveTo>
                  <a:lnTo>
                    <a:pt x="140" y="0"/>
                  </a:lnTo>
                  <a:lnTo>
                    <a:pt x="140" y="284"/>
                  </a:lnTo>
                  <a:lnTo>
                    <a:pt x="0" y="284"/>
                  </a:lnTo>
                  <a:lnTo>
                    <a:pt x="0" y="0"/>
                  </a:lnTo>
                  <a:close/>
                  <a:moveTo>
                    <a:pt x="0" y="0"/>
                  </a:moveTo>
                  <a:lnTo>
                    <a:pt x="138" y="0"/>
                  </a:lnTo>
                  <a:lnTo>
                    <a:pt x="138" y="284"/>
                  </a:lnTo>
                  <a:lnTo>
                    <a:pt x="0" y="284"/>
                  </a:lnTo>
                  <a:lnTo>
                    <a:pt x="0" y="0"/>
                  </a:lnTo>
                  <a:close/>
                </a:path>
              </a:pathLst>
            </a:custGeom>
            <a:solidFill>
              <a:srgbClr val="95959C"/>
            </a:solidFill>
            <a:ln w="9525">
              <a:noFill/>
              <a:round/>
              <a:headEnd/>
              <a:tailEnd/>
            </a:ln>
            <a:effectLst/>
          </p:spPr>
          <p:txBody>
            <a:bodyPr wrap="none" anchor="ctr"/>
            <a:lstStyle/>
            <a:p>
              <a:endParaRPr lang="en-IN"/>
            </a:p>
          </p:txBody>
        </p:sp>
        <p:sp>
          <p:nvSpPr>
            <p:cNvPr id="6090" name="Freeform 1994"/>
            <p:cNvSpPr>
              <a:spLocks noChangeArrowheads="1"/>
            </p:cNvSpPr>
            <p:nvPr/>
          </p:nvSpPr>
          <p:spPr bwMode="auto">
            <a:xfrm>
              <a:off x="1541" y="1327"/>
              <a:ext cx="151" cy="312"/>
            </a:xfrm>
            <a:custGeom>
              <a:avLst/>
              <a:gdLst/>
              <a:ahLst/>
              <a:cxnLst>
                <a:cxn ang="0">
                  <a:pos x="0" y="0"/>
                </a:cxn>
                <a:cxn ang="0">
                  <a:pos x="138" y="0"/>
                </a:cxn>
                <a:cxn ang="0">
                  <a:pos x="138" y="284"/>
                </a:cxn>
                <a:cxn ang="0">
                  <a:pos x="0" y="284"/>
                </a:cxn>
                <a:cxn ang="0">
                  <a:pos x="0" y="0"/>
                </a:cxn>
                <a:cxn ang="0">
                  <a:pos x="0" y="0"/>
                </a:cxn>
                <a:cxn ang="0">
                  <a:pos x="136" y="0"/>
                </a:cxn>
                <a:cxn ang="0">
                  <a:pos x="136" y="284"/>
                </a:cxn>
                <a:cxn ang="0">
                  <a:pos x="0" y="284"/>
                </a:cxn>
                <a:cxn ang="0">
                  <a:pos x="0" y="0"/>
                </a:cxn>
              </a:cxnLst>
              <a:rect l="0" t="0" r="r" b="b"/>
              <a:pathLst>
                <a:path w="138" h="284">
                  <a:moveTo>
                    <a:pt x="0" y="0"/>
                  </a:moveTo>
                  <a:lnTo>
                    <a:pt x="138" y="0"/>
                  </a:lnTo>
                  <a:lnTo>
                    <a:pt x="138" y="284"/>
                  </a:lnTo>
                  <a:lnTo>
                    <a:pt x="0" y="284"/>
                  </a:lnTo>
                  <a:lnTo>
                    <a:pt x="0" y="0"/>
                  </a:lnTo>
                  <a:close/>
                  <a:moveTo>
                    <a:pt x="0" y="0"/>
                  </a:moveTo>
                  <a:lnTo>
                    <a:pt x="136" y="0"/>
                  </a:lnTo>
                  <a:lnTo>
                    <a:pt x="136" y="284"/>
                  </a:lnTo>
                  <a:lnTo>
                    <a:pt x="0" y="284"/>
                  </a:lnTo>
                  <a:lnTo>
                    <a:pt x="0" y="0"/>
                  </a:lnTo>
                  <a:close/>
                </a:path>
              </a:pathLst>
            </a:custGeom>
            <a:solidFill>
              <a:srgbClr val="93939D"/>
            </a:solidFill>
            <a:ln w="9525">
              <a:noFill/>
              <a:round/>
              <a:headEnd/>
              <a:tailEnd/>
            </a:ln>
            <a:effectLst/>
          </p:spPr>
          <p:txBody>
            <a:bodyPr wrap="none" anchor="ctr"/>
            <a:lstStyle/>
            <a:p>
              <a:endParaRPr lang="en-IN"/>
            </a:p>
          </p:txBody>
        </p:sp>
        <p:sp>
          <p:nvSpPr>
            <p:cNvPr id="6091" name="Freeform 1995"/>
            <p:cNvSpPr>
              <a:spLocks noChangeArrowheads="1"/>
            </p:cNvSpPr>
            <p:nvPr/>
          </p:nvSpPr>
          <p:spPr bwMode="auto">
            <a:xfrm>
              <a:off x="1541" y="1327"/>
              <a:ext cx="149" cy="312"/>
            </a:xfrm>
            <a:custGeom>
              <a:avLst/>
              <a:gdLst/>
              <a:ahLst/>
              <a:cxnLst>
                <a:cxn ang="0">
                  <a:pos x="0" y="0"/>
                </a:cxn>
                <a:cxn ang="0">
                  <a:pos x="136" y="0"/>
                </a:cxn>
                <a:cxn ang="0">
                  <a:pos x="136" y="284"/>
                </a:cxn>
                <a:cxn ang="0">
                  <a:pos x="0" y="284"/>
                </a:cxn>
                <a:cxn ang="0">
                  <a:pos x="0" y="0"/>
                </a:cxn>
                <a:cxn ang="0">
                  <a:pos x="0" y="0"/>
                </a:cxn>
                <a:cxn ang="0">
                  <a:pos x="134" y="0"/>
                </a:cxn>
                <a:cxn ang="0">
                  <a:pos x="134" y="284"/>
                </a:cxn>
                <a:cxn ang="0">
                  <a:pos x="0" y="284"/>
                </a:cxn>
                <a:cxn ang="0">
                  <a:pos x="0" y="0"/>
                </a:cxn>
              </a:cxnLst>
              <a:rect l="0" t="0" r="r" b="b"/>
              <a:pathLst>
                <a:path w="136" h="284">
                  <a:moveTo>
                    <a:pt x="0" y="0"/>
                  </a:moveTo>
                  <a:lnTo>
                    <a:pt x="136" y="0"/>
                  </a:lnTo>
                  <a:lnTo>
                    <a:pt x="136" y="284"/>
                  </a:lnTo>
                  <a:lnTo>
                    <a:pt x="0" y="284"/>
                  </a:lnTo>
                  <a:lnTo>
                    <a:pt x="0" y="0"/>
                  </a:lnTo>
                  <a:close/>
                  <a:moveTo>
                    <a:pt x="0" y="0"/>
                  </a:moveTo>
                  <a:lnTo>
                    <a:pt x="134" y="0"/>
                  </a:lnTo>
                  <a:lnTo>
                    <a:pt x="134" y="284"/>
                  </a:lnTo>
                  <a:lnTo>
                    <a:pt x="0" y="284"/>
                  </a:lnTo>
                  <a:lnTo>
                    <a:pt x="0" y="0"/>
                  </a:lnTo>
                  <a:close/>
                </a:path>
              </a:pathLst>
            </a:custGeom>
            <a:solidFill>
              <a:srgbClr val="91919F"/>
            </a:solidFill>
            <a:ln w="9525">
              <a:noFill/>
              <a:round/>
              <a:headEnd/>
              <a:tailEnd/>
            </a:ln>
            <a:effectLst/>
          </p:spPr>
          <p:txBody>
            <a:bodyPr wrap="none" anchor="ctr"/>
            <a:lstStyle/>
            <a:p>
              <a:endParaRPr lang="en-IN"/>
            </a:p>
          </p:txBody>
        </p:sp>
        <p:sp>
          <p:nvSpPr>
            <p:cNvPr id="6092" name="Freeform 1996"/>
            <p:cNvSpPr>
              <a:spLocks noChangeArrowheads="1"/>
            </p:cNvSpPr>
            <p:nvPr/>
          </p:nvSpPr>
          <p:spPr bwMode="auto">
            <a:xfrm>
              <a:off x="1541" y="1327"/>
              <a:ext cx="147" cy="312"/>
            </a:xfrm>
            <a:custGeom>
              <a:avLst/>
              <a:gdLst/>
              <a:ahLst/>
              <a:cxnLst>
                <a:cxn ang="0">
                  <a:pos x="0" y="0"/>
                </a:cxn>
                <a:cxn ang="0">
                  <a:pos x="134" y="0"/>
                </a:cxn>
                <a:cxn ang="0">
                  <a:pos x="134" y="284"/>
                </a:cxn>
                <a:cxn ang="0">
                  <a:pos x="0" y="284"/>
                </a:cxn>
                <a:cxn ang="0">
                  <a:pos x="0" y="0"/>
                </a:cxn>
                <a:cxn ang="0">
                  <a:pos x="0" y="0"/>
                </a:cxn>
                <a:cxn ang="0">
                  <a:pos x="132" y="0"/>
                </a:cxn>
                <a:cxn ang="0">
                  <a:pos x="132" y="284"/>
                </a:cxn>
                <a:cxn ang="0">
                  <a:pos x="0" y="284"/>
                </a:cxn>
                <a:cxn ang="0">
                  <a:pos x="0" y="0"/>
                </a:cxn>
              </a:cxnLst>
              <a:rect l="0" t="0" r="r" b="b"/>
              <a:pathLst>
                <a:path w="134" h="284">
                  <a:moveTo>
                    <a:pt x="0" y="0"/>
                  </a:moveTo>
                  <a:lnTo>
                    <a:pt x="134" y="0"/>
                  </a:lnTo>
                  <a:lnTo>
                    <a:pt x="134" y="284"/>
                  </a:lnTo>
                  <a:lnTo>
                    <a:pt x="0" y="284"/>
                  </a:lnTo>
                  <a:lnTo>
                    <a:pt x="0" y="0"/>
                  </a:lnTo>
                  <a:close/>
                  <a:moveTo>
                    <a:pt x="0" y="0"/>
                  </a:moveTo>
                  <a:lnTo>
                    <a:pt x="132" y="0"/>
                  </a:lnTo>
                  <a:lnTo>
                    <a:pt x="132" y="284"/>
                  </a:lnTo>
                  <a:lnTo>
                    <a:pt x="0" y="284"/>
                  </a:lnTo>
                  <a:lnTo>
                    <a:pt x="0" y="0"/>
                  </a:lnTo>
                  <a:close/>
                </a:path>
              </a:pathLst>
            </a:custGeom>
            <a:solidFill>
              <a:srgbClr val="8F8FA0"/>
            </a:solidFill>
            <a:ln w="9525">
              <a:noFill/>
              <a:round/>
              <a:headEnd/>
              <a:tailEnd/>
            </a:ln>
            <a:effectLst/>
          </p:spPr>
          <p:txBody>
            <a:bodyPr wrap="none" anchor="ctr"/>
            <a:lstStyle/>
            <a:p>
              <a:endParaRPr lang="en-IN"/>
            </a:p>
          </p:txBody>
        </p:sp>
        <p:sp>
          <p:nvSpPr>
            <p:cNvPr id="6093" name="Freeform 1997"/>
            <p:cNvSpPr>
              <a:spLocks noChangeArrowheads="1"/>
            </p:cNvSpPr>
            <p:nvPr/>
          </p:nvSpPr>
          <p:spPr bwMode="auto">
            <a:xfrm>
              <a:off x="1541" y="1327"/>
              <a:ext cx="144" cy="312"/>
            </a:xfrm>
            <a:custGeom>
              <a:avLst/>
              <a:gdLst/>
              <a:ahLst/>
              <a:cxnLst>
                <a:cxn ang="0">
                  <a:pos x="0" y="0"/>
                </a:cxn>
                <a:cxn ang="0">
                  <a:pos x="132" y="0"/>
                </a:cxn>
                <a:cxn ang="0">
                  <a:pos x="132" y="284"/>
                </a:cxn>
                <a:cxn ang="0">
                  <a:pos x="0" y="284"/>
                </a:cxn>
                <a:cxn ang="0">
                  <a:pos x="0" y="0"/>
                </a:cxn>
                <a:cxn ang="0">
                  <a:pos x="0" y="0"/>
                </a:cxn>
                <a:cxn ang="0">
                  <a:pos x="130" y="0"/>
                </a:cxn>
                <a:cxn ang="0">
                  <a:pos x="130" y="284"/>
                </a:cxn>
                <a:cxn ang="0">
                  <a:pos x="0" y="284"/>
                </a:cxn>
                <a:cxn ang="0">
                  <a:pos x="0" y="0"/>
                </a:cxn>
              </a:cxnLst>
              <a:rect l="0" t="0" r="r" b="b"/>
              <a:pathLst>
                <a:path w="132" h="284">
                  <a:moveTo>
                    <a:pt x="0" y="0"/>
                  </a:moveTo>
                  <a:lnTo>
                    <a:pt x="132" y="0"/>
                  </a:lnTo>
                  <a:lnTo>
                    <a:pt x="132" y="284"/>
                  </a:lnTo>
                  <a:lnTo>
                    <a:pt x="0" y="284"/>
                  </a:lnTo>
                  <a:lnTo>
                    <a:pt x="0" y="0"/>
                  </a:lnTo>
                  <a:close/>
                  <a:moveTo>
                    <a:pt x="0" y="0"/>
                  </a:moveTo>
                  <a:lnTo>
                    <a:pt x="130" y="0"/>
                  </a:lnTo>
                  <a:lnTo>
                    <a:pt x="130" y="284"/>
                  </a:lnTo>
                  <a:lnTo>
                    <a:pt x="0" y="284"/>
                  </a:lnTo>
                  <a:lnTo>
                    <a:pt x="0" y="0"/>
                  </a:lnTo>
                  <a:close/>
                </a:path>
              </a:pathLst>
            </a:custGeom>
            <a:solidFill>
              <a:srgbClr val="8D8DA1"/>
            </a:solidFill>
            <a:ln w="9525">
              <a:noFill/>
              <a:round/>
              <a:headEnd/>
              <a:tailEnd/>
            </a:ln>
            <a:effectLst/>
          </p:spPr>
          <p:txBody>
            <a:bodyPr wrap="none" anchor="ctr"/>
            <a:lstStyle/>
            <a:p>
              <a:endParaRPr lang="en-IN"/>
            </a:p>
          </p:txBody>
        </p:sp>
        <p:sp>
          <p:nvSpPr>
            <p:cNvPr id="6094" name="Freeform 1998"/>
            <p:cNvSpPr>
              <a:spLocks noChangeArrowheads="1"/>
            </p:cNvSpPr>
            <p:nvPr/>
          </p:nvSpPr>
          <p:spPr bwMode="auto">
            <a:xfrm>
              <a:off x="1541" y="1327"/>
              <a:ext cx="142" cy="312"/>
            </a:xfrm>
            <a:custGeom>
              <a:avLst/>
              <a:gdLst/>
              <a:ahLst/>
              <a:cxnLst>
                <a:cxn ang="0">
                  <a:pos x="0" y="0"/>
                </a:cxn>
                <a:cxn ang="0">
                  <a:pos x="130" y="0"/>
                </a:cxn>
                <a:cxn ang="0">
                  <a:pos x="130" y="284"/>
                </a:cxn>
                <a:cxn ang="0">
                  <a:pos x="0" y="284"/>
                </a:cxn>
                <a:cxn ang="0">
                  <a:pos x="0" y="0"/>
                </a:cxn>
                <a:cxn ang="0">
                  <a:pos x="0" y="0"/>
                </a:cxn>
                <a:cxn ang="0">
                  <a:pos x="128" y="0"/>
                </a:cxn>
                <a:cxn ang="0">
                  <a:pos x="128" y="284"/>
                </a:cxn>
                <a:cxn ang="0">
                  <a:pos x="0" y="284"/>
                </a:cxn>
                <a:cxn ang="0">
                  <a:pos x="0" y="0"/>
                </a:cxn>
              </a:cxnLst>
              <a:rect l="0" t="0" r="r" b="b"/>
              <a:pathLst>
                <a:path w="130" h="284">
                  <a:moveTo>
                    <a:pt x="0" y="0"/>
                  </a:moveTo>
                  <a:lnTo>
                    <a:pt x="130" y="0"/>
                  </a:lnTo>
                  <a:lnTo>
                    <a:pt x="130" y="284"/>
                  </a:lnTo>
                  <a:lnTo>
                    <a:pt x="0" y="284"/>
                  </a:lnTo>
                  <a:lnTo>
                    <a:pt x="0" y="0"/>
                  </a:lnTo>
                  <a:close/>
                  <a:moveTo>
                    <a:pt x="0" y="0"/>
                  </a:moveTo>
                  <a:lnTo>
                    <a:pt x="128" y="0"/>
                  </a:lnTo>
                  <a:lnTo>
                    <a:pt x="128" y="284"/>
                  </a:lnTo>
                  <a:lnTo>
                    <a:pt x="0" y="284"/>
                  </a:lnTo>
                  <a:lnTo>
                    <a:pt x="0" y="0"/>
                  </a:lnTo>
                  <a:close/>
                </a:path>
              </a:pathLst>
            </a:custGeom>
            <a:solidFill>
              <a:srgbClr val="8B8BA3"/>
            </a:solidFill>
            <a:ln w="9525">
              <a:noFill/>
              <a:round/>
              <a:headEnd/>
              <a:tailEnd/>
            </a:ln>
            <a:effectLst/>
          </p:spPr>
          <p:txBody>
            <a:bodyPr wrap="none" anchor="ctr"/>
            <a:lstStyle/>
            <a:p>
              <a:endParaRPr lang="en-IN"/>
            </a:p>
          </p:txBody>
        </p:sp>
        <p:sp>
          <p:nvSpPr>
            <p:cNvPr id="6095" name="Freeform 1999"/>
            <p:cNvSpPr>
              <a:spLocks noChangeArrowheads="1"/>
            </p:cNvSpPr>
            <p:nvPr/>
          </p:nvSpPr>
          <p:spPr bwMode="auto">
            <a:xfrm>
              <a:off x="1541" y="1327"/>
              <a:ext cx="140" cy="312"/>
            </a:xfrm>
            <a:custGeom>
              <a:avLst/>
              <a:gdLst/>
              <a:ahLst/>
              <a:cxnLst>
                <a:cxn ang="0">
                  <a:pos x="0" y="0"/>
                </a:cxn>
                <a:cxn ang="0">
                  <a:pos x="128" y="0"/>
                </a:cxn>
                <a:cxn ang="0">
                  <a:pos x="128" y="284"/>
                </a:cxn>
                <a:cxn ang="0">
                  <a:pos x="0" y="284"/>
                </a:cxn>
                <a:cxn ang="0">
                  <a:pos x="0" y="0"/>
                </a:cxn>
                <a:cxn ang="0">
                  <a:pos x="0" y="0"/>
                </a:cxn>
                <a:cxn ang="0">
                  <a:pos x="126" y="0"/>
                </a:cxn>
                <a:cxn ang="0">
                  <a:pos x="126" y="284"/>
                </a:cxn>
                <a:cxn ang="0">
                  <a:pos x="0" y="284"/>
                </a:cxn>
                <a:cxn ang="0">
                  <a:pos x="0" y="0"/>
                </a:cxn>
              </a:cxnLst>
              <a:rect l="0" t="0" r="r" b="b"/>
              <a:pathLst>
                <a:path w="128" h="284">
                  <a:moveTo>
                    <a:pt x="0" y="0"/>
                  </a:moveTo>
                  <a:lnTo>
                    <a:pt x="128" y="0"/>
                  </a:lnTo>
                  <a:lnTo>
                    <a:pt x="128" y="284"/>
                  </a:lnTo>
                  <a:lnTo>
                    <a:pt x="0" y="284"/>
                  </a:lnTo>
                  <a:lnTo>
                    <a:pt x="0" y="0"/>
                  </a:lnTo>
                  <a:close/>
                  <a:moveTo>
                    <a:pt x="0" y="0"/>
                  </a:moveTo>
                  <a:lnTo>
                    <a:pt x="126" y="0"/>
                  </a:lnTo>
                  <a:lnTo>
                    <a:pt x="126" y="284"/>
                  </a:lnTo>
                  <a:lnTo>
                    <a:pt x="0" y="284"/>
                  </a:lnTo>
                  <a:lnTo>
                    <a:pt x="0" y="0"/>
                  </a:lnTo>
                  <a:close/>
                </a:path>
              </a:pathLst>
            </a:custGeom>
            <a:solidFill>
              <a:srgbClr val="8989A4"/>
            </a:solidFill>
            <a:ln w="9525">
              <a:noFill/>
              <a:round/>
              <a:headEnd/>
              <a:tailEnd/>
            </a:ln>
            <a:effectLst/>
          </p:spPr>
          <p:txBody>
            <a:bodyPr wrap="none" anchor="ctr"/>
            <a:lstStyle/>
            <a:p>
              <a:endParaRPr lang="en-IN"/>
            </a:p>
          </p:txBody>
        </p:sp>
        <p:sp>
          <p:nvSpPr>
            <p:cNvPr id="6096" name="Freeform 2000"/>
            <p:cNvSpPr>
              <a:spLocks noChangeArrowheads="1"/>
            </p:cNvSpPr>
            <p:nvPr/>
          </p:nvSpPr>
          <p:spPr bwMode="auto">
            <a:xfrm>
              <a:off x="1541" y="1327"/>
              <a:ext cx="138" cy="312"/>
            </a:xfrm>
            <a:custGeom>
              <a:avLst/>
              <a:gdLst/>
              <a:ahLst/>
              <a:cxnLst>
                <a:cxn ang="0">
                  <a:pos x="0" y="0"/>
                </a:cxn>
                <a:cxn ang="0">
                  <a:pos x="126" y="0"/>
                </a:cxn>
                <a:cxn ang="0">
                  <a:pos x="126" y="284"/>
                </a:cxn>
                <a:cxn ang="0">
                  <a:pos x="0" y="284"/>
                </a:cxn>
                <a:cxn ang="0">
                  <a:pos x="0" y="0"/>
                </a:cxn>
                <a:cxn ang="0">
                  <a:pos x="0" y="0"/>
                </a:cxn>
                <a:cxn ang="0">
                  <a:pos x="125" y="0"/>
                </a:cxn>
                <a:cxn ang="0">
                  <a:pos x="125" y="284"/>
                </a:cxn>
                <a:cxn ang="0">
                  <a:pos x="0" y="284"/>
                </a:cxn>
                <a:cxn ang="0">
                  <a:pos x="0" y="0"/>
                </a:cxn>
              </a:cxnLst>
              <a:rect l="0" t="0" r="r" b="b"/>
              <a:pathLst>
                <a:path w="126" h="284">
                  <a:moveTo>
                    <a:pt x="0" y="0"/>
                  </a:moveTo>
                  <a:lnTo>
                    <a:pt x="126" y="0"/>
                  </a:lnTo>
                  <a:lnTo>
                    <a:pt x="126" y="284"/>
                  </a:lnTo>
                  <a:lnTo>
                    <a:pt x="0" y="284"/>
                  </a:lnTo>
                  <a:lnTo>
                    <a:pt x="0" y="0"/>
                  </a:lnTo>
                  <a:close/>
                  <a:moveTo>
                    <a:pt x="0" y="0"/>
                  </a:moveTo>
                  <a:lnTo>
                    <a:pt x="125" y="0"/>
                  </a:lnTo>
                  <a:lnTo>
                    <a:pt x="125" y="284"/>
                  </a:lnTo>
                  <a:lnTo>
                    <a:pt x="0" y="284"/>
                  </a:lnTo>
                  <a:lnTo>
                    <a:pt x="0" y="0"/>
                  </a:lnTo>
                  <a:close/>
                </a:path>
              </a:pathLst>
            </a:custGeom>
            <a:solidFill>
              <a:srgbClr val="8787A5"/>
            </a:solidFill>
            <a:ln w="9525">
              <a:noFill/>
              <a:round/>
              <a:headEnd/>
              <a:tailEnd/>
            </a:ln>
            <a:effectLst/>
          </p:spPr>
          <p:txBody>
            <a:bodyPr wrap="none" anchor="ctr"/>
            <a:lstStyle/>
            <a:p>
              <a:endParaRPr lang="en-IN"/>
            </a:p>
          </p:txBody>
        </p:sp>
        <p:sp>
          <p:nvSpPr>
            <p:cNvPr id="6097" name="Freeform 2001"/>
            <p:cNvSpPr>
              <a:spLocks noChangeArrowheads="1"/>
            </p:cNvSpPr>
            <p:nvPr/>
          </p:nvSpPr>
          <p:spPr bwMode="auto">
            <a:xfrm>
              <a:off x="1541" y="1327"/>
              <a:ext cx="137" cy="312"/>
            </a:xfrm>
            <a:custGeom>
              <a:avLst/>
              <a:gdLst/>
              <a:ahLst/>
              <a:cxnLst>
                <a:cxn ang="0">
                  <a:pos x="0" y="0"/>
                </a:cxn>
                <a:cxn ang="0">
                  <a:pos x="125" y="0"/>
                </a:cxn>
                <a:cxn ang="0">
                  <a:pos x="125" y="284"/>
                </a:cxn>
                <a:cxn ang="0">
                  <a:pos x="0" y="284"/>
                </a:cxn>
                <a:cxn ang="0">
                  <a:pos x="0" y="0"/>
                </a:cxn>
                <a:cxn ang="0">
                  <a:pos x="0" y="0"/>
                </a:cxn>
                <a:cxn ang="0">
                  <a:pos x="123" y="0"/>
                </a:cxn>
                <a:cxn ang="0">
                  <a:pos x="123" y="284"/>
                </a:cxn>
                <a:cxn ang="0">
                  <a:pos x="0" y="284"/>
                </a:cxn>
                <a:cxn ang="0">
                  <a:pos x="0" y="0"/>
                </a:cxn>
              </a:cxnLst>
              <a:rect l="0" t="0" r="r" b="b"/>
              <a:pathLst>
                <a:path w="125" h="284">
                  <a:moveTo>
                    <a:pt x="0" y="0"/>
                  </a:moveTo>
                  <a:lnTo>
                    <a:pt x="125" y="0"/>
                  </a:lnTo>
                  <a:lnTo>
                    <a:pt x="125" y="284"/>
                  </a:lnTo>
                  <a:lnTo>
                    <a:pt x="0" y="284"/>
                  </a:lnTo>
                  <a:lnTo>
                    <a:pt x="0" y="0"/>
                  </a:lnTo>
                  <a:close/>
                  <a:moveTo>
                    <a:pt x="0" y="0"/>
                  </a:moveTo>
                  <a:lnTo>
                    <a:pt x="123" y="0"/>
                  </a:lnTo>
                  <a:lnTo>
                    <a:pt x="123" y="284"/>
                  </a:lnTo>
                  <a:lnTo>
                    <a:pt x="0" y="284"/>
                  </a:lnTo>
                  <a:lnTo>
                    <a:pt x="0" y="0"/>
                  </a:lnTo>
                  <a:close/>
                </a:path>
              </a:pathLst>
            </a:custGeom>
            <a:solidFill>
              <a:srgbClr val="8585A7"/>
            </a:solidFill>
            <a:ln w="9525">
              <a:noFill/>
              <a:round/>
              <a:headEnd/>
              <a:tailEnd/>
            </a:ln>
            <a:effectLst/>
          </p:spPr>
          <p:txBody>
            <a:bodyPr wrap="none" anchor="ctr"/>
            <a:lstStyle/>
            <a:p>
              <a:endParaRPr lang="en-IN"/>
            </a:p>
          </p:txBody>
        </p:sp>
        <p:sp>
          <p:nvSpPr>
            <p:cNvPr id="6098" name="Freeform 2002"/>
            <p:cNvSpPr>
              <a:spLocks noChangeArrowheads="1"/>
            </p:cNvSpPr>
            <p:nvPr/>
          </p:nvSpPr>
          <p:spPr bwMode="auto">
            <a:xfrm>
              <a:off x="1541" y="1327"/>
              <a:ext cx="134" cy="312"/>
            </a:xfrm>
            <a:custGeom>
              <a:avLst/>
              <a:gdLst/>
              <a:ahLst/>
              <a:cxnLst>
                <a:cxn ang="0">
                  <a:pos x="0" y="0"/>
                </a:cxn>
                <a:cxn ang="0">
                  <a:pos x="123" y="0"/>
                </a:cxn>
                <a:cxn ang="0">
                  <a:pos x="123" y="284"/>
                </a:cxn>
                <a:cxn ang="0">
                  <a:pos x="0" y="284"/>
                </a:cxn>
                <a:cxn ang="0">
                  <a:pos x="0" y="0"/>
                </a:cxn>
                <a:cxn ang="0">
                  <a:pos x="0" y="0"/>
                </a:cxn>
                <a:cxn ang="0">
                  <a:pos x="121" y="0"/>
                </a:cxn>
                <a:cxn ang="0">
                  <a:pos x="121" y="284"/>
                </a:cxn>
                <a:cxn ang="0">
                  <a:pos x="0" y="284"/>
                </a:cxn>
                <a:cxn ang="0">
                  <a:pos x="0" y="0"/>
                </a:cxn>
              </a:cxnLst>
              <a:rect l="0" t="0" r="r" b="b"/>
              <a:pathLst>
                <a:path w="123" h="284">
                  <a:moveTo>
                    <a:pt x="0" y="0"/>
                  </a:moveTo>
                  <a:lnTo>
                    <a:pt x="123" y="0"/>
                  </a:lnTo>
                  <a:lnTo>
                    <a:pt x="123" y="284"/>
                  </a:lnTo>
                  <a:lnTo>
                    <a:pt x="0" y="284"/>
                  </a:lnTo>
                  <a:lnTo>
                    <a:pt x="0" y="0"/>
                  </a:lnTo>
                  <a:close/>
                  <a:moveTo>
                    <a:pt x="0" y="0"/>
                  </a:moveTo>
                  <a:lnTo>
                    <a:pt x="121" y="0"/>
                  </a:lnTo>
                  <a:lnTo>
                    <a:pt x="121" y="284"/>
                  </a:lnTo>
                  <a:lnTo>
                    <a:pt x="0" y="284"/>
                  </a:lnTo>
                  <a:lnTo>
                    <a:pt x="0" y="0"/>
                  </a:lnTo>
                  <a:close/>
                </a:path>
              </a:pathLst>
            </a:custGeom>
            <a:solidFill>
              <a:srgbClr val="8383A8"/>
            </a:solidFill>
            <a:ln w="9525">
              <a:noFill/>
              <a:round/>
              <a:headEnd/>
              <a:tailEnd/>
            </a:ln>
            <a:effectLst/>
          </p:spPr>
          <p:txBody>
            <a:bodyPr wrap="none" anchor="ctr"/>
            <a:lstStyle/>
            <a:p>
              <a:endParaRPr lang="en-IN"/>
            </a:p>
          </p:txBody>
        </p:sp>
        <p:sp>
          <p:nvSpPr>
            <p:cNvPr id="6099" name="Freeform 2003"/>
            <p:cNvSpPr>
              <a:spLocks noChangeArrowheads="1"/>
            </p:cNvSpPr>
            <p:nvPr/>
          </p:nvSpPr>
          <p:spPr bwMode="auto">
            <a:xfrm>
              <a:off x="1541" y="1327"/>
              <a:ext cx="132" cy="312"/>
            </a:xfrm>
            <a:custGeom>
              <a:avLst/>
              <a:gdLst/>
              <a:ahLst/>
              <a:cxnLst>
                <a:cxn ang="0">
                  <a:pos x="0" y="0"/>
                </a:cxn>
                <a:cxn ang="0">
                  <a:pos x="121" y="0"/>
                </a:cxn>
                <a:cxn ang="0">
                  <a:pos x="121" y="284"/>
                </a:cxn>
                <a:cxn ang="0">
                  <a:pos x="0" y="284"/>
                </a:cxn>
                <a:cxn ang="0">
                  <a:pos x="0" y="0"/>
                </a:cxn>
                <a:cxn ang="0">
                  <a:pos x="0" y="0"/>
                </a:cxn>
                <a:cxn ang="0">
                  <a:pos x="119" y="0"/>
                </a:cxn>
                <a:cxn ang="0">
                  <a:pos x="119" y="284"/>
                </a:cxn>
                <a:cxn ang="0">
                  <a:pos x="0" y="284"/>
                </a:cxn>
                <a:cxn ang="0">
                  <a:pos x="0" y="0"/>
                </a:cxn>
              </a:cxnLst>
              <a:rect l="0" t="0" r="r" b="b"/>
              <a:pathLst>
                <a:path w="121" h="284">
                  <a:moveTo>
                    <a:pt x="0" y="0"/>
                  </a:moveTo>
                  <a:lnTo>
                    <a:pt x="121" y="0"/>
                  </a:lnTo>
                  <a:lnTo>
                    <a:pt x="121" y="284"/>
                  </a:lnTo>
                  <a:lnTo>
                    <a:pt x="0" y="284"/>
                  </a:lnTo>
                  <a:lnTo>
                    <a:pt x="0" y="0"/>
                  </a:lnTo>
                  <a:close/>
                  <a:moveTo>
                    <a:pt x="0" y="0"/>
                  </a:moveTo>
                  <a:lnTo>
                    <a:pt x="119" y="0"/>
                  </a:lnTo>
                  <a:lnTo>
                    <a:pt x="119" y="284"/>
                  </a:lnTo>
                  <a:lnTo>
                    <a:pt x="0" y="284"/>
                  </a:lnTo>
                  <a:lnTo>
                    <a:pt x="0" y="0"/>
                  </a:lnTo>
                  <a:close/>
                </a:path>
              </a:pathLst>
            </a:custGeom>
            <a:solidFill>
              <a:srgbClr val="8181A9"/>
            </a:solidFill>
            <a:ln w="9525">
              <a:noFill/>
              <a:round/>
              <a:headEnd/>
              <a:tailEnd/>
            </a:ln>
            <a:effectLst/>
          </p:spPr>
          <p:txBody>
            <a:bodyPr wrap="none" anchor="ctr"/>
            <a:lstStyle/>
            <a:p>
              <a:endParaRPr lang="en-IN"/>
            </a:p>
          </p:txBody>
        </p:sp>
        <p:sp>
          <p:nvSpPr>
            <p:cNvPr id="6100" name="Freeform 2004"/>
            <p:cNvSpPr>
              <a:spLocks noChangeArrowheads="1"/>
            </p:cNvSpPr>
            <p:nvPr/>
          </p:nvSpPr>
          <p:spPr bwMode="auto">
            <a:xfrm>
              <a:off x="1541" y="1327"/>
              <a:ext cx="130" cy="312"/>
            </a:xfrm>
            <a:custGeom>
              <a:avLst/>
              <a:gdLst/>
              <a:ahLst/>
              <a:cxnLst>
                <a:cxn ang="0">
                  <a:pos x="0" y="0"/>
                </a:cxn>
                <a:cxn ang="0">
                  <a:pos x="119" y="0"/>
                </a:cxn>
                <a:cxn ang="0">
                  <a:pos x="119" y="284"/>
                </a:cxn>
                <a:cxn ang="0">
                  <a:pos x="0" y="284"/>
                </a:cxn>
                <a:cxn ang="0">
                  <a:pos x="0" y="0"/>
                </a:cxn>
                <a:cxn ang="0">
                  <a:pos x="0" y="0"/>
                </a:cxn>
                <a:cxn ang="0">
                  <a:pos x="117" y="0"/>
                </a:cxn>
                <a:cxn ang="0">
                  <a:pos x="117" y="284"/>
                </a:cxn>
                <a:cxn ang="0">
                  <a:pos x="0" y="284"/>
                </a:cxn>
                <a:cxn ang="0">
                  <a:pos x="0" y="0"/>
                </a:cxn>
              </a:cxnLst>
              <a:rect l="0" t="0" r="r" b="b"/>
              <a:pathLst>
                <a:path w="119" h="284">
                  <a:moveTo>
                    <a:pt x="0" y="0"/>
                  </a:moveTo>
                  <a:lnTo>
                    <a:pt x="119" y="0"/>
                  </a:lnTo>
                  <a:lnTo>
                    <a:pt x="119" y="284"/>
                  </a:lnTo>
                  <a:lnTo>
                    <a:pt x="0" y="284"/>
                  </a:lnTo>
                  <a:lnTo>
                    <a:pt x="0" y="0"/>
                  </a:lnTo>
                  <a:close/>
                  <a:moveTo>
                    <a:pt x="0" y="0"/>
                  </a:moveTo>
                  <a:lnTo>
                    <a:pt x="117" y="0"/>
                  </a:lnTo>
                  <a:lnTo>
                    <a:pt x="117" y="284"/>
                  </a:lnTo>
                  <a:lnTo>
                    <a:pt x="0" y="284"/>
                  </a:lnTo>
                  <a:lnTo>
                    <a:pt x="0" y="0"/>
                  </a:lnTo>
                  <a:close/>
                </a:path>
              </a:pathLst>
            </a:custGeom>
            <a:solidFill>
              <a:srgbClr val="7F7FAB"/>
            </a:solidFill>
            <a:ln w="9525">
              <a:noFill/>
              <a:round/>
              <a:headEnd/>
              <a:tailEnd/>
            </a:ln>
            <a:effectLst/>
          </p:spPr>
          <p:txBody>
            <a:bodyPr wrap="none" anchor="ctr"/>
            <a:lstStyle/>
            <a:p>
              <a:endParaRPr lang="en-IN"/>
            </a:p>
          </p:txBody>
        </p:sp>
        <p:sp>
          <p:nvSpPr>
            <p:cNvPr id="6101" name="Freeform 2005"/>
            <p:cNvSpPr>
              <a:spLocks noChangeArrowheads="1"/>
            </p:cNvSpPr>
            <p:nvPr/>
          </p:nvSpPr>
          <p:spPr bwMode="auto">
            <a:xfrm>
              <a:off x="1541" y="1327"/>
              <a:ext cx="128" cy="312"/>
            </a:xfrm>
            <a:custGeom>
              <a:avLst/>
              <a:gdLst/>
              <a:ahLst/>
              <a:cxnLst>
                <a:cxn ang="0">
                  <a:pos x="0" y="0"/>
                </a:cxn>
                <a:cxn ang="0">
                  <a:pos x="117" y="0"/>
                </a:cxn>
                <a:cxn ang="0">
                  <a:pos x="117" y="284"/>
                </a:cxn>
                <a:cxn ang="0">
                  <a:pos x="0" y="284"/>
                </a:cxn>
                <a:cxn ang="0">
                  <a:pos x="0" y="0"/>
                </a:cxn>
                <a:cxn ang="0">
                  <a:pos x="0" y="0"/>
                </a:cxn>
                <a:cxn ang="0">
                  <a:pos x="115" y="0"/>
                </a:cxn>
                <a:cxn ang="0">
                  <a:pos x="115" y="284"/>
                </a:cxn>
                <a:cxn ang="0">
                  <a:pos x="0" y="284"/>
                </a:cxn>
                <a:cxn ang="0">
                  <a:pos x="0" y="0"/>
                </a:cxn>
              </a:cxnLst>
              <a:rect l="0" t="0" r="r" b="b"/>
              <a:pathLst>
                <a:path w="117" h="284">
                  <a:moveTo>
                    <a:pt x="0" y="0"/>
                  </a:moveTo>
                  <a:lnTo>
                    <a:pt x="117" y="0"/>
                  </a:lnTo>
                  <a:lnTo>
                    <a:pt x="117" y="284"/>
                  </a:lnTo>
                  <a:lnTo>
                    <a:pt x="0" y="284"/>
                  </a:lnTo>
                  <a:lnTo>
                    <a:pt x="0" y="0"/>
                  </a:lnTo>
                  <a:close/>
                  <a:moveTo>
                    <a:pt x="0" y="0"/>
                  </a:moveTo>
                  <a:lnTo>
                    <a:pt x="115" y="0"/>
                  </a:lnTo>
                  <a:lnTo>
                    <a:pt x="115" y="284"/>
                  </a:lnTo>
                  <a:lnTo>
                    <a:pt x="0" y="284"/>
                  </a:lnTo>
                  <a:lnTo>
                    <a:pt x="0" y="0"/>
                  </a:lnTo>
                  <a:close/>
                </a:path>
              </a:pathLst>
            </a:custGeom>
            <a:solidFill>
              <a:srgbClr val="7D7DAC"/>
            </a:solidFill>
            <a:ln w="9525">
              <a:noFill/>
              <a:round/>
              <a:headEnd/>
              <a:tailEnd/>
            </a:ln>
            <a:effectLst/>
          </p:spPr>
          <p:txBody>
            <a:bodyPr wrap="none" anchor="ctr"/>
            <a:lstStyle/>
            <a:p>
              <a:endParaRPr lang="en-IN"/>
            </a:p>
          </p:txBody>
        </p:sp>
        <p:sp>
          <p:nvSpPr>
            <p:cNvPr id="6102" name="Freeform 2006"/>
            <p:cNvSpPr>
              <a:spLocks noChangeArrowheads="1"/>
            </p:cNvSpPr>
            <p:nvPr/>
          </p:nvSpPr>
          <p:spPr bwMode="auto">
            <a:xfrm>
              <a:off x="1541" y="1327"/>
              <a:ext cx="126" cy="312"/>
            </a:xfrm>
            <a:custGeom>
              <a:avLst/>
              <a:gdLst/>
              <a:ahLst/>
              <a:cxnLst>
                <a:cxn ang="0">
                  <a:pos x="0" y="0"/>
                </a:cxn>
                <a:cxn ang="0">
                  <a:pos x="115" y="0"/>
                </a:cxn>
                <a:cxn ang="0">
                  <a:pos x="115" y="284"/>
                </a:cxn>
                <a:cxn ang="0">
                  <a:pos x="0" y="284"/>
                </a:cxn>
                <a:cxn ang="0">
                  <a:pos x="0" y="0"/>
                </a:cxn>
                <a:cxn ang="0">
                  <a:pos x="0" y="0"/>
                </a:cxn>
                <a:cxn ang="0">
                  <a:pos x="113" y="0"/>
                </a:cxn>
                <a:cxn ang="0">
                  <a:pos x="113" y="284"/>
                </a:cxn>
                <a:cxn ang="0">
                  <a:pos x="0" y="284"/>
                </a:cxn>
                <a:cxn ang="0">
                  <a:pos x="0" y="0"/>
                </a:cxn>
              </a:cxnLst>
              <a:rect l="0" t="0" r="r" b="b"/>
              <a:pathLst>
                <a:path w="115" h="284">
                  <a:moveTo>
                    <a:pt x="0" y="0"/>
                  </a:moveTo>
                  <a:lnTo>
                    <a:pt x="115" y="0"/>
                  </a:lnTo>
                  <a:lnTo>
                    <a:pt x="115" y="284"/>
                  </a:lnTo>
                  <a:lnTo>
                    <a:pt x="0" y="284"/>
                  </a:lnTo>
                  <a:lnTo>
                    <a:pt x="0" y="0"/>
                  </a:lnTo>
                  <a:close/>
                  <a:moveTo>
                    <a:pt x="0" y="0"/>
                  </a:moveTo>
                  <a:lnTo>
                    <a:pt x="113" y="0"/>
                  </a:lnTo>
                  <a:lnTo>
                    <a:pt x="113" y="284"/>
                  </a:lnTo>
                  <a:lnTo>
                    <a:pt x="0" y="284"/>
                  </a:lnTo>
                  <a:lnTo>
                    <a:pt x="0" y="0"/>
                  </a:lnTo>
                  <a:close/>
                </a:path>
              </a:pathLst>
            </a:custGeom>
            <a:solidFill>
              <a:srgbClr val="7B7BAD"/>
            </a:solidFill>
            <a:ln w="9525">
              <a:noFill/>
              <a:round/>
              <a:headEnd/>
              <a:tailEnd/>
            </a:ln>
            <a:effectLst/>
          </p:spPr>
          <p:txBody>
            <a:bodyPr wrap="none" anchor="ctr"/>
            <a:lstStyle/>
            <a:p>
              <a:endParaRPr lang="en-IN"/>
            </a:p>
          </p:txBody>
        </p:sp>
        <p:sp>
          <p:nvSpPr>
            <p:cNvPr id="6103" name="Freeform 2007"/>
            <p:cNvSpPr>
              <a:spLocks noChangeArrowheads="1"/>
            </p:cNvSpPr>
            <p:nvPr/>
          </p:nvSpPr>
          <p:spPr bwMode="auto">
            <a:xfrm>
              <a:off x="1541" y="1327"/>
              <a:ext cx="123" cy="312"/>
            </a:xfrm>
            <a:custGeom>
              <a:avLst/>
              <a:gdLst/>
              <a:ahLst/>
              <a:cxnLst>
                <a:cxn ang="0">
                  <a:pos x="0" y="0"/>
                </a:cxn>
                <a:cxn ang="0">
                  <a:pos x="113" y="0"/>
                </a:cxn>
                <a:cxn ang="0">
                  <a:pos x="113" y="284"/>
                </a:cxn>
                <a:cxn ang="0">
                  <a:pos x="0" y="284"/>
                </a:cxn>
                <a:cxn ang="0">
                  <a:pos x="0" y="0"/>
                </a:cxn>
                <a:cxn ang="0">
                  <a:pos x="0" y="0"/>
                </a:cxn>
                <a:cxn ang="0">
                  <a:pos x="111" y="0"/>
                </a:cxn>
                <a:cxn ang="0">
                  <a:pos x="111" y="284"/>
                </a:cxn>
                <a:cxn ang="0">
                  <a:pos x="0" y="284"/>
                </a:cxn>
                <a:cxn ang="0">
                  <a:pos x="0" y="0"/>
                </a:cxn>
              </a:cxnLst>
              <a:rect l="0" t="0" r="r" b="b"/>
              <a:pathLst>
                <a:path w="113" h="284">
                  <a:moveTo>
                    <a:pt x="0" y="0"/>
                  </a:moveTo>
                  <a:lnTo>
                    <a:pt x="113" y="0"/>
                  </a:lnTo>
                  <a:lnTo>
                    <a:pt x="113" y="284"/>
                  </a:lnTo>
                  <a:lnTo>
                    <a:pt x="0" y="284"/>
                  </a:lnTo>
                  <a:lnTo>
                    <a:pt x="0" y="0"/>
                  </a:lnTo>
                  <a:close/>
                  <a:moveTo>
                    <a:pt x="0" y="0"/>
                  </a:moveTo>
                  <a:lnTo>
                    <a:pt x="111" y="0"/>
                  </a:lnTo>
                  <a:lnTo>
                    <a:pt x="111" y="284"/>
                  </a:lnTo>
                  <a:lnTo>
                    <a:pt x="0" y="284"/>
                  </a:lnTo>
                  <a:lnTo>
                    <a:pt x="0" y="0"/>
                  </a:lnTo>
                  <a:close/>
                </a:path>
              </a:pathLst>
            </a:custGeom>
            <a:solidFill>
              <a:srgbClr val="7979AF"/>
            </a:solidFill>
            <a:ln w="9525">
              <a:noFill/>
              <a:round/>
              <a:headEnd/>
              <a:tailEnd/>
            </a:ln>
            <a:effectLst/>
          </p:spPr>
          <p:txBody>
            <a:bodyPr wrap="none" anchor="ctr"/>
            <a:lstStyle/>
            <a:p>
              <a:endParaRPr lang="en-IN"/>
            </a:p>
          </p:txBody>
        </p:sp>
        <p:sp>
          <p:nvSpPr>
            <p:cNvPr id="6104" name="Freeform 2008"/>
            <p:cNvSpPr>
              <a:spLocks noChangeArrowheads="1"/>
            </p:cNvSpPr>
            <p:nvPr/>
          </p:nvSpPr>
          <p:spPr bwMode="auto">
            <a:xfrm>
              <a:off x="1541" y="1327"/>
              <a:ext cx="121" cy="312"/>
            </a:xfrm>
            <a:custGeom>
              <a:avLst/>
              <a:gdLst/>
              <a:ahLst/>
              <a:cxnLst>
                <a:cxn ang="0">
                  <a:pos x="0" y="0"/>
                </a:cxn>
                <a:cxn ang="0">
                  <a:pos x="111" y="0"/>
                </a:cxn>
                <a:cxn ang="0">
                  <a:pos x="111" y="284"/>
                </a:cxn>
                <a:cxn ang="0">
                  <a:pos x="0" y="284"/>
                </a:cxn>
                <a:cxn ang="0">
                  <a:pos x="0" y="0"/>
                </a:cxn>
                <a:cxn ang="0">
                  <a:pos x="0" y="0"/>
                </a:cxn>
                <a:cxn ang="0">
                  <a:pos x="109" y="0"/>
                </a:cxn>
                <a:cxn ang="0">
                  <a:pos x="109" y="284"/>
                </a:cxn>
                <a:cxn ang="0">
                  <a:pos x="0" y="284"/>
                </a:cxn>
                <a:cxn ang="0">
                  <a:pos x="0" y="0"/>
                </a:cxn>
              </a:cxnLst>
              <a:rect l="0" t="0" r="r" b="b"/>
              <a:pathLst>
                <a:path w="111" h="284">
                  <a:moveTo>
                    <a:pt x="0" y="0"/>
                  </a:moveTo>
                  <a:lnTo>
                    <a:pt x="111" y="0"/>
                  </a:lnTo>
                  <a:lnTo>
                    <a:pt x="111" y="284"/>
                  </a:lnTo>
                  <a:lnTo>
                    <a:pt x="0" y="284"/>
                  </a:lnTo>
                  <a:lnTo>
                    <a:pt x="0" y="0"/>
                  </a:lnTo>
                  <a:close/>
                  <a:moveTo>
                    <a:pt x="0" y="0"/>
                  </a:moveTo>
                  <a:lnTo>
                    <a:pt x="109" y="0"/>
                  </a:lnTo>
                  <a:lnTo>
                    <a:pt x="109" y="284"/>
                  </a:lnTo>
                  <a:lnTo>
                    <a:pt x="0" y="284"/>
                  </a:lnTo>
                  <a:lnTo>
                    <a:pt x="0" y="0"/>
                  </a:lnTo>
                  <a:close/>
                </a:path>
              </a:pathLst>
            </a:custGeom>
            <a:solidFill>
              <a:srgbClr val="7777B0"/>
            </a:solidFill>
            <a:ln w="9525">
              <a:noFill/>
              <a:round/>
              <a:headEnd/>
              <a:tailEnd/>
            </a:ln>
            <a:effectLst/>
          </p:spPr>
          <p:txBody>
            <a:bodyPr wrap="none" anchor="ctr"/>
            <a:lstStyle/>
            <a:p>
              <a:endParaRPr lang="en-IN"/>
            </a:p>
          </p:txBody>
        </p:sp>
        <p:sp>
          <p:nvSpPr>
            <p:cNvPr id="6105" name="Freeform 2009"/>
            <p:cNvSpPr>
              <a:spLocks noChangeArrowheads="1"/>
            </p:cNvSpPr>
            <p:nvPr/>
          </p:nvSpPr>
          <p:spPr bwMode="auto">
            <a:xfrm>
              <a:off x="1541" y="1327"/>
              <a:ext cx="119" cy="312"/>
            </a:xfrm>
            <a:custGeom>
              <a:avLst/>
              <a:gdLst/>
              <a:ahLst/>
              <a:cxnLst>
                <a:cxn ang="0">
                  <a:pos x="0" y="0"/>
                </a:cxn>
                <a:cxn ang="0">
                  <a:pos x="109" y="0"/>
                </a:cxn>
                <a:cxn ang="0">
                  <a:pos x="109" y="284"/>
                </a:cxn>
                <a:cxn ang="0">
                  <a:pos x="0" y="284"/>
                </a:cxn>
                <a:cxn ang="0">
                  <a:pos x="0" y="0"/>
                </a:cxn>
                <a:cxn ang="0">
                  <a:pos x="0" y="0"/>
                </a:cxn>
                <a:cxn ang="0">
                  <a:pos x="107" y="0"/>
                </a:cxn>
                <a:cxn ang="0">
                  <a:pos x="107" y="284"/>
                </a:cxn>
                <a:cxn ang="0">
                  <a:pos x="0" y="284"/>
                </a:cxn>
                <a:cxn ang="0">
                  <a:pos x="0" y="0"/>
                </a:cxn>
              </a:cxnLst>
              <a:rect l="0" t="0" r="r" b="b"/>
              <a:pathLst>
                <a:path w="109" h="284">
                  <a:moveTo>
                    <a:pt x="0" y="0"/>
                  </a:moveTo>
                  <a:lnTo>
                    <a:pt x="109" y="0"/>
                  </a:lnTo>
                  <a:lnTo>
                    <a:pt x="109" y="284"/>
                  </a:lnTo>
                  <a:lnTo>
                    <a:pt x="0" y="284"/>
                  </a:lnTo>
                  <a:lnTo>
                    <a:pt x="0" y="0"/>
                  </a:lnTo>
                  <a:close/>
                  <a:moveTo>
                    <a:pt x="0" y="0"/>
                  </a:moveTo>
                  <a:lnTo>
                    <a:pt x="107" y="0"/>
                  </a:lnTo>
                  <a:lnTo>
                    <a:pt x="107" y="284"/>
                  </a:lnTo>
                  <a:lnTo>
                    <a:pt x="0" y="284"/>
                  </a:lnTo>
                  <a:lnTo>
                    <a:pt x="0" y="0"/>
                  </a:lnTo>
                  <a:close/>
                </a:path>
              </a:pathLst>
            </a:custGeom>
            <a:solidFill>
              <a:srgbClr val="7575B1"/>
            </a:solidFill>
            <a:ln w="9525">
              <a:noFill/>
              <a:round/>
              <a:headEnd/>
              <a:tailEnd/>
            </a:ln>
            <a:effectLst/>
          </p:spPr>
          <p:txBody>
            <a:bodyPr wrap="none" anchor="ctr"/>
            <a:lstStyle/>
            <a:p>
              <a:endParaRPr lang="en-IN"/>
            </a:p>
          </p:txBody>
        </p:sp>
        <p:sp>
          <p:nvSpPr>
            <p:cNvPr id="6106" name="Freeform 2010"/>
            <p:cNvSpPr>
              <a:spLocks noChangeArrowheads="1"/>
            </p:cNvSpPr>
            <p:nvPr/>
          </p:nvSpPr>
          <p:spPr bwMode="auto">
            <a:xfrm>
              <a:off x="1541" y="1327"/>
              <a:ext cx="117" cy="312"/>
            </a:xfrm>
            <a:custGeom>
              <a:avLst/>
              <a:gdLst/>
              <a:ahLst/>
              <a:cxnLst>
                <a:cxn ang="0">
                  <a:pos x="0" y="0"/>
                </a:cxn>
                <a:cxn ang="0">
                  <a:pos x="107" y="0"/>
                </a:cxn>
                <a:cxn ang="0">
                  <a:pos x="107" y="284"/>
                </a:cxn>
                <a:cxn ang="0">
                  <a:pos x="0" y="284"/>
                </a:cxn>
                <a:cxn ang="0">
                  <a:pos x="0" y="0"/>
                </a:cxn>
                <a:cxn ang="0">
                  <a:pos x="0" y="0"/>
                </a:cxn>
                <a:cxn ang="0">
                  <a:pos x="105" y="0"/>
                </a:cxn>
                <a:cxn ang="0">
                  <a:pos x="105" y="284"/>
                </a:cxn>
                <a:cxn ang="0">
                  <a:pos x="0" y="284"/>
                </a:cxn>
                <a:cxn ang="0">
                  <a:pos x="0" y="0"/>
                </a:cxn>
              </a:cxnLst>
              <a:rect l="0" t="0" r="r" b="b"/>
              <a:pathLst>
                <a:path w="107" h="284">
                  <a:moveTo>
                    <a:pt x="0" y="0"/>
                  </a:moveTo>
                  <a:lnTo>
                    <a:pt x="107" y="0"/>
                  </a:lnTo>
                  <a:lnTo>
                    <a:pt x="107" y="284"/>
                  </a:lnTo>
                  <a:lnTo>
                    <a:pt x="0" y="284"/>
                  </a:lnTo>
                  <a:lnTo>
                    <a:pt x="0" y="0"/>
                  </a:lnTo>
                  <a:close/>
                  <a:moveTo>
                    <a:pt x="0" y="0"/>
                  </a:moveTo>
                  <a:lnTo>
                    <a:pt x="105" y="0"/>
                  </a:lnTo>
                  <a:lnTo>
                    <a:pt x="105" y="284"/>
                  </a:lnTo>
                  <a:lnTo>
                    <a:pt x="0" y="284"/>
                  </a:lnTo>
                  <a:lnTo>
                    <a:pt x="0" y="0"/>
                  </a:lnTo>
                  <a:close/>
                </a:path>
              </a:pathLst>
            </a:custGeom>
            <a:solidFill>
              <a:srgbClr val="7373B3"/>
            </a:solidFill>
            <a:ln w="9525">
              <a:noFill/>
              <a:round/>
              <a:headEnd/>
              <a:tailEnd/>
            </a:ln>
            <a:effectLst/>
          </p:spPr>
          <p:txBody>
            <a:bodyPr wrap="none" anchor="ctr"/>
            <a:lstStyle/>
            <a:p>
              <a:endParaRPr lang="en-IN"/>
            </a:p>
          </p:txBody>
        </p:sp>
        <p:sp>
          <p:nvSpPr>
            <p:cNvPr id="6107" name="Freeform 2011"/>
            <p:cNvSpPr>
              <a:spLocks noChangeArrowheads="1"/>
            </p:cNvSpPr>
            <p:nvPr/>
          </p:nvSpPr>
          <p:spPr bwMode="auto">
            <a:xfrm>
              <a:off x="1541" y="1327"/>
              <a:ext cx="115" cy="312"/>
            </a:xfrm>
            <a:custGeom>
              <a:avLst/>
              <a:gdLst/>
              <a:ahLst/>
              <a:cxnLst>
                <a:cxn ang="0">
                  <a:pos x="0" y="0"/>
                </a:cxn>
                <a:cxn ang="0">
                  <a:pos x="105" y="0"/>
                </a:cxn>
                <a:cxn ang="0">
                  <a:pos x="105" y="284"/>
                </a:cxn>
                <a:cxn ang="0">
                  <a:pos x="0" y="284"/>
                </a:cxn>
                <a:cxn ang="0">
                  <a:pos x="0" y="0"/>
                </a:cxn>
                <a:cxn ang="0">
                  <a:pos x="0" y="0"/>
                </a:cxn>
                <a:cxn ang="0">
                  <a:pos x="103" y="0"/>
                </a:cxn>
                <a:cxn ang="0">
                  <a:pos x="103" y="284"/>
                </a:cxn>
                <a:cxn ang="0">
                  <a:pos x="0" y="284"/>
                </a:cxn>
                <a:cxn ang="0">
                  <a:pos x="0" y="0"/>
                </a:cxn>
              </a:cxnLst>
              <a:rect l="0" t="0" r="r" b="b"/>
              <a:pathLst>
                <a:path w="105" h="284">
                  <a:moveTo>
                    <a:pt x="0" y="0"/>
                  </a:moveTo>
                  <a:lnTo>
                    <a:pt x="105" y="0"/>
                  </a:lnTo>
                  <a:lnTo>
                    <a:pt x="105" y="284"/>
                  </a:lnTo>
                  <a:lnTo>
                    <a:pt x="0" y="284"/>
                  </a:lnTo>
                  <a:lnTo>
                    <a:pt x="0" y="0"/>
                  </a:lnTo>
                  <a:close/>
                  <a:moveTo>
                    <a:pt x="0" y="0"/>
                  </a:moveTo>
                  <a:lnTo>
                    <a:pt x="103" y="0"/>
                  </a:lnTo>
                  <a:lnTo>
                    <a:pt x="103" y="284"/>
                  </a:lnTo>
                  <a:lnTo>
                    <a:pt x="0" y="284"/>
                  </a:lnTo>
                  <a:lnTo>
                    <a:pt x="0" y="0"/>
                  </a:lnTo>
                  <a:close/>
                </a:path>
              </a:pathLst>
            </a:custGeom>
            <a:solidFill>
              <a:srgbClr val="7171B4"/>
            </a:solidFill>
            <a:ln w="9525">
              <a:noFill/>
              <a:round/>
              <a:headEnd/>
              <a:tailEnd/>
            </a:ln>
            <a:effectLst/>
          </p:spPr>
          <p:txBody>
            <a:bodyPr wrap="none" anchor="ctr"/>
            <a:lstStyle/>
            <a:p>
              <a:endParaRPr lang="en-IN"/>
            </a:p>
          </p:txBody>
        </p:sp>
        <p:sp>
          <p:nvSpPr>
            <p:cNvPr id="6108" name="Freeform 2012"/>
            <p:cNvSpPr>
              <a:spLocks noChangeArrowheads="1"/>
            </p:cNvSpPr>
            <p:nvPr/>
          </p:nvSpPr>
          <p:spPr bwMode="auto">
            <a:xfrm>
              <a:off x="1541" y="1327"/>
              <a:ext cx="112" cy="312"/>
            </a:xfrm>
            <a:custGeom>
              <a:avLst/>
              <a:gdLst/>
              <a:ahLst/>
              <a:cxnLst>
                <a:cxn ang="0">
                  <a:pos x="0" y="0"/>
                </a:cxn>
                <a:cxn ang="0">
                  <a:pos x="103" y="0"/>
                </a:cxn>
                <a:cxn ang="0">
                  <a:pos x="103" y="284"/>
                </a:cxn>
                <a:cxn ang="0">
                  <a:pos x="0" y="284"/>
                </a:cxn>
                <a:cxn ang="0">
                  <a:pos x="0" y="0"/>
                </a:cxn>
                <a:cxn ang="0">
                  <a:pos x="0" y="0"/>
                </a:cxn>
                <a:cxn ang="0">
                  <a:pos x="102" y="0"/>
                </a:cxn>
                <a:cxn ang="0">
                  <a:pos x="102" y="284"/>
                </a:cxn>
                <a:cxn ang="0">
                  <a:pos x="0" y="284"/>
                </a:cxn>
                <a:cxn ang="0">
                  <a:pos x="0" y="0"/>
                </a:cxn>
              </a:cxnLst>
              <a:rect l="0" t="0" r="r" b="b"/>
              <a:pathLst>
                <a:path w="103" h="284">
                  <a:moveTo>
                    <a:pt x="0" y="0"/>
                  </a:moveTo>
                  <a:lnTo>
                    <a:pt x="103" y="0"/>
                  </a:lnTo>
                  <a:lnTo>
                    <a:pt x="103" y="284"/>
                  </a:lnTo>
                  <a:lnTo>
                    <a:pt x="0" y="284"/>
                  </a:lnTo>
                  <a:lnTo>
                    <a:pt x="0" y="0"/>
                  </a:lnTo>
                  <a:close/>
                  <a:moveTo>
                    <a:pt x="0" y="0"/>
                  </a:moveTo>
                  <a:lnTo>
                    <a:pt x="102" y="0"/>
                  </a:lnTo>
                  <a:lnTo>
                    <a:pt x="102" y="284"/>
                  </a:lnTo>
                  <a:lnTo>
                    <a:pt x="0" y="284"/>
                  </a:lnTo>
                  <a:lnTo>
                    <a:pt x="0" y="0"/>
                  </a:lnTo>
                  <a:close/>
                </a:path>
              </a:pathLst>
            </a:custGeom>
            <a:solidFill>
              <a:srgbClr val="6F6FB5"/>
            </a:solidFill>
            <a:ln w="9525">
              <a:noFill/>
              <a:round/>
              <a:headEnd/>
              <a:tailEnd/>
            </a:ln>
            <a:effectLst/>
          </p:spPr>
          <p:txBody>
            <a:bodyPr wrap="none" anchor="ctr"/>
            <a:lstStyle/>
            <a:p>
              <a:endParaRPr lang="en-IN"/>
            </a:p>
          </p:txBody>
        </p:sp>
        <p:sp>
          <p:nvSpPr>
            <p:cNvPr id="6109" name="Freeform 2013"/>
            <p:cNvSpPr>
              <a:spLocks noChangeArrowheads="1"/>
            </p:cNvSpPr>
            <p:nvPr/>
          </p:nvSpPr>
          <p:spPr bwMode="auto">
            <a:xfrm>
              <a:off x="1541" y="1327"/>
              <a:ext cx="111" cy="312"/>
            </a:xfrm>
            <a:custGeom>
              <a:avLst/>
              <a:gdLst/>
              <a:ahLst/>
              <a:cxnLst>
                <a:cxn ang="0">
                  <a:pos x="0" y="0"/>
                </a:cxn>
                <a:cxn ang="0">
                  <a:pos x="102" y="0"/>
                </a:cxn>
                <a:cxn ang="0">
                  <a:pos x="102" y="284"/>
                </a:cxn>
                <a:cxn ang="0">
                  <a:pos x="0" y="284"/>
                </a:cxn>
                <a:cxn ang="0">
                  <a:pos x="0" y="0"/>
                </a:cxn>
                <a:cxn ang="0">
                  <a:pos x="0" y="0"/>
                </a:cxn>
                <a:cxn ang="0">
                  <a:pos x="100" y="0"/>
                </a:cxn>
                <a:cxn ang="0">
                  <a:pos x="100" y="284"/>
                </a:cxn>
                <a:cxn ang="0">
                  <a:pos x="0" y="284"/>
                </a:cxn>
                <a:cxn ang="0">
                  <a:pos x="0" y="0"/>
                </a:cxn>
              </a:cxnLst>
              <a:rect l="0" t="0" r="r" b="b"/>
              <a:pathLst>
                <a:path w="102" h="284">
                  <a:moveTo>
                    <a:pt x="0" y="0"/>
                  </a:moveTo>
                  <a:lnTo>
                    <a:pt x="102" y="0"/>
                  </a:lnTo>
                  <a:lnTo>
                    <a:pt x="102" y="284"/>
                  </a:lnTo>
                  <a:lnTo>
                    <a:pt x="0" y="284"/>
                  </a:lnTo>
                  <a:lnTo>
                    <a:pt x="0" y="0"/>
                  </a:lnTo>
                  <a:close/>
                  <a:moveTo>
                    <a:pt x="0" y="0"/>
                  </a:moveTo>
                  <a:lnTo>
                    <a:pt x="100" y="0"/>
                  </a:lnTo>
                  <a:lnTo>
                    <a:pt x="100" y="284"/>
                  </a:lnTo>
                  <a:lnTo>
                    <a:pt x="0" y="284"/>
                  </a:lnTo>
                  <a:lnTo>
                    <a:pt x="0" y="0"/>
                  </a:lnTo>
                  <a:close/>
                </a:path>
              </a:pathLst>
            </a:custGeom>
            <a:solidFill>
              <a:srgbClr val="6D6DB7"/>
            </a:solidFill>
            <a:ln w="9525">
              <a:noFill/>
              <a:round/>
              <a:headEnd/>
              <a:tailEnd/>
            </a:ln>
            <a:effectLst/>
          </p:spPr>
          <p:txBody>
            <a:bodyPr wrap="none" anchor="ctr"/>
            <a:lstStyle/>
            <a:p>
              <a:endParaRPr lang="en-IN"/>
            </a:p>
          </p:txBody>
        </p:sp>
        <p:sp>
          <p:nvSpPr>
            <p:cNvPr id="6110" name="Freeform 2014"/>
            <p:cNvSpPr>
              <a:spLocks noChangeArrowheads="1"/>
            </p:cNvSpPr>
            <p:nvPr/>
          </p:nvSpPr>
          <p:spPr bwMode="auto">
            <a:xfrm>
              <a:off x="1541" y="1327"/>
              <a:ext cx="109" cy="312"/>
            </a:xfrm>
            <a:custGeom>
              <a:avLst/>
              <a:gdLst/>
              <a:ahLst/>
              <a:cxnLst>
                <a:cxn ang="0">
                  <a:pos x="0" y="0"/>
                </a:cxn>
                <a:cxn ang="0">
                  <a:pos x="100" y="0"/>
                </a:cxn>
                <a:cxn ang="0">
                  <a:pos x="100" y="284"/>
                </a:cxn>
                <a:cxn ang="0">
                  <a:pos x="0" y="284"/>
                </a:cxn>
                <a:cxn ang="0">
                  <a:pos x="0" y="0"/>
                </a:cxn>
                <a:cxn ang="0">
                  <a:pos x="0" y="0"/>
                </a:cxn>
                <a:cxn ang="0">
                  <a:pos x="98" y="0"/>
                </a:cxn>
                <a:cxn ang="0">
                  <a:pos x="98" y="284"/>
                </a:cxn>
                <a:cxn ang="0">
                  <a:pos x="0" y="284"/>
                </a:cxn>
                <a:cxn ang="0">
                  <a:pos x="0" y="0"/>
                </a:cxn>
              </a:cxnLst>
              <a:rect l="0" t="0" r="r" b="b"/>
              <a:pathLst>
                <a:path w="100" h="284">
                  <a:moveTo>
                    <a:pt x="0" y="0"/>
                  </a:moveTo>
                  <a:lnTo>
                    <a:pt x="100" y="0"/>
                  </a:lnTo>
                  <a:lnTo>
                    <a:pt x="100" y="284"/>
                  </a:lnTo>
                  <a:lnTo>
                    <a:pt x="0" y="284"/>
                  </a:lnTo>
                  <a:lnTo>
                    <a:pt x="0" y="0"/>
                  </a:lnTo>
                  <a:close/>
                  <a:moveTo>
                    <a:pt x="0" y="0"/>
                  </a:moveTo>
                  <a:lnTo>
                    <a:pt x="98" y="0"/>
                  </a:lnTo>
                  <a:lnTo>
                    <a:pt x="98" y="284"/>
                  </a:lnTo>
                  <a:lnTo>
                    <a:pt x="0" y="284"/>
                  </a:lnTo>
                  <a:lnTo>
                    <a:pt x="0" y="0"/>
                  </a:lnTo>
                  <a:close/>
                </a:path>
              </a:pathLst>
            </a:custGeom>
            <a:solidFill>
              <a:srgbClr val="6B6BB8"/>
            </a:solidFill>
            <a:ln w="9525">
              <a:noFill/>
              <a:round/>
              <a:headEnd/>
              <a:tailEnd/>
            </a:ln>
            <a:effectLst/>
          </p:spPr>
          <p:txBody>
            <a:bodyPr wrap="none" anchor="ctr"/>
            <a:lstStyle/>
            <a:p>
              <a:endParaRPr lang="en-IN"/>
            </a:p>
          </p:txBody>
        </p:sp>
        <p:sp>
          <p:nvSpPr>
            <p:cNvPr id="6111" name="Freeform 2015"/>
            <p:cNvSpPr>
              <a:spLocks noChangeArrowheads="1"/>
            </p:cNvSpPr>
            <p:nvPr/>
          </p:nvSpPr>
          <p:spPr bwMode="auto">
            <a:xfrm>
              <a:off x="1541" y="1327"/>
              <a:ext cx="107" cy="312"/>
            </a:xfrm>
            <a:custGeom>
              <a:avLst/>
              <a:gdLst/>
              <a:ahLst/>
              <a:cxnLst>
                <a:cxn ang="0">
                  <a:pos x="0" y="0"/>
                </a:cxn>
                <a:cxn ang="0">
                  <a:pos x="98" y="0"/>
                </a:cxn>
                <a:cxn ang="0">
                  <a:pos x="98" y="284"/>
                </a:cxn>
                <a:cxn ang="0">
                  <a:pos x="0" y="284"/>
                </a:cxn>
                <a:cxn ang="0">
                  <a:pos x="0" y="0"/>
                </a:cxn>
                <a:cxn ang="0">
                  <a:pos x="0" y="0"/>
                </a:cxn>
                <a:cxn ang="0">
                  <a:pos x="96" y="0"/>
                </a:cxn>
                <a:cxn ang="0">
                  <a:pos x="96" y="284"/>
                </a:cxn>
                <a:cxn ang="0">
                  <a:pos x="0" y="284"/>
                </a:cxn>
                <a:cxn ang="0">
                  <a:pos x="0" y="0"/>
                </a:cxn>
              </a:cxnLst>
              <a:rect l="0" t="0" r="r" b="b"/>
              <a:pathLst>
                <a:path w="98" h="284">
                  <a:moveTo>
                    <a:pt x="0" y="0"/>
                  </a:moveTo>
                  <a:lnTo>
                    <a:pt x="98" y="0"/>
                  </a:lnTo>
                  <a:lnTo>
                    <a:pt x="98" y="284"/>
                  </a:lnTo>
                  <a:lnTo>
                    <a:pt x="0" y="284"/>
                  </a:lnTo>
                  <a:lnTo>
                    <a:pt x="0" y="0"/>
                  </a:lnTo>
                  <a:close/>
                  <a:moveTo>
                    <a:pt x="0" y="0"/>
                  </a:moveTo>
                  <a:lnTo>
                    <a:pt x="96" y="0"/>
                  </a:lnTo>
                  <a:lnTo>
                    <a:pt x="96" y="284"/>
                  </a:lnTo>
                  <a:lnTo>
                    <a:pt x="0" y="284"/>
                  </a:lnTo>
                  <a:lnTo>
                    <a:pt x="0" y="0"/>
                  </a:lnTo>
                  <a:close/>
                </a:path>
              </a:pathLst>
            </a:custGeom>
            <a:solidFill>
              <a:srgbClr val="6969B9"/>
            </a:solidFill>
            <a:ln w="9525">
              <a:noFill/>
              <a:round/>
              <a:headEnd/>
              <a:tailEnd/>
            </a:ln>
            <a:effectLst/>
          </p:spPr>
          <p:txBody>
            <a:bodyPr wrap="none" anchor="ctr"/>
            <a:lstStyle/>
            <a:p>
              <a:endParaRPr lang="en-IN"/>
            </a:p>
          </p:txBody>
        </p:sp>
        <p:sp>
          <p:nvSpPr>
            <p:cNvPr id="6112" name="Freeform 2016"/>
            <p:cNvSpPr>
              <a:spLocks noChangeArrowheads="1"/>
            </p:cNvSpPr>
            <p:nvPr/>
          </p:nvSpPr>
          <p:spPr bwMode="auto">
            <a:xfrm>
              <a:off x="1541" y="1327"/>
              <a:ext cx="105" cy="312"/>
            </a:xfrm>
            <a:custGeom>
              <a:avLst/>
              <a:gdLst/>
              <a:ahLst/>
              <a:cxnLst>
                <a:cxn ang="0">
                  <a:pos x="0" y="0"/>
                </a:cxn>
                <a:cxn ang="0">
                  <a:pos x="96" y="0"/>
                </a:cxn>
                <a:cxn ang="0">
                  <a:pos x="96" y="284"/>
                </a:cxn>
                <a:cxn ang="0">
                  <a:pos x="0" y="284"/>
                </a:cxn>
                <a:cxn ang="0">
                  <a:pos x="0" y="0"/>
                </a:cxn>
                <a:cxn ang="0">
                  <a:pos x="0" y="0"/>
                </a:cxn>
                <a:cxn ang="0">
                  <a:pos x="94" y="0"/>
                </a:cxn>
                <a:cxn ang="0">
                  <a:pos x="94" y="284"/>
                </a:cxn>
                <a:cxn ang="0">
                  <a:pos x="0" y="284"/>
                </a:cxn>
                <a:cxn ang="0">
                  <a:pos x="0" y="0"/>
                </a:cxn>
              </a:cxnLst>
              <a:rect l="0" t="0" r="r" b="b"/>
              <a:pathLst>
                <a:path w="96" h="284">
                  <a:moveTo>
                    <a:pt x="0" y="0"/>
                  </a:moveTo>
                  <a:lnTo>
                    <a:pt x="96" y="0"/>
                  </a:lnTo>
                  <a:lnTo>
                    <a:pt x="96" y="284"/>
                  </a:lnTo>
                  <a:lnTo>
                    <a:pt x="0" y="284"/>
                  </a:lnTo>
                  <a:lnTo>
                    <a:pt x="0" y="0"/>
                  </a:lnTo>
                  <a:close/>
                  <a:moveTo>
                    <a:pt x="0" y="0"/>
                  </a:moveTo>
                  <a:lnTo>
                    <a:pt x="94" y="0"/>
                  </a:lnTo>
                  <a:lnTo>
                    <a:pt x="94" y="284"/>
                  </a:lnTo>
                  <a:lnTo>
                    <a:pt x="0" y="284"/>
                  </a:lnTo>
                  <a:lnTo>
                    <a:pt x="0" y="0"/>
                  </a:lnTo>
                  <a:close/>
                </a:path>
              </a:pathLst>
            </a:custGeom>
            <a:solidFill>
              <a:srgbClr val="6767BB"/>
            </a:solidFill>
            <a:ln w="9525">
              <a:noFill/>
              <a:round/>
              <a:headEnd/>
              <a:tailEnd/>
            </a:ln>
            <a:effectLst/>
          </p:spPr>
          <p:txBody>
            <a:bodyPr wrap="none" anchor="ctr"/>
            <a:lstStyle/>
            <a:p>
              <a:endParaRPr lang="en-IN"/>
            </a:p>
          </p:txBody>
        </p:sp>
        <p:sp>
          <p:nvSpPr>
            <p:cNvPr id="6113" name="Freeform 2017"/>
            <p:cNvSpPr>
              <a:spLocks noChangeArrowheads="1"/>
            </p:cNvSpPr>
            <p:nvPr/>
          </p:nvSpPr>
          <p:spPr bwMode="auto">
            <a:xfrm>
              <a:off x="1541" y="1327"/>
              <a:ext cx="102" cy="312"/>
            </a:xfrm>
            <a:custGeom>
              <a:avLst/>
              <a:gdLst/>
              <a:ahLst/>
              <a:cxnLst>
                <a:cxn ang="0">
                  <a:pos x="0" y="0"/>
                </a:cxn>
                <a:cxn ang="0">
                  <a:pos x="94" y="0"/>
                </a:cxn>
                <a:cxn ang="0">
                  <a:pos x="94" y="284"/>
                </a:cxn>
                <a:cxn ang="0">
                  <a:pos x="0" y="284"/>
                </a:cxn>
                <a:cxn ang="0">
                  <a:pos x="0" y="0"/>
                </a:cxn>
                <a:cxn ang="0">
                  <a:pos x="0" y="0"/>
                </a:cxn>
                <a:cxn ang="0">
                  <a:pos x="92" y="0"/>
                </a:cxn>
                <a:cxn ang="0">
                  <a:pos x="92" y="284"/>
                </a:cxn>
                <a:cxn ang="0">
                  <a:pos x="0" y="284"/>
                </a:cxn>
                <a:cxn ang="0">
                  <a:pos x="0" y="0"/>
                </a:cxn>
              </a:cxnLst>
              <a:rect l="0" t="0" r="r" b="b"/>
              <a:pathLst>
                <a:path w="94" h="284">
                  <a:moveTo>
                    <a:pt x="0" y="0"/>
                  </a:moveTo>
                  <a:lnTo>
                    <a:pt x="94" y="0"/>
                  </a:lnTo>
                  <a:lnTo>
                    <a:pt x="94" y="284"/>
                  </a:lnTo>
                  <a:lnTo>
                    <a:pt x="0" y="284"/>
                  </a:lnTo>
                  <a:lnTo>
                    <a:pt x="0" y="0"/>
                  </a:lnTo>
                  <a:close/>
                  <a:moveTo>
                    <a:pt x="0" y="0"/>
                  </a:moveTo>
                  <a:lnTo>
                    <a:pt x="92" y="0"/>
                  </a:lnTo>
                  <a:lnTo>
                    <a:pt x="92" y="284"/>
                  </a:lnTo>
                  <a:lnTo>
                    <a:pt x="0" y="284"/>
                  </a:lnTo>
                  <a:lnTo>
                    <a:pt x="0" y="0"/>
                  </a:lnTo>
                  <a:close/>
                </a:path>
              </a:pathLst>
            </a:custGeom>
            <a:solidFill>
              <a:srgbClr val="6565BC"/>
            </a:solidFill>
            <a:ln w="9525">
              <a:noFill/>
              <a:round/>
              <a:headEnd/>
              <a:tailEnd/>
            </a:ln>
            <a:effectLst/>
          </p:spPr>
          <p:txBody>
            <a:bodyPr wrap="none" anchor="ctr"/>
            <a:lstStyle/>
            <a:p>
              <a:endParaRPr lang="en-IN"/>
            </a:p>
          </p:txBody>
        </p:sp>
        <p:sp>
          <p:nvSpPr>
            <p:cNvPr id="6114" name="Freeform 2018"/>
            <p:cNvSpPr>
              <a:spLocks noChangeArrowheads="1"/>
            </p:cNvSpPr>
            <p:nvPr/>
          </p:nvSpPr>
          <p:spPr bwMode="auto">
            <a:xfrm>
              <a:off x="1541" y="1327"/>
              <a:ext cx="100" cy="312"/>
            </a:xfrm>
            <a:custGeom>
              <a:avLst/>
              <a:gdLst/>
              <a:ahLst/>
              <a:cxnLst>
                <a:cxn ang="0">
                  <a:pos x="0" y="0"/>
                </a:cxn>
                <a:cxn ang="0">
                  <a:pos x="92" y="0"/>
                </a:cxn>
                <a:cxn ang="0">
                  <a:pos x="92" y="284"/>
                </a:cxn>
                <a:cxn ang="0">
                  <a:pos x="0" y="284"/>
                </a:cxn>
                <a:cxn ang="0">
                  <a:pos x="0" y="0"/>
                </a:cxn>
                <a:cxn ang="0">
                  <a:pos x="0" y="0"/>
                </a:cxn>
                <a:cxn ang="0">
                  <a:pos x="90" y="0"/>
                </a:cxn>
                <a:cxn ang="0">
                  <a:pos x="90" y="284"/>
                </a:cxn>
                <a:cxn ang="0">
                  <a:pos x="0" y="284"/>
                </a:cxn>
                <a:cxn ang="0">
                  <a:pos x="0" y="0"/>
                </a:cxn>
              </a:cxnLst>
              <a:rect l="0" t="0" r="r" b="b"/>
              <a:pathLst>
                <a:path w="92" h="284">
                  <a:moveTo>
                    <a:pt x="0" y="0"/>
                  </a:moveTo>
                  <a:lnTo>
                    <a:pt x="92" y="0"/>
                  </a:lnTo>
                  <a:lnTo>
                    <a:pt x="92" y="284"/>
                  </a:lnTo>
                  <a:lnTo>
                    <a:pt x="0" y="284"/>
                  </a:lnTo>
                  <a:lnTo>
                    <a:pt x="0" y="0"/>
                  </a:lnTo>
                  <a:close/>
                  <a:moveTo>
                    <a:pt x="0" y="0"/>
                  </a:moveTo>
                  <a:lnTo>
                    <a:pt x="90" y="0"/>
                  </a:lnTo>
                  <a:lnTo>
                    <a:pt x="90" y="284"/>
                  </a:lnTo>
                  <a:lnTo>
                    <a:pt x="0" y="284"/>
                  </a:lnTo>
                  <a:lnTo>
                    <a:pt x="0" y="0"/>
                  </a:lnTo>
                  <a:close/>
                </a:path>
              </a:pathLst>
            </a:custGeom>
            <a:solidFill>
              <a:srgbClr val="6363BD"/>
            </a:solidFill>
            <a:ln w="9525">
              <a:noFill/>
              <a:round/>
              <a:headEnd/>
              <a:tailEnd/>
            </a:ln>
            <a:effectLst/>
          </p:spPr>
          <p:txBody>
            <a:bodyPr wrap="none" anchor="ctr"/>
            <a:lstStyle/>
            <a:p>
              <a:endParaRPr lang="en-IN"/>
            </a:p>
          </p:txBody>
        </p:sp>
        <p:sp>
          <p:nvSpPr>
            <p:cNvPr id="6115" name="Freeform 2019"/>
            <p:cNvSpPr>
              <a:spLocks noChangeArrowheads="1"/>
            </p:cNvSpPr>
            <p:nvPr/>
          </p:nvSpPr>
          <p:spPr bwMode="auto">
            <a:xfrm>
              <a:off x="1541" y="1327"/>
              <a:ext cx="98" cy="312"/>
            </a:xfrm>
            <a:custGeom>
              <a:avLst/>
              <a:gdLst/>
              <a:ahLst/>
              <a:cxnLst>
                <a:cxn ang="0">
                  <a:pos x="0" y="0"/>
                </a:cxn>
                <a:cxn ang="0">
                  <a:pos x="90" y="0"/>
                </a:cxn>
                <a:cxn ang="0">
                  <a:pos x="90" y="284"/>
                </a:cxn>
                <a:cxn ang="0">
                  <a:pos x="0" y="284"/>
                </a:cxn>
                <a:cxn ang="0">
                  <a:pos x="0" y="0"/>
                </a:cxn>
                <a:cxn ang="0">
                  <a:pos x="0" y="0"/>
                </a:cxn>
                <a:cxn ang="0">
                  <a:pos x="88" y="0"/>
                </a:cxn>
                <a:cxn ang="0">
                  <a:pos x="88" y="284"/>
                </a:cxn>
                <a:cxn ang="0">
                  <a:pos x="0" y="284"/>
                </a:cxn>
                <a:cxn ang="0">
                  <a:pos x="0" y="0"/>
                </a:cxn>
              </a:cxnLst>
              <a:rect l="0" t="0" r="r" b="b"/>
              <a:pathLst>
                <a:path w="90" h="284">
                  <a:moveTo>
                    <a:pt x="0" y="0"/>
                  </a:moveTo>
                  <a:lnTo>
                    <a:pt x="90" y="0"/>
                  </a:lnTo>
                  <a:lnTo>
                    <a:pt x="90" y="284"/>
                  </a:lnTo>
                  <a:lnTo>
                    <a:pt x="0" y="284"/>
                  </a:lnTo>
                  <a:lnTo>
                    <a:pt x="0" y="0"/>
                  </a:lnTo>
                  <a:close/>
                  <a:moveTo>
                    <a:pt x="0" y="0"/>
                  </a:moveTo>
                  <a:lnTo>
                    <a:pt x="88" y="0"/>
                  </a:lnTo>
                  <a:lnTo>
                    <a:pt x="88" y="284"/>
                  </a:lnTo>
                  <a:lnTo>
                    <a:pt x="0" y="284"/>
                  </a:lnTo>
                  <a:lnTo>
                    <a:pt x="0" y="0"/>
                  </a:lnTo>
                  <a:close/>
                </a:path>
              </a:pathLst>
            </a:custGeom>
            <a:solidFill>
              <a:srgbClr val="6161BF"/>
            </a:solidFill>
            <a:ln w="9525">
              <a:noFill/>
              <a:round/>
              <a:headEnd/>
              <a:tailEnd/>
            </a:ln>
            <a:effectLst/>
          </p:spPr>
          <p:txBody>
            <a:bodyPr wrap="none" anchor="ctr"/>
            <a:lstStyle/>
            <a:p>
              <a:endParaRPr lang="en-IN"/>
            </a:p>
          </p:txBody>
        </p:sp>
        <p:sp>
          <p:nvSpPr>
            <p:cNvPr id="6116" name="Freeform 2020"/>
            <p:cNvSpPr>
              <a:spLocks noChangeArrowheads="1"/>
            </p:cNvSpPr>
            <p:nvPr/>
          </p:nvSpPr>
          <p:spPr bwMode="auto">
            <a:xfrm>
              <a:off x="1541" y="1327"/>
              <a:ext cx="96" cy="312"/>
            </a:xfrm>
            <a:custGeom>
              <a:avLst/>
              <a:gdLst/>
              <a:ahLst/>
              <a:cxnLst>
                <a:cxn ang="0">
                  <a:pos x="0" y="0"/>
                </a:cxn>
                <a:cxn ang="0">
                  <a:pos x="88" y="0"/>
                </a:cxn>
                <a:cxn ang="0">
                  <a:pos x="88" y="284"/>
                </a:cxn>
                <a:cxn ang="0">
                  <a:pos x="0" y="284"/>
                </a:cxn>
                <a:cxn ang="0">
                  <a:pos x="0" y="0"/>
                </a:cxn>
                <a:cxn ang="0">
                  <a:pos x="0" y="0"/>
                </a:cxn>
                <a:cxn ang="0">
                  <a:pos x="86" y="0"/>
                </a:cxn>
                <a:cxn ang="0">
                  <a:pos x="86" y="284"/>
                </a:cxn>
                <a:cxn ang="0">
                  <a:pos x="0" y="284"/>
                </a:cxn>
                <a:cxn ang="0">
                  <a:pos x="0" y="0"/>
                </a:cxn>
              </a:cxnLst>
              <a:rect l="0" t="0" r="r" b="b"/>
              <a:pathLst>
                <a:path w="88" h="284">
                  <a:moveTo>
                    <a:pt x="0" y="0"/>
                  </a:moveTo>
                  <a:lnTo>
                    <a:pt x="88" y="0"/>
                  </a:lnTo>
                  <a:lnTo>
                    <a:pt x="88" y="284"/>
                  </a:lnTo>
                  <a:lnTo>
                    <a:pt x="0" y="284"/>
                  </a:lnTo>
                  <a:lnTo>
                    <a:pt x="0" y="0"/>
                  </a:lnTo>
                  <a:close/>
                  <a:moveTo>
                    <a:pt x="0" y="0"/>
                  </a:moveTo>
                  <a:lnTo>
                    <a:pt x="86" y="0"/>
                  </a:lnTo>
                  <a:lnTo>
                    <a:pt x="86" y="284"/>
                  </a:lnTo>
                  <a:lnTo>
                    <a:pt x="0" y="284"/>
                  </a:lnTo>
                  <a:lnTo>
                    <a:pt x="0" y="0"/>
                  </a:lnTo>
                  <a:close/>
                </a:path>
              </a:pathLst>
            </a:custGeom>
            <a:solidFill>
              <a:srgbClr val="5F5FC0"/>
            </a:solidFill>
            <a:ln w="9525">
              <a:noFill/>
              <a:round/>
              <a:headEnd/>
              <a:tailEnd/>
            </a:ln>
            <a:effectLst/>
          </p:spPr>
          <p:txBody>
            <a:bodyPr wrap="none" anchor="ctr"/>
            <a:lstStyle/>
            <a:p>
              <a:endParaRPr lang="en-IN"/>
            </a:p>
          </p:txBody>
        </p:sp>
        <p:sp>
          <p:nvSpPr>
            <p:cNvPr id="6117" name="Freeform 2021"/>
            <p:cNvSpPr>
              <a:spLocks noChangeArrowheads="1"/>
            </p:cNvSpPr>
            <p:nvPr/>
          </p:nvSpPr>
          <p:spPr bwMode="auto">
            <a:xfrm>
              <a:off x="1541" y="1327"/>
              <a:ext cx="94" cy="312"/>
            </a:xfrm>
            <a:custGeom>
              <a:avLst/>
              <a:gdLst/>
              <a:ahLst/>
              <a:cxnLst>
                <a:cxn ang="0">
                  <a:pos x="0" y="0"/>
                </a:cxn>
                <a:cxn ang="0">
                  <a:pos x="86" y="0"/>
                </a:cxn>
                <a:cxn ang="0">
                  <a:pos x="86" y="284"/>
                </a:cxn>
                <a:cxn ang="0">
                  <a:pos x="0" y="284"/>
                </a:cxn>
                <a:cxn ang="0">
                  <a:pos x="0" y="0"/>
                </a:cxn>
                <a:cxn ang="0">
                  <a:pos x="0" y="0"/>
                </a:cxn>
                <a:cxn ang="0">
                  <a:pos x="84" y="0"/>
                </a:cxn>
                <a:cxn ang="0">
                  <a:pos x="84" y="284"/>
                </a:cxn>
                <a:cxn ang="0">
                  <a:pos x="0" y="284"/>
                </a:cxn>
                <a:cxn ang="0">
                  <a:pos x="0" y="0"/>
                </a:cxn>
              </a:cxnLst>
              <a:rect l="0" t="0" r="r" b="b"/>
              <a:pathLst>
                <a:path w="86" h="284">
                  <a:moveTo>
                    <a:pt x="0" y="0"/>
                  </a:moveTo>
                  <a:lnTo>
                    <a:pt x="86" y="0"/>
                  </a:lnTo>
                  <a:lnTo>
                    <a:pt x="86" y="284"/>
                  </a:lnTo>
                  <a:lnTo>
                    <a:pt x="0" y="284"/>
                  </a:lnTo>
                  <a:lnTo>
                    <a:pt x="0" y="0"/>
                  </a:lnTo>
                  <a:close/>
                  <a:moveTo>
                    <a:pt x="0" y="0"/>
                  </a:moveTo>
                  <a:lnTo>
                    <a:pt x="84" y="0"/>
                  </a:lnTo>
                  <a:lnTo>
                    <a:pt x="84" y="284"/>
                  </a:lnTo>
                  <a:lnTo>
                    <a:pt x="0" y="284"/>
                  </a:lnTo>
                  <a:lnTo>
                    <a:pt x="0" y="0"/>
                  </a:lnTo>
                  <a:close/>
                </a:path>
              </a:pathLst>
            </a:custGeom>
            <a:solidFill>
              <a:srgbClr val="5D5DC1"/>
            </a:solidFill>
            <a:ln w="9525">
              <a:noFill/>
              <a:round/>
              <a:headEnd/>
              <a:tailEnd/>
            </a:ln>
            <a:effectLst/>
          </p:spPr>
          <p:txBody>
            <a:bodyPr wrap="none" anchor="ctr"/>
            <a:lstStyle/>
            <a:p>
              <a:endParaRPr lang="en-IN"/>
            </a:p>
          </p:txBody>
        </p:sp>
        <p:sp>
          <p:nvSpPr>
            <p:cNvPr id="6118" name="Freeform 2022"/>
            <p:cNvSpPr>
              <a:spLocks noChangeArrowheads="1"/>
            </p:cNvSpPr>
            <p:nvPr/>
          </p:nvSpPr>
          <p:spPr bwMode="auto">
            <a:xfrm>
              <a:off x="1541" y="1327"/>
              <a:ext cx="91" cy="312"/>
            </a:xfrm>
            <a:custGeom>
              <a:avLst/>
              <a:gdLst/>
              <a:ahLst/>
              <a:cxnLst>
                <a:cxn ang="0">
                  <a:pos x="0" y="0"/>
                </a:cxn>
                <a:cxn ang="0">
                  <a:pos x="84" y="0"/>
                </a:cxn>
                <a:cxn ang="0">
                  <a:pos x="84" y="284"/>
                </a:cxn>
                <a:cxn ang="0">
                  <a:pos x="0" y="284"/>
                </a:cxn>
                <a:cxn ang="0">
                  <a:pos x="0" y="0"/>
                </a:cxn>
                <a:cxn ang="0">
                  <a:pos x="0" y="0"/>
                </a:cxn>
                <a:cxn ang="0">
                  <a:pos x="82" y="0"/>
                </a:cxn>
                <a:cxn ang="0">
                  <a:pos x="82" y="284"/>
                </a:cxn>
                <a:cxn ang="0">
                  <a:pos x="0" y="284"/>
                </a:cxn>
                <a:cxn ang="0">
                  <a:pos x="0" y="0"/>
                </a:cxn>
              </a:cxnLst>
              <a:rect l="0" t="0" r="r" b="b"/>
              <a:pathLst>
                <a:path w="84" h="284">
                  <a:moveTo>
                    <a:pt x="0" y="0"/>
                  </a:moveTo>
                  <a:lnTo>
                    <a:pt x="84" y="0"/>
                  </a:lnTo>
                  <a:lnTo>
                    <a:pt x="84" y="284"/>
                  </a:lnTo>
                  <a:lnTo>
                    <a:pt x="0" y="284"/>
                  </a:lnTo>
                  <a:lnTo>
                    <a:pt x="0" y="0"/>
                  </a:lnTo>
                  <a:close/>
                  <a:moveTo>
                    <a:pt x="0" y="0"/>
                  </a:moveTo>
                  <a:lnTo>
                    <a:pt x="82" y="0"/>
                  </a:lnTo>
                  <a:lnTo>
                    <a:pt x="82" y="284"/>
                  </a:lnTo>
                  <a:lnTo>
                    <a:pt x="0" y="284"/>
                  </a:lnTo>
                  <a:lnTo>
                    <a:pt x="0" y="0"/>
                  </a:lnTo>
                  <a:close/>
                </a:path>
              </a:pathLst>
            </a:custGeom>
            <a:solidFill>
              <a:srgbClr val="5B5BC3"/>
            </a:solidFill>
            <a:ln w="9525">
              <a:noFill/>
              <a:round/>
              <a:headEnd/>
              <a:tailEnd/>
            </a:ln>
            <a:effectLst/>
          </p:spPr>
          <p:txBody>
            <a:bodyPr wrap="none" anchor="ctr"/>
            <a:lstStyle/>
            <a:p>
              <a:endParaRPr lang="en-IN"/>
            </a:p>
          </p:txBody>
        </p:sp>
        <p:sp>
          <p:nvSpPr>
            <p:cNvPr id="6119" name="Freeform 2023"/>
            <p:cNvSpPr>
              <a:spLocks noChangeArrowheads="1"/>
            </p:cNvSpPr>
            <p:nvPr/>
          </p:nvSpPr>
          <p:spPr bwMode="auto">
            <a:xfrm>
              <a:off x="1541" y="1327"/>
              <a:ext cx="89" cy="312"/>
            </a:xfrm>
            <a:custGeom>
              <a:avLst/>
              <a:gdLst/>
              <a:ahLst/>
              <a:cxnLst>
                <a:cxn ang="0">
                  <a:pos x="0" y="0"/>
                </a:cxn>
                <a:cxn ang="0">
                  <a:pos x="82" y="0"/>
                </a:cxn>
                <a:cxn ang="0">
                  <a:pos x="82" y="284"/>
                </a:cxn>
                <a:cxn ang="0">
                  <a:pos x="0" y="284"/>
                </a:cxn>
                <a:cxn ang="0">
                  <a:pos x="0" y="0"/>
                </a:cxn>
                <a:cxn ang="0">
                  <a:pos x="0" y="0"/>
                </a:cxn>
                <a:cxn ang="0">
                  <a:pos x="80" y="0"/>
                </a:cxn>
                <a:cxn ang="0">
                  <a:pos x="80" y="284"/>
                </a:cxn>
                <a:cxn ang="0">
                  <a:pos x="0" y="284"/>
                </a:cxn>
                <a:cxn ang="0">
                  <a:pos x="0" y="0"/>
                </a:cxn>
              </a:cxnLst>
              <a:rect l="0" t="0" r="r" b="b"/>
              <a:pathLst>
                <a:path w="82" h="284">
                  <a:moveTo>
                    <a:pt x="0" y="0"/>
                  </a:moveTo>
                  <a:lnTo>
                    <a:pt x="82" y="0"/>
                  </a:lnTo>
                  <a:lnTo>
                    <a:pt x="82" y="284"/>
                  </a:lnTo>
                  <a:lnTo>
                    <a:pt x="0" y="284"/>
                  </a:lnTo>
                  <a:lnTo>
                    <a:pt x="0" y="0"/>
                  </a:lnTo>
                  <a:close/>
                  <a:moveTo>
                    <a:pt x="0" y="0"/>
                  </a:moveTo>
                  <a:lnTo>
                    <a:pt x="80" y="0"/>
                  </a:lnTo>
                  <a:lnTo>
                    <a:pt x="80" y="284"/>
                  </a:lnTo>
                  <a:lnTo>
                    <a:pt x="0" y="284"/>
                  </a:lnTo>
                  <a:lnTo>
                    <a:pt x="0" y="0"/>
                  </a:lnTo>
                  <a:close/>
                </a:path>
              </a:pathLst>
            </a:custGeom>
            <a:solidFill>
              <a:srgbClr val="5959C4"/>
            </a:solidFill>
            <a:ln w="9525">
              <a:noFill/>
              <a:round/>
              <a:headEnd/>
              <a:tailEnd/>
            </a:ln>
            <a:effectLst/>
          </p:spPr>
          <p:txBody>
            <a:bodyPr wrap="none" anchor="ctr"/>
            <a:lstStyle/>
            <a:p>
              <a:endParaRPr lang="en-IN"/>
            </a:p>
          </p:txBody>
        </p:sp>
        <p:sp>
          <p:nvSpPr>
            <p:cNvPr id="6120" name="Freeform 2024"/>
            <p:cNvSpPr>
              <a:spLocks noChangeArrowheads="1"/>
            </p:cNvSpPr>
            <p:nvPr/>
          </p:nvSpPr>
          <p:spPr bwMode="auto">
            <a:xfrm>
              <a:off x="1541" y="1327"/>
              <a:ext cx="87" cy="312"/>
            </a:xfrm>
            <a:custGeom>
              <a:avLst/>
              <a:gdLst/>
              <a:ahLst/>
              <a:cxnLst>
                <a:cxn ang="0">
                  <a:pos x="0" y="0"/>
                </a:cxn>
                <a:cxn ang="0">
                  <a:pos x="80" y="0"/>
                </a:cxn>
                <a:cxn ang="0">
                  <a:pos x="80" y="284"/>
                </a:cxn>
                <a:cxn ang="0">
                  <a:pos x="0" y="284"/>
                </a:cxn>
                <a:cxn ang="0">
                  <a:pos x="0" y="0"/>
                </a:cxn>
                <a:cxn ang="0">
                  <a:pos x="0" y="0"/>
                </a:cxn>
                <a:cxn ang="0">
                  <a:pos x="78" y="0"/>
                </a:cxn>
                <a:cxn ang="0">
                  <a:pos x="78" y="284"/>
                </a:cxn>
                <a:cxn ang="0">
                  <a:pos x="0" y="284"/>
                </a:cxn>
                <a:cxn ang="0">
                  <a:pos x="0" y="0"/>
                </a:cxn>
              </a:cxnLst>
              <a:rect l="0" t="0" r="r" b="b"/>
              <a:pathLst>
                <a:path w="80" h="284">
                  <a:moveTo>
                    <a:pt x="0" y="0"/>
                  </a:moveTo>
                  <a:lnTo>
                    <a:pt x="80" y="0"/>
                  </a:lnTo>
                  <a:lnTo>
                    <a:pt x="80" y="284"/>
                  </a:lnTo>
                  <a:lnTo>
                    <a:pt x="0" y="284"/>
                  </a:lnTo>
                  <a:lnTo>
                    <a:pt x="0" y="0"/>
                  </a:lnTo>
                  <a:close/>
                  <a:moveTo>
                    <a:pt x="0" y="0"/>
                  </a:moveTo>
                  <a:lnTo>
                    <a:pt x="78" y="0"/>
                  </a:lnTo>
                  <a:lnTo>
                    <a:pt x="78" y="284"/>
                  </a:lnTo>
                  <a:lnTo>
                    <a:pt x="0" y="284"/>
                  </a:lnTo>
                  <a:lnTo>
                    <a:pt x="0" y="0"/>
                  </a:lnTo>
                  <a:close/>
                </a:path>
              </a:pathLst>
            </a:custGeom>
            <a:solidFill>
              <a:srgbClr val="5757C5"/>
            </a:solidFill>
            <a:ln w="9525">
              <a:noFill/>
              <a:round/>
              <a:headEnd/>
              <a:tailEnd/>
            </a:ln>
            <a:effectLst/>
          </p:spPr>
          <p:txBody>
            <a:bodyPr wrap="none" anchor="ctr"/>
            <a:lstStyle/>
            <a:p>
              <a:endParaRPr lang="en-IN"/>
            </a:p>
          </p:txBody>
        </p:sp>
        <p:sp>
          <p:nvSpPr>
            <p:cNvPr id="6121" name="Freeform 2025"/>
            <p:cNvSpPr>
              <a:spLocks noChangeArrowheads="1"/>
            </p:cNvSpPr>
            <p:nvPr/>
          </p:nvSpPr>
          <p:spPr bwMode="auto">
            <a:xfrm>
              <a:off x="1541" y="1327"/>
              <a:ext cx="85" cy="312"/>
            </a:xfrm>
            <a:custGeom>
              <a:avLst/>
              <a:gdLst/>
              <a:ahLst/>
              <a:cxnLst>
                <a:cxn ang="0">
                  <a:pos x="0" y="0"/>
                </a:cxn>
                <a:cxn ang="0">
                  <a:pos x="78" y="0"/>
                </a:cxn>
                <a:cxn ang="0">
                  <a:pos x="78" y="284"/>
                </a:cxn>
                <a:cxn ang="0">
                  <a:pos x="0" y="284"/>
                </a:cxn>
                <a:cxn ang="0">
                  <a:pos x="0" y="0"/>
                </a:cxn>
                <a:cxn ang="0">
                  <a:pos x="0" y="0"/>
                </a:cxn>
                <a:cxn ang="0">
                  <a:pos x="77" y="0"/>
                </a:cxn>
                <a:cxn ang="0">
                  <a:pos x="77" y="284"/>
                </a:cxn>
                <a:cxn ang="0">
                  <a:pos x="0" y="284"/>
                </a:cxn>
                <a:cxn ang="0">
                  <a:pos x="0" y="0"/>
                </a:cxn>
              </a:cxnLst>
              <a:rect l="0" t="0" r="r" b="b"/>
              <a:pathLst>
                <a:path w="78" h="284">
                  <a:moveTo>
                    <a:pt x="0" y="0"/>
                  </a:moveTo>
                  <a:lnTo>
                    <a:pt x="78" y="0"/>
                  </a:lnTo>
                  <a:lnTo>
                    <a:pt x="78" y="284"/>
                  </a:lnTo>
                  <a:lnTo>
                    <a:pt x="0" y="284"/>
                  </a:lnTo>
                  <a:lnTo>
                    <a:pt x="0" y="0"/>
                  </a:lnTo>
                  <a:close/>
                  <a:moveTo>
                    <a:pt x="0" y="0"/>
                  </a:moveTo>
                  <a:lnTo>
                    <a:pt x="77" y="0"/>
                  </a:lnTo>
                  <a:lnTo>
                    <a:pt x="77" y="284"/>
                  </a:lnTo>
                  <a:lnTo>
                    <a:pt x="0" y="284"/>
                  </a:lnTo>
                  <a:lnTo>
                    <a:pt x="0" y="0"/>
                  </a:lnTo>
                  <a:close/>
                </a:path>
              </a:pathLst>
            </a:custGeom>
            <a:solidFill>
              <a:srgbClr val="5555C7"/>
            </a:solidFill>
            <a:ln w="9525">
              <a:noFill/>
              <a:round/>
              <a:headEnd/>
              <a:tailEnd/>
            </a:ln>
            <a:effectLst/>
          </p:spPr>
          <p:txBody>
            <a:bodyPr wrap="none" anchor="ctr"/>
            <a:lstStyle/>
            <a:p>
              <a:endParaRPr lang="en-IN"/>
            </a:p>
          </p:txBody>
        </p:sp>
        <p:sp>
          <p:nvSpPr>
            <p:cNvPr id="6122" name="Freeform 2026"/>
            <p:cNvSpPr>
              <a:spLocks noChangeArrowheads="1"/>
            </p:cNvSpPr>
            <p:nvPr/>
          </p:nvSpPr>
          <p:spPr bwMode="auto">
            <a:xfrm>
              <a:off x="1541" y="1327"/>
              <a:ext cx="84" cy="312"/>
            </a:xfrm>
            <a:custGeom>
              <a:avLst/>
              <a:gdLst/>
              <a:ahLst/>
              <a:cxnLst>
                <a:cxn ang="0">
                  <a:pos x="0" y="0"/>
                </a:cxn>
                <a:cxn ang="0">
                  <a:pos x="77" y="0"/>
                </a:cxn>
                <a:cxn ang="0">
                  <a:pos x="77" y="284"/>
                </a:cxn>
                <a:cxn ang="0">
                  <a:pos x="0" y="284"/>
                </a:cxn>
                <a:cxn ang="0">
                  <a:pos x="0" y="0"/>
                </a:cxn>
                <a:cxn ang="0">
                  <a:pos x="0" y="0"/>
                </a:cxn>
                <a:cxn ang="0">
                  <a:pos x="75" y="0"/>
                </a:cxn>
                <a:cxn ang="0">
                  <a:pos x="75" y="284"/>
                </a:cxn>
                <a:cxn ang="0">
                  <a:pos x="0" y="284"/>
                </a:cxn>
                <a:cxn ang="0">
                  <a:pos x="0" y="0"/>
                </a:cxn>
              </a:cxnLst>
              <a:rect l="0" t="0" r="r" b="b"/>
              <a:pathLst>
                <a:path w="77" h="284">
                  <a:moveTo>
                    <a:pt x="0" y="0"/>
                  </a:moveTo>
                  <a:lnTo>
                    <a:pt x="77" y="0"/>
                  </a:lnTo>
                  <a:lnTo>
                    <a:pt x="77" y="284"/>
                  </a:lnTo>
                  <a:lnTo>
                    <a:pt x="0" y="284"/>
                  </a:lnTo>
                  <a:lnTo>
                    <a:pt x="0" y="0"/>
                  </a:lnTo>
                  <a:close/>
                  <a:moveTo>
                    <a:pt x="0" y="0"/>
                  </a:moveTo>
                  <a:lnTo>
                    <a:pt x="75" y="0"/>
                  </a:lnTo>
                  <a:lnTo>
                    <a:pt x="75" y="284"/>
                  </a:lnTo>
                  <a:lnTo>
                    <a:pt x="0" y="284"/>
                  </a:lnTo>
                  <a:lnTo>
                    <a:pt x="0" y="0"/>
                  </a:lnTo>
                  <a:close/>
                </a:path>
              </a:pathLst>
            </a:custGeom>
            <a:solidFill>
              <a:srgbClr val="5353C8"/>
            </a:solidFill>
            <a:ln w="9525">
              <a:noFill/>
              <a:round/>
              <a:headEnd/>
              <a:tailEnd/>
            </a:ln>
            <a:effectLst/>
          </p:spPr>
          <p:txBody>
            <a:bodyPr wrap="none" anchor="ctr"/>
            <a:lstStyle/>
            <a:p>
              <a:endParaRPr lang="en-IN"/>
            </a:p>
          </p:txBody>
        </p:sp>
        <p:sp>
          <p:nvSpPr>
            <p:cNvPr id="6123" name="Freeform 2027"/>
            <p:cNvSpPr>
              <a:spLocks noChangeArrowheads="1"/>
            </p:cNvSpPr>
            <p:nvPr/>
          </p:nvSpPr>
          <p:spPr bwMode="auto">
            <a:xfrm>
              <a:off x="1541" y="1327"/>
              <a:ext cx="82" cy="312"/>
            </a:xfrm>
            <a:custGeom>
              <a:avLst/>
              <a:gdLst/>
              <a:ahLst/>
              <a:cxnLst>
                <a:cxn ang="0">
                  <a:pos x="0" y="0"/>
                </a:cxn>
                <a:cxn ang="0">
                  <a:pos x="75" y="0"/>
                </a:cxn>
                <a:cxn ang="0">
                  <a:pos x="75" y="284"/>
                </a:cxn>
                <a:cxn ang="0">
                  <a:pos x="0" y="284"/>
                </a:cxn>
                <a:cxn ang="0">
                  <a:pos x="0" y="0"/>
                </a:cxn>
                <a:cxn ang="0">
                  <a:pos x="0" y="0"/>
                </a:cxn>
                <a:cxn ang="0">
                  <a:pos x="73" y="0"/>
                </a:cxn>
                <a:cxn ang="0">
                  <a:pos x="73" y="284"/>
                </a:cxn>
                <a:cxn ang="0">
                  <a:pos x="0" y="284"/>
                </a:cxn>
                <a:cxn ang="0">
                  <a:pos x="0" y="0"/>
                </a:cxn>
              </a:cxnLst>
              <a:rect l="0" t="0" r="r" b="b"/>
              <a:pathLst>
                <a:path w="75" h="284">
                  <a:moveTo>
                    <a:pt x="0" y="0"/>
                  </a:moveTo>
                  <a:lnTo>
                    <a:pt x="75" y="0"/>
                  </a:lnTo>
                  <a:lnTo>
                    <a:pt x="75" y="284"/>
                  </a:lnTo>
                  <a:lnTo>
                    <a:pt x="0" y="284"/>
                  </a:lnTo>
                  <a:lnTo>
                    <a:pt x="0" y="0"/>
                  </a:lnTo>
                  <a:close/>
                  <a:moveTo>
                    <a:pt x="0" y="0"/>
                  </a:moveTo>
                  <a:lnTo>
                    <a:pt x="73" y="0"/>
                  </a:lnTo>
                  <a:lnTo>
                    <a:pt x="73" y="284"/>
                  </a:lnTo>
                  <a:lnTo>
                    <a:pt x="0" y="284"/>
                  </a:lnTo>
                  <a:lnTo>
                    <a:pt x="0" y="0"/>
                  </a:lnTo>
                  <a:close/>
                </a:path>
              </a:pathLst>
            </a:custGeom>
            <a:solidFill>
              <a:srgbClr val="5151C9"/>
            </a:solidFill>
            <a:ln w="9525">
              <a:noFill/>
              <a:round/>
              <a:headEnd/>
              <a:tailEnd/>
            </a:ln>
            <a:effectLst/>
          </p:spPr>
          <p:txBody>
            <a:bodyPr wrap="none" anchor="ctr"/>
            <a:lstStyle/>
            <a:p>
              <a:endParaRPr lang="en-IN"/>
            </a:p>
          </p:txBody>
        </p:sp>
        <p:sp>
          <p:nvSpPr>
            <p:cNvPr id="6124" name="Freeform 2028"/>
            <p:cNvSpPr>
              <a:spLocks noChangeArrowheads="1"/>
            </p:cNvSpPr>
            <p:nvPr/>
          </p:nvSpPr>
          <p:spPr bwMode="auto">
            <a:xfrm>
              <a:off x="1541" y="1327"/>
              <a:ext cx="80" cy="312"/>
            </a:xfrm>
            <a:custGeom>
              <a:avLst/>
              <a:gdLst/>
              <a:ahLst/>
              <a:cxnLst>
                <a:cxn ang="0">
                  <a:pos x="0" y="0"/>
                </a:cxn>
                <a:cxn ang="0">
                  <a:pos x="73" y="0"/>
                </a:cxn>
                <a:cxn ang="0">
                  <a:pos x="73" y="284"/>
                </a:cxn>
                <a:cxn ang="0">
                  <a:pos x="0" y="284"/>
                </a:cxn>
                <a:cxn ang="0">
                  <a:pos x="0" y="0"/>
                </a:cxn>
                <a:cxn ang="0">
                  <a:pos x="0" y="0"/>
                </a:cxn>
                <a:cxn ang="0">
                  <a:pos x="71" y="0"/>
                </a:cxn>
                <a:cxn ang="0">
                  <a:pos x="71" y="284"/>
                </a:cxn>
                <a:cxn ang="0">
                  <a:pos x="0" y="284"/>
                </a:cxn>
                <a:cxn ang="0">
                  <a:pos x="0" y="0"/>
                </a:cxn>
              </a:cxnLst>
              <a:rect l="0" t="0" r="r" b="b"/>
              <a:pathLst>
                <a:path w="73" h="284">
                  <a:moveTo>
                    <a:pt x="0" y="0"/>
                  </a:moveTo>
                  <a:lnTo>
                    <a:pt x="73" y="0"/>
                  </a:lnTo>
                  <a:lnTo>
                    <a:pt x="73" y="284"/>
                  </a:lnTo>
                  <a:lnTo>
                    <a:pt x="0" y="284"/>
                  </a:lnTo>
                  <a:lnTo>
                    <a:pt x="0" y="0"/>
                  </a:lnTo>
                  <a:close/>
                  <a:moveTo>
                    <a:pt x="0" y="0"/>
                  </a:moveTo>
                  <a:lnTo>
                    <a:pt x="71" y="0"/>
                  </a:lnTo>
                  <a:lnTo>
                    <a:pt x="71" y="284"/>
                  </a:lnTo>
                  <a:lnTo>
                    <a:pt x="0" y="284"/>
                  </a:lnTo>
                  <a:lnTo>
                    <a:pt x="0" y="0"/>
                  </a:lnTo>
                  <a:close/>
                </a:path>
              </a:pathLst>
            </a:custGeom>
            <a:solidFill>
              <a:srgbClr val="4F4FCB"/>
            </a:solidFill>
            <a:ln w="9525">
              <a:noFill/>
              <a:round/>
              <a:headEnd/>
              <a:tailEnd/>
            </a:ln>
            <a:effectLst/>
          </p:spPr>
          <p:txBody>
            <a:bodyPr wrap="none" anchor="ctr"/>
            <a:lstStyle/>
            <a:p>
              <a:endParaRPr lang="en-IN"/>
            </a:p>
          </p:txBody>
        </p:sp>
        <p:sp>
          <p:nvSpPr>
            <p:cNvPr id="6125" name="Freeform 2029"/>
            <p:cNvSpPr>
              <a:spLocks noChangeArrowheads="1"/>
            </p:cNvSpPr>
            <p:nvPr/>
          </p:nvSpPr>
          <p:spPr bwMode="auto">
            <a:xfrm>
              <a:off x="1541" y="1327"/>
              <a:ext cx="77" cy="312"/>
            </a:xfrm>
            <a:custGeom>
              <a:avLst/>
              <a:gdLst/>
              <a:ahLst/>
              <a:cxnLst>
                <a:cxn ang="0">
                  <a:pos x="0" y="0"/>
                </a:cxn>
                <a:cxn ang="0">
                  <a:pos x="71" y="0"/>
                </a:cxn>
                <a:cxn ang="0">
                  <a:pos x="71" y="284"/>
                </a:cxn>
                <a:cxn ang="0">
                  <a:pos x="0" y="284"/>
                </a:cxn>
                <a:cxn ang="0">
                  <a:pos x="0" y="0"/>
                </a:cxn>
                <a:cxn ang="0">
                  <a:pos x="0" y="0"/>
                </a:cxn>
                <a:cxn ang="0">
                  <a:pos x="69" y="0"/>
                </a:cxn>
                <a:cxn ang="0">
                  <a:pos x="69" y="284"/>
                </a:cxn>
                <a:cxn ang="0">
                  <a:pos x="0" y="284"/>
                </a:cxn>
                <a:cxn ang="0">
                  <a:pos x="0" y="0"/>
                </a:cxn>
              </a:cxnLst>
              <a:rect l="0" t="0" r="r" b="b"/>
              <a:pathLst>
                <a:path w="71" h="284">
                  <a:moveTo>
                    <a:pt x="0" y="0"/>
                  </a:moveTo>
                  <a:lnTo>
                    <a:pt x="71" y="0"/>
                  </a:lnTo>
                  <a:lnTo>
                    <a:pt x="71" y="284"/>
                  </a:lnTo>
                  <a:lnTo>
                    <a:pt x="0" y="284"/>
                  </a:lnTo>
                  <a:lnTo>
                    <a:pt x="0" y="0"/>
                  </a:lnTo>
                  <a:close/>
                  <a:moveTo>
                    <a:pt x="0" y="0"/>
                  </a:moveTo>
                  <a:lnTo>
                    <a:pt x="69" y="0"/>
                  </a:lnTo>
                  <a:lnTo>
                    <a:pt x="69" y="284"/>
                  </a:lnTo>
                  <a:lnTo>
                    <a:pt x="0" y="284"/>
                  </a:lnTo>
                  <a:lnTo>
                    <a:pt x="0" y="0"/>
                  </a:lnTo>
                  <a:close/>
                </a:path>
              </a:pathLst>
            </a:custGeom>
            <a:solidFill>
              <a:srgbClr val="4D4DCC"/>
            </a:solidFill>
            <a:ln w="9525">
              <a:noFill/>
              <a:round/>
              <a:headEnd/>
              <a:tailEnd/>
            </a:ln>
            <a:effectLst/>
          </p:spPr>
          <p:txBody>
            <a:bodyPr wrap="none" anchor="ctr"/>
            <a:lstStyle/>
            <a:p>
              <a:endParaRPr lang="en-IN"/>
            </a:p>
          </p:txBody>
        </p:sp>
        <p:sp>
          <p:nvSpPr>
            <p:cNvPr id="6126" name="Freeform 2030"/>
            <p:cNvSpPr>
              <a:spLocks noChangeArrowheads="1"/>
            </p:cNvSpPr>
            <p:nvPr/>
          </p:nvSpPr>
          <p:spPr bwMode="auto">
            <a:xfrm>
              <a:off x="1541" y="1327"/>
              <a:ext cx="75" cy="312"/>
            </a:xfrm>
            <a:custGeom>
              <a:avLst/>
              <a:gdLst/>
              <a:ahLst/>
              <a:cxnLst>
                <a:cxn ang="0">
                  <a:pos x="0" y="0"/>
                </a:cxn>
                <a:cxn ang="0">
                  <a:pos x="69" y="0"/>
                </a:cxn>
                <a:cxn ang="0">
                  <a:pos x="69" y="284"/>
                </a:cxn>
                <a:cxn ang="0">
                  <a:pos x="0" y="284"/>
                </a:cxn>
                <a:cxn ang="0">
                  <a:pos x="0" y="0"/>
                </a:cxn>
                <a:cxn ang="0">
                  <a:pos x="0" y="0"/>
                </a:cxn>
                <a:cxn ang="0">
                  <a:pos x="67" y="0"/>
                </a:cxn>
                <a:cxn ang="0">
                  <a:pos x="67" y="284"/>
                </a:cxn>
                <a:cxn ang="0">
                  <a:pos x="0" y="284"/>
                </a:cxn>
                <a:cxn ang="0">
                  <a:pos x="0" y="0"/>
                </a:cxn>
              </a:cxnLst>
              <a:rect l="0" t="0" r="r" b="b"/>
              <a:pathLst>
                <a:path w="69" h="284">
                  <a:moveTo>
                    <a:pt x="0" y="0"/>
                  </a:moveTo>
                  <a:lnTo>
                    <a:pt x="69" y="0"/>
                  </a:lnTo>
                  <a:lnTo>
                    <a:pt x="69" y="284"/>
                  </a:lnTo>
                  <a:lnTo>
                    <a:pt x="0" y="284"/>
                  </a:lnTo>
                  <a:lnTo>
                    <a:pt x="0" y="0"/>
                  </a:lnTo>
                  <a:close/>
                  <a:moveTo>
                    <a:pt x="0" y="0"/>
                  </a:moveTo>
                  <a:lnTo>
                    <a:pt x="67" y="0"/>
                  </a:lnTo>
                  <a:lnTo>
                    <a:pt x="67" y="284"/>
                  </a:lnTo>
                  <a:lnTo>
                    <a:pt x="0" y="284"/>
                  </a:lnTo>
                  <a:lnTo>
                    <a:pt x="0" y="0"/>
                  </a:lnTo>
                  <a:close/>
                </a:path>
              </a:pathLst>
            </a:custGeom>
            <a:solidFill>
              <a:srgbClr val="4A4ACD"/>
            </a:solidFill>
            <a:ln w="9525">
              <a:noFill/>
              <a:round/>
              <a:headEnd/>
              <a:tailEnd/>
            </a:ln>
            <a:effectLst/>
          </p:spPr>
          <p:txBody>
            <a:bodyPr wrap="none" anchor="ctr"/>
            <a:lstStyle/>
            <a:p>
              <a:endParaRPr lang="en-IN"/>
            </a:p>
          </p:txBody>
        </p:sp>
        <p:sp>
          <p:nvSpPr>
            <p:cNvPr id="6127" name="Freeform 2031"/>
            <p:cNvSpPr>
              <a:spLocks noChangeArrowheads="1"/>
            </p:cNvSpPr>
            <p:nvPr/>
          </p:nvSpPr>
          <p:spPr bwMode="auto">
            <a:xfrm>
              <a:off x="1541" y="1327"/>
              <a:ext cx="73" cy="312"/>
            </a:xfrm>
            <a:custGeom>
              <a:avLst/>
              <a:gdLst/>
              <a:ahLst/>
              <a:cxnLst>
                <a:cxn ang="0">
                  <a:pos x="0" y="0"/>
                </a:cxn>
                <a:cxn ang="0">
                  <a:pos x="67" y="0"/>
                </a:cxn>
                <a:cxn ang="0">
                  <a:pos x="67" y="284"/>
                </a:cxn>
                <a:cxn ang="0">
                  <a:pos x="0" y="284"/>
                </a:cxn>
                <a:cxn ang="0">
                  <a:pos x="0" y="0"/>
                </a:cxn>
                <a:cxn ang="0">
                  <a:pos x="0" y="0"/>
                </a:cxn>
                <a:cxn ang="0">
                  <a:pos x="65" y="0"/>
                </a:cxn>
                <a:cxn ang="0">
                  <a:pos x="65" y="284"/>
                </a:cxn>
                <a:cxn ang="0">
                  <a:pos x="0" y="284"/>
                </a:cxn>
                <a:cxn ang="0">
                  <a:pos x="0" y="0"/>
                </a:cxn>
              </a:cxnLst>
              <a:rect l="0" t="0" r="r" b="b"/>
              <a:pathLst>
                <a:path w="67" h="284">
                  <a:moveTo>
                    <a:pt x="0" y="0"/>
                  </a:moveTo>
                  <a:lnTo>
                    <a:pt x="67" y="0"/>
                  </a:lnTo>
                  <a:lnTo>
                    <a:pt x="67" y="284"/>
                  </a:lnTo>
                  <a:lnTo>
                    <a:pt x="0" y="284"/>
                  </a:lnTo>
                  <a:lnTo>
                    <a:pt x="0" y="0"/>
                  </a:lnTo>
                  <a:close/>
                  <a:moveTo>
                    <a:pt x="0" y="0"/>
                  </a:moveTo>
                  <a:lnTo>
                    <a:pt x="65" y="0"/>
                  </a:lnTo>
                  <a:lnTo>
                    <a:pt x="65" y="284"/>
                  </a:lnTo>
                  <a:lnTo>
                    <a:pt x="0" y="284"/>
                  </a:lnTo>
                  <a:lnTo>
                    <a:pt x="0" y="0"/>
                  </a:lnTo>
                  <a:close/>
                </a:path>
              </a:pathLst>
            </a:custGeom>
            <a:solidFill>
              <a:srgbClr val="4848CF"/>
            </a:solidFill>
            <a:ln w="9525">
              <a:noFill/>
              <a:round/>
              <a:headEnd/>
              <a:tailEnd/>
            </a:ln>
            <a:effectLst/>
          </p:spPr>
          <p:txBody>
            <a:bodyPr wrap="none" anchor="ctr"/>
            <a:lstStyle/>
            <a:p>
              <a:endParaRPr lang="en-IN"/>
            </a:p>
          </p:txBody>
        </p:sp>
        <p:sp>
          <p:nvSpPr>
            <p:cNvPr id="6128" name="Freeform 2032"/>
            <p:cNvSpPr>
              <a:spLocks noChangeArrowheads="1"/>
            </p:cNvSpPr>
            <p:nvPr/>
          </p:nvSpPr>
          <p:spPr bwMode="auto">
            <a:xfrm>
              <a:off x="1541" y="1327"/>
              <a:ext cx="70" cy="312"/>
            </a:xfrm>
            <a:custGeom>
              <a:avLst/>
              <a:gdLst/>
              <a:ahLst/>
              <a:cxnLst>
                <a:cxn ang="0">
                  <a:pos x="0" y="0"/>
                </a:cxn>
                <a:cxn ang="0">
                  <a:pos x="65" y="0"/>
                </a:cxn>
                <a:cxn ang="0">
                  <a:pos x="65" y="284"/>
                </a:cxn>
                <a:cxn ang="0">
                  <a:pos x="0" y="284"/>
                </a:cxn>
                <a:cxn ang="0">
                  <a:pos x="0" y="0"/>
                </a:cxn>
                <a:cxn ang="0">
                  <a:pos x="0" y="0"/>
                </a:cxn>
                <a:cxn ang="0">
                  <a:pos x="63" y="0"/>
                </a:cxn>
                <a:cxn ang="0">
                  <a:pos x="63" y="284"/>
                </a:cxn>
                <a:cxn ang="0">
                  <a:pos x="0" y="284"/>
                </a:cxn>
                <a:cxn ang="0">
                  <a:pos x="0" y="0"/>
                </a:cxn>
              </a:cxnLst>
              <a:rect l="0" t="0" r="r" b="b"/>
              <a:pathLst>
                <a:path w="65" h="284">
                  <a:moveTo>
                    <a:pt x="0" y="0"/>
                  </a:moveTo>
                  <a:lnTo>
                    <a:pt x="65" y="0"/>
                  </a:lnTo>
                  <a:lnTo>
                    <a:pt x="65" y="284"/>
                  </a:lnTo>
                  <a:lnTo>
                    <a:pt x="0" y="284"/>
                  </a:lnTo>
                  <a:lnTo>
                    <a:pt x="0" y="0"/>
                  </a:lnTo>
                  <a:close/>
                  <a:moveTo>
                    <a:pt x="0" y="0"/>
                  </a:moveTo>
                  <a:lnTo>
                    <a:pt x="63" y="0"/>
                  </a:lnTo>
                  <a:lnTo>
                    <a:pt x="63" y="284"/>
                  </a:lnTo>
                  <a:lnTo>
                    <a:pt x="0" y="284"/>
                  </a:lnTo>
                  <a:lnTo>
                    <a:pt x="0" y="0"/>
                  </a:lnTo>
                  <a:close/>
                </a:path>
              </a:pathLst>
            </a:custGeom>
            <a:solidFill>
              <a:srgbClr val="4646D0"/>
            </a:solidFill>
            <a:ln w="9525">
              <a:noFill/>
              <a:round/>
              <a:headEnd/>
              <a:tailEnd/>
            </a:ln>
            <a:effectLst/>
          </p:spPr>
          <p:txBody>
            <a:bodyPr wrap="none" anchor="ctr"/>
            <a:lstStyle/>
            <a:p>
              <a:endParaRPr lang="en-IN"/>
            </a:p>
          </p:txBody>
        </p:sp>
        <p:sp>
          <p:nvSpPr>
            <p:cNvPr id="6129" name="Freeform 2033"/>
            <p:cNvSpPr>
              <a:spLocks noChangeArrowheads="1"/>
            </p:cNvSpPr>
            <p:nvPr/>
          </p:nvSpPr>
          <p:spPr bwMode="auto">
            <a:xfrm>
              <a:off x="1541" y="1327"/>
              <a:ext cx="68" cy="312"/>
            </a:xfrm>
            <a:custGeom>
              <a:avLst/>
              <a:gdLst/>
              <a:ahLst/>
              <a:cxnLst>
                <a:cxn ang="0">
                  <a:pos x="0" y="0"/>
                </a:cxn>
                <a:cxn ang="0">
                  <a:pos x="63" y="0"/>
                </a:cxn>
                <a:cxn ang="0">
                  <a:pos x="63" y="284"/>
                </a:cxn>
                <a:cxn ang="0">
                  <a:pos x="0" y="284"/>
                </a:cxn>
                <a:cxn ang="0">
                  <a:pos x="0" y="0"/>
                </a:cxn>
                <a:cxn ang="0">
                  <a:pos x="0" y="0"/>
                </a:cxn>
                <a:cxn ang="0">
                  <a:pos x="61" y="0"/>
                </a:cxn>
                <a:cxn ang="0">
                  <a:pos x="61" y="284"/>
                </a:cxn>
                <a:cxn ang="0">
                  <a:pos x="0" y="284"/>
                </a:cxn>
                <a:cxn ang="0">
                  <a:pos x="0" y="0"/>
                </a:cxn>
              </a:cxnLst>
              <a:rect l="0" t="0" r="r" b="b"/>
              <a:pathLst>
                <a:path w="63" h="284">
                  <a:moveTo>
                    <a:pt x="0" y="0"/>
                  </a:moveTo>
                  <a:lnTo>
                    <a:pt x="63" y="0"/>
                  </a:lnTo>
                  <a:lnTo>
                    <a:pt x="63" y="284"/>
                  </a:lnTo>
                  <a:lnTo>
                    <a:pt x="0" y="284"/>
                  </a:lnTo>
                  <a:lnTo>
                    <a:pt x="0" y="0"/>
                  </a:lnTo>
                  <a:close/>
                  <a:moveTo>
                    <a:pt x="0" y="0"/>
                  </a:moveTo>
                  <a:lnTo>
                    <a:pt x="61" y="0"/>
                  </a:lnTo>
                  <a:lnTo>
                    <a:pt x="61" y="284"/>
                  </a:lnTo>
                  <a:lnTo>
                    <a:pt x="0" y="284"/>
                  </a:lnTo>
                  <a:lnTo>
                    <a:pt x="0" y="0"/>
                  </a:lnTo>
                  <a:close/>
                </a:path>
              </a:pathLst>
            </a:custGeom>
            <a:solidFill>
              <a:srgbClr val="4444D1"/>
            </a:solidFill>
            <a:ln w="9525">
              <a:noFill/>
              <a:round/>
              <a:headEnd/>
              <a:tailEnd/>
            </a:ln>
            <a:effectLst/>
          </p:spPr>
          <p:txBody>
            <a:bodyPr wrap="none" anchor="ctr"/>
            <a:lstStyle/>
            <a:p>
              <a:endParaRPr lang="en-IN"/>
            </a:p>
          </p:txBody>
        </p:sp>
        <p:sp>
          <p:nvSpPr>
            <p:cNvPr id="6130" name="Freeform 2034"/>
            <p:cNvSpPr>
              <a:spLocks noChangeArrowheads="1"/>
            </p:cNvSpPr>
            <p:nvPr/>
          </p:nvSpPr>
          <p:spPr bwMode="auto">
            <a:xfrm>
              <a:off x="1541" y="1327"/>
              <a:ext cx="66" cy="312"/>
            </a:xfrm>
            <a:custGeom>
              <a:avLst/>
              <a:gdLst/>
              <a:ahLst/>
              <a:cxnLst>
                <a:cxn ang="0">
                  <a:pos x="0" y="0"/>
                </a:cxn>
                <a:cxn ang="0">
                  <a:pos x="61" y="0"/>
                </a:cxn>
                <a:cxn ang="0">
                  <a:pos x="61" y="284"/>
                </a:cxn>
                <a:cxn ang="0">
                  <a:pos x="0" y="284"/>
                </a:cxn>
                <a:cxn ang="0">
                  <a:pos x="0" y="0"/>
                </a:cxn>
                <a:cxn ang="0">
                  <a:pos x="0" y="0"/>
                </a:cxn>
                <a:cxn ang="0">
                  <a:pos x="59" y="0"/>
                </a:cxn>
                <a:cxn ang="0">
                  <a:pos x="59" y="284"/>
                </a:cxn>
                <a:cxn ang="0">
                  <a:pos x="0" y="284"/>
                </a:cxn>
                <a:cxn ang="0">
                  <a:pos x="0" y="0"/>
                </a:cxn>
              </a:cxnLst>
              <a:rect l="0" t="0" r="r" b="b"/>
              <a:pathLst>
                <a:path w="61" h="284">
                  <a:moveTo>
                    <a:pt x="0" y="0"/>
                  </a:moveTo>
                  <a:lnTo>
                    <a:pt x="61" y="0"/>
                  </a:lnTo>
                  <a:lnTo>
                    <a:pt x="61" y="284"/>
                  </a:lnTo>
                  <a:lnTo>
                    <a:pt x="0" y="284"/>
                  </a:lnTo>
                  <a:lnTo>
                    <a:pt x="0" y="0"/>
                  </a:lnTo>
                  <a:close/>
                  <a:moveTo>
                    <a:pt x="0" y="0"/>
                  </a:moveTo>
                  <a:lnTo>
                    <a:pt x="59" y="0"/>
                  </a:lnTo>
                  <a:lnTo>
                    <a:pt x="59" y="284"/>
                  </a:lnTo>
                  <a:lnTo>
                    <a:pt x="0" y="284"/>
                  </a:lnTo>
                  <a:lnTo>
                    <a:pt x="0" y="0"/>
                  </a:lnTo>
                  <a:close/>
                </a:path>
              </a:pathLst>
            </a:custGeom>
            <a:solidFill>
              <a:srgbClr val="4242D3"/>
            </a:solidFill>
            <a:ln w="9525">
              <a:noFill/>
              <a:round/>
              <a:headEnd/>
              <a:tailEnd/>
            </a:ln>
            <a:effectLst/>
          </p:spPr>
          <p:txBody>
            <a:bodyPr wrap="none" anchor="ctr"/>
            <a:lstStyle/>
            <a:p>
              <a:endParaRPr lang="en-IN"/>
            </a:p>
          </p:txBody>
        </p:sp>
        <p:sp>
          <p:nvSpPr>
            <p:cNvPr id="6131" name="Freeform 2035"/>
            <p:cNvSpPr>
              <a:spLocks noChangeArrowheads="1"/>
            </p:cNvSpPr>
            <p:nvPr/>
          </p:nvSpPr>
          <p:spPr bwMode="auto">
            <a:xfrm>
              <a:off x="1541" y="1327"/>
              <a:ext cx="64" cy="312"/>
            </a:xfrm>
            <a:custGeom>
              <a:avLst/>
              <a:gdLst/>
              <a:ahLst/>
              <a:cxnLst>
                <a:cxn ang="0">
                  <a:pos x="0" y="0"/>
                </a:cxn>
                <a:cxn ang="0">
                  <a:pos x="59" y="0"/>
                </a:cxn>
                <a:cxn ang="0">
                  <a:pos x="59" y="284"/>
                </a:cxn>
                <a:cxn ang="0">
                  <a:pos x="0" y="284"/>
                </a:cxn>
                <a:cxn ang="0">
                  <a:pos x="0" y="0"/>
                </a:cxn>
                <a:cxn ang="0">
                  <a:pos x="0" y="0"/>
                </a:cxn>
                <a:cxn ang="0">
                  <a:pos x="57" y="0"/>
                </a:cxn>
                <a:cxn ang="0">
                  <a:pos x="57" y="284"/>
                </a:cxn>
                <a:cxn ang="0">
                  <a:pos x="0" y="284"/>
                </a:cxn>
                <a:cxn ang="0">
                  <a:pos x="0" y="0"/>
                </a:cxn>
              </a:cxnLst>
              <a:rect l="0" t="0" r="r" b="b"/>
              <a:pathLst>
                <a:path w="59" h="284">
                  <a:moveTo>
                    <a:pt x="0" y="0"/>
                  </a:moveTo>
                  <a:lnTo>
                    <a:pt x="59" y="0"/>
                  </a:lnTo>
                  <a:lnTo>
                    <a:pt x="59" y="284"/>
                  </a:lnTo>
                  <a:lnTo>
                    <a:pt x="0" y="284"/>
                  </a:lnTo>
                  <a:lnTo>
                    <a:pt x="0" y="0"/>
                  </a:lnTo>
                  <a:close/>
                  <a:moveTo>
                    <a:pt x="0" y="0"/>
                  </a:moveTo>
                  <a:lnTo>
                    <a:pt x="57" y="0"/>
                  </a:lnTo>
                  <a:lnTo>
                    <a:pt x="57" y="284"/>
                  </a:lnTo>
                  <a:lnTo>
                    <a:pt x="0" y="284"/>
                  </a:lnTo>
                  <a:lnTo>
                    <a:pt x="0" y="0"/>
                  </a:lnTo>
                  <a:close/>
                </a:path>
              </a:pathLst>
            </a:custGeom>
            <a:solidFill>
              <a:srgbClr val="4040D4"/>
            </a:solidFill>
            <a:ln w="9525">
              <a:noFill/>
              <a:round/>
              <a:headEnd/>
              <a:tailEnd/>
            </a:ln>
            <a:effectLst/>
          </p:spPr>
          <p:txBody>
            <a:bodyPr wrap="none" anchor="ctr"/>
            <a:lstStyle/>
            <a:p>
              <a:endParaRPr lang="en-IN"/>
            </a:p>
          </p:txBody>
        </p:sp>
        <p:sp>
          <p:nvSpPr>
            <p:cNvPr id="6132" name="Freeform 2036"/>
            <p:cNvSpPr>
              <a:spLocks noChangeArrowheads="1"/>
            </p:cNvSpPr>
            <p:nvPr/>
          </p:nvSpPr>
          <p:spPr bwMode="auto">
            <a:xfrm>
              <a:off x="1541" y="1327"/>
              <a:ext cx="62" cy="312"/>
            </a:xfrm>
            <a:custGeom>
              <a:avLst/>
              <a:gdLst/>
              <a:ahLst/>
              <a:cxnLst>
                <a:cxn ang="0">
                  <a:pos x="0" y="0"/>
                </a:cxn>
                <a:cxn ang="0">
                  <a:pos x="57" y="0"/>
                </a:cxn>
                <a:cxn ang="0">
                  <a:pos x="57" y="284"/>
                </a:cxn>
                <a:cxn ang="0">
                  <a:pos x="0" y="284"/>
                </a:cxn>
                <a:cxn ang="0">
                  <a:pos x="0" y="0"/>
                </a:cxn>
                <a:cxn ang="0">
                  <a:pos x="0" y="0"/>
                </a:cxn>
                <a:cxn ang="0">
                  <a:pos x="55" y="0"/>
                </a:cxn>
                <a:cxn ang="0">
                  <a:pos x="55" y="284"/>
                </a:cxn>
                <a:cxn ang="0">
                  <a:pos x="0" y="284"/>
                </a:cxn>
                <a:cxn ang="0">
                  <a:pos x="0" y="0"/>
                </a:cxn>
              </a:cxnLst>
              <a:rect l="0" t="0" r="r" b="b"/>
              <a:pathLst>
                <a:path w="57" h="284">
                  <a:moveTo>
                    <a:pt x="0" y="0"/>
                  </a:moveTo>
                  <a:lnTo>
                    <a:pt x="57" y="0"/>
                  </a:lnTo>
                  <a:lnTo>
                    <a:pt x="57" y="284"/>
                  </a:lnTo>
                  <a:lnTo>
                    <a:pt x="0" y="284"/>
                  </a:lnTo>
                  <a:lnTo>
                    <a:pt x="0" y="0"/>
                  </a:lnTo>
                  <a:close/>
                  <a:moveTo>
                    <a:pt x="0" y="0"/>
                  </a:moveTo>
                  <a:lnTo>
                    <a:pt x="55" y="0"/>
                  </a:lnTo>
                  <a:lnTo>
                    <a:pt x="55" y="284"/>
                  </a:lnTo>
                  <a:lnTo>
                    <a:pt x="0" y="284"/>
                  </a:lnTo>
                  <a:lnTo>
                    <a:pt x="0" y="0"/>
                  </a:lnTo>
                  <a:close/>
                </a:path>
              </a:pathLst>
            </a:custGeom>
            <a:solidFill>
              <a:srgbClr val="3E3ED5"/>
            </a:solidFill>
            <a:ln w="9525">
              <a:noFill/>
              <a:round/>
              <a:headEnd/>
              <a:tailEnd/>
            </a:ln>
            <a:effectLst/>
          </p:spPr>
          <p:txBody>
            <a:bodyPr wrap="none" anchor="ctr"/>
            <a:lstStyle/>
            <a:p>
              <a:endParaRPr lang="en-IN"/>
            </a:p>
          </p:txBody>
        </p:sp>
        <p:sp>
          <p:nvSpPr>
            <p:cNvPr id="6133" name="Freeform 2037"/>
            <p:cNvSpPr>
              <a:spLocks noChangeArrowheads="1"/>
            </p:cNvSpPr>
            <p:nvPr/>
          </p:nvSpPr>
          <p:spPr bwMode="auto">
            <a:xfrm>
              <a:off x="1541" y="1327"/>
              <a:ext cx="59" cy="312"/>
            </a:xfrm>
            <a:custGeom>
              <a:avLst/>
              <a:gdLst/>
              <a:ahLst/>
              <a:cxnLst>
                <a:cxn ang="0">
                  <a:pos x="0" y="0"/>
                </a:cxn>
                <a:cxn ang="0">
                  <a:pos x="55" y="0"/>
                </a:cxn>
                <a:cxn ang="0">
                  <a:pos x="55" y="284"/>
                </a:cxn>
                <a:cxn ang="0">
                  <a:pos x="0" y="284"/>
                </a:cxn>
                <a:cxn ang="0">
                  <a:pos x="0" y="0"/>
                </a:cxn>
                <a:cxn ang="0">
                  <a:pos x="0" y="0"/>
                </a:cxn>
                <a:cxn ang="0">
                  <a:pos x="54" y="0"/>
                </a:cxn>
                <a:cxn ang="0">
                  <a:pos x="54" y="284"/>
                </a:cxn>
                <a:cxn ang="0">
                  <a:pos x="0" y="284"/>
                </a:cxn>
                <a:cxn ang="0">
                  <a:pos x="0" y="0"/>
                </a:cxn>
              </a:cxnLst>
              <a:rect l="0" t="0" r="r" b="b"/>
              <a:pathLst>
                <a:path w="55" h="284">
                  <a:moveTo>
                    <a:pt x="0" y="0"/>
                  </a:moveTo>
                  <a:lnTo>
                    <a:pt x="55" y="0"/>
                  </a:lnTo>
                  <a:lnTo>
                    <a:pt x="55" y="284"/>
                  </a:lnTo>
                  <a:lnTo>
                    <a:pt x="0" y="284"/>
                  </a:lnTo>
                  <a:lnTo>
                    <a:pt x="0" y="0"/>
                  </a:lnTo>
                  <a:close/>
                  <a:moveTo>
                    <a:pt x="0" y="0"/>
                  </a:moveTo>
                  <a:lnTo>
                    <a:pt x="54" y="0"/>
                  </a:lnTo>
                  <a:lnTo>
                    <a:pt x="54" y="284"/>
                  </a:lnTo>
                  <a:lnTo>
                    <a:pt x="0" y="284"/>
                  </a:lnTo>
                  <a:lnTo>
                    <a:pt x="0" y="0"/>
                  </a:lnTo>
                  <a:close/>
                </a:path>
              </a:pathLst>
            </a:custGeom>
            <a:solidFill>
              <a:srgbClr val="3C3CD7"/>
            </a:solidFill>
            <a:ln w="9525">
              <a:noFill/>
              <a:round/>
              <a:headEnd/>
              <a:tailEnd/>
            </a:ln>
            <a:effectLst/>
          </p:spPr>
          <p:txBody>
            <a:bodyPr wrap="none" anchor="ctr"/>
            <a:lstStyle/>
            <a:p>
              <a:endParaRPr lang="en-IN"/>
            </a:p>
          </p:txBody>
        </p:sp>
        <p:sp>
          <p:nvSpPr>
            <p:cNvPr id="6134" name="Freeform 2038"/>
            <p:cNvSpPr>
              <a:spLocks noChangeArrowheads="1"/>
            </p:cNvSpPr>
            <p:nvPr/>
          </p:nvSpPr>
          <p:spPr bwMode="auto">
            <a:xfrm>
              <a:off x="1541" y="1327"/>
              <a:ext cx="58" cy="312"/>
            </a:xfrm>
            <a:custGeom>
              <a:avLst/>
              <a:gdLst/>
              <a:ahLst/>
              <a:cxnLst>
                <a:cxn ang="0">
                  <a:pos x="0" y="0"/>
                </a:cxn>
                <a:cxn ang="0">
                  <a:pos x="54" y="0"/>
                </a:cxn>
                <a:cxn ang="0">
                  <a:pos x="54" y="284"/>
                </a:cxn>
                <a:cxn ang="0">
                  <a:pos x="0" y="284"/>
                </a:cxn>
                <a:cxn ang="0">
                  <a:pos x="0" y="0"/>
                </a:cxn>
                <a:cxn ang="0">
                  <a:pos x="0" y="0"/>
                </a:cxn>
                <a:cxn ang="0">
                  <a:pos x="52" y="0"/>
                </a:cxn>
                <a:cxn ang="0">
                  <a:pos x="52" y="284"/>
                </a:cxn>
                <a:cxn ang="0">
                  <a:pos x="0" y="284"/>
                </a:cxn>
                <a:cxn ang="0">
                  <a:pos x="0" y="0"/>
                </a:cxn>
              </a:cxnLst>
              <a:rect l="0" t="0" r="r" b="b"/>
              <a:pathLst>
                <a:path w="54" h="284">
                  <a:moveTo>
                    <a:pt x="0" y="0"/>
                  </a:moveTo>
                  <a:lnTo>
                    <a:pt x="54" y="0"/>
                  </a:lnTo>
                  <a:lnTo>
                    <a:pt x="54" y="284"/>
                  </a:lnTo>
                  <a:lnTo>
                    <a:pt x="0" y="284"/>
                  </a:lnTo>
                  <a:lnTo>
                    <a:pt x="0" y="0"/>
                  </a:lnTo>
                  <a:close/>
                  <a:moveTo>
                    <a:pt x="0" y="0"/>
                  </a:moveTo>
                  <a:lnTo>
                    <a:pt x="52" y="0"/>
                  </a:lnTo>
                  <a:lnTo>
                    <a:pt x="52" y="284"/>
                  </a:lnTo>
                  <a:lnTo>
                    <a:pt x="0" y="284"/>
                  </a:lnTo>
                  <a:lnTo>
                    <a:pt x="0" y="0"/>
                  </a:lnTo>
                  <a:close/>
                </a:path>
              </a:pathLst>
            </a:custGeom>
            <a:solidFill>
              <a:srgbClr val="3A3AD8"/>
            </a:solidFill>
            <a:ln w="9525">
              <a:noFill/>
              <a:round/>
              <a:headEnd/>
              <a:tailEnd/>
            </a:ln>
            <a:effectLst/>
          </p:spPr>
          <p:txBody>
            <a:bodyPr wrap="none" anchor="ctr"/>
            <a:lstStyle/>
            <a:p>
              <a:endParaRPr lang="en-IN"/>
            </a:p>
          </p:txBody>
        </p:sp>
        <p:sp>
          <p:nvSpPr>
            <p:cNvPr id="6135" name="Freeform 2039"/>
            <p:cNvSpPr>
              <a:spLocks noChangeArrowheads="1"/>
            </p:cNvSpPr>
            <p:nvPr/>
          </p:nvSpPr>
          <p:spPr bwMode="auto">
            <a:xfrm>
              <a:off x="1541" y="1327"/>
              <a:ext cx="56" cy="312"/>
            </a:xfrm>
            <a:custGeom>
              <a:avLst/>
              <a:gdLst/>
              <a:ahLst/>
              <a:cxnLst>
                <a:cxn ang="0">
                  <a:pos x="0" y="0"/>
                </a:cxn>
                <a:cxn ang="0">
                  <a:pos x="52" y="0"/>
                </a:cxn>
                <a:cxn ang="0">
                  <a:pos x="52" y="284"/>
                </a:cxn>
                <a:cxn ang="0">
                  <a:pos x="0" y="284"/>
                </a:cxn>
                <a:cxn ang="0">
                  <a:pos x="0" y="0"/>
                </a:cxn>
                <a:cxn ang="0">
                  <a:pos x="0" y="0"/>
                </a:cxn>
                <a:cxn ang="0">
                  <a:pos x="50" y="0"/>
                </a:cxn>
                <a:cxn ang="0">
                  <a:pos x="50" y="284"/>
                </a:cxn>
                <a:cxn ang="0">
                  <a:pos x="0" y="284"/>
                </a:cxn>
                <a:cxn ang="0">
                  <a:pos x="0" y="0"/>
                </a:cxn>
              </a:cxnLst>
              <a:rect l="0" t="0" r="r" b="b"/>
              <a:pathLst>
                <a:path w="52" h="284">
                  <a:moveTo>
                    <a:pt x="0" y="0"/>
                  </a:moveTo>
                  <a:lnTo>
                    <a:pt x="52" y="0"/>
                  </a:lnTo>
                  <a:lnTo>
                    <a:pt x="52" y="284"/>
                  </a:lnTo>
                  <a:lnTo>
                    <a:pt x="0" y="284"/>
                  </a:lnTo>
                  <a:lnTo>
                    <a:pt x="0" y="0"/>
                  </a:lnTo>
                  <a:close/>
                  <a:moveTo>
                    <a:pt x="0" y="0"/>
                  </a:moveTo>
                  <a:lnTo>
                    <a:pt x="50" y="0"/>
                  </a:lnTo>
                  <a:lnTo>
                    <a:pt x="50" y="284"/>
                  </a:lnTo>
                  <a:lnTo>
                    <a:pt x="0" y="284"/>
                  </a:lnTo>
                  <a:lnTo>
                    <a:pt x="0" y="0"/>
                  </a:lnTo>
                  <a:close/>
                </a:path>
              </a:pathLst>
            </a:custGeom>
            <a:solidFill>
              <a:srgbClr val="3838D9"/>
            </a:solidFill>
            <a:ln w="9525">
              <a:noFill/>
              <a:round/>
              <a:headEnd/>
              <a:tailEnd/>
            </a:ln>
            <a:effectLst/>
          </p:spPr>
          <p:txBody>
            <a:bodyPr wrap="none" anchor="ctr"/>
            <a:lstStyle/>
            <a:p>
              <a:endParaRPr lang="en-IN"/>
            </a:p>
          </p:txBody>
        </p:sp>
        <p:sp>
          <p:nvSpPr>
            <p:cNvPr id="6136" name="Freeform 2040"/>
            <p:cNvSpPr>
              <a:spLocks noChangeArrowheads="1"/>
            </p:cNvSpPr>
            <p:nvPr/>
          </p:nvSpPr>
          <p:spPr bwMode="auto">
            <a:xfrm>
              <a:off x="1541" y="1327"/>
              <a:ext cx="54" cy="312"/>
            </a:xfrm>
            <a:custGeom>
              <a:avLst/>
              <a:gdLst/>
              <a:ahLst/>
              <a:cxnLst>
                <a:cxn ang="0">
                  <a:pos x="0" y="0"/>
                </a:cxn>
                <a:cxn ang="0">
                  <a:pos x="50" y="0"/>
                </a:cxn>
                <a:cxn ang="0">
                  <a:pos x="50" y="284"/>
                </a:cxn>
                <a:cxn ang="0">
                  <a:pos x="0" y="284"/>
                </a:cxn>
                <a:cxn ang="0">
                  <a:pos x="0" y="0"/>
                </a:cxn>
                <a:cxn ang="0">
                  <a:pos x="0" y="0"/>
                </a:cxn>
                <a:cxn ang="0">
                  <a:pos x="48" y="0"/>
                </a:cxn>
                <a:cxn ang="0">
                  <a:pos x="48" y="284"/>
                </a:cxn>
                <a:cxn ang="0">
                  <a:pos x="0" y="284"/>
                </a:cxn>
                <a:cxn ang="0">
                  <a:pos x="0" y="0"/>
                </a:cxn>
              </a:cxnLst>
              <a:rect l="0" t="0" r="r" b="b"/>
              <a:pathLst>
                <a:path w="50" h="284">
                  <a:moveTo>
                    <a:pt x="0" y="0"/>
                  </a:moveTo>
                  <a:lnTo>
                    <a:pt x="50" y="0"/>
                  </a:lnTo>
                  <a:lnTo>
                    <a:pt x="50" y="284"/>
                  </a:lnTo>
                  <a:lnTo>
                    <a:pt x="0" y="284"/>
                  </a:lnTo>
                  <a:lnTo>
                    <a:pt x="0" y="0"/>
                  </a:lnTo>
                  <a:close/>
                  <a:moveTo>
                    <a:pt x="0" y="0"/>
                  </a:moveTo>
                  <a:lnTo>
                    <a:pt x="48" y="0"/>
                  </a:lnTo>
                  <a:lnTo>
                    <a:pt x="48" y="284"/>
                  </a:lnTo>
                  <a:lnTo>
                    <a:pt x="0" y="284"/>
                  </a:lnTo>
                  <a:lnTo>
                    <a:pt x="0" y="0"/>
                  </a:lnTo>
                  <a:close/>
                </a:path>
              </a:pathLst>
            </a:custGeom>
            <a:solidFill>
              <a:srgbClr val="3636DB"/>
            </a:solidFill>
            <a:ln w="9525">
              <a:noFill/>
              <a:round/>
              <a:headEnd/>
              <a:tailEnd/>
            </a:ln>
            <a:effectLst/>
          </p:spPr>
          <p:txBody>
            <a:bodyPr wrap="none" anchor="ctr"/>
            <a:lstStyle/>
            <a:p>
              <a:endParaRPr lang="en-IN"/>
            </a:p>
          </p:txBody>
        </p:sp>
        <p:sp>
          <p:nvSpPr>
            <p:cNvPr id="6137" name="Freeform 2041"/>
            <p:cNvSpPr>
              <a:spLocks noChangeArrowheads="1"/>
            </p:cNvSpPr>
            <p:nvPr/>
          </p:nvSpPr>
          <p:spPr bwMode="auto">
            <a:xfrm>
              <a:off x="1541" y="1327"/>
              <a:ext cx="52" cy="312"/>
            </a:xfrm>
            <a:custGeom>
              <a:avLst/>
              <a:gdLst/>
              <a:ahLst/>
              <a:cxnLst>
                <a:cxn ang="0">
                  <a:pos x="0" y="0"/>
                </a:cxn>
                <a:cxn ang="0">
                  <a:pos x="48" y="0"/>
                </a:cxn>
                <a:cxn ang="0">
                  <a:pos x="48" y="284"/>
                </a:cxn>
                <a:cxn ang="0">
                  <a:pos x="0" y="284"/>
                </a:cxn>
                <a:cxn ang="0">
                  <a:pos x="0" y="0"/>
                </a:cxn>
                <a:cxn ang="0">
                  <a:pos x="0" y="0"/>
                </a:cxn>
                <a:cxn ang="0">
                  <a:pos x="46" y="0"/>
                </a:cxn>
                <a:cxn ang="0">
                  <a:pos x="46" y="284"/>
                </a:cxn>
                <a:cxn ang="0">
                  <a:pos x="0" y="284"/>
                </a:cxn>
                <a:cxn ang="0">
                  <a:pos x="0" y="0"/>
                </a:cxn>
              </a:cxnLst>
              <a:rect l="0" t="0" r="r" b="b"/>
              <a:pathLst>
                <a:path w="48" h="284">
                  <a:moveTo>
                    <a:pt x="0" y="0"/>
                  </a:moveTo>
                  <a:lnTo>
                    <a:pt x="48" y="0"/>
                  </a:lnTo>
                  <a:lnTo>
                    <a:pt x="48" y="284"/>
                  </a:lnTo>
                  <a:lnTo>
                    <a:pt x="0" y="284"/>
                  </a:lnTo>
                  <a:lnTo>
                    <a:pt x="0" y="0"/>
                  </a:lnTo>
                  <a:close/>
                  <a:moveTo>
                    <a:pt x="0" y="0"/>
                  </a:moveTo>
                  <a:lnTo>
                    <a:pt x="46" y="0"/>
                  </a:lnTo>
                  <a:lnTo>
                    <a:pt x="46" y="284"/>
                  </a:lnTo>
                  <a:lnTo>
                    <a:pt x="0" y="284"/>
                  </a:lnTo>
                  <a:lnTo>
                    <a:pt x="0" y="0"/>
                  </a:lnTo>
                  <a:close/>
                </a:path>
              </a:pathLst>
            </a:custGeom>
            <a:solidFill>
              <a:srgbClr val="3434DC"/>
            </a:solidFill>
            <a:ln w="9525">
              <a:noFill/>
              <a:round/>
              <a:headEnd/>
              <a:tailEnd/>
            </a:ln>
            <a:effectLst/>
          </p:spPr>
          <p:txBody>
            <a:bodyPr wrap="none" anchor="ctr"/>
            <a:lstStyle/>
            <a:p>
              <a:endParaRPr lang="en-IN"/>
            </a:p>
          </p:txBody>
        </p:sp>
        <p:sp>
          <p:nvSpPr>
            <p:cNvPr id="6138" name="Freeform 2042"/>
            <p:cNvSpPr>
              <a:spLocks noChangeArrowheads="1"/>
            </p:cNvSpPr>
            <p:nvPr/>
          </p:nvSpPr>
          <p:spPr bwMode="auto">
            <a:xfrm>
              <a:off x="1541" y="1327"/>
              <a:ext cx="50" cy="312"/>
            </a:xfrm>
            <a:custGeom>
              <a:avLst/>
              <a:gdLst/>
              <a:ahLst/>
              <a:cxnLst>
                <a:cxn ang="0">
                  <a:pos x="0" y="0"/>
                </a:cxn>
                <a:cxn ang="0">
                  <a:pos x="46" y="0"/>
                </a:cxn>
                <a:cxn ang="0">
                  <a:pos x="46" y="284"/>
                </a:cxn>
                <a:cxn ang="0">
                  <a:pos x="0" y="284"/>
                </a:cxn>
                <a:cxn ang="0">
                  <a:pos x="0" y="0"/>
                </a:cxn>
                <a:cxn ang="0">
                  <a:pos x="0" y="0"/>
                </a:cxn>
                <a:cxn ang="0">
                  <a:pos x="44" y="0"/>
                </a:cxn>
                <a:cxn ang="0">
                  <a:pos x="44" y="284"/>
                </a:cxn>
                <a:cxn ang="0">
                  <a:pos x="0" y="284"/>
                </a:cxn>
                <a:cxn ang="0">
                  <a:pos x="0" y="0"/>
                </a:cxn>
              </a:cxnLst>
              <a:rect l="0" t="0" r="r" b="b"/>
              <a:pathLst>
                <a:path w="46" h="284">
                  <a:moveTo>
                    <a:pt x="0" y="0"/>
                  </a:moveTo>
                  <a:lnTo>
                    <a:pt x="46" y="0"/>
                  </a:lnTo>
                  <a:lnTo>
                    <a:pt x="46" y="284"/>
                  </a:lnTo>
                  <a:lnTo>
                    <a:pt x="0" y="284"/>
                  </a:lnTo>
                  <a:lnTo>
                    <a:pt x="0" y="0"/>
                  </a:lnTo>
                  <a:close/>
                  <a:moveTo>
                    <a:pt x="0" y="0"/>
                  </a:moveTo>
                  <a:lnTo>
                    <a:pt x="44" y="0"/>
                  </a:lnTo>
                  <a:lnTo>
                    <a:pt x="44" y="284"/>
                  </a:lnTo>
                  <a:lnTo>
                    <a:pt x="0" y="284"/>
                  </a:lnTo>
                  <a:lnTo>
                    <a:pt x="0" y="0"/>
                  </a:lnTo>
                  <a:close/>
                </a:path>
              </a:pathLst>
            </a:custGeom>
            <a:solidFill>
              <a:srgbClr val="3232DD"/>
            </a:solidFill>
            <a:ln w="9525">
              <a:noFill/>
              <a:round/>
              <a:headEnd/>
              <a:tailEnd/>
            </a:ln>
            <a:effectLst/>
          </p:spPr>
          <p:txBody>
            <a:bodyPr wrap="none" anchor="ctr"/>
            <a:lstStyle/>
            <a:p>
              <a:endParaRPr lang="en-IN"/>
            </a:p>
          </p:txBody>
        </p:sp>
        <p:sp>
          <p:nvSpPr>
            <p:cNvPr id="6139" name="Freeform 2043"/>
            <p:cNvSpPr>
              <a:spLocks noChangeArrowheads="1"/>
            </p:cNvSpPr>
            <p:nvPr/>
          </p:nvSpPr>
          <p:spPr bwMode="auto">
            <a:xfrm>
              <a:off x="1541" y="1327"/>
              <a:ext cx="47" cy="312"/>
            </a:xfrm>
            <a:custGeom>
              <a:avLst/>
              <a:gdLst/>
              <a:ahLst/>
              <a:cxnLst>
                <a:cxn ang="0">
                  <a:pos x="0" y="0"/>
                </a:cxn>
                <a:cxn ang="0">
                  <a:pos x="44" y="0"/>
                </a:cxn>
                <a:cxn ang="0">
                  <a:pos x="44" y="284"/>
                </a:cxn>
                <a:cxn ang="0">
                  <a:pos x="0" y="284"/>
                </a:cxn>
                <a:cxn ang="0">
                  <a:pos x="0" y="0"/>
                </a:cxn>
                <a:cxn ang="0">
                  <a:pos x="0" y="0"/>
                </a:cxn>
                <a:cxn ang="0">
                  <a:pos x="42" y="0"/>
                </a:cxn>
                <a:cxn ang="0">
                  <a:pos x="42" y="284"/>
                </a:cxn>
                <a:cxn ang="0">
                  <a:pos x="0" y="284"/>
                </a:cxn>
                <a:cxn ang="0">
                  <a:pos x="0" y="0"/>
                </a:cxn>
              </a:cxnLst>
              <a:rect l="0" t="0" r="r" b="b"/>
              <a:pathLst>
                <a:path w="44" h="284">
                  <a:moveTo>
                    <a:pt x="0" y="0"/>
                  </a:moveTo>
                  <a:lnTo>
                    <a:pt x="44" y="0"/>
                  </a:lnTo>
                  <a:lnTo>
                    <a:pt x="44" y="284"/>
                  </a:lnTo>
                  <a:lnTo>
                    <a:pt x="0" y="284"/>
                  </a:lnTo>
                  <a:lnTo>
                    <a:pt x="0" y="0"/>
                  </a:lnTo>
                  <a:close/>
                  <a:moveTo>
                    <a:pt x="0" y="0"/>
                  </a:moveTo>
                  <a:lnTo>
                    <a:pt x="42" y="0"/>
                  </a:lnTo>
                  <a:lnTo>
                    <a:pt x="42" y="284"/>
                  </a:lnTo>
                  <a:lnTo>
                    <a:pt x="0" y="284"/>
                  </a:lnTo>
                  <a:lnTo>
                    <a:pt x="0" y="0"/>
                  </a:lnTo>
                  <a:close/>
                </a:path>
              </a:pathLst>
            </a:custGeom>
            <a:solidFill>
              <a:srgbClr val="3030DF"/>
            </a:solidFill>
            <a:ln w="9525">
              <a:noFill/>
              <a:round/>
              <a:headEnd/>
              <a:tailEnd/>
            </a:ln>
            <a:effectLst/>
          </p:spPr>
          <p:txBody>
            <a:bodyPr wrap="none" anchor="ctr"/>
            <a:lstStyle/>
            <a:p>
              <a:endParaRPr lang="en-IN"/>
            </a:p>
          </p:txBody>
        </p:sp>
        <p:sp>
          <p:nvSpPr>
            <p:cNvPr id="6140" name="Freeform 2044"/>
            <p:cNvSpPr>
              <a:spLocks noChangeArrowheads="1"/>
            </p:cNvSpPr>
            <p:nvPr/>
          </p:nvSpPr>
          <p:spPr bwMode="auto">
            <a:xfrm>
              <a:off x="1541" y="1327"/>
              <a:ext cx="45" cy="312"/>
            </a:xfrm>
            <a:custGeom>
              <a:avLst/>
              <a:gdLst/>
              <a:ahLst/>
              <a:cxnLst>
                <a:cxn ang="0">
                  <a:pos x="0" y="0"/>
                </a:cxn>
                <a:cxn ang="0">
                  <a:pos x="42" y="0"/>
                </a:cxn>
                <a:cxn ang="0">
                  <a:pos x="42" y="284"/>
                </a:cxn>
                <a:cxn ang="0">
                  <a:pos x="0" y="284"/>
                </a:cxn>
                <a:cxn ang="0">
                  <a:pos x="0" y="0"/>
                </a:cxn>
                <a:cxn ang="0">
                  <a:pos x="0" y="0"/>
                </a:cxn>
                <a:cxn ang="0">
                  <a:pos x="40" y="0"/>
                </a:cxn>
                <a:cxn ang="0">
                  <a:pos x="40" y="284"/>
                </a:cxn>
                <a:cxn ang="0">
                  <a:pos x="0" y="284"/>
                </a:cxn>
                <a:cxn ang="0">
                  <a:pos x="0" y="0"/>
                </a:cxn>
              </a:cxnLst>
              <a:rect l="0" t="0" r="r" b="b"/>
              <a:pathLst>
                <a:path w="42" h="284">
                  <a:moveTo>
                    <a:pt x="0" y="0"/>
                  </a:moveTo>
                  <a:lnTo>
                    <a:pt x="42" y="0"/>
                  </a:lnTo>
                  <a:lnTo>
                    <a:pt x="42" y="284"/>
                  </a:lnTo>
                  <a:lnTo>
                    <a:pt x="0" y="284"/>
                  </a:lnTo>
                  <a:lnTo>
                    <a:pt x="0" y="0"/>
                  </a:lnTo>
                  <a:close/>
                  <a:moveTo>
                    <a:pt x="0" y="0"/>
                  </a:moveTo>
                  <a:lnTo>
                    <a:pt x="40" y="0"/>
                  </a:lnTo>
                  <a:lnTo>
                    <a:pt x="40" y="284"/>
                  </a:lnTo>
                  <a:lnTo>
                    <a:pt x="0" y="284"/>
                  </a:lnTo>
                  <a:lnTo>
                    <a:pt x="0" y="0"/>
                  </a:lnTo>
                  <a:close/>
                </a:path>
              </a:pathLst>
            </a:custGeom>
            <a:solidFill>
              <a:srgbClr val="2E2EE0"/>
            </a:solidFill>
            <a:ln w="9525">
              <a:noFill/>
              <a:round/>
              <a:headEnd/>
              <a:tailEnd/>
            </a:ln>
            <a:effectLst/>
          </p:spPr>
          <p:txBody>
            <a:bodyPr wrap="none" anchor="ctr"/>
            <a:lstStyle/>
            <a:p>
              <a:endParaRPr lang="en-IN"/>
            </a:p>
          </p:txBody>
        </p:sp>
        <p:sp>
          <p:nvSpPr>
            <p:cNvPr id="6141" name="Freeform 2045"/>
            <p:cNvSpPr>
              <a:spLocks noChangeArrowheads="1"/>
            </p:cNvSpPr>
            <p:nvPr/>
          </p:nvSpPr>
          <p:spPr bwMode="auto">
            <a:xfrm>
              <a:off x="1541" y="1327"/>
              <a:ext cx="43" cy="312"/>
            </a:xfrm>
            <a:custGeom>
              <a:avLst/>
              <a:gdLst/>
              <a:ahLst/>
              <a:cxnLst>
                <a:cxn ang="0">
                  <a:pos x="0" y="0"/>
                </a:cxn>
                <a:cxn ang="0">
                  <a:pos x="40" y="0"/>
                </a:cxn>
                <a:cxn ang="0">
                  <a:pos x="40" y="284"/>
                </a:cxn>
                <a:cxn ang="0">
                  <a:pos x="0" y="284"/>
                </a:cxn>
                <a:cxn ang="0">
                  <a:pos x="0" y="0"/>
                </a:cxn>
                <a:cxn ang="0">
                  <a:pos x="0" y="0"/>
                </a:cxn>
                <a:cxn ang="0">
                  <a:pos x="38" y="0"/>
                </a:cxn>
                <a:cxn ang="0">
                  <a:pos x="38" y="284"/>
                </a:cxn>
                <a:cxn ang="0">
                  <a:pos x="0" y="284"/>
                </a:cxn>
                <a:cxn ang="0">
                  <a:pos x="0" y="0"/>
                </a:cxn>
              </a:cxnLst>
              <a:rect l="0" t="0" r="r" b="b"/>
              <a:pathLst>
                <a:path w="40" h="284">
                  <a:moveTo>
                    <a:pt x="0" y="0"/>
                  </a:moveTo>
                  <a:lnTo>
                    <a:pt x="40" y="0"/>
                  </a:lnTo>
                  <a:lnTo>
                    <a:pt x="40" y="284"/>
                  </a:lnTo>
                  <a:lnTo>
                    <a:pt x="0" y="284"/>
                  </a:lnTo>
                  <a:lnTo>
                    <a:pt x="0" y="0"/>
                  </a:lnTo>
                  <a:close/>
                  <a:moveTo>
                    <a:pt x="0" y="0"/>
                  </a:moveTo>
                  <a:lnTo>
                    <a:pt x="38" y="0"/>
                  </a:lnTo>
                  <a:lnTo>
                    <a:pt x="38" y="284"/>
                  </a:lnTo>
                  <a:lnTo>
                    <a:pt x="0" y="284"/>
                  </a:lnTo>
                  <a:lnTo>
                    <a:pt x="0" y="0"/>
                  </a:lnTo>
                  <a:close/>
                </a:path>
              </a:pathLst>
            </a:custGeom>
            <a:solidFill>
              <a:srgbClr val="2C2CE1"/>
            </a:solidFill>
            <a:ln w="9525">
              <a:noFill/>
              <a:round/>
              <a:headEnd/>
              <a:tailEnd/>
            </a:ln>
            <a:effectLst/>
          </p:spPr>
          <p:txBody>
            <a:bodyPr wrap="none" anchor="ctr"/>
            <a:lstStyle/>
            <a:p>
              <a:endParaRPr lang="en-IN"/>
            </a:p>
          </p:txBody>
        </p:sp>
        <p:sp>
          <p:nvSpPr>
            <p:cNvPr id="6142" name="Freeform 2046"/>
            <p:cNvSpPr>
              <a:spLocks noChangeArrowheads="1"/>
            </p:cNvSpPr>
            <p:nvPr/>
          </p:nvSpPr>
          <p:spPr bwMode="auto">
            <a:xfrm>
              <a:off x="1541" y="1327"/>
              <a:ext cx="41" cy="312"/>
            </a:xfrm>
            <a:custGeom>
              <a:avLst/>
              <a:gdLst/>
              <a:ahLst/>
              <a:cxnLst>
                <a:cxn ang="0">
                  <a:pos x="0" y="0"/>
                </a:cxn>
                <a:cxn ang="0">
                  <a:pos x="38" y="0"/>
                </a:cxn>
                <a:cxn ang="0">
                  <a:pos x="38" y="284"/>
                </a:cxn>
                <a:cxn ang="0">
                  <a:pos x="0" y="284"/>
                </a:cxn>
                <a:cxn ang="0">
                  <a:pos x="0" y="0"/>
                </a:cxn>
                <a:cxn ang="0">
                  <a:pos x="0" y="0"/>
                </a:cxn>
                <a:cxn ang="0">
                  <a:pos x="36" y="0"/>
                </a:cxn>
                <a:cxn ang="0">
                  <a:pos x="36" y="284"/>
                </a:cxn>
                <a:cxn ang="0">
                  <a:pos x="0" y="284"/>
                </a:cxn>
                <a:cxn ang="0">
                  <a:pos x="0" y="0"/>
                </a:cxn>
              </a:cxnLst>
              <a:rect l="0" t="0" r="r" b="b"/>
              <a:pathLst>
                <a:path w="38" h="284">
                  <a:moveTo>
                    <a:pt x="0" y="0"/>
                  </a:moveTo>
                  <a:lnTo>
                    <a:pt x="38" y="0"/>
                  </a:lnTo>
                  <a:lnTo>
                    <a:pt x="38" y="284"/>
                  </a:lnTo>
                  <a:lnTo>
                    <a:pt x="0" y="284"/>
                  </a:lnTo>
                  <a:lnTo>
                    <a:pt x="0" y="0"/>
                  </a:lnTo>
                  <a:close/>
                  <a:moveTo>
                    <a:pt x="0" y="0"/>
                  </a:moveTo>
                  <a:lnTo>
                    <a:pt x="36" y="0"/>
                  </a:lnTo>
                  <a:lnTo>
                    <a:pt x="36" y="284"/>
                  </a:lnTo>
                  <a:lnTo>
                    <a:pt x="0" y="284"/>
                  </a:lnTo>
                  <a:lnTo>
                    <a:pt x="0" y="0"/>
                  </a:lnTo>
                  <a:close/>
                </a:path>
              </a:pathLst>
            </a:custGeom>
            <a:solidFill>
              <a:srgbClr val="2A2AE3"/>
            </a:solidFill>
            <a:ln w="9525">
              <a:noFill/>
              <a:round/>
              <a:headEnd/>
              <a:tailEnd/>
            </a:ln>
            <a:effectLst/>
          </p:spPr>
          <p:txBody>
            <a:bodyPr wrap="none" anchor="ctr"/>
            <a:lstStyle/>
            <a:p>
              <a:endParaRPr lang="en-IN"/>
            </a:p>
          </p:txBody>
        </p:sp>
        <p:sp>
          <p:nvSpPr>
            <p:cNvPr id="6143" name="Freeform 2047"/>
            <p:cNvSpPr>
              <a:spLocks noChangeArrowheads="1"/>
            </p:cNvSpPr>
            <p:nvPr/>
          </p:nvSpPr>
          <p:spPr bwMode="auto">
            <a:xfrm>
              <a:off x="1541" y="1327"/>
              <a:ext cx="39" cy="312"/>
            </a:xfrm>
            <a:custGeom>
              <a:avLst/>
              <a:gdLst/>
              <a:ahLst/>
              <a:cxnLst>
                <a:cxn ang="0">
                  <a:pos x="0" y="0"/>
                </a:cxn>
                <a:cxn ang="0">
                  <a:pos x="36" y="0"/>
                </a:cxn>
                <a:cxn ang="0">
                  <a:pos x="36" y="284"/>
                </a:cxn>
                <a:cxn ang="0">
                  <a:pos x="0" y="284"/>
                </a:cxn>
                <a:cxn ang="0">
                  <a:pos x="0" y="0"/>
                </a:cxn>
                <a:cxn ang="0">
                  <a:pos x="0" y="0"/>
                </a:cxn>
                <a:cxn ang="0">
                  <a:pos x="34" y="0"/>
                </a:cxn>
                <a:cxn ang="0">
                  <a:pos x="34" y="284"/>
                </a:cxn>
                <a:cxn ang="0">
                  <a:pos x="0" y="284"/>
                </a:cxn>
                <a:cxn ang="0">
                  <a:pos x="0" y="0"/>
                </a:cxn>
              </a:cxnLst>
              <a:rect l="0" t="0" r="r" b="b"/>
              <a:pathLst>
                <a:path w="36" h="284">
                  <a:moveTo>
                    <a:pt x="0" y="0"/>
                  </a:moveTo>
                  <a:lnTo>
                    <a:pt x="36" y="0"/>
                  </a:lnTo>
                  <a:lnTo>
                    <a:pt x="36" y="284"/>
                  </a:lnTo>
                  <a:lnTo>
                    <a:pt x="0" y="284"/>
                  </a:lnTo>
                  <a:lnTo>
                    <a:pt x="0" y="0"/>
                  </a:lnTo>
                  <a:close/>
                  <a:moveTo>
                    <a:pt x="0" y="0"/>
                  </a:moveTo>
                  <a:lnTo>
                    <a:pt x="34" y="0"/>
                  </a:lnTo>
                  <a:lnTo>
                    <a:pt x="34" y="284"/>
                  </a:lnTo>
                  <a:lnTo>
                    <a:pt x="0" y="284"/>
                  </a:lnTo>
                  <a:lnTo>
                    <a:pt x="0" y="0"/>
                  </a:lnTo>
                  <a:close/>
                </a:path>
              </a:pathLst>
            </a:custGeom>
            <a:solidFill>
              <a:srgbClr val="2828E4"/>
            </a:solidFill>
            <a:ln w="9525">
              <a:noFill/>
              <a:round/>
              <a:headEnd/>
              <a:tailEnd/>
            </a:ln>
            <a:effectLst/>
          </p:spPr>
          <p:txBody>
            <a:bodyPr wrap="none" anchor="ctr"/>
            <a:lstStyle/>
            <a:p>
              <a:endParaRPr lang="en-IN"/>
            </a:p>
          </p:txBody>
        </p:sp>
        <p:sp>
          <p:nvSpPr>
            <p:cNvPr id="6144" name="Freeform 2048"/>
            <p:cNvSpPr>
              <a:spLocks noChangeArrowheads="1"/>
            </p:cNvSpPr>
            <p:nvPr/>
          </p:nvSpPr>
          <p:spPr bwMode="auto">
            <a:xfrm>
              <a:off x="1541" y="1327"/>
              <a:ext cx="36" cy="312"/>
            </a:xfrm>
            <a:custGeom>
              <a:avLst/>
              <a:gdLst/>
              <a:ahLst/>
              <a:cxnLst>
                <a:cxn ang="0">
                  <a:pos x="0" y="0"/>
                </a:cxn>
                <a:cxn ang="0">
                  <a:pos x="34" y="0"/>
                </a:cxn>
                <a:cxn ang="0">
                  <a:pos x="34" y="284"/>
                </a:cxn>
                <a:cxn ang="0">
                  <a:pos x="0" y="284"/>
                </a:cxn>
                <a:cxn ang="0">
                  <a:pos x="0" y="0"/>
                </a:cxn>
                <a:cxn ang="0">
                  <a:pos x="0" y="0"/>
                </a:cxn>
                <a:cxn ang="0">
                  <a:pos x="32" y="0"/>
                </a:cxn>
                <a:cxn ang="0">
                  <a:pos x="32" y="284"/>
                </a:cxn>
                <a:cxn ang="0">
                  <a:pos x="0" y="284"/>
                </a:cxn>
                <a:cxn ang="0">
                  <a:pos x="0" y="0"/>
                </a:cxn>
              </a:cxnLst>
              <a:rect l="0" t="0" r="r" b="b"/>
              <a:pathLst>
                <a:path w="34" h="284">
                  <a:moveTo>
                    <a:pt x="0" y="0"/>
                  </a:moveTo>
                  <a:lnTo>
                    <a:pt x="34" y="0"/>
                  </a:lnTo>
                  <a:lnTo>
                    <a:pt x="34" y="284"/>
                  </a:lnTo>
                  <a:lnTo>
                    <a:pt x="0" y="284"/>
                  </a:lnTo>
                  <a:lnTo>
                    <a:pt x="0" y="0"/>
                  </a:lnTo>
                  <a:close/>
                  <a:moveTo>
                    <a:pt x="0" y="0"/>
                  </a:moveTo>
                  <a:lnTo>
                    <a:pt x="32" y="0"/>
                  </a:lnTo>
                  <a:lnTo>
                    <a:pt x="32" y="284"/>
                  </a:lnTo>
                  <a:lnTo>
                    <a:pt x="0" y="284"/>
                  </a:lnTo>
                  <a:lnTo>
                    <a:pt x="0" y="0"/>
                  </a:lnTo>
                  <a:close/>
                </a:path>
              </a:pathLst>
            </a:custGeom>
            <a:solidFill>
              <a:srgbClr val="2626E5"/>
            </a:solidFill>
            <a:ln w="9525">
              <a:noFill/>
              <a:round/>
              <a:headEnd/>
              <a:tailEnd/>
            </a:ln>
            <a:effectLst/>
          </p:spPr>
          <p:txBody>
            <a:bodyPr wrap="none" anchor="ctr"/>
            <a:lstStyle/>
            <a:p>
              <a:endParaRPr lang="en-IN"/>
            </a:p>
          </p:txBody>
        </p:sp>
        <p:sp>
          <p:nvSpPr>
            <p:cNvPr id="6145" name="Freeform 2049"/>
            <p:cNvSpPr>
              <a:spLocks noChangeArrowheads="1"/>
            </p:cNvSpPr>
            <p:nvPr/>
          </p:nvSpPr>
          <p:spPr bwMode="auto">
            <a:xfrm>
              <a:off x="1541" y="1327"/>
              <a:ext cx="34" cy="312"/>
            </a:xfrm>
            <a:custGeom>
              <a:avLst/>
              <a:gdLst/>
              <a:ahLst/>
              <a:cxnLst>
                <a:cxn ang="0">
                  <a:pos x="0" y="0"/>
                </a:cxn>
                <a:cxn ang="0">
                  <a:pos x="32" y="0"/>
                </a:cxn>
                <a:cxn ang="0">
                  <a:pos x="32" y="284"/>
                </a:cxn>
                <a:cxn ang="0">
                  <a:pos x="0" y="284"/>
                </a:cxn>
                <a:cxn ang="0">
                  <a:pos x="0" y="0"/>
                </a:cxn>
                <a:cxn ang="0">
                  <a:pos x="0" y="0"/>
                </a:cxn>
                <a:cxn ang="0">
                  <a:pos x="31" y="0"/>
                </a:cxn>
                <a:cxn ang="0">
                  <a:pos x="31" y="284"/>
                </a:cxn>
                <a:cxn ang="0">
                  <a:pos x="0" y="284"/>
                </a:cxn>
                <a:cxn ang="0">
                  <a:pos x="0" y="0"/>
                </a:cxn>
              </a:cxnLst>
              <a:rect l="0" t="0" r="r" b="b"/>
              <a:pathLst>
                <a:path w="32" h="284">
                  <a:moveTo>
                    <a:pt x="0" y="0"/>
                  </a:moveTo>
                  <a:lnTo>
                    <a:pt x="32" y="0"/>
                  </a:lnTo>
                  <a:lnTo>
                    <a:pt x="32" y="284"/>
                  </a:lnTo>
                  <a:lnTo>
                    <a:pt x="0" y="284"/>
                  </a:lnTo>
                  <a:lnTo>
                    <a:pt x="0" y="0"/>
                  </a:lnTo>
                  <a:close/>
                  <a:moveTo>
                    <a:pt x="0" y="0"/>
                  </a:moveTo>
                  <a:lnTo>
                    <a:pt x="31" y="0"/>
                  </a:lnTo>
                  <a:lnTo>
                    <a:pt x="31" y="284"/>
                  </a:lnTo>
                  <a:lnTo>
                    <a:pt x="0" y="284"/>
                  </a:lnTo>
                  <a:lnTo>
                    <a:pt x="0" y="0"/>
                  </a:lnTo>
                  <a:close/>
                </a:path>
              </a:pathLst>
            </a:custGeom>
            <a:solidFill>
              <a:srgbClr val="2424E7"/>
            </a:solidFill>
            <a:ln w="9525">
              <a:noFill/>
              <a:round/>
              <a:headEnd/>
              <a:tailEnd/>
            </a:ln>
            <a:effectLst/>
          </p:spPr>
          <p:txBody>
            <a:bodyPr wrap="none" anchor="ctr"/>
            <a:lstStyle/>
            <a:p>
              <a:endParaRPr lang="en-IN"/>
            </a:p>
          </p:txBody>
        </p:sp>
        <p:sp>
          <p:nvSpPr>
            <p:cNvPr id="6146" name="Freeform 2050"/>
            <p:cNvSpPr>
              <a:spLocks noChangeArrowheads="1"/>
            </p:cNvSpPr>
            <p:nvPr/>
          </p:nvSpPr>
          <p:spPr bwMode="auto">
            <a:xfrm>
              <a:off x="1541" y="1327"/>
              <a:ext cx="33" cy="312"/>
            </a:xfrm>
            <a:custGeom>
              <a:avLst/>
              <a:gdLst/>
              <a:ahLst/>
              <a:cxnLst>
                <a:cxn ang="0">
                  <a:pos x="0" y="0"/>
                </a:cxn>
                <a:cxn ang="0">
                  <a:pos x="31" y="0"/>
                </a:cxn>
                <a:cxn ang="0">
                  <a:pos x="31" y="284"/>
                </a:cxn>
                <a:cxn ang="0">
                  <a:pos x="0" y="284"/>
                </a:cxn>
                <a:cxn ang="0">
                  <a:pos x="0" y="0"/>
                </a:cxn>
                <a:cxn ang="0">
                  <a:pos x="0" y="0"/>
                </a:cxn>
                <a:cxn ang="0">
                  <a:pos x="29" y="0"/>
                </a:cxn>
                <a:cxn ang="0">
                  <a:pos x="29" y="284"/>
                </a:cxn>
                <a:cxn ang="0">
                  <a:pos x="0" y="284"/>
                </a:cxn>
                <a:cxn ang="0">
                  <a:pos x="0" y="0"/>
                </a:cxn>
              </a:cxnLst>
              <a:rect l="0" t="0" r="r" b="b"/>
              <a:pathLst>
                <a:path w="31" h="284">
                  <a:moveTo>
                    <a:pt x="0" y="0"/>
                  </a:moveTo>
                  <a:lnTo>
                    <a:pt x="31" y="0"/>
                  </a:lnTo>
                  <a:lnTo>
                    <a:pt x="31" y="284"/>
                  </a:lnTo>
                  <a:lnTo>
                    <a:pt x="0" y="284"/>
                  </a:lnTo>
                  <a:lnTo>
                    <a:pt x="0" y="0"/>
                  </a:lnTo>
                  <a:close/>
                  <a:moveTo>
                    <a:pt x="0" y="0"/>
                  </a:moveTo>
                  <a:lnTo>
                    <a:pt x="29" y="0"/>
                  </a:lnTo>
                  <a:lnTo>
                    <a:pt x="29" y="284"/>
                  </a:lnTo>
                  <a:lnTo>
                    <a:pt x="0" y="284"/>
                  </a:lnTo>
                  <a:lnTo>
                    <a:pt x="0" y="0"/>
                  </a:lnTo>
                  <a:close/>
                </a:path>
              </a:pathLst>
            </a:custGeom>
            <a:solidFill>
              <a:srgbClr val="2222E8"/>
            </a:solidFill>
            <a:ln w="9525">
              <a:noFill/>
              <a:round/>
              <a:headEnd/>
              <a:tailEnd/>
            </a:ln>
            <a:effectLst/>
          </p:spPr>
          <p:txBody>
            <a:bodyPr wrap="none" anchor="ctr"/>
            <a:lstStyle/>
            <a:p>
              <a:endParaRPr lang="en-IN"/>
            </a:p>
          </p:txBody>
        </p:sp>
        <p:sp>
          <p:nvSpPr>
            <p:cNvPr id="6147" name="Freeform 2051"/>
            <p:cNvSpPr>
              <a:spLocks noChangeArrowheads="1"/>
            </p:cNvSpPr>
            <p:nvPr/>
          </p:nvSpPr>
          <p:spPr bwMode="auto">
            <a:xfrm>
              <a:off x="1541" y="1327"/>
              <a:ext cx="31" cy="312"/>
            </a:xfrm>
            <a:custGeom>
              <a:avLst/>
              <a:gdLst/>
              <a:ahLst/>
              <a:cxnLst>
                <a:cxn ang="0">
                  <a:pos x="0" y="0"/>
                </a:cxn>
                <a:cxn ang="0">
                  <a:pos x="29" y="0"/>
                </a:cxn>
                <a:cxn ang="0">
                  <a:pos x="29" y="284"/>
                </a:cxn>
                <a:cxn ang="0">
                  <a:pos x="0" y="284"/>
                </a:cxn>
                <a:cxn ang="0">
                  <a:pos x="0" y="0"/>
                </a:cxn>
                <a:cxn ang="0">
                  <a:pos x="0" y="0"/>
                </a:cxn>
                <a:cxn ang="0">
                  <a:pos x="27" y="0"/>
                </a:cxn>
                <a:cxn ang="0">
                  <a:pos x="27" y="284"/>
                </a:cxn>
                <a:cxn ang="0">
                  <a:pos x="0" y="284"/>
                </a:cxn>
                <a:cxn ang="0">
                  <a:pos x="0" y="0"/>
                </a:cxn>
              </a:cxnLst>
              <a:rect l="0" t="0" r="r" b="b"/>
              <a:pathLst>
                <a:path w="29" h="284">
                  <a:moveTo>
                    <a:pt x="0" y="0"/>
                  </a:moveTo>
                  <a:lnTo>
                    <a:pt x="29" y="0"/>
                  </a:lnTo>
                  <a:lnTo>
                    <a:pt x="29" y="284"/>
                  </a:lnTo>
                  <a:lnTo>
                    <a:pt x="0" y="284"/>
                  </a:lnTo>
                  <a:lnTo>
                    <a:pt x="0" y="0"/>
                  </a:lnTo>
                  <a:close/>
                  <a:moveTo>
                    <a:pt x="0" y="0"/>
                  </a:moveTo>
                  <a:lnTo>
                    <a:pt x="27" y="0"/>
                  </a:lnTo>
                  <a:lnTo>
                    <a:pt x="27" y="284"/>
                  </a:lnTo>
                  <a:lnTo>
                    <a:pt x="0" y="284"/>
                  </a:lnTo>
                  <a:lnTo>
                    <a:pt x="0" y="0"/>
                  </a:lnTo>
                  <a:close/>
                </a:path>
              </a:pathLst>
            </a:custGeom>
            <a:solidFill>
              <a:srgbClr val="2020E9"/>
            </a:solidFill>
            <a:ln w="9525">
              <a:noFill/>
              <a:round/>
              <a:headEnd/>
              <a:tailEnd/>
            </a:ln>
            <a:effectLst/>
          </p:spPr>
          <p:txBody>
            <a:bodyPr wrap="none" anchor="ctr"/>
            <a:lstStyle/>
            <a:p>
              <a:endParaRPr lang="en-IN"/>
            </a:p>
          </p:txBody>
        </p:sp>
        <p:sp>
          <p:nvSpPr>
            <p:cNvPr id="6148" name="Freeform 2052"/>
            <p:cNvSpPr>
              <a:spLocks noChangeArrowheads="1"/>
            </p:cNvSpPr>
            <p:nvPr/>
          </p:nvSpPr>
          <p:spPr bwMode="auto">
            <a:xfrm>
              <a:off x="1541" y="1327"/>
              <a:ext cx="29" cy="312"/>
            </a:xfrm>
            <a:custGeom>
              <a:avLst/>
              <a:gdLst/>
              <a:ahLst/>
              <a:cxnLst>
                <a:cxn ang="0">
                  <a:pos x="0" y="0"/>
                </a:cxn>
                <a:cxn ang="0">
                  <a:pos x="27" y="0"/>
                </a:cxn>
                <a:cxn ang="0">
                  <a:pos x="27" y="284"/>
                </a:cxn>
                <a:cxn ang="0">
                  <a:pos x="0" y="284"/>
                </a:cxn>
                <a:cxn ang="0">
                  <a:pos x="0" y="0"/>
                </a:cxn>
                <a:cxn ang="0">
                  <a:pos x="0" y="0"/>
                </a:cxn>
                <a:cxn ang="0">
                  <a:pos x="25" y="0"/>
                </a:cxn>
                <a:cxn ang="0">
                  <a:pos x="25" y="284"/>
                </a:cxn>
                <a:cxn ang="0">
                  <a:pos x="0" y="284"/>
                </a:cxn>
                <a:cxn ang="0">
                  <a:pos x="0" y="0"/>
                </a:cxn>
              </a:cxnLst>
              <a:rect l="0" t="0" r="r" b="b"/>
              <a:pathLst>
                <a:path w="27" h="284">
                  <a:moveTo>
                    <a:pt x="0" y="0"/>
                  </a:moveTo>
                  <a:lnTo>
                    <a:pt x="27" y="0"/>
                  </a:lnTo>
                  <a:lnTo>
                    <a:pt x="27" y="284"/>
                  </a:lnTo>
                  <a:lnTo>
                    <a:pt x="0" y="284"/>
                  </a:lnTo>
                  <a:lnTo>
                    <a:pt x="0" y="0"/>
                  </a:lnTo>
                  <a:close/>
                  <a:moveTo>
                    <a:pt x="0" y="0"/>
                  </a:moveTo>
                  <a:lnTo>
                    <a:pt x="25" y="0"/>
                  </a:lnTo>
                  <a:lnTo>
                    <a:pt x="25" y="284"/>
                  </a:lnTo>
                  <a:lnTo>
                    <a:pt x="0" y="284"/>
                  </a:lnTo>
                  <a:lnTo>
                    <a:pt x="0" y="0"/>
                  </a:lnTo>
                  <a:close/>
                </a:path>
              </a:pathLst>
            </a:custGeom>
            <a:solidFill>
              <a:srgbClr val="1E1EEB"/>
            </a:solidFill>
            <a:ln w="9525">
              <a:noFill/>
              <a:round/>
              <a:headEnd/>
              <a:tailEnd/>
            </a:ln>
            <a:effectLst/>
          </p:spPr>
          <p:txBody>
            <a:bodyPr wrap="none" anchor="ctr"/>
            <a:lstStyle/>
            <a:p>
              <a:endParaRPr lang="en-IN"/>
            </a:p>
          </p:txBody>
        </p:sp>
        <p:sp>
          <p:nvSpPr>
            <p:cNvPr id="6149" name="Freeform 2053"/>
            <p:cNvSpPr>
              <a:spLocks noChangeArrowheads="1"/>
            </p:cNvSpPr>
            <p:nvPr/>
          </p:nvSpPr>
          <p:spPr bwMode="auto">
            <a:xfrm>
              <a:off x="1541" y="1327"/>
              <a:ext cx="26" cy="312"/>
            </a:xfrm>
            <a:custGeom>
              <a:avLst/>
              <a:gdLst/>
              <a:ahLst/>
              <a:cxnLst>
                <a:cxn ang="0">
                  <a:pos x="0" y="0"/>
                </a:cxn>
                <a:cxn ang="0">
                  <a:pos x="25" y="0"/>
                </a:cxn>
                <a:cxn ang="0">
                  <a:pos x="25" y="284"/>
                </a:cxn>
                <a:cxn ang="0">
                  <a:pos x="0" y="284"/>
                </a:cxn>
                <a:cxn ang="0">
                  <a:pos x="0" y="0"/>
                </a:cxn>
                <a:cxn ang="0">
                  <a:pos x="0" y="0"/>
                </a:cxn>
                <a:cxn ang="0">
                  <a:pos x="23" y="0"/>
                </a:cxn>
                <a:cxn ang="0">
                  <a:pos x="23" y="284"/>
                </a:cxn>
                <a:cxn ang="0">
                  <a:pos x="0" y="284"/>
                </a:cxn>
                <a:cxn ang="0">
                  <a:pos x="0" y="0"/>
                </a:cxn>
              </a:cxnLst>
              <a:rect l="0" t="0" r="r" b="b"/>
              <a:pathLst>
                <a:path w="25" h="284">
                  <a:moveTo>
                    <a:pt x="0" y="0"/>
                  </a:moveTo>
                  <a:lnTo>
                    <a:pt x="25" y="0"/>
                  </a:lnTo>
                  <a:lnTo>
                    <a:pt x="25" y="284"/>
                  </a:lnTo>
                  <a:lnTo>
                    <a:pt x="0" y="284"/>
                  </a:lnTo>
                  <a:lnTo>
                    <a:pt x="0" y="0"/>
                  </a:lnTo>
                  <a:close/>
                  <a:moveTo>
                    <a:pt x="0" y="0"/>
                  </a:moveTo>
                  <a:lnTo>
                    <a:pt x="23" y="0"/>
                  </a:lnTo>
                  <a:lnTo>
                    <a:pt x="23" y="284"/>
                  </a:lnTo>
                  <a:lnTo>
                    <a:pt x="0" y="284"/>
                  </a:lnTo>
                  <a:lnTo>
                    <a:pt x="0" y="0"/>
                  </a:lnTo>
                  <a:close/>
                </a:path>
              </a:pathLst>
            </a:custGeom>
            <a:solidFill>
              <a:srgbClr val="1C1CEC"/>
            </a:solidFill>
            <a:ln w="9525">
              <a:noFill/>
              <a:round/>
              <a:headEnd/>
              <a:tailEnd/>
            </a:ln>
            <a:effectLst/>
          </p:spPr>
          <p:txBody>
            <a:bodyPr wrap="none" anchor="ctr"/>
            <a:lstStyle/>
            <a:p>
              <a:endParaRPr lang="en-IN"/>
            </a:p>
          </p:txBody>
        </p:sp>
        <p:sp>
          <p:nvSpPr>
            <p:cNvPr id="6150" name="Freeform 2054"/>
            <p:cNvSpPr>
              <a:spLocks noChangeArrowheads="1"/>
            </p:cNvSpPr>
            <p:nvPr/>
          </p:nvSpPr>
          <p:spPr bwMode="auto">
            <a:xfrm>
              <a:off x="1541" y="1327"/>
              <a:ext cx="24" cy="312"/>
            </a:xfrm>
            <a:custGeom>
              <a:avLst/>
              <a:gdLst/>
              <a:ahLst/>
              <a:cxnLst>
                <a:cxn ang="0">
                  <a:pos x="0" y="0"/>
                </a:cxn>
                <a:cxn ang="0">
                  <a:pos x="23" y="0"/>
                </a:cxn>
                <a:cxn ang="0">
                  <a:pos x="23" y="284"/>
                </a:cxn>
                <a:cxn ang="0">
                  <a:pos x="0" y="284"/>
                </a:cxn>
                <a:cxn ang="0">
                  <a:pos x="0" y="0"/>
                </a:cxn>
                <a:cxn ang="0">
                  <a:pos x="0" y="0"/>
                </a:cxn>
                <a:cxn ang="0">
                  <a:pos x="21" y="0"/>
                </a:cxn>
                <a:cxn ang="0">
                  <a:pos x="21" y="284"/>
                </a:cxn>
                <a:cxn ang="0">
                  <a:pos x="0" y="284"/>
                </a:cxn>
                <a:cxn ang="0">
                  <a:pos x="0" y="0"/>
                </a:cxn>
              </a:cxnLst>
              <a:rect l="0" t="0" r="r" b="b"/>
              <a:pathLst>
                <a:path w="23" h="284">
                  <a:moveTo>
                    <a:pt x="0" y="0"/>
                  </a:moveTo>
                  <a:lnTo>
                    <a:pt x="23" y="0"/>
                  </a:lnTo>
                  <a:lnTo>
                    <a:pt x="23" y="284"/>
                  </a:lnTo>
                  <a:lnTo>
                    <a:pt x="0" y="284"/>
                  </a:lnTo>
                  <a:lnTo>
                    <a:pt x="0" y="0"/>
                  </a:lnTo>
                  <a:close/>
                  <a:moveTo>
                    <a:pt x="0" y="0"/>
                  </a:moveTo>
                  <a:lnTo>
                    <a:pt x="21" y="0"/>
                  </a:lnTo>
                  <a:lnTo>
                    <a:pt x="21" y="284"/>
                  </a:lnTo>
                  <a:lnTo>
                    <a:pt x="0" y="284"/>
                  </a:lnTo>
                  <a:lnTo>
                    <a:pt x="0" y="0"/>
                  </a:lnTo>
                  <a:close/>
                </a:path>
              </a:pathLst>
            </a:custGeom>
            <a:solidFill>
              <a:srgbClr val="1A1AED"/>
            </a:solidFill>
            <a:ln w="9525">
              <a:noFill/>
              <a:round/>
              <a:headEnd/>
              <a:tailEnd/>
            </a:ln>
            <a:effectLst/>
          </p:spPr>
          <p:txBody>
            <a:bodyPr wrap="none" anchor="ctr"/>
            <a:lstStyle/>
            <a:p>
              <a:endParaRPr lang="en-IN"/>
            </a:p>
          </p:txBody>
        </p:sp>
        <p:sp>
          <p:nvSpPr>
            <p:cNvPr id="6151" name="Freeform 2055"/>
            <p:cNvSpPr>
              <a:spLocks noChangeArrowheads="1"/>
            </p:cNvSpPr>
            <p:nvPr/>
          </p:nvSpPr>
          <p:spPr bwMode="auto">
            <a:xfrm>
              <a:off x="1541" y="1327"/>
              <a:ext cx="22" cy="312"/>
            </a:xfrm>
            <a:custGeom>
              <a:avLst/>
              <a:gdLst/>
              <a:ahLst/>
              <a:cxnLst>
                <a:cxn ang="0">
                  <a:pos x="0" y="0"/>
                </a:cxn>
                <a:cxn ang="0">
                  <a:pos x="21" y="0"/>
                </a:cxn>
                <a:cxn ang="0">
                  <a:pos x="21" y="284"/>
                </a:cxn>
                <a:cxn ang="0">
                  <a:pos x="0" y="284"/>
                </a:cxn>
                <a:cxn ang="0">
                  <a:pos x="0" y="0"/>
                </a:cxn>
                <a:cxn ang="0">
                  <a:pos x="0" y="0"/>
                </a:cxn>
                <a:cxn ang="0">
                  <a:pos x="19" y="0"/>
                </a:cxn>
                <a:cxn ang="0">
                  <a:pos x="19" y="284"/>
                </a:cxn>
                <a:cxn ang="0">
                  <a:pos x="0" y="284"/>
                </a:cxn>
                <a:cxn ang="0">
                  <a:pos x="0" y="0"/>
                </a:cxn>
              </a:cxnLst>
              <a:rect l="0" t="0" r="r" b="b"/>
              <a:pathLst>
                <a:path w="21" h="284">
                  <a:moveTo>
                    <a:pt x="0" y="0"/>
                  </a:moveTo>
                  <a:lnTo>
                    <a:pt x="21" y="0"/>
                  </a:lnTo>
                  <a:lnTo>
                    <a:pt x="21" y="284"/>
                  </a:lnTo>
                  <a:lnTo>
                    <a:pt x="0" y="284"/>
                  </a:lnTo>
                  <a:lnTo>
                    <a:pt x="0" y="0"/>
                  </a:lnTo>
                  <a:close/>
                  <a:moveTo>
                    <a:pt x="0" y="0"/>
                  </a:moveTo>
                  <a:lnTo>
                    <a:pt x="19" y="0"/>
                  </a:lnTo>
                  <a:lnTo>
                    <a:pt x="19" y="284"/>
                  </a:lnTo>
                  <a:lnTo>
                    <a:pt x="0" y="284"/>
                  </a:lnTo>
                  <a:lnTo>
                    <a:pt x="0" y="0"/>
                  </a:lnTo>
                  <a:close/>
                </a:path>
              </a:pathLst>
            </a:custGeom>
            <a:solidFill>
              <a:srgbClr val="1818EF"/>
            </a:solidFill>
            <a:ln w="9525">
              <a:noFill/>
              <a:round/>
              <a:headEnd/>
              <a:tailEnd/>
            </a:ln>
            <a:effectLst/>
          </p:spPr>
          <p:txBody>
            <a:bodyPr wrap="none" anchor="ctr"/>
            <a:lstStyle/>
            <a:p>
              <a:endParaRPr lang="en-IN"/>
            </a:p>
          </p:txBody>
        </p:sp>
        <p:sp>
          <p:nvSpPr>
            <p:cNvPr id="6152" name="Freeform 2056"/>
            <p:cNvSpPr>
              <a:spLocks noChangeArrowheads="1"/>
            </p:cNvSpPr>
            <p:nvPr/>
          </p:nvSpPr>
          <p:spPr bwMode="auto">
            <a:xfrm>
              <a:off x="1541" y="1327"/>
              <a:ext cx="20" cy="312"/>
            </a:xfrm>
            <a:custGeom>
              <a:avLst/>
              <a:gdLst/>
              <a:ahLst/>
              <a:cxnLst>
                <a:cxn ang="0">
                  <a:pos x="0" y="0"/>
                </a:cxn>
                <a:cxn ang="0">
                  <a:pos x="19" y="0"/>
                </a:cxn>
                <a:cxn ang="0">
                  <a:pos x="19" y="284"/>
                </a:cxn>
                <a:cxn ang="0">
                  <a:pos x="0" y="284"/>
                </a:cxn>
                <a:cxn ang="0">
                  <a:pos x="0" y="0"/>
                </a:cxn>
                <a:cxn ang="0">
                  <a:pos x="0" y="0"/>
                </a:cxn>
                <a:cxn ang="0">
                  <a:pos x="17" y="0"/>
                </a:cxn>
                <a:cxn ang="0">
                  <a:pos x="17" y="284"/>
                </a:cxn>
                <a:cxn ang="0">
                  <a:pos x="0" y="284"/>
                </a:cxn>
                <a:cxn ang="0">
                  <a:pos x="0" y="0"/>
                </a:cxn>
              </a:cxnLst>
              <a:rect l="0" t="0" r="r" b="b"/>
              <a:pathLst>
                <a:path w="19" h="284">
                  <a:moveTo>
                    <a:pt x="0" y="0"/>
                  </a:moveTo>
                  <a:lnTo>
                    <a:pt x="19" y="0"/>
                  </a:lnTo>
                  <a:lnTo>
                    <a:pt x="19" y="284"/>
                  </a:lnTo>
                  <a:lnTo>
                    <a:pt x="0" y="284"/>
                  </a:lnTo>
                  <a:lnTo>
                    <a:pt x="0" y="0"/>
                  </a:lnTo>
                  <a:close/>
                  <a:moveTo>
                    <a:pt x="0" y="0"/>
                  </a:moveTo>
                  <a:lnTo>
                    <a:pt x="17" y="0"/>
                  </a:lnTo>
                  <a:lnTo>
                    <a:pt x="17" y="284"/>
                  </a:lnTo>
                  <a:lnTo>
                    <a:pt x="0" y="284"/>
                  </a:lnTo>
                  <a:lnTo>
                    <a:pt x="0" y="0"/>
                  </a:lnTo>
                  <a:close/>
                </a:path>
              </a:pathLst>
            </a:custGeom>
            <a:solidFill>
              <a:srgbClr val="1616F0"/>
            </a:solidFill>
            <a:ln w="9525">
              <a:noFill/>
              <a:round/>
              <a:headEnd/>
              <a:tailEnd/>
            </a:ln>
            <a:effectLst/>
          </p:spPr>
          <p:txBody>
            <a:bodyPr wrap="none" anchor="ctr"/>
            <a:lstStyle/>
            <a:p>
              <a:endParaRPr lang="en-IN"/>
            </a:p>
          </p:txBody>
        </p:sp>
        <p:sp>
          <p:nvSpPr>
            <p:cNvPr id="6153" name="Freeform 2057"/>
            <p:cNvSpPr>
              <a:spLocks noChangeArrowheads="1"/>
            </p:cNvSpPr>
            <p:nvPr/>
          </p:nvSpPr>
          <p:spPr bwMode="auto">
            <a:xfrm>
              <a:off x="1541" y="1327"/>
              <a:ext cx="18" cy="312"/>
            </a:xfrm>
            <a:custGeom>
              <a:avLst/>
              <a:gdLst/>
              <a:ahLst/>
              <a:cxnLst>
                <a:cxn ang="0">
                  <a:pos x="0" y="0"/>
                </a:cxn>
                <a:cxn ang="0">
                  <a:pos x="17" y="0"/>
                </a:cxn>
                <a:cxn ang="0">
                  <a:pos x="17" y="284"/>
                </a:cxn>
                <a:cxn ang="0">
                  <a:pos x="0" y="284"/>
                </a:cxn>
                <a:cxn ang="0">
                  <a:pos x="0" y="0"/>
                </a:cxn>
                <a:cxn ang="0">
                  <a:pos x="0" y="0"/>
                </a:cxn>
                <a:cxn ang="0">
                  <a:pos x="15" y="0"/>
                </a:cxn>
                <a:cxn ang="0">
                  <a:pos x="15" y="284"/>
                </a:cxn>
                <a:cxn ang="0">
                  <a:pos x="0" y="284"/>
                </a:cxn>
                <a:cxn ang="0">
                  <a:pos x="0" y="0"/>
                </a:cxn>
              </a:cxnLst>
              <a:rect l="0" t="0" r="r" b="b"/>
              <a:pathLst>
                <a:path w="17" h="284">
                  <a:moveTo>
                    <a:pt x="0" y="0"/>
                  </a:moveTo>
                  <a:lnTo>
                    <a:pt x="17" y="0"/>
                  </a:lnTo>
                  <a:lnTo>
                    <a:pt x="17" y="284"/>
                  </a:lnTo>
                  <a:lnTo>
                    <a:pt x="0" y="284"/>
                  </a:lnTo>
                  <a:lnTo>
                    <a:pt x="0" y="0"/>
                  </a:lnTo>
                  <a:close/>
                  <a:moveTo>
                    <a:pt x="0" y="0"/>
                  </a:moveTo>
                  <a:lnTo>
                    <a:pt x="15" y="0"/>
                  </a:lnTo>
                  <a:lnTo>
                    <a:pt x="15" y="284"/>
                  </a:lnTo>
                  <a:lnTo>
                    <a:pt x="0" y="284"/>
                  </a:lnTo>
                  <a:lnTo>
                    <a:pt x="0" y="0"/>
                  </a:lnTo>
                  <a:close/>
                </a:path>
              </a:pathLst>
            </a:custGeom>
            <a:solidFill>
              <a:srgbClr val="1414F1"/>
            </a:solidFill>
            <a:ln w="9525">
              <a:noFill/>
              <a:round/>
              <a:headEnd/>
              <a:tailEnd/>
            </a:ln>
            <a:effectLst/>
          </p:spPr>
          <p:txBody>
            <a:bodyPr wrap="none" anchor="ctr"/>
            <a:lstStyle/>
            <a:p>
              <a:endParaRPr lang="en-IN"/>
            </a:p>
          </p:txBody>
        </p:sp>
        <p:sp>
          <p:nvSpPr>
            <p:cNvPr id="6154" name="Freeform 2058"/>
            <p:cNvSpPr>
              <a:spLocks noChangeArrowheads="1"/>
            </p:cNvSpPr>
            <p:nvPr/>
          </p:nvSpPr>
          <p:spPr bwMode="auto">
            <a:xfrm>
              <a:off x="1541" y="1327"/>
              <a:ext cx="15" cy="312"/>
            </a:xfrm>
            <a:custGeom>
              <a:avLst/>
              <a:gdLst/>
              <a:ahLst/>
              <a:cxnLst>
                <a:cxn ang="0">
                  <a:pos x="0" y="0"/>
                </a:cxn>
                <a:cxn ang="0">
                  <a:pos x="15" y="0"/>
                </a:cxn>
                <a:cxn ang="0">
                  <a:pos x="15" y="284"/>
                </a:cxn>
                <a:cxn ang="0">
                  <a:pos x="0" y="284"/>
                </a:cxn>
                <a:cxn ang="0">
                  <a:pos x="0" y="0"/>
                </a:cxn>
                <a:cxn ang="0">
                  <a:pos x="0" y="0"/>
                </a:cxn>
                <a:cxn ang="0">
                  <a:pos x="13" y="0"/>
                </a:cxn>
                <a:cxn ang="0">
                  <a:pos x="13" y="284"/>
                </a:cxn>
                <a:cxn ang="0">
                  <a:pos x="0" y="284"/>
                </a:cxn>
                <a:cxn ang="0">
                  <a:pos x="0" y="0"/>
                </a:cxn>
              </a:cxnLst>
              <a:rect l="0" t="0" r="r" b="b"/>
              <a:pathLst>
                <a:path w="15" h="284">
                  <a:moveTo>
                    <a:pt x="0" y="0"/>
                  </a:moveTo>
                  <a:lnTo>
                    <a:pt x="15" y="0"/>
                  </a:lnTo>
                  <a:lnTo>
                    <a:pt x="15" y="284"/>
                  </a:lnTo>
                  <a:lnTo>
                    <a:pt x="0" y="284"/>
                  </a:lnTo>
                  <a:lnTo>
                    <a:pt x="0" y="0"/>
                  </a:lnTo>
                  <a:close/>
                  <a:moveTo>
                    <a:pt x="0" y="0"/>
                  </a:moveTo>
                  <a:lnTo>
                    <a:pt x="13" y="0"/>
                  </a:lnTo>
                  <a:lnTo>
                    <a:pt x="13" y="284"/>
                  </a:lnTo>
                  <a:lnTo>
                    <a:pt x="0" y="284"/>
                  </a:lnTo>
                  <a:lnTo>
                    <a:pt x="0" y="0"/>
                  </a:lnTo>
                  <a:close/>
                </a:path>
              </a:pathLst>
            </a:custGeom>
            <a:solidFill>
              <a:srgbClr val="1212F3"/>
            </a:solidFill>
            <a:ln w="9525">
              <a:noFill/>
              <a:round/>
              <a:headEnd/>
              <a:tailEnd/>
            </a:ln>
            <a:effectLst/>
          </p:spPr>
          <p:txBody>
            <a:bodyPr wrap="none" anchor="ctr"/>
            <a:lstStyle/>
            <a:p>
              <a:endParaRPr lang="en-IN"/>
            </a:p>
          </p:txBody>
        </p:sp>
        <p:sp>
          <p:nvSpPr>
            <p:cNvPr id="6155" name="Freeform 2059"/>
            <p:cNvSpPr>
              <a:spLocks noChangeArrowheads="1"/>
            </p:cNvSpPr>
            <p:nvPr/>
          </p:nvSpPr>
          <p:spPr bwMode="auto">
            <a:xfrm>
              <a:off x="1541" y="1327"/>
              <a:ext cx="13" cy="312"/>
            </a:xfrm>
            <a:custGeom>
              <a:avLst/>
              <a:gdLst/>
              <a:ahLst/>
              <a:cxnLst>
                <a:cxn ang="0">
                  <a:pos x="0" y="0"/>
                </a:cxn>
                <a:cxn ang="0">
                  <a:pos x="13" y="0"/>
                </a:cxn>
                <a:cxn ang="0">
                  <a:pos x="13" y="284"/>
                </a:cxn>
                <a:cxn ang="0">
                  <a:pos x="0" y="284"/>
                </a:cxn>
                <a:cxn ang="0">
                  <a:pos x="0" y="0"/>
                </a:cxn>
                <a:cxn ang="0">
                  <a:pos x="0" y="0"/>
                </a:cxn>
                <a:cxn ang="0">
                  <a:pos x="11" y="0"/>
                </a:cxn>
                <a:cxn ang="0">
                  <a:pos x="11" y="284"/>
                </a:cxn>
                <a:cxn ang="0">
                  <a:pos x="0" y="284"/>
                </a:cxn>
                <a:cxn ang="0">
                  <a:pos x="0" y="0"/>
                </a:cxn>
              </a:cxnLst>
              <a:rect l="0" t="0" r="r" b="b"/>
              <a:pathLst>
                <a:path w="13" h="284">
                  <a:moveTo>
                    <a:pt x="0" y="0"/>
                  </a:moveTo>
                  <a:lnTo>
                    <a:pt x="13" y="0"/>
                  </a:lnTo>
                  <a:lnTo>
                    <a:pt x="13" y="284"/>
                  </a:lnTo>
                  <a:lnTo>
                    <a:pt x="0" y="284"/>
                  </a:lnTo>
                  <a:lnTo>
                    <a:pt x="0" y="0"/>
                  </a:lnTo>
                  <a:close/>
                  <a:moveTo>
                    <a:pt x="0" y="0"/>
                  </a:moveTo>
                  <a:lnTo>
                    <a:pt x="11" y="0"/>
                  </a:lnTo>
                  <a:lnTo>
                    <a:pt x="11" y="284"/>
                  </a:lnTo>
                  <a:lnTo>
                    <a:pt x="0" y="284"/>
                  </a:lnTo>
                  <a:lnTo>
                    <a:pt x="0" y="0"/>
                  </a:lnTo>
                  <a:close/>
                </a:path>
              </a:pathLst>
            </a:custGeom>
            <a:solidFill>
              <a:srgbClr val="1010F4"/>
            </a:solidFill>
            <a:ln w="9525">
              <a:noFill/>
              <a:round/>
              <a:headEnd/>
              <a:tailEnd/>
            </a:ln>
            <a:effectLst/>
          </p:spPr>
          <p:txBody>
            <a:bodyPr wrap="none" anchor="ctr"/>
            <a:lstStyle/>
            <a:p>
              <a:endParaRPr lang="en-IN"/>
            </a:p>
          </p:txBody>
        </p:sp>
        <p:sp>
          <p:nvSpPr>
            <p:cNvPr id="6156" name="Freeform 2060"/>
            <p:cNvSpPr>
              <a:spLocks noChangeArrowheads="1"/>
            </p:cNvSpPr>
            <p:nvPr/>
          </p:nvSpPr>
          <p:spPr bwMode="auto">
            <a:xfrm>
              <a:off x="1541" y="1327"/>
              <a:ext cx="11" cy="312"/>
            </a:xfrm>
            <a:custGeom>
              <a:avLst/>
              <a:gdLst/>
              <a:ahLst/>
              <a:cxnLst>
                <a:cxn ang="0">
                  <a:pos x="0" y="0"/>
                </a:cxn>
                <a:cxn ang="0">
                  <a:pos x="11" y="0"/>
                </a:cxn>
                <a:cxn ang="0">
                  <a:pos x="11" y="284"/>
                </a:cxn>
                <a:cxn ang="0">
                  <a:pos x="0" y="284"/>
                </a:cxn>
                <a:cxn ang="0">
                  <a:pos x="0" y="0"/>
                </a:cxn>
                <a:cxn ang="0">
                  <a:pos x="0" y="0"/>
                </a:cxn>
                <a:cxn ang="0">
                  <a:pos x="9" y="0"/>
                </a:cxn>
                <a:cxn ang="0">
                  <a:pos x="9" y="284"/>
                </a:cxn>
                <a:cxn ang="0">
                  <a:pos x="0" y="284"/>
                </a:cxn>
                <a:cxn ang="0">
                  <a:pos x="0" y="0"/>
                </a:cxn>
              </a:cxnLst>
              <a:rect l="0" t="0" r="r" b="b"/>
              <a:pathLst>
                <a:path w="11" h="284">
                  <a:moveTo>
                    <a:pt x="0" y="0"/>
                  </a:moveTo>
                  <a:lnTo>
                    <a:pt x="11" y="0"/>
                  </a:lnTo>
                  <a:lnTo>
                    <a:pt x="11" y="284"/>
                  </a:lnTo>
                  <a:lnTo>
                    <a:pt x="0" y="284"/>
                  </a:lnTo>
                  <a:lnTo>
                    <a:pt x="0" y="0"/>
                  </a:lnTo>
                  <a:close/>
                  <a:moveTo>
                    <a:pt x="0" y="0"/>
                  </a:moveTo>
                  <a:lnTo>
                    <a:pt x="9" y="0"/>
                  </a:lnTo>
                  <a:lnTo>
                    <a:pt x="9" y="284"/>
                  </a:lnTo>
                  <a:lnTo>
                    <a:pt x="0" y="284"/>
                  </a:lnTo>
                  <a:lnTo>
                    <a:pt x="0" y="0"/>
                  </a:lnTo>
                  <a:close/>
                </a:path>
              </a:pathLst>
            </a:custGeom>
            <a:solidFill>
              <a:srgbClr val="0E0EF5"/>
            </a:solidFill>
            <a:ln w="9525">
              <a:noFill/>
              <a:round/>
              <a:headEnd/>
              <a:tailEnd/>
            </a:ln>
            <a:effectLst/>
          </p:spPr>
          <p:txBody>
            <a:bodyPr wrap="none" anchor="ctr"/>
            <a:lstStyle/>
            <a:p>
              <a:endParaRPr lang="en-IN"/>
            </a:p>
          </p:txBody>
        </p:sp>
        <p:sp>
          <p:nvSpPr>
            <p:cNvPr id="6157" name="Freeform 2061"/>
            <p:cNvSpPr>
              <a:spLocks noChangeArrowheads="1"/>
            </p:cNvSpPr>
            <p:nvPr/>
          </p:nvSpPr>
          <p:spPr bwMode="auto">
            <a:xfrm>
              <a:off x="1541" y="1327"/>
              <a:ext cx="9" cy="312"/>
            </a:xfrm>
            <a:custGeom>
              <a:avLst/>
              <a:gdLst/>
              <a:ahLst/>
              <a:cxnLst>
                <a:cxn ang="0">
                  <a:pos x="0" y="0"/>
                </a:cxn>
                <a:cxn ang="0">
                  <a:pos x="9" y="0"/>
                </a:cxn>
                <a:cxn ang="0">
                  <a:pos x="9" y="284"/>
                </a:cxn>
                <a:cxn ang="0">
                  <a:pos x="0" y="284"/>
                </a:cxn>
                <a:cxn ang="0">
                  <a:pos x="0" y="0"/>
                </a:cxn>
                <a:cxn ang="0">
                  <a:pos x="0" y="0"/>
                </a:cxn>
                <a:cxn ang="0">
                  <a:pos x="7" y="0"/>
                </a:cxn>
                <a:cxn ang="0">
                  <a:pos x="7" y="284"/>
                </a:cxn>
                <a:cxn ang="0">
                  <a:pos x="0" y="284"/>
                </a:cxn>
                <a:cxn ang="0">
                  <a:pos x="0" y="0"/>
                </a:cxn>
              </a:cxnLst>
              <a:rect l="0" t="0" r="r" b="b"/>
              <a:pathLst>
                <a:path w="9" h="284">
                  <a:moveTo>
                    <a:pt x="0" y="0"/>
                  </a:moveTo>
                  <a:lnTo>
                    <a:pt x="9" y="0"/>
                  </a:lnTo>
                  <a:lnTo>
                    <a:pt x="9" y="284"/>
                  </a:lnTo>
                  <a:lnTo>
                    <a:pt x="0" y="284"/>
                  </a:lnTo>
                  <a:lnTo>
                    <a:pt x="0" y="0"/>
                  </a:lnTo>
                  <a:close/>
                  <a:moveTo>
                    <a:pt x="0" y="0"/>
                  </a:moveTo>
                  <a:lnTo>
                    <a:pt x="7" y="0"/>
                  </a:lnTo>
                  <a:lnTo>
                    <a:pt x="7" y="284"/>
                  </a:lnTo>
                  <a:lnTo>
                    <a:pt x="0" y="284"/>
                  </a:lnTo>
                  <a:lnTo>
                    <a:pt x="0" y="0"/>
                  </a:lnTo>
                  <a:close/>
                </a:path>
              </a:pathLst>
            </a:custGeom>
            <a:solidFill>
              <a:srgbClr val="0C0CF7"/>
            </a:solidFill>
            <a:ln w="9525">
              <a:noFill/>
              <a:round/>
              <a:headEnd/>
              <a:tailEnd/>
            </a:ln>
            <a:effectLst/>
          </p:spPr>
          <p:txBody>
            <a:bodyPr wrap="none" anchor="ctr"/>
            <a:lstStyle/>
            <a:p>
              <a:endParaRPr lang="en-IN"/>
            </a:p>
          </p:txBody>
        </p:sp>
        <p:sp>
          <p:nvSpPr>
            <p:cNvPr id="6158" name="Freeform 2062"/>
            <p:cNvSpPr>
              <a:spLocks noChangeArrowheads="1"/>
            </p:cNvSpPr>
            <p:nvPr/>
          </p:nvSpPr>
          <p:spPr bwMode="auto">
            <a:xfrm>
              <a:off x="1541" y="1327"/>
              <a:ext cx="7" cy="312"/>
            </a:xfrm>
            <a:custGeom>
              <a:avLst/>
              <a:gdLst/>
              <a:ahLst/>
              <a:cxnLst>
                <a:cxn ang="0">
                  <a:pos x="0" y="0"/>
                </a:cxn>
                <a:cxn ang="0">
                  <a:pos x="7" y="0"/>
                </a:cxn>
                <a:cxn ang="0">
                  <a:pos x="7" y="284"/>
                </a:cxn>
                <a:cxn ang="0">
                  <a:pos x="0" y="284"/>
                </a:cxn>
                <a:cxn ang="0">
                  <a:pos x="0" y="0"/>
                </a:cxn>
                <a:cxn ang="0">
                  <a:pos x="0" y="0"/>
                </a:cxn>
                <a:cxn ang="0">
                  <a:pos x="6" y="0"/>
                </a:cxn>
                <a:cxn ang="0">
                  <a:pos x="6" y="284"/>
                </a:cxn>
                <a:cxn ang="0">
                  <a:pos x="0" y="284"/>
                </a:cxn>
                <a:cxn ang="0">
                  <a:pos x="0" y="0"/>
                </a:cxn>
              </a:cxnLst>
              <a:rect l="0" t="0" r="r" b="b"/>
              <a:pathLst>
                <a:path w="7" h="284">
                  <a:moveTo>
                    <a:pt x="0" y="0"/>
                  </a:moveTo>
                  <a:lnTo>
                    <a:pt x="7" y="0"/>
                  </a:lnTo>
                  <a:lnTo>
                    <a:pt x="7" y="284"/>
                  </a:lnTo>
                  <a:lnTo>
                    <a:pt x="0" y="284"/>
                  </a:lnTo>
                  <a:lnTo>
                    <a:pt x="0" y="0"/>
                  </a:lnTo>
                  <a:close/>
                  <a:moveTo>
                    <a:pt x="0" y="0"/>
                  </a:moveTo>
                  <a:lnTo>
                    <a:pt x="6" y="0"/>
                  </a:lnTo>
                  <a:lnTo>
                    <a:pt x="6" y="284"/>
                  </a:lnTo>
                  <a:lnTo>
                    <a:pt x="0" y="284"/>
                  </a:lnTo>
                  <a:lnTo>
                    <a:pt x="0" y="0"/>
                  </a:lnTo>
                  <a:close/>
                </a:path>
              </a:pathLst>
            </a:custGeom>
            <a:solidFill>
              <a:srgbClr val="0A0AF8"/>
            </a:solidFill>
            <a:ln w="9525">
              <a:noFill/>
              <a:round/>
              <a:headEnd/>
              <a:tailEnd/>
            </a:ln>
            <a:effectLst/>
          </p:spPr>
          <p:txBody>
            <a:bodyPr wrap="none" anchor="ctr"/>
            <a:lstStyle/>
            <a:p>
              <a:endParaRPr lang="en-IN"/>
            </a:p>
          </p:txBody>
        </p:sp>
        <p:sp>
          <p:nvSpPr>
            <p:cNvPr id="6159" name="Freeform 2063"/>
            <p:cNvSpPr>
              <a:spLocks noChangeArrowheads="1"/>
            </p:cNvSpPr>
            <p:nvPr/>
          </p:nvSpPr>
          <p:spPr bwMode="auto">
            <a:xfrm>
              <a:off x="1541" y="1327"/>
              <a:ext cx="5" cy="312"/>
            </a:xfrm>
            <a:custGeom>
              <a:avLst/>
              <a:gdLst/>
              <a:ahLst/>
              <a:cxnLst>
                <a:cxn ang="0">
                  <a:pos x="0" y="0"/>
                </a:cxn>
                <a:cxn ang="0">
                  <a:pos x="6" y="0"/>
                </a:cxn>
                <a:cxn ang="0">
                  <a:pos x="6" y="284"/>
                </a:cxn>
                <a:cxn ang="0">
                  <a:pos x="0" y="284"/>
                </a:cxn>
                <a:cxn ang="0">
                  <a:pos x="0" y="0"/>
                </a:cxn>
                <a:cxn ang="0">
                  <a:pos x="0" y="0"/>
                </a:cxn>
                <a:cxn ang="0">
                  <a:pos x="4" y="0"/>
                </a:cxn>
                <a:cxn ang="0">
                  <a:pos x="4" y="284"/>
                </a:cxn>
                <a:cxn ang="0">
                  <a:pos x="0" y="284"/>
                </a:cxn>
                <a:cxn ang="0">
                  <a:pos x="0" y="0"/>
                </a:cxn>
              </a:cxnLst>
              <a:rect l="0" t="0" r="r" b="b"/>
              <a:pathLst>
                <a:path w="6" h="284">
                  <a:moveTo>
                    <a:pt x="0" y="0"/>
                  </a:moveTo>
                  <a:lnTo>
                    <a:pt x="6" y="0"/>
                  </a:lnTo>
                  <a:lnTo>
                    <a:pt x="6" y="284"/>
                  </a:lnTo>
                  <a:lnTo>
                    <a:pt x="0" y="284"/>
                  </a:lnTo>
                  <a:lnTo>
                    <a:pt x="0" y="0"/>
                  </a:lnTo>
                  <a:close/>
                  <a:moveTo>
                    <a:pt x="0" y="0"/>
                  </a:moveTo>
                  <a:lnTo>
                    <a:pt x="4" y="0"/>
                  </a:lnTo>
                  <a:lnTo>
                    <a:pt x="4" y="284"/>
                  </a:lnTo>
                  <a:lnTo>
                    <a:pt x="0" y="284"/>
                  </a:lnTo>
                  <a:lnTo>
                    <a:pt x="0" y="0"/>
                  </a:lnTo>
                  <a:close/>
                </a:path>
              </a:pathLst>
            </a:custGeom>
            <a:solidFill>
              <a:srgbClr val="0808F9"/>
            </a:solidFill>
            <a:ln w="9525">
              <a:noFill/>
              <a:round/>
              <a:headEnd/>
              <a:tailEnd/>
            </a:ln>
            <a:effectLst/>
          </p:spPr>
          <p:txBody>
            <a:bodyPr wrap="none" anchor="ctr"/>
            <a:lstStyle/>
            <a:p>
              <a:endParaRPr lang="en-IN"/>
            </a:p>
          </p:txBody>
        </p:sp>
        <p:sp>
          <p:nvSpPr>
            <p:cNvPr id="6160" name="Freeform 2064"/>
            <p:cNvSpPr>
              <a:spLocks noChangeArrowheads="1"/>
            </p:cNvSpPr>
            <p:nvPr/>
          </p:nvSpPr>
          <p:spPr bwMode="auto">
            <a:xfrm>
              <a:off x="1541" y="1327"/>
              <a:ext cx="3" cy="312"/>
            </a:xfrm>
            <a:custGeom>
              <a:avLst/>
              <a:gdLst/>
              <a:ahLst/>
              <a:cxnLst>
                <a:cxn ang="0">
                  <a:pos x="0" y="0"/>
                </a:cxn>
                <a:cxn ang="0">
                  <a:pos x="4" y="0"/>
                </a:cxn>
                <a:cxn ang="0">
                  <a:pos x="4" y="284"/>
                </a:cxn>
                <a:cxn ang="0">
                  <a:pos x="0" y="284"/>
                </a:cxn>
                <a:cxn ang="0">
                  <a:pos x="0" y="0"/>
                </a:cxn>
                <a:cxn ang="0">
                  <a:pos x="0" y="0"/>
                </a:cxn>
                <a:cxn ang="0">
                  <a:pos x="2" y="0"/>
                </a:cxn>
                <a:cxn ang="0">
                  <a:pos x="2" y="284"/>
                </a:cxn>
                <a:cxn ang="0">
                  <a:pos x="0" y="284"/>
                </a:cxn>
                <a:cxn ang="0">
                  <a:pos x="0" y="0"/>
                </a:cxn>
              </a:cxnLst>
              <a:rect l="0" t="0" r="r" b="b"/>
              <a:pathLst>
                <a:path w="4" h="284">
                  <a:moveTo>
                    <a:pt x="0" y="0"/>
                  </a:moveTo>
                  <a:lnTo>
                    <a:pt x="4" y="0"/>
                  </a:lnTo>
                  <a:lnTo>
                    <a:pt x="4" y="284"/>
                  </a:lnTo>
                  <a:lnTo>
                    <a:pt x="0" y="284"/>
                  </a:lnTo>
                  <a:lnTo>
                    <a:pt x="0" y="0"/>
                  </a:lnTo>
                  <a:close/>
                  <a:moveTo>
                    <a:pt x="0" y="0"/>
                  </a:moveTo>
                  <a:lnTo>
                    <a:pt x="2" y="0"/>
                  </a:lnTo>
                  <a:lnTo>
                    <a:pt x="2" y="284"/>
                  </a:lnTo>
                  <a:lnTo>
                    <a:pt x="0" y="284"/>
                  </a:lnTo>
                  <a:lnTo>
                    <a:pt x="0" y="0"/>
                  </a:lnTo>
                  <a:close/>
                </a:path>
              </a:pathLst>
            </a:custGeom>
            <a:solidFill>
              <a:srgbClr val="0606FB"/>
            </a:solidFill>
            <a:ln w="9525">
              <a:noFill/>
              <a:round/>
              <a:headEnd/>
              <a:tailEnd/>
            </a:ln>
            <a:effectLst/>
          </p:spPr>
          <p:txBody>
            <a:bodyPr wrap="none" anchor="ctr"/>
            <a:lstStyle/>
            <a:p>
              <a:endParaRPr lang="en-IN"/>
            </a:p>
          </p:txBody>
        </p:sp>
        <p:sp>
          <p:nvSpPr>
            <p:cNvPr id="6161" name="Freeform 2065"/>
            <p:cNvSpPr>
              <a:spLocks noChangeArrowheads="1"/>
            </p:cNvSpPr>
            <p:nvPr/>
          </p:nvSpPr>
          <p:spPr bwMode="auto">
            <a:xfrm>
              <a:off x="1541" y="1327"/>
              <a:ext cx="1" cy="312"/>
            </a:xfrm>
            <a:custGeom>
              <a:avLst/>
              <a:gdLst/>
              <a:ahLst/>
              <a:cxnLst>
                <a:cxn ang="0">
                  <a:pos x="0" y="0"/>
                </a:cxn>
                <a:cxn ang="0">
                  <a:pos x="2" y="0"/>
                </a:cxn>
                <a:cxn ang="0">
                  <a:pos x="2" y="284"/>
                </a:cxn>
                <a:cxn ang="0">
                  <a:pos x="0" y="284"/>
                </a:cxn>
                <a:cxn ang="0">
                  <a:pos x="0" y="0"/>
                </a:cxn>
                <a:cxn ang="0">
                  <a:pos x="0" y="0"/>
                </a:cxn>
                <a:cxn ang="0">
                  <a:pos x="0" y="0"/>
                </a:cxn>
                <a:cxn ang="0">
                  <a:pos x="0" y="284"/>
                </a:cxn>
                <a:cxn ang="0">
                  <a:pos x="0" y="284"/>
                </a:cxn>
                <a:cxn ang="0">
                  <a:pos x="0" y="0"/>
                </a:cxn>
              </a:cxnLst>
              <a:rect l="0" t="0" r="r" b="b"/>
              <a:pathLst>
                <a:path w="2" h="284">
                  <a:moveTo>
                    <a:pt x="0" y="0"/>
                  </a:moveTo>
                  <a:lnTo>
                    <a:pt x="2" y="0"/>
                  </a:lnTo>
                  <a:lnTo>
                    <a:pt x="2" y="284"/>
                  </a:lnTo>
                  <a:lnTo>
                    <a:pt x="0" y="284"/>
                  </a:lnTo>
                  <a:lnTo>
                    <a:pt x="0" y="0"/>
                  </a:lnTo>
                  <a:close/>
                  <a:moveTo>
                    <a:pt x="0" y="0"/>
                  </a:moveTo>
                  <a:lnTo>
                    <a:pt x="0" y="0"/>
                  </a:lnTo>
                  <a:lnTo>
                    <a:pt x="0" y="284"/>
                  </a:lnTo>
                  <a:lnTo>
                    <a:pt x="0" y="284"/>
                  </a:lnTo>
                  <a:lnTo>
                    <a:pt x="0" y="0"/>
                  </a:lnTo>
                  <a:close/>
                </a:path>
              </a:pathLst>
            </a:custGeom>
            <a:solidFill>
              <a:srgbClr val="0404FC"/>
            </a:solidFill>
            <a:ln w="9525">
              <a:noFill/>
              <a:round/>
              <a:headEnd/>
              <a:tailEnd/>
            </a:ln>
            <a:effectLst/>
          </p:spPr>
          <p:txBody>
            <a:bodyPr wrap="none" anchor="ctr"/>
            <a:lstStyle/>
            <a:p>
              <a:endParaRPr lang="en-IN"/>
            </a:p>
          </p:txBody>
        </p:sp>
        <p:sp>
          <p:nvSpPr>
            <p:cNvPr id="6162" name="Freeform 2066"/>
            <p:cNvSpPr>
              <a:spLocks noChangeArrowheads="1"/>
            </p:cNvSpPr>
            <p:nvPr/>
          </p:nvSpPr>
          <p:spPr bwMode="auto">
            <a:xfrm>
              <a:off x="1541" y="1327"/>
              <a:ext cx="0" cy="312"/>
            </a:xfrm>
            <a:custGeom>
              <a:avLst/>
              <a:gdLst/>
              <a:ahLst/>
              <a:cxnLst>
                <a:cxn ang="0">
                  <a:pos x="0" y="0"/>
                </a:cxn>
                <a:cxn ang="0">
                  <a:pos x="0" y="0"/>
                </a:cxn>
                <a:cxn ang="0">
                  <a:pos x="0" y="284"/>
                </a:cxn>
                <a:cxn ang="0">
                  <a:pos x="0" y="284"/>
                </a:cxn>
                <a:cxn ang="0">
                  <a:pos x="0" y="0"/>
                </a:cxn>
                <a:cxn ang="0">
                  <a:pos x="0" y="0"/>
                </a:cxn>
                <a:cxn ang="0">
                  <a:pos x="0" y="0"/>
                </a:cxn>
                <a:cxn ang="0">
                  <a:pos x="0" y="284"/>
                </a:cxn>
                <a:cxn ang="0">
                  <a:pos x="0" y="284"/>
                </a:cxn>
                <a:cxn ang="0">
                  <a:pos x="0" y="0"/>
                </a:cxn>
              </a:cxnLst>
              <a:rect l="0" t="0" r="r" b="b"/>
              <a:pathLst>
                <a:path h="284">
                  <a:moveTo>
                    <a:pt x="0" y="0"/>
                  </a:moveTo>
                  <a:lnTo>
                    <a:pt x="0" y="0"/>
                  </a:lnTo>
                  <a:lnTo>
                    <a:pt x="0" y="284"/>
                  </a:lnTo>
                  <a:lnTo>
                    <a:pt x="0" y="284"/>
                  </a:lnTo>
                  <a:lnTo>
                    <a:pt x="0" y="0"/>
                  </a:lnTo>
                  <a:close/>
                  <a:moveTo>
                    <a:pt x="0" y="0"/>
                  </a:moveTo>
                  <a:lnTo>
                    <a:pt x="0" y="0"/>
                  </a:lnTo>
                  <a:lnTo>
                    <a:pt x="0" y="284"/>
                  </a:lnTo>
                  <a:lnTo>
                    <a:pt x="0" y="284"/>
                  </a:lnTo>
                  <a:lnTo>
                    <a:pt x="0" y="0"/>
                  </a:lnTo>
                  <a:close/>
                </a:path>
              </a:pathLst>
            </a:custGeom>
            <a:solidFill>
              <a:srgbClr val="0000FF"/>
            </a:solidFill>
            <a:ln w="9525">
              <a:noFill/>
              <a:round/>
              <a:headEnd/>
              <a:tailEnd/>
            </a:ln>
            <a:effectLst/>
          </p:spPr>
          <p:txBody>
            <a:bodyPr wrap="none" anchor="ctr"/>
            <a:lstStyle/>
            <a:p>
              <a:endParaRPr lang="en-IN"/>
            </a:p>
          </p:txBody>
        </p:sp>
        <p:sp>
          <p:nvSpPr>
            <p:cNvPr id="6163" name="Freeform 2067"/>
            <p:cNvSpPr>
              <a:spLocks noChangeArrowheads="1"/>
            </p:cNvSpPr>
            <p:nvPr/>
          </p:nvSpPr>
          <p:spPr bwMode="auto">
            <a:xfrm>
              <a:off x="1579" y="1614"/>
              <a:ext cx="79" cy="25"/>
            </a:xfrm>
            <a:custGeom>
              <a:avLst/>
              <a:gdLst/>
              <a:ahLst/>
              <a:cxnLst>
                <a:cxn ang="0">
                  <a:pos x="0" y="24"/>
                </a:cxn>
                <a:cxn ang="0">
                  <a:pos x="3" y="15"/>
                </a:cxn>
                <a:cxn ang="0">
                  <a:pos x="9" y="8"/>
                </a:cxn>
                <a:cxn ang="0">
                  <a:pos x="18" y="2"/>
                </a:cxn>
                <a:cxn ang="0">
                  <a:pos x="26" y="0"/>
                </a:cxn>
                <a:cxn ang="0">
                  <a:pos x="37" y="0"/>
                </a:cxn>
                <a:cxn ang="0">
                  <a:pos x="46" y="0"/>
                </a:cxn>
                <a:cxn ang="0">
                  <a:pos x="56" y="2"/>
                </a:cxn>
                <a:cxn ang="0">
                  <a:pos x="64" y="7"/>
                </a:cxn>
                <a:cxn ang="0">
                  <a:pos x="69" y="15"/>
                </a:cxn>
                <a:cxn ang="0">
                  <a:pos x="72" y="24"/>
                </a:cxn>
                <a:cxn ang="0">
                  <a:pos x="0" y="24"/>
                </a:cxn>
              </a:cxnLst>
              <a:rect l="0" t="0" r="r" b="b"/>
              <a:pathLst>
                <a:path w="72" h="24">
                  <a:moveTo>
                    <a:pt x="0" y="24"/>
                  </a:moveTo>
                  <a:lnTo>
                    <a:pt x="3" y="15"/>
                  </a:lnTo>
                  <a:lnTo>
                    <a:pt x="9" y="8"/>
                  </a:lnTo>
                  <a:lnTo>
                    <a:pt x="18" y="2"/>
                  </a:lnTo>
                  <a:lnTo>
                    <a:pt x="26" y="0"/>
                  </a:lnTo>
                  <a:lnTo>
                    <a:pt x="37" y="0"/>
                  </a:lnTo>
                  <a:lnTo>
                    <a:pt x="46" y="0"/>
                  </a:lnTo>
                  <a:lnTo>
                    <a:pt x="56" y="2"/>
                  </a:lnTo>
                  <a:lnTo>
                    <a:pt x="64" y="7"/>
                  </a:lnTo>
                  <a:lnTo>
                    <a:pt x="69" y="15"/>
                  </a:lnTo>
                  <a:lnTo>
                    <a:pt x="72" y="24"/>
                  </a:lnTo>
                  <a:lnTo>
                    <a:pt x="0" y="24"/>
                  </a:lnTo>
                </a:path>
              </a:pathLst>
            </a:custGeom>
            <a:noFill/>
            <a:ln w="3240">
              <a:solidFill>
                <a:srgbClr val="000000"/>
              </a:solidFill>
              <a:round/>
              <a:headEnd/>
              <a:tailEnd/>
            </a:ln>
            <a:effectLst/>
          </p:spPr>
          <p:txBody>
            <a:bodyPr wrap="none" anchor="ctr"/>
            <a:lstStyle/>
            <a:p>
              <a:endParaRPr lang="en-IN"/>
            </a:p>
          </p:txBody>
        </p:sp>
        <p:sp>
          <p:nvSpPr>
            <p:cNvPr id="6164" name="Freeform 2068"/>
            <p:cNvSpPr>
              <a:spLocks noChangeArrowheads="1"/>
            </p:cNvSpPr>
            <p:nvPr/>
          </p:nvSpPr>
          <p:spPr bwMode="auto">
            <a:xfrm>
              <a:off x="1541" y="1327"/>
              <a:ext cx="158" cy="249"/>
            </a:xfrm>
            <a:custGeom>
              <a:avLst/>
              <a:gdLst/>
              <a:ahLst/>
              <a:cxnLst>
                <a:cxn ang="0">
                  <a:pos x="0" y="33"/>
                </a:cxn>
                <a:cxn ang="0">
                  <a:pos x="2" y="25"/>
                </a:cxn>
                <a:cxn ang="0">
                  <a:pos x="7" y="19"/>
                </a:cxn>
                <a:cxn ang="0">
                  <a:pos x="15" y="13"/>
                </a:cxn>
                <a:cxn ang="0">
                  <a:pos x="27" y="7"/>
                </a:cxn>
                <a:cxn ang="0">
                  <a:pos x="40" y="3"/>
                </a:cxn>
                <a:cxn ang="0">
                  <a:pos x="55" y="1"/>
                </a:cxn>
                <a:cxn ang="0">
                  <a:pos x="72" y="0"/>
                </a:cxn>
                <a:cxn ang="0">
                  <a:pos x="87" y="1"/>
                </a:cxn>
                <a:cxn ang="0">
                  <a:pos x="102" y="3"/>
                </a:cxn>
                <a:cxn ang="0">
                  <a:pos x="116" y="7"/>
                </a:cxn>
                <a:cxn ang="0">
                  <a:pos x="127" y="13"/>
                </a:cxn>
                <a:cxn ang="0">
                  <a:pos x="136" y="19"/>
                </a:cxn>
                <a:cxn ang="0">
                  <a:pos x="142" y="25"/>
                </a:cxn>
                <a:cxn ang="0">
                  <a:pos x="144" y="33"/>
                </a:cxn>
                <a:cxn ang="0">
                  <a:pos x="144" y="227"/>
                </a:cxn>
                <a:cxn ang="0">
                  <a:pos x="142" y="219"/>
                </a:cxn>
                <a:cxn ang="0">
                  <a:pos x="136" y="213"/>
                </a:cxn>
                <a:cxn ang="0">
                  <a:pos x="127" y="207"/>
                </a:cxn>
                <a:cxn ang="0">
                  <a:pos x="116" y="201"/>
                </a:cxn>
                <a:cxn ang="0">
                  <a:pos x="102" y="197"/>
                </a:cxn>
                <a:cxn ang="0">
                  <a:pos x="87" y="195"/>
                </a:cxn>
                <a:cxn ang="0">
                  <a:pos x="72" y="194"/>
                </a:cxn>
                <a:cxn ang="0">
                  <a:pos x="55" y="195"/>
                </a:cxn>
                <a:cxn ang="0">
                  <a:pos x="40" y="197"/>
                </a:cxn>
                <a:cxn ang="0">
                  <a:pos x="27" y="201"/>
                </a:cxn>
                <a:cxn ang="0">
                  <a:pos x="15" y="207"/>
                </a:cxn>
                <a:cxn ang="0">
                  <a:pos x="7" y="213"/>
                </a:cxn>
                <a:cxn ang="0">
                  <a:pos x="2" y="219"/>
                </a:cxn>
                <a:cxn ang="0">
                  <a:pos x="0" y="227"/>
                </a:cxn>
                <a:cxn ang="0">
                  <a:pos x="0" y="33"/>
                </a:cxn>
              </a:cxnLst>
              <a:rect l="0" t="0" r="r" b="b"/>
              <a:pathLst>
                <a:path w="144" h="227">
                  <a:moveTo>
                    <a:pt x="0" y="33"/>
                  </a:moveTo>
                  <a:lnTo>
                    <a:pt x="2" y="25"/>
                  </a:lnTo>
                  <a:lnTo>
                    <a:pt x="7" y="19"/>
                  </a:lnTo>
                  <a:lnTo>
                    <a:pt x="15" y="13"/>
                  </a:lnTo>
                  <a:lnTo>
                    <a:pt x="27" y="7"/>
                  </a:lnTo>
                  <a:lnTo>
                    <a:pt x="40" y="3"/>
                  </a:lnTo>
                  <a:lnTo>
                    <a:pt x="55" y="1"/>
                  </a:lnTo>
                  <a:lnTo>
                    <a:pt x="72" y="0"/>
                  </a:lnTo>
                  <a:lnTo>
                    <a:pt x="87" y="1"/>
                  </a:lnTo>
                  <a:lnTo>
                    <a:pt x="102" y="3"/>
                  </a:lnTo>
                  <a:lnTo>
                    <a:pt x="116" y="7"/>
                  </a:lnTo>
                  <a:lnTo>
                    <a:pt x="127" y="13"/>
                  </a:lnTo>
                  <a:lnTo>
                    <a:pt x="136" y="19"/>
                  </a:lnTo>
                  <a:lnTo>
                    <a:pt x="142" y="25"/>
                  </a:lnTo>
                  <a:lnTo>
                    <a:pt x="144" y="33"/>
                  </a:lnTo>
                  <a:lnTo>
                    <a:pt x="144" y="227"/>
                  </a:lnTo>
                  <a:lnTo>
                    <a:pt x="142" y="219"/>
                  </a:lnTo>
                  <a:lnTo>
                    <a:pt x="136" y="213"/>
                  </a:lnTo>
                  <a:lnTo>
                    <a:pt x="127" y="207"/>
                  </a:lnTo>
                  <a:lnTo>
                    <a:pt x="116" y="201"/>
                  </a:lnTo>
                  <a:lnTo>
                    <a:pt x="102" y="197"/>
                  </a:lnTo>
                  <a:lnTo>
                    <a:pt x="87" y="195"/>
                  </a:lnTo>
                  <a:lnTo>
                    <a:pt x="72" y="194"/>
                  </a:lnTo>
                  <a:lnTo>
                    <a:pt x="55" y="195"/>
                  </a:lnTo>
                  <a:lnTo>
                    <a:pt x="40" y="197"/>
                  </a:lnTo>
                  <a:lnTo>
                    <a:pt x="27" y="201"/>
                  </a:lnTo>
                  <a:lnTo>
                    <a:pt x="15" y="207"/>
                  </a:lnTo>
                  <a:lnTo>
                    <a:pt x="7" y="213"/>
                  </a:lnTo>
                  <a:lnTo>
                    <a:pt x="2" y="219"/>
                  </a:lnTo>
                  <a:lnTo>
                    <a:pt x="0" y="227"/>
                  </a:lnTo>
                  <a:lnTo>
                    <a:pt x="0" y="33"/>
                  </a:lnTo>
                </a:path>
              </a:pathLst>
            </a:custGeom>
            <a:noFill/>
            <a:ln w="3240">
              <a:solidFill>
                <a:srgbClr val="000000"/>
              </a:solidFill>
              <a:round/>
              <a:headEnd/>
              <a:tailEnd/>
            </a:ln>
            <a:effectLst/>
          </p:spPr>
          <p:txBody>
            <a:bodyPr wrap="none" anchor="ctr"/>
            <a:lstStyle/>
            <a:p>
              <a:endParaRPr lang="en-IN"/>
            </a:p>
          </p:txBody>
        </p:sp>
        <p:sp>
          <p:nvSpPr>
            <p:cNvPr id="6165" name="Freeform 2069"/>
            <p:cNvSpPr>
              <a:spLocks noChangeArrowheads="1"/>
            </p:cNvSpPr>
            <p:nvPr/>
          </p:nvSpPr>
          <p:spPr bwMode="auto">
            <a:xfrm>
              <a:off x="1601" y="1577"/>
              <a:ext cx="38" cy="38"/>
            </a:xfrm>
            <a:custGeom>
              <a:avLst/>
              <a:gdLst/>
              <a:ahLst/>
              <a:cxnLst>
                <a:cxn ang="0">
                  <a:pos x="0" y="0"/>
                </a:cxn>
                <a:cxn ang="0">
                  <a:pos x="35" y="0"/>
                </a:cxn>
                <a:cxn ang="0">
                  <a:pos x="35" y="35"/>
                </a:cxn>
                <a:cxn ang="0">
                  <a:pos x="0" y="35"/>
                </a:cxn>
                <a:cxn ang="0">
                  <a:pos x="0" y="0"/>
                </a:cxn>
                <a:cxn ang="0">
                  <a:pos x="1" y="0"/>
                </a:cxn>
                <a:cxn ang="0">
                  <a:pos x="33" y="0"/>
                </a:cxn>
                <a:cxn ang="0">
                  <a:pos x="33" y="35"/>
                </a:cxn>
                <a:cxn ang="0">
                  <a:pos x="1" y="35"/>
                </a:cxn>
                <a:cxn ang="0">
                  <a:pos x="1" y="0"/>
                </a:cxn>
              </a:cxnLst>
              <a:rect l="0" t="0" r="r" b="b"/>
              <a:pathLst>
                <a:path w="35" h="35">
                  <a:moveTo>
                    <a:pt x="0" y="0"/>
                  </a:moveTo>
                  <a:lnTo>
                    <a:pt x="35" y="0"/>
                  </a:lnTo>
                  <a:lnTo>
                    <a:pt x="35" y="35"/>
                  </a:lnTo>
                  <a:lnTo>
                    <a:pt x="0" y="35"/>
                  </a:lnTo>
                  <a:lnTo>
                    <a:pt x="0" y="0"/>
                  </a:lnTo>
                  <a:close/>
                  <a:moveTo>
                    <a:pt x="1" y="0"/>
                  </a:moveTo>
                  <a:lnTo>
                    <a:pt x="33" y="0"/>
                  </a:lnTo>
                  <a:lnTo>
                    <a:pt x="33" y="35"/>
                  </a:lnTo>
                  <a:lnTo>
                    <a:pt x="1" y="35"/>
                  </a:lnTo>
                  <a:lnTo>
                    <a:pt x="1" y="0"/>
                  </a:lnTo>
                  <a:close/>
                </a:path>
              </a:pathLst>
            </a:custGeom>
            <a:solidFill>
              <a:srgbClr val="9A9A9A"/>
            </a:solidFill>
            <a:ln w="9525">
              <a:noFill/>
              <a:round/>
              <a:headEnd/>
              <a:tailEnd/>
            </a:ln>
            <a:effectLst/>
          </p:spPr>
          <p:txBody>
            <a:bodyPr wrap="none" anchor="ctr"/>
            <a:lstStyle/>
            <a:p>
              <a:endParaRPr lang="en-IN"/>
            </a:p>
          </p:txBody>
        </p:sp>
        <p:sp>
          <p:nvSpPr>
            <p:cNvPr id="6166" name="Freeform 2070"/>
            <p:cNvSpPr>
              <a:spLocks noChangeArrowheads="1"/>
            </p:cNvSpPr>
            <p:nvPr/>
          </p:nvSpPr>
          <p:spPr bwMode="auto">
            <a:xfrm>
              <a:off x="1601" y="1577"/>
              <a:ext cx="34" cy="38"/>
            </a:xfrm>
            <a:custGeom>
              <a:avLst/>
              <a:gdLst/>
              <a:ahLst/>
              <a:cxnLst>
                <a:cxn ang="0">
                  <a:pos x="0" y="0"/>
                </a:cxn>
                <a:cxn ang="0">
                  <a:pos x="32" y="0"/>
                </a:cxn>
                <a:cxn ang="0">
                  <a:pos x="32" y="35"/>
                </a:cxn>
                <a:cxn ang="0">
                  <a:pos x="0" y="35"/>
                </a:cxn>
                <a:cxn ang="0">
                  <a:pos x="0" y="0"/>
                </a:cxn>
                <a:cxn ang="0">
                  <a:pos x="2" y="0"/>
                </a:cxn>
                <a:cxn ang="0">
                  <a:pos x="30" y="0"/>
                </a:cxn>
                <a:cxn ang="0">
                  <a:pos x="30" y="35"/>
                </a:cxn>
                <a:cxn ang="0">
                  <a:pos x="2" y="35"/>
                </a:cxn>
                <a:cxn ang="0">
                  <a:pos x="2" y="0"/>
                </a:cxn>
              </a:cxnLst>
              <a:rect l="0" t="0" r="r" b="b"/>
              <a:pathLst>
                <a:path w="32" h="35">
                  <a:moveTo>
                    <a:pt x="0" y="0"/>
                  </a:moveTo>
                  <a:lnTo>
                    <a:pt x="32" y="0"/>
                  </a:lnTo>
                  <a:lnTo>
                    <a:pt x="32" y="35"/>
                  </a:lnTo>
                  <a:lnTo>
                    <a:pt x="0" y="35"/>
                  </a:lnTo>
                  <a:lnTo>
                    <a:pt x="0" y="0"/>
                  </a:lnTo>
                  <a:close/>
                  <a:moveTo>
                    <a:pt x="2" y="0"/>
                  </a:moveTo>
                  <a:lnTo>
                    <a:pt x="30" y="0"/>
                  </a:lnTo>
                  <a:lnTo>
                    <a:pt x="30" y="35"/>
                  </a:lnTo>
                  <a:lnTo>
                    <a:pt x="2" y="35"/>
                  </a:lnTo>
                  <a:lnTo>
                    <a:pt x="2" y="0"/>
                  </a:lnTo>
                  <a:close/>
                </a:path>
              </a:pathLst>
            </a:custGeom>
            <a:solidFill>
              <a:srgbClr val="8888A5"/>
            </a:solidFill>
            <a:ln w="9525">
              <a:noFill/>
              <a:round/>
              <a:headEnd/>
              <a:tailEnd/>
            </a:ln>
            <a:effectLst/>
          </p:spPr>
          <p:txBody>
            <a:bodyPr wrap="none" anchor="ctr"/>
            <a:lstStyle/>
            <a:p>
              <a:endParaRPr lang="en-IN"/>
            </a:p>
          </p:txBody>
        </p:sp>
        <p:sp>
          <p:nvSpPr>
            <p:cNvPr id="6167" name="Freeform 2071"/>
            <p:cNvSpPr>
              <a:spLocks noChangeArrowheads="1"/>
            </p:cNvSpPr>
            <p:nvPr/>
          </p:nvSpPr>
          <p:spPr bwMode="auto">
            <a:xfrm>
              <a:off x="1604" y="1577"/>
              <a:ext cx="30" cy="38"/>
            </a:xfrm>
            <a:custGeom>
              <a:avLst/>
              <a:gdLst/>
              <a:ahLst/>
              <a:cxnLst>
                <a:cxn ang="0">
                  <a:pos x="0" y="0"/>
                </a:cxn>
                <a:cxn ang="0">
                  <a:pos x="28" y="0"/>
                </a:cxn>
                <a:cxn ang="0">
                  <a:pos x="28" y="35"/>
                </a:cxn>
                <a:cxn ang="0">
                  <a:pos x="0" y="35"/>
                </a:cxn>
                <a:cxn ang="0">
                  <a:pos x="0" y="0"/>
                </a:cxn>
                <a:cxn ang="0">
                  <a:pos x="2" y="0"/>
                </a:cxn>
                <a:cxn ang="0">
                  <a:pos x="26" y="0"/>
                </a:cxn>
                <a:cxn ang="0">
                  <a:pos x="26" y="35"/>
                </a:cxn>
                <a:cxn ang="0">
                  <a:pos x="2" y="35"/>
                </a:cxn>
                <a:cxn ang="0">
                  <a:pos x="2" y="0"/>
                </a:cxn>
              </a:cxnLst>
              <a:rect l="0" t="0" r="r" b="b"/>
              <a:pathLst>
                <a:path w="28" h="35">
                  <a:moveTo>
                    <a:pt x="0" y="0"/>
                  </a:moveTo>
                  <a:lnTo>
                    <a:pt x="28" y="0"/>
                  </a:lnTo>
                  <a:lnTo>
                    <a:pt x="28" y="35"/>
                  </a:lnTo>
                  <a:lnTo>
                    <a:pt x="0" y="35"/>
                  </a:lnTo>
                  <a:lnTo>
                    <a:pt x="0" y="0"/>
                  </a:lnTo>
                  <a:close/>
                  <a:moveTo>
                    <a:pt x="2" y="0"/>
                  </a:moveTo>
                  <a:lnTo>
                    <a:pt x="26" y="0"/>
                  </a:lnTo>
                  <a:lnTo>
                    <a:pt x="26" y="35"/>
                  </a:lnTo>
                  <a:lnTo>
                    <a:pt x="2" y="35"/>
                  </a:lnTo>
                  <a:lnTo>
                    <a:pt x="2" y="0"/>
                  </a:lnTo>
                  <a:close/>
                </a:path>
              </a:pathLst>
            </a:custGeom>
            <a:solidFill>
              <a:srgbClr val="7575B1"/>
            </a:solidFill>
            <a:ln w="9525">
              <a:noFill/>
              <a:round/>
              <a:headEnd/>
              <a:tailEnd/>
            </a:ln>
            <a:effectLst/>
          </p:spPr>
          <p:txBody>
            <a:bodyPr wrap="none" anchor="ctr"/>
            <a:lstStyle/>
            <a:p>
              <a:endParaRPr lang="en-IN"/>
            </a:p>
          </p:txBody>
        </p:sp>
        <p:sp>
          <p:nvSpPr>
            <p:cNvPr id="6168" name="Freeform 2072"/>
            <p:cNvSpPr>
              <a:spLocks noChangeArrowheads="1"/>
            </p:cNvSpPr>
            <p:nvPr/>
          </p:nvSpPr>
          <p:spPr bwMode="auto">
            <a:xfrm>
              <a:off x="1606" y="1577"/>
              <a:ext cx="26" cy="38"/>
            </a:xfrm>
            <a:custGeom>
              <a:avLst/>
              <a:gdLst/>
              <a:ahLst/>
              <a:cxnLst>
                <a:cxn ang="0">
                  <a:pos x="0" y="0"/>
                </a:cxn>
                <a:cxn ang="0">
                  <a:pos x="24" y="0"/>
                </a:cxn>
                <a:cxn ang="0">
                  <a:pos x="24" y="35"/>
                </a:cxn>
                <a:cxn ang="0">
                  <a:pos x="0" y="35"/>
                </a:cxn>
                <a:cxn ang="0">
                  <a:pos x="0" y="0"/>
                </a:cxn>
                <a:cxn ang="0">
                  <a:pos x="2" y="0"/>
                </a:cxn>
                <a:cxn ang="0">
                  <a:pos x="22" y="0"/>
                </a:cxn>
                <a:cxn ang="0">
                  <a:pos x="22" y="35"/>
                </a:cxn>
                <a:cxn ang="0">
                  <a:pos x="2" y="35"/>
                </a:cxn>
                <a:cxn ang="0">
                  <a:pos x="2" y="0"/>
                </a:cxn>
              </a:cxnLst>
              <a:rect l="0" t="0" r="r" b="b"/>
              <a:pathLst>
                <a:path w="24" h="35">
                  <a:moveTo>
                    <a:pt x="0" y="0"/>
                  </a:moveTo>
                  <a:lnTo>
                    <a:pt x="24" y="0"/>
                  </a:lnTo>
                  <a:lnTo>
                    <a:pt x="24" y="35"/>
                  </a:lnTo>
                  <a:lnTo>
                    <a:pt x="0" y="35"/>
                  </a:lnTo>
                  <a:lnTo>
                    <a:pt x="0" y="0"/>
                  </a:lnTo>
                  <a:close/>
                  <a:moveTo>
                    <a:pt x="2" y="0"/>
                  </a:moveTo>
                  <a:lnTo>
                    <a:pt x="22" y="0"/>
                  </a:lnTo>
                  <a:lnTo>
                    <a:pt x="22" y="35"/>
                  </a:lnTo>
                  <a:lnTo>
                    <a:pt x="2" y="35"/>
                  </a:lnTo>
                  <a:lnTo>
                    <a:pt x="2" y="0"/>
                  </a:lnTo>
                  <a:close/>
                </a:path>
              </a:pathLst>
            </a:custGeom>
            <a:solidFill>
              <a:srgbClr val="6060BF"/>
            </a:solidFill>
            <a:ln w="9525">
              <a:noFill/>
              <a:round/>
              <a:headEnd/>
              <a:tailEnd/>
            </a:ln>
            <a:effectLst/>
          </p:spPr>
          <p:txBody>
            <a:bodyPr wrap="none" anchor="ctr"/>
            <a:lstStyle/>
            <a:p>
              <a:endParaRPr lang="en-IN"/>
            </a:p>
          </p:txBody>
        </p:sp>
        <p:sp>
          <p:nvSpPr>
            <p:cNvPr id="6169" name="Freeform 2073"/>
            <p:cNvSpPr>
              <a:spLocks noChangeArrowheads="1"/>
            </p:cNvSpPr>
            <p:nvPr/>
          </p:nvSpPr>
          <p:spPr bwMode="auto">
            <a:xfrm>
              <a:off x="1608" y="1577"/>
              <a:ext cx="21" cy="38"/>
            </a:xfrm>
            <a:custGeom>
              <a:avLst/>
              <a:gdLst/>
              <a:ahLst/>
              <a:cxnLst>
                <a:cxn ang="0">
                  <a:pos x="0" y="0"/>
                </a:cxn>
                <a:cxn ang="0">
                  <a:pos x="20" y="0"/>
                </a:cxn>
                <a:cxn ang="0">
                  <a:pos x="20" y="35"/>
                </a:cxn>
                <a:cxn ang="0">
                  <a:pos x="0" y="35"/>
                </a:cxn>
                <a:cxn ang="0">
                  <a:pos x="0" y="0"/>
                </a:cxn>
                <a:cxn ang="0">
                  <a:pos x="2" y="0"/>
                </a:cxn>
                <a:cxn ang="0">
                  <a:pos x="18" y="0"/>
                </a:cxn>
                <a:cxn ang="0">
                  <a:pos x="18" y="35"/>
                </a:cxn>
                <a:cxn ang="0">
                  <a:pos x="2" y="35"/>
                </a:cxn>
                <a:cxn ang="0">
                  <a:pos x="2" y="0"/>
                </a:cxn>
              </a:cxnLst>
              <a:rect l="0" t="0" r="r" b="b"/>
              <a:pathLst>
                <a:path w="20" h="35">
                  <a:moveTo>
                    <a:pt x="0" y="0"/>
                  </a:moveTo>
                  <a:lnTo>
                    <a:pt x="20" y="0"/>
                  </a:lnTo>
                  <a:lnTo>
                    <a:pt x="20" y="35"/>
                  </a:lnTo>
                  <a:lnTo>
                    <a:pt x="0" y="35"/>
                  </a:lnTo>
                  <a:lnTo>
                    <a:pt x="0" y="0"/>
                  </a:lnTo>
                  <a:close/>
                  <a:moveTo>
                    <a:pt x="2" y="0"/>
                  </a:moveTo>
                  <a:lnTo>
                    <a:pt x="18" y="0"/>
                  </a:lnTo>
                  <a:lnTo>
                    <a:pt x="18" y="35"/>
                  </a:lnTo>
                  <a:lnTo>
                    <a:pt x="2" y="35"/>
                  </a:lnTo>
                  <a:lnTo>
                    <a:pt x="2" y="0"/>
                  </a:lnTo>
                  <a:close/>
                </a:path>
              </a:pathLst>
            </a:custGeom>
            <a:solidFill>
              <a:srgbClr val="4646D0"/>
            </a:solidFill>
            <a:ln w="9525">
              <a:noFill/>
              <a:round/>
              <a:headEnd/>
              <a:tailEnd/>
            </a:ln>
            <a:effectLst/>
          </p:spPr>
          <p:txBody>
            <a:bodyPr wrap="none" anchor="ctr"/>
            <a:lstStyle/>
            <a:p>
              <a:endParaRPr lang="en-IN"/>
            </a:p>
          </p:txBody>
        </p:sp>
        <p:sp>
          <p:nvSpPr>
            <p:cNvPr id="6170" name="Freeform 2074"/>
            <p:cNvSpPr>
              <a:spLocks noChangeArrowheads="1"/>
            </p:cNvSpPr>
            <p:nvPr/>
          </p:nvSpPr>
          <p:spPr bwMode="auto">
            <a:xfrm>
              <a:off x="1611" y="1577"/>
              <a:ext cx="16" cy="38"/>
            </a:xfrm>
            <a:custGeom>
              <a:avLst/>
              <a:gdLst/>
              <a:ahLst/>
              <a:cxnLst>
                <a:cxn ang="0">
                  <a:pos x="0" y="0"/>
                </a:cxn>
                <a:cxn ang="0">
                  <a:pos x="16" y="0"/>
                </a:cxn>
                <a:cxn ang="0">
                  <a:pos x="16" y="35"/>
                </a:cxn>
                <a:cxn ang="0">
                  <a:pos x="0" y="35"/>
                </a:cxn>
                <a:cxn ang="0">
                  <a:pos x="0" y="0"/>
                </a:cxn>
                <a:cxn ang="0">
                  <a:pos x="2" y="0"/>
                </a:cxn>
                <a:cxn ang="0">
                  <a:pos x="15" y="0"/>
                </a:cxn>
                <a:cxn ang="0">
                  <a:pos x="15" y="35"/>
                </a:cxn>
                <a:cxn ang="0">
                  <a:pos x="2" y="35"/>
                </a:cxn>
                <a:cxn ang="0">
                  <a:pos x="2" y="0"/>
                </a:cxn>
              </a:cxnLst>
              <a:rect l="0" t="0" r="r" b="b"/>
              <a:pathLst>
                <a:path w="16" h="35">
                  <a:moveTo>
                    <a:pt x="0" y="0"/>
                  </a:moveTo>
                  <a:lnTo>
                    <a:pt x="16" y="0"/>
                  </a:lnTo>
                  <a:lnTo>
                    <a:pt x="16" y="35"/>
                  </a:lnTo>
                  <a:lnTo>
                    <a:pt x="0" y="35"/>
                  </a:lnTo>
                  <a:lnTo>
                    <a:pt x="0" y="0"/>
                  </a:lnTo>
                  <a:close/>
                  <a:moveTo>
                    <a:pt x="2" y="0"/>
                  </a:moveTo>
                  <a:lnTo>
                    <a:pt x="15" y="0"/>
                  </a:lnTo>
                  <a:lnTo>
                    <a:pt x="15" y="35"/>
                  </a:lnTo>
                  <a:lnTo>
                    <a:pt x="2" y="35"/>
                  </a:lnTo>
                  <a:lnTo>
                    <a:pt x="2" y="0"/>
                  </a:lnTo>
                  <a:close/>
                </a:path>
              </a:pathLst>
            </a:custGeom>
            <a:solidFill>
              <a:srgbClr val="2C2CE1"/>
            </a:solidFill>
            <a:ln w="9525">
              <a:noFill/>
              <a:round/>
              <a:headEnd/>
              <a:tailEnd/>
            </a:ln>
            <a:effectLst/>
          </p:spPr>
          <p:txBody>
            <a:bodyPr wrap="none" anchor="ctr"/>
            <a:lstStyle/>
            <a:p>
              <a:endParaRPr lang="en-IN"/>
            </a:p>
          </p:txBody>
        </p:sp>
        <p:sp>
          <p:nvSpPr>
            <p:cNvPr id="6171" name="Freeform 2075"/>
            <p:cNvSpPr>
              <a:spLocks noChangeArrowheads="1"/>
            </p:cNvSpPr>
            <p:nvPr/>
          </p:nvSpPr>
          <p:spPr bwMode="auto">
            <a:xfrm>
              <a:off x="1613" y="1577"/>
              <a:ext cx="14" cy="38"/>
            </a:xfrm>
            <a:custGeom>
              <a:avLst/>
              <a:gdLst/>
              <a:ahLst/>
              <a:cxnLst>
                <a:cxn ang="0">
                  <a:pos x="0" y="0"/>
                </a:cxn>
                <a:cxn ang="0">
                  <a:pos x="13" y="0"/>
                </a:cxn>
                <a:cxn ang="0">
                  <a:pos x="13" y="35"/>
                </a:cxn>
                <a:cxn ang="0">
                  <a:pos x="0" y="35"/>
                </a:cxn>
                <a:cxn ang="0">
                  <a:pos x="0" y="0"/>
                </a:cxn>
                <a:cxn ang="0">
                  <a:pos x="3" y="0"/>
                </a:cxn>
                <a:cxn ang="0">
                  <a:pos x="11" y="0"/>
                </a:cxn>
                <a:cxn ang="0">
                  <a:pos x="11" y="35"/>
                </a:cxn>
                <a:cxn ang="0">
                  <a:pos x="3" y="35"/>
                </a:cxn>
                <a:cxn ang="0">
                  <a:pos x="3" y="0"/>
                </a:cxn>
              </a:cxnLst>
              <a:rect l="0" t="0" r="r" b="b"/>
              <a:pathLst>
                <a:path w="13" h="35">
                  <a:moveTo>
                    <a:pt x="0" y="0"/>
                  </a:moveTo>
                  <a:lnTo>
                    <a:pt x="13" y="0"/>
                  </a:lnTo>
                  <a:lnTo>
                    <a:pt x="13" y="35"/>
                  </a:lnTo>
                  <a:lnTo>
                    <a:pt x="0" y="35"/>
                  </a:lnTo>
                  <a:lnTo>
                    <a:pt x="0" y="0"/>
                  </a:lnTo>
                  <a:close/>
                  <a:moveTo>
                    <a:pt x="3" y="0"/>
                  </a:moveTo>
                  <a:lnTo>
                    <a:pt x="11" y="0"/>
                  </a:lnTo>
                  <a:lnTo>
                    <a:pt x="11" y="35"/>
                  </a:lnTo>
                  <a:lnTo>
                    <a:pt x="3" y="35"/>
                  </a:lnTo>
                  <a:lnTo>
                    <a:pt x="3" y="0"/>
                  </a:lnTo>
                  <a:close/>
                </a:path>
              </a:pathLst>
            </a:custGeom>
            <a:solidFill>
              <a:srgbClr val="1B1BED"/>
            </a:solidFill>
            <a:ln w="9525">
              <a:noFill/>
              <a:round/>
              <a:headEnd/>
              <a:tailEnd/>
            </a:ln>
            <a:effectLst/>
          </p:spPr>
          <p:txBody>
            <a:bodyPr wrap="none" anchor="ctr"/>
            <a:lstStyle/>
            <a:p>
              <a:endParaRPr lang="en-IN"/>
            </a:p>
          </p:txBody>
        </p:sp>
        <p:sp>
          <p:nvSpPr>
            <p:cNvPr id="6172" name="Freeform 2076"/>
            <p:cNvSpPr>
              <a:spLocks noChangeArrowheads="1"/>
            </p:cNvSpPr>
            <p:nvPr/>
          </p:nvSpPr>
          <p:spPr bwMode="auto">
            <a:xfrm>
              <a:off x="1616" y="1577"/>
              <a:ext cx="8" cy="38"/>
            </a:xfrm>
            <a:custGeom>
              <a:avLst/>
              <a:gdLst/>
              <a:ahLst/>
              <a:cxnLst>
                <a:cxn ang="0">
                  <a:pos x="0" y="0"/>
                </a:cxn>
                <a:cxn ang="0">
                  <a:pos x="8" y="0"/>
                </a:cxn>
                <a:cxn ang="0">
                  <a:pos x="8" y="35"/>
                </a:cxn>
                <a:cxn ang="0">
                  <a:pos x="0" y="35"/>
                </a:cxn>
                <a:cxn ang="0">
                  <a:pos x="0" y="0"/>
                </a:cxn>
                <a:cxn ang="0">
                  <a:pos x="2" y="0"/>
                </a:cxn>
                <a:cxn ang="0">
                  <a:pos x="6" y="0"/>
                </a:cxn>
                <a:cxn ang="0">
                  <a:pos x="6" y="35"/>
                </a:cxn>
                <a:cxn ang="0">
                  <a:pos x="2" y="35"/>
                </a:cxn>
                <a:cxn ang="0">
                  <a:pos x="2" y="0"/>
                </a:cxn>
              </a:cxnLst>
              <a:rect l="0" t="0" r="r" b="b"/>
              <a:pathLst>
                <a:path w="8" h="35">
                  <a:moveTo>
                    <a:pt x="0" y="0"/>
                  </a:moveTo>
                  <a:lnTo>
                    <a:pt x="8" y="0"/>
                  </a:lnTo>
                  <a:lnTo>
                    <a:pt x="8" y="35"/>
                  </a:lnTo>
                  <a:lnTo>
                    <a:pt x="0" y="35"/>
                  </a:lnTo>
                  <a:lnTo>
                    <a:pt x="0" y="0"/>
                  </a:lnTo>
                  <a:close/>
                  <a:moveTo>
                    <a:pt x="2" y="0"/>
                  </a:moveTo>
                  <a:lnTo>
                    <a:pt x="6" y="0"/>
                  </a:lnTo>
                  <a:lnTo>
                    <a:pt x="6" y="35"/>
                  </a:lnTo>
                  <a:lnTo>
                    <a:pt x="2" y="35"/>
                  </a:lnTo>
                  <a:lnTo>
                    <a:pt x="2" y="0"/>
                  </a:lnTo>
                  <a:close/>
                </a:path>
              </a:pathLst>
            </a:custGeom>
            <a:solidFill>
              <a:srgbClr val="0E0EF5"/>
            </a:solidFill>
            <a:ln w="9525">
              <a:noFill/>
              <a:round/>
              <a:headEnd/>
              <a:tailEnd/>
            </a:ln>
            <a:effectLst/>
          </p:spPr>
          <p:txBody>
            <a:bodyPr wrap="none" anchor="ctr"/>
            <a:lstStyle/>
            <a:p>
              <a:endParaRPr lang="en-IN"/>
            </a:p>
          </p:txBody>
        </p:sp>
        <p:sp>
          <p:nvSpPr>
            <p:cNvPr id="6173" name="Freeform 2077"/>
            <p:cNvSpPr>
              <a:spLocks noChangeArrowheads="1"/>
            </p:cNvSpPr>
            <p:nvPr/>
          </p:nvSpPr>
          <p:spPr bwMode="auto">
            <a:xfrm>
              <a:off x="1618" y="1577"/>
              <a:ext cx="4" cy="38"/>
            </a:xfrm>
            <a:custGeom>
              <a:avLst/>
              <a:gdLst/>
              <a:ahLst/>
              <a:cxnLst>
                <a:cxn ang="0">
                  <a:pos x="0" y="0"/>
                </a:cxn>
                <a:cxn ang="0">
                  <a:pos x="4" y="0"/>
                </a:cxn>
                <a:cxn ang="0">
                  <a:pos x="4" y="35"/>
                </a:cxn>
                <a:cxn ang="0">
                  <a:pos x="0" y="35"/>
                </a:cxn>
                <a:cxn ang="0">
                  <a:pos x="0" y="0"/>
                </a:cxn>
                <a:cxn ang="0">
                  <a:pos x="2" y="0"/>
                </a:cxn>
                <a:cxn ang="0">
                  <a:pos x="2" y="0"/>
                </a:cxn>
                <a:cxn ang="0">
                  <a:pos x="2" y="35"/>
                </a:cxn>
                <a:cxn ang="0">
                  <a:pos x="2" y="35"/>
                </a:cxn>
                <a:cxn ang="0">
                  <a:pos x="2" y="0"/>
                </a:cxn>
              </a:cxnLst>
              <a:rect l="0" t="0" r="r" b="b"/>
              <a:pathLst>
                <a:path w="4" h="35">
                  <a:moveTo>
                    <a:pt x="0" y="0"/>
                  </a:moveTo>
                  <a:lnTo>
                    <a:pt x="4" y="0"/>
                  </a:lnTo>
                  <a:lnTo>
                    <a:pt x="4" y="35"/>
                  </a:lnTo>
                  <a:lnTo>
                    <a:pt x="0" y="35"/>
                  </a:lnTo>
                  <a:lnTo>
                    <a:pt x="0" y="0"/>
                  </a:lnTo>
                  <a:close/>
                  <a:moveTo>
                    <a:pt x="2" y="0"/>
                  </a:moveTo>
                  <a:lnTo>
                    <a:pt x="2" y="0"/>
                  </a:lnTo>
                  <a:lnTo>
                    <a:pt x="2" y="35"/>
                  </a:lnTo>
                  <a:lnTo>
                    <a:pt x="2" y="35"/>
                  </a:lnTo>
                  <a:lnTo>
                    <a:pt x="2" y="0"/>
                  </a:lnTo>
                  <a:close/>
                </a:path>
              </a:pathLst>
            </a:custGeom>
            <a:solidFill>
              <a:srgbClr val="0000FF"/>
            </a:solidFill>
            <a:ln w="9525">
              <a:noFill/>
              <a:round/>
              <a:headEnd/>
              <a:tailEnd/>
            </a:ln>
            <a:effectLst/>
          </p:spPr>
          <p:txBody>
            <a:bodyPr wrap="none" anchor="ctr"/>
            <a:lstStyle/>
            <a:p>
              <a:endParaRPr lang="en-IN"/>
            </a:p>
          </p:txBody>
        </p:sp>
        <p:sp>
          <p:nvSpPr>
            <p:cNvPr id="6174" name="Freeform 2078"/>
            <p:cNvSpPr>
              <a:spLocks noChangeArrowheads="1"/>
            </p:cNvSpPr>
            <p:nvPr/>
          </p:nvSpPr>
          <p:spPr bwMode="auto">
            <a:xfrm>
              <a:off x="1601" y="1577"/>
              <a:ext cx="38" cy="38"/>
            </a:xfrm>
            <a:custGeom>
              <a:avLst/>
              <a:gdLst/>
              <a:ahLst/>
              <a:cxnLst>
                <a:cxn ang="0">
                  <a:pos x="0" y="4"/>
                </a:cxn>
                <a:cxn ang="0">
                  <a:pos x="0" y="35"/>
                </a:cxn>
                <a:cxn ang="0">
                  <a:pos x="0" y="34"/>
                </a:cxn>
                <a:cxn ang="0">
                  <a:pos x="4" y="34"/>
                </a:cxn>
                <a:cxn ang="0">
                  <a:pos x="11" y="33"/>
                </a:cxn>
                <a:cxn ang="0">
                  <a:pos x="18" y="32"/>
                </a:cxn>
                <a:cxn ang="0">
                  <a:pos x="24" y="33"/>
                </a:cxn>
                <a:cxn ang="0">
                  <a:pos x="30" y="34"/>
                </a:cxn>
                <a:cxn ang="0">
                  <a:pos x="34" y="34"/>
                </a:cxn>
                <a:cxn ang="0">
                  <a:pos x="35" y="35"/>
                </a:cxn>
                <a:cxn ang="0">
                  <a:pos x="35" y="4"/>
                </a:cxn>
                <a:cxn ang="0">
                  <a:pos x="34" y="2"/>
                </a:cxn>
                <a:cxn ang="0">
                  <a:pos x="30" y="1"/>
                </a:cxn>
                <a:cxn ang="0">
                  <a:pos x="24" y="0"/>
                </a:cxn>
                <a:cxn ang="0">
                  <a:pos x="18" y="0"/>
                </a:cxn>
                <a:cxn ang="0">
                  <a:pos x="11" y="0"/>
                </a:cxn>
                <a:cxn ang="0">
                  <a:pos x="4" y="1"/>
                </a:cxn>
                <a:cxn ang="0">
                  <a:pos x="0" y="2"/>
                </a:cxn>
                <a:cxn ang="0">
                  <a:pos x="0" y="4"/>
                </a:cxn>
              </a:cxnLst>
              <a:rect l="0" t="0" r="r" b="b"/>
              <a:pathLst>
                <a:path w="35" h="35">
                  <a:moveTo>
                    <a:pt x="0" y="4"/>
                  </a:moveTo>
                  <a:lnTo>
                    <a:pt x="0" y="35"/>
                  </a:lnTo>
                  <a:lnTo>
                    <a:pt x="0" y="34"/>
                  </a:lnTo>
                  <a:lnTo>
                    <a:pt x="4" y="34"/>
                  </a:lnTo>
                  <a:lnTo>
                    <a:pt x="11" y="33"/>
                  </a:lnTo>
                  <a:lnTo>
                    <a:pt x="18" y="32"/>
                  </a:lnTo>
                  <a:lnTo>
                    <a:pt x="24" y="33"/>
                  </a:lnTo>
                  <a:lnTo>
                    <a:pt x="30" y="34"/>
                  </a:lnTo>
                  <a:lnTo>
                    <a:pt x="34" y="34"/>
                  </a:lnTo>
                  <a:lnTo>
                    <a:pt x="35" y="35"/>
                  </a:lnTo>
                  <a:lnTo>
                    <a:pt x="35" y="4"/>
                  </a:lnTo>
                  <a:lnTo>
                    <a:pt x="34" y="2"/>
                  </a:lnTo>
                  <a:lnTo>
                    <a:pt x="30" y="1"/>
                  </a:lnTo>
                  <a:lnTo>
                    <a:pt x="24" y="0"/>
                  </a:lnTo>
                  <a:lnTo>
                    <a:pt x="18" y="0"/>
                  </a:lnTo>
                  <a:lnTo>
                    <a:pt x="11" y="0"/>
                  </a:lnTo>
                  <a:lnTo>
                    <a:pt x="4" y="1"/>
                  </a:lnTo>
                  <a:lnTo>
                    <a:pt x="0" y="2"/>
                  </a:lnTo>
                  <a:lnTo>
                    <a:pt x="0" y="4"/>
                  </a:lnTo>
                </a:path>
              </a:pathLst>
            </a:custGeom>
            <a:noFill/>
            <a:ln w="3240">
              <a:solidFill>
                <a:srgbClr val="000000"/>
              </a:solidFill>
              <a:round/>
              <a:headEnd/>
              <a:tailEnd/>
            </a:ln>
            <a:effectLst/>
          </p:spPr>
          <p:txBody>
            <a:bodyPr wrap="none" anchor="ctr"/>
            <a:lstStyle/>
            <a:p>
              <a:endParaRPr lang="en-IN"/>
            </a:p>
          </p:txBody>
        </p:sp>
        <p:sp>
          <p:nvSpPr>
            <p:cNvPr id="6175" name="Freeform 2079"/>
            <p:cNvSpPr>
              <a:spLocks noChangeArrowheads="1"/>
            </p:cNvSpPr>
            <p:nvPr/>
          </p:nvSpPr>
          <p:spPr bwMode="auto">
            <a:xfrm>
              <a:off x="1579" y="1630"/>
              <a:ext cx="79" cy="17"/>
            </a:xfrm>
            <a:custGeom>
              <a:avLst/>
              <a:gdLst/>
              <a:ahLst/>
              <a:cxnLst>
                <a:cxn ang="0">
                  <a:pos x="0" y="0"/>
                </a:cxn>
                <a:cxn ang="0">
                  <a:pos x="72" y="0"/>
                </a:cxn>
                <a:cxn ang="0">
                  <a:pos x="72" y="16"/>
                </a:cxn>
                <a:cxn ang="0">
                  <a:pos x="0" y="16"/>
                </a:cxn>
                <a:cxn ang="0">
                  <a:pos x="0" y="0"/>
                </a:cxn>
                <a:cxn ang="0">
                  <a:pos x="72" y="9"/>
                </a:cxn>
                <a:cxn ang="0">
                  <a:pos x="71" y="7"/>
                </a:cxn>
                <a:cxn ang="0">
                  <a:pos x="69" y="5"/>
                </a:cxn>
                <a:cxn ang="0">
                  <a:pos x="65" y="4"/>
                </a:cxn>
                <a:cxn ang="0">
                  <a:pos x="59" y="2"/>
                </a:cxn>
                <a:cxn ang="0">
                  <a:pos x="52" y="1"/>
                </a:cxn>
                <a:cxn ang="0">
                  <a:pos x="44" y="1"/>
                </a:cxn>
                <a:cxn ang="0">
                  <a:pos x="37" y="0"/>
                </a:cxn>
                <a:cxn ang="0">
                  <a:pos x="28" y="1"/>
                </a:cxn>
                <a:cxn ang="0">
                  <a:pos x="20" y="1"/>
                </a:cxn>
                <a:cxn ang="0">
                  <a:pos x="14" y="2"/>
                </a:cxn>
                <a:cxn ang="0">
                  <a:pos x="8" y="4"/>
                </a:cxn>
                <a:cxn ang="0">
                  <a:pos x="4" y="5"/>
                </a:cxn>
                <a:cxn ang="0">
                  <a:pos x="1" y="7"/>
                </a:cxn>
                <a:cxn ang="0">
                  <a:pos x="0" y="9"/>
                </a:cxn>
                <a:cxn ang="0">
                  <a:pos x="1" y="10"/>
                </a:cxn>
                <a:cxn ang="0">
                  <a:pos x="4" y="12"/>
                </a:cxn>
                <a:cxn ang="0">
                  <a:pos x="8" y="13"/>
                </a:cxn>
                <a:cxn ang="0">
                  <a:pos x="14" y="14"/>
                </a:cxn>
                <a:cxn ang="0">
                  <a:pos x="20" y="15"/>
                </a:cxn>
                <a:cxn ang="0">
                  <a:pos x="28" y="16"/>
                </a:cxn>
                <a:cxn ang="0">
                  <a:pos x="37" y="16"/>
                </a:cxn>
                <a:cxn ang="0">
                  <a:pos x="44" y="16"/>
                </a:cxn>
                <a:cxn ang="0">
                  <a:pos x="52" y="15"/>
                </a:cxn>
                <a:cxn ang="0">
                  <a:pos x="59" y="14"/>
                </a:cxn>
                <a:cxn ang="0">
                  <a:pos x="65" y="13"/>
                </a:cxn>
                <a:cxn ang="0">
                  <a:pos x="69" y="12"/>
                </a:cxn>
                <a:cxn ang="0">
                  <a:pos x="71" y="10"/>
                </a:cxn>
                <a:cxn ang="0">
                  <a:pos x="72" y="9"/>
                </a:cxn>
              </a:cxnLst>
              <a:rect l="0" t="0" r="r" b="b"/>
              <a:pathLst>
                <a:path w="72" h="16">
                  <a:moveTo>
                    <a:pt x="0" y="0"/>
                  </a:moveTo>
                  <a:lnTo>
                    <a:pt x="72" y="0"/>
                  </a:lnTo>
                  <a:lnTo>
                    <a:pt x="72" y="16"/>
                  </a:lnTo>
                  <a:lnTo>
                    <a:pt x="0" y="16"/>
                  </a:lnTo>
                  <a:lnTo>
                    <a:pt x="0" y="0"/>
                  </a:lnTo>
                  <a:close/>
                  <a:moveTo>
                    <a:pt x="72" y="9"/>
                  </a:moveTo>
                  <a:lnTo>
                    <a:pt x="71" y="7"/>
                  </a:lnTo>
                  <a:lnTo>
                    <a:pt x="69" y="5"/>
                  </a:lnTo>
                  <a:lnTo>
                    <a:pt x="65" y="4"/>
                  </a:lnTo>
                  <a:lnTo>
                    <a:pt x="59" y="2"/>
                  </a:lnTo>
                  <a:lnTo>
                    <a:pt x="52" y="1"/>
                  </a:lnTo>
                  <a:lnTo>
                    <a:pt x="44" y="1"/>
                  </a:lnTo>
                  <a:lnTo>
                    <a:pt x="37" y="0"/>
                  </a:lnTo>
                  <a:lnTo>
                    <a:pt x="28" y="1"/>
                  </a:lnTo>
                  <a:lnTo>
                    <a:pt x="20" y="1"/>
                  </a:lnTo>
                  <a:lnTo>
                    <a:pt x="14" y="2"/>
                  </a:lnTo>
                  <a:lnTo>
                    <a:pt x="8" y="4"/>
                  </a:lnTo>
                  <a:lnTo>
                    <a:pt x="4" y="5"/>
                  </a:lnTo>
                  <a:lnTo>
                    <a:pt x="1" y="7"/>
                  </a:lnTo>
                  <a:lnTo>
                    <a:pt x="0" y="9"/>
                  </a:lnTo>
                  <a:lnTo>
                    <a:pt x="1" y="10"/>
                  </a:lnTo>
                  <a:lnTo>
                    <a:pt x="4" y="12"/>
                  </a:lnTo>
                  <a:lnTo>
                    <a:pt x="8" y="13"/>
                  </a:lnTo>
                  <a:lnTo>
                    <a:pt x="14" y="14"/>
                  </a:lnTo>
                  <a:lnTo>
                    <a:pt x="20" y="15"/>
                  </a:lnTo>
                  <a:lnTo>
                    <a:pt x="28" y="16"/>
                  </a:lnTo>
                  <a:lnTo>
                    <a:pt x="37" y="16"/>
                  </a:lnTo>
                  <a:lnTo>
                    <a:pt x="44" y="16"/>
                  </a:lnTo>
                  <a:lnTo>
                    <a:pt x="52" y="15"/>
                  </a:lnTo>
                  <a:lnTo>
                    <a:pt x="59" y="14"/>
                  </a:lnTo>
                  <a:lnTo>
                    <a:pt x="65" y="13"/>
                  </a:lnTo>
                  <a:lnTo>
                    <a:pt x="69" y="12"/>
                  </a:lnTo>
                  <a:lnTo>
                    <a:pt x="71" y="10"/>
                  </a:lnTo>
                  <a:lnTo>
                    <a:pt x="72" y="9"/>
                  </a:lnTo>
                  <a:close/>
                </a:path>
              </a:pathLst>
            </a:custGeom>
            <a:solidFill>
              <a:srgbClr val="9A9A9A"/>
            </a:solidFill>
            <a:ln w="9525">
              <a:noFill/>
              <a:round/>
              <a:headEnd/>
              <a:tailEnd/>
            </a:ln>
            <a:effectLst/>
          </p:spPr>
          <p:txBody>
            <a:bodyPr wrap="none" anchor="ctr"/>
            <a:lstStyle/>
            <a:p>
              <a:endParaRPr lang="en-IN"/>
            </a:p>
          </p:txBody>
        </p:sp>
        <p:sp>
          <p:nvSpPr>
            <p:cNvPr id="6176" name="Freeform 2080"/>
            <p:cNvSpPr>
              <a:spLocks noChangeArrowheads="1"/>
            </p:cNvSpPr>
            <p:nvPr/>
          </p:nvSpPr>
          <p:spPr bwMode="auto">
            <a:xfrm>
              <a:off x="1579" y="1630"/>
              <a:ext cx="79" cy="17"/>
            </a:xfrm>
            <a:custGeom>
              <a:avLst/>
              <a:gdLst/>
              <a:ahLst/>
              <a:cxnLst>
                <a:cxn ang="0">
                  <a:pos x="72" y="9"/>
                </a:cxn>
                <a:cxn ang="0">
                  <a:pos x="71" y="7"/>
                </a:cxn>
                <a:cxn ang="0">
                  <a:pos x="69" y="5"/>
                </a:cxn>
                <a:cxn ang="0">
                  <a:pos x="65" y="4"/>
                </a:cxn>
                <a:cxn ang="0">
                  <a:pos x="59" y="2"/>
                </a:cxn>
                <a:cxn ang="0">
                  <a:pos x="52" y="1"/>
                </a:cxn>
                <a:cxn ang="0">
                  <a:pos x="44" y="1"/>
                </a:cxn>
                <a:cxn ang="0">
                  <a:pos x="37" y="0"/>
                </a:cxn>
                <a:cxn ang="0">
                  <a:pos x="28" y="1"/>
                </a:cxn>
                <a:cxn ang="0">
                  <a:pos x="20" y="1"/>
                </a:cxn>
                <a:cxn ang="0">
                  <a:pos x="14" y="2"/>
                </a:cxn>
                <a:cxn ang="0">
                  <a:pos x="8" y="4"/>
                </a:cxn>
                <a:cxn ang="0">
                  <a:pos x="4" y="5"/>
                </a:cxn>
                <a:cxn ang="0">
                  <a:pos x="1" y="7"/>
                </a:cxn>
                <a:cxn ang="0">
                  <a:pos x="0" y="9"/>
                </a:cxn>
                <a:cxn ang="0">
                  <a:pos x="1" y="10"/>
                </a:cxn>
                <a:cxn ang="0">
                  <a:pos x="4" y="12"/>
                </a:cxn>
                <a:cxn ang="0">
                  <a:pos x="8" y="13"/>
                </a:cxn>
                <a:cxn ang="0">
                  <a:pos x="14" y="14"/>
                </a:cxn>
                <a:cxn ang="0">
                  <a:pos x="20" y="15"/>
                </a:cxn>
                <a:cxn ang="0">
                  <a:pos x="28" y="16"/>
                </a:cxn>
                <a:cxn ang="0">
                  <a:pos x="37" y="16"/>
                </a:cxn>
                <a:cxn ang="0">
                  <a:pos x="44" y="16"/>
                </a:cxn>
                <a:cxn ang="0">
                  <a:pos x="52" y="15"/>
                </a:cxn>
                <a:cxn ang="0">
                  <a:pos x="59" y="14"/>
                </a:cxn>
                <a:cxn ang="0">
                  <a:pos x="65" y="13"/>
                </a:cxn>
                <a:cxn ang="0">
                  <a:pos x="69" y="12"/>
                </a:cxn>
                <a:cxn ang="0">
                  <a:pos x="71" y="10"/>
                </a:cxn>
                <a:cxn ang="0">
                  <a:pos x="72" y="9"/>
                </a:cxn>
                <a:cxn ang="0">
                  <a:pos x="69" y="9"/>
                </a:cxn>
                <a:cxn ang="0">
                  <a:pos x="68" y="7"/>
                </a:cxn>
                <a:cxn ang="0">
                  <a:pos x="67" y="5"/>
                </a:cxn>
                <a:cxn ang="0">
                  <a:pos x="62" y="4"/>
                </a:cxn>
                <a:cxn ang="0">
                  <a:pos x="56" y="3"/>
                </a:cxn>
                <a:cxn ang="0">
                  <a:pos x="49" y="2"/>
                </a:cxn>
                <a:cxn ang="0">
                  <a:pos x="43" y="1"/>
                </a:cxn>
                <a:cxn ang="0">
                  <a:pos x="35" y="1"/>
                </a:cxn>
                <a:cxn ang="0">
                  <a:pos x="27" y="1"/>
                </a:cxn>
                <a:cxn ang="0">
                  <a:pos x="19" y="2"/>
                </a:cxn>
                <a:cxn ang="0">
                  <a:pos x="14" y="3"/>
                </a:cxn>
                <a:cxn ang="0">
                  <a:pos x="9" y="5"/>
                </a:cxn>
                <a:cxn ang="0">
                  <a:pos x="5" y="6"/>
                </a:cxn>
                <a:cxn ang="0">
                  <a:pos x="3" y="8"/>
                </a:cxn>
                <a:cxn ang="0">
                  <a:pos x="3" y="9"/>
                </a:cxn>
                <a:cxn ang="0">
                  <a:pos x="5" y="11"/>
                </a:cxn>
                <a:cxn ang="0">
                  <a:pos x="9" y="12"/>
                </a:cxn>
                <a:cxn ang="0">
                  <a:pos x="14" y="14"/>
                </a:cxn>
                <a:cxn ang="0">
                  <a:pos x="19" y="15"/>
                </a:cxn>
                <a:cxn ang="0">
                  <a:pos x="27" y="15"/>
                </a:cxn>
                <a:cxn ang="0">
                  <a:pos x="35" y="16"/>
                </a:cxn>
                <a:cxn ang="0">
                  <a:pos x="43" y="16"/>
                </a:cxn>
                <a:cxn ang="0">
                  <a:pos x="49" y="15"/>
                </a:cxn>
                <a:cxn ang="0">
                  <a:pos x="56" y="14"/>
                </a:cxn>
                <a:cxn ang="0">
                  <a:pos x="62" y="13"/>
                </a:cxn>
                <a:cxn ang="0">
                  <a:pos x="67" y="11"/>
                </a:cxn>
                <a:cxn ang="0">
                  <a:pos x="68" y="10"/>
                </a:cxn>
                <a:cxn ang="0">
                  <a:pos x="69" y="9"/>
                </a:cxn>
              </a:cxnLst>
              <a:rect l="0" t="0" r="r" b="b"/>
              <a:pathLst>
                <a:path w="72" h="16">
                  <a:moveTo>
                    <a:pt x="72" y="9"/>
                  </a:moveTo>
                  <a:lnTo>
                    <a:pt x="71" y="7"/>
                  </a:lnTo>
                  <a:lnTo>
                    <a:pt x="69" y="5"/>
                  </a:lnTo>
                  <a:lnTo>
                    <a:pt x="65" y="4"/>
                  </a:lnTo>
                  <a:lnTo>
                    <a:pt x="59" y="2"/>
                  </a:lnTo>
                  <a:lnTo>
                    <a:pt x="52" y="1"/>
                  </a:lnTo>
                  <a:lnTo>
                    <a:pt x="44" y="1"/>
                  </a:lnTo>
                  <a:lnTo>
                    <a:pt x="37" y="0"/>
                  </a:lnTo>
                  <a:lnTo>
                    <a:pt x="28" y="1"/>
                  </a:lnTo>
                  <a:lnTo>
                    <a:pt x="20" y="1"/>
                  </a:lnTo>
                  <a:lnTo>
                    <a:pt x="14" y="2"/>
                  </a:lnTo>
                  <a:lnTo>
                    <a:pt x="8" y="4"/>
                  </a:lnTo>
                  <a:lnTo>
                    <a:pt x="4" y="5"/>
                  </a:lnTo>
                  <a:lnTo>
                    <a:pt x="1" y="7"/>
                  </a:lnTo>
                  <a:lnTo>
                    <a:pt x="0" y="9"/>
                  </a:lnTo>
                  <a:lnTo>
                    <a:pt x="1" y="10"/>
                  </a:lnTo>
                  <a:lnTo>
                    <a:pt x="4" y="12"/>
                  </a:lnTo>
                  <a:lnTo>
                    <a:pt x="8" y="13"/>
                  </a:lnTo>
                  <a:lnTo>
                    <a:pt x="14" y="14"/>
                  </a:lnTo>
                  <a:lnTo>
                    <a:pt x="20" y="15"/>
                  </a:lnTo>
                  <a:lnTo>
                    <a:pt x="28" y="16"/>
                  </a:lnTo>
                  <a:lnTo>
                    <a:pt x="37" y="16"/>
                  </a:lnTo>
                  <a:lnTo>
                    <a:pt x="44" y="16"/>
                  </a:lnTo>
                  <a:lnTo>
                    <a:pt x="52" y="15"/>
                  </a:lnTo>
                  <a:lnTo>
                    <a:pt x="59" y="14"/>
                  </a:lnTo>
                  <a:lnTo>
                    <a:pt x="65" y="13"/>
                  </a:lnTo>
                  <a:lnTo>
                    <a:pt x="69" y="12"/>
                  </a:lnTo>
                  <a:lnTo>
                    <a:pt x="71" y="10"/>
                  </a:lnTo>
                  <a:lnTo>
                    <a:pt x="72" y="9"/>
                  </a:lnTo>
                  <a:close/>
                  <a:moveTo>
                    <a:pt x="69" y="9"/>
                  </a:moveTo>
                  <a:lnTo>
                    <a:pt x="68" y="7"/>
                  </a:lnTo>
                  <a:lnTo>
                    <a:pt x="67" y="5"/>
                  </a:lnTo>
                  <a:lnTo>
                    <a:pt x="62" y="4"/>
                  </a:lnTo>
                  <a:lnTo>
                    <a:pt x="56" y="3"/>
                  </a:lnTo>
                  <a:lnTo>
                    <a:pt x="49" y="2"/>
                  </a:lnTo>
                  <a:lnTo>
                    <a:pt x="43" y="1"/>
                  </a:lnTo>
                  <a:lnTo>
                    <a:pt x="35" y="1"/>
                  </a:lnTo>
                  <a:lnTo>
                    <a:pt x="27" y="1"/>
                  </a:lnTo>
                  <a:lnTo>
                    <a:pt x="19" y="2"/>
                  </a:lnTo>
                  <a:lnTo>
                    <a:pt x="14" y="3"/>
                  </a:lnTo>
                  <a:lnTo>
                    <a:pt x="9" y="5"/>
                  </a:lnTo>
                  <a:lnTo>
                    <a:pt x="5" y="6"/>
                  </a:lnTo>
                  <a:lnTo>
                    <a:pt x="3" y="8"/>
                  </a:lnTo>
                  <a:lnTo>
                    <a:pt x="3" y="9"/>
                  </a:lnTo>
                  <a:lnTo>
                    <a:pt x="5" y="11"/>
                  </a:lnTo>
                  <a:lnTo>
                    <a:pt x="9" y="12"/>
                  </a:lnTo>
                  <a:lnTo>
                    <a:pt x="14" y="14"/>
                  </a:lnTo>
                  <a:lnTo>
                    <a:pt x="19" y="15"/>
                  </a:lnTo>
                  <a:lnTo>
                    <a:pt x="27" y="15"/>
                  </a:lnTo>
                  <a:lnTo>
                    <a:pt x="35" y="16"/>
                  </a:lnTo>
                  <a:lnTo>
                    <a:pt x="43" y="16"/>
                  </a:lnTo>
                  <a:lnTo>
                    <a:pt x="49" y="15"/>
                  </a:lnTo>
                  <a:lnTo>
                    <a:pt x="56" y="14"/>
                  </a:lnTo>
                  <a:lnTo>
                    <a:pt x="62" y="13"/>
                  </a:lnTo>
                  <a:lnTo>
                    <a:pt x="67" y="11"/>
                  </a:lnTo>
                  <a:lnTo>
                    <a:pt x="68" y="10"/>
                  </a:lnTo>
                  <a:lnTo>
                    <a:pt x="69" y="9"/>
                  </a:lnTo>
                  <a:close/>
                </a:path>
              </a:pathLst>
            </a:custGeom>
            <a:solidFill>
              <a:srgbClr val="9A9A9A"/>
            </a:solidFill>
            <a:ln w="9525">
              <a:noFill/>
              <a:round/>
              <a:headEnd/>
              <a:tailEnd/>
            </a:ln>
            <a:effectLst/>
          </p:spPr>
          <p:txBody>
            <a:bodyPr wrap="none" anchor="ctr"/>
            <a:lstStyle/>
            <a:p>
              <a:endParaRPr lang="en-IN"/>
            </a:p>
          </p:txBody>
        </p:sp>
        <p:sp>
          <p:nvSpPr>
            <p:cNvPr id="6177" name="Freeform 2081"/>
            <p:cNvSpPr>
              <a:spLocks noChangeArrowheads="1"/>
            </p:cNvSpPr>
            <p:nvPr/>
          </p:nvSpPr>
          <p:spPr bwMode="auto">
            <a:xfrm>
              <a:off x="1583" y="1631"/>
              <a:ext cx="72" cy="16"/>
            </a:xfrm>
            <a:custGeom>
              <a:avLst/>
              <a:gdLst/>
              <a:ahLst/>
              <a:cxnLst>
                <a:cxn ang="0">
                  <a:pos x="66" y="8"/>
                </a:cxn>
                <a:cxn ang="0">
                  <a:pos x="65" y="6"/>
                </a:cxn>
                <a:cxn ang="0">
                  <a:pos x="64" y="4"/>
                </a:cxn>
                <a:cxn ang="0">
                  <a:pos x="59" y="3"/>
                </a:cxn>
                <a:cxn ang="0">
                  <a:pos x="53" y="2"/>
                </a:cxn>
                <a:cxn ang="0">
                  <a:pos x="46" y="1"/>
                </a:cxn>
                <a:cxn ang="0">
                  <a:pos x="40" y="0"/>
                </a:cxn>
                <a:cxn ang="0">
                  <a:pos x="32" y="0"/>
                </a:cxn>
                <a:cxn ang="0">
                  <a:pos x="24" y="0"/>
                </a:cxn>
                <a:cxn ang="0">
                  <a:pos x="16" y="1"/>
                </a:cxn>
                <a:cxn ang="0">
                  <a:pos x="11" y="2"/>
                </a:cxn>
                <a:cxn ang="0">
                  <a:pos x="6" y="4"/>
                </a:cxn>
                <a:cxn ang="0">
                  <a:pos x="2" y="5"/>
                </a:cxn>
                <a:cxn ang="0">
                  <a:pos x="0" y="7"/>
                </a:cxn>
                <a:cxn ang="0">
                  <a:pos x="0" y="8"/>
                </a:cxn>
                <a:cxn ang="0">
                  <a:pos x="2" y="10"/>
                </a:cxn>
                <a:cxn ang="0">
                  <a:pos x="6" y="11"/>
                </a:cxn>
                <a:cxn ang="0">
                  <a:pos x="11" y="13"/>
                </a:cxn>
                <a:cxn ang="0">
                  <a:pos x="16" y="14"/>
                </a:cxn>
                <a:cxn ang="0">
                  <a:pos x="24" y="14"/>
                </a:cxn>
                <a:cxn ang="0">
                  <a:pos x="32" y="15"/>
                </a:cxn>
                <a:cxn ang="0">
                  <a:pos x="40" y="15"/>
                </a:cxn>
                <a:cxn ang="0">
                  <a:pos x="46" y="14"/>
                </a:cxn>
                <a:cxn ang="0">
                  <a:pos x="53" y="13"/>
                </a:cxn>
                <a:cxn ang="0">
                  <a:pos x="59" y="12"/>
                </a:cxn>
                <a:cxn ang="0">
                  <a:pos x="64" y="10"/>
                </a:cxn>
                <a:cxn ang="0">
                  <a:pos x="65" y="9"/>
                </a:cxn>
                <a:cxn ang="0">
                  <a:pos x="66" y="8"/>
                </a:cxn>
                <a:cxn ang="0">
                  <a:pos x="64" y="8"/>
                </a:cxn>
                <a:cxn ang="0">
                  <a:pos x="63" y="6"/>
                </a:cxn>
                <a:cxn ang="0">
                  <a:pos x="61" y="4"/>
                </a:cxn>
                <a:cxn ang="0">
                  <a:pos x="56" y="3"/>
                </a:cxn>
                <a:cxn ang="0">
                  <a:pos x="50" y="2"/>
                </a:cxn>
                <a:cxn ang="0">
                  <a:pos x="43" y="1"/>
                </a:cxn>
                <a:cxn ang="0">
                  <a:pos x="36" y="1"/>
                </a:cxn>
                <a:cxn ang="0">
                  <a:pos x="28" y="1"/>
                </a:cxn>
                <a:cxn ang="0">
                  <a:pos x="20" y="1"/>
                </a:cxn>
                <a:cxn ang="0">
                  <a:pos x="14" y="2"/>
                </a:cxn>
                <a:cxn ang="0">
                  <a:pos x="9" y="4"/>
                </a:cxn>
                <a:cxn ang="0">
                  <a:pos x="5" y="5"/>
                </a:cxn>
                <a:cxn ang="0">
                  <a:pos x="3" y="7"/>
                </a:cxn>
                <a:cxn ang="0">
                  <a:pos x="3" y="8"/>
                </a:cxn>
                <a:cxn ang="0">
                  <a:pos x="5" y="10"/>
                </a:cxn>
                <a:cxn ang="0">
                  <a:pos x="9" y="11"/>
                </a:cxn>
                <a:cxn ang="0">
                  <a:pos x="14" y="12"/>
                </a:cxn>
                <a:cxn ang="0">
                  <a:pos x="20" y="13"/>
                </a:cxn>
                <a:cxn ang="0">
                  <a:pos x="28" y="14"/>
                </a:cxn>
                <a:cxn ang="0">
                  <a:pos x="36" y="14"/>
                </a:cxn>
                <a:cxn ang="0">
                  <a:pos x="43" y="14"/>
                </a:cxn>
                <a:cxn ang="0">
                  <a:pos x="50" y="13"/>
                </a:cxn>
                <a:cxn ang="0">
                  <a:pos x="56" y="12"/>
                </a:cxn>
                <a:cxn ang="0">
                  <a:pos x="61" y="10"/>
                </a:cxn>
                <a:cxn ang="0">
                  <a:pos x="63" y="9"/>
                </a:cxn>
                <a:cxn ang="0">
                  <a:pos x="64" y="8"/>
                </a:cxn>
              </a:cxnLst>
              <a:rect l="0" t="0" r="r" b="b"/>
              <a:pathLst>
                <a:path w="66" h="15">
                  <a:moveTo>
                    <a:pt x="66" y="8"/>
                  </a:moveTo>
                  <a:lnTo>
                    <a:pt x="65" y="6"/>
                  </a:lnTo>
                  <a:lnTo>
                    <a:pt x="64" y="4"/>
                  </a:lnTo>
                  <a:lnTo>
                    <a:pt x="59" y="3"/>
                  </a:lnTo>
                  <a:lnTo>
                    <a:pt x="53" y="2"/>
                  </a:lnTo>
                  <a:lnTo>
                    <a:pt x="46" y="1"/>
                  </a:lnTo>
                  <a:lnTo>
                    <a:pt x="40" y="0"/>
                  </a:lnTo>
                  <a:lnTo>
                    <a:pt x="32" y="0"/>
                  </a:lnTo>
                  <a:lnTo>
                    <a:pt x="24" y="0"/>
                  </a:lnTo>
                  <a:lnTo>
                    <a:pt x="16" y="1"/>
                  </a:lnTo>
                  <a:lnTo>
                    <a:pt x="11" y="2"/>
                  </a:lnTo>
                  <a:lnTo>
                    <a:pt x="6" y="4"/>
                  </a:lnTo>
                  <a:lnTo>
                    <a:pt x="2" y="5"/>
                  </a:lnTo>
                  <a:lnTo>
                    <a:pt x="0" y="7"/>
                  </a:lnTo>
                  <a:lnTo>
                    <a:pt x="0" y="8"/>
                  </a:lnTo>
                  <a:lnTo>
                    <a:pt x="2" y="10"/>
                  </a:lnTo>
                  <a:lnTo>
                    <a:pt x="6" y="11"/>
                  </a:lnTo>
                  <a:lnTo>
                    <a:pt x="11" y="13"/>
                  </a:lnTo>
                  <a:lnTo>
                    <a:pt x="16" y="14"/>
                  </a:lnTo>
                  <a:lnTo>
                    <a:pt x="24" y="14"/>
                  </a:lnTo>
                  <a:lnTo>
                    <a:pt x="32" y="15"/>
                  </a:lnTo>
                  <a:lnTo>
                    <a:pt x="40" y="15"/>
                  </a:lnTo>
                  <a:lnTo>
                    <a:pt x="46" y="14"/>
                  </a:lnTo>
                  <a:lnTo>
                    <a:pt x="53" y="13"/>
                  </a:lnTo>
                  <a:lnTo>
                    <a:pt x="59" y="12"/>
                  </a:lnTo>
                  <a:lnTo>
                    <a:pt x="64" y="10"/>
                  </a:lnTo>
                  <a:lnTo>
                    <a:pt x="65" y="9"/>
                  </a:lnTo>
                  <a:lnTo>
                    <a:pt x="66" y="8"/>
                  </a:lnTo>
                  <a:close/>
                  <a:moveTo>
                    <a:pt x="64" y="8"/>
                  </a:moveTo>
                  <a:lnTo>
                    <a:pt x="63" y="6"/>
                  </a:lnTo>
                  <a:lnTo>
                    <a:pt x="61" y="4"/>
                  </a:lnTo>
                  <a:lnTo>
                    <a:pt x="56" y="3"/>
                  </a:lnTo>
                  <a:lnTo>
                    <a:pt x="50" y="2"/>
                  </a:lnTo>
                  <a:lnTo>
                    <a:pt x="43" y="1"/>
                  </a:lnTo>
                  <a:lnTo>
                    <a:pt x="36" y="1"/>
                  </a:lnTo>
                  <a:lnTo>
                    <a:pt x="28" y="1"/>
                  </a:lnTo>
                  <a:lnTo>
                    <a:pt x="20" y="1"/>
                  </a:lnTo>
                  <a:lnTo>
                    <a:pt x="14" y="2"/>
                  </a:lnTo>
                  <a:lnTo>
                    <a:pt x="9" y="4"/>
                  </a:lnTo>
                  <a:lnTo>
                    <a:pt x="5" y="5"/>
                  </a:lnTo>
                  <a:lnTo>
                    <a:pt x="3" y="7"/>
                  </a:lnTo>
                  <a:lnTo>
                    <a:pt x="3" y="8"/>
                  </a:lnTo>
                  <a:lnTo>
                    <a:pt x="5" y="10"/>
                  </a:lnTo>
                  <a:lnTo>
                    <a:pt x="9" y="11"/>
                  </a:lnTo>
                  <a:lnTo>
                    <a:pt x="14" y="12"/>
                  </a:lnTo>
                  <a:lnTo>
                    <a:pt x="20" y="13"/>
                  </a:lnTo>
                  <a:lnTo>
                    <a:pt x="28" y="14"/>
                  </a:lnTo>
                  <a:lnTo>
                    <a:pt x="36" y="14"/>
                  </a:lnTo>
                  <a:lnTo>
                    <a:pt x="43" y="14"/>
                  </a:lnTo>
                  <a:lnTo>
                    <a:pt x="50" y="13"/>
                  </a:lnTo>
                  <a:lnTo>
                    <a:pt x="56" y="12"/>
                  </a:lnTo>
                  <a:lnTo>
                    <a:pt x="61" y="10"/>
                  </a:lnTo>
                  <a:lnTo>
                    <a:pt x="63" y="9"/>
                  </a:lnTo>
                  <a:lnTo>
                    <a:pt x="64" y="8"/>
                  </a:lnTo>
                  <a:close/>
                </a:path>
              </a:pathLst>
            </a:custGeom>
            <a:solidFill>
              <a:srgbClr val="8E8EA1"/>
            </a:solidFill>
            <a:ln w="9525">
              <a:noFill/>
              <a:round/>
              <a:headEnd/>
              <a:tailEnd/>
            </a:ln>
            <a:effectLst/>
          </p:spPr>
          <p:txBody>
            <a:bodyPr wrap="none" anchor="ctr"/>
            <a:lstStyle/>
            <a:p>
              <a:endParaRPr lang="en-IN"/>
            </a:p>
          </p:txBody>
        </p:sp>
        <p:sp>
          <p:nvSpPr>
            <p:cNvPr id="6178" name="Freeform 2082"/>
            <p:cNvSpPr>
              <a:spLocks noChangeArrowheads="1"/>
            </p:cNvSpPr>
            <p:nvPr/>
          </p:nvSpPr>
          <p:spPr bwMode="auto">
            <a:xfrm>
              <a:off x="1586" y="1633"/>
              <a:ext cx="66" cy="13"/>
            </a:xfrm>
            <a:custGeom>
              <a:avLst/>
              <a:gdLst/>
              <a:ahLst/>
              <a:cxnLst>
                <a:cxn ang="0">
                  <a:pos x="61" y="7"/>
                </a:cxn>
                <a:cxn ang="0">
                  <a:pos x="60" y="5"/>
                </a:cxn>
                <a:cxn ang="0">
                  <a:pos x="58" y="3"/>
                </a:cxn>
                <a:cxn ang="0">
                  <a:pos x="53" y="2"/>
                </a:cxn>
                <a:cxn ang="0">
                  <a:pos x="47" y="1"/>
                </a:cxn>
                <a:cxn ang="0">
                  <a:pos x="40" y="0"/>
                </a:cxn>
                <a:cxn ang="0">
                  <a:pos x="33" y="0"/>
                </a:cxn>
                <a:cxn ang="0">
                  <a:pos x="25" y="0"/>
                </a:cxn>
                <a:cxn ang="0">
                  <a:pos x="17" y="0"/>
                </a:cxn>
                <a:cxn ang="0">
                  <a:pos x="11" y="1"/>
                </a:cxn>
                <a:cxn ang="0">
                  <a:pos x="6" y="3"/>
                </a:cxn>
                <a:cxn ang="0">
                  <a:pos x="2" y="4"/>
                </a:cxn>
                <a:cxn ang="0">
                  <a:pos x="0" y="6"/>
                </a:cxn>
                <a:cxn ang="0">
                  <a:pos x="0" y="7"/>
                </a:cxn>
                <a:cxn ang="0">
                  <a:pos x="2" y="9"/>
                </a:cxn>
                <a:cxn ang="0">
                  <a:pos x="6" y="10"/>
                </a:cxn>
                <a:cxn ang="0">
                  <a:pos x="11" y="11"/>
                </a:cxn>
                <a:cxn ang="0">
                  <a:pos x="17" y="12"/>
                </a:cxn>
                <a:cxn ang="0">
                  <a:pos x="25" y="13"/>
                </a:cxn>
                <a:cxn ang="0">
                  <a:pos x="33" y="13"/>
                </a:cxn>
                <a:cxn ang="0">
                  <a:pos x="40" y="13"/>
                </a:cxn>
                <a:cxn ang="0">
                  <a:pos x="47" y="12"/>
                </a:cxn>
                <a:cxn ang="0">
                  <a:pos x="53" y="11"/>
                </a:cxn>
                <a:cxn ang="0">
                  <a:pos x="58" y="9"/>
                </a:cxn>
                <a:cxn ang="0">
                  <a:pos x="60" y="8"/>
                </a:cxn>
                <a:cxn ang="0">
                  <a:pos x="61" y="7"/>
                </a:cxn>
                <a:cxn ang="0">
                  <a:pos x="59" y="7"/>
                </a:cxn>
                <a:cxn ang="0">
                  <a:pos x="58" y="5"/>
                </a:cxn>
                <a:cxn ang="0">
                  <a:pos x="55" y="4"/>
                </a:cxn>
                <a:cxn ang="0">
                  <a:pos x="50" y="2"/>
                </a:cxn>
                <a:cxn ang="0">
                  <a:pos x="44" y="1"/>
                </a:cxn>
                <a:cxn ang="0">
                  <a:pos x="37" y="1"/>
                </a:cxn>
                <a:cxn ang="0">
                  <a:pos x="31" y="0"/>
                </a:cxn>
                <a:cxn ang="0">
                  <a:pos x="23" y="1"/>
                </a:cxn>
                <a:cxn ang="0">
                  <a:pos x="16" y="1"/>
                </a:cxn>
                <a:cxn ang="0">
                  <a:pos x="11" y="2"/>
                </a:cxn>
                <a:cxn ang="0">
                  <a:pos x="7" y="4"/>
                </a:cxn>
                <a:cxn ang="0">
                  <a:pos x="4" y="5"/>
                </a:cxn>
                <a:cxn ang="0">
                  <a:pos x="3" y="7"/>
                </a:cxn>
                <a:cxn ang="0">
                  <a:pos x="4" y="8"/>
                </a:cxn>
                <a:cxn ang="0">
                  <a:pos x="7" y="9"/>
                </a:cxn>
                <a:cxn ang="0">
                  <a:pos x="11" y="10"/>
                </a:cxn>
                <a:cxn ang="0">
                  <a:pos x="16" y="11"/>
                </a:cxn>
                <a:cxn ang="0">
                  <a:pos x="23" y="12"/>
                </a:cxn>
                <a:cxn ang="0">
                  <a:pos x="31" y="12"/>
                </a:cxn>
                <a:cxn ang="0">
                  <a:pos x="37" y="12"/>
                </a:cxn>
                <a:cxn ang="0">
                  <a:pos x="44" y="11"/>
                </a:cxn>
                <a:cxn ang="0">
                  <a:pos x="50" y="10"/>
                </a:cxn>
                <a:cxn ang="0">
                  <a:pos x="55" y="9"/>
                </a:cxn>
                <a:cxn ang="0">
                  <a:pos x="58" y="8"/>
                </a:cxn>
                <a:cxn ang="0">
                  <a:pos x="59" y="7"/>
                </a:cxn>
              </a:cxnLst>
              <a:rect l="0" t="0" r="r" b="b"/>
              <a:pathLst>
                <a:path w="61" h="13">
                  <a:moveTo>
                    <a:pt x="61" y="7"/>
                  </a:moveTo>
                  <a:lnTo>
                    <a:pt x="60" y="5"/>
                  </a:lnTo>
                  <a:lnTo>
                    <a:pt x="58" y="3"/>
                  </a:lnTo>
                  <a:lnTo>
                    <a:pt x="53" y="2"/>
                  </a:lnTo>
                  <a:lnTo>
                    <a:pt x="47" y="1"/>
                  </a:lnTo>
                  <a:lnTo>
                    <a:pt x="40" y="0"/>
                  </a:lnTo>
                  <a:lnTo>
                    <a:pt x="33" y="0"/>
                  </a:lnTo>
                  <a:lnTo>
                    <a:pt x="25" y="0"/>
                  </a:lnTo>
                  <a:lnTo>
                    <a:pt x="17" y="0"/>
                  </a:lnTo>
                  <a:lnTo>
                    <a:pt x="11" y="1"/>
                  </a:lnTo>
                  <a:lnTo>
                    <a:pt x="6" y="3"/>
                  </a:lnTo>
                  <a:lnTo>
                    <a:pt x="2" y="4"/>
                  </a:lnTo>
                  <a:lnTo>
                    <a:pt x="0" y="6"/>
                  </a:lnTo>
                  <a:lnTo>
                    <a:pt x="0" y="7"/>
                  </a:lnTo>
                  <a:lnTo>
                    <a:pt x="2" y="9"/>
                  </a:lnTo>
                  <a:lnTo>
                    <a:pt x="6" y="10"/>
                  </a:lnTo>
                  <a:lnTo>
                    <a:pt x="11" y="11"/>
                  </a:lnTo>
                  <a:lnTo>
                    <a:pt x="17" y="12"/>
                  </a:lnTo>
                  <a:lnTo>
                    <a:pt x="25" y="13"/>
                  </a:lnTo>
                  <a:lnTo>
                    <a:pt x="33" y="13"/>
                  </a:lnTo>
                  <a:lnTo>
                    <a:pt x="40" y="13"/>
                  </a:lnTo>
                  <a:lnTo>
                    <a:pt x="47" y="12"/>
                  </a:lnTo>
                  <a:lnTo>
                    <a:pt x="53" y="11"/>
                  </a:lnTo>
                  <a:lnTo>
                    <a:pt x="58" y="9"/>
                  </a:lnTo>
                  <a:lnTo>
                    <a:pt x="60" y="8"/>
                  </a:lnTo>
                  <a:lnTo>
                    <a:pt x="61" y="7"/>
                  </a:lnTo>
                  <a:close/>
                  <a:moveTo>
                    <a:pt x="59" y="7"/>
                  </a:moveTo>
                  <a:lnTo>
                    <a:pt x="58" y="5"/>
                  </a:lnTo>
                  <a:lnTo>
                    <a:pt x="55" y="4"/>
                  </a:lnTo>
                  <a:lnTo>
                    <a:pt x="50" y="2"/>
                  </a:lnTo>
                  <a:lnTo>
                    <a:pt x="44" y="1"/>
                  </a:lnTo>
                  <a:lnTo>
                    <a:pt x="37" y="1"/>
                  </a:lnTo>
                  <a:lnTo>
                    <a:pt x="31" y="0"/>
                  </a:lnTo>
                  <a:lnTo>
                    <a:pt x="23" y="1"/>
                  </a:lnTo>
                  <a:lnTo>
                    <a:pt x="16" y="1"/>
                  </a:lnTo>
                  <a:lnTo>
                    <a:pt x="11" y="2"/>
                  </a:lnTo>
                  <a:lnTo>
                    <a:pt x="7" y="4"/>
                  </a:lnTo>
                  <a:lnTo>
                    <a:pt x="4" y="5"/>
                  </a:lnTo>
                  <a:lnTo>
                    <a:pt x="3" y="7"/>
                  </a:lnTo>
                  <a:lnTo>
                    <a:pt x="4" y="8"/>
                  </a:lnTo>
                  <a:lnTo>
                    <a:pt x="7" y="9"/>
                  </a:lnTo>
                  <a:lnTo>
                    <a:pt x="11" y="10"/>
                  </a:lnTo>
                  <a:lnTo>
                    <a:pt x="16" y="11"/>
                  </a:lnTo>
                  <a:lnTo>
                    <a:pt x="23" y="12"/>
                  </a:lnTo>
                  <a:lnTo>
                    <a:pt x="31" y="12"/>
                  </a:lnTo>
                  <a:lnTo>
                    <a:pt x="37" y="12"/>
                  </a:lnTo>
                  <a:lnTo>
                    <a:pt x="44" y="11"/>
                  </a:lnTo>
                  <a:lnTo>
                    <a:pt x="50" y="10"/>
                  </a:lnTo>
                  <a:lnTo>
                    <a:pt x="55" y="9"/>
                  </a:lnTo>
                  <a:lnTo>
                    <a:pt x="58" y="8"/>
                  </a:lnTo>
                  <a:lnTo>
                    <a:pt x="59" y="7"/>
                  </a:lnTo>
                  <a:close/>
                </a:path>
              </a:pathLst>
            </a:custGeom>
            <a:solidFill>
              <a:srgbClr val="8181AA"/>
            </a:solidFill>
            <a:ln w="9525">
              <a:noFill/>
              <a:round/>
              <a:headEnd/>
              <a:tailEnd/>
            </a:ln>
            <a:effectLst/>
          </p:spPr>
          <p:txBody>
            <a:bodyPr wrap="none" anchor="ctr"/>
            <a:lstStyle/>
            <a:p>
              <a:endParaRPr lang="en-IN"/>
            </a:p>
          </p:txBody>
        </p:sp>
        <p:sp>
          <p:nvSpPr>
            <p:cNvPr id="6179" name="Freeform 2083"/>
            <p:cNvSpPr>
              <a:spLocks noChangeArrowheads="1"/>
            </p:cNvSpPr>
            <p:nvPr/>
          </p:nvSpPr>
          <p:spPr bwMode="auto">
            <a:xfrm>
              <a:off x="1589" y="1633"/>
              <a:ext cx="61" cy="12"/>
            </a:xfrm>
            <a:custGeom>
              <a:avLst/>
              <a:gdLst/>
              <a:ahLst/>
              <a:cxnLst>
                <a:cxn ang="0">
                  <a:pos x="56" y="7"/>
                </a:cxn>
                <a:cxn ang="0">
                  <a:pos x="55" y="5"/>
                </a:cxn>
                <a:cxn ang="0">
                  <a:pos x="52" y="4"/>
                </a:cxn>
                <a:cxn ang="0">
                  <a:pos x="47" y="2"/>
                </a:cxn>
                <a:cxn ang="0">
                  <a:pos x="41" y="1"/>
                </a:cxn>
                <a:cxn ang="0">
                  <a:pos x="34" y="1"/>
                </a:cxn>
                <a:cxn ang="0">
                  <a:pos x="28" y="0"/>
                </a:cxn>
                <a:cxn ang="0">
                  <a:pos x="20" y="1"/>
                </a:cxn>
                <a:cxn ang="0">
                  <a:pos x="13" y="1"/>
                </a:cxn>
                <a:cxn ang="0">
                  <a:pos x="8" y="2"/>
                </a:cxn>
                <a:cxn ang="0">
                  <a:pos x="4" y="4"/>
                </a:cxn>
                <a:cxn ang="0">
                  <a:pos x="1" y="5"/>
                </a:cxn>
                <a:cxn ang="0">
                  <a:pos x="0" y="7"/>
                </a:cxn>
                <a:cxn ang="0">
                  <a:pos x="1" y="8"/>
                </a:cxn>
                <a:cxn ang="0">
                  <a:pos x="4" y="9"/>
                </a:cxn>
                <a:cxn ang="0">
                  <a:pos x="8" y="10"/>
                </a:cxn>
                <a:cxn ang="0">
                  <a:pos x="13" y="11"/>
                </a:cxn>
                <a:cxn ang="0">
                  <a:pos x="20" y="12"/>
                </a:cxn>
                <a:cxn ang="0">
                  <a:pos x="28" y="12"/>
                </a:cxn>
                <a:cxn ang="0">
                  <a:pos x="34" y="12"/>
                </a:cxn>
                <a:cxn ang="0">
                  <a:pos x="41" y="11"/>
                </a:cxn>
                <a:cxn ang="0">
                  <a:pos x="47" y="10"/>
                </a:cxn>
                <a:cxn ang="0">
                  <a:pos x="52" y="9"/>
                </a:cxn>
                <a:cxn ang="0">
                  <a:pos x="55" y="8"/>
                </a:cxn>
                <a:cxn ang="0">
                  <a:pos x="56" y="7"/>
                </a:cxn>
                <a:cxn ang="0">
                  <a:pos x="53" y="7"/>
                </a:cxn>
                <a:cxn ang="0">
                  <a:pos x="52" y="5"/>
                </a:cxn>
                <a:cxn ang="0">
                  <a:pos x="49" y="4"/>
                </a:cxn>
                <a:cxn ang="0">
                  <a:pos x="44" y="3"/>
                </a:cxn>
                <a:cxn ang="0">
                  <a:pos x="39" y="2"/>
                </a:cxn>
                <a:cxn ang="0">
                  <a:pos x="33" y="1"/>
                </a:cxn>
                <a:cxn ang="0">
                  <a:pos x="26" y="1"/>
                </a:cxn>
                <a:cxn ang="0">
                  <a:pos x="19" y="1"/>
                </a:cxn>
                <a:cxn ang="0">
                  <a:pos x="13" y="2"/>
                </a:cxn>
                <a:cxn ang="0">
                  <a:pos x="9" y="3"/>
                </a:cxn>
                <a:cxn ang="0">
                  <a:pos x="5" y="5"/>
                </a:cxn>
                <a:cxn ang="0">
                  <a:pos x="3" y="6"/>
                </a:cxn>
                <a:cxn ang="0">
                  <a:pos x="3" y="7"/>
                </a:cxn>
                <a:cxn ang="0">
                  <a:pos x="5" y="8"/>
                </a:cxn>
                <a:cxn ang="0">
                  <a:pos x="9" y="10"/>
                </a:cxn>
                <a:cxn ang="0">
                  <a:pos x="13" y="11"/>
                </a:cxn>
                <a:cxn ang="0">
                  <a:pos x="19" y="11"/>
                </a:cxn>
                <a:cxn ang="0">
                  <a:pos x="26" y="12"/>
                </a:cxn>
                <a:cxn ang="0">
                  <a:pos x="33" y="12"/>
                </a:cxn>
                <a:cxn ang="0">
                  <a:pos x="39" y="11"/>
                </a:cxn>
                <a:cxn ang="0">
                  <a:pos x="44" y="10"/>
                </a:cxn>
                <a:cxn ang="0">
                  <a:pos x="49" y="9"/>
                </a:cxn>
                <a:cxn ang="0">
                  <a:pos x="52" y="7"/>
                </a:cxn>
                <a:cxn ang="0">
                  <a:pos x="53" y="7"/>
                </a:cxn>
              </a:cxnLst>
              <a:rect l="0" t="0" r="r" b="b"/>
              <a:pathLst>
                <a:path w="56" h="12">
                  <a:moveTo>
                    <a:pt x="56" y="7"/>
                  </a:moveTo>
                  <a:lnTo>
                    <a:pt x="55" y="5"/>
                  </a:lnTo>
                  <a:lnTo>
                    <a:pt x="52" y="4"/>
                  </a:lnTo>
                  <a:lnTo>
                    <a:pt x="47" y="2"/>
                  </a:lnTo>
                  <a:lnTo>
                    <a:pt x="41" y="1"/>
                  </a:lnTo>
                  <a:lnTo>
                    <a:pt x="34" y="1"/>
                  </a:lnTo>
                  <a:lnTo>
                    <a:pt x="28" y="0"/>
                  </a:lnTo>
                  <a:lnTo>
                    <a:pt x="20" y="1"/>
                  </a:lnTo>
                  <a:lnTo>
                    <a:pt x="13" y="1"/>
                  </a:lnTo>
                  <a:lnTo>
                    <a:pt x="8" y="2"/>
                  </a:lnTo>
                  <a:lnTo>
                    <a:pt x="4" y="4"/>
                  </a:lnTo>
                  <a:lnTo>
                    <a:pt x="1" y="5"/>
                  </a:lnTo>
                  <a:lnTo>
                    <a:pt x="0" y="7"/>
                  </a:lnTo>
                  <a:lnTo>
                    <a:pt x="1" y="8"/>
                  </a:lnTo>
                  <a:lnTo>
                    <a:pt x="4" y="9"/>
                  </a:lnTo>
                  <a:lnTo>
                    <a:pt x="8" y="10"/>
                  </a:lnTo>
                  <a:lnTo>
                    <a:pt x="13" y="11"/>
                  </a:lnTo>
                  <a:lnTo>
                    <a:pt x="20" y="12"/>
                  </a:lnTo>
                  <a:lnTo>
                    <a:pt x="28" y="12"/>
                  </a:lnTo>
                  <a:lnTo>
                    <a:pt x="34" y="12"/>
                  </a:lnTo>
                  <a:lnTo>
                    <a:pt x="41" y="11"/>
                  </a:lnTo>
                  <a:lnTo>
                    <a:pt x="47" y="10"/>
                  </a:lnTo>
                  <a:lnTo>
                    <a:pt x="52" y="9"/>
                  </a:lnTo>
                  <a:lnTo>
                    <a:pt x="55" y="8"/>
                  </a:lnTo>
                  <a:lnTo>
                    <a:pt x="56" y="7"/>
                  </a:lnTo>
                  <a:close/>
                  <a:moveTo>
                    <a:pt x="53" y="7"/>
                  </a:moveTo>
                  <a:lnTo>
                    <a:pt x="52" y="5"/>
                  </a:lnTo>
                  <a:lnTo>
                    <a:pt x="49" y="4"/>
                  </a:lnTo>
                  <a:lnTo>
                    <a:pt x="44" y="3"/>
                  </a:lnTo>
                  <a:lnTo>
                    <a:pt x="39" y="2"/>
                  </a:lnTo>
                  <a:lnTo>
                    <a:pt x="33" y="1"/>
                  </a:lnTo>
                  <a:lnTo>
                    <a:pt x="26" y="1"/>
                  </a:lnTo>
                  <a:lnTo>
                    <a:pt x="19" y="1"/>
                  </a:lnTo>
                  <a:lnTo>
                    <a:pt x="13" y="2"/>
                  </a:lnTo>
                  <a:lnTo>
                    <a:pt x="9" y="3"/>
                  </a:lnTo>
                  <a:lnTo>
                    <a:pt x="5" y="5"/>
                  </a:lnTo>
                  <a:lnTo>
                    <a:pt x="3" y="6"/>
                  </a:lnTo>
                  <a:lnTo>
                    <a:pt x="3" y="7"/>
                  </a:lnTo>
                  <a:lnTo>
                    <a:pt x="5" y="8"/>
                  </a:lnTo>
                  <a:lnTo>
                    <a:pt x="9" y="10"/>
                  </a:lnTo>
                  <a:lnTo>
                    <a:pt x="13" y="11"/>
                  </a:lnTo>
                  <a:lnTo>
                    <a:pt x="19" y="11"/>
                  </a:lnTo>
                  <a:lnTo>
                    <a:pt x="26" y="12"/>
                  </a:lnTo>
                  <a:lnTo>
                    <a:pt x="33" y="12"/>
                  </a:lnTo>
                  <a:lnTo>
                    <a:pt x="39" y="11"/>
                  </a:lnTo>
                  <a:lnTo>
                    <a:pt x="44" y="10"/>
                  </a:lnTo>
                  <a:lnTo>
                    <a:pt x="49" y="9"/>
                  </a:lnTo>
                  <a:lnTo>
                    <a:pt x="52" y="7"/>
                  </a:lnTo>
                  <a:lnTo>
                    <a:pt x="53" y="7"/>
                  </a:lnTo>
                  <a:close/>
                </a:path>
              </a:pathLst>
            </a:custGeom>
            <a:solidFill>
              <a:srgbClr val="7373B3"/>
            </a:solidFill>
            <a:ln w="9525">
              <a:noFill/>
              <a:round/>
              <a:headEnd/>
              <a:tailEnd/>
            </a:ln>
            <a:effectLst/>
          </p:spPr>
          <p:txBody>
            <a:bodyPr wrap="none" anchor="ctr"/>
            <a:lstStyle/>
            <a:p>
              <a:endParaRPr lang="en-IN"/>
            </a:p>
          </p:txBody>
        </p:sp>
        <p:sp>
          <p:nvSpPr>
            <p:cNvPr id="6180" name="Freeform 2084"/>
            <p:cNvSpPr>
              <a:spLocks noChangeArrowheads="1"/>
            </p:cNvSpPr>
            <p:nvPr/>
          </p:nvSpPr>
          <p:spPr bwMode="auto">
            <a:xfrm>
              <a:off x="1593" y="1634"/>
              <a:ext cx="54" cy="11"/>
            </a:xfrm>
            <a:custGeom>
              <a:avLst/>
              <a:gdLst/>
              <a:ahLst/>
              <a:cxnLst>
                <a:cxn ang="0">
                  <a:pos x="50" y="6"/>
                </a:cxn>
                <a:cxn ang="0">
                  <a:pos x="49" y="4"/>
                </a:cxn>
                <a:cxn ang="0">
                  <a:pos x="46" y="3"/>
                </a:cxn>
                <a:cxn ang="0">
                  <a:pos x="41" y="2"/>
                </a:cxn>
                <a:cxn ang="0">
                  <a:pos x="36" y="1"/>
                </a:cxn>
                <a:cxn ang="0">
                  <a:pos x="30" y="0"/>
                </a:cxn>
                <a:cxn ang="0">
                  <a:pos x="23" y="0"/>
                </a:cxn>
                <a:cxn ang="0">
                  <a:pos x="16" y="0"/>
                </a:cxn>
                <a:cxn ang="0">
                  <a:pos x="10" y="1"/>
                </a:cxn>
                <a:cxn ang="0">
                  <a:pos x="6" y="2"/>
                </a:cxn>
                <a:cxn ang="0">
                  <a:pos x="2" y="4"/>
                </a:cxn>
                <a:cxn ang="0">
                  <a:pos x="0" y="5"/>
                </a:cxn>
                <a:cxn ang="0">
                  <a:pos x="0" y="6"/>
                </a:cxn>
                <a:cxn ang="0">
                  <a:pos x="2" y="7"/>
                </a:cxn>
                <a:cxn ang="0">
                  <a:pos x="6" y="9"/>
                </a:cxn>
                <a:cxn ang="0">
                  <a:pos x="10" y="10"/>
                </a:cxn>
                <a:cxn ang="0">
                  <a:pos x="16" y="10"/>
                </a:cxn>
                <a:cxn ang="0">
                  <a:pos x="23" y="11"/>
                </a:cxn>
                <a:cxn ang="0">
                  <a:pos x="30" y="11"/>
                </a:cxn>
                <a:cxn ang="0">
                  <a:pos x="36" y="10"/>
                </a:cxn>
                <a:cxn ang="0">
                  <a:pos x="41" y="9"/>
                </a:cxn>
                <a:cxn ang="0">
                  <a:pos x="46" y="8"/>
                </a:cxn>
                <a:cxn ang="0">
                  <a:pos x="49" y="6"/>
                </a:cxn>
                <a:cxn ang="0">
                  <a:pos x="50" y="6"/>
                </a:cxn>
                <a:cxn ang="0">
                  <a:pos x="47" y="6"/>
                </a:cxn>
                <a:cxn ang="0">
                  <a:pos x="46" y="4"/>
                </a:cxn>
                <a:cxn ang="0">
                  <a:pos x="43" y="3"/>
                </a:cxn>
                <a:cxn ang="0">
                  <a:pos x="39" y="2"/>
                </a:cxn>
                <a:cxn ang="0">
                  <a:pos x="33" y="1"/>
                </a:cxn>
                <a:cxn ang="0">
                  <a:pos x="28" y="1"/>
                </a:cxn>
                <a:cxn ang="0">
                  <a:pos x="21" y="1"/>
                </a:cxn>
                <a:cxn ang="0">
                  <a:pos x="15" y="1"/>
                </a:cxn>
                <a:cxn ang="0">
                  <a:pos x="10" y="2"/>
                </a:cxn>
                <a:cxn ang="0">
                  <a:pos x="6" y="3"/>
                </a:cxn>
                <a:cxn ang="0">
                  <a:pos x="4" y="4"/>
                </a:cxn>
                <a:cxn ang="0">
                  <a:pos x="3" y="6"/>
                </a:cxn>
                <a:cxn ang="0">
                  <a:pos x="4" y="6"/>
                </a:cxn>
                <a:cxn ang="0">
                  <a:pos x="6" y="8"/>
                </a:cxn>
                <a:cxn ang="0">
                  <a:pos x="10" y="9"/>
                </a:cxn>
                <a:cxn ang="0">
                  <a:pos x="15" y="10"/>
                </a:cxn>
                <a:cxn ang="0">
                  <a:pos x="21" y="10"/>
                </a:cxn>
                <a:cxn ang="0">
                  <a:pos x="28" y="10"/>
                </a:cxn>
                <a:cxn ang="0">
                  <a:pos x="33" y="10"/>
                </a:cxn>
                <a:cxn ang="0">
                  <a:pos x="39" y="9"/>
                </a:cxn>
                <a:cxn ang="0">
                  <a:pos x="43" y="8"/>
                </a:cxn>
                <a:cxn ang="0">
                  <a:pos x="46" y="6"/>
                </a:cxn>
                <a:cxn ang="0">
                  <a:pos x="47" y="6"/>
                </a:cxn>
              </a:cxnLst>
              <a:rect l="0" t="0" r="r" b="b"/>
              <a:pathLst>
                <a:path w="50" h="11">
                  <a:moveTo>
                    <a:pt x="50" y="6"/>
                  </a:moveTo>
                  <a:lnTo>
                    <a:pt x="49" y="4"/>
                  </a:lnTo>
                  <a:lnTo>
                    <a:pt x="46" y="3"/>
                  </a:lnTo>
                  <a:lnTo>
                    <a:pt x="41" y="2"/>
                  </a:lnTo>
                  <a:lnTo>
                    <a:pt x="36" y="1"/>
                  </a:lnTo>
                  <a:lnTo>
                    <a:pt x="30" y="0"/>
                  </a:lnTo>
                  <a:lnTo>
                    <a:pt x="23" y="0"/>
                  </a:lnTo>
                  <a:lnTo>
                    <a:pt x="16" y="0"/>
                  </a:lnTo>
                  <a:lnTo>
                    <a:pt x="10" y="1"/>
                  </a:lnTo>
                  <a:lnTo>
                    <a:pt x="6" y="2"/>
                  </a:lnTo>
                  <a:lnTo>
                    <a:pt x="2" y="4"/>
                  </a:lnTo>
                  <a:lnTo>
                    <a:pt x="0" y="5"/>
                  </a:lnTo>
                  <a:lnTo>
                    <a:pt x="0" y="6"/>
                  </a:lnTo>
                  <a:lnTo>
                    <a:pt x="2" y="7"/>
                  </a:lnTo>
                  <a:lnTo>
                    <a:pt x="6" y="9"/>
                  </a:lnTo>
                  <a:lnTo>
                    <a:pt x="10" y="10"/>
                  </a:lnTo>
                  <a:lnTo>
                    <a:pt x="16" y="10"/>
                  </a:lnTo>
                  <a:lnTo>
                    <a:pt x="23" y="11"/>
                  </a:lnTo>
                  <a:lnTo>
                    <a:pt x="30" y="11"/>
                  </a:lnTo>
                  <a:lnTo>
                    <a:pt x="36" y="10"/>
                  </a:lnTo>
                  <a:lnTo>
                    <a:pt x="41" y="9"/>
                  </a:lnTo>
                  <a:lnTo>
                    <a:pt x="46" y="8"/>
                  </a:lnTo>
                  <a:lnTo>
                    <a:pt x="49" y="6"/>
                  </a:lnTo>
                  <a:lnTo>
                    <a:pt x="50" y="6"/>
                  </a:lnTo>
                  <a:close/>
                  <a:moveTo>
                    <a:pt x="47" y="6"/>
                  </a:moveTo>
                  <a:lnTo>
                    <a:pt x="46" y="4"/>
                  </a:lnTo>
                  <a:lnTo>
                    <a:pt x="43" y="3"/>
                  </a:lnTo>
                  <a:lnTo>
                    <a:pt x="39" y="2"/>
                  </a:lnTo>
                  <a:lnTo>
                    <a:pt x="33" y="1"/>
                  </a:lnTo>
                  <a:lnTo>
                    <a:pt x="28" y="1"/>
                  </a:lnTo>
                  <a:lnTo>
                    <a:pt x="21" y="1"/>
                  </a:lnTo>
                  <a:lnTo>
                    <a:pt x="15" y="1"/>
                  </a:lnTo>
                  <a:lnTo>
                    <a:pt x="10" y="2"/>
                  </a:lnTo>
                  <a:lnTo>
                    <a:pt x="6" y="3"/>
                  </a:lnTo>
                  <a:lnTo>
                    <a:pt x="4" y="4"/>
                  </a:lnTo>
                  <a:lnTo>
                    <a:pt x="3" y="6"/>
                  </a:lnTo>
                  <a:lnTo>
                    <a:pt x="4" y="6"/>
                  </a:lnTo>
                  <a:lnTo>
                    <a:pt x="6" y="8"/>
                  </a:lnTo>
                  <a:lnTo>
                    <a:pt x="10" y="9"/>
                  </a:lnTo>
                  <a:lnTo>
                    <a:pt x="15" y="10"/>
                  </a:lnTo>
                  <a:lnTo>
                    <a:pt x="21" y="10"/>
                  </a:lnTo>
                  <a:lnTo>
                    <a:pt x="28" y="10"/>
                  </a:lnTo>
                  <a:lnTo>
                    <a:pt x="33" y="10"/>
                  </a:lnTo>
                  <a:lnTo>
                    <a:pt x="39" y="9"/>
                  </a:lnTo>
                  <a:lnTo>
                    <a:pt x="43" y="8"/>
                  </a:lnTo>
                  <a:lnTo>
                    <a:pt x="46" y="6"/>
                  </a:lnTo>
                  <a:lnTo>
                    <a:pt x="47" y="6"/>
                  </a:lnTo>
                  <a:close/>
                </a:path>
              </a:pathLst>
            </a:custGeom>
            <a:solidFill>
              <a:srgbClr val="6363BD"/>
            </a:solidFill>
            <a:ln w="9525">
              <a:noFill/>
              <a:round/>
              <a:headEnd/>
              <a:tailEnd/>
            </a:ln>
            <a:effectLst/>
          </p:spPr>
          <p:txBody>
            <a:bodyPr wrap="none" anchor="ctr"/>
            <a:lstStyle/>
            <a:p>
              <a:endParaRPr lang="en-IN"/>
            </a:p>
          </p:txBody>
        </p:sp>
        <p:sp>
          <p:nvSpPr>
            <p:cNvPr id="6181" name="Freeform 2085"/>
            <p:cNvSpPr>
              <a:spLocks noChangeArrowheads="1"/>
            </p:cNvSpPr>
            <p:nvPr/>
          </p:nvSpPr>
          <p:spPr bwMode="auto">
            <a:xfrm>
              <a:off x="1596" y="1635"/>
              <a:ext cx="48" cy="9"/>
            </a:xfrm>
            <a:custGeom>
              <a:avLst/>
              <a:gdLst/>
              <a:ahLst/>
              <a:cxnLst>
                <a:cxn ang="0">
                  <a:pos x="44" y="5"/>
                </a:cxn>
                <a:cxn ang="0">
                  <a:pos x="43" y="3"/>
                </a:cxn>
                <a:cxn ang="0">
                  <a:pos x="40" y="2"/>
                </a:cxn>
                <a:cxn ang="0">
                  <a:pos x="36" y="1"/>
                </a:cxn>
                <a:cxn ang="0">
                  <a:pos x="30" y="0"/>
                </a:cxn>
                <a:cxn ang="0">
                  <a:pos x="25" y="0"/>
                </a:cxn>
                <a:cxn ang="0">
                  <a:pos x="18" y="0"/>
                </a:cxn>
                <a:cxn ang="0">
                  <a:pos x="12" y="0"/>
                </a:cxn>
                <a:cxn ang="0">
                  <a:pos x="7" y="1"/>
                </a:cxn>
                <a:cxn ang="0">
                  <a:pos x="3" y="2"/>
                </a:cxn>
                <a:cxn ang="0">
                  <a:pos x="1" y="3"/>
                </a:cxn>
                <a:cxn ang="0">
                  <a:pos x="0" y="5"/>
                </a:cxn>
                <a:cxn ang="0">
                  <a:pos x="1" y="5"/>
                </a:cxn>
                <a:cxn ang="0">
                  <a:pos x="3" y="7"/>
                </a:cxn>
                <a:cxn ang="0">
                  <a:pos x="7" y="8"/>
                </a:cxn>
                <a:cxn ang="0">
                  <a:pos x="12" y="9"/>
                </a:cxn>
                <a:cxn ang="0">
                  <a:pos x="18" y="9"/>
                </a:cxn>
                <a:cxn ang="0">
                  <a:pos x="25" y="9"/>
                </a:cxn>
                <a:cxn ang="0">
                  <a:pos x="30" y="9"/>
                </a:cxn>
                <a:cxn ang="0">
                  <a:pos x="36" y="8"/>
                </a:cxn>
                <a:cxn ang="0">
                  <a:pos x="40" y="7"/>
                </a:cxn>
                <a:cxn ang="0">
                  <a:pos x="43" y="5"/>
                </a:cxn>
                <a:cxn ang="0">
                  <a:pos x="44" y="5"/>
                </a:cxn>
                <a:cxn ang="0">
                  <a:pos x="41" y="5"/>
                </a:cxn>
                <a:cxn ang="0">
                  <a:pos x="40" y="3"/>
                </a:cxn>
                <a:cxn ang="0">
                  <a:pos x="37" y="2"/>
                </a:cxn>
                <a:cxn ang="0">
                  <a:pos x="33" y="1"/>
                </a:cxn>
                <a:cxn ang="0">
                  <a:pos x="28" y="1"/>
                </a:cxn>
                <a:cxn ang="0">
                  <a:pos x="22" y="0"/>
                </a:cxn>
                <a:cxn ang="0">
                  <a:pos x="15" y="1"/>
                </a:cxn>
                <a:cxn ang="0">
                  <a:pos x="10" y="1"/>
                </a:cxn>
                <a:cxn ang="0">
                  <a:pos x="5" y="2"/>
                </a:cxn>
                <a:cxn ang="0">
                  <a:pos x="4" y="3"/>
                </a:cxn>
                <a:cxn ang="0">
                  <a:pos x="3" y="5"/>
                </a:cxn>
                <a:cxn ang="0">
                  <a:pos x="4" y="5"/>
                </a:cxn>
                <a:cxn ang="0">
                  <a:pos x="5" y="7"/>
                </a:cxn>
                <a:cxn ang="0">
                  <a:pos x="10" y="8"/>
                </a:cxn>
                <a:cxn ang="0">
                  <a:pos x="15" y="8"/>
                </a:cxn>
                <a:cxn ang="0">
                  <a:pos x="22" y="8"/>
                </a:cxn>
                <a:cxn ang="0">
                  <a:pos x="28" y="8"/>
                </a:cxn>
                <a:cxn ang="0">
                  <a:pos x="33" y="8"/>
                </a:cxn>
                <a:cxn ang="0">
                  <a:pos x="37" y="7"/>
                </a:cxn>
                <a:cxn ang="0">
                  <a:pos x="40" y="5"/>
                </a:cxn>
                <a:cxn ang="0">
                  <a:pos x="41" y="5"/>
                </a:cxn>
              </a:cxnLst>
              <a:rect l="0" t="0" r="r" b="b"/>
              <a:pathLst>
                <a:path w="44" h="9">
                  <a:moveTo>
                    <a:pt x="44" y="5"/>
                  </a:moveTo>
                  <a:lnTo>
                    <a:pt x="43" y="3"/>
                  </a:lnTo>
                  <a:lnTo>
                    <a:pt x="40" y="2"/>
                  </a:lnTo>
                  <a:lnTo>
                    <a:pt x="36" y="1"/>
                  </a:lnTo>
                  <a:lnTo>
                    <a:pt x="30" y="0"/>
                  </a:lnTo>
                  <a:lnTo>
                    <a:pt x="25" y="0"/>
                  </a:lnTo>
                  <a:lnTo>
                    <a:pt x="18" y="0"/>
                  </a:lnTo>
                  <a:lnTo>
                    <a:pt x="12" y="0"/>
                  </a:lnTo>
                  <a:lnTo>
                    <a:pt x="7" y="1"/>
                  </a:lnTo>
                  <a:lnTo>
                    <a:pt x="3" y="2"/>
                  </a:lnTo>
                  <a:lnTo>
                    <a:pt x="1" y="3"/>
                  </a:lnTo>
                  <a:lnTo>
                    <a:pt x="0" y="5"/>
                  </a:lnTo>
                  <a:lnTo>
                    <a:pt x="1" y="5"/>
                  </a:lnTo>
                  <a:lnTo>
                    <a:pt x="3" y="7"/>
                  </a:lnTo>
                  <a:lnTo>
                    <a:pt x="7" y="8"/>
                  </a:lnTo>
                  <a:lnTo>
                    <a:pt x="12" y="9"/>
                  </a:lnTo>
                  <a:lnTo>
                    <a:pt x="18" y="9"/>
                  </a:lnTo>
                  <a:lnTo>
                    <a:pt x="25" y="9"/>
                  </a:lnTo>
                  <a:lnTo>
                    <a:pt x="30" y="9"/>
                  </a:lnTo>
                  <a:lnTo>
                    <a:pt x="36" y="8"/>
                  </a:lnTo>
                  <a:lnTo>
                    <a:pt x="40" y="7"/>
                  </a:lnTo>
                  <a:lnTo>
                    <a:pt x="43" y="5"/>
                  </a:lnTo>
                  <a:lnTo>
                    <a:pt x="44" y="5"/>
                  </a:lnTo>
                  <a:close/>
                  <a:moveTo>
                    <a:pt x="41" y="5"/>
                  </a:moveTo>
                  <a:lnTo>
                    <a:pt x="40" y="3"/>
                  </a:lnTo>
                  <a:lnTo>
                    <a:pt x="37" y="2"/>
                  </a:lnTo>
                  <a:lnTo>
                    <a:pt x="33" y="1"/>
                  </a:lnTo>
                  <a:lnTo>
                    <a:pt x="28" y="1"/>
                  </a:lnTo>
                  <a:lnTo>
                    <a:pt x="22" y="0"/>
                  </a:lnTo>
                  <a:lnTo>
                    <a:pt x="15" y="1"/>
                  </a:lnTo>
                  <a:lnTo>
                    <a:pt x="10" y="1"/>
                  </a:lnTo>
                  <a:lnTo>
                    <a:pt x="5" y="2"/>
                  </a:lnTo>
                  <a:lnTo>
                    <a:pt x="4" y="3"/>
                  </a:lnTo>
                  <a:lnTo>
                    <a:pt x="3" y="5"/>
                  </a:lnTo>
                  <a:lnTo>
                    <a:pt x="4" y="5"/>
                  </a:lnTo>
                  <a:lnTo>
                    <a:pt x="5" y="7"/>
                  </a:lnTo>
                  <a:lnTo>
                    <a:pt x="10" y="8"/>
                  </a:lnTo>
                  <a:lnTo>
                    <a:pt x="15" y="8"/>
                  </a:lnTo>
                  <a:lnTo>
                    <a:pt x="22" y="8"/>
                  </a:lnTo>
                  <a:lnTo>
                    <a:pt x="28" y="8"/>
                  </a:lnTo>
                  <a:lnTo>
                    <a:pt x="33" y="8"/>
                  </a:lnTo>
                  <a:lnTo>
                    <a:pt x="37" y="7"/>
                  </a:lnTo>
                  <a:lnTo>
                    <a:pt x="40" y="5"/>
                  </a:lnTo>
                  <a:lnTo>
                    <a:pt x="41" y="5"/>
                  </a:lnTo>
                  <a:close/>
                </a:path>
              </a:pathLst>
            </a:custGeom>
            <a:solidFill>
              <a:srgbClr val="5252C9"/>
            </a:solidFill>
            <a:ln w="9525">
              <a:noFill/>
              <a:round/>
              <a:headEnd/>
              <a:tailEnd/>
            </a:ln>
            <a:effectLst/>
          </p:spPr>
          <p:txBody>
            <a:bodyPr wrap="none" anchor="ctr"/>
            <a:lstStyle/>
            <a:p>
              <a:endParaRPr lang="en-IN"/>
            </a:p>
          </p:txBody>
        </p:sp>
        <p:sp>
          <p:nvSpPr>
            <p:cNvPr id="6182" name="Freeform 2086"/>
            <p:cNvSpPr>
              <a:spLocks noChangeArrowheads="1"/>
            </p:cNvSpPr>
            <p:nvPr/>
          </p:nvSpPr>
          <p:spPr bwMode="auto">
            <a:xfrm>
              <a:off x="1600" y="1635"/>
              <a:ext cx="41" cy="8"/>
            </a:xfrm>
            <a:custGeom>
              <a:avLst/>
              <a:gdLst/>
              <a:ahLst/>
              <a:cxnLst>
                <a:cxn ang="0">
                  <a:pos x="38" y="5"/>
                </a:cxn>
                <a:cxn ang="0">
                  <a:pos x="37" y="3"/>
                </a:cxn>
                <a:cxn ang="0">
                  <a:pos x="34" y="2"/>
                </a:cxn>
                <a:cxn ang="0">
                  <a:pos x="30" y="1"/>
                </a:cxn>
                <a:cxn ang="0">
                  <a:pos x="25" y="1"/>
                </a:cxn>
                <a:cxn ang="0">
                  <a:pos x="19" y="0"/>
                </a:cxn>
                <a:cxn ang="0">
                  <a:pos x="12" y="1"/>
                </a:cxn>
                <a:cxn ang="0">
                  <a:pos x="7" y="1"/>
                </a:cxn>
                <a:cxn ang="0">
                  <a:pos x="2" y="2"/>
                </a:cxn>
                <a:cxn ang="0">
                  <a:pos x="1" y="3"/>
                </a:cxn>
                <a:cxn ang="0">
                  <a:pos x="0" y="5"/>
                </a:cxn>
                <a:cxn ang="0">
                  <a:pos x="1" y="5"/>
                </a:cxn>
                <a:cxn ang="0">
                  <a:pos x="2" y="7"/>
                </a:cxn>
                <a:cxn ang="0">
                  <a:pos x="7" y="8"/>
                </a:cxn>
                <a:cxn ang="0">
                  <a:pos x="12" y="8"/>
                </a:cxn>
                <a:cxn ang="0">
                  <a:pos x="19" y="8"/>
                </a:cxn>
                <a:cxn ang="0">
                  <a:pos x="25" y="8"/>
                </a:cxn>
                <a:cxn ang="0">
                  <a:pos x="30" y="8"/>
                </a:cxn>
                <a:cxn ang="0">
                  <a:pos x="34" y="7"/>
                </a:cxn>
                <a:cxn ang="0">
                  <a:pos x="37" y="5"/>
                </a:cxn>
                <a:cxn ang="0">
                  <a:pos x="38" y="5"/>
                </a:cxn>
                <a:cxn ang="0">
                  <a:pos x="35" y="5"/>
                </a:cxn>
                <a:cxn ang="0">
                  <a:pos x="34" y="4"/>
                </a:cxn>
                <a:cxn ang="0">
                  <a:pos x="31" y="3"/>
                </a:cxn>
                <a:cxn ang="0">
                  <a:pos x="27" y="2"/>
                </a:cxn>
                <a:cxn ang="0">
                  <a:pos x="23" y="1"/>
                </a:cxn>
                <a:cxn ang="0">
                  <a:pos x="17" y="1"/>
                </a:cxn>
                <a:cxn ang="0">
                  <a:pos x="12" y="1"/>
                </a:cxn>
                <a:cxn ang="0">
                  <a:pos x="7" y="2"/>
                </a:cxn>
                <a:cxn ang="0">
                  <a:pos x="3" y="3"/>
                </a:cxn>
                <a:cxn ang="0">
                  <a:pos x="2" y="4"/>
                </a:cxn>
                <a:cxn ang="0">
                  <a:pos x="2" y="5"/>
                </a:cxn>
                <a:cxn ang="0">
                  <a:pos x="3" y="6"/>
                </a:cxn>
                <a:cxn ang="0">
                  <a:pos x="7" y="7"/>
                </a:cxn>
                <a:cxn ang="0">
                  <a:pos x="12" y="7"/>
                </a:cxn>
                <a:cxn ang="0">
                  <a:pos x="17" y="8"/>
                </a:cxn>
                <a:cxn ang="0">
                  <a:pos x="23" y="8"/>
                </a:cxn>
                <a:cxn ang="0">
                  <a:pos x="27" y="7"/>
                </a:cxn>
                <a:cxn ang="0">
                  <a:pos x="31" y="6"/>
                </a:cxn>
                <a:cxn ang="0">
                  <a:pos x="34" y="5"/>
                </a:cxn>
                <a:cxn ang="0">
                  <a:pos x="35" y="5"/>
                </a:cxn>
              </a:cxnLst>
              <a:rect l="0" t="0" r="r" b="b"/>
              <a:pathLst>
                <a:path w="38" h="8">
                  <a:moveTo>
                    <a:pt x="38" y="5"/>
                  </a:moveTo>
                  <a:lnTo>
                    <a:pt x="37" y="3"/>
                  </a:lnTo>
                  <a:lnTo>
                    <a:pt x="34" y="2"/>
                  </a:lnTo>
                  <a:lnTo>
                    <a:pt x="30" y="1"/>
                  </a:lnTo>
                  <a:lnTo>
                    <a:pt x="25" y="1"/>
                  </a:lnTo>
                  <a:lnTo>
                    <a:pt x="19" y="0"/>
                  </a:lnTo>
                  <a:lnTo>
                    <a:pt x="12" y="1"/>
                  </a:lnTo>
                  <a:lnTo>
                    <a:pt x="7" y="1"/>
                  </a:lnTo>
                  <a:lnTo>
                    <a:pt x="2" y="2"/>
                  </a:lnTo>
                  <a:lnTo>
                    <a:pt x="1" y="3"/>
                  </a:lnTo>
                  <a:lnTo>
                    <a:pt x="0" y="5"/>
                  </a:lnTo>
                  <a:lnTo>
                    <a:pt x="1" y="5"/>
                  </a:lnTo>
                  <a:lnTo>
                    <a:pt x="2" y="7"/>
                  </a:lnTo>
                  <a:lnTo>
                    <a:pt x="7" y="8"/>
                  </a:lnTo>
                  <a:lnTo>
                    <a:pt x="12" y="8"/>
                  </a:lnTo>
                  <a:lnTo>
                    <a:pt x="19" y="8"/>
                  </a:lnTo>
                  <a:lnTo>
                    <a:pt x="25" y="8"/>
                  </a:lnTo>
                  <a:lnTo>
                    <a:pt x="30" y="8"/>
                  </a:lnTo>
                  <a:lnTo>
                    <a:pt x="34" y="7"/>
                  </a:lnTo>
                  <a:lnTo>
                    <a:pt x="37" y="5"/>
                  </a:lnTo>
                  <a:lnTo>
                    <a:pt x="38" y="5"/>
                  </a:lnTo>
                  <a:close/>
                  <a:moveTo>
                    <a:pt x="35" y="5"/>
                  </a:moveTo>
                  <a:lnTo>
                    <a:pt x="34" y="4"/>
                  </a:lnTo>
                  <a:lnTo>
                    <a:pt x="31" y="3"/>
                  </a:lnTo>
                  <a:lnTo>
                    <a:pt x="27" y="2"/>
                  </a:lnTo>
                  <a:lnTo>
                    <a:pt x="23" y="1"/>
                  </a:lnTo>
                  <a:lnTo>
                    <a:pt x="17" y="1"/>
                  </a:lnTo>
                  <a:lnTo>
                    <a:pt x="12" y="1"/>
                  </a:lnTo>
                  <a:lnTo>
                    <a:pt x="7" y="2"/>
                  </a:lnTo>
                  <a:lnTo>
                    <a:pt x="3" y="3"/>
                  </a:lnTo>
                  <a:lnTo>
                    <a:pt x="2" y="4"/>
                  </a:lnTo>
                  <a:lnTo>
                    <a:pt x="2" y="5"/>
                  </a:lnTo>
                  <a:lnTo>
                    <a:pt x="3" y="6"/>
                  </a:lnTo>
                  <a:lnTo>
                    <a:pt x="7" y="7"/>
                  </a:lnTo>
                  <a:lnTo>
                    <a:pt x="12" y="7"/>
                  </a:lnTo>
                  <a:lnTo>
                    <a:pt x="17" y="8"/>
                  </a:lnTo>
                  <a:lnTo>
                    <a:pt x="23" y="8"/>
                  </a:lnTo>
                  <a:lnTo>
                    <a:pt x="27" y="7"/>
                  </a:lnTo>
                  <a:lnTo>
                    <a:pt x="31" y="6"/>
                  </a:lnTo>
                  <a:lnTo>
                    <a:pt x="34" y="5"/>
                  </a:lnTo>
                  <a:lnTo>
                    <a:pt x="35" y="5"/>
                  </a:lnTo>
                  <a:close/>
                </a:path>
              </a:pathLst>
            </a:custGeom>
            <a:solidFill>
              <a:srgbClr val="3E3ED5"/>
            </a:solidFill>
            <a:ln w="9525">
              <a:noFill/>
              <a:round/>
              <a:headEnd/>
              <a:tailEnd/>
            </a:ln>
            <a:effectLst/>
          </p:spPr>
          <p:txBody>
            <a:bodyPr wrap="none" anchor="ctr"/>
            <a:lstStyle/>
            <a:p>
              <a:endParaRPr lang="en-IN"/>
            </a:p>
          </p:txBody>
        </p:sp>
        <p:sp>
          <p:nvSpPr>
            <p:cNvPr id="6183" name="Freeform 2087"/>
            <p:cNvSpPr>
              <a:spLocks noChangeArrowheads="1"/>
            </p:cNvSpPr>
            <p:nvPr/>
          </p:nvSpPr>
          <p:spPr bwMode="auto">
            <a:xfrm>
              <a:off x="1601" y="1636"/>
              <a:ext cx="36" cy="7"/>
            </a:xfrm>
            <a:custGeom>
              <a:avLst/>
              <a:gdLst/>
              <a:ahLst/>
              <a:cxnLst>
                <a:cxn ang="0">
                  <a:pos x="33" y="4"/>
                </a:cxn>
                <a:cxn ang="0">
                  <a:pos x="32" y="3"/>
                </a:cxn>
                <a:cxn ang="0">
                  <a:pos x="29" y="2"/>
                </a:cxn>
                <a:cxn ang="0">
                  <a:pos x="25" y="1"/>
                </a:cxn>
                <a:cxn ang="0">
                  <a:pos x="21" y="0"/>
                </a:cxn>
                <a:cxn ang="0">
                  <a:pos x="15" y="0"/>
                </a:cxn>
                <a:cxn ang="0">
                  <a:pos x="10" y="0"/>
                </a:cxn>
                <a:cxn ang="0">
                  <a:pos x="5" y="1"/>
                </a:cxn>
                <a:cxn ang="0">
                  <a:pos x="1" y="2"/>
                </a:cxn>
                <a:cxn ang="0">
                  <a:pos x="0" y="3"/>
                </a:cxn>
                <a:cxn ang="0">
                  <a:pos x="0" y="4"/>
                </a:cxn>
                <a:cxn ang="0">
                  <a:pos x="1" y="5"/>
                </a:cxn>
                <a:cxn ang="0">
                  <a:pos x="5" y="6"/>
                </a:cxn>
                <a:cxn ang="0">
                  <a:pos x="10" y="6"/>
                </a:cxn>
                <a:cxn ang="0">
                  <a:pos x="15" y="7"/>
                </a:cxn>
                <a:cxn ang="0">
                  <a:pos x="21" y="7"/>
                </a:cxn>
                <a:cxn ang="0">
                  <a:pos x="25" y="6"/>
                </a:cxn>
                <a:cxn ang="0">
                  <a:pos x="29" y="5"/>
                </a:cxn>
                <a:cxn ang="0">
                  <a:pos x="32" y="4"/>
                </a:cxn>
                <a:cxn ang="0">
                  <a:pos x="33" y="4"/>
                </a:cxn>
                <a:cxn ang="0">
                  <a:pos x="30" y="4"/>
                </a:cxn>
                <a:cxn ang="0">
                  <a:pos x="29" y="3"/>
                </a:cxn>
                <a:cxn ang="0">
                  <a:pos x="26" y="2"/>
                </a:cxn>
                <a:cxn ang="0">
                  <a:pos x="23" y="1"/>
                </a:cxn>
                <a:cxn ang="0">
                  <a:pos x="18" y="1"/>
                </a:cxn>
                <a:cxn ang="0">
                  <a:pos x="13" y="1"/>
                </a:cxn>
                <a:cxn ang="0">
                  <a:pos x="8" y="1"/>
                </a:cxn>
                <a:cxn ang="0">
                  <a:pos x="4" y="2"/>
                </a:cxn>
                <a:cxn ang="0">
                  <a:pos x="3" y="3"/>
                </a:cxn>
                <a:cxn ang="0">
                  <a:pos x="3" y="4"/>
                </a:cxn>
                <a:cxn ang="0">
                  <a:pos x="4" y="5"/>
                </a:cxn>
                <a:cxn ang="0">
                  <a:pos x="8" y="5"/>
                </a:cxn>
                <a:cxn ang="0">
                  <a:pos x="13" y="6"/>
                </a:cxn>
                <a:cxn ang="0">
                  <a:pos x="18" y="6"/>
                </a:cxn>
                <a:cxn ang="0">
                  <a:pos x="23" y="6"/>
                </a:cxn>
                <a:cxn ang="0">
                  <a:pos x="26" y="5"/>
                </a:cxn>
                <a:cxn ang="0">
                  <a:pos x="29" y="4"/>
                </a:cxn>
                <a:cxn ang="0">
                  <a:pos x="30" y="4"/>
                </a:cxn>
              </a:cxnLst>
              <a:rect l="0" t="0" r="r" b="b"/>
              <a:pathLst>
                <a:path w="33" h="7">
                  <a:moveTo>
                    <a:pt x="33" y="4"/>
                  </a:moveTo>
                  <a:lnTo>
                    <a:pt x="32" y="3"/>
                  </a:lnTo>
                  <a:lnTo>
                    <a:pt x="29" y="2"/>
                  </a:lnTo>
                  <a:lnTo>
                    <a:pt x="25" y="1"/>
                  </a:lnTo>
                  <a:lnTo>
                    <a:pt x="21" y="0"/>
                  </a:lnTo>
                  <a:lnTo>
                    <a:pt x="15" y="0"/>
                  </a:lnTo>
                  <a:lnTo>
                    <a:pt x="10" y="0"/>
                  </a:lnTo>
                  <a:lnTo>
                    <a:pt x="5" y="1"/>
                  </a:lnTo>
                  <a:lnTo>
                    <a:pt x="1" y="2"/>
                  </a:lnTo>
                  <a:lnTo>
                    <a:pt x="0" y="3"/>
                  </a:lnTo>
                  <a:lnTo>
                    <a:pt x="0" y="4"/>
                  </a:lnTo>
                  <a:lnTo>
                    <a:pt x="1" y="5"/>
                  </a:lnTo>
                  <a:lnTo>
                    <a:pt x="5" y="6"/>
                  </a:lnTo>
                  <a:lnTo>
                    <a:pt x="10" y="6"/>
                  </a:lnTo>
                  <a:lnTo>
                    <a:pt x="15" y="7"/>
                  </a:lnTo>
                  <a:lnTo>
                    <a:pt x="21" y="7"/>
                  </a:lnTo>
                  <a:lnTo>
                    <a:pt x="25" y="6"/>
                  </a:lnTo>
                  <a:lnTo>
                    <a:pt x="29" y="5"/>
                  </a:lnTo>
                  <a:lnTo>
                    <a:pt x="32" y="4"/>
                  </a:lnTo>
                  <a:lnTo>
                    <a:pt x="33" y="4"/>
                  </a:lnTo>
                  <a:close/>
                  <a:moveTo>
                    <a:pt x="30" y="4"/>
                  </a:moveTo>
                  <a:lnTo>
                    <a:pt x="29" y="3"/>
                  </a:lnTo>
                  <a:lnTo>
                    <a:pt x="26" y="2"/>
                  </a:lnTo>
                  <a:lnTo>
                    <a:pt x="23" y="1"/>
                  </a:lnTo>
                  <a:lnTo>
                    <a:pt x="18" y="1"/>
                  </a:lnTo>
                  <a:lnTo>
                    <a:pt x="13" y="1"/>
                  </a:lnTo>
                  <a:lnTo>
                    <a:pt x="8" y="1"/>
                  </a:lnTo>
                  <a:lnTo>
                    <a:pt x="4" y="2"/>
                  </a:lnTo>
                  <a:lnTo>
                    <a:pt x="3" y="3"/>
                  </a:lnTo>
                  <a:lnTo>
                    <a:pt x="3" y="4"/>
                  </a:lnTo>
                  <a:lnTo>
                    <a:pt x="4" y="5"/>
                  </a:lnTo>
                  <a:lnTo>
                    <a:pt x="8" y="5"/>
                  </a:lnTo>
                  <a:lnTo>
                    <a:pt x="13" y="6"/>
                  </a:lnTo>
                  <a:lnTo>
                    <a:pt x="18" y="6"/>
                  </a:lnTo>
                  <a:lnTo>
                    <a:pt x="23" y="6"/>
                  </a:lnTo>
                  <a:lnTo>
                    <a:pt x="26" y="5"/>
                  </a:lnTo>
                  <a:lnTo>
                    <a:pt x="29" y="4"/>
                  </a:lnTo>
                  <a:lnTo>
                    <a:pt x="30" y="4"/>
                  </a:lnTo>
                  <a:close/>
                </a:path>
              </a:pathLst>
            </a:custGeom>
            <a:solidFill>
              <a:srgbClr val="2C2CE1"/>
            </a:solidFill>
            <a:ln w="9525">
              <a:noFill/>
              <a:round/>
              <a:headEnd/>
              <a:tailEnd/>
            </a:ln>
            <a:effectLst/>
          </p:spPr>
          <p:txBody>
            <a:bodyPr wrap="none" anchor="ctr"/>
            <a:lstStyle/>
            <a:p>
              <a:endParaRPr lang="en-IN"/>
            </a:p>
          </p:txBody>
        </p:sp>
        <p:sp>
          <p:nvSpPr>
            <p:cNvPr id="6184" name="Freeform 2088"/>
            <p:cNvSpPr>
              <a:spLocks noChangeArrowheads="1"/>
            </p:cNvSpPr>
            <p:nvPr/>
          </p:nvSpPr>
          <p:spPr bwMode="auto">
            <a:xfrm>
              <a:off x="1605" y="1637"/>
              <a:ext cx="29" cy="4"/>
            </a:xfrm>
            <a:custGeom>
              <a:avLst/>
              <a:gdLst/>
              <a:ahLst/>
              <a:cxnLst>
                <a:cxn ang="0">
                  <a:pos x="27" y="3"/>
                </a:cxn>
                <a:cxn ang="0">
                  <a:pos x="26" y="2"/>
                </a:cxn>
                <a:cxn ang="0">
                  <a:pos x="23" y="1"/>
                </a:cxn>
                <a:cxn ang="0">
                  <a:pos x="20" y="0"/>
                </a:cxn>
                <a:cxn ang="0">
                  <a:pos x="15" y="0"/>
                </a:cxn>
                <a:cxn ang="0">
                  <a:pos x="10" y="0"/>
                </a:cxn>
                <a:cxn ang="0">
                  <a:pos x="5" y="0"/>
                </a:cxn>
                <a:cxn ang="0">
                  <a:pos x="1" y="1"/>
                </a:cxn>
                <a:cxn ang="0">
                  <a:pos x="0" y="2"/>
                </a:cxn>
                <a:cxn ang="0">
                  <a:pos x="0" y="3"/>
                </a:cxn>
                <a:cxn ang="0">
                  <a:pos x="1" y="4"/>
                </a:cxn>
                <a:cxn ang="0">
                  <a:pos x="5" y="4"/>
                </a:cxn>
                <a:cxn ang="0">
                  <a:pos x="10" y="5"/>
                </a:cxn>
                <a:cxn ang="0">
                  <a:pos x="15" y="5"/>
                </a:cxn>
                <a:cxn ang="0">
                  <a:pos x="20" y="5"/>
                </a:cxn>
                <a:cxn ang="0">
                  <a:pos x="23" y="4"/>
                </a:cxn>
                <a:cxn ang="0">
                  <a:pos x="26" y="3"/>
                </a:cxn>
                <a:cxn ang="0">
                  <a:pos x="27" y="3"/>
                </a:cxn>
                <a:cxn ang="0">
                  <a:pos x="24" y="3"/>
                </a:cxn>
                <a:cxn ang="0">
                  <a:pos x="23" y="2"/>
                </a:cxn>
                <a:cxn ang="0">
                  <a:pos x="20" y="1"/>
                </a:cxn>
                <a:cxn ang="0">
                  <a:pos x="17" y="0"/>
                </a:cxn>
                <a:cxn ang="0">
                  <a:pos x="13" y="0"/>
                </a:cxn>
                <a:cxn ang="0">
                  <a:pos x="8" y="1"/>
                </a:cxn>
                <a:cxn ang="0">
                  <a:pos x="4" y="1"/>
                </a:cxn>
                <a:cxn ang="0">
                  <a:pos x="2" y="2"/>
                </a:cxn>
                <a:cxn ang="0">
                  <a:pos x="2" y="3"/>
                </a:cxn>
                <a:cxn ang="0">
                  <a:pos x="4" y="3"/>
                </a:cxn>
                <a:cxn ang="0">
                  <a:pos x="8" y="4"/>
                </a:cxn>
                <a:cxn ang="0">
                  <a:pos x="13" y="4"/>
                </a:cxn>
                <a:cxn ang="0">
                  <a:pos x="17" y="4"/>
                </a:cxn>
                <a:cxn ang="0">
                  <a:pos x="20" y="4"/>
                </a:cxn>
                <a:cxn ang="0">
                  <a:pos x="23" y="3"/>
                </a:cxn>
                <a:cxn ang="0">
                  <a:pos x="24" y="3"/>
                </a:cxn>
              </a:cxnLst>
              <a:rect l="0" t="0" r="r" b="b"/>
              <a:pathLst>
                <a:path w="27" h="5">
                  <a:moveTo>
                    <a:pt x="27" y="3"/>
                  </a:moveTo>
                  <a:lnTo>
                    <a:pt x="26" y="2"/>
                  </a:lnTo>
                  <a:lnTo>
                    <a:pt x="23" y="1"/>
                  </a:lnTo>
                  <a:lnTo>
                    <a:pt x="20" y="0"/>
                  </a:lnTo>
                  <a:lnTo>
                    <a:pt x="15" y="0"/>
                  </a:lnTo>
                  <a:lnTo>
                    <a:pt x="10" y="0"/>
                  </a:lnTo>
                  <a:lnTo>
                    <a:pt x="5" y="0"/>
                  </a:lnTo>
                  <a:lnTo>
                    <a:pt x="1" y="1"/>
                  </a:lnTo>
                  <a:lnTo>
                    <a:pt x="0" y="2"/>
                  </a:lnTo>
                  <a:lnTo>
                    <a:pt x="0" y="3"/>
                  </a:lnTo>
                  <a:lnTo>
                    <a:pt x="1" y="4"/>
                  </a:lnTo>
                  <a:lnTo>
                    <a:pt x="5" y="4"/>
                  </a:lnTo>
                  <a:lnTo>
                    <a:pt x="10" y="5"/>
                  </a:lnTo>
                  <a:lnTo>
                    <a:pt x="15" y="5"/>
                  </a:lnTo>
                  <a:lnTo>
                    <a:pt x="20" y="5"/>
                  </a:lnTo>
                  <a:lnTo>
                    <a:pt x="23" y="4"/>
                  </a:lnTo>
                  <a:lnTo>
                    <a:pt x="26" y="3"/>
                  </a:lnTo>
                  <a:lnTo>
                    <a:pt x="27" y="3"/>
                  </a:lnTo>
                  <a:close/>
                  <a:moveTo>
                    <a:pt x="24" y="3"/>
                  </a:moveTo>
                  <a:lnTo>
                    <a:pt x="23" y="2"/>
                  </a:lnTo>
                  <a:lnTo>
                    <a:pt x="20" y="1"/>
                  </a:lnTo>
                  <a:lnTo>
                    <a:pt x="17" y="0"/>
                  </a:lnTo>
                  <a:lnTo>
                    <a:pt x="13" y="0"/>
                  </a:lnTo>
                  <a:lnTo>
                    <a:pt x="8" y="1"/>
                  </a:lnTo>
                  <a:lnTo>
                    <a:pt x="4" y="1"/>
                  </a:lnTo>
                  <a:lnTo>
                    <a:pt x="2" y="2"/>
                  </a:lnTo>
                  <a:lnTo>
                    <a:pt x="2" y="3"/>
                  </a:lnTo>
                  <a:lnTo>
                    <a:pt x="4" y="3"/>
                  </a:lnTo>
                  <a:lnTo>
                    <a:pt x="8" y="4"/>
                  </a:lnTo>
                  <a:lnTo>
                    <a:pt x="13" y="4"/>
                  </a:lnTo>
                  <a:lnTo>
                    <a:pt x="17" y="4"/>
                  </a:lnTo>
                  <a:lnTo>
                    <a:pt x="20" y="4"/>
                  </a:lnTo>
                  <a:lnTo>
                    <a:pt x="23" y="3"/>
                  </a:lnTo>
                  <a:lnTo>
                    <a:pt x="24" y="3"/>
                  </a:lnTo>
                  <a:close/>
                </a:path>
              </a:pathLst>
            </a:custGeom>
            <a:solidFill>
              <a:srgbClr val="1F1FEA"/>
            </a:solidFill>
            <a:ln w="9525">
              <a:noFill/>
              <a:round/>
              <a:headEnd/>
              <a:tailEnd/>
            </a:ln>
            <a:effectLst/>
          </p:spPr>
          <p:txBody>
            <a:bodyPr wrap="none" anchor="ctr"/>
            <a:lstStyle/>
            <a:p>
              <a:endParaRPr lang="en-IN"/>
            </a:p>
          </p:txBody>
        </p:sp>
        <p:sp>
          <p:nvSpPr>
            <p:cNvPr id="6185" name="Freeform 2089"/>
            <p:cNvSpPr>
              <a:spLocks noChangeArrowheads="1"/>
            </p:cNvSpPr>
            <p:nvPr/>
          </p:nvSpPr>
          <p:spPr bwMode="auto">
            <a:xfrm>
              <a:off x="1607" y="1637"/>
              <a:ext cx="23" cy="4"/>
            </a:xfrm>
            <a:custGeom>
              <a:avLst/>
              <a:gdLst/>
              <a:ahLst/>
              <a:cxnLst>
                <a:cxn ang="0">
                  <a:pos x="22" y="3"/>
                </a:cxn>
                <a:cxn ang="0">
                  <a:pos x="21" y="2"/>
                </a:cxn>
                <a:cxn ang="0">
                  <a:pos x="18" y="1"/>
                </a:cxn>
                <a:cxn ang="0">
                  <a:pos x="15" y="0"/>
                </a:cxn>
                <a:cxn ang="0">
                  <a:pos x="11" y="0"/>
                </a:cxn>
                <a:cxn ang="0">
                  <a:pos x="6" y="1"/>
                </a:cxn>
                <a:cxn ang="0">
                  <a:pos x="2" y="1"/>
                </a:cxn>
                <a:cxn ang="0">
                  <a:pos x="0" y="2"/>
                </a:cxn>
                <a:cxn ang="0">
                  <a:pos x="0" y="3"/>
                </a:cxn>
                <a:cxn ang="0">
                  <a:pos x="2" y="3"/>
                </a:cxn>
                <a:cxn ang="0">
                  <a:pos x="6" y="4"/>
                </a:cxn>
                <a:cxn ang="0">
                  <a:pos x="11" y="4"/>
                </a:cxn>
                <a:cxn ang="0">
                  <a:pos x="15" y="4"/>
                </a:cxn>
                <a:cxn ang="0">
                  <a:pos x="18" y="4"/>
                </a:cxn>
                <a:cxn ang="0">
                  <a:pos x="21" y="3"/>
                </a:cxn>
                <a:cxn ang="0">
                  <a:pos x="22" y="3"/>
                </a:cxn>
                <a:cxn ang="0">
                  <a:pos x="19" y="3"/>
                </a:cxn>
                <a:cxn ang="0">
                  <a:pos x="18" y="2"/>
                </a:cxn>
                <a:cxn ang="0">
                  <a:pos x="17" y="1"/>
                </a:cxn>
                <a:cxn ang="0">
                  <a:pos x="13" y="1"/>
                </a:cxn>
                <a:cxn ang="0">
                  <a:pos x="9" y="1"/>
                </a:cxn>
                <a:cxn ang="0">
                  <a:pos x="5" y="2"/>
                </a:cxn>
                <a:cxn ang="0">
                  <a:pos x="3" y="2"/>
                </a:cxn>
                <a:cxn ang="0">
                  <a:pos x="3" y="3"/>
                </a:cxn>
                <a:cxn ang="0">
                  <a:pos x="5" y="3"/>
                </a:cxn>
                <a:cxn ang="0">
                  <a:pos x="9" y="4"/>
                </a:cxn>
                <a:cxn ang="0">
                  <a:pos x="13" y="4"/>
                </a:cxn>
                <a:cxn ang="0">
                  <a:pos x="17" y="3"/>
                </a:cxn>
                <a:cxn ang="0">
                  <a:pos x="18" y="3"/>
                </a:cxn>
                <a:cxn ang="0">
                  <a:pos x="19" y="3"/>
                </a:cxn>
              </a:cxnLst>
              <a:rect l="0" t="0" r="r" b="b"/>
              <a:pathLst>
                <a:path w="22" h="4">
                  <a:moveTo>
                    <a:pt x="22" y="3"/>
                  </a:moveTo>
                  <a:lnTo>
                    <a:pt x="21" y="2"/>
                  </a:lnTo>
                  <a:lnTo>
                    <a:pt x="18" y="1"/>
                  </a:lnTo>
                  <a:lnTo>
                    <a:pt x="15" y="0"/>
                  </a:lnTo>
                  <a:lnTo>
                    <a:pt x="11" y="0"/>
                  </a:lnTo>
                  <a:lnTo>
                    <a:pt x="6" y="1"/>
                  </a:lnTo>
                  <a:lnTo>
                    <a:pt x="2" y="1"/>
                  </a:lnTo>
                  <a:lnTo>
                    <a:pt x="0" y="2"/>
                  </a:lnTo>
                  <a:lnTo>
                    <a:pt x="0" y="3"/>
                  </a:lnTo>
                  <a:lnTo>
                    <a:pt x="2" y="3"/>
                  </a:lnTo>
                  <a:lnTo>
                    <a:pt x="6" y="4"/>
                  </a:lnTo>
                  <a:lnTo>
                    <a:pt x="11" y="4"/>
                  </a:lnTo>
                  <a:lnTo>
                    <a:pt x="15" y="4"/>
                  </a:lnTo>
                  <a:lnTo>
                    <a:pt x="18" y="4"/>
                  </a:lnTo>
                  <a:lnTo>
                    <a:pt x="21" y="3"/>
                  </a:lnTo>
                  <a:lnTo>
                    <a:pt x="22" y="3"/>
                  </a:lnTo>
                  <a:close/>
                  <a:moveTo>
                    <a:pt x="19" y="3"/>
                  </a:moveTo>
                  <a:lnTo>
                    <a:pt x="18" y="2"/>
                  </a:lnTo>
                  <a:lnTo>
                    <a:pt x="17" y="1"/>
                  </a:lnTo>
                  <a:lnTo>
                    <a:pt x="13" y="1"/>
                  </a:lnTo>
                  <a:lnTo>
                    <a:pt x="9" y="1"/>
                  </a:lnTo>
                  <a:lnTo>
                    <a:pt x="5" y="2"/>
                  </a:lnTo>
                  <a:lnTo>
                    <a:pt x="3" y="2"/>
                  </a:lnTo>
                  <a:lnTo>
                    <a:pt x="3" y="3"/>
                  </a:lnTo>
                  <a:lnTo>
                    <a:pt x="5" y="3"/>
                  </a:lnTo>
                  <a:lnTo>
                    <a:pt x="9" y="4"/>
                  </a:lnTo>
                  <a:lnTo>
                    <a:pt x="13" y="4"/>
                  </a:lnTo>
                  <a:lnTo>
                    <a:pt x="17" y="3"/>
                  </a:lnTo>
                  <a:lnTo>
                    <a:pt x="18" y="3"/>
                  </a:lnTo>
                  <a:lnTo>
                    <a:pt x="19" y="3"/>
                  </a:lnTo>
                  <a:close/>
                </a:path>
              </a:pathLst>
            </a:custGeom>
            <a:solidFill>
              <a:srgbClr val="1515F1"/>
            </a:solidFill>
            <a:ln w="9525">
              <a:noFill/>
              <a:round/>
              <a:headEnd/>
              <a:tailEnd/>
            </a:ln>
            <a:effectLst/>
          </p:spPr>
          <p:txBody>
            <a:bodyPr wrap="none" anchor="ctr"/>
            <a:lstStyle/>
            <a:p>
              <a:endParaRPr lang="en-IN"/>
            </a:p>
          </p:txBody>
        </p:sp>
        <p:sp>
          <p:nvSpPr>
            <p:cNvPr id="6186" name="Freeform 2090"/>
            <p:cNvSpPr>
              <a:spLocks noChangeArrowheads="1"/>
            </p:cNvSpPr>
            <p:nvPr/>
          </p:nvSpPr>
          <p:spPr bwMode="auto">
            <a:xfrm>
              <a:off x="1611" y="1638"/>
              <a:ext cx="16" cy="2"/>
            </a:xfrm>
            <a:custGeom>
              <a:avLst/>
              <a:gdLst/>
              <a:ahLst/>
              <a:cxnLst>
                <a:cxn ang="0">
                  <a:pos x="16" y="2"/>
                </a:cxn>
                <a:cxn ang="0">
                  <a:pos x="15" y="1"/>
                </a:cxn>
                <a:cxn ang="0">
                  <a:pos x="14" y="0"/>
                </a:cxn>
                <a:cxn ang="0">
                  <a:pos x="10" y="0"/>
                </a:cxn>
                <a:cxn ang="0">
                  <a:pos x="6" y="0"/>
                </a:cxn>
                <a:cxn ang="0">
                  <a:pos x="2" y="1"/>
                </a:cxn>
                <a:cxn ang="0">
                  <a:pos x="0" y="1"/>
                </a:cxn>
                <a:cxn ang="0">
                  <a:pos x="0" y="2"/>
                </a:cxn>
                <a:cxn ang="0">
                  <a:pos x="2" y="2"/>
                </a:cxn>
                <a:cxn ang="0">
                  <a:pos x="6" y="3"/>
                </a:cxn>
                <a:cxn ang="0">
                  <a:pos x="10" y="3"/>
                </a:cxn>
                <a:cxn ang="0">
                  <a:pos x="14" y="2"/>
                </a:cxn>
                <a:cxn ang="0">
                  <a:pos x="15" y="2"/>
                </a:cxn>
                <a:cxn ang="0">
                  <a:pos x="16" y="2"/>
                </a:cxn>
                <a:cxn ang="0">
                  <a:pos x="14" y="2"/>
                </a:cxn>
                <a:cxn ang="0">
                  <a:pos x="14" y="1"/>
                </a:cxn>
                <a:cxn ang="0">
                  <a:pos x="11" y="1"/>
                </a:cxn>
                <a:cxn ang="0">
                  <a:pos x="8" y="1"/>
                </a:cxn>
                <a:cxn ang="0">
                  <a:pos x="5" y="1"/>
                </a:cxn>
                <a:cxn ang="0">
                  <a:pos x="3" y="2"/>
                </a:cxn>
                <a:cxn ang="0">
                  <a:pos x="3" y="2"/>
                </a:cxn>
                <a:cxn ang="0">
                  <a:pos x="5" y="2"/>
                </a:cxn>
                <a:cxn ang="0">
                  <a:pos x="8" y="2"/>
                </a:cxn>
                <a:cxn ang="0">
                  <a:pos x="11" y="2"/>
                </a:cxn>
                <a:cxn ang="0">
                  <a:pos x="14" y="2"/>
                </a:cxn>
                <a:cxn ang="0">
                  <a:pos x="14" y="2"/>
                </a:cxn>
              </a:cxnLst>
              <a:rect l="0" t="0" r="r" b="b"/>
              <a:pathLst>
                <a:path w="16" h="3">
                  <a:moveTo>
                    <a:pt x="16" y="2"/>
                  </a:moveTo>
                  <a:lnTo>
                    <a:pt x="15" y="1"/>
                  </a:lnTo>
                  <a:lnTo>
                    <a:pt x="14" y="0"/>
                  </a:lnTo>
                  <a:lnTo>
                    <a:pt x="10" y="0"/>
                  </a:lnTo>
                  <a:lnTo>
                    <a:pt x="6" y="0"/>
                  </a:lnTo>
                  <a:lnTo>
                    <a:pt x="2" y="1"/>
                  </a:lnTo>
                  <a:lnTo>
                    <a:pt x="0" y="1"/>
                  </a:lnTo>
                  <a:lnTo>
                    <a:pt x="0" y="2"/>
                  </a:lnTo>
                  <a:lnTo>
                    <a:pt x="2" y="2"/>
                  </a:lnTo>
                  <a:lnTo>
                    <a:pt x="6" y="3"/>
                  </a:lnTo>
                  <a:lnTo>
                    <a:pt x="10" y="3"/>
                  </a:lnTo>
                  <a:lnTo>
                    <a:pt x="14" y="2"/>
                  </a:lnTo>
                  <a:lnTo>
                    <a:pt x="15" y="2"/>
                  </a:lnTo>
                  <a:lnTo>
                    <a:pt x="16" y="2"/>
                  </a:lnTo>
                  <a:close/>
                  <a:moveTo>
                    <a:pt x="14" y="2"/>
                  </a:moveTo>
                  <a:lnTo>
                    <a:pt x="14" y="1"/>
                  </a:lnTo>
                  <a:lnTo>
                    <a:pt x="11" y="1"/>
                  </a:lnTo>
                  <a:lnTo>
                    <a:pt x="8" y="1"/>
                  </a:lnTo>
                  <a:lnTo>
                    <a:pt x="5" y="1"/>
                  </a:lnTo>
                  <a:lnTo>
                    <a:pt x="3" y="2"/>
                  </a:lnTo>
                  <a:lnTo>
                    <a:pt x="3" y="2"/>
                  </a:lnTo>
                  <a:lnTo>
                    <a:pt x="5" y="2"/>
                  </a:lnTo>
                  <a:lnTo>
                    <a:pt x="8" y="2"/>
                  </a:lnTo>
                  <a:lnTo>
                    <a:pt x="11" y="2"/>
                  </a:lnTo>
                  <a:lnTo>
                    <a:pt x="14" y="2"/>
                  </a:lnTo>
                  <a:lnTo>
                    <a:pt x="14" y="2"/>
                  </a:lnTo>
                  <a:close/>
                </a:path>
              </a:pathLst>
            </a:custGeom>
            <a:solidFill>
              <a:srgbClr val="0C0CF6"/>
            </a:solidFill>
            <a:ln w="9525">
              <a:noFill/>
              <a:round/>
              <a:headEnd/>
              <a:tailEnd/>
            </a:ln>
            <a:effectLst/>
          </p:spPr>
          <p:txBody>
            <a:bodyPr wrap="none" anchor="ctr"/>
            <a:lstStyle/>
            <a:p>
              <a:endParaRPr lang="en-IN"/>
            </a:p>
          </p:txBody>
        </p:sp>
        <p:sp>
          <p:nvSpPr>
            <p:cNvPr id="6187" name="Freeform 2091"/>
            <p:cNvSpPr>
              <a:spLocks noChangeArrowheads="1"/>
            </p:cNvSpPr>
            <p:nvPr/>
          </p:nvSpPr>
          <p:spPr bwMode="auto">
            <a:xfrm>
              <a:off x="1614" y="1639"/>
              <a:ext cx="11" cy="0"/>
            </a:xfrm>
            <a:custGeom>
              <a:avLst/>
              <a:gdLst/>
              <a:ahLst/>
              <a:cxnLst>
                <a:cxn ang="0">
                  <a:pos x="11" y="1"/>
                </a:cxn>
                <a:cxn ang="0">
                  <a:pos x="11" y="0"/>
                </a:cxn>
                <a:cxn ang="0">
                  <a:pos x="8" y="0"/>
                </a:cxn>
                <a:cxn ang="0">
                  <a:pos x="5" y="0"/>
                </a:cxn>
                <a:cxn ang="0">
                  <a:pos x="2" y="0"/>
                </a:cxn>
                <a:cxn ang="0">
                  <a:pos x="0" y="1"/>
                </a:cxn>
                <a:cxn ang="0">
                  <a:pos x="0" y="1"/>
                </a:cxn>
                <a:cxn ang="0">
                  <a:pos x="2" y="1"/>
                </a:cxn>
                <a:cxn ang="0">
                  <a:pos x="5" y="1"/>
                </a:cxn>
                <a:cxn ang="0">
                  <a:pos x="8" y="1"/>
                </a:cxn>
                <a:cxn ang="0">
                  <a:pos x="11" y="1"/>
                </a:cxn>
                <a:cxn ang="0">
                  <a:pos x="11" y="1"/>
                </a:cxn>
                <a:cxn ang="0">
                  <a:pos x="9" y="1"/>
                </a:cxn>
                <a:cxn ang="0">
                  <a:pos x="8" y="0"/>
                </a:cxn>
                <a:cxn ang="0">
                  <a:pos x="6" y="0"/>
                </a:cxn>
                <a:cxn ang="0">
                  <a:pos x="4" y="0"/>
                </a:cxn>
                <a:cxn ang="0">
                  <a:pos x="3" y="1"/>
                </a:cxn>
                <a:cxn ang="0">
                  <a:pos x="4" y="1"/>
                </a:cxn>
                <a:cxn ang="0">
                  <a:pos x="6" y="1"/>
                </a:cxn>
                <a:cxn ang="0">
                  <a:pos x="8" y="1"/>
                </a:cxn>
                <a:cxn ang="0">
                  <a:pos x="9" y="1"/>
                </a:cxn>
              </a:cxnLst>
              <a:rect l="0" t="0" r="r" b="b"/>
              <a:pathLst>
                <a:path w="11" h="1">
                  <a:moveTo>
                    <a:pt x="11" y="1"/>
                  </a:moveTo>
                  <a:lnTo>
                    <a:pt x="11" y="0"/>
                  </a:lnTo>
                  <a:lnTo>
                    <a:pt x="8" y="0"/>
                  </a:lnTo>
                  <a:lnTo>
                    <a:pt x="5" y="0"/>
                  </a:lnTo>
                  <a:lnTo>
                    <a:pt x="2" y="0"/>
                  </a:lnTo>
                  <a:lnTo>
                    <a:pt x="0" y="1"/>
                  </a:lnTo>
                  <a:lnTo>
                    <a:pt x="0" y="1"/>
                  </a:lnTo>
                  <a:lnTo>
                    <a:pt x="2" y="1"/>
                  </a:lnTo>
                  <a:lnTo>
                    <a:pt x="5" y="1"/>
                  </a:lnTo>
                  <a:lnTo>
                    <a:pt x="8" y="1"/>
                  </a:lnTo>
                  <a:lnTo>
                    <a:pt x="11" y="1"/>
                  </a:lnTo>
                  <a:lnTo>
                    <a:pt x="11" y="1"/>
                  </a:lnTo>
                  <a:close/>
                  <a:moveTo>
                    <a:pt x="9" y="1"/>
                  </a:moveTo>
                  <a:lnTo>
                    <a:pt x="8" y="0"/>
                  </a:lnTo>
                  <a:lnTo>
                    <a:pt x="6" y="0"/>
                  </a:lnTo>
                  <a:lnTo>
                    <a:pt x="4" y="0"/>
                  </a:lnTo>
                  <a:lnTo>
                    <a:pt x="3" y="1"/>
                  </a:lnTo>
                  <a:lnTo>
                    <a:pt x="4" y="1"/>
                  </a:lnTo>
                  <a:lnTo>
                    <a:pt x="6" y="1"/>
                  </a:lnTo>
                  <a:lnTo>
                    <a:pt x="8" y="1"/>
                  </a:lnTo>
                  <a:lnTo>
                    <a:pt x="9" y="1"/>
                  </a:lnTo>
                  <a:close/>
                </a:path>
              </a:pathLst>
            </a:custGeom>
            <a:solidFill>
              <a:srgbClr val="0505FB"/>
            </a:solidFill>
            <a:ln w="9525">
              <a:noFill/>
              <a:round/>
              <a:headEnd/>
              <a:tailEnd/>
            </a:ln>
            <a:effectLst/>
          </p:spPr>
          <p:txBody>
            <a:bodyPr wrap="none" anchor="ctr"/>
            <a:lstStyle/>
            <a:p>
              <a:endParaRPr lang="en-IN"/>
            </a:p>
          </p:txBody>
        </p:sp>
        <p:sp>
          <p:nvSpPr>
            <p:cNvPr id="6188" name="Freeform 2092"/>
            <p:cNvSpPr>
              <a:spLocks noChangeArrowheads="1"/>
            </p:cNvSpPr>
            <p:nvPr/>
          </p:nvSpPr>
          <p:spPr bwMode="auto">
            <a:xfrm>
              <a:off x="1617" y="1639"/>
              <a:ext cx="6" cy="0"/>
            </a:xfrm>
            <a:custGeom>
              <a:avLst/>
              <a:gdLst/>
              <a:ahLst/>
              <a:cxnLst>
                <a:cxn ang="0">
                  <a:pos x="6" y="1"/>
                </a:cxn>
                <a:cxn ang="0">
                  <a:pos x="5" y="0"/>
                </a:cxn>
                <a:cxn ang="0">
                  <a:pos x="3" y="0"/>
                </a:cxn>
                <a:cxn ang="0">
                  <a:pos x="1" y="0"/>
                </a:cxn>
                <a:cxn ang="0">
                  <a:pos x="0" y="1"/>
                </a:cxn>
                <a:cxn ang="0">
                  <a:pos x="1" y="1"/>
                </a:cxn>
                <a:cxn ang="0">
                  <a:pos x="3" y="1"/>
                </a:cxn>
                <a:cxn ang="0">
                  <a:pos x="5" y="1"/>
                </a:cxn>
                <a:cxn ang="0">
                  <a:pos x="6" y="1"/>
                </a:cxn>
                <a:cxn ang="0">
                  <a:pos x="3" y="1"/>
                </a:cxn>
                <a:cxn ang="0">
                  <a:pos x="3" y="1"/>
                </a:cxn>
              </a:cxnLst>
              <a:rect l="0" t="0" r="r" b="b"/>
              <a:pathLst>
                <a:path w="6" h="1">
                  <a:moveTo>
                    <a:pt x="6" y="1"/>
                  </a:moveTo>
                  <a:lnTo>
                    <a:pt x="5" y="0"/>
                  </a:lnTo>
                  <a:lnTo>
                    <a:pt x="3" y="0"/>
                  </a:lnTo>
                  <a:lnTo>
                    <a:pt x="1" y="0"/>
                  </a:lnTo>
                  <a:lnTo>
                    <a:pt x="0" y="1"/>
                  </a:lnTo>
                  <a:lnTo>
                    <a:pt x="1" y="1"/>
                  </a:lnTo>
                  <a:lnTo>
                    <a:pt x="3" y="1"/>
                  </a:lnTo>
                  <a:lnTo>
                    <a:pt x="5" y="1"/>
                  </a:lnTo>
                  <a:lnTo>
                    <a:pt x="6" y="1"/>
                  </a:lnTo>
                  <a:close/>
                  <a:moveTo>
                    <a:pt x="3" y="1"/>
                  </a:moveTo>
                  <a:lnTo>
                    <a:pt x="3" y="1"/>
                  </a:lnTo>
                  <a:close/>
                </a:path>
              </a:pathLst>
            </a:custGeom>
            <a:solidFill>
              <a:srgbClr val="0000FF"/>
            </a:solidFill>
            <a:ln w="9525">
              <a:noFill/>
              <a:round/>
              <a:headEnd/>
              <a:tailEnd/>
            </a:ln>
            <a:effectLst/>
          </p:spPr>
          <p:txBody>
            <a:bodyPr wrap="none" anchor="ctr"/>
            <a:lstStyle/>
            <a:p>
              <a:endParaRPr lang="en-IN"/>
            </a:p>
          </p:txBody>
        </p:sp>
        <p:sp>
          <p:nvSpPr>
            <p:cNvPr id="6189" name="Freeform 2093"/>
            <p:cNvSpPr>
              <a:spLocks noChangeArrowheads="1"/>
            </p:cNvSpPr>
            <p:nvPr/>
          </p:nvSpPr>
          <p:spPr bwMode="auto">
            <a:xfrm>
              <a:off x="1620" y="1640"/>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solidFill>
              <a:srgbClr val="0000FF"/>
            </a:solidFill>
            <a:ln w="9525">
              <a:noFill/>
              <a:round/>
              <a:headEnd/>
              <a:tailEnd/>
            </a:ln>
            <a:effectLst/>
          </p:spPr>
          <p:txBody>
            <a:bodyPr wrap="none" anchor="ctr"/>
            <a:lstStyle/>
            <a:p>
              <a:endParaRPr lang="en-IN"/>
            </a:p>
          </p:txBody>
        </p:sp>
        <p:sp>
          <p:nvSpPr>
            <p:cNvPr id="6190" name="Freeform 2094"/>
            <p:cNvSpPr>
              <a:spLocks noChangeArrowheads="1"/>
            </p:cNvSpPr>
            <p:nvPr/>
          </p:nvSpPr>
          <p:spPr bwMode="auto">
            <a:xfrm>
              <a:off x="1579" y="1630"/>
              <a:ext cx="79" cy="17"/>
            </a:xfrm>
            <a:custGeom>
              <a:avLst/>
              <a:gdLst/>
              <a:ahLst/>
              <a:cxnLst>
                <a:cxn ang="0">
                  <a:pos x="0" y="9"/>
                </a:cxn>
                <a:cxn ang="0">
                  <a:pos x="2" y="6"/>
                </a:cxn>
                <a:cxn ang="0">
                  <a:pos x="7" y="4"/>
                </a:cxn>
                <a:cxn ang="0">
                  <a:pos x="16" y="2"/>
                </a:cxn>
                <a:cxn ang="0">
                  <a:pos x="25" y="1"/>
                </a:cxn>
                <a:cxn ang="0">
                  <a:pos x="37" y="0"/>
                </a:cxn>
                <a:cxn ang="0">
                  <a:pos x="47" y="1"/>
                </a:cxn>
                <a:cxn ang="0">
                  <a:pos x="58" y="2"/>
                </a:cxn>
                <a:cxn ang="0">
                  <a:pos x="66" y="4"/>
                </a:cxn>
                <a:cxn ang="0">
                  <a:pos x="70" y="6"/>
                </a:cxn>
                <a:cxn ang="0">
                  <a:pos x="72" y="9"/>
                </a:cxn>
                <a:cxn ang="0">
                  <a:pos x="70" y="10"/>
                </a:cxn>
                <a:cxn ang="0">
                  <a:pos x="66" y="13"/>
                </a:cxn>
                <a:cxn ang="0">
                  <a:pos x="58" y="15"/>
                </a:cxn>
                <a:cxn ang="0">
                  <a:pos x="47" y="16"/>
                </a:cxn>
                <a:cxn ang="0">
                  <a:pos x="37" y="16"/>
                </a:cxn>
                <a:cxn ang="0">
                  <a:pos x="25" y="16"/>
                </a:cxn>
                <a:cxn ang="0">
                  <a:pos x="16" y="15"/>
                </a:cxn>
                <a:cxn ang="0">
                  <a:pos x="7" y="13"/>
                </a:cxn>
                <a:cxn ang="0">
                  <a:pos x="2" y="10"/>
                </a:cxn>
                <a:cxn ang="0">
                  <a:pos x="0" y="9"/>
                </a:cxn>
              </a:cxnLst>
              <a:rect l="0" t="0" r="r" b="b"/>
              <a:pathLst>
                <a:path w="72" h="16">
                  <a:moveTo>
                    <a:pt x="0" y="9"/>
                  </a:moveTo>
                  <a:lnTo>
                    <a:pt x="2" y="6"/>
                  </a:lnTo>
                  <a:lnTo>
                    <a:pt x="7" y="4"/>
                  </a:lnTo>
                  <a:lnTo>
                    <a:pt x="16" y="2"/>
                  </a:lnTo>
                  <a:lnTo>
                    <a:pt x="25" y="1"/>
                  </a:lnTo>
                  <a:lnTo>
                    <a:pt x="37" y="0"/>
                  </a:lnTo>
                  <a:lnTo>
                    <a:pt x="47" y="1"/>
                  </a:lnTo>
                  <a:lnTo>
                    <a:pt x="58" y="2"/>
                  </a:lnTo>
                  <a:lnTo>
                    <a:pt x="66" y="4"/>
                  </a:lnTo>
                  <a:lnTo>
                    <a:pt x="70" y="6"/>
                  </a:lnTo>
                  <a:lnTo>
                    <a:pt x="72" y="9"/>
                  </a:lnTo>
                  <a:lnTo>
                    <a:pt x="70" y="10"/>
                  </a:lnTo>
                  <a:lnTo>
                    <a:pt x="66" y="13"/>
                  </a:lnTo>
                  <a:lnTo>
                    <a:pt x="58" y="15"/>
                  </a:lnTo>
                  <a:lnTo>
                    <a:pt x="47" y="16"/>
                  </a:lnTo>
                  <a:lnTo>
                    <a:pt x="37" y="16"/>
                  </a:lnTo>
                  <a:lnTo>
                    <a:pt x="25" y="16"/>
                  </a:lnTo>
                  <a:lnTo>
                    <a:pt x="16" y="15"/>
                  </a:lnTo>
                  <a:lnTo>
                    <a:pt x="7" y="13"/>
                  </a:lnTo>
                  <a:lnTo>
                    <a:pt x="2" y="10"/>
                  </a:lnTo>
                  <a:lnTo>
                    <a:pt x="0" y="9"/>
                  </a:lnTo>
                </a:path>
              </a:pathLst>
            </a:custGeom>
            <a:noFill/>
            <a:ln w="3240">
              <a:solidFill>
                <a:srgbClr val="000000"/>
              </a:solidFill>
              <a:round/>
              <a:headEnd/>
              <a:tailEnd/>
            </a:ln>
            <a:effectLst/>
          </p:spPr>
          <p:txBody>
            <a:bodyPr wrap="none" anchor="ctr"/>
            <a:lstStyle/>
            <a:p>
              <a:endParaRPr lang="en-IN"/>
            </a:p>
          </p:txBody>
        </p:sp>
        <p:sp>
          <p:nvSpPr>
            <p:cNvPr id="6191" name="Freeform 2095"/>
            <p:cNvSpPr>
              <a:spLocks noChangeArrowheads="1"/>
            </p:cNvSpPr>
            <p:nvPr/>
          </p:nvSpPr>
          <p:spPr bwMode="auto">
            <a:xfrm>
              <a:off x="1552" y="1364"/>
              <a:ext cx="133" cy="183"/>
            </a:xfrm>
            <a:custGeom>
              <a:avLst/>
              <a:gdLst/>
              <a:ahLst/>
              <a:cxnLst>
                <a:cxn ang="0">
                  <a:pos x="0" y="10"/>
                </a:cxn>
                <a:cxn ang="0">
                  <a:pos x="0" y="26"/>
                </a:cxn>
                <a:cxn ang="0">
                  <a:pos x="8" y="21"/>
                </a:cxn>
                <a:cxn ang="0">
                  <a:pos x="18" y="17"/>
                </a:cxn>
                <a:cxn ang="0">
                  <a:pos x="18" y="0"/>
                </a:cxn>
                <a:cxn ang="0">
                  <a:pos x="8" y="5"/>
                </a:cxn>
                <a:cxn ang="0">
                  <a:pos x="0" y="10"/>
                </a:cxn>
                <a:cxn ang="0">
                  <a:pos x="76" y="75"/>
                </a:cxn>
                <a:cxn ang="0">
                  <a:pos x="76" y="90"/>
                </a:cxn>
                <a:cxn ang="0">
                  <a:pos x="88" y="92"/>
                </a:cxn>
                <a:cxn ang="0">
                  <a:pos x="98" y="94"/>
                </a:cxn>
                <a:cxn ang="0">
                  <a:pos x="98" y="78"/>
                </a:cxn>
                <a:cxn ang="0">
                  <a:pos x="88" y="76"/>
                </a:cxn>
                <a:cxn ang="0">
                  <a:pos x="76" y="75"/>
                </a:cxn>
                <a:cxn ang="0">
                  <a:pos x="18" y="119"/>
                </a:cxn>
                <a:cxn ang="0">
                  <a:pos x="18" y="135"/>
                </a:cxn>
                <a:cxn ang="0">
                  <a:pos x="27" y="132"/>
                </a:cxn>
                <a:cxn ang="0">
                  <a:pos x="38" y="131"/>
                </a:cxn>
                <a:cxn ang="0">
                  <a:pos x="48" y="130"/>
                </a:cxn>
                <a:cxn ang="0">
                  <a:pos x="48" y="113"/>
                </a:cxn>
                <a:cxn ang="0">
                  <a:pos x="38" y="114"/>
                </a:cxn>
                <a:cxn ang="0">
                  <a:pos x="27" y="116"/>
                </a:cxn>
                <a:cxn ang="0">
                  <a:pos x="18" y="119"/>
                </a:cxn>
                <a:cxn ang="0">
                  <a:pos x="122" y="167"/>
                </a:cxn>
                <a:cxn ang="0">
                  <a:pos x="122" y="152"/>
                </a:cxn>
                <a:cxn ang="0">
                  <a:pos x="116" y="148"/>
                </a:cxn>
                <a:cxn ang="0">
                  <a:pos x="107" y="144"/>
                </a:cxn>
                <a:cxn ang="0">
                  <a:pos x="96" y="140"/>
                </a:cxn>
                <a:cxn ang="0">
                  <a:pos x="96" y="156"/>
                </a:cxn>
                <a:cxn ang="0">
                  <a:pos x="107" y="159"/>
                </a:cxn>
                <a:cxn ang="0">
                  <a:pos x="115" y="163"/>
                </a:cxn>
                <a:cxn ang="0">
                  <a:pos x="122" y="167"/>
                </a:cxn>
              </a:cxnLst>
              <a:rect l="0" t="0" r="r" b="b"/>
              <a:pathLst>
                <a:path w="122" h="167">
                  <a:moveTo>
                    <a:pt x="0" y="10"/>
                  </a:moveTo>
                  <a:lnTo>
                    <a:pt x="0" y="26"/>
                  </a:lnTo>
                  <a:lnTo>
                    <a:pt x="8" y="21"/>
                  </a:lnTo>
                  <a:lnTo>
                    <a:pt x="18" y="17"/>
                  </a:lnTo>
                  <a:lnTo>
                    <a:pt x="18" y="0"/>
                  </a:lnTo>
                  <a:lnTo>
                    <a:pt x="8" y="5"/>
                  </a:lnTo>
                  <a:lnTo>
                    <a:pt x="0" y="10"/>
                  </a:lnTo>
                  <a:close/>
                  <a:moveTo>
                    <a:pt x="76" y="75"/>
                  </a:moveTo>
                  <a:lnTo>
                    <a:pt x="76" y="90"/>
                  </a:lnTo>
                  <a:lnTo>
                    <a:pt x="88" y="92"/>
                  </a:lnTo>
                  <a:lnTo>
                    <a:pt x="98" y="94"/>
                  </a:lnTo>
                  <a:lnTo>
                    <a:pt x="98" y="78"/>
                  </a:lnTo>
                  <a:lnTo>
                    <a:pt x="88" y="76"/>
                  </a:lnTo>
                  <a:lnTo>
                    <a:pt x="76" y="75"/>
                  </a:lnTo>
                  <a:close/>
                  <a:moveTo>
                    <a:pt x="18" y="119"/>
                  </a:moveTo>
                  <a:lnTo>
                    <a:pt x="18" y="135"/>
                  </a:lnTo>
                  <a:lnTo>
                    <a:pt x="27" y="132"/>
                  </a:lnTo>
                  <a:lnTo>
                    <a:pt x="38" y="131"/>
                  </a:lnTo>
                  <a:lnTo>
                    <a:pt x="48" y="130"/>
                  </a:lnTo>
                  <a:lnTo>
                    <a:pt x="48" y="113"/>
                  </a:lnTo>
                  <a:lnTo>
                    <a:pt x="38" y="114"/>
                  </a:lnTo>
                  <a:lnTo>
                    <a:pt x="27" y="116"/>
                  </a:lnTo>
                  <a:lnTo>
                    <a:pt x="18" y="119"/>
                  </a:lnTo>
                  <a:close/>
                  <a:moveTo>
                    <a:pt x="122" y="167"/>
                  </a:moveTo>
                  <a:lnTo>
                    <a:pt x="122" y="152"/>
                  </a:lnTo>
                  <a:lnTo>
                    <a:pt x="116" y="148"/>
                  </a:lnTo>
                  <a:lnTo>
                    <a:pt x="107" y="144"/>
                  </a:lnTo>
                  <a:lnTo>
                    <a:pt x="96" y="140"/>
                  </a:lnTo>
                  <a:lnTo>
                    <a:pt x="96" y="156"/>
                  </a:lnTo>
                  <a:lnTo>
                    <a:pt x="107" y="159"/>
                  </a:lnTo>
                  <a:lnTo>
                    <a:pt x="115" y="163"/>
                  </a:lnTo>
                  <a:lnTo>
                    <a:pt x="122" y="167"/>
                  </a:lnTo>
                  <a:close/>
                </a:path>
              </a:pathLst>
            </a:custGeom>
            <a:solidFill>
              <a:srgbClr val="0000FF"/>
            </a:solidFill>
            <a:ln w="9525">
              <a:noFill/>
              <a:round/>
              <a:headEnd/>
              <a:tailEnd/>
            </a:ln>
            <a:effectLst/>
          </p:spPr>
          <p:txBody>
            <a:bodyPr wrap="none" anchor="ctr"/>
            <a:lstStyle/>
            <a:p>
              <a:endParaRPr lang="en-IN"/>
            </a:p>
          </p:txBody>
        </p:sp>
        <p:sp>
          <p:nvSpPr>
            <p:cNvPr id="6192" name="Freeform 2096"/>
            <p:cNvSpPr>
              <a:spLocks noChangeArrowheads="1"/>
            </p:cNvSpPr>
            <p:nvPr/>
          </p:nvSpPr>
          <p:spPr bwMode="auto">
            <a:xfrm>
              <a:off x="1552" y="1364"/>
              <a:ext cx="19" cy="28"/>
            </a:xfrm>
            <a:custGeom>
              <a:avLst/>
              <a:gdLst/>
              <a:ahLst/>
              <a:cxnLst>
                <a:cxn ang="0">
                  <a:pos x="0" y="10"/>
                </a:cxn>
                <a:cxn ang="0">
                  <a:pos x="0" y="26"/>
                </a:cxn>
                <a:cxn ang="0">
                  <a:pos x="8" y="21"/>
                </a:cxn>
                <a:cxn ang="0">
                  <a:pos x="18" y="17"/>
                </a:cxn>
                <a:cxn ang="0">
                  <a:pos x="18" y="0"/>
                </a:cxn>
                <a:cxn ang="0">
                  <a:pos x="8" y="5"/>
                </a:cxn>
                <a:cxn ang="0">
                  <a:pos x="0" y="10"/>
                </a:cxn>
              </a:cxnLst>
              <a:rect l="0" t="0" r="r" b="b"/>
              <a:pathLst>
                <a:path w="18" h="26">
                  <a:moveTo>
                    <a:pt x="0" y="10"/>
                  </a:moveTo>
                  <a:lnTo>
                    <a:pt x="0" y="26"/>
                  </a:lnTo>
                  <a:lnTo>
                    <a:pt x="8" y="21"/>
                  </a:lnTo>
                  <a:lnTo>
                    <a:pt x="18" y="17"/>
                  </a:lnTo>
                  <a:lnTo>
                    <a:pt x="18" y="0"/>
                  </a:lnTo>
                  <a:lnTo>
                    <a:pt x="8" y="5"/>
                  </a:lnTo>
                  <a:lnTo>
                    <a:pt x="0" y="10"/>
                  </a:lnTo>
                </a:path>
              </a:pathLst>
            </a:custGeom>
            <a:noFill/>
            <a:ln w="1440">
              <a:solidFill>
                <a:srgbClr val="000000"/>
              </a:solidFill>
              <a:round/>
              <a:headEnd/>
              <a:tailEnd/>
            </a:ln>
            <a:effectLst/>
          </p:spPr>
          <p:txBody>
            <a:bodyPr wrap="none" anchor="ctr"/>
            <a:lstStyle/>
            <a:p>
              <a:endParaRPr lang="en-IN"/>
            </a:p>
          </p:txBody>
        </p:sp>
        <p:sp>
          <p:nvSpPr>
            <p:cNvPr id="6193" name="Freeform 2097"/>
            <p:cNvSpPr>
              <a:spLocks noChangeArrowheads="1"/>
            </p:cNvSpPr>
            <p:nvPr/>
          </p:nvSpPr>
          <p:spPr bwMode="auto">
            <a:xfrm>
              <a:off x="1541" y="1399"/>
              <a:ext cx="158" cy="34"/>
            </a:xfrm>
            <a:custGeom>
              <a:avLst/>
              <a:gdLst/>
              <a:ahLst/>
              <a:cxnLst>
                <a:cxn ang="0">
                  <a:pos x="0" y="32"/>
                </a:cxn>
                <a:cxn ang="0">
                  <a:pos x="2" y="26"/>
                </a:cxn>
                <a:cxn ang="0">
                  <a:pos x="7" y="18"/>
                </a:cxn>
                <a:cxn ang="0">
                  <a:pos x="15" y="12"/>
                </a:cxn>
                <a:cxn ang="0">
                  <a:pos x="27" y="7"/>
                </a:cxn>
                <a:cxn ang="0">
                  <a:pos x="40" y="4"/>
                </a:cxn>
                <a:cxn ang="0">
                  <a:pos x="55" y="1"/>
                </a:cxn>
                <a:cxn ang="0">
                  <a:pos x="72" y="0"/>
                </a:cxn>
                <a:cxn ang="0">
                  <a:pos x="87" y="1"/>
                </a:cxn>
                <a:cxn ang="0">
                  <a:pos x="102" y="4"/>
                </a:cxn>
                <a:cxn ang="0">
                  <a:pos x="116" y="7"/>
                </a:cxn>
                <a:cxn ang="0">
                  <a:pos x="127" y="12"/>
                </a:cxn>
                <a:cxn ang="0">
                  <a:pos x="136" y="18"/>
                </a:cxn>
                <a:cxn ang="0">
                  <a:pos x="142" y="26"/>
                </a:cxn>
                <a:cxn ang="0">
                  <a:pos x="144" y="32"/>
                </a:cxn>
              </a:cxnLst>
              <a:rect l="0" t="0" r="r" b="b"/>
              <a:pathLst>
                <a:path w="144" h="32">
                  <a:moveTo>
                    <a:pt x="0" y="32"/>
                  </a:moveTo>
                  <a:lnTo>
                    <a:pt x="2" y="26"/>
                  </a:lnTo>
                  <a:lnTo>
                    <a:pt x="7" y="18"/>
                  </a:lnTo>
                  <a:lnTo>
                    <a:pt x="15" y="12"/>
                  </a:lnTo>
                  <a:lnTo>
                    <a:pt x="27" y="7"/>
                  </a:lnTo>
                  <a:lnTo>
                    <a:pt x="40" y="4"/>
                  </a:lnTo>
                  <a:lnTo>
                    <a:pt x="55" y="1"/>
                  </a:lnTo>
                  <a:lnTo>
                    <a:pt x="72" y="0"/>
                  </a:lnTo>
                  <a:lnTo>
                    <a:pt x="87" y="1"/>
                  </a:lnTo>
                  <a:lnTo>
                    <a:pt x="102" y="4"/>
                  </a:lnTo>
                  <a:lnTo>
                    <a:pt x="116" y="7"/>
                  </a:lnTo>
                  <a:lnTo>
                    <a:pt x="127" y="12"/>
                  </a:lnTo>
                  <a:lnTo>
                    <a:pt x="136" y="18"/>
                  </a:lnTo>
                  <a:lnTo>
                    <a:pt x="142" y="26"/>
                  </a:lnTo>
                  <a:lnTo>
                    <a:pt x="144" y="32"/>
                  </a:lnTo>
                </a:path>
              </a:pathLst>
            </a:custGeom>
            <a:noFill/>
            <a:ln w="1440">
              <a:solidFill>
                <a:srgbClr val="000000"/>
              </a:solidFill>
              <a:round/>
              <a:headEnd/>
              <a:tailEnd/>
            </a:ln>
            <a:effectLst/>
          </p:spPr>
          <p:txBody>
            <a:bodyPr wrap="none" anchor="ctr"/>
            <a:lstStyle/>
            <a:p>
              <a:endParaRPr lang="en-IN"/>
            </a:p>
          </p:txBody>
        </p:sp>
        <p:sp>
          <p:nvSpPr>
            <p:cNvPr id="6194" name="Freeform 2098"/>
            <p:cNvSpPr>
              <a:spLocks noChangeArrowheads="1"/>
            </p:cNvSpPr>
            <p:nvPr/>
          </p:nvSpPr>
          <p:spPr bwMode="auto">
            <a:xfrm>
              <a:off x="1636" y="1446"/>
              <a:ext cx="23" cy="20"/>
            </a:xfrm>
            <a:custGeom>
              <a:avLst/>
              <a:gdLst/>
              <a:ahLst/>
              <a:cxnLst>
                <a:cxn ang="0">
                  <a:pos x="0" y="0"/>
                </a:cxn>
                <a:cxn ang="0">
                  <a:pos x="0" y="15"/>
                </a:cxn>
                <a:cxn ang="0">
                  <a:pos x="12" y="17"/>
                </a:cxn>
                <a:cxn ang="0">
                  <a:pos x="22" y="19"/>
                </a:cxn>
                <a:cxn ang="0">
                  <a:pos x="22" y="3"/>
                </a:cxn>
                <a:cxn ang="0">
                  <a:pos x="12" y="1"/>
                </a:cxn>
                <a:cxn ang="0">
                  <a:pos x="0" y="0"/>
                </a:cxn>
              </a:cxnLst>
              <a:rect l="0" t="0" r="r" b="b"/>
              <a:pathLst>
                <a:path w="22" h="19">
                  <a:moveTo>
                    <a:pt x="0" y="0"/>
                  </a:moveTo>
                  <a:lnTo>
                    <a:pt x="0" y="15"/>
                  </a:lnTo>
                  <a:lnTo>
                    <a:pt x="12" y="17"/>
                  </a:lnTo>
                  <a:lnTo>
                    <a:pt x="22" y="19"/>
                  </a:lnTo>
                  <a:lnTo>
                    <a:pt x="22" y="3"/>
                  </a:lnTo>
                  <a:lnTo>
                    <a:pt x="12" y="1"/>
                  </a:lnTo>
                  <a:lnTo>
                    <a:pt x="0" y="0"/>
                  </a:lnTo>
                </a:path>
              </a:pathLst>
            </a:custGeom>
            <a:noFill/>
            <a:ln w="1440">
              <a:solidFill>
                <a:srgbClr val="000000"/>
              </a:solidFill>
              <a:round/>
              <a:headEnd/>
              <a:tailEnd/>
            </a:ln>
            <a:effectLst/>
          </p:spPr>
          <p:txBody>
            <a:bodyPr wrap="none" anchor="ctr"/>
            <a:lstStyle/>
            <a:p>
              <a:endParaRPr lang="en-IN"/>
            </a:p>
          </p:txBody>
        </p:sp>
        <p:sp>
          <p:nvSpPr>
            <p:cNvPr id="6195" name="Freeform 2099"/>
            <p:cNvSpPr>
              <a:spLocks noChangeArrowheads="1"/>
            </p:cNvSpPr>
            <p:nvPr/>
          </p:nvSpPr>
          <p:spPr bwMode="auto">
            <a:xfrm>
              <a:off x="1572" y="1488"/>
              <a:ext cx="32" cy="23"/>
            </a:xfrm>
            <a:custGeom>
              <a:avLst/>
              <a:gdLst/>
              <a:ahLst/>
              <a:cxnLst>
                <a:cxn ang="0">
                  <a:pos x="0" y="6"/>
                </a:cxn>
                <a:cxn ang="0">
                  <a:pos x="0" y="22"/>
                </a:cxn>
                <a:cxn ang="0">
                  <a:pos x="9" y="19"/>
                </a:cxn>
                <a:cxn ang="0">
                  <a:pos x="20" y="18"/>
                </a:cxn>
                <a:cxn ang="0">
                  <a:pos x="30" y="17"/>
                </a:cxn>
                <a:cxn ang="0">
                  <a:pos x="30" y="0"/>
                </a:cxn>
                <a:cxn ang="0">
                  <a:pos x="20" y="1"/>
                </a:cxn>
                <a:cxn ang="0">
                  <a:pos x="9" y="3"/>
                </a:cxn>
                <a:cxn ang="0">
                  <a:pos x="0" y="6"/>
                </a:cxn>
              </a:cxnLst>
              <a:rect l="0" t="0" r="r" b="b"/>
              <a:pathLst>
                <a:path w="30" h="22">
                  <a:moveTo>
                    <a:pt x="0" y="6"/>
                  </a:moveTo>
                  <a:lnTo>
                    <a:pt x="0" y="22"/>
                  </a:lnTo>
                  <a:lnTo>
                    <a:pt x="9" y="19"/>
                  </a:lnTo>
                  <a:lnTo>
                    <a:pt x="20" y="18"/>
                  </a:lnTo>
                  <a:lnTo>
                    <a:pt x="30" y="17"/>
                  </a:lnTo>
                  <a:lnTo>
                    <a:pt x="30" y="0"/>
                  </a:lnTo>
                  <a:lnTo>
                    <a:pt x="20" y="1"/>
                  </a:lnTo>
                  <a:lnTo>
                    <a:pt x="9" y="3"/>
                  </a:lnTo>
                  <a:lnTo>
                    <a:pt x="0" y="6"/>
                  </a:lnTo>
                </a:path>
              </a:pathLst>
            </a:custGeom>
            <a:noFill/>
            <a:ln w="1440">
              <a:solidFill>
                <a:srgbClr val="000000"/>
              </a:solidFill>
              <a:round/>
              <a:headEnd/>
              <a:tailEnd/>
            </a:ln>
            <a:effectLst/>
          </p:spPr>
          <p:txBody>
            <a:bodyPr wrap="none" anchor="ctr"/>
            <a:lstStyle/>
            <a:p>
              <a:endParaRPr lang="en-IN"/>
            </a:p>
          </p:txBody>
        </p:sp>
        <p:sp>
          <p:nvSpPr>
            <p:cNvPr id="6196" name="Freeform 2100"/>
            <p:cNvSpPr>
              <a:spLocks noChangeArrowheads="1"/>
            </p:cNvSpPr>
            <p:nvPr/>
          </p:nvSpPr>
          <p:spPr bwMode="auto">
            <a:xfrm>
              <a:off x="1541" y="1471"/>
              <a:ext cx="158" cy="34"/>
            </a:xfrm>
            <a:custGeom>
              <a:avLst/>
              <a:gdLst/>
              <a:ahLst/>
              <a:cxnLst>
                <a:cxn ang="0">
                  <a:pos x="0" y="32"/>
                </a:cxn>
                <a:cxn ang="0">
                  <a:pos x="2" y="25"/>
                </a:cxn>
                <a:cxn ang="0">
                  <a:pos x="7" y="18"/>
                </a:cxn>
                <a:cxn ang="0">
                  <a:pos x="15" y="11"/>
                </a:cxn>
                <a:cxn ang="0">
                  <a:pos x="27" y="7"/>
                </a:cxn>
                <a:cxn ang="0">
                  <a:pos x="40" y="3"/>
                </a:cxn>
                <a:cxn ang="0">
                  <a:pos x="55" y="1"/>
                </a:cxn>
                <a:cxn ang="0">
                  <a:pos x="72" y="0"/>
                </a:cxn>
                <a:cxn ang="0">
                  <a:pos x="87" y="1"/>
                </a:cxn>
                <a:cxn ang="0">
                  <a:pos x="102" y="3"/>
                </a:cxn>
                <a:cxn ang="0">
                  <a:pos x="116" y="7"/>
                </a:cxn>
                <a:cxn ang="0">
                  <a:pos x="127" y="11"/>
                </a:cxn>
                <a:cxn ang="0">
                  <a:pos x="136" y="18"/>
                </a:cxn>
                <a:cxn ang="0">
                  <a:pos x="142" y="25"/>
                </a:cxn>
                <a:cxn ang="0">
                  <a:pos x="144" y="32"/>
                </a:cxn>
              </a:cxnLst>
              <a:rect l="0" t="0" r="r" b="b"/>
              <a:pathLst>
                <a:path w="144" h="32">
                  <a:moveTo>
                    <a:pt x="0" y="32"/>
                  </a:moveTo>
                  <a:lnTo>
                    <a:pt x="2" y="25"/>
                  </a:lnTo>
                  <a:lnTo>
                    <a:pt x="7" y="18"/>
                  </a:lnTo>
                  <a:lnTo>
                    <a:pt x="15" y="11"/>
                  </a:lnTo>
                  <a:lnTo>
                    <a:pt x="27" y="7"/>
                  </a:lnTo>
                  <a:lnTo>
                    <a:pt x="40" y="3"/>
                  </a:lnTo>
                  <a:lnTo>
                    <a:pt x="55" y="1"/>
                  </a:lnTo>
                  <a:lnTo>
                    <a:pt x="72" y="0"/>
                  </a:lnTo>
                  <a:lnTo>
                    <a:pt x="87" y="1"/>
                  </a:lnTo>
                  <a:lnTo>
                    <a:pt x="102" y="3"/>
                  </a:lnTo>
                  <a:lnTo>
                    <a:pt x="116" y="7"/>
                  </a:lnTo>
                  <a:lnTo>
                    <a:pt x="127" y="11"/>
                  </a:lnTo>
                  <a:lnTo>
                    <a:pt x="136" y="18"/>
                  </a:lnTo>
                  <a:lnTo>
                    <a:pt x="142" y="25"/>
                  </a:lnTo>
                  <a:lnTo>
                    <a:pt x="144" y="32"/>
                  </a:lnTo>
                </a:path>
              </a:pathLst>
            </a:custGeom>
            <a:noFill/>
            <a:ln w="1440">
              <a:solidFill>
                <a:srgbClr val="000000"/>
              </a:solidFill>
              <a:round/>
              <a:headEnd/>
              <a:tailEnd/>
            </a:ln>
            <a:effectLst/>
          </p:spPr>
          <p:txBody>
            <a:bodyPr wrap="none" anchor="ctr"/>
            <a:lstStyle/>
            <a:p>
              <a:endParaRPr lang="en-IN"/>
            </a:p>
          </p:txBody>
        </p:sp>
        <p:sp>
          <p:nvSpPr>
            <p:cNvPr id="6197" name="Freeform 2101"/>
            <p:cNvSpPr>
              <a:spLocks noChangeArrowheads="1"/>
            </p:cNvSpPr>
            <p:nvPr/>
          </p:nvSpPr>
          <p:spPr bwMode="auto">
            <a:xfrm>
              <a:off x="1658" y="1518"/>
              <a:ext cx="28" cy="29"/>
            </a:xfrm>
            <a:custGeom>
              <a:avLst/>
              <a:gdLst/>
              <a:ahLst/>
              <a:cxnLst>
                <a:cxn ang="0">
                  <a:pos x="26" y="27"/>
                </a:cxn>
                <a:cxn ang="0">
                  <a:pos x="26" y="12"/>
                </a:cxn>
                <a:cxn ang="0">
                  <a:pos x="20" y="8"/>
                </a:cxn>
                <a:cxn ang="0">
                  <a:pos x="11" y="4"/>
                </a:cxn>
                <a:cxn ang="0">
                  <a:pos x="0" y="0"/>
                </a:cxn>
                <a:cxn ang="0">
                  <a:pos x="0" y="16"/>
                </a:cxn>
                <a:cxn ang="0">
                  <a:pos x="11" y="19"/>
                </a:cxn>
                <a:cxn ang="0">
                  <a:pos x="19" y="23"/>
                </a:cxn>
                <a:cxn ang="0">
                  <a:pos x="26" y="27"/>
                </a:cxn>
              </a:cxnLst>
              <a:rect l="0" t="0" r="r" b="b"/>
              <a:pathLst>
                <a:path w="26" h="27">
                  <a:moveTo>
                    <a:pt x="26" y="27"/>
                  </a:moveTo>
                  <a:lnTo>
                    <a:pt x="26" y="12"/>
                  </a:lnTo>
                  <a:lnTo>
                    <a:pt x="20" y="8"/>
                  </a:lnTo>
                  <a:lnTo>
                    <a:pt x="11" y="4"/>
                  </a:lnTo>
                  <a:lnTo>
                    <a:pt x="0" y="0"/>
                  </a:lnTo>
                  <a:lnTo>
                    <a:pt x="0" y="16"/>
                  </a:lnTo>
                  <a:lnTo>
                    <a:pt x="11" y="19"/>
                  </a:lnTo>
                  <a:lnTo>
                    <a:pt x="19" y="23"/>
                  </a:lnTo>
                  <a:lnTo>
                    <a:pt x="26" y="27"/>
                  </a:lnTo>
                </a:path>
              </a:pathLst>
            </a:custGeom>
            <a:noFill/>
            <a:ln w="1440">
              <a:solidFill>
                <a:srgbClr val="000000"/>
              </a:solidFill>
              <a:round/>
              <a:headEnd/>
              <a:tailEnd/>
            </a:ln>
            <a:effectLst/>
          </p:spPr>
          <p:txBody>
            <a:bodyPr wrap="none" anchor="ctr"/>
            <a:lstStyle/>
            <a:p>
              <a:endParaRPr lang="en-IN"/>
            </a:p>
          </p:txBody>
        </p:sp>
        <p:sp>
          <p:nvSpPr>
            <p:cNvPr id="6198" name="Line 2102"/>
            <p:cNvSpPr>
              <a:spLocks noChangeShapeType="1"/>
            </p:cNvSpPr>
            <p:nvPr/>
          </p:nvSpPr>
          <p:spPr bwMode="auto">
            <a:xfrm>
              <a:off x="1620" y="1640"/>
              <a:ext cx="0" cy="45"/>
            </a:xfrm>
            <a:prstGeom prst="line">
              <a:avLst/>
            </a:prstGeom>
            <a:noFill/>
            <a:ln w="3240">
              <a:solidFill>
                <a:srgbClr val="000000"/>
              </a:solidFill>
              <a:miter lim="800000"/>
              <a:headEnd/>
              <a:tailEnd/>
            </a:ln>
            <a:effectLst/>
          </p:spPr>
          <p:txBody>
            <a:bodyPr/>
            <a:lstStyle/>
            <a:p>
              <a:endParaRPr lang="en-IN"/>
            </a:p>
          </p:txBody>
        </p:sp>
        <p:sp>
          <p:nvSpPr>
            <p:cNvPr id="6199" name="Freeform 2103"/>
            <p:cNvSpPr>
              <a:spLocks noChangeArrowheads="1"/>
            </p:cNvSpPr>
            <p:nvPr/>
          </p:nvSpPr>
          <p:spPr bwMode="auto">
            <a:xfrm>
              <a:off x="1607" y="1687"/>
              <a:ext cx="24" cy="23"/>
            </a:xfrm>
            <a:custGeom>
              <a:avLst/>
              <a:gdLst/>
              <a:ahLst/>
              <a:cxnLst>
                <a:cxn ang="0">
                  <a:pos x="0" y="0"/>
                </a:cxn>
                <a:cxn ang="0">
                  <a:pos x="23" y="0"/>
                </a:cxn>
                <a:cxn ang="0">
                  <a:pos x="23" y="22"/>
                </a:cxn>
                <a:cxn ang="0">
                  <a:pos x="0" y="22"/>
                </a:cxn>
                <a:cxn ang="0">
                  <a:pos x="0" y="0"/>
                </a:cxn>
                <a:cxn ang="0">
                  <a:pos x="0" y="0"/>
                </a:cxn>
                <a:cxn ang="0">
                  <a:pos x="21" y="0"/>
                </a:cxn>
                <a:cxn ang="0">
                  <a:pos x="21" y="20"/>
                </a:cxn>
                <a:cxn ang="0">
                  <a:pos x="0" y="20"/>
                </a:cxn>
                <a:cxn ang="0">
                  <a:pos x="0" y="0"/>
                </a:cxn>
              </a:cxnLst>
              <a:rect l="0" t="0" r="r" b="b"/>
              <a:pathLst>
                <a:path w="23" h="22">
                  <a:moveTo>
                    <a:pt x="0" y="0"/>
                  </a:moveTo>
                  <a:lnTo>
                    <a:pt x="23" y="0"/>
                  </a:lnTo>
                  <a:lnTo>
                    <a:pt x="23" y="22"/>
                  </a:lnTo>
                  <a:lnTo>
                    <a:pt x="0" y="22"/>
                  </a:lnTo>
                  <a:lnTo>
                    <a:pt x="0" y="0"/>
                  </a:lnTo>
                  <a:close/>
                  <a:moveTo>
                    <a:pt x="0" y="0"/>
                  </a:moveTo>
                  <a:lnTo>
                    <a:pt x="21" y="0"/>
                  </a:lnTo>
                  <a:lnTo>
                    <a:pt x="21" y="20"/>
                  </a:lnTo>
                  <a:lnTo>
                    <a:pt x="0" y="20"/>
                  </a:lnTo>
                  <a:lnTo>
                    <a:pt x="0" y="0"/>
                  </a:lnTo>
                  <a:close/>
                </a:path>
              </a:pathLst>
            </a:custGeom>
            <a:solidFill>
              <a:srgbClr val="FF0000"/>
            </a:solidFill>
            <a:ln w="9525">
              <a:noFill/>
              <a:round/>
              <a:headEnd/>
              <a:tailEnd/>
            </a:ln>
            <a:effectLst/>
          </p:spPr>
          <p:txBody>
            <a:bodyPr wrap="none" anchor="ctr"/>
            <a:lstStyle/>
            <a:p>
              <a:endParaRPr lang="en-IN"/>
            </a:p>
          </p:txBody>
        </p:sp>
        <p:sp>
          <p:nvSpPr>
            <p:cNvPr id="6200" name="Freeform 2104"/>
            <p:cNvSpPr>
              <a:spLocks noChangeArrowheads="1"/>
            </p:cNvSpPr>
            <p:nvPr/>
          </p:nvSpPr>
          <p:spPr bwMode="auto">
            <a:xfrm>
              <a:off x="1607" y="1687"/>
              <a:ext cx="22" cy="21"/>
            </a:xfrm>
            <a:custGeom>
              <a:avLst/>
              <a:gdLst/>
              <a:ahLst/>
              <a:cxnLst>
                <a:cxn ang="0">
                  <a:pos x="0" y="0"/>
                </a:cxn>
                <a:cxn ang="0">
                  <a:pos x="21" y="0"/>
                </a:cxn>
                <a:cxn ang="0">
                  <a:pos x="21" y="20"/>
                </a:cxn>
                <a:cxn ang="0">
                  <a:pos x="0" y="20"/>
                </a:cxn>
                <a:cxn ang="0">
                  <a:pos x="0" y="0"/>
                </a:cxn>
                <a:cxn ang="0">
                  <a:pos x="0" y="0"/>
                </a:cxn>
                <a:cxn ang="0">
                  <a:pos x="19" y="0"/>
                </a:cxn>
                <a:cxn ang="0">
                  <a:pos x="19" y="18"/>
                </a:cxn>
                <a:cxn ang="0">
                  <a:pos x="0" y="18"/>
                </a:cxn>
                <a:cxn ang="0">
                  <a:pos x="0" y="0"/>
                </a:cxn>
              </a:cxnLst>
              <a:rect l="0" t="0" r="r" b="b"/>
              <a:pathLst>
                <a:path w="21" h="20">
                  <a:moveTo>
                    <a:pt x="0" y="0"/>
                  </a:moveTo>
                  <a:lnTo>
                    <a:pt x="21" y="0"/>
                  </a:lnTo>
                  <a:lnTo>
                    <a:pt x="21" y="20"/>
                  </a:lnTo>
                  <a:lnTo>
                    <a:pt x="0" y="20"/>
                  </a:lnTo>
                  <a:lnTo>
                    <a:pt x="0" y="0"/>
                  </a:lnTo>
                  <a:close/>
                  <a:moveTo>
                    <a:pt x="0" y="0"/>
                  </a:moveTo>
                  <a:lnTo>
                    <a:pt x="19" y="0"/>
                  </a:lnTo>
                  <a:lnTo>
                    <a:pt x="19" y="18"/>
                  </a:lnTo>
                  <a:lnTo>
                    <a:pt x="0" y="18"/>
                  </a:lnTo>
                  <a:lnTo>
                    <a:pt x="0" y="0"/>
                  </a:lnTo>
                  <a:close/>
                </a:path>
              </a:pathLst>
            </a:custGeom>
            <a:solidFill>
              <a:srgbClr val="E90015"/>
            </a:solidFill>
            <a:ln w="9525">
              <a:noFill/>
              <a:round/>
              <a:headEnd/>
              <a:tailEnd/>
            </a:ln>
            <a:effectLst/>
          </p:spPr>
          <p:txBody>
            <a:bodyPr wrap="none" anchor="ctr"/>
            <a:lstStyle/>
            <a:p>
              <a:endParaRPr lang="en-IN"/>
            </a:p>
          </p:txBody>
        </p:sp>
        <p:sp>
          <p:nvSpPr>
            <p:cNvPr id="6201" name="Freeform 2105"/>
            <p:cNvSpPr>
              <a:spLocks noChangeArrowheads="1"/>
            </p:cNvSpPr>
            <p:nvPr/>
          </p:nvSpPr>
          <p:spPr bwMode="auto">
            <a:xfrm>
              <a:off x="1607" y="1687"/>
              <a:ext cx="20" cy="19"/>
            </a:xfrm>
            <a:custGeom>
              <a:avLst/>
              <a:gdLst/>
              <a:ahLst/>
              <a:cxnLst>
                <a:cxn ang="0">
                  <a:pos x="0" y="0"/>
                </a:cxn>
                <a:cxn ang="0">
                  <a:pos x="19" y="0"/>
                </a:cxn>
                <a:cxn ang="0">
                  <a:pos x="19" y="18"/>
                </a:cxn>
                <a:cxn ang="0">
                  <a:pos x="0" y="18"/>
                </a:cxn>
                <a:cxn ang="0">
                  <a:pos x="0" y="0"/>
                </a:cxn>
                <a:cxn ang="0">
                  <a:pos x="0" y="0"/>
                </a:cxn>
                <a:cxn ang="0">
                  <a:pos x="18" y="0"/>
                </a:cxn>
                <a:cxn ang="0">
                  <a:pos x="18" y="16"/>
                </a:cxn>
                <a:cxn ang="0">
                  <a:pos x="0" y="16"/>
                </a:cxn>
                <a:cxn ang="0">
                  <a:pos x="0" y="0"/>
                </a:cxn>
              </a:cxnLst>
              <a:rect l="0" t="0" r="r" b="b"/>
              <a:pathLst>
                <a:path w="19" h="18">
                  <a:moveTo>
                    <a:pt x="0" y="0"/>
                  </a:moveTo>
                  <a:lnTo>
                    <a:pt x="19" y="0"/>
                  </a:lnTo>
                  <a:lnTo>
                    <a:pt x="19" y="18"/>
                  </a:lnTo>
                  <a:lnTo>
                    <a:pt x="0" y="18"/>
                  </a:lnTo>
                  <a:lnTo>
                    <a:pt x="0" y="0"/>
                  </a:lnTo>
                  <a:close/>
                  <a:moveTo>
                    <a:pt x="0" y="0"/>
                  </a:moveTo>
                  <a:lnTo>
                    <a:pt x="18" y="0"/>
                  </a:lnTo>
                  <a:lnTo>
                    <a:pt x="18" y="16"/>
                  </a:lnTo>
                  <a:lnTo>
                    <a:pt x="0" y="16"/>
                  </a:lnTo>
                  <a:lnTo>
                    <a:pt x="0" y="0"/>
                  </a:lnTo>
                  <a:close/>
                </a:path>
              </a:pathLst>
            </a:custGeom>
            <a:solidFill>
              <a:srgbClr val="D2002C"/>
            </a:solidFill>
            <a:ln w="9525">
              <a:noFill/>
              <a:round/>
              <a:headEnd/>
              <a:tailEnd/>
            </a:ln>
            <a:effectLst/>
          </p:spPr>
          <p:txBody>
            <a:bodyPr wrap="none" anchor="ctr"/>
            <a:lstStyle/>
            <a:p>
              <a:endParaRPr lang="en-IN"/>
            </a:p>
          </p:txBody>
        </p:sp>
        <p:sp>
          <p:nvSpPr>
            <p:cNvPr id="6202" name="Freeform 2106"/>
            <p:cNvSpPr>
              <a:spLocks noChangeArrowheads="1"/>
            </p:cNvSpPr>
            <p:nvPr/>
          </p:nvSpPr>
          <p:spPr bwMode="auto">
            <a:xfrm>
              <a:off x="1607" y="1687"/>
              <a:ext cx="19" cy="17"/>
            </a:xfrm>
            <a:custGeom>
              <a:avLst/>
              <a:gdLst/>
              <a:ahLst/>
              <a:cxnLst>
                <a:cxn ang="0">
                  <a:pos x="0" y="0"/>
                </a:cxn>
                <a:cxn ang="0">
                  <a:pos x="18" y="0"/>
                </a:cxn>
                <a:cxn ang="0">
                  <a:pos x="18" y="16"/>
                </a:cxn>
                <a:cxn ang="0">
                  <a:pos x="0" y="16"/>
                </a:cxn>
                <a:cxn ang="0">
                  <a:pos x="0" y="0"/>
                </a:cxn>
                <a:cxn ang="0">
                  <a:pos x="0" y="0"/>
                </a:cxn>
                <a:cxn ang="0">
                  <a:pos x="16" y="0"/>
                </a:cxn>
                <a:cxn ang="0">
                  <a:pos x="16" y="14"/>
                </a:cxn>
                <a:cxn ang="0">
                  <a:pos x="0" y="14"/>
                </a:cxn>
                <a:cxn ang="0">
                  <a:pos x="0" y="0"/>
                </a:cxn>
              </a:cxnLst>
              <a:rect l="0" t="0" r="r" b="b"/>
              <a:pathLst>
                <a:path w="18" h="16">
                  <a:moveTo>
                    <a:pt x="0" y="0"/>
                  </a:moveTo>
                  <a:lnTo>
                    <a:pt x="18" y="0"/>
                  </a:lnTo>
                  <a:lnTo>
                    <a:pt x="18" y="16"/>
                  </a:lnTo>
                  <a:lnTo>
                    <a:pt x="0" y="16"/>
                  </a:lnTo>
                  <a:lnTo>
                    <a:pt x="0" y="0"/>
                  </a:lnTo>
                  <a:close/>
                  <a:moveTo>
                    <a:pt x="0" y="0"/>
                  </a:moveTo>
                  <a:lnTo>
                    <a:pt x="16" y="0"/>
                  </a:lnTo>
                  <a:lnTo>
                    <a:pt x="16" y="14"/>
                  </a:lnTo>
                  <a:lnTo>
                    <a:pt x="0" y="14"/>
                  </a:lnTo>
                  <a:lnTo>
                    <a:pt x="0" y="0"/>
                  </a:lnTo>
                  <a:close/>
                </a:path>
              </a:pathLst>
            </a:custGeom>
            <a:solidFill>
              <a:srgbClr val="B90045"/>
            </a:solidFill>
            <a:ln w="9525">
              <a:noFill/>
              <a:round/>
              <a:headEnd/>
              <a:tailEnd/>
            </a:ln>
            <a:effectLst/>
          </p:spPr>
          <p:txBody>
            <a:bodyPr wrap="none" anchor="ctr"/>
            <a:lstStyle/>
            <a:p>
              <a:endParaRPr lang="en-IN"/>
            </a:p>
          </p:txBody>
        </p:sp>
        <p:sp>
          <p:nvSpPr>
            <p:cNvPr id="6203" name="Freeform 2107"/>
            <p:cNvSpPr>
              <a:spLocks noChangeArrowheads="1"/>
            </p:cNvSpPr>
            <p:nvPr/>
          </p:nvSpPr>
          <p:spPr bwMode="auto">
            <a:xfrm>
              <a:off x="1607" y="1687"/>
              <a:ext cx="17" cy="15"/>
            </a:xfrm>
            <a:custGeom>
              <a:avLst/>
              <a:gdLst/>
              <a:ahLst/>
              <a:cxnLst>
                <a:cxn ang="0">
                  <a:pos x="0" y="0"/>
                </a:cxn>
                <a:cxn ang="0">
                  <a:pos x="16" y="0"/>
                </a:cxn>
                <a:cxn ang="0">
                  <a:pos x="16" y="14"/>
                </a:cxn>
                <a:cxn ang="0">
                  <a:pos x="0" y="14"/>
                </a:cxn>
                <a:cxn ang="0">
                  <a:pos x="0" y="0"/>
                </a:cxn>
                <a:cxn ang="0">
                  <a:pos x="0" y="0"/>
                </a:cxn>
                <a:cxn ang="0">
                  <a:pos x="14" y="0"/>
                </a:cxn>
                <a:cxn ang="0">
                  <a:pos x="14" y="12"/>
                </a:cxn>
                <a:cxn ang="0">
                  <a:pos x="0" y="12"/>
                </a:cxn>
                <a:cxn ang="0">
                  <a:pos x="0" y="0"/>
                </a:cxn>
              </a:cxnLst>
              <a:rect l="0" t="0" r="r" b="b"/>
              <a:pathLst>
                <a:path w="16" h="14">
                  <a:moveTo>
                    <a:pt x="0" y="0"/>
                  </a:moveTo>
                  <a:lnTo>
                    <a:pt x="16" y="0"/>
                  </a:lnTo>
                  <a:lnTo>
                    <a:pt x="16" y="14"/>
                  </a:lnTo>
                  <a:lnTo>
                    <a:pt x="0" y="14"/>
                  </a:lnTo>
                  <a:lnTo>
                    <a:pt x="0" y="0"/>
                  </a:lnTo>
                  <a:close/>
                  <a:moveTo>
                    <a:pt x="0" y="0"/>
                  </a:moveTo>
                  <a:lnTo>
                    <a:pt x="14" y="0"/>
                  </a:lnTo>
                  <a:lnTo>
                    <a:pt x="14" y="12"/>
                  </a:lnTo>
                  <a:lnTo>
                    <a:pt x="0" y="12"/>
                  </a:lnTo>
                  <a:lnTo>
                    <a:pt x="0" y="0"/>
                  </a:lnTo>
                  <a:close/>
                </a:path>
              </a:pathLst>
            </a:custGeom>
            <a:solidFill>
              <a:srgbClr val="9C0062"/>
            </a:solidFill>
            <a:ln w="9525">
              <a:noFill/>
              <a:round/>
              <a:headEnd/>
              <a:tailEnd/>
            </a:ln>
            <a:effectLst/>
          </p:spPr>
          <p:txBody>
            <a:bodyPr wrap="none" anchor="ctr"/>
            <a:lstStyle/>
            <a:p>
              <a:endParaRPr lang="en-IN"/>
            </a:p>
          </p:txBody>
        </p:sp>
        <p:sp>
          <p:nvSpPr>
            <p:cNvPr id="6204" name="Freeform 2108"/>
            <p:cNvSpPr>
              <a:spLocks noChangeArrowheads="1"/>
            </p:cNvSpPr>
            <p:nvPr/>
          </p:nvSpPr>
          <p:spPr bwMode="auto">
            <a:xfrm>
              <a:off x="1607" y="1687"/>
              <a:ext cx="14" cy="12"/>
            </a:xfrm>
            <a:custGeom>
              <a:avLst/>
              <a:gdLst/>
              <a:ahLst/>
              <a:cxnLst>
                <a:cxn ang="0">
                  <a:pos x="0" y="0"/>
                </a:cxn>
                <a:cxn ang="0">
                  <a:pos x="14" y="0"/>
                </a:cxn>
                <a:cxn ang="0">
                  <a:pos x="14" y="12"/>
                </a:cxn>
                <a:cxn ang="0">
                  <a:pos x="0" y="12"/>
                </a:cxn>
                <a:cxn ang="0">
                  <a:pos x="0" y="0"/>
                </a:cxn>
                <a:cxn ang="0">
                  <a:pos x="0" y="0"/>
                </a:cxn>
                <a:cxn ang="0">
                  <a:pos x="12" y="0"/>
                </a:cxn>
                <a:cxn ang="0">
                  <a:pos x="12" y="10"/>
                </a:cxn>
                <a:cxn ang="0">
                  <a:pos x="0" y="10"/>
                </a:cxn>
                <a:cxn ang="0">
                  <a:pos x="0" y="0"/>
                </a:cxn>
              </a:cxnLst>
              <a:rect l="0" t="0" r="r" b="b"/>
              <a:pathLst>
                <a:path w="14" h="12">
                  <a:moveTo>
                    <a:pt x="0" y="0"/>
                  </a:moveTo>
                  <a:lnTo>
                    <a:pt x="14" y="0"/>
                  </a:lnTo>
                  <a:lnTo>
                    <a:pt x="14" y="12"/>
                  </a:lnTo>
                  <a:lnTo>
                    <a:pt x="0" y="12"/>
                  </a:lnTo>
                  <a:lnTo>
                    <a:pt x="0" y="0"/>
                  </a:lnTo>
                  <a:close/>
                  <a:moveTo>
                    <a:pt x="0" y="0"/>
                  </a:moveTo>
                  <a:lnTo>
                    <a:pt x="12" y="0"/>
                  </a:lnTo>
                  <a:lnTo>
                    <a:pt x="12" y="10"/>
                  </a:lnTo>
                  <a:lnTo>
                    <a:pt x="0" y="10"/>
                  </a:lnTo>
                  <a:lnTo>
                    <a:pt x="0" y="0"/>
                  </a:lnTo>
                  <a:close/>
                </a:path>
              </a:pathLst>
            </a:custGeom>
            <a:solidFill>
              <a:srgbClr val="7C0082"/>
            </a:solidFill>
            <a:ln w="9525">
              <a:noFill/>
              <a:round/>
              <a:headEnd/>
              <a:tailEnd/>
            </a:ln>
            <a:effectLst/>
          </p:spPr>
          <p:txBody>
            <a:bodyPr wrap="none" anchor="ctr"/>
            <a:lstStyle/>
            <a:p>
              <a:endParaRPr lang="en-IN"/>
            </a:p>
          </p:txBody>
        </p:sp>
        <p:sp>
          <p:nvSpPr>
            <p:cNvPr id="6205" name="Freeform 2109"/>
            <p:cNvSpPr>
              <a:spLocks noChangeArrowheads="1"/>
            </p:cNvSpPr>
            <p:nvPr/>
          </p:nvSpPr>
          <p:spPr bwMode="auto">
            <a:xfrm>
              <a:off x="1607" y="1687"/>
              <a:ext cx="12" cy="10"/>
            </a:xfrm>
            <a:custGeom>
              <a:avLst/>
              <a:gdLst/>
              <a:ahLst/>
              <a:cxnLst>
                <a:cxn ang="0">
                  <a:pos x="0" y="0"/>
                </a:cxn>
                <a:cxn ang="0">
                  <a:pos x="12" y="0"/>
                </a:cxn>
                <a:cxn ang="0">
                  <a:pos x="12" y="10"/>
                </a:cxn>
                <a:cxn ang="0">
                  <a:pos x="0" y="10"/>
                </a:cxn>
                <a:cxn ang="0">
                  <a:pos x="0" y="0"/>
                </a:cxn>
                <a:cxn ang="0">
                  <a:pos x="0" y="0"/>
                </a:cxn>
                <a:cxn ang="0">
                  <a:pos x="10" y="0"/>
                </a:cxn>
                <a:cxn ang="0">
                  <a:pos x="10" y="8"/>
                </a:cxn>
                <a:cxn ang="0">
                  <a:pos x="0" y="8"/>
                </a:cxn>
                <a:cxn ang="0">
                  <a:pos x="0" y="0"/>
                </a:cxn>
              </a:cxnLst>
              <a:rect l="0" t="0" r="r" b="b"/>
              <a:pathLst>
                <a:path w="12" h="10">
                  <a:moveTo>
                    <a:pt x="0" y="0"/>
                  </a:moveTo>
                  <a:lnTo>
                    <a:pt x="12" y="0"/>
                  </a:lnTo>
                  <a:lnTo>
                    <a:pt x="12" y="10"/>
                  </a:lnTo>
                  <a:lnTo>
                    <a:pt x="0" y="10"/>
                  </a:lnTo>
                  <a:lnTo>
                    <a:pt x="0" y="0"/>
                  </a:lnTo>
                  <a:close/>
                  <a:moveTo>
                    <a:pt x="0" y="0"/>
                  </a:moveTo>
                  <a:lnTo>
                    <a:pt x="10" y="0"/>
                  </a:lnTo>
                  <a:lnTo>
                    <a:pt x="10" y="8"/>
                  </a:lnTo>
                  <a:lnTo>
                    <a:pt x="0" y="8"/>
                  </a:lnTo>
                  <a:lnTo>
                    <a:pt x="0" y="0"/>
                  </a:lnTo>
                  <a:close/>
                </a:path>
              </a:pathLst>
            </a:custGeom>
            <a:solidFill>
              <a:srgbClr val="5900A5"/>
            </a:solidFill>
            <a:ln w="9525">
              <a:noFill/>
              <a:round/>
              <a:headEnd/>
              <a:tailEnd/>
            </a:ln>
            <a:effectLst/>
          </p:spPr>
          <p:txBody>
            <a:bodyPr wrap="none" anchor="ctr"/>
            <a:lstStyle/>
            <a:p>
              <a:endParaRPr lang="en-IN"/>
            </a:p>
          </p:txBody>
        </p:sp>
        <p:sp>
          <p:nvSpPr>
            <p:cNvPr id="6206" name="Freeform 2110"/>
            <p:cNvSpPr>
              <a:spLocks noChangeArrowheads="1"/>
            </p:cNvSpPr>
            <p:nvPr/>
          </p:nvSpPr>
          <p:spPr bwMode="auto">
            <a:xfrm>
              <a:off x="1607" y="1687"/>
              <a:ext cx="10" cy="8"/>
            </a:xfrm>
            <a:custGeom>
              <a:avLst/>
              <a:gdLst/>
              <a:ahLst/>
              <a:cxnLst>
                <a:cxn ang="0">
                  <a:pos x="0" y="0"/>
                </a:cxn>
                <a:cxn ang="0">
                  <a:pos x="10" y="0"/>
                </a:cxn>
                <a:cxn ang="0">
                  <a:pos x="10" y="8"/>
                </a:cxn>
                <a:cxn ang="0">
                  <a:pos x="0" y="8"/>
                </a:cxn>
                <a:cxn ang="0">
                  <a:pos x="0" y="0"/>
                </a:cxn>
                <a:cxn ang="0">
                  <a:pos x="0" y="0"/>
                </a:cxn>
                <a:cxn ang="0">
                  <a:pos x="8" y="0"/>
                </a:cxn>
                <a:cxn ang="0">
                  <a:pos x="8" y="6"/>
                </a:cxn>
                <a:cxn ang="0">
                  <a:pos x="0" y="6"/>
                </a:cxn>
                <a:cxn ang="0">
                  <a:pos x="0" y="0"/>
                </a:cxn>
              </a:cxnLst>
              <a:rect l="0" t="0" r="r" b="b"/>
              <a:pathLst>
                <a:path w="10" h="8">
                  <a:moveTo>
                    <a:pt x="0" y="0"/>
                  </a:moveTo>
                  <a:lnTo>
                    <a:pt x="10" y="0"/>
                  </a:lnTo>
                  <a:lnTo>
                    <a:pt x="10" y="8"/>
                  </a:lnTo>
                  <a:lnTo>
                    <a:pt x="0" y="8"/>
                  </a:lnTo>
                  <a:lnTo>
                    <a:pt x="0" y="0"/>
                  </a:lnTo>
                  <a:close/>
                  <a:moveTo>
                    <a:pt x="0" y="0"/>
                  </a:moveTo>
                  <a:lnTo>
                    <a:pt x="8" y="0"/>
                  </a:lnTo>
                  <a:lnTo>
                    <a:pt x="8" y="6"/>
                  </a:lnTo>
                  <a:lnTo>
                    <a:pt x="0" y="6"/>
                  </a:lnTo>
                  <a:lnTo>
                    <a:pt x="0" y="0"/>
                  </a:lnTo>
                  <a:close/>
                </a:path>
              </a:pathLst>
            </a:custGeom>
            <a:solidFill>
              <a:srgbClr val="3D00C1"/>
            </a:solidFill>
            <a:ln w="9525">
              <a:noFill/>
              <a:round/>
              <a:headEnd/>
              <a:tailEnd/>
            </a:ln>
            <a:effectLst/>
          </p:spPr>
          <p:txBody>
            <a:bodyPr wrap="none" anchor="ctr"/>
            <a:lstStyle/>
            <a:p>
              <a:endParaRPr lang="en-IN"/>
            </a:p>
          </p:txBody>
        </p:sp>
        <p:sp>
          <p:nvSpPr>
            <p:cNvPr id="6207" name="Freeform 2111"/>
            <p:cNvSpPr>
              <a:spLocks noChangeArrowheads="1"/>
            </p:cNvSpPr>
            <p:nvPr/>
          </p:nvSpPr>
          <p:spPr bwMode="auto">
            <a:xfrm>
              <a:off x="1607" y="1687"/>
              <a:ext cx="8" cy="6"/>
            </a:xfrm>
            <a:custGeom>
              <a:avLst/>
              <a:gdLst/>
              <a:ahLst/>
              <a:cxnLst>
                <a:cxn ang="0">
                  <a:pos x="0" y="0"/>
                </a:cxn>
                <a:cxn ang="0">
                  <a:pos x="8" y="0"/>
                </a:cxn>
                <a:cxn ang="0">
                  <a:pos x="8" y="6"/>
                </a:cxn>
                <a:cxn ang="0">
                  <a:pos x="0" y="6"/>
                </a:cxn>
                <a:cxn ang="0">
                  <a:pos x="0" y="0"/>
                </a:cxn>
                <a:cxn ang="0">
                  <a:pos x="0" y="0"/>
                </a:cxn>
                <a:cxn ang="0">
                  <a:pos x="6" y="0"/>
                </a:cxn>
                <a:cxn ang="0">
                  <a:pos x="6" y="6"/>
                </a:cxn>
                <a:cxn ang="0">
                  <a:pos x="0" y="6"/>
                </a:cxn>
                <a:cxn ang="0">
                  <a:pos x="0" y="0"/>
                </a:cxn>
              </a:cxnLst>
              <a:rect l="0" t="0" r="r" b="b"/>
              <a:pathLst>
                <a:path w="8" h="6">
                  <a:moveTo>
                    <a:pt x="0" y="0"/>
                  </a:moveTo>
                  <a:lnTo>
                    <a:pt x="8" y="0"/>
                  </a:lnTo>
                  <a:lnTo>
                    <a:pt x="8" y="6"/>
                  </a:lnTo>
                  <a:lnTo>
                    <a:pt x="0" y="6"/>
                  </a:lnTo>
                  <a:lnTo>
                    <a:pt x="0" y="0"/>
                  </a:lnTo>
                  <a:close/>
                  <a:moveTo>
                    <a:pt x="0" y="0"/>
                  </a:moveTo>
                  <a:lnTo>
                    <a:pt x="6" y="0"/>
                  </a:lnTo>
                  <a:lnTo>
                    <a:pt x="6" y="6"/>
                  </a:lnTo>
                  <a:lnTo>
                    <a:pt x="0" y="6"/>
                  </a:lnTo>
                  <a:lnTo>
                    <a:pt x="0" y="0"/>
                  </a:lnTo>
                  <a:close/>
                </a:path>
              </a:pathLst>
            </a:custGeom>
            <a:solidFill>
              <a:srgbClr val="2900D5"/>
            </a:solidFill>
            <a:ln w="9525">
              <a:noFill/>
              <a:round/>
              <a:headEnd/>
              <a:tailEnd/>
            </a:ln>
            <a:effectLst/>
          </p:spPr>
          <p:txBody>
            <a:bodyPr wrap="none" anchor="ctr"/>
            <a:lstStyle/>
            <a:p>
              <a:endParaRPr lang="en-IN"/>
            </a:p>
          </p:txBody>
        </p:sp>
        <p:sp>
          <p:nvSpPr>
            <p:cNvPr id="6208" name="Freeform 2112"/>
            <p:cNvSpPr>
              <a:spLocks noChangeArrowheads="1"/>
            </p:cNvSpPr>
            <p:nvPr/>
          </p:nvSpPr>
          <p:spPr bwMode="auto">
            <a:xfrm>
              <a:off x="1607" y="1687"/>
              <a:ext cx="6" cy="6"/>
            </a:xfrm>
            <a:custGeom>
              <a:avLst/>
              <a:gdLst/>
              <a:ahLst/>
              <a:cxnLst>
                <a:cxn ang="0">
                  <a:pos x="0" y="0"/>
                </a:cxn>
                <a:cxn ang="0">
                  <a:pos x="6" y="0"/>
                </a:cxn>
                <a:cxn ang="0">
                  <a:pos x="6" y="6"/>
                </a:cxn>
                <a:cxn ang="0">
                  <a:pos x="0" y="6"/>
                </a:cxn>
                <a:cxn ang="0">
                  <a:pos x="0" y="0"/>
                </a:cxn>
                <a:cxn ang="0">
                  <a:pos x="0" y="0"/>
                </a:cxn>
                <a:cxn ang="0">
                  <a:pos x="4" y="0"/>
                </a:cxn>
                <a:cxn ang="0">
                  <a:pos x="4" y="4"/>
                </a:cxn>
                <a:cxn ang="0">
                  <a:pos x="0" y="4"/>
                </a:cxn>
                <a:cxn ang="0">
                  <a:pos x="0" y="0"/>
                </a:cxn>
              </a:cxnLst>
              <a:rect l="0" t="0" r="r" b="b"/>
              <a:pathLst>
                <a:path w="6" h="6">
                  <a:moveTo>
                    <a:pt x="0" y="0"/>
                  </a:moveTo>
                  <a:lnTo>
                    <a:pt x="6" y="0"/>
                  </a:lnTo>
                  <a:lnTo>
                    <a:pt x="6" y="6"/>
                  </a:lnTo>
                  <a:lnTo>
                    <a:pt x="0" y="6"/>
                  </a:lnTo>
                  <a:lnTo>
                    <a:pt x="0" y="0"/>
                  </a:lnTo>
                  <a:close/>
                  <a:moveTo>
                    <a:pt x="0" y="0"/>
                  </a:moveTo>
                  <a:lnTo>
                    <a:pt x="4" y="0"/>
                  </a:lnTo>
                  <a:lnTo>
                    <a:pt x="4" y="4"/>
                  </a:lnTo>
                  <a:lnTo>
                    <a:pt x="0" y="4"/>
                  </a:lnTo>
                  <a:lnTo>
                    <a:pt x="0" y="0"/>
                  </a:lnTo>
                  <a:close/>
                </a:path>
              </a:pathLst>
            </a:custGeom>
            <a:solidFill>
              <a:srgbClr val="1800E6"/>
            </a:solidFill>
            <a:ln w="9525">
              <a:noFill/>
              <a:round/>
              <a:headEnd/>
              <a:tailEnd/>
            </a:ln>
            <a:effectLst/>
          </p:spPr>
          <p:txBody>
            <a:bodyPr wrap="none" anchor="ctr"/>
            <a:lstStyle/>
            <a:p>
              <a:endParaRPr lang="en-IN"/>
            </a:p>
          </p:txBody>
        </p:sp>
        <p:sp>
          <p:nvSpPr>
            <p:cNvPr id="6209" name="Freeform 2113"/>
            <p:cNvSpPr>
              <a:spLocks noChangeArrowheads="1"/>
            </p:cNvSpPr>
            <p:nvPr/>
          </p:nvSpPr>
          <p:spPr bwMode="auto">
            <a:xfrm>
              <a:off x="1607" y="1687"/>
              <a:ext cx="3" cy="4"/>
            </a:xfrm>
            <a:custGeom>
              <a:avLst/>
              <a:gdLst/>
              <a:ahLst/>
              <a:cxnLst>
                <a:cxn ang="0">
                  <a:pos x="0" y="0"/>
                </a:cxn>
                <a:cxn ang="0">
                  <a:pos x="4" y="0"/>
                </a:cxn>
                <a:cxn ang="0">
                  <a:pos x="4" y="4"/>
                </a:cxn>
                <a:cxn ang="0">
                  <a:pos x="0" y="4"/>
                </a:cxn>
                <a:cxn ang="0">
                  <a:pos x="0" y="0"/>
                </a:cxn>
                <a:cxn ang="0">
                  <a:pos x="0" y="0"/>
                </a:cxn>
                <a:cxn ang="0">
                  <a:pos x="2" y="0"/>
                </a:cxn>
                <a:cxn ang="0">
                  <a:pos x="2" y="2"/>
                </a:cxn>
                <a:cxn ang="0">
                  <a:pos x="0" y="2"/>
                </a:cxn>
                <a:cxn ang="0">
                  <a:pos x="0" y="0"/>
                </a:cxn>
              </a:cxnLst>
              <a:rect l="0" t="0" r="r" b="b"/>
              <a:pathLst>
                <a:path w="4" h="4">
                  <a:moveTo>
                    <a:pt x="0" y="0"/>
                  </a:moveTo>
                  <a:lnTo>
                    <a:pt x="4" y="0"/>
                  </a:lnTo>
                  <a:lnTo>
                    <a:pt x="4" y="4"/>
                  </a:lnTo>
                  <a:lnTo>
                    <a:pt x="0" y="4"/>
                  </a:lnTo>
                  <a:lnTo>
                    <a:pt x="0" y="0"/>
                  </a:lnTo>
                  <a:close/>
                  <a:moveTo>
                    <a:pt x="0" y="0"/>
                  </a:moveTo>
                  <a:lnTo>
                    <a:pt x="2" y="0"/>
                  </a:lnTo>
                  <a:lnTo>
                    <a:pt x="2" y="2"/>
                  </a:lnTo>
                  <a:lnTo>
                    <a:pt x="0" y="2"/>
                  </a:lnTo>
                  <a:lnTo>
                    <a:pt x="0" y="0"/>
                  </a:lnTo>
                  <a:close/>
                </a:path>
              </a:pathLst>
            </a:custGeom>
            <a:solidFill>
              <a:srgbClr val="0B00F3"/>
            </a:solidFill>
            <a:ln w="9525">
              <a:noFill/>
              <a:round/>
              <a:headEnd/>
              <a:tailEnd/>
            </a:ln>
            <a:effectLst/>
          </p:spPr>
          <p:txBody>
            <a:bodyPr wrap="none" anchor="ctr"/>
            <a:lstStyle/>
            <a:p>
              <a:endParaRPr lang="en-IN"/>
            </a:p>
          </p:txBody>
        </p:sp>
        <p:sp>
          <p:nvSpPr>
            <p:cNvPr id="6210" name="Freeform 2114"/>
            <p:cNvSpPr>
              <a:spLocks noChangeArrowheads="1"/>
            </p:cNvSpPr>
            <p:nvPr/>
          </p:nvSpPr>
          <p:spPr bwMode="auto">
            <a:xfrm>
              <a:off x="1607" y="1687"/>
              <a:ext cx="1" cy="1"/>
            </a:xfrm>
            <a:custGeom>
              <a:avLst/>
              <a:gdLst/>
              <a:ahLst/>
              <a:cxnLst>
                <a:cxn ang="0">
                  <a:pos x="0" y="0"/>
                </a:cxn>
                <a:cxn ang="0">
                  <a:pos x="2" y="0"/>
                </a:cxn>
                <a:cxn ang="0">
                  <a:pos x="2" y="2"/>
                </a:cxn>
                <a:cxn ang="0">
                  <a:pos x="0" y="2"/>
                </a:cxn>
                <a:cxn ang="0">
                  <a:pos x="0" y="0"/>
                </a:cxn>
                <a:cxn ang="0">
                  <a:pos x="0" y="0"/>
                </a:cxn>
                <a:cxn ang="0">
                  <a:pos x="0" y="0"/>
                </a:cxn>
                <a:cxn ang="0">
                  <a:pos x="0" y="0"/>
                </a:cxn>
                <a:cxn ang="0">
                  <a:pos x="0" y="0"/>
                </a:cxn>
                <a:cxn ang="0">
                  <a:pos x="0" y="0"/>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0000FF"/>
            </a:solidFill>
            <a:ln w="9525">
              <a:noFill/>
              <a:round/>
              <a:headEnd/>
              <a:tailEnd/>
            </a:ln>
            <a:effectLst/>
          </p:spPr>
          <p:txBody>
            <a:bodyPr wrap="none" anchor="ctr"/>
            <a:lstStyle/>
            <a:p>
              <a:endParaRPr lang="en-IN"/>
            </a:p>
          </p:txBody>
        </p:sp>
        <p:sp>
          <p:nvSpPr>
            <p:cNvPr id="6211" name="Rectangle 2115"/>
            <p:cNvSpPr>
              <a:spLocks noChangeArrowheads="1"/>
            </p:cNvSpPr>
            <p:nvPr/>
          </p:nvSpPr>
          <p:spPr bwMode="auto">
            <a:xfrm>
              <a:off x="1640" y="1587"/>
              <a:ext cx="8" cy="26"/>
            </a:xfrm>
            <a:prstGeom prst="rect">
              <a:avLst/>
            </a:prstGeom>
            <a:solidFill>
              <a:srgbClr val="0000FF"/>
            </a:solidFill>
            <a:ln w="3240">
              <a:solidFill>
                <a:srgbClr val="000000"/>
              </a:solidFill>
              <a:miter lim="800000"/>
              <a:headEnd/>
              <a:tailEnd/>
            </a:ln>
            <a:effectLst/>
          </p:spPr>
          <p:txBody>
            <a:bodyPr wrap="none" anchor="ctr"/>
            <a:lstStyle/>
            <a:p>
              <a:endParaRPr lang="en-IN"/>
            </a:p>
          </p:txBody>
        </p:sp>
        <p:sp>
          <p:nvSpPr>
            <p:cNvPr id="6212" name="Freeform 2116"/>
            <p:cNvSpPr>
              <a:spLocks noChangeArrowheads="1"/>
            </p:cNvSpPr>
            <p:nvPr/>
          </p:nvSpPr>
          <p:spPr bwMode="auto">
            <a:xfrm>
              <a:off x="1650"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6213" name="Freeform 2117"/>
            <p:cNvSpPr>
              <a:spLocks noChangeArrowheads="1"/>
            </p:cNvSpPr>
            <p:nvPr/>
          </p:nvSpPr>
          <p:spPr bwMode="auto">
            <a:xfrm>
              <a:off x="1650"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6214" name="Freeform 2118"/>
            <p:cNvSpPr>
              <a:spLocks noChangeArrowheads="1"/>
            </p:cNvSpPr>
            <p:nvPr/>
          </p:nvSpPr>
          <p:spPr bwMode="auto">
            <a:xfrm>
              <a:off x="1650"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6215" name="Freeform 2119"/>
            <p:cNvSpPr>
              <a:spLocks noChangeArrowheads="1"/>
            </p:cNvSpPr>
            <p:nvPr/>
          </p:nvSpPr>
          <p:spPr bwMode="auto">
            <a:xfrm>
              <a:off x="1650" y="1443"/>
              <a:ext cx="280" cy="39"/>
            </a:xfrm>
            <a:custGeom>
              <a:avLst/>
              <a:gdLst/>
              <a:ahLst/>
              <a:cxnLst>
                <a:cxn ang="0">
                  <a:pos x="0" y="0"/>
                </a:cxn>
                <a:cxn ang="0">
                  <a:pos x="255" y="0"/>
                </a:cxn>
                <a:cxn ang="0">
                  <a:pos x="255" y="36"/>
                </a:cxn>
                <a:cxn ang="0">
                  <a:pos x="0" y="36"/>
                </a:cxn>
                <a:cxn ang="0">
                  <a:pos x="0" y="0"/>
                </a:cxn>
                <a:cxn ang="0">
                  <a:pos x="0" y="0"/>
                </a:cxn>
                <a:cxn ang="0">
                  <a:pos x="253" y="0"/>
                </a:cxn>
                <a:cxn ang="0">
                  <a:pos x="253" y="36"/>
                </a:cxn>
                <a:cxn ang="0">
                  <a:pos x="0" y="36"/>
                </a:cxn>
                <a:cxn ang="0">
                  <a:pos x="0" y="0"/>
                </a:cxn>
              </a:cxnLst>
              <a:rect l="0" t="0" r="r" b="b"/>
              <a:pathLst>
                <a:path w="255" h="36">
                  <a:moveTo>
                    <a:pt x="0" y="0"/>
                  </a:moveTo>
                  <a:lnTo>
                    <a:pt x="255" y="0"/>
                  </a:lnTo>
                  <a:lnTo>
                    <a:pt x="255" y="36"/>
                  </a:lnTo>
                  <a:lnTo>
                    <a:pt x="0" y="36"/>
                  </a:lnTo>
                  <a:lnTo>
                    <a:pt x="0" y="0"/>
                  </a:lnTo>
                  <a:close/>
                  <a:moveTo>
                    <a:pt x="0" y="0"/>
                  </a:moveTo>
                  <a:lnTo>
                    <a:pt x="253" y="0"/>
                  </a:lnTo>
                  <a:lnTo>
                    <a:pt x="253"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6216" name="Freeform 2120"/>
            <p:cNvSpPr>
              <a:spLocks noChangeArrowheads="1"/>
            </p:cNvSpPr>
            <p:nvPr/>
          </p:nvSpPr>
          <p:spPr bwMode="auto">
            <a:xfrm>
              <a:off x="1650" y="1443"/>
              <a:ext cx="278" cy="39"/>
            </a:xfrm>
            <a:custGeom>
              <a:avLst/>
              <a:gdLst/>
              <a:ahLst/>
              <a:cxnLst>
                <a:cxn ang="0">
                  <a:pos x="0" y="0"/>
                </a:cxn>
                <a:cxn ang="0">
                  <a:pos x="253" y="0"/>
                </a:cxn>
                <a:cxn ang="0">
                  <a:pos x="253" y="36"/>
                </a:cxn>
                <a:cxn ang="0">
                  <a:pos x="0" y="36"/>
                </a:cxn>
                <a:cxn ang="0">
                  <a:pos x="0" y="0"/>
                </a:cxn>
                <a:cxn ang="0">
                  <a:pos x="0" y="0"/>
                </a:cxn>
                <a:cxn ang="0">
                  <a:pos x="251" y="0"/>
                </a:cxn>
                <a:cxn ang="0">
                  <a:pos x="251" y="36"/>
                </a:cxn>
                <a:cxn ang="0">
                  <a:pos x="0" y="36"/>
                </a:cxn>
                <a:cxn ang="0">
                  <a:pos x="0" y="0"/>
                </a:cxn>
              </a:cxnLst>
              <a:rect l="0" t="0" r="r" b="b"/>
              <a:pathLst>
                <a:path w="253" h="36">
                  <a:moveTo>
                    <a:pt x="0" y="0"/>
                  </a:moveTo>
                  <a:lnTo>
                    <a:pt x="253" y="0"/>
                  </a:lnTo>
                  <a:lnTo>
                    <a:pt x="253" y="36"/>
                  </a:lnTo>
                  <a:lnTo>
                    <a:pt x="0" y="36"/>
                  </a:lnTo>
                  <a:lnTo>
                    <a:pt x="0" y="0"/>
                  </a:lnTo>
                  <a:close/>
                  <a:moveTo>
                    <a:pt x="0" y="0"/>
                  </a:moveTo>
                  <a:lnTo>
                    <a:pt x="251" y="0"/>
                  </a:lnTo>
                  <a:lnTo>
                    <a:pt x="251"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6217" name="Freeform 2121"/>
            <p:cNvSpPr>
              <a:spLocks noChangeArrowheads="1"/>
            </p:cNvSpPr>
            <p:nvPr/>
          </p:nvSpPr>
          <p:spPr bwMode="auto">
            <a:xfrm>
              <a:off x="1650" y="1443"/>
              <a:ext cx="276" cy="39"/>
            </a:xfrm>
            <a:custGeom>
              <a:avLst/>
              <a:gdLst/>
              <a:ahLst/>
              <a:cxnLst>
                <a:cxn ang="0">
                  <a:pos x="0" y="0"/>
                </a:cxn>
                <a:cxn ang="0">
                  <a:pos x="251" y="0"/>
                </a:cxn>
                <a:cxn ang="0">
                  <a:pos x="251" y="36"/>
                </a:cxn>
                <a:cxn ang="0">
                  <a:pos x="0" y="36"/>
                </a:cxn>
                <a:cxn ang="0">
                  <a:pos x="0" y="0"/>
                </a:cxn>
                <a:cxn ang="0">
                  <a:pos x="0" y="0"/>
                </a:cxn>
                <a:cxn ang="0">
                  <a:pos x="249" y="0"/>
                </a:cxn>
                <a:cxn ang="0">
                  <a:pos x="249" y="36"/>
                </a:cxn>
                <a:cxn ang="0">
                  <a:pos x="0" y="36"/>
                </a:cxn>
                <a:cxn ang="0">
                  <a:pos x="0" y="0"/>
                </a:cxn>
              </a:cxnLst>
              <a:rect l="0" t="0" r="r" b="b"/>
              <a:pathLst>
                <a:path w="251" h="36">
                  <a:moveTo>
                    <a:pt x="0" y="0"/>
                  </a:moveTo>
                  <a:lnTo>
                    <a:pt x="251" y="0"/>
                  </a:lnTo>
                  <a:lnTo>
                    <a:pt x="251" y="36"/>
                  </a:lnTo>
                  <a:lnTo>
                    <a:pt x="0" y="36"/>
                  </a:lnTo>
                  <a:lnTo>
                    <a:pt x="0" y="0"/>
                  </a:lnTo>
                  <a:close/>
                  <a:moveTo>
                    <a:pt x="0" y="0"/>
                  </a:moveTo>
                  <a:lnTo>
                    <a:pt x="249" y="0"/>
                  </a:lnTo>
                  <a:lnTo>
                    <a:pt x="249"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6218" name="Freeform 2122"/>
            <p:cNvSpPr>
              <a:spLocks noChangeArrowheads="1"/>
            </p:cNvSpPr>
            <p:nvPr/>
          </p:nvSpPr>
          <p:spPr bwMode="auto">
            <a:xfrm>
              <a:off x="1650" y="1443"/>
              <a:ext cx="274" cy="39"/>
            </a:xfrm>
            <a:custGeom>
              <a:avLst/>
              <a:gdLst/>
              <a:ahLst/>
              <a:cxnLst>
                <a:cxn ang="0">
                  <a:pos x="0" y="0"/>
                </a:cxn>
                <a:cxn ang="0">
                  <a:pos x="249" y="0"/>
                </a:cxn>
                <a:cxn ang="0">
                  <a:pos x="249" y="36"/>
                </a:cxn>
                <a:cxn ang="0">
                  <a:pos x="0" y="36"/>
                </a:cxn>
                <a:cxn ang="0">
                  <a:pos x="0" y="0"/>
                </a:cxn>
                <a:cxn ang="0">
                  <a:pos x="0" y="0"/>
                </a:cxn>
                <a:cxn ang="0">
                  <a:pos x="247" y="0"/>
                </a:cxn>
                <a:cxn ang="0">
                  <a:pos x="247" y="36"/>
                </a:cxn>
                <a:cxn ang="0">
                  <a:pos x="0" y="36"/>
                </a:cxn>
                <a:cxn ang="0">
                  <a:pos x="0" y="0"/>
                </a:cxn>
              </a:cxnLst>
              <a:rect l="0" t="0" r="r" b="b"/>
              <a:pathLst>
                <a:path w="249" h="36">
                  <a:moveTo>
                    <a:pt x="0" y="0"/>
                  </a:moveTo>
                  <a:lnTo>
                    <a:pt x="249" y="0"/>
                  </a:lnTo>
                  <a:lnTo>
                    <a:pt x="249" y="36"/>
                  </a:lnTo>
                  <a:lnTo>
                    <a:pt x="0" y="36"/>
                  </a:lnTo>
                  <a:lnTo>
                    <a:pt x="0" y="0"/>
                  </a:lnTo>
                  <a:close/>
                  <a:moveTo>
                    <a:pt x="0" y="0"/>
                  </a:moveTo>
                  <a:lnTo>
                    <a:pt x="247" y="0"/>
                  </a:lnTo>
                  <a:lnTo>
                    <a:pt x="247"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6219" name="Freeform 2123"/>
            <p:cNvSpPr>
              <a:spLocks noChangeArrowheads="1"/>
            </p:cNvSpPr>
            <p:nvPr/>
          </p:nvSpPr>
          <p:spPr bwMode="auto">
            <a:xfrm>
              <a:off x="1650" y="1443"/>
              <a:ext cx="272" cy="39"/>
            </a:xfrm>
            <a:custGeom>
              <a:avLst/>
              <a:gdLst/>
              <a:ahLst/>
              <a:cxnLst>
                <a:cxn ang="0">
                  <a:pos x="0" y="0"/>
                </a:cxn>
                <a:cxn ang="0">
                  <a:pos x="247" y="0"/>
                </a:cxn>
                <a:cxn ang="0">
                  <a:pos x="247" y="36"/>
                </a:cxn>
                <a:cxn ang="0">
                  <a:pos x="0" y="36"/>
                </a:cxn>
                <a:cxn ang="0">
                  <a:pos x="0" y="0"/>
                </a:cxn>
                <a:cxn ang="0">
                  <a:pos x="0" y="0"/>
                </a:cxn>
                <a:cxn ang="0">
                  <a:pos x="245" y="0"/>
                </a:cxn>
                <a:cxn ang="0">
                  <a:pos x="245" y="36"/>
                </a:cxn>
                <a:cxn ang="0">
                  <a:pos x="0" y="36"/>
                </a:cxn>
                <a:cxn ang="0">
                  <a:pos x="0" y="0"/>
                </a:cxn>
              </a:cxnLst>
              <a:rect l="0" t="0" r="r" b="b"/>
              <a:pathLst>
                <a:path w="247" h="36">
                  <a:moveTo>
                    <a:pt x="0" y="0"/>
                  </a:moveTo>
                  <a:lnTo>
                    <a:pt x="247" y="0"/>
                  </a:lnTo>
                  <a:lnTo>
                    <a:pt x="247" y="36"/>
                  </a:lnTo>
                  <a:lnTo>
                    <a:pt x="0" y="36"/>
                  </a:lnTo>
                  <a:lnTo>
                    <a:pt x="0" y="0"/>
                  </a:lnTo>
                  <a:close/>
                  <a:moveTo>
                    <a:pt x="0" y="0"/>
                  </a:moveTo>
                  <a:lnTo>
                    <a:pt x="245" y="0"/>
                  </a:lnTo>
                  <a:lnTo>
                    <a:pt x="245"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6220" name="Freeform 2124"/>
            <p:cNvSpPr>
              <a:spLocks noChangeArrowheads="1"/>
            </p:cNvSpPr>
            <p:nvPr/>
          </p:nvSpPr>
          <p:spPr bwMode="auto">
            <a:xfrm>
              <a:off x="1650" y="1443"/>
              <a:ext cx="269" cy="39"/>
            </a:xfrm>
            <a:custGeom>
              <a:avLst/>
              <a:gdLst/>
              <a:ahLst/>
              <a:cxnLst>
                <a:cxn ang="0">
                  <a:pos x="0" y="0"/>
                </a:cxn>
                <a:cxn ang="0">
                  <a:pos x="245" y="0"/>
                </a:cxn>
                <a:cxn ang="0">
                  <a:pos x="245" y="36"/>
                </a:cxn>
                <a:cxn ang="0">
                  <a:pos x="0" y="36"/>
                </a:cxn>
                <a:cxn ang="0">
                  <a:pos x="0" y="0"/>
                </a:cxn>
                <a:cxn ang="0">
                  <a:pos x="0" y="0"/>
                </a:cxn>
                <a:cxn ang="0">
                  <a:pos x="243" y="0"/>
                </a:cxn>
                <a:cxn ang="0">
                  <a:pos x="243" y="36"/>
                </a:cxn>
                <a:cxn ang="0">
                  <a:pos x="0" y="36"/>
                </a:cxn>
                <a:cxn ang="0">
                  <a:pos x="0" y="0"/>
                </a:cxn>
              </a:cxnLst>
              <a:rect l="0" t="0" r="r" b="b"/>
              <a:pathLst>
                <a:path w="245" h="36">
                  <a:moveTo>
                    <a:pt x="0" y="0"/>
                  </a:moveTo>
                  <a:lnTo>
                    <a:pt x="245" y="0"/>
                  </a:lnTo>
                  <a:lnTo>
                    <a:pt x="245" y="36"/>
                  </a:lnTo>
                  <a:lnTo>
                    <a:pt x="0" y="36"/>
                  </a:lnTo>
                  <a:lnTo>
                    <a:pt x="0" y="0"/>
                  </a:lnTo>
                  <a:close/>
                  <a:moveTo>
                    <a:pt x="0" y="0"/>
                  </a:moveTo>
                  <a:lnTo>
                    <a:pt x="243" y="0"/>
                  </a:lnTo>
                  <a:lnTo>
                    <a:pt x="243"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6221" name="Freeform 2125"/>
            <p:cNvSpPr>
              <a:spLocks noChangeArrowheads="1"/>
            </p:cNvSpPr>
            <p:nvPr/>
          </p:nvSpPr>
          <p:spPr bwMode="auto">
            <a:xfrm>
              <a:off x="1650" y="1443"/>
              <a:ext cx="267" cy="39"/>
            </a:xfrm>
            <a:custGeom>
              <a:avLst/>
              <a:gdLst/>
              <a:ahLst/>
              <a:cxnLst>
                <a:cxn ang="0">
                  <a:pos x="0" y="0"/>
                </a:cxn>
                <a:cxn ang="0">
                  <a:pos x="243" y="0"/>
                </a:cxn>
                <a:cxn ang="0">
                  <a:pos x="243" y="36"/>
                </a:cxn>
                <a:cxn ang="0">
                  <a:pos x="0" y="36"/>
                </a:cxn>
                <a:cxn ang="0">
                  <a:pos x="0" y="0"/>
                </a:cxn>
                <a:cxn ang="0">
                  <a:pos x="0" y="0"/>
                </a:cxn>
                <a:cxn ang="0">
                  <a:pos x="241" y="0"/>
                </a:cxn>
                <a:cxn ang="0">
                  <a:pos x="241" y="36"/>
                </a:cxn>
                <a:cxn ang="0">
                  <a:pos x="0" y="36"/>
                </a:cxn>
                <a:cxn ang="0">
                  <a:pos x="0" y="0"/>
                </a:cxn>
              </a:cxnLst>
              <a:rect l="0" t="0" r="r" b="b"/>
              <a:pathLst>
                <a:path w="243" h="36">
                  <a:moveTo>
                    <a:pt x="0" y="0"/>
                  </a:moveTo>
                  <a:lnTo>
                    <a:pt x="243" y="0"/>
                  </a:lnTo>
                  <a:lnTo>
                    <a:pt x="243" y="36"/>
                  </a:lnTo>
                  <a:lnTo>
                    <a:pt x="0" y="36"/>
                  </a:lnTo>
                  <a:lnTo>
                    <a:pt x="0" y="0"/>
                  </a:lnTo>
                  <a:close/>
                  <a:moveTo>
                    <a:pt x="0" y="0"/>
                  </a:moveTo>
                  <a:lnTo>
                    <a:pt x="241" y="0"/>
                  </a:lnTo>
                  <a:lnTo>
                    <a:pt x="241"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6222" name="Freeform 2126"/>
            <p:cNvSpPr>
              <a:spLocks noChangeArrowheads="1"/>
            </p:cNvSpPr>
            <p:nvPr/>
          </p:nvSpPr>
          <p:spPr bwMode="auto">
            <a:xfrm>
              <a:off x="1650" y="1443"/>
              <a:ext cx="265" cy="39"/>
            </a:xfrm>
            <a:custGeom>
              <a:avLst/>
              <a:gdLst/>
              <a:ahLst/>
              <a:cxnLst>
                <a:cxn ang="0">
                  <a:pos x="0" y="0"/>
                </a:cxn>
                <a:cxn ang="0">
                  <a:pos x="241" y="0"/>
                </a:cxn>
                <a:cxn ang="0">
                  <a:pos x="241" y="36"/>
                </a:cxn>
                <a:cxn ang="0">
                  <a:pos x="0" y="36"/>
                </a:cxn>
                <a:cxn ang="0">
                  <a:pos x="0" y="0"/>
                </a:cxn>
                <a:cxn ang="0">
                  <a:pos x="0" y="0"/>
                </a:cxn>
                <a:cxn ang="0">
                  <a:pos x="240" y="0"/>
                </a:cxn>
                <a:cxn ang="0">
                  <a:pos x="240" y="36"/>
                </a:cxn>
                <a:cxn ang="0">
                  <a:pos x="0" y="36"/>
                </a:cxn>
                <a:cxn ang="0">
                  <a:pos x="0" y="0"/>
                </a:cxn>
              </a:cxnLst>
              <a:rect l="0" t="0" r="r" b="b"/>
              <a:pathLst>
                <a:path w="241" h="36">
                  <a:moveTo>
                    <a:pt x="0" y="0"/>
                  </a:moveTo>
                  <a:lnTo>
                    <a:pt x="241" y="0"/>
                  </a:lnTo>
                  <a:lnTo>
                    <a:pt x="241"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6223" name="Freeform 2127"/>
            <p:cNvSpPr>
              <a:spLocks noChangeArrowheads="1"/>
            </p:cNvSpPr>
            <p:nvPr/>
          </p:nvSpPr>
          <p:spPr bwMode="auto">
            <a:xfrm>
              <a:off x="1650"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6224" name="Freeform 2128"/>
            <p:cNvSpPr>
              <a:spLocks noChangeArrowheads="1"/>
            </p:cNvSpPr>
            <p:nvPr/>
          </p:nvSpPr>
          <p:spPr bwMode="auto">
            <a:xfrm>
              <a:off x="1650" y="1443"/>
              <a:ext cx="262"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6225" name="Freeform 2129"/>
            <p:cNvSpPr>
              <a:spLocks noChangeArrowheads="1"/>
            </p:cNvSpPr>
            <p:nvPr/>
          </p:nvSpPr>
          <p:spPr bwMode="auto">
            <a:xfrm>
              <a:off x="1650"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6226" name="Freeform 2130"/>
            <p:cNvSpPr>
              <a:spLocks noChangeArrowheads="1"/>
            </p:cNvSpPr>
            <p:nvPr/>
          </p:nvSpPr>
          <p:spPr bwMode="auto">
            <a:xfrm>
              <a:off x="1650"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6227" name="Freeform 2131"/>
            <p:cNvSpPr>
              <a:spLocks noChangeArrowheads="1"/>
            </p:cNvSpPr>
            <p:nvPr/>
          </p:nvSpPr>
          <p:spPr bwMode="auto">
            <a:xfrm>
              <a:off x="1650" y="1443"/>
              <a:ext cx="255" cy="39"/>
            </a:xfrm>
            <a:custGeom>
              <a:avLst/>
              <a:gdLst/>
              <a:ahLst/>
              <a:cxnLst>
                <a:cxn ang="0">
                  <a:pos x="0" y="0"/>
                </a:cxn>
                <a:cxn ang="0">
                  <a:pos x="232" y="0"/>
                </a:cxn>
                <a:cxn ang="0">
                  <a:pos x="232" y="36"/>
                </a:cxn>
                <a:cxn ang="0">
                  <a:pos x="0" y="36"/>
                </a:cxn>
                <a:cxn ang="0">
                  <a:pos x="0" y="0"/>
                </a:cxn>
                <a:cxn ang="0">
                  <a:pos x="0" y="0"/>
                </a:cxn>
                <a:cxn ang="0">
                  <a:pos x="230" y="0"/>
                </a:cxn>
                <a:cxn ang="0">
                  <a:pos x="230" y="36"/>
                </a:cxn>
                <a:cxn ang="0">
                  <a:pos x="0" y="36"/>
                </a:cxn>
                <a:cxn ang="0">
                  <a:pos x="0" y="0"/>
                </a:cxn>
              </a:cxnLst>
              <a:rect l="0" t="0" r="r" b="b"/>
              <a:pathLst>
                <a:path w="232" h="36">
                  <a:moveTo>
                    <a:pt x="0" y="0"/>
                  </a:moveTo>
                  <a:lnTo>
                    <a:pt x="232" y="0"/>
                  </a:lnTo>
                  <a:lnTo>
                    <a:pt x="232" y="36"/>
                  </a:lnTo>
                  <a:lnTo>
                    <a:pt x="0" y="36"/>
                  </a:lnTo>
                  <a:lnTo>
                    <a:pt x="0" y="0"/>
                  </a:lnTo>
                  <a:close/>
                  <a:moveTo>
                    <a:pt x="0" y="0"/>
                  </a:moveTo>
                  <a:lnTo>
                    <a:pt x="230" y="0"/>
                  </a:lnTo>
                  <a:lnTo>
                    <a:pt x="230"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6228" name="Freeform 2132"/>
            <p:cNvSpPr>
              <a:spLocks noChangeArrowheads="1"/>
            </p:cNvSpPr>
            <p:nvPr/>
          </p:nvSpPr>
          <p:spPr bwMode="auto">
            <a:xfrm>
              <a:off x="1650" y="1443"/>
              <a:ext cx="253" cy="39"/>
            </a:xfrm>
            <a:custGeom>
              <a:avLst/>
              <a:gdLst/>
              <a:ahLst/>
              <a:cxnLst>
                <a:cxn ang="0">
                  <a:pos x="0" y="0"/>
                </a:cxn>
                <a:cxn ang="0">
                  <a:pos x="230" y="0"/>
                </a:cxn>
                <a:cxn ang="0">
                  <a:pos x="230" y="36"/>
                </a:cxn>
                <a:cxn ang="0">
                  <a:pos x="0" y="36"/>
                </a:cxn>
                <a:cxn ang="0">
                  <a:pos x="0" y="0"/>
                </a:cxn>
                <a:cxn ang="0">
                  <a:pos x="0" y="0"/>
                </a:cxn>
                <a:cxn ang="0">
                  <a:pos x="228" y="0"/>
                </a:cxn>
                <a:cxn ang="0">
                  <a:pos x="228" y="36"/>
                </a:cxn>
                <a:cxn ang="0">
                  <a:pos x="0" y="36"/>
                </a:cxn>
                <a:cxn ang="0">
                  <a:pos x="0" y="0"/>
                </a:cxn>
              </a:cxnLst>
              <a:rect l="0" t="0" r="r" b="b"/>
              <a:pathLst>
                <a:path w="230" h="36">
                  <a:moveTo>
                    <a:pt x="0" y="0"/>
                  </a:moveTo>
                  <a:lnTo>
                    <a:pt x="230" y="0"/>
                  </a:lnTo>
                  <a:lnTo>
                    <a:pt x="230" y="36"/>
                  </a:lnTo>
                  <a:lnTo>
                    <a:pt x="0" y="36"/>
                  </a:lnTo>
                  <a:lnTo>
                    <a:pt x="0" y="0"/>
                  </a:lnTo>
                  <a:close/>
                  <a:moveTo>
                    <a:pt x="0" y="0"/>
                  </a:moveTo>
                  <a:lnTo>
                    <a:pt x="228" y="0"/>
                  </a:lnTo>
                  <a:lnTo>
                    <a:pt x="228"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6229" name="Freeform 2133"/>
            <p:cNvSpPr>
              <a:spLocks noChangeArrowheads="1"/>
            </p:cNvSpPr>
            <p:nvPr/>
          </p:nvSpPr>
          <p:spPr bwMode="auto">
            <a:xfrm>
              <a:off x="1650" y="1443"/>
              <a:ext cx="250" cy="39"/>
            </a:xfrm>
            <a:custGeom>
              <a:avLst/>
              <a:gdLst/>
              <a:ahLst/>
              <a:cxnLst>
                <a:cxn ang="0">
                  <a:pos x="0" y="0"/>
                </a:cxn>
                <a:cxn ang="0">
                  <a:pos x="228" y="0"/>
                </a:cxn>
                <a:cxn ang="0">
                  <a:pos x="228" y="36"/>
                </a:cxn>
                <a:cxn ang="0">
                  <a:pos x="0" y="36"/>
                </a:cxn>
                <a:cxn ang="0">
                  <a:pos x="0" y="0"/>
                </a:cxn>
                <a:cxn ang="0">
                  <a:pos x="0" y="0"/>
                </a:cxn>
                <a:cxn ang="0">
                  <a:pos x="226" y="0"/>
                </a:cxn>
                <a:cxn ang="0">
                  <a:pos x="226" y="36"/>
                </a:cxn>
                <a:cxn ang="0">
                  <a:pos x="0" y="36"/>
                </a:cxn>
                <a:cxn ang="0">
                  <a:pos x="0" y="0"/>
                </a:cxn>
              </a:cxnLst>
              <a:rect l="0" t="0" r="r" b="b"/>
              <a:pathLst>
                <a:path w="228" h="36">
                  <a:moveTo>
                    <a:pt x="0" y="0"/>
                  </a:moveTo>
                  <a:lnTo>
                    <a:pt x="228" y="0"/>
                  </a:lnTo>
                  <a:lnTo>
                    <a:pt x="228" y="36"/>
                  </a:lnTo>
                  <a:lnTo>
                    <a:pt x="0" y="36"/>
                  </a:lnTo>
                  <a:lnTo>
                    <a:pt x="0" y="0"/>
                  </a:lnTo>
                  <a:close/>
                  <a:moveTo>
                    <a:pt x="0" y="0"/>
                  </a:moveTo>
                  <a:lnTo>
                    <a:pt x="226" y="0"/>
                  </a:lnTo>
                  <a:lnTo>
                    <a:pt x="226"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6230" name="Freeform 2134"/>
            <p:cNvSpPr>
              <a:spLocks noChangeArrowheads="1"/>
            </p:cNvSpPr>
            <p:nvPr/>
          </p:nvSpPr>
          <p:spPr bwMode="auto">
            <a:xfrm>
              <a:off x="1650" y="1443"/>
              <a:ext cx="248" cy="39"/>
            </a:xfrm>
            <a:custGeom>
              <a:avLst/>
              <a:gdLst/>
              <a:ahLst/>
              <a:cxnLst>
                <a:cxn ang="0">
                  <a:pos x="0" y="0"/>
                </a:cxn>
                <a:cxn ang="0">
                  <a:pos x="226" y="0"/>
                </a:cxn>
                <a:cxn ang="0">
                  <a:pos x="226" y="36"/>
                </a:cxn>
                <a:cxn ang="0">
                  <a:pos x="0" y="36"/>
                </a:cxn>
                <a:cxn ang="0">
                  <a:pos x="0" y="0"/>
                </a:cxn>
                <a:cxn ang="0">
                  <a:pos x="0" y="0"/>
                </a:cxn>
                <a:cxn ang="0">
                  <a:pos x="224" y="0"/>
                </a:cxn>
                <a:cxn ang="0">
                  <a:pos x="224" y="36"/>
                </a:cxn>
                <a:cxn ang="0">
                  <a:pos x="0" y="36"/>
                </a:cxn>
                <a:cxn ang="0">
                  <a:pos x="0" y="0"/>
                </a:cxn>
              </a:cxnLst>
              <a:rect l="0" t="0" r="r" b="b"/>
              <a:pathLst>
                <a:path w="226" h="36">
                  <a:moveTo>
                    <a:pt x="0" y="0"/>
                  </a:moveTo>
                  <a:lnTo>
                    <a:pt x="226" y="0"/>
                  </a:lnTo>
                  <a:lnTo>
                    <a:pt x="226" y="36"/>
                  </a:lnTo>
                  <a:lnTo>
                    <a:pt x="0" y="36"/>
                  </a:lnTo>
                  <a:lnTo>
                    <a:pt x="0" y="0"/>
                  </a:lnTo>
                  <a:close/>
                  <a:moveTo>
                    <a:pt x="0" y="0"/>
                  </a:moveTo>
                  <a:lnTo>
                    <a:pt x="224" y="0"/>
                  </a:lnTo>
                  <a:lnTo>
                    <a:pt x="224"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6231" name="Freeform 2135"/>
            <p:cNvSpPr>
              <a:spLocks noChangeArrowheads="1"/>
            </p:cNvSpPr>
            <p:nvPr/>
          </p:nvSpPr>
          <p:spPr bwMode="auto">
            <a:xfrm>
              <a:off x="1650" y="1443"/>
              <a:ext cx="246" cy="39"/>
            </a:xfrm>
            <a:custGeom>
              <a:avLst/>
              <a:gdLst/>
              <a:ahLst/>
              <a:cxnLst>
                <a:cxn ang="0">
                  <a:pos x="0" y="0"/>
                </a:cxn>
                <a:cxn ang="0">
                  <a:pos x="224" y="0"/>
                </a:cxn>
                <a:cxn ang="0">
                  <a:pos x="224" y="36"/>
                </a:cxn>
                <a:cxn ang="0">
                  <a:pos x="0" y="36"/>
                </a:cxn>
                <a:cxn ang="0">
                  <a:pos x="0" y="0"/>
                </a:cxn>
                <a:cxn ang="0">
                  <a:pos x="0" y="0"/>
                </a:cxn>
                <a:cxn ang="0">
                  <a:pos x="222" y="0"/>
                </a:cxn>
                <a:cxn ang="0">
                  <a:pos x="222" y="36"/>
                </a:cxn>
                <a:cxn ang="0">
                  <a:pos x="0" y="36"/>
                </a:cxn>
                <a:cxn ang="0">
                  <a:pos x="0" y="0"/>
                </a:cxn>
              </a:cxnLst>
              <a:rect l="0" t="0" r="r" b="b"/>
              <a:pathLst>
                <a:path w="224" h="36">
                  <a:moveTo>
                    <a:pt x="0" y="0"/>
                  </a:moveTo>
                  <a:lnTo>
                    <a:pt x="224" y="0"/>
                  </a:lnTo>
                  <a:lnTo>
                    <a:pt x="224" y="36"/>
                  </a:lnTo>
                  <a:lnTo>
                    <a:pt x="0" y="36"/>
                  </a:lnTo>
                  <a:lnTo>
                    <a:pt x="0" y="0"/>
                  </a:lnTo>
                  <a:close/>
                  <a:moveTo>
                    <a:pt x="0" y="0"/>
                  </a:moveTo>
                  <a:lnTo>
                    <a:pt x="222" y="0"/>
                  </a:lnTo>
                  <a:lnTo>
                    <a:pt x="222"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6232" name="Freeform 2136"/>
            <p:cNvSpPr>
              <a:spLocks noChangeArrowheads="1"/>
            </p:cNvSpPr>
            <p:nvPr/>
          </p:nvSpPr>
          <p:spPr bwMode="auto">
            <a:xfrm>
              <a:off x="1650" y="1443"/>
              <a:ext cx="244" cy="39"/>
            </a:xfrm>
            <a:custGeom>
              <a:avLst/>
              <a:gdLst/>
              <a:ahLst/>
              <a:cxnLst>
                <a:cxn ang="0">
                  <a:pos x="0" y="0"/>
                </a:cxn>
                <a:cxn ang="0">
                  <a:pos x="222" y="0"/>
                </a:cxn>
                <a:cxn ang="0">
                  <a:pos x="222" y="36"/>
                </a:cxn>
                <a:cxn ang="0">
                  <a:pos x="0" y="36"/>
                </a:cxn>
                <a:cxn ang="0">
                  <a:pos x="0" y="0"/>
                </a:cxn>
                <a:cxn ang="0">
                  <a:pos x="0" y="0"/>
                </a:cxn>
                <a:cxn ang="0">
                  <a:pos x="220" y="0"/>
                </a:cxn>
                <a:cxn ang="0">
                  <a:pos x="220" y="36"/>
                </a:cxn>
                <a:cxn ang="0">
                  <a:pos x="0" y="36"/>
                </a:cxn>
                <a:cxn ang="0">
                  <a:pos x="0" y="0"/>
                </a:cxn>
              </a:cxnLst>
              <a:rect l="0" t="0" r="r" b="b"/>
              <a:pathLst>
                <a:path w="222" h="36">
                  <a:moveTo>
                    <a:pt x="0" y="0"/>
                  </a:moveTo>
                  <a:lnTo>
                    <a:pt x="222" y="0"/>
                  </a:lnTo>
                  <a:lnTo>
                    <a:pt x="222" y="36"/>
                  </a:lnTo>
                  <a:lnTo>
                    <a:pt x="0" y="36"/>
                  </a:lnTo>
                  <a:lnTo>
                    <a:pt x="0" y="0"/>
                  </a:lnTo>
                  <a:close/>
                  <a:moveTo>
                    <a:pt x="0" y="0"/>
                  </a:moveTo>
                  <a:lnTo>
                    <a:pt x="220" y="0"/>
                  </a:lnTo>
                  <a:lnTo>
                    <a:pt x="220"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6233" name="Freeform 2137"/>
            <p:cNvSpPr>
              <a:spLocks noChangeArrowheads="1"/>
            </p:cNvSpPr>
            <p:nvPr/>
          </p:nvSpPr>
          <p:spPr bwMode="auto">
            <a:xfrm>
              <a:off x="1650" y="1443"/>
              <a:ext cx="242" cy="39"/>
            </a:xfrm>
            <a:custGeom>
              <a:avLst/>
              <a:gdLst/>
              <a:ahLst/>
              <a:cxnLst>
                <a:cxn ang="0">
                  <a:pos x="0" y="0"/>
                </a:cxn>
                <a:cxn ang="0">
                  <a:pos x="220" y="0"/>
                </a:cxn>
                <a:cxn ang="0">
                  <a:pos x="220" y="36"/>
                </a:cxn>
                <a:cxn ang="0">
                  <a:pos x="0" y="36"/>
                </a:cxn>
                <a:cxn ang="0">
                  <a:pos x="0" y="0"/>
                </a:cxn>
                <a:cxn ang="0">
                  <a:pos x="0" y="0"/>
                </a:cxn>
                <a:cxn ang="0">
                  <a:pos x="218" y="0"/>
                </a:cxn>
                <a:cxn ang="0">
                  <a:pos x="218" y="36"/>
                </a:cxn>
                <a:cxn ang="0">
                  <a:pos x="0" y="36"/>
                </a:cxn>
                <a:cxn ang="0">
                  <a:pos x="0" y="0"/>
                </a:cxn>
              </a:cxnLst>
              <a:rect l="0" t="0" r="r" b="b"/>
              <a:pathLst>
                <a:path w="220" h="36">
                  <a:moveTo>
                    <a:pt x="0" y="0"/>
                  </a:moveTo>
                  <a:lnTo>
                    <a:pt x="220" y="0"/>
                  </a:lnTo>
                  <a:lnTo>
                    <a:pt x="220" y="36"/>
                  </a:lnTo>
                  <a:lnTo>
                    <a:pt x="0" y="36"/>
                  </a:lnTo>
                  <a:lnTo>
                    <a:pt x="0" y="0"/>
                  </a:lnTo>
                  <a:close/>
                  <a:moveTo>
                    <a:pt x="0" y="0"/>
                  </a:moveTo>
                  <a:lnTo>
                    <a:pt x="218" y="0"/>
                  </a:lnTo>
                  <a:lnTo>
                    <a:pt x="218"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6234" name="Freeform 2138"/>
            <p:cNvSpPr>
              <a:spLocks noChangeArrowheads="1"/>
            </p:cNvSpPr>
            <p:nvPr/>
          </p:nvSpPr>
          <p:spPr bwMode="auto">
            <a:xfrm>
              <a:off x="1650" y="1443"/>
              <a:ext cx="240" cy="39"/>
            </a:xfrm>
            <a:custGeom>
              <a:avLst/>
              <a:gdLst/>
              <a:ahLst/>
              <a:cxnLst>
                <a:cxn ang="0">
                  <a:pos x="0" y="0"/>
                </a:cxn>
                <a:cxn ang="0">
                  <a:pos x="218" y="0"/>
                </a:cxn>
                <a:cxn ang="0">
                  <a:pos x="218" y="36"/>
                </a:cxn>
                <a:cxn ang="0">
                  <a:pos x="0" y="36"/>
                </a:cxn>
                <a:cxn ang="0">
                  <a:pos x="0" y="0"/>
                </a:cxn>
                <a:cxn ang="0">
                  <a:pos x="0" y="0"/>
                </a:cxn>
                <a:cxn ang="0">
                  <a:pos x="217" y="0"/>
                </a:cxn>
                <a:cxn ang="0">
                  <a:pos x="217" y="36"/>
                </a:cxn>
                <a:cxn ang="0">
                  <a:pos x="0" y="36"/>
                </a:cxn>
                <a:cxn ang="0">
                  <a:pos x="0" y="0"/>
                </a:cxn>
              </a:cxnLst>
              <a:rect l="0" t="0" r="r" b="b"/>
              <a:pathLst>
                <a:path w="218" h="36">
                  <a:moveTo>
                    <a:pt x="0" y="0"/>
                  </a:moveTo>
                  <a:lnTo>
                    <a:pt x="218" y="0"/>
                  </a:lnTo>
                  <a:lnTo>
                    <a:pt x="218"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6235" name="Freeform 2139"/>
            <p:cNvSpPr>
              <a:spLocks noChangeArrowheads="1"/>
            </p:cNvSpPr>
            <p:nvPr/>
          </p:nvSpPr>
          <p:spPr bwMode="auto">
            <a:xfrm>
              <a:off x="1650"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6236" name="Freeform 2140"/>
            <p:cNvSpPr>
              <a:spLocks noChangeArrowheads="1"/>
            </p:cNvSpPr>
            <p:nvPr/>
          </p:nvSpPr>
          <p:spPr bwMode="auto">
            <a:xfrm>
              <a:off x="1650"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6237" name="Freeform 2141"/>
            <p:cNvSpPr>
              <a:spLocks noChangeArrowheads="1"/>
            </p:cNvSpPr>
            <p:nvPr/>
          </p:nvSpPr>
          <p:spPr bwMode="auto">
            <a:xfrm>
              <a:off x="1650"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6238" name="Freeform 2142"/>
            <p:cNvSpPr>
              <a:spLocks noChangeArrowheads="1"/>
            </p:cNvSpPr>
            <p:nvPr/>
          </p:nvSpPr>
          <p:spPr bwMode="auto">
            <a:xfrm>
              <a:off x="1650" y="1443"/>
              <a:ext cx="232"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6239" name="Freeform 2143"/>
            <p:cNvSpPr>
              <a:spLocks noChangeArrowheads="1"/>
            </p:cNvSpPr>
            <p:nvPr/>
          </p:nvSpPr>
          <p:spPr bwMode="auto">
            <a:xfrm>
              <a:off x="1650" y="1443"/>
              <a:ext cx="230" cy="39"/>
            </a:xfrm>
            <a:custGeom>
              <a:avLst/>
              <a:gdLst/>
              <a:ahLst/>
              <a:cxnLst>
                <a:cxn ang="0">
                  <a:pos x="0" y="0"/>
                </a:cxn>
                <a:cxn ang="0">
                  <a:pos x="209" y="0"/>
                </a:cxn>
                <a:cxn ang="0">
                  <a:pos x="209" y="36"/>
                </a:cxn>
                <a:cxn ang="0">
                  <a:pos x="0" y="36"/>
                </a:cxn>
                <a:cxn ang="0">
                  <a:pos x="0" y="0"/>
                </a:cxn>
                <a:cxn ang="0">
                  <a:pos x="0" y="0"/>
                </a:cxn>
                <a:cxn ang="0">
                  <a:pos x="207" y="0"/>
                </a:cxn>
                <a:cxn ang="0">
                  <a:pos x="207" y="36"/>
                </a:cxn>
                <a:cxn ang="0">
                  <a:pos x="0" y="36"/>
                </a:cxn>
                <a:cxn ang="0">
                  <a:pos x="0" y="0"/>
                </a:cxn>
              </a:cxnLst>
              <a:rect l="0" t="0" r="r" b="b"/>
              <a:pathLst>
                <a:path w="209" h="36">
                  <a:moveTo>
                    <a:pt x="0" y="0"/>
                  </a:moveTo>
                  <a:lnTo>
                    <a:pt x="209" y="0"/>
                  </a:lnTo>
                  <a:lnTo>
                    <a:pt x="209" y="36"/>
                  </a:lnTo>
                  <a:lnTo>
                    <a:pt x="0" y="36"/>
                  </a:lnTo>
                  <a:lnTo>
                    <a:pt x="0" y="0"/>
                  </a:lnTo>
                  <a:close/>
                  <a:moveTo>
                    <a:pt x="0" y="0"/>
                  </a:moveTo>
                  <a:lnTo>
                    <a:pt x="207" y="0"/>
                  </a:lnTo>
                  <a:lnTo>
                    <a:pt x="207"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6240" name="Freeform 2144"/>
            <p:cNvSpPr>
              <a:spLocks noChangeArrowheads="1"/>
            </p:cNvSpPr>
            <p:nvPr/>
          </p:nvSpPr>
          <p:spPr bwMode="auto">
            <a:xfrm>
              <a:off x="1650" y="1443"/>
              <a:ext cx="227" cy="39"/>
            </a:xfrm>
            <a:custGeom>
              <a:avLst/>
              <a:gdLst/>
              <a:ahLst/>
              <a:cxnLst>
                <a:cxn ang="0">
                  <a:pos x="0" y="0"/>
                </a:cxn>
                <a:cxn ang="0">
                  <a:pos x="207" y="0"/>
                </a:cxn>
                <a:cxn ang="0">
                  <a:pos x="207" y="36"/>
                </a:cxn>
                <a:cxn ang="0">
                  <a:pos x="0" y="36"/>
                </a:cxn>
                <a:cxn ang="0">
                  <a:pos x="0" y="0"/>
                </a:cxn>
                <a:cxn ang="0">
                  <a:pos x="0" y="0"/>
                </a:cxn>
                <a:cxn ang="0">
                  <a:pos x="205" y="0"/>
                </a:cxn>
                <a:cxn ang="0">
                  <a:pos x="205" y="36"/>
                </a:cxn>
                <a:cxn ang="0">
                  <a:pos x="0" y="36"/>
                </a:cxn>
                <a:cxn ang="0">
                  <a:pos x="0" y="0"/>
                </a:cxn>
              </a:cxnLst>
              <a:rect l="0" t="0" r="r" b="b"/>
              <a:pathLst>
                <a:path w="207" h="36">
                  <a:moveTo>
                    <a:pt x="0" y="0"/>
                  </a:moveTo>
                  <a:lnTo>
                    <a:pt x="207" y="0"/>
                  </a:lnTo>
                  <a:lnTo>
                    <a:pt x="207" y="36"/>
                  </a:lnTo>
                  <a:lnTo>
                    <a:pt x="0" y="36"/>
                  </a:lnTo>
                  <a:lnTo>
                    <a:pt x="0" y="0"/>
                  </a:lnTo>
                  <a:close/>
                  <a:moveTo>
                    <a:pt x="0" y="0"/>
                  </a:moveTo>
                  <a:lnTo>
                    <a:pt x="205" y="0"/>
                  </a:lnTo>
                  <a:lnTo>
                    <a:pt x="205"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6241" name="Freeform 2145"/>
            <p:cNvSpPr>
              <a:spLocks noChangeArrowheads="1"/>
            </p:cNvSpPr>
            <p:nvPr/>
          </p:nvSpPr>
          <p:spPr bwMode="auto">
            <a:xfrm>
              <a:off x="1650" y="1443"/>
              <a:ext cx="225" cy="39"/>
            </a:xfrm>
            <a:custGeom>
              <a:avLst/>
              <a:gdLst/>
              <a:ahLst/>
              <a:cxnLst>
                <a:cxn ang="0">
                  <a:pos x="0" y="0"/>
                </a:cxn>
                <a:cxn ang="0">
                  <a:pos x="205" y="0"/>
                </a:cxn>
                <a:cxn ang="0">
                  <a:pos x="205" y="36"/>
                </a:cxn>
                <a:cxn ang="0">
                  <a:pos x="0" y="36"/>
                </a:cxn>
                <a:cxn ang="0">
                  <a:pos x="0" y="0"/>
                </a:cxn>
                <a:cxn ang="0">
                  <a:pos x="0" y="0"/>
                </a:cxn>
                <a:cxn ang="0">
                  <a:pos x="203" y="0"/>
                </a:cxn>
                <a:cxn ang="0">
                  <a:pos x="203" y="36"/>
                </a:cxn>
                <a:cxn ang="0">
                  <a:pos x="0" y="36"/>
                </a:cxn>
                <a:cxn ang="0">
                  <a:pos x="0" y="0"/>
                </a:cxn>
              </a:cxnLst>
              <a:rect l="0" t="0" r="r" b="b"/>
              <a:pathLst>
                <a:path w="205" h="36">
                  <a:moveTo>
                    <a:pt x="0" y="0"/>
                  </a:moveTo>
                  <a:lnTo>
                    <a:pt x="205" y="0"/>
                  </a:lnTo>
                  <a:lnTo>
                    <a:pt x="205" y="36"/>
                  </a:lnTo>
                  <a:lnTo>
                    <a:pt x="0" y="36"/>
                  </a:lnTo>
                  <a:lnTo>
                    <a:pt x="0" y="0"/>
                  </a:lnTo>
                  <a:close/>
                  <a:moveTo>
                    <a:pt x="0" y="0"/>
                  </a:moveTo>
                  <a:lnTo>
                    <a:pt x="203" y="0"/>
                  </a:lnTo>
                  <a:lnTo>
                    <a:pt x="203"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6242" name="Freeform 2146"/>
            <p:cNvSpPr>
              <a:spLocks noChangeArrowheads="1"/>
            </p:cNvSpPr>
            <p:nvPr/>
          </p:nvSpPr>
          <p:spPr bwMode="auto">
            <a:xfrm>
              <a:off x="1650" y="1443"/>
              <a:ext cx="223" cy="39"/>
            </a:xfrm>
            <a:custGeom>
              <a:avLst/>
              <a:gdLst/>
              <a:ahLst/>
              <a:cxnLst>
                <a:cxn ang="0">
                  <a:pos x="0" y="0"/>
                </a:cxn>
                <a:cxn ang="0">
                  <a:pos x="203" y="0"/>
                </a:cxn>
                <a:cxn ang="0">
                  <a:pos x="203" y="36"/>
                </a:cxn>
                <a:cxn ang="0">
                  <a:pos x="0" y="36"/>
                </a:cxn>
                <a:cxn ang="0">
                  <a:pos x="0" y="0"/>
                </a:cxn>
                <a:cxn ang="0">
                  <a:pos x="0" y="0"/>
                </a:cxn>
                <a:cxn ang="0">
                  <a:pos x="201" y="0"/>
                </a:cxn>
                <a:cxn ang="0">
                  <a:pos x="201" y="36"/>
                </a:cxn>
                <a:cxn ang="0">
                  <a:pos x="0" y="36"/>
                </a:cxn>
                <a:cxn ang="0">
                  <a:pos x="0" y="0"/>
                </a:cxn>
              </a:cxnLst>
              <a:rect l="0" t="0" r="r" b="b"/>
              <a:pathLst>
                <a:path w="203" h="36">
                  <a:moveTo>
                    <a:pt x="0" y="0"/>
                  </a:moveTo>
                  <a:lnTo>
                    <a:pt x="203" y="0"/>
                  </a:lnTo>
                  <a:lnTo>
                    <a:pt x="203" y="36"/>
                  </a:lnTo>
                  <a:lnTo>
                    <a:pt x="0" y="36"/>
                  </a:lnTo>
                  <a:lnTo>
                    <a:pt x="0" y="0"/>
                  </a:lnTo>
                  <a:close/>
                  <a:moveTo>
                    <a:pt x="0" y="0"/>
                  </a:moveTo>
                  <a:lnTo>
                    <a:pt x="201" y="0"/>
                  </a:lnTo>
                  <a:lnTo>
                    <a:pt x="201"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6243" name="Freeform 2147"/>
            <p:cNvSpPr>
              <a:spLocks noChangeArrowheads="1"/>
            </p:cNvSpPr>
            <p:nvPr/>
          </p:nvSpPr>
          <p:spPr bwMode="auto">
            <a:xfrm>
              <a:off x="1650" y="1443"/>
              <a:ext cx="221" cy="39"/>
            </a:xfrm>
            <a:custGeom>
              <a:avLst/>
              <a:gdLst/>
              <a:ahLst/>
              <a:cxnLst>
                <a:cxn ang="0">
                  <a:pos x="0" y="0"/>
                </a:cxn>
                <a:cxn ang="0">
                  <a:pos x="201" y="0"/>
                </a:cxn>
                <a:cxn ang="0">
                  <a:pos x="201" y="36"/>
                </a:cxn>
                <a:cxn ang="0">
                  <a:pos x="0" y="36"/>
                </a:cxn>
                <a:cxn ang="0">
                  <a:pos x="0" y="0"/>
                </a:cxn>
                <a:cxn ang="0">
                  <a:pos x="0" y="0"/>
                </a:cxn>
                <a:cxn ang="0">
                  <a:pos x="199" y="0"/>
                </a:cxn>
                <a:cxn ang="0">
                  <a:pos x="199" y="36"/>
                </a:cxn>
                <a:cxn ang="0">
                  <a:pos x="0" y="36"/>
                </a:cxn>
                <a:cxn ang="0">
                  <a:pos x="0" y="0"/>
                </a:cxn>
              </a:cxnLst>
              <a:rect l="0" t="0" r="r" b="b"/>
              <a:pathLst>
                <a:path w="201" h="36">
                  <a:moveTo>
                    <a:pt x="0" y="0"/>
                  </a:moveTo>
                  <a:lnTo>
                    <a:pt x="201" y="0"/>
                  </a:lnTo>
                  <a:lnTo>
                    <a:pt x="201" y="36"/>
                  </a:lnTo>
                  <a:lnTo>
                    <a:pt x="0" y="36"/>
                  </a:lnTo>
                  <a:lnTo>
                    <a:pt x="0" y="0"/>
                  </a:lnTo>
                  <a:close/>
                  <a:moveTo>
                    <a:pt x="0" y="0"/>
                  </a:moveTo>
                  <a:lnTo>
                    <a:pt x="199" y="0"/>
                  </a:lnTo>
                  <a:lnTo>
                    <a:pt x="199"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6244" name="Freeform 2148"/>
            <p:cNvSpPr>
              <a:spLocks noChangeArrowheads="1"/>
            </p:cNvSpPr>
            <p:nvPr/>
          </p:nvSpPr>
          <p:spPr bwMode="auto">
            <a:xfrm>
              <a:off x="1650" y="1443"/>
              <a:ext cx="219" cy="39"/>
            </a:xfrm>
            <a:custGeom>
              <a:avLst/>
              <a:gdLst/>
              <a:ahLst/>
              <a:cxnLst>
                <a:cxn ang="0">
                  <a:pos x="0" y="0"/>
                </a:cxn>
                <a:cxn ang="0">
                  <a:pos x="199" y="0"/>
                </a:cxn>
                <a:cxn ang="0">
                  <a:pos x="199" y="36"/>
                </a:cxn>
                <a:cxn ang="0">
                  <a:pos x="0" y="36"/>
                </a:cxn>
                <a:cxn ang="0">
                  <a:pos x="0" y="0"/>
                </a:cxn>
                <a:cxn ang="0">
                  <a:pos x="0" y="0"/>
                </a:cxn>
                <a:cxn ang="0">
                  <a:pos x="197" y="0"/>
                </a:cxn>
                <a:cxn ang="0">
                  <a:pos x="197" y="36"/>
                </a:cxn>
                <a:cxn ang="0">
                  <a:pos x="0" y="36"/>
                </a:cxn>
                <a:cxn ang="0">
                  <a:pos x="0" y="0"/>
                </a:cxn>
              </a:cxnLst>
              <a:rect l="0" t="0" r="r" b="b"/>
              <a:pathLst>
                <a:path w="199" h="36">
                  <a:moveTo>
                    <a:pt x="0" y="0"/>
                  </a:moveTo>
                  <a:lnTo>
                    <a:pt x="199" y="0"/>
                  </a:lnTo>
                  <a:lnTo>
                    <a:pt x="199" y="36"/>
                  </a:lnTo>
                  <a:lnTo>
                    <a:pt x="0" y="36"/>
                  </a:lnTo>
                  <a:lnTo>
                    <a:pt x="0" y="0"/>
                  </a:lnTo>
                  <a:close/>
                  <a:moveTo>
                    <a:pt x="0" y="0"/>
                  </a:moveTo>
                  <a:lnTo>
                    <a:pt x="197" y="0"/>
                  </a:lnTo>
                  <a:lnTo>
                    <a:pt x="197"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6245" name="Freeform 2149"/>
            <p:cNvSpPr>
              <a:spLocks noChangeArrowheads="1"/>
            </p:cNvSpPr>
            <p:nvPr/>
          </p:nvSpPr>
          <p:spPr bwMode="auto">
            <a:xfrm>
              <a:off x="1650" y="1443"/>
              <a:ext cx="216" cy="39"/>
            </a:xfrm>
            <a:custGeom>
              <a:avLst/>
              <a:gdLst/>
              <a:ahLst/>
              <a:cxnLst>
                <a:cxn ang="0">
                  <a:pos x="0" y="0"/>
                </a:cxn>
                <a:cxn ang="0">
                  <a:pos x="197" y="0"/>
                </a:cxn>
                <a:cxn ang="0">
                  <a:pos x="197" y="36"/>
                </a:cxn>
                <a:cxn ang="0">
                  <a:pos x="0" y="36"/>
                </a:cxn>
                <a:cxn ang="0">
                  <a:pos x="0" y="0"/>
                </a:cxn>
                <a:cxn ang="0">
                  <a:pos x="0" y="0"/>
                </a:cxn>
                <a:cxn ang="0">
                  <a:pos x="195" y="0"/>
                </a:cxn>
                <a:cxn ang="0">
                  <a:pos x="195" y="36"/>
                </a:cxn>
                <a:cxn ang="0">
                  <a:pos x="0" y="36"/>
                </a:cxn>
                <a:cxn ang="0">
                  <a:pos x="0" y="0"/>
                </a:cxn>
              </a:cxnLst>
              <a:rect l="0" t="0" r="r" b="b"/>
              <a:pathLst>
                <a:path w="197" h="36">
                  <a:moveTo>
                    <a:pt x="0" y="0"/>
                  </a:moveTo>
                  <a:lnTo>
                    <a:pt x="197" y="0"/>
                  </a:lnTo>
                  <a:lnTo>
                    <a:pt x="197" y="36"/>
                  </a:lnTo>
                  <a:lnTo>
                    <a:pt x="0" y="36"/>
                  </a:lnTo>
                  <a:lnTo>
                    <a:pt x="0" y="0"/>
                  </a:lnTo>
                  <a:close/>
                  <a:moveTo>
                    <a:pt x="0" y="0"/>
                  </a:moveTo>
                  <a:lnTo>
                    <a:pt x="195" y="0"/>
                  </a:lnTo>
                  <a:lnTo>
                    <a:pt x="195"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6246" name="Freeform 2150"/>
            <p:cNvSpPr>
              <a:spLocks noChangeArrowheads="1"/>
            </p:cNvSpPr>
            <p:nvPr/>
          </p:nvSpPr>
          <p:spPr bwMode="auto">
            <a:xfrm>
              <a:off x="1650" y="1443"/>
              <a:ext cx="214" cy="39"/>
            </a:xfrm>
            <a:custGeom>
              <a:avLst/>
              <a:gdLst/>
              <a:ahLst/>
              <a:cxnLst>
                <a:cxn ang="0">
                  <a:pos x="0" y="0"/>
                </a:cxn>
                <a:cxn ang="0">
                  <a:pos x="195" y="0"/>
                </a:cxn>
                <a:cxn ang="0">
                  <a:pos x="195" y="36"/>
                </a:cxn>
                <a:cxn ang="0">
                  <a:pos x="0" y="36"/>
                </a:cxn>
                <a:cxn ang="0">
                  <a:pos x="0" y="0"/>
                </a:cxn>
                <a:cxn ang="0">
                  <a:pos x="0" y="0"/>
                </a:cxn>
                <a:cxn ang="0">
                  <a:pos x="193" y="0"/>
                </a:cxn>
                <a:cxn ang="0">
                  <a:pos x="193" y="36"/>
                </a:cxn>
                <a:cxn ang="0">
                  <a:pos x="0" y="36"/>
                </a:cxn>
                <a:cxn ang="0">
                  <a:pos x="0" y="0"/>
                </a:cxn>
              </a:cxnLst>
              <a:rect l="0" t="0" r="r" b="b"/>
              <a:pathLst>
                <a:path w="195" h="36">
                  <a:moveTo>
                    <a:pt x="0" y="0"/>
                  </a:moveTo>
                  <a:lnTo>
                    <a:pt x="195" y="0"/>
                  </a:lnTo>
                  <a:lnTo>
                    <a:pt x="195" y="36"/>
                  </a:lnTo>
                  <a:lnTo>
                    <a:pt x="0" y="36"/>
                  </a:lnTo>
                  <a:lnTo>
                    <a:pt x="0" y="0"/>
                  </a:lnTo>
                  <a:close/>
                  <a:moveTo>
                    <a:pt x="0" y="0"/>
                  </a:moveTo>
                  <a:lnTo>
                    <a:pt x="193" y="0"/>
                  </a:lnTo>
                  <a:lnTo>
                    <a:pt x="193"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6247" name="Freeform 2151"/>
            <p:cNvSpPr>
              <a:spLocks noChangeArrowheads="1"/>
            </p:cNvSpPr>
            <p:nvPr/>
          </p:nvSpPr>
          <p:spPr bwMode="auto">
            <a:xfrm>
              <a:off x="1650" y="1443"/>
              <a:ext cx="212" cy="39"/>
            </a:xfrm>
            <a:custGeom>
              <a:avLst/>
              <a:gdLst/>
              <a:ahLst/>
              <a:cxnLst>
                <a:cxn ang="0">
                  <a:pos x="0" y="0"/>
                </a:cxn>
                <a:cxn ang="0">
                  <a:pos x="193" y="0"/>
                </a:cxn>
                <a:cxn ang="0">
                  <a:pos x="193" y="36"/>
                </a:cxn>
                <a:cxn ang="0">
                  <a:pos x="0" y="36"/>
                </a:cxn>
                <a:cxn ang="0">
                  <a:pos x="0" y="0"/>
                </a:cxn>
                <a:cxn ang="0">
                  <a:pos x="0" y="0"/>
                </a:cxn>
                <a:cxn ang="0">
                  <a:pos x="192" y="0"/>
                </a:cxn>
                <a:cxn ang="0">
                  <a:pos x="192" y="36"/>
                </a:cxn>
                <a:cxn ang="0">
                  <a:pos x="0" y="36"/>
                </a:cxn>
                <a:cxn ang="0">
                  <a:pos x="0" y="0"/>
                </a:cxn>
              </a:cxnLst>
              <a:rect l="0" t="0" r="r" b="b"/>
              <a:pathLst>
                <a:path w="193" h="36">
                  <a:moveTo>
                    <a:pt x="0" y="0"/>
                  </a:moveTo>
                  <a:lnTo>
                    <a:pt x="193" y="0"/>
                  </a:lnTo>
                  <a:lnTo>
                    <a:pt x="193"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6248" name="Freeform 2152"/>
            <p:cNvSpPr>
              <a:spLocks noChangeArrowheads="1"/>
            </p:cNvSpPr>
            <p:nvPr/>
          </p:nvSpPr>
          <p:spPr bwMode="auto">
            <a:xfrm>
              <a:off x="1650"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6249" name="Freeform 2153"/>
            <p:cNvSpPr>
              <a:spLocks noChangeArrowheads="1"/>
            </p:cNvSpPr>
            <p:nvPr/>
          </p:nvSpPr>
          <p:spPr bwMode="auto">
            <a:xfrm>
              <a:off x="1650"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6250" name="Freeform 2154"/>
            <p:cNvSpPr>
              <a:spLocks noChangeArrowheads="1"/>
            </p:cNvSpPr>
            <p:nvPr/>
          </p:nvSpPr>
          <p:spPr bwMode="auto">
            <a:xfrm>
              <a:off x="1650"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6251" name="Freeform 2155"/>
            <p:cNvSpPr>
              <a:spLocks noChangeArrowheads="1"/>
            </p:cNvSpPr>
            <p:nvPr/>
          </p:nvSpPr>
          <p:spPr bwMode="auto">
            <a:xfrm>
              <a:off x="1650"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6252" name="Freeform 2156"/>
            <p:cNvSpPr>
              <a:spLocks noChangeArrowheads="1"/>
            </p:cNvSpPr>
            <p:nvPr/>
          </p:nvSpPr>
          <p:spPr bwMode="auto">
            <a:xfrm>
              <a:off x="1650" y="1443"/>
              <a:ext cx="202" cy="39"/>
            </a:xfrm>
            <a:custGeom>
              <a:avLst/>
              <a:gdLst/>
              <a:ahLst/>
              <a:cxnLst>
                <a:cxn ang="0">
                  <a:pos x="0" y="0"/>
                </a:cxn>
                <a:cxn ang="0">
                  <a:pos x="184" y="0"/>
                </a:cxn>
                <a:cxn ang="0">
                  <a:pos x="184" y="36"/>
                </a:cxn>
                <a:cxn ang="0">
                  <a:pos x="0" y="36"/>
                </a:cxn>
                <a:cxn ang="0">
                  <a:pos x="0" y="0"/>
                </a:cxn>
                <a:cxn ang="0">
                  <a:pos x="0" y="0"/>
                </a:cxn>
                <a:cxn ang="0">
                  <a:pos x="182" y="0"/>
                </a:cxn>
                <a:cxn ang="0">
                  <a:pos x="182" y="36"/>
                </a:cxn>
                <a:cxn ang="0">
                  <a:pos x="0" y="36"/>
                </a:cxn>
                <a:cxn ang="0">
                  <a:pos x="0" y="0"/>
                </a:cxn>
              </a:cxnLst>
              <a:rect l="0" t="0" r="r" b="b"/>
              <a:pathLst>
                <a:path w="184" h="36">
                  <a:moveTo>
                    <a:pt x="0" y="0"/>
                  </a:moveTo>
                  <a:lnTo>
                    <a:pt x="184" y="0"/>
                  </a:lnTo>
                  <a:lnTo>
                    <a:pt x="184" y="36"/>
                  </a:lnTo>
                  <a:lnTo>
                    <a:pt x="0" y="36"/>
                  </a:lnTo>
                  <a:lnTo>
                    <a:pt x="0" y="0"/>
                  </a:lnTo>
                  <a:close/>
                  <a:moveTo>
                    <a:pt x="0" y="0"/>
                  </a:moveTo>
                  <a:lnTo>
                    <a:pt x="182" y="0"/>
                  </a:lnTo>
                  <a:lnTo>
                    <a:pt x="182"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6253" name="Freeform 2157"/>
            <p:cNvSpPr>
              <a:spLocks noChangeArrowheads="1"/>
            </p:cNvSpPr>
            <p:nvPr/>
          </p:nvSpPr>
          <p:spPr bwMode="auto">
            <a:xfrm>
              <a:off x="1650" y="1443"/>
              <a:ext cx="200" cy="39"/>
            </a:xfrm>
            <a:custGeom>
              <a:avLst/>
              <a:gdLst/>
              <a:ahLst/>
              <a:cxnLst>
                <a:cxn ang="0">
                  <a:pos x="0" y="0"/>
                </a:cxn>
                <a:cxn ang="0">
                  <a:pos x="182" y="0"/>
                </a:cxn>
                <a:cxn ang="0">
                  <a:pos x="182" y="36"/>
                </a:cxn>
                <a:cxn ang="0">
                  <a:pos x="0" y="36"/>
                </a:cxn>
                <a:cxn ang="0">
                  <a:pos x="0" y="0"/>
                </a:cxn>
                <a:cxn ang="0">
                  <a:pos x="0" y="0"/>
                </a:cxn>
                <a:cxn ang="0">
                  <a:pos x="180" y="0"/>
                </a:cxn>
                <a:cxn ang="0">
                  <a:pos x="180" y="36"/>
                </a:cxn>
                <a:cxn ang="0">
                  <a:pos x="0" y="36"/>
                </a:cxn>
                <a:cxn ang="0">
                  <a:pos x="0" y="0"/>
                </a:cxn>
              </a:cxnLst>
              <a:rect l="0" t="0" r="r" b="b"/>
              <a:pathLst>
                <a:path w="182" h="36">
                  <a:moveTo>
                    <a:pt x="0" y="0"/>
                  </a:moveTo>
                  <a:lnTo>
                    <a:pt x="182" y="0"/>
                  </a:lnTo>
                  <a:lnTo>
                    <a:pt x="182" y="36"/>
                  </a:lnTo>
                  <a:lnTo>
                    <a:pt x="0" y="36"/>
                  </a:lnTo>
                  <a:lnTo>
                    <a:pt x="0" y="0"/>
                  </a:lnTo>
                  <a:close/>
                  <a:moveTo>
                    <a:pt x="0" y="0"/>
                  </a:moveTo>
                  <a:lnTo>
                    <a:pt x="180" y="0"/>
                  </a:lnTo>
                  <a:lnTo>
                    <a:pt x="180"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6254" name="Freeform 2158"/>
            <p:cNvSpPr>
              <a:spLocks noChangeArrowheads="1"/>
            </p:cNvSpPr>
            <p:nvPr/>
          </p:nvSpPr>
          <p:spPr bwMode="auto">
            <a:xfrm>
              <a:off x="1650" y="1443"/>
              <a:ext cx="198" cy="39"/>
            </a:xfrm>
            <a:custGeom>
              <a:avLst/>
              <a:gdLst/>
              <a:ahLst/>
              <a:cxnLst>
                <a:cxn ang="0">
                  <a:pos x="0" y="0"/>
                </a:cxn>
                <a:cxn ang="0">
                  <a:pos x="180" y="0"/>
                </a:cxn>
                <a:cxn ang="0">
                  <a:pos x="180" y="36"/>
                </a:cxn>
                <a:cxn ang="0">
                  <a:pos x="0" y="36"/>
                </a:cxn>
                <a:cxn ang="0">
                  <a:pos x="0" y="0"/>
                </a:cxn>
                <a:cxn ang="0">
                  <a:pos x="0" y="0"/>
                </a:cxn>
                <a:cxn ang="0">
                  <a:pos x="178" y="0"/>
                </a:cxn>
                <a:cxn ang="0">
                  <a:pos x="178" y="36"/>
                </a:cxn>
                <a:cxn ang="0">
                  <a:pos x="0" y="36"/>
                </a:cxn>
                <a:cxn ang="0">
                  <a:pos x="0" y="0"/>
                </a:cxn>
              </a:cxnLst>
              <a:rect l="0" t="0" r="r" b="b"/>
              <a:pathLst>
                <a:path w="180" h="36">
                  <a:moveTo>
                    <a:pt x="0" y="0"/>
                  </a:moveTo>
                  <a:lnTo>
                    <a:pt x="180" y="0"/>
                  </a:lnTo>
                  <a:lnTo>
                    <a:pt x="180" y="36"/>
                  </a:lnTo>
                  <a:lnTo>
                    <a:pt x="0" y="36"/>
                  </a:lnTo>
                  <a:lnTo>
                    <a:pt x="0" y="0"/>
                  </a:lnTo>
                  <a:close/>
                  <a:moveTo>
                    <a:pt x="0" y="0"/>
                  </a:moveTo>
                  <a:lnTo>
                    <a:pt x="178" y="0"/>
                  </a:lnTo>
                  <a:lnTo>
                    <a:pt x="178"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6255" name="Freeform 2159"/>
            <p:cNvSpPr>
              <a:spLocks noChangeArrowheads="1"/>
            </p:cNvSpPr>
            <p:nvPr/>
          </p:nvSpPr>
          <p:spPr bwMode="auto">
            <a:xfrm>
              <a:off x="1650" y="1443"/>
              <a:ext cx="195" cy="39"/>
            </a:xfrm>
            <a:custGeom>
              <a:avLst/>
              <a:gdLst/>
              <a:ahLst/>
              <a:cxnLst>
                <a:cxn ang="0">
                  <a:pos x="0" y="0"/>
                </a:cxn>
                <a:cxn ang="0">
                  <a:pos x="178" y="0"/>
                </a:cxn>
                <a:cxn ang="0">
                  <a:pos x="178" y="36"/>
                </a:cxn>
                <a:cxn ang="0">
                  <a:pos x="0" y="36"/>
                </a:cxn>
                <a:cxn ang="0">
                  <a:pos x="0" y="0"/>
                </a:cxn>
                <a:cxn ang="0">
                  <a:pos x="0" y="0"/>
                </a:cxn>
                <a:cxn ang="0">
                  <a:pos x="176" y="0"/>
                </a:cxn>
                <a:cxn ang="0">
                  <a:pos x="176" y="36"/>
                </a:cxn>
                <a:cxn ang="0">
                  <a:pos x="0" y="36"/>
                </a:cxn>
                <a:cxn ang="0">
                  <a:pos x="0" y="0"/>
                </a:cxn>
              </a:cxnLst>
              <a:rect l="0" t="0" r="r" b="b"/>
              <a:pathLst>
                <a:path w="178" h="36">
                  <a:moveTo>
                    <a:pt x="0" y="0"/>
                  </a:moveTo>
                  <a:lnTo>
                    <a:pt x="178" y="0"/>
                  </a:lnTo>
                  <a:lnTo>
                    <a:pt x="178" y="36"/>
                  </a:lnTo>
                  <a:lnTo>
                    <a:pt x="0" y="36"/>
                  </a:lnTo>
                  <a:lnTo>
                    <a:pt x="0" y="0"/>
                  </a:lnTo>
                  <a:close/>
                  <a:moveTo>
                    <a:pt x="0" y="0"/>
                  </a:moveTo>
                  <a:lnTo>
                    <a:pt x="176" y="0"/>
                  </a:lnTo>
                  <a:lnTo>
                    <a:pt x="176"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6256" name="Freeform 2160"/>
            <p:cNvSpPr>
              <a:spLocks noChangeArrowheads="1"/>
            </p:cNvSpPr>
            <p:nvPr/>
          </p:nvSpPr>
          <p:spPr bwMode="auto">
            <a:xfrm>
              <a:off x="1650" y="1443"/>
              <a:ext cx="193" cy="39"/>
            </a:xfrm>
            <a:custGeom>
              <a:avLst/>
              <a:gdLst/>
              <a:ahLst/>
              <a:cxnLst>
                <a:cxn ang="0">
                  <a:pos x="0" y="0"/>
                </a:cxn>
                <a:cxn ang="0">
                  <a:pos x="176" y="0"/>
                </a:cxn>
                <a:cxn ang="0">
                  <a:pos x="176" y="36"/>
                </a:cxn>
                <a:cxn ang="0">
                  <a:pos x="0" y="36"/>
                </a:cxn>
                <a:cxn ang="0">
                  <a:pos x="0" y="0"/>
                </a:cxn>
                <a:cxn ang="0">
                  <a:pos x="0" y="0"/>
                </a:cxn>
                <a:cxn ang="0">
                  <a:pos x="174" y="0"/>
                </a:cxn>
                <a:cxn ang="0">
                  <a:pos x="174" y="36"/>
                </a:cxn>
                <a:cxn ang="0">
                  <a:pos x="0" y="36"/>
                </a:cxn>
                <a:cxn ang="0">
                  <a:pos x="0" y="0"/>
                </a:cxn>
              </a:cxnLst>
              <a:rect l="0" t="0" r="r" b="b"/>
              <a:pathLst>
                <a:path w="176" h="36">
                  <a:moveTo>
                    <a:pt x="0" y="0"/>
                  </a:moveTo>
                  <a:lnTo>
                    <a:pt x="176" y="0"/>
                  </a:lnTo>
                  <a:lnTo>
                    <a:pt x="176" y="36"/>
                  </a:lnTo>
                  <a:lnTo>
                    <a:pt x="0" y="36"/>
                  </a:lnTo>
                  <a:lnTo>
                    <a:pt x="0" y="0"/>
                  </a:lnTo>
                  <a:close/>
                  <a:moveTo>
                    <a:pt x="0" y="0"/>
                  </a:moveTo>
                  <a:lnTo>
                    <a:pt x="174" y="0"/>
                  </a:lnTo>
                  <a:lnTo>
                    <a:pt x="174"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6257" name="Freeform 2161"/>
            <p:cNvSpPr>
              <a:spLocks noChangeArrowheads="1"/>
            </p:cNvSpPr>
            <p:nvPr/>
          </p:nvSpPr>
          <p:spPr bwMode="auto">
            <a:xfrm>
              <a:off x="1650" y="1443"/>
              <a:ext cx="191" cy="39"/>
            </a:xfrm>
            <a:custGeom>
              <a:avLst/>
              <a:gdLst/>
              <a:ahLst/>
              <a:cxnLst>
                <a:cxn ang="0">
                  <a:pos x="0" y="0"/>
                </a:cxn>
                <a:cxn ang="0">
                  <a:pos x="174" y="0"/>
                </a:cxn>
                <a:cxn ang="0">
                  <a:pos x="174" y="36"/>
                </a:cxn>
                <a:cxn ang="0">
                  <a:pos x="0" y="36"/>
                </a:cxn>
                <a:cxn ang="0">
                  <a:pos x="0" y="0"/>
                </a:cxn>
                <a:cxn ang="0">
                  <a:pos x="0" y="0"/>
                </a:cxn>
                <a:cxn ang="0">
                  <a:pos x="172" y="0"/>
                </a:cxn>
                <a:cxn ang="0">
                  <a:pos x="172" y="36"/>
                </a:cxn>
                <a:cxn ang="0">
                  <a:pos x="0" y="36"/>
                </a:cxn>
                <a:cxn ang="0">
                  <a:pos x="0" y="0"/>
                </a:cxn>
              </a:cxnLst>
              <a:rect l="0" t="0" r="r" b="b"/>
              <a:pathLst>
                <a:path w="174" h="36">
                  <a:moveTo>
                    <a:pt x="0" y="0"/>
                  </a:moveTo>
                  <a:lnTo>
                    <a:pt x="174" y="0"/>
                  </a:lnTo>
                  <a:lnTo>
                    <a:pt x="174" y="36"/>
                  </a:lnTo>
                  <a:lnTo>
                    <a:pt x="0" y="36"/>
                  </a:lnTo>
                  <a:lnTo>
                    <a:pt x="0" y="0"/>
                  </a:lnTo>
                  <a:close/>
                  <a:moveTo>
                    <a:pt x="0" y="0"/>
                  </a:moveTo>
                  <a:lnTo>
                    <a:pt x="172" y="0"/>
                  </a:lnTo>
                  <a:lnTo>
                    <a:pt x="172"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6258" name="Freeform 2162"/>
            <p:cNvSpPr>
              <a:spLocks noChangeArrowheads="1"/>
            </p:cNvSpPr>
            <p:nvPr/>
          </p:nvSpPr>
          <p:spPr bwMode="auto">
            <a:xfrm>
              <a:off x="1650" y="1443"/>
              <a:ext cx="189" cy="39"/>
            </a:xfrm>
            <a:custGeom>
              <a:avLst/>
              <a:gdLst/>
              <a:ahLst/>
              <a:cxnLst>
                <a:cxn ang="0">
                  <a:pos x="0" y="0"/>
                </a:cxn>
                <a:cxn ang="0">
                  <a:pos x="172" y="0"/>
                </a:cxn>
                <a:cxn ang="0">
                  <a:pos x="172" y="36"/>
                </a:cxn>
                <a:cxn ang="0">
                  <a:pos x="0" y="36"/>
                </a:cxn>
                <a:cxn ang="0">
                  <a:pos x="0" y="0"/>
                </a:cxn>
                <a:cxn ang="0">
                  <a:pos x="0" y="0"/>
                </a:cxn>
                <a:cxn ang="0">
                  <a:pos x="170" y="0"/>
                </a:cxn>
                <a:cxn ang="0">
                  <a:pos x="170" y="36"/>
                </a:cxn>
                <a:cxn ang="0">
                  <a:pos x="0" y="36"/>
                </a:cxn>
                <a:cxn ang="0">
                  <a:pos x="0" y="0"/>
                </a:cxn>
              </a:cxnLst>
              <a:rect l="0" t="0" r="r" b="b"/>
              <a:pathLst>
                <a:path w="172" h="36">
                  <a:moveTo>
                    <a:pt x="0" y="0"/>
                  </a:moveTo>
                  <a:lnTo>
                    <a:pt x="172" y="0"/>
                  </a:lnTo>
                  <a:lnTo>
                    <a:pt x="172" y="36"/>
                  </a:lnTo>
                  <a:lnTo>
                    <a:pt x="0" y="36"/>
                  </a:lnTo>
                  <a:lnTo>
                    <a:pt x="0" y="0"/>
                  </a:lnTo>
                  <a:close/>
                  <a:moveTo>
                    <a:pt x="0" y="0"/>
                  </a:moveTo>
                  <a:lnTo>
                    <a:pt x="170" y="0"/>
                  </a:lnTo>
                  <a:lnTo>
                    <a:pt x="170"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6259" name="Freeform 2163"/>
            <p:cNvSpPr>
              <a:spLocks noChangeArrowheads="1"/>
            </p:cNvSpPr>
            <p:nvPr/>
          </p:nvSpPr>
          <p:spPr bwMode="auto">
            <a:xfrm>
              <a:off x="1650" y="1443"/>
              <a:ext cx="187" cy="39"/>
            </a:xfrm>
            <a:custGeom>
              <a:avLst/>
              <a:gdLst/>
              <a:ahLst/>
              <a:cxnLst>
                <a:cxn ang="0">
                  <a:pos x="0" y="0"/>
                </a:cxn>
                <a:cxn ang="0">
                  <a:pos x="170" y="0"/>
                </a:cxn>
                <a:cxn ang="0">
                  <a:pos x="170" y="36"/>
                </a:cxn>
                <a:cxn ang="0">
                  <a:pos x="0" y="36"/>
                </a:cxn>
                <a:cxn ang="0">
                  <a:pos x="0" y="0"/>
                </a:cxn>
                <a:cxn ang="0">
                  <a:pos x="0" y="0"/>
                </a:cxn>
                <a:cxn ang="0">
                  <a:pos x="169" y="0"/>
                </a:cxn>
                <a:cxn ang="0">
                  <a:pos x="169" y="36"/>
                </a:cxn>
                <a:cxn ang="0">
                  <a:pos x="0" y="36"/>
                </a:cxn>
                <a:cxn ang="0">
                  <a:pos x="0" y="0"/>
                </a:cxn>
              </a:cxnLst>
              <a:rect l="0" t="0" r="r" b="b"/>
              <a:pathLst>
                <a:path w="170" h="36">
                  <a:moveTo>
                    <a:pt x="0" y="0"/>
                  </a:moveTo>
                  <a:lnTo>
                    <a:pt x="170" y="0"/>
                  </a:lnTo>
                  <a:lnTo>
                    <a:pt x="170"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6260" name="Freeform 2164"/>
            <p:cNvSpPr>
              <a:spLocks noChangeArrowheads="1"/>
            </p:cNvSpPr>
            <p:nvPr/>
          </p:nvSpPr>
          <p:spPr bwMode="auto">
            <a:xfrm>
              <a:off x="1650" y="1443"/>
              <a:ext cx="186"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6261" name="Freeform 2165"/>
            <p:cNvSpPr>
              <a:spLocks noChangeArrowheads="1"/>
            </p:cNvSpPr>
            <p:nvPr/>
          </p:nvSpPr>
          <p:spPr bwMode="auto">
            <a:xfrm>
              <a:off x="1650"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grpSp>
      <p:grpSp>
        <p:nvGrpSpPr>
          <p:cNvPr id="13" name="Group 2166"/>
          <p:cNvGrpSpPr>
            <a:grpSpLocks/>
          </p:cNvGrpSpPr>
          <p:nvPr/>
        </p:nvGrpSpPr>
        <p:grpSpPr bwMode="auto">
          <a:xfrm>
            <a:off x="1876321" y="2078139"/>
            <a:ext cx="912960" cy="56165"/>
            <a:chOff x="1303" y="1443"/>
            <a:chExt cx="634" cy="39"/>
          </a:xfrm>
        </p:grpSpPr>
        <p:sp>
          <p:nvSpPr>
            <p:cNvPr id="6263" name="Freeform 2167"/>
            <p:cNvSpPr>
              <a:spLocks noChangeArrowheads="1"/>
            </p:cNvSpPr>
            <p:nvPr/>
          </p:nvSpPr>
          <p:spPr bwMode="auto">
            <a:xfrm>
              <a:off x="1650"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6264" name="Freeform 2168"/>
            <p:cNvSpPr>
              <a:spLocks noChangeArrowheads="1"/>
            </p:cNvSpPr>
            <p:nvPr/>
          </p:nvSpPr>
          <p:spPr bwMode="auto">
            <a:xfrm>
              <a:off x="1650"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6265" name="Freeform 2169"/>
            <p:cNvSpPr>
              <a:spLocks noChangeArrowheads="1"/>
            </p:cNvSpPr>
            <p:nvPr/>
          </p:nvSpPr>
          <p:spPr bwMode="auto">
            <a:xfrm>
              <a:off x="1650" y="1443"/>
              <a:ext cx="177" cy="39"/>
            </a:xfrm>
            <a:custGeom>
              <a:avLst/>
              <a:gdLst/>
              <a:ahLst/>
              <a:cxnLst>
                <a:cxn ang="0">
                  <a:pos x="0" y="0"/>
                </a:cxn>
                <a:cxn ang="0">
                  <a:pos x="161" y="0"/>
                </a:cxn>
                <a:cxn ang="0">
                  <a:pos x="161" y="36"/>
                </a:cxn>
                <a:cxn ang="0">
                  <a:pos x="0" y="36"/>
                </a:cxn>
                <a:cxn ang="0">
                  <a:pos x="0" y="0"/>
                </a:cxn>
                <a:cxn ang="0">
                  <a:pos x="0" y="0"/>
                </a:cxn>
                <a:cxn ang="0">
                  <a:pos x="159" y="0"/>
                </a:cxn>
                <a:cxn ang="0">
                  <a:pos x="159" y="36"/>
                </a:cxn>
                <a:cxn ang="0">
                  <a:pos x="0" y="36"/>
                </a:cxn>
                <a:cxn ang="0">
                  <a:pos x="0" y="0"/>
                </a:cxn>
              </a:cxnLst>
              <a:rect l="0" t="0" r="r" b="b"/>
              <a:pathLst>
                <a:path w="161" h="36">
                  <a:moveTo>
                    <a:pt x="0" y="0"/>
                  </a:moveTo>
                  <a:lnTo>
                    <a:pt x="161" y="0"/>
                  </a:lnTo>
                  <a:lnTo>
                    <a:pt x="161" y="36"/>
                  </a:lnTo>
                  <a:lnTo>
                    <a:pt x="0" y="36"/>
                  </a:lnTo>
                  <a:lnTo>
                    <a:pt x="0" y="0"/>
                  </a:lnTo>
                  <a:close/>
                  <a:moveTo>
                    <a:pt x="0" y="0"/>
                  </a:moveTo>
                  <a:lnTo>
                    <a:pt x="159" y="0"/>
                  </a:lnTo>
                  <a:lnTo>
                    <a:pt x="159"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6266" name="Freeform 2170"/>
            <p:cNvSpPr>
              <a:spLocks noChangeArrowheads="1"/>
            </p:cNvSpPr>
            <p:nvPr/>
          </p:nvSpPr>
          <p:spPr bwMode="auto">
            <a:xfrm>
              <a:off x="1650" y="1443"/>
              <a:ext cx="175" cy="39"/>
            </a:xfrm>
            <a:custGeom>
              <a:avLst/>
              <a:gdLst/>
              <a:ahLst/>
              <a:cxnLst>
                <a:cxn ang="0">
                  <a:pos x="0" y="0"/>
                </a:cxn>
                <a:cxn ang="0">
                  <a:pos x="159" y="0"/>
                </a:cxn>
                <a:cxn ang="0">
                  <a:pos x="159" y="36"/>
                </a:cxn>
                <a:cxn ang="0">
                  <a:pos x="0" y="36"/>
                </a:cxn>
                <a:cxn ang="0">
                  <a:pos x="0" y="0"/>
                </a:cxn>
                <a:cxn ang="0">
                  <a:pos x="0" y="0"/>
                </a:cxn>
                <a:cxn ang="0">
                  <a:pos x="157" y="0"/>
                </a:cxn>
                <a:cxn ang="0">
                  <a:pos x="157" y="36"/>
                </a:cxn>
                <a:cxn ang="0">
                  <a:pos x="0" y="36"/>
                </a:cxn>
                <a:cxn ang="0">
                  <a:pos x="0" y="0"/>
                </a:cxn>
              </a:cxnLst>
              <a:rect l="0" t="0" r="r" b="b"/>
              <a:pathLst>
                <a:path w="159" h="36">
                  <a:moveTo>
                    <a:pt x="0" y="0"/>
                  </a:moveTo>
                  <a:lnTo>
                    <a:pt x="159" y="0"/>
                  </a:lnTo>
                  <a:lnTo>
                    <a:pt x="159" y="36"/>
                  </a:lnTo>
                  <a:lnTo>
                    <a:pt x="0" y="36"/>
                  </a:lnTo>
                  <a:lnTo>
                    <a:pt x="0" y="0"/>
                  </a:lnTo>
                  <a:close/>
                  <a:moveTo>
                    <a:pt x="0" y="0"/>
                  </a:moveTo>
                  <a:lnTo>
                    <a:pt x="157" y="0"/>
                  </a:lnTo>
                  <a:lnTo>
                    <a:pt x="157"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6267" name="Freeform 2171"/>
            <p:cNvSpPr>
              <a:spLocks noChangeArrowheads="1"/>
            </p:cNvSpPr>
            <p:nvPr/>
          </p:nvSpPr>
          <p:spPr bwMode="auto">
            <a:xfrm>
              <a:off x="1650" y="1443"/>
              <a:ext cx="172" cy="39"/>
            </a:xfrm>
            <a:custGeom>
              <a:avLst/>
              <a:gdLst/>
              <a:ahLst/>
              <a:cxnLst>
                <a:cxn ang="0">
                  <a:pos x="0" y="0"/>
                </a:cxn>
                <a:cxn ang="0">
                  <a:pos x="157" y="0"/>
                </a:cxn>
                <a:cxn ang="0">
                  <a:pos x="157" y="36"/>
                </a:cxn>
                <a:cxn ang="0">
                  <a:pos x="0" y="36"/>
                </a:cxn>
                <a:cxn ang="0">
                  <a:pos x="0" y="0"/>
                </a:cxn>
                <a:cxn ang="0">
                  <a:pos x="0" y="0"/>
                </a:cxn>
                <a:cxn ang="0">
                  <a:pos x="155" y="0"/>
                </a:cxn>
                <a:cxn ang="0">
                  <a:pos x="155" y="36"/>
                </a:cxn>
                <a:cxn ang="0">
                  <a:pos x="0" y="36"/>
                </a:cxn>
                <a:cxn ang="0">
                  <a:pos x="0" y="0"/>
                </a:cxn>
              </a:cxnLst>
              <a:rect l="0" t="0" r="r" b="b"/>
              <a:pathLst>
                <a:path w="157" h="36">
                  <a:moveTo>
                    <a:pt x="0" y="0"/>
                  </a:moveTo>
                  <a:lnTo>
                    <a:pt x="157" y="0"/>
                  </a:lnTo>
                  <a:lnTo>
                    <a:pt x="157" y="36"/>
                  </a:lnTo>
                  <a:lnTo>
                    <a:pt x="0" y="36"/>
                  </a:lnTo>
                  <a:lnTo>
                    <a:pt x="0" y="0"/>
                  </a:lnTo>
                  <a:close/>
                  <a:moveTo>
                    <a:pt x="0" y="0"/>
                  </a:moveTo>
                  <a:lnTo>
                    <a:pt x="155" y="0"/>
                  </a:lnTo>
                  <a:lnTo>
                    <a:pt x="155"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6268" name="Freeform 2172"/>
            <p:cNvSpPr>
              <a:spLocks noChangeArrowheads="1"/>
            </p:cNvSpPr>
            <p:nvPr/>
          </p:nvSpPr>
          <p:spPr bwMode="auto">
            <a:xfrm>
              <a:off x="1650" y="1443"/>
              <a:ext cx="170" cy="39"/>
            </a:xfrm>
            <a:custGeom>
              <a:avLst/>
              <a:gdLst/>
              <a:ahLst/>
              <a:cxnLst>
                <a:cxn ang="0">
                  <a:pos x="0" y="0"/>
                </a:cxn>
                <a:cxn ang="0">
                  <a:pos x="155" y="0"/>
                </a:cxn>
                <a:cxn ang="0">
                  <a:pos x="155" y="36"/>
                </a:cxn>
                <a:cxn ang="0">
                  <a:pos x="0" y="36"/>
                </a:cxn>
                <a:cxn ang="0">
                  <a:pos x="0" y="0"/>
                </a:cxn>
                <a:cxn ang="0">
                  <a:pos x="0" y="0"/>
                </a:cxn>
                <a:cxn ang="0">
                  <a:pos x="153" y="0"/>
                </a:cxn>
                <a:cxn ang="0">
                  <a:pos x="153" y="36"/>
                </a:cxn>
                <a:cxn ang="0">
                  <a:pos x="0" y="36"/>
                </a:cxn>
                <a:cxn ang="0">
                  <a:pos x="0" y="0"/>
                </a:cxn>
              </a:cxnLst>
              <a:rect l="0" t="0" r="r" b="b"/>
              <a:pathLst>
                <a:path w="155" h="36">
                  <a:moveTo>
                    <a:pt x="0" y="0"/>
                  </a:moveTo>
                  <a:lnTo>
                    <a:pt x="155" y="0"/>
                  </a:lnTo>
                  <a:lnTo>
                    <a:pt x="155" y="36"/>
                  </a:lnTo>
                  <a:lnTo>
                    <a:pt x="0" y="36"/>
                  </a:lnTo>
                  <a:lnTo>
                    <a:pt x="0" y="0"/>
                  </a:lnTo>
                  <a:close/>
                  <a:moveTo>
                    <a:pt x="0" y="0"/>
                  </a:moveTo>
                  <a:lnTo>
                    <a:pt x="153" y="0"/>
                  </a:lnTo>
                  <a:lnTo>
                    <a:pt x="153"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6269" name="Freeform 2173"/>
            <p:cNvSpPr>
              <a:spLocks noChangeArrowheads="1"/>
            </p:cNvSpPr>
            <p:nvPr/>
          </p:nvSpPr>
          <p:spPr bwMode="auto">
            <a:xfrm>
              <a:off x="1650" y="1443"/>
              <a:ext cx="168" cy="39"/>
            </a:xfrm>
            <a:custGeom>
              <a:avLst/>
              <a:gdLst/>
              <a:ahLst/>
              <a:cxnLst>
                <a:cxn ang="0">
                  <a:pos x="0" y="0"/>
                </a:cxn>
                <a:cxn ang="0">
                  <a:pos x="153" y="0"/>
                </a:cxn>
                <a:cxn ang="0">
                  <a:pos x="153" y="36"/>
                </a:cxn>
                <a:cxn ang="0">
                  <a:pos x="0" y="36"/>
                </a:cxn>
                <a:cxn ang="0">
                  <a:pos x="0" y="0"/>
                </a:cxn>
                <a:cxn ang="0">
                  <a:pos x="0" y="0"/>
                </a:cxn>
                <a:cxn ang="0">
                  <a:pos x="151" y="0"/>
                </a:cxn>
                <a:cxn ang="0">
                  <a:pos x="151" y="36"/>
                </a:cxn>
                <a:cxn ang="0">
                  <a:pos x="0" y="36"/>
                </a:cxn>
                <a:cxn ang="0">
                  <a:pos x="0" y="0"/>
                </a:cxn>
              </a:cxnLst>
              <a:rect l="0" t="0" r="r" b="b"/>
              <a:pathLst>
                <a:path w="153" h="36">
                  <a:moveTo>
                    <a:pt x="0" y="0"/>
                  </a:moveTo>
                  <a:lnTo>
                    <a:pt x="153" y="0"/>
                  </a:lnTo>
                  <a:lnTo>
                    <a:pt x="153" y="36"/>
                  </a:lnTo>
                  <a:lnTo>
                    <a:pt x="0" y="36"/>
                  </a:lnTo>
                  <a:lnTo>
                    <a:pt x="0" y="0"/>
                  </a:lnTo>
                  <a:close/>
                  <a:moveTo>
                    <a:pt x="0" y="0"/>
                  </a:moveTo>
                  <a:lnTo>
                    <a:pt x="151" y="0"/>
                  </a:lnTo>
                  <a:lnTo>
                    <a:pt x="151"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6270" name="Freeform 2174"/>
            <p:cNvSpPr>
              <a:spLocks noChangeArrowheads="1"/>
            </p:cNvSpPr>
            <p:nvPr/>
          </p:nvSpPr>
          <p:spPr bwMode="auto">
            <a:xfrm>
              <a:off x="1650" y="1443"/>
              <a:ext cx="166" cy="39"/>
            </a:xfrm>
            <a:custGeom>
              <a:avLst/>
              <a:gdLst/>
              <a:ahLst/>
              <a:cxnLst>
                <a:cxn ang="0">
                  <a:pos x="0" y="0"/>
                </a:cxn>
                <a:cxn ang="0">
                  <a:pos x="151" y="0"/>
                </a:cxn>
                <a:cxn ang="0">
                  <a:pos x="151" y="36"/>
                </a:cxn>
                <a:cxn ang="0">
                  <a:pos x="0" y="36"/>
                </a:cxn>
                <a:cxn ang="0">
                  <a:pos x="0" y="0"/>
                </a:cxn>
                <a:cxn ang="0">
                  <a:pos x="0" y="0"/>
                </a:cxn>
                <a:cxn ang="0">
                  <a:pos x="149" y="0"/>
                </a:cxn>
                <a:cxn ang="0">
                  <a:pos x="149" y="36"/>
                </a:cxn>
                <a:cxn ang="0">
                  <a:pos x="0" y="36"/>
                </a:cxn>
                <a:cxn ang="0">
                  <a:pos x="0" y="0"/>
                </a:cxn>
              </a:cxnLst>
              <a:rect l="0" t="0" r="r" b="b"/>
              <a:pathLst>
                <a:path w="151" h="36">
                  <a:moveTo>
                    <a:pt x="0" y="0"/>
                  </a:moveTo>
                  <a:lnTo>
                    <a:pt x="151" y="0"/>
                  </a:lnTo>
                  <a:lnTo>
                    <a:pt x="151" y="36"/>
                  </a:lnTo>
                  <a:lnTo>
                    <a:pt x="0" y="36"/>
                  </a:lnTo>
                  <a:lnTo>
                    <a:pt x="0" y="0"/>
                  </a:lnTo>
                  <a:close/>
                  <a:moveTo>
                    <a:pt x="0" y="0"/>
                  </a:moveTo>
                  <a:lnTo>
                    <a:pt x="149" y="0"/>
                  </a:lnTo>
                  <a:lnTo>
                    <a:pt x="149"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6271" name="Freeform 2175"/>
            <p:cNvSpPr>
              <a:spLocks noChangeArrowheads="1"/>
            </p:cNvSpPr>
            <p:nvPr/>
          </p:nvSpPr>
          <p:spPr bwMode="auto">
            <a:xfrm>
              <a:off x="1650" y="1443"/>
              <a:ext cx="163" cy="39"/>
            </a:xfrm>
            <a:custGeom>
              <a:avLst/>
              <a:gdLst/>
              <a:ahLst/>
              <a:cxnLst>
                <a:cxn ang="0">
                  <a:pos x="0" y="0"/>
                </a:cxn>
                <a:cxn ang="0">
                  <a:pos x="149" y="0"/>
                </a:cxn>
                <a:cxn ang="0">
                  <a:pos x="149" y="36"/>
                </a:cxn>
                <a:cxn ang="0">
                  <a:pos x="0" y="36"/>
                </a:cxn>
                <a:cxn ang="0">
                  <a:pos x="0" y="0"/>
                </a:cxn>
                <a:cxn ang="0">
                  <a:pos x="0" y="0"/>
                </a:cxn>
                <a:cxn ang="0">
                  <a:pos x="147" y="0"/>
                </a:cxn>
                <a:cxn ang="0">
                  <a:pos x="147" y="36"/>
                </a:cxn>
                <a:cxn ang="0">
                  <a:pos x="0" y="36"/>
                </a:cxn>
                <a:cxn ang="0">
                  <a:pos x="0" y="0"/>
                </a:cxn>
              </a:cxnLst>
              <a:rect l="0" t="0" r="r" b="b"/>
              <a:pathLst>
                <a:path w="149" h="36">
                  <a:moveTo>
                    <a:pt x="0" y="0"/>
                  </a:moveTo>
                  <a:lnTo>
                    <a:pt x="149" y="0"/>
                  </a:lnTo>
                  <a:lnTo>
                    <a:pt x="149" y="36"/>
                  </a:lnTo>
                  <a:lnTo>
                    <a:pt x="0" y="36"/>
                  </a:lnTo>
                  <a:lnTo>
                    <a:pt x="0" y="0"/>
                  </a:lnTo>
                  <a:close/>
                  <a:moveTo>
                    <a:pt x="0" y="0"/>
                  </a:moveTo>
                  <a:lnTo>
                    <a:pt x="147" y="0"/>
                  </a:lnTo>
                  <a:lnTo>
                    <a:pt x="147"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6272" name="Freeform 2176"/>
            <p:cNvSpPr>
              <a:spLocks noChangeArrowheads="1"/>
            </p:cNvSpPr>
            <p:nvPr/>
          </p:nvSpPr>
          <p:spPr bwMode="auto">
            <a:xfrm>
              <a:off x="1650" y="1443"/>
              <a:ext cx="161" cy="39"/>
            </a:xfrm>
            <a:custGeom>
              <a:avLst/>
              <a:gdLst/>
              <a:ahLst/>
              <a:cxnLst>
                <a:cxn ang="0">
                  <a:pos x="0" y="0"/>
                </a:cxn>
                <a:cxn ang="0">
                  <a:pos x="147" y="0"/>
                </a:cxn>
                <a:cxn ang="0">
                  <a:pos x="147" y="36"/>
                </a:cxn>
                <a:cxn ang="0">
                  <a:pos x="0" y="36"/>
                </a:cxn>
                <a:cxn ang="0">
                  <a:pos x="0" y="0"/>
                </a:cxn>
                <a:cxn ang="0">
                  <a:pos x="0" y="0"/>
                </a:cxn>
                <a:cxn ang="0">
                  <a:pos x="145" y="0"/>
                </a:cxn>
                <a:cxn ang="0">
                  <a:pos x="145" y="36"/>
                </a:cxn>
                <a:cxn ang="0">
                  <a:pos x="0" y="36"/>
                </a:cxn>
                <a:cxn ang="0">
                  <a:pos x="0" y="0"/>
                </a:cxn>
              </a:cxnLst>
              <a:rect l="0" t="0" r="r" b="b"/>
              <a:pathLst>
                <a:path w="147" h="36">
                  <a:moveTo>
                    <a:pt x="0" y="0"/>
                  </a:moveTo>
                  <a:lnTo>
                    <a:pt x="147" y="0"/>
                  </a:lnTo>
                  <a:lnTo>
                    <a:pt x="147" y="36"/>
                  </a:lnTo>
                  <a:lnTo>
                    <a:pt x="0" y="36"/>
                  </a:lnTo>
                  <a:lnTo>
                    <a:pt x="0" y="0"/>
                  </a:lnTo>
                  <a:close/>
                  <a:moveTo>
                    <a:pt x="0" y="0"/>
                  </a:moveTo>
                  <a:lnTo>
                    <a:pt x="145" y="0"/>
                  </a:lnTo>
                  <a:lnTo>
                    <a:pt x="145"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6273" name="Freeform 2177"/>
            <p:cNvSpPr>
              <a:spLocks noChangeArrowheads="1"/>
            </p:cNvSpPr>
            <p:nvPr/>
          </p:nvSpPr>
          <p:spPr bwMode="auto">
            <a:xfrm>
              <a:off x="1650" y="1443"/>
              <a:ext cx="159" cy="39"/>
            </a:xfrm>
            <a:custGeom>
              <a:avLst/>
              <a:gdLst/>
              <a:ahLst/>
              <a:cxnLst>
                <a:cxn ang="0">
                  <a:pos x="0" y="0"/>
                </a:cxn>
                <a:cxn ang="0">
                  <a:pos x="145" y="0"/>
                </a:cxn>
                <a:cxn ang="0">
                  <a:pos x="145" y="36"/>
                </a:cxn>
                <a:cxn ang="0">
                  <a:pos x="0" y="36"/>
                </a:cxn>
                <a:cxn ang="0">
                  <a:pos x="0" y="0"/>
                </a:cxn>
                <a:cxn ang="0">
                  <a:pos x="0" y="0"/>
                </a:cxn>
                <a:cxn ang="0">
                  <a:pos x="144" y="0"/>
                </a:cxn>
                <a:cxn ang="0">
                  <a:pos x="144" y="36"/>
                </a:cxn>
                <a:cxn ang="0">
                  <a:pos x="0" y="36"/>
                </a:cxn>
                <a:cxn ang="0">
                  <a:pos x="0" y="0"/>
                </a:cxn>
              </a:cxnLst>
              <a:rect l="0" t="0" r="r" b="b"/>
              <a:pathLst>
                <a:path w="145" h="36">
                  <a:moveTo>
                    <a:pt x="0" y="0"/>
                  </a:moveTo>
                  <a:lnTo>
                    <a:pt x="145" y="0"/>
                  </a:lnTo>
                  <a:lnTo>
                    <a:pt x="145"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6274" name="Freeform 2178"/>
            <p:cNvSpPr>
              <a:spLocks noChangeArrowheads="1"/>
            </p:cNvSpPr>
            <p:nvPr/>
          </p:nvSpPr>
          <p:spPr bwMode="auto">
            <a:xfrm>
              <a:off x="1650"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6275" name="Freeform 2179"/>
            <p:cNvSpPr>
              <a:spLocks noChangeArrowheads="1"/>
            </p:cNvSpPr>
            <p:nvPr/>
          </p:nvSpPr>
          <p:spPr bwMode="auto">
            <a:xfrm>
              <a:off x="1650" y="1443"/>
              <a:ext cx="156"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6276" name="Freeform 2180"/>
            <p:cNvSpPr>
              <a:spLocks noChangeArrowheads="1"/>
            </p:cNvSpPr>
            <p:nvPr/>
          </p:nvSpPr>
          <p:spPr bwMode="auto">
            <a:xfrm>
              <a:off x="1650" y="1443"/>
              <a:ext cx="154"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6277" name="Freeform 2181"/>
            <p:cNvSpPr>
              <a:spLocks noChangeArrowheads="1"/>
            </p:cNvSpPr>
            <p:nvPr/>
          </p:nvSpPr>
          <p:spPr bwMode="auto">
            <a:xfrm>
              <a:off x="1650" y="1443"/>
              <a:ext cx="151" cy="39"/>
            </a:xfrm>
            <a:custGeom>
              <a:avLst/>
              <a:gdLst/>
              <a:ahLst/>
              <a:cxnLst>
                <a:cxn ang="0">
                  <a:pos x="0" y="0"/>
                </a:cxn>
                <a:cxn ang="0">
                  <a:pos x="138" y="0"/>
                </a:cxn>
                <a:cxn ang="0">
                  <a:pos x="138" y="36"/>
                </a:cxn>
                <a:cxn ang="0">
                  <a:pos x="0" y="36"/>
                </a:cxn>
                <a:cxn ang="0">
                  <a:pos x="0" y="0"/>
                </a:cxn>
                <a:cxn ang="0">
                  <a:pos x="0" y="0"/>
                </a:cxn>
                <a:cxn ang="0">
                  <a:pos x="136" y="0"/>
                </a:cxn>
                <a:cxn ang="0">
                  <a:pos x="136" y="36"/>
                </a:cxn>
                <a:cxn ang="0">
                  <a:pos x="0" y="36"/>
                </a:cxn>
                <a:cxn ang="0">
                  <a:pos x="0" y="0"/>
                </a:cxn>
              </a:cxnLst>
              <a:rect l="0" t="0" r="r" b="b"/>
              <a:pathLst>
                <a:path w="138" h="36">
                  <a:moveTo>
                    <a:pt x="0" y="0"/>
                  </a:moveTo>
                  <a:lnTo>
                    <a:pt x="138" y="0"/>
                  </a:lnTo>
                  <a:lnTo>
                    <a:pt x="138" y="36"/>
                  </a:lnTo>
                  <a:lnTo>
                    <a:pt x="0" y="36"/>
                  </a:lnTo>
                  <a:lnTo>
                    <a:pt x="0" y="0"/>
                  </a:lnTo>
                  <a:close/>
                  <a:moveTo>
                    <a:pt x="0" y="0"/>
                  </a:moveTo>
                  <a:lnTo>
                    <a:pt x="136" y="0"/>
                  </a:lnTo>
                  <a:lnTo>
                    <a:pt x="136"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6278" name="Freeform 2182"/>
            <p:cNvSpPr>
              <a:spLocks noChangeArrowheads="1"/>
            </p:cNvSpPr>
            <p:nvPr/>
          </p:nvSpPr>
          <p:spPr bwMode="auto">
            <a:xfrm>
              <a:off x="1650" y="1443"/>
              <a:ext cx="149" cy="39"/>
            </a:xfrm>
            <a:custGeom>
              <a:avLst/>
              <a:gdLst/>
              <a:ahLst/>
              <a:cxnLst>
                <a:cxn ang="0">
                  <a:pos x="0" y="0"/>
                </a:cxn>
                <a:cxn ang="0">
                  <a:pos x="136" y="0"/>
                </a:cxn>
                <a:cxn ang="0">
                  <a:pos x="136" y="36"/>
                </a:cxn>
                <a:cxn ang="0">
                  <a:pos x="0" y="36"/>
                </a:cxn>
                <a:cxn ang="0">
                  <a:pos x="0" y="0"/>
                </a:cxn>
                <a:cxn ang="0">
                  <a:pos x="0" y="0"/>
                </a:cxn>
                <a:cxn ang="0">
                  <a:pos x="134" y="0"/>
                </a:cxn>
                <a:cxn ang="0">
                  <a:pos x="134" y="36"/>
                </a:cxn>
                <a:cxn ang="0">
                  <a:pos x="0" y="36"/>
                </a:cxn>
                <a:cxn ang="0">
                  <a:pos x="0" y="0"/>
                </a:cxn>
              </a:cxnLst>
              <a:rect l="0" t="0" r="r" b="b"/>
              <a:pathLst>
                <a:path w="136" h="36">
                  <a:moveTo>
                    <a:pt x="0" y="0"/>
                  </a:moveTo>
                  <a:lnTo>
                    <a:pt x="136" y="0"/>
                  </a:lnTo>
                  <a:lnTo>
                    <a:pt x="136" y="36"/>
                  </a:lnTo>
                  <a:lnTo>
                    <a:pt x="0" y="36"/>
                  </a:lnTo>
                  <a:lnTo>
                    <a:pt x="0" y="0"/>
                  </a:lnTo>
                  <a:close/>
                  <a:moveTo>
                    <a:pt x="0" y="0"/>
                  </a:moveTo>
                  <a:lnTo>
                    <a:pt x="134" y="0"/>
                  </a:lnTo>
                  <a:lnTo>
                    <a:pt x="134"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6279" name="Freeform 2183"/>
            <p:cNvSpPr>
              <a:spLocks noChangeArrowheads="1"/>
            </p:cNvSpPr>
            <p:nvPr/>
          </p:nvSpPr>
          <p:spPr bwMode="auto">
            <a:xfrm>
              <a:off x="1650" y="1443"/>
              <a:ext cx="147" cy="39"/>
            </a:xfrm>
            <a:custGeom>
              <a:avLst/>
              <a:gdLst/>
              <a:ahLst/>
              <a:cxnLst>
                <a:cxn ang="0">
                  <a:pos x="0" y="0"/>
                </a:cxn>
                <a:cxn ang="0">
                  <a:pos x="134" y="0"/>
                </a:cxn>
                <a:cxn ang="0">
                  <a:pos x="134" y="36"/>
                </a:cxn>
                <a:cxn ang="0">
                  <a:pos x="0" y="36"/>
                </a:cxn>
                <a:cxn ang="0">
                  <a:pos x="0" y="0"/>
                </a:cxn>
                <a:cxn ang="0">
                  <a:pos x="0" y="0"/>
                </a:cxn>
                <a:cxn ang="0">
                  <a:pos x="132" y="0"/>
                </a:cxn>
                <a:cxn ang="0">
                  <a:pos x="132" y="36"/>
                </a:cxn>
                <a:cxn ang="0">
                  <a:pos x="0" y="36"/>
                </a:cxn>
                <a:cxn ang="0">
                  <a:pos x="0" y="0"/>
                </a:cxn>
              </a:cxnLst>
              <a:rect l="0" t="0" r="r" b="b"/>
              <a:pathLst>
                <a:path w="134" h="36">
                  <a:moveTo>
                    <a:pt x="0" y="0"/>
                  </a:moveTo>
                  <a:lnTo>
                    <a:pt x="134" y="0"/>
                  </a:lnTo>
                  <a:lnTo>
                    <a:pt x="134" y="36"/>
                  </a:lnTo>
                  <a:lnTo>
                    <a:pt x="0" y="36"/>
                  </a:lnTo>
                  <a:lnTo>
                    <a:pt x="0" y="0"/>
                  </a:lnTo>
                  <a:close/>
                  <a:moveTo>
                    <a:pt x="0" y="0"/>
                  </a:moveTo>
                  <a:lnTo>
                    <a:pt x="132" y="0"/>
                  </a:lnTo>
                  <a:lnTo>
                    <a:pt x="132"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6280" name="Freeform 2184"/>
            <p:cNvSpPr>
              <a:spLocks noChangeArrowheads="1"/>
            </p:cNvSpPr>
            <p:nvPr/>
          </p:nvSpPr>
          <p:spPr bwMode="auto">
            <a:xfrm>
              <a:off x="1650" y="1443"/>
              <a:ext cx="145" cy="39"/>
            </a:xfrm>
            <a:custGeom>
              <a:avLst/>
              <a:gdLst/>
              <a:ahLst/>
              <a:cxnLst>
                <a:cxn ang="0">
                  <a:pos x="0" y="0"/>
                </a:cxn>
                <a:cxn ang="0">
                  <a:pos x="132" y="0"/>
                </a:cxn>
                <a:cxn ang="0">
                  <a:pos x="132" y="36"/>
                </a:cxn>
                <a:cxn ang="0">
                  <a:pos x="0" y="36"/>
                </a:cxn>
                <a:cxn ang="0">
                  <a:pos x="0" y="0"/>
                </a:cxn>
                <a:cxn ang="0">
                  <a:pos x="0" y="0"/>
                </a:cxn>
                <a:cxn ang="0">
                  <a:pos x="130" y="0"/>
                </a:cxn>
                <a:cxn ang="0">
                  <a:pos x="130" y="36"/>
                </a:cxn>
                <a:cxn ang="0">
                  <a:pos x="0" y="36"/>
                </a:cxn>
                <a:cxn ang="0">
                  <a:pos x="0" y="0"/>
                </a:cxn>
              </a:cxnLst>
              <a:rect l="0" t="0" r="r" b="b"/>
              <a:pathLst>
                <a:path w="132" h="36">
                  <a:moveTo>
                    <a:pt x="0" y="0"/>
                  </a:moveTo>
                  <a:lnTo>
                    <a:pt x="132" y="0"/>
                  </a:lnTo>
                  <a:lnTo>
                    <a:pt x="132" y="36"/>
                  </a:lnTo>
                  <a:lnTo>
                    <a:pt x="0" y="36"/>
                  </a:lnTo>
                  <a:lnTo>
                    <a:pt x="0" y="0"/>
                  </a:lnTo>
                  <a:close/>
                  <a:moveTo>
                    <a:pt x="0" y="0"/>
                  </a:moveTo>
                  <a:lnTo>
                    <a:pt x="130" y="0"/>
                  </a:lnTo>
                  <a:lnTo>
                    <a:pt x="130"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6281" name="Freeform 2185"/>
            <p:cNvSpPr>
              <a:spLocks noChangeArrowheads="1"/>
            </p:cNvSpPr>
            <p:nvPr/>
          </p:nvSpPr>
          <p:spPr bwMode="auto">
            <a:xfrm>
              <a:off x="1650" y="1443"/>
              <a:ext cx="143" cy="39"/>
            </a:xfrm>
            <a:custGeom>
              <a:avLst/>
              <a:gdLst/>
              <a:ahLst/>
              <a:cxnLst>
                <a:cxn ang="0">
                  <a:pos x="0" y="0"/>
                </a:cxn>
                <a:cxn ang="0">
                  <a:pos x="130" y="0"/>
                </a:cxn>
                <a:cxn ang="0">
                  <a:pos x="130" y="36"/>
                </a:cxn>
                <a:cxn ang="0">
                  <a:pos x="0" y="36"/>
                </a:cxn>
                <a:cxn ang="0">
                  <a:pos x="0" y="0"/>
                </a:cxn>
                <a:cxn ang="0">
                  <a:pos x="0" y="0"/>
                </a:cxn>
                <a:cxn ang="0">
                  <a:pos x="128" y="0"/>
                </a:cxn>
                <a:cxn ang="0">
                  <a:pos x="128" y="36"/>
                </a:cxn>
                <a:cxn ang="0">
                  <a:pos x="0" y="36"/>
                </a:cxn>
                <a:cxn ang="0">
                  <a:pos x="0" y="0"/>
                </a:cxn>
              </a:cxnLst>
              <a:rect l="0" t="0" r="r" b="b"/>
              <a:pathLst>
                <a:path w="130" h="36">
                  <a:moveTo>
                    <a:pt x="0" y="0"/>
                  </a:moveTo>
                  <a:lnTo>
                    <a:pt x="130" y="0"/>
                  </a:lnTo>
                  <a:lnTo>
                    <a:pt x="130" y="36"/>
                  </a:lnTo>
                  <a:lnTo>
                    <a:pt x="0" y="36"/>
                  </a:lnTo>
                  <a:lnTo>
                    <a:pt x="0" y="0"/>
                  </a:lnTo>
                  <a:close/>
                  <a:moveTo>
                    <a:pt x="0" y="0"/>
                  </a:moveTo>
                  <a:lnTo>
                    <a:pt x="128" y="0"/>
                  </a:lnTo>
                  <a:lnTo>
                    <a:pt x="128"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6282" name="Freeform 2186"/>
            <p:cNvSpPr>
              <a:spLocks noChangeArrowheads="1"/>
            </p:cNvSpPr>
            <p:nvPr/>
          </p:nvSpPr>
          <p:spPr bwMode="auto">
            <a:xfrm>
              <a:off x="1650" y="1443"/>
              <a:ext cx="140" cy="39"/>
            </a:xfrm>
            <a:custGeom>
              <a:avLst/>
              <a:gdLst/>
              <a:ahLst/>
              <a:cxnLst>
                <a:cxn ang="0">
                  <a:pos x="0" y="0"/>
                </a:cxn>
                <a:cxn ang="0">
                  <a:pos x="128" y="0"/>
                </a:cxn>
                <a:cxn ang="0">
                  <a:pos x="128" y="36"/>
                </a:cxn>
                <a:cxn ang="0">
                  <a:pos x="0" y="36"/>
                </a:cxn>
                <a:cxn ang="0">
                  <a:pos x="0" y="0"/>
                </a:cxn>
                <a:cxn ang="0">
                  <a:pos x="0" y="0"/>
                </a:cxn>
                <a:cxn ang="0">
                  <a:pos x="126" y="0"/>
                </a:cxn>
                <a:cxn ang="0">
                  <a:pos x="126" y="36"/>
                </a:cxn>
                <a:cxn ang="0">
                  <a:pos x="0" y="36"/>
                </a:cxn>
                <a:cxn ang="0">
                  <a:pos x="0" y="0"/>
                </a:cxn>
              </a:cxnLst>
              <a:rect l="0" t="0" r="r" b="b"/>
              <a:pathLst>
                <a:path w="128" h="36">
                  <a:moveTo>
                    <a:pt x="0" y="0"/>
                  </a:moveTo>
                  <a:lnTo>
                    <a:pt x="128" y="0"/>
                  </a:lnTo>
                  <a:lnTo>
                    <a:pt x="128" y="36"/>
                  </a:lnTo>
                  <a:lnTo>
                    <a:pt x="0" y="36"/>
                  </a:lnTo>
                  <a:lnTo>
                    <a:pt x="0" y="0"/>
                  </a:lnTo>
                  <a:close/>
                  <a:moveTo>
                    <a:pt x="0" y="0"/>
                  </a:moveTo>
                  <a:lnTo>
                    <a:pt x="126" y="0"/>
                  </a:lnTo>
                  <a:lnTo>
                    <a:pt x="126"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6283" name="Freeform 2187"/>
            <p:cNvSpPr>
              <a:spLocks noChangeArrowheads="1"/>
            </p:cNvSpPr>
            <p:nvPr/>
          </p:nvSpPr>
          <p:spPr bwMode="auto">
            <a:xfrm>
              <a:off x="1650" y="1443"/>
              <a:ext cx="138" cy="39"/>
            </a:xfrm>
            <a:custGeom>
              <a:avLst/>
              <a:gdLst/>
              <a:ahLst/>
              <a:cxnLst>
                <a:cxn ang="0">
                  <a:pos x="0" y="0"/>
                </a:cxn>
                <a:cxn ang="0">
                  <a:pos x="126" y="0"/>
                </a:cxn>
                <a:cxn ang="0">
                  <a:pos x="126" y="36"/>
                </a:cxn>
                <a:cxn ang="0">
                  <a:pos x="0" y="36"/>
                </a:cxn>
                <a:cxn ang="0">
                  <a:pos x="0" y="0"/>
                </a:cxn>
                <a:cxn ang="0">
                  <a:pos x="0" y="0"/>
                </a:cxn>
                <a:cxn ang="0">
                  <a:pos x="124" y="0"/>
                </a:cxn>
                <a:cxn ang="0">
                  <a:pos x="124" y="36"/>
                </a:cxn>
                <a:cxn ang="0">
                  <a:pos x="0" y="36"/>
                </a:cxn>
                <a:cxn ang="0">
                  <a:pos x="0" y="0"/>
                </a:cxn>
              </a:cxnLst>
              <a:rect l="0" t="0" r="r" b="b"/>
              <a:pathLst>
                <a:path w="126" h="36">
                  <a:moveTo>
                    <a:pt x="0" y="0"/>
                  </a:moveTo>
                  <a:lnTo>
                    <a:pt x="126" y="0"/>
                  </a:lnTo>
                  <a:lnTo>
                    <a:pt x="126" y="36"/>
                  </a:lnTo>
                  <a:lnTo>
                    <a:pt x="0" y="36"/>
                  </a:lnTo>
                  <a:lnTo>
                    <a:pt x="0" y="0"/>
                  </a:lnTo>
                  <a:close/>
                  <a:moveTo>
                    <a:pt x="0" y="0"/>
                  </a:moveTo>
                  <a:lnTo>
                    <a:pt x="124" y="0"/>
                  </a:lnTo>
                  <a:lnTo>
                    <a:pt x="124"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6284" name="Freeform 2188"/>
            <p:cNvSpPr>
              <a:spLocks noChangeArrowheads="1"/>
            </p:cNvSpPr>
            <p:nvPr/>
          </p:nvSpPr>
          <p:spPr bwMode="auto">
            <a:xfrm>
              <a:off x="1650" y="1443"/>
              <a:ext cx="136" cy="39"/>
            </a:xfrm>
            <a:custGeom>
              <a:avLst/>
              <a:gdLst/>
              <a:ahLst/>
              <a:cxnLst>
                <a:cxn ang="0">
                  <a:pos x="0" y="0"/>
                </a:cxn>
                <a:cxn ang="0">
                  <a:pos x="124" y="0"/>
                </a:cxn>
                <a:cxn ang="0">
                  <a:pos x="124" y="36"/>
                </a:cxn>
                <a:cxn ang="0">
                  <a:pos x="0" y="36"/>
                </a:cxn>
                <a:cxn ang="0">
                  <a:pos x="0" y="0"/>
                </a:cxn>
                <a:cxn ang="0">
                  <a:pos x="0" y="0"/>
                </a:cxn>
                <a:cxn ang="0">
                  <a:pos x="122" y="0"/>
                </a:cxn>
                <a:cxn ang="0">
                  <a:pos x="122" y="36"/>
                </a:cxn>
                <a:cxn ang="0">
                  <a:pos x="0" y="36"/>
                </a:cxn>
                <a:cxn ang="0">
                  <a:pos x="0" y="0"/>
                </a:cxn>
              </a:cxnLst>
              <a:rect l="0" t="0" r="r" b="b"/>
              <a:pathLst>
                <a:path w="124" h="36">
                  <a:moveTo>
                    <a:pt x="0" y="0"/>
                  </a:moveTo>
                  <a:lnTo>
                    <a:pt x="124" y="0"/>
                  </a:lnTo>
                  <a:lnTo>
                    <a:pt x="124" y="36"/>
                  </a:lnTo>
                  <a:lnTo>
                    <a:pt x="0" y="36"/>
                  </a:lnTo>
                  <a:lnTo>
                    <a:pt x="0" y="0"/>
                  </a:lnTo>
                  <a:close/>
                  <a:moveTo>
                    <a:pt x="0" y="0"/>
                  </a:moveTo>
                  <a:lnTo>
                    <a:pt x="122" y="0"/>
                  </a:lnTo>
                  <a:lnTo>
                    <a:pt x="122"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6285" name="Freeform 2189"/>
            <p:cNvSpPr>
              <a:spLocks noChangeArrowheads="1"/>
            </p:cNvSpPr>
            <p:nvPr/>
          </p:nvSpPr>
          <p:spPr bwMode="auto">
            <a:xfrm>
              <a:off x="1650" y="1443"/>
              <a:ext cx="133" cy="39"/>
            </a:xfrm>
            <a:custGeom>
              <a:avLst/>
              <a:gdLst/>
              <a:ahLst/>
              <a:cxnLst>
                <a:cxn ang="0">
                  <a:pos x="0" y="0"/>
                </a:cxn>
                <a:cxn ang="0">
                  <a:pos x="122" y="0"/>
                </a:cxn>
                <a:cxn ang="0">
                  <a:pos x="122" y="36"/>
                </a:cxn>
                <a:cxn ang="0">
                  <a:pos x="0" y="36"/>
                </a:cxn>
                <a:cxn ang="0">
                  <a:pos x="0" y="0"/>
                </a:cxn>
                <a:cxn ang="0">
                  <a:pos x="0" y="0"/>
                </a:cxn>
                <a:cxn ang="0">
                  <a:pos x="121" y="0"/>
                </a:cxn>
                <a:cxn ang="0">
                  <a:pos x="121" y="36"/>
                </a:cxn>
                <a:cxn ang="0">
                  <a:pos x="0" y="36"/>
                </a:cxn>
                <a:cxn ang="0">
                  <a:pos x="0" y="0"/>
                </a:cxn>
              </a:cxnLst>
              <a:rect l="0" t="0" r="r" b="b"/>
              <a:pathLst>
                <a:path w="122" h="36">
                  <a:moveTo>
                    <a:pt x="0" y="0"/>
                  </a:moveTo>
                  <a:lnTo>
                    <a:pt x="122" y="0"/>
                  </a:lnTo>
                  <a:lnTo>
                    <a:pt x="122"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6286" name="Freeform 2190"/>
            <p:cNvSpPr>
              <a:spLocks noChangeArrowheads="1"/>
            </p:cNvSpPr>
            <p:nvPr/>
          </p:nvSpPr>
          <p:spPr bwMode="auto">
            <a:xfrm>
              <a:off x="1650" y="1443"/>
              <a:ext cx="133"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6287" name="Freeform 2191"/>
            <p:cNvSpPr>
              <a:spLocks noChangeArrowheads="1"/>
            </p:cNvSpPr>
            <p:nvPr/>
          </p:nvSpPr>
          <p:spPr bwMode="auto">
            <a:xfrm>
              <a:off x="1650"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6288" name="Freeform 2192"/>
            <p:cNvSpPr>
              <a:spLocks noChangeArrowheads="1"/>
            </p:cNvSpPr>
            <p:nvPr/>
          </p:nvSpPr>
          <p:spPr bwMode="auto">
            <a:xfrm>
              <a:off x="1650"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6289" name="Freeform 2193"/>
            <p:cNvSpPr>
              <a:spLocks noChangeArrowheads="1"/>
            </p:cNvSpPr>
            <p:nvPr/>
          </p:nvSpPr>
          <p:spPr bwMode="auto">
            <a:xfrm>
              <a:off x="1650"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6290" name="Freeform 2194"/>
            <p:cNvSpPr>
              <a:spLocks noChangeArrowheads="1"/>
            </p:cNvSpPr>
            <p:nvPr/>
          </p:nvSpPr>
          <p:spPr bwMode="auto">
            <a:xfrm>
              <a:off x="1650" y="1443"/>
              <a:ext cx="124" cy="39"/>
            </a:xfrm>
            <a:custGeom>
              <a:avLst/>
              <a:gdLst/>
              <a:ahLst/>
              <a:cxnLst>
                <a:cxn ang="0">
                  <a:pos x="0" y="0"/>
                </a:cxn>
                <a:cxn ang="0">
                  <a:pos x="113" y="0"/>
                </a:cxn>
                <a:cxn ang="0">
                  <a:pos x="113" y="36"/>
                </a:cxn>
                <a:cxn ang="0">
                  <a:pos x="0" y="36"/>
                </a:cxn>
                <a:cxn ang="0">
                  <a:pos x="0" y="0"/>
                </a:cxn>
                <a:cxn ang="0">
                  <a:pos x="0" y="0"/>
                </a:cxn>
                <a:cxn ang="0">
                  <a:pos x="111" y="0"/>
                </a:cxn>
                <a:cxn ang="0">
                  <a:pos x="111" y="36"/>
                </a:cxn>
                <a:cxn ang="0">
                  <a:pos x="0" y="36"/>
                </a:cxn>
                <a:cxn ang="0">
                  <a:pos x="0" y="0"/>
                </a:cxn>
              </a:cxnLst>
              <a:rect l="0" t="0" r="r" b="b"/>
              <a:pathLst>
                <a:path w="113" h="36">
                  <a:moveTo>
                    <a:pt x="0" y="0"/>
                  </a:moveTo>
                  <a:lnTo>
                    <a:pt x="113" y="0"/>
                  </a:lnTo>
                  <a:lnTo>
                    <a:pt x="113" y="36"/>
                  </a:lnTo>
                  <a:lnTo>
                    <a:pt x="0" y="36"/>
                  </a:lnTo>
                  <a:lnTo>
                    <a:pt x="0" y="0"/>
                  </a:lnTo>
                  <a:close/>
                  <a:moveTo>
                    <a:pt x="0" y="0"/>
                  </a:moveTo>
                  <a:lnTo>
                    <a:pt x="111" y="0"/>
                  </a:lnTo>
                  <a:lnTo>
                    <a:pt x="111"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6291" name="Freeform 2195"/>
            <p:cNvSpPr>
              <a:spLocks noChangeArrowheads="1"/>
            </p:cNvSpPr>
            <p:nvPr/>
          </p:nvSpPr>
          <p:spPr bwMode="auto">
            <a:xfrm>
              <a:off x="1650" y="1443"/>
              <a:ext cx="122" cy="39"/>
            </a:xfrm>
            <a:custGeom>
              <a:avLst/>
              <a:gdLst/>
              <a:ahLst/>
              <a:cxnLst>
                <a:cxn ang="0">
                  <a:pos x="0" y="0"/>
                </a:cxn>
                <a:cxn ang="0">
                  <a:pos x="111" y="0"/>
                </a:cxn>
                <a:cxn ang="0">
                  <a:pos x="111" y="36"/>
                </a:cxn>
                <a:cxn ang="0">
                  <a:pos x="0" y="36"/>
                </a:cxn>
                <a:cxn ang="0">
                  <a:pos x="0" y="0"/>
                </a:cxn>
                <a:cxn ang="0">
                  <a:pos x="0" y="0"/>
                </a:cxn>
                <a:cxn ang="0">
                  <a:pos x="109" y="0"/>
                </a:cxn>
                <a:cxn ang="0">
                  <a:pos x="109" y="36"/>
                </a:cxn>
                <a:cxn ang="0">
                  <a:pos x="0" y="36"/>
                </a:cxn>
                <a:cxn ang="0">
                  <a:pos x="0" y="0"/>
                </a:cxn>
              </a:cxnLst>
              <a:rect l="0" t="0" r="r" b="b"/>
              <a:pathLst>
                <a:path w="111" h="36">
                  <a:moveTo>
                    <a:pt x="0" y="0"/>
                  </a:moveTo>
                  <a:lnTo>
                    <a:pt x="111" y="0"/>
                  </a:lnTo>
                  <a:lnTo>
                    <a:pt x="111" y="36"/>
                  </a:lnTo>
                  <a:lnTo>
                    <a:pt x="0" y="36"/>
                  </a:lnTo>
                  <a:lnTo>
                    <a:pt x="0" y="0"/>
                  </a:lnTo>
                  <a:close/>
                  <a:moveTo>
                    <a:pt x="0" y="0"/>
                  </a:moveTo>
                  <a:lnTo>
                    <a:pt x="109" y="0"/>
                  </a:lnTo>
                  <a:lnTo>
                    <a:pt x="109"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6292" name="Freeform 2196"/>
            <p:cNvSpPr>
              <a:spLocks noChangeArrowheads="1"/>
            </p:cNvSpPr>
            <p:nvPr/>
          </p:nvSpPr>
          <p:spPr bwMode="auto">
            <a:xfrm>
              <a:off x="1650" y="1443"/>
              <a:ext cx="119" cy="39"/>
            </a:xfrm>
            <a:custGeom>
              <a:avLst/>
              <a:gdLst/>
              <a:ahLst/>
              <a:cxnLst>
                <a:cxn ang="0">
                  <a:pos x="0" y="0"/>
                </a:cxn>
                <a:cxn ang="0">
                  <a:pos x="109" y="0"/>
                </a:cxn>
                <a:cxn ang="0">
                  <a:pos x="109" y="36"/>
                </a:cxn>
                <a:cxn ang="0">
                  <a:pos x="0" y="36"/>
                </a:cxn>
                <a:cxn ang="0">
                  <a:pos x="0" y="0"/>
                </a:cxn>
                <a:cxn ang="0">
                  <a:pos x="0" y="0"/>
                </a:cxn>
                <a:cxn ang="0">
                  <a:pos x="107" y="0"/>
                </a:cxn>
                <a:cxn ang="0">
                  <a:pos x="107" y="36"/>
                </a:cxn>
                <a:cxn ang="0">
                  <a:pos x="0" y="36"/>
                </a:cxn>
                <a:cxn ang="0">
                  <a:pos x="0" y="0"/>
                </a:cxn>
              </a:cxnLst>
              <a:rect l="0" t="0" r="r" b="b"/>
              <a:pathLst>
                <a:path w="109" h="36">
                  <a:moveTo>
                    <a:pt x="0" y="0"/>
                  </a:moveTo>
                  <a:lnTo>
                    <a:pt x="109" y="0"/>
                  </a:lnTo>
                  <a:lnTo>
                    <a:pt x="109" y="36"/>
                  </a:lnTo>
                  <a:lnTo>
                    <a:pt x="0" y="36"/>
                  </a:lnTo>
                  <a:lnTo>
                    <a:pt x="0" y="0"/>
                  </a:lnTo>
                  <a:close/>
                  <a:moveTo>
                    <a:pt x="0" y="0"/>
                  </a:moveTo>
                  <a:lnTo>
                    <a:pt x="107" y="0"/>
                  </a:lnTo>
                  <a:lnTo>
                    <a:pt x="107"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6293" name="Freeform 2197"/>
            <p:cNvSpPr>
              <a:spLocks noChangeArrowheads="1"/>
            </p:cNvSpPr>
            <p:nvPr/>
          </p:nvSpPr>
          <p:spPr bwMode="auto">
            <a:xfrm>
              <a:off x="1650" y="1443"/>
              <a:ext cx="117" cy="39"/>
            </a:xfrm>
            <a:custGeom>
              <a:avLst/>
              <a:gdLst/>
              <a:ahLst/>
              <a:cxnLst>
                <a:cxn ang="0">
                  <a:pos x="0" y="0"/>
                </a:cxn>
                <a:cxn ang="0">
                  <a:pos x="107" y="0"/>
                </a:cxn>
                <a:cxn ang="0">
                  <a:pos x="107" y="36"/>
                </a:cxn>
                <a:cxn ang="0">
                  <a:pos x="0" y="36"/>
                </a:cxn>
                <a:cxn ang="0">
                  <a:pos x="0" y="0"/>
                </a:cxn>
                <a:cxn ang="0">
                  <a:pos x="0" y="0"/>
                </a:cxn>
                <a:cxn ang="0">
                  <a:pos x="105" y="0"/>
                </a:cxn>
                <a:cxn ang="0">
                  <a:pos x="105" y="36"/>
                </a:cxn>
                <a:cxn ang="0">
                  <a:pos x="0" y="36"/>
                </a:cxn>
                <a:cxn ang="0">
                  <a:pos x="0" y="0"/>
                </a:cxn>
              </a:cxnLst>
              <a:rect l="0" t="0" r="r" b="b"/>
              <a:pathLst>
                <a:path w="107" h="36">
                  <a:moveTo>
                    <a:pt x="0" y="0"/>
                  </a:moveTo>
                  <a:lnTo>
                    <a:pt x="107" y="0"/>
                  </a:lnTo>
                  <a:lnTo>
                    <a:pt x="107" y="36"/>
                  </a:lnTo>
                  <a:lnTo>
                    <a:pt x="0" y="36"/>
                  </a:lnTo>
                  <a:lnTo>
                    <a:pt x="0" y="0"/>
                  </a:lnTo>
                  <a:close/>
                  <a:moveTo>
                    <a:pt x="0" y="0"/>
                  </a:moveTo>
                  <a:lnTo>
                    <a:pt x="105" y="0"/>
                  </a:lnTo>
                  <a:lnTo>
                    <a:pt x="105"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6294" name="Freeform 2198"/>
            <p:cNvSpPr>
              <a:spLocks noChangeArrowheads="1"/>
            </p:cNvSpPr>
            <p:nvPr/>
          </p:nvSpPr>
          <p:spPr bwMode="auto">
            <a:xfrm>
              <a:off x="1650" y="1443"/>
              <a:ext cx="115" cy="39"/>
            </a:xfrm>
            <a:custGeom>
              <a:avLst/>
              <a:gdLst/>
              <a:ahLst/>
              <a:cxnLst>
                <a:cxn ang="0">
                  <a:pos x="0" y="0"/>
                </a:cxn>
                <a:cxn ang="0">
                  <a:pos x="105" y="0"/>
                </a:cxn>
                <a:cxn ang="0">
                  <a:pos x="105" y="36"/>
                </a:cxn>
                <a:cxn ang="0">
                  <a:pos x="0" y="36"/>
                </a:cxn>
                <a:cxn ang="0">
                  <a:pos x="0" y="0"/>
                </a:cxn>
                <a:cxn ang="0">
                  <a:pos x="0" y="0"/>
                </a:cxn>
                <a:cxn ang="0">
                  <a:pos x="103" y="0"/>
                </a:cxn>
                <a:cxn ang="0">
                  <a:pos x="103" y="36"/>
                </a:cxn>
                <a:cxn ang="0">
                  <a:pos x="0" y="36"/>
                </a:cxn>
                <a:cxn ang="0">
                  <a:pos x="0" y="0"/>
                </a:cxn>
              </a:cxnLst>
              <a:rect l="0" t="0" r="r" b="b"/>
              <a:pathLst>
                <a:path w="105" h="36">
                  <a:moveTo>
                    <a:pt x="0" y="0"/>
                  </a:moveTo>
                  <a:lnTo>
                    <a:pt x="105" y="0"/>
                  </a:lnTo>
                  <a:lnTo>
                    <a:pt x="105" y="36"/>
                  </a:lnTo>
                  <a:lnTo>
                    <a:pt x="0" y="36"/>
                  </a:lnTo>
                  <a:lnTo>
                    <a:pt x="0" y="0"/>
                  </a:lnTo>
                  <a:close/>
                  <a:moveTo>
                    <a:pt x="0" y="0"/>
                  </a:moveTo>
                  <a:lnTo>
                    <a:pt x="103" y="0"/>
                  </a:lnTo>
                  <a:lnTo>
                    <a:pt x="103"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6295" name="Freeform 2199"/>
            <p:cNvSpPr>
              <a:spLocks noChangeArrowheads="1"/>
            </p:cNvSpPr>
            <p:nvPr/>
          </p:nvSpPr>
          <p:spPr bwMode="auto">
            <a:xfrm>
              <a:off x="1650" y="1443"/>
              <a:ext cx="113" cy="39"/>
            </a:xfrm>
            <a:custGeom>
              <a:avLst/>
              <a:gdLst/>
              <a:ahLst/>
              <a:cxnLst>
                <a:cxn ang="0">
                  <a:pos x="0" y="0"/>
                </a:cxn>
                <a:cxn ang="0">
                  <a:pos x="103" y="0"/>
                </a:cxn>
                <a:cxn ang="0">
                  <a:pos x="103" y="36"/>
                </a:cxn>
                <a:cxn ang="0">
                  <a:pos x="0" y="36"/>
                </a:cxn>
                <a:cxn ang="0">
                  <a:pos x="0" y="0"/>
                </a:cxn>
                <a:cxn ang="0">
                  <a:pos x="0" y="0"/>
                </a:cxn>
                <a:cxn ang="0">
                  <a:pos x="101" y="0"/>
                </a:cxn>
                <a:cxn ang="0">
                  <a:pos x="101" y="36"/>
                </a:cxn>
                <a:cxn ang="0">
                  <a:pos x="0" y="36"/>
                </a:cxn>
                <a:cxn ang="0">
                  <a:pos x="0" y="0"/>
                </a:cxn>
              </a:cxnLst>
              <a:rect l="0" t="0" r="r" b="b"/>
              <a:pathLst>
                <a:path w="103" h="36">
                  <a:moveTo>
                    <a:pt x="0" y="0"/>
                  </a:moveTo>
                  <a:lnTo>
                    <a:pt x="103" y="0"/>
                  </a:lnTo>
                  <a:lnTo>
                    <a:pt x="103" y="36"/>
                  </a:lnTo>
                  <a:lnTo>
                    <a:pt x="0" y="36"/>
                  </a:lnTo>
                  <a:lnTo>
                    <a:pt x="0" y="0"/>
                  </a:lnTo>
                  <a:close/>
                  <a:moveTo>
                    <a:pt x="0" y="0"/>
                  </a:moveTo>
                  <a:lnTo>
                    <a:pt x="101" y="0"/>
                  </a:lnTo>
                  <a:lnTo>
                    <a:pt x="101"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6296" name="Freeform 2200"/>
            <p:cNvSpPr>
              <a:spLocks noChangeArrowheads="1"/>
            </p:cNvSpPr>
            <p:nvPr/>
          </p:nvSpPr>
          <p:spPr bwMode="auto">
            <a:xfrm>
              <a:off x="1650" y="1443"/>
              <a:ext cx="111" cy="39"/>
            </a:xfrm>
            <a:custGeom>
              <a:avLst/>
              <a:gdLst/>
              <a:ahLst/>
              <a:cxnLst>
                <a:cxn ang="0">
                  <a:pos x="0" y="0"/>
                </a:cxn>
                <a:cxn ang="0">
                  <a:pos x="101" y="0"/>
                </a:cxn>
                <a:cxn ang="0">
                  <a:pos x="101" y="36"/>
                </a:cxn>
                <a:cxn ang="0">
                  <a:pos x="0" y="36"/>
                </a:cxn>
                <a:cxn ang="0">
                  <a:pos x="0" y="0"/>
                </a:cxn>
                <a:cxn ang="0">
                  <a:pos x="0" y="0"/>
                </a:cxn>
                <a:cxn ang="0">
                  <a:pos x="99" y="0"/>
                </a:cxn>
                <a:cxn ang="0">
                  <a:pos x="99" y="36"/>
                </a:cxn>
                <a:cxn ang="0">
                  <a:pos x="0" y="36"/>
                </a:cxn>
                <a:cxn ang="0">
                  <a:pos x="0" y="0"/>
                </a:cxn>
              </a:cxnLst>
              <a:rect l="0" t="0" r="r" b="b"/>
              <a:pathLst>
                <a:path w="101" h="36">
                  <a:moveTo>
                    <a:pt x="0" y="0"/>
                  </a:moveTo>
                  <a:lnTo>
                    <a:pt x="101" y="0"/>
                  </a:lnTo>
                  <a:lnTo>
                    <a:pt x="101" y="36"/>
                  </a:lnTo>
                  <a:lnTo>
                    <a:pt x="0" y="36"/>
                  </a:lnTo>
                  <a:lnTo>
                    <a:pt x="0" y="0"/>
                  </a:lnTo>
                  <a:close/>
                  <a:moveTo>
                    <a:pt x="0" y="0"/>
                  </a:moveTo>
                  <a:lnTo>
                    <a:pt x="99" y="0"/>
                  </a:lnTo>
                  <a:lnTo>
                    <a:pt x="99"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6297" name="Freeform 2201"/>
            <p:cNvSpPr>
              <a:spLocks noChangeArrowheads="1"/>
            </p:cNvSpPr>
            <p:nvPr/>
          </p:nvSpPr>
          <p:spPr bwMode="auto">
            <a:xfrm>
              <a:off x="1650" y="1443"/>
              <a:ext cx="108" cy="39"/>
            </a:xfrm>
            <a:custGeom>
              <a:avLst/>
              <a:gdLst/>
              <a:ahLst/>
              <a:cxnLst>
                <a:cxn ang="0">
                  <a:pos x="0" y="0"/>
                </a:cxn>
                <a:cxn ang="0">
                  <a:pos x="99" y="0"/>
                </a:cxn>
                <a:cxn ang="0">
                  <a:pos x="99" y="36"/>
                </a:cxn>
                <a:cxn ang="0">
                  <a:pos x="0" y="36"/>
                </a:cxn>
                <a:cxn ang="0">
                  <a:pos x="0" y="0"/>
                </a:cxn>
                <a:cxn ang="0">
                  <a:pos x="0" y="0"/>
                </a:cxn>
                <a:cxn ang="0">
                  <a:pos x="98" y="0"/>
                </a:cxn>
                <a:cxn ang="0">
                  <a:pos x="98" y="36"/>
                </a:cxn>
                <a:cxn ang="0">
                  <a:pos x="0" y="36"/>
                </a:cxn>
                <a:cxn ang="0">
                  <a:pos x="0" y="0"/>
                </a:cxn>
              </a:cxnLst>
              <a:rect l="0" t="0" r="r" b="b"/>
              <a:pathLst>
                <a:path w="99" h="36">
                  <a:moveTo>
                    <a:pt x="0" y="0"/>
                  </a:moveTo>
                  <a:lnTo>
                    <a:pt x="99" y="0"/>
                  </a:lnTo>
                  <a:lnTo>
                    <a:pt x="99"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6298" name="Freeform 2202"/>
            <p:cNvSpPr>
              <a:spLocks noChangeArrowheads="1"/>
            </p:cNvSpPr>
            <p:nvPr/>
          </p:nvSpPr>
          <p:spPr bwMode="auto">
            <a:xfrm>
              <a:off x="1650"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6299" name="Freeform 2203"/>
            <p:cNvSpPr>
              <a:spLocks noChangeArrowheads="1"/>
            </p:cNvSpPr>
            <p:nvPr/>
          </p:nvSpPr>
          <p:spPr bwMode="auto">
            <a:xfrm>
              <a:off x="1650"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6300" name="Freeform 2204"/>
            <p:cNvSpPr>
              <a:spLocks noChangeArrowheads="1"/>
            </p:cNvSpPr>
            <p:nvPr/>
          </p:nvSpPr>
          <p:spPr bwMode="auto">
            <a:xfrm>
              <a:off x="1650"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6301" name="Freeform 2205"/>
            <p:cNvSpPr>
              <a:spLocks noChangeArrowheads="1"/>
            </p:cNvSpPr>
            <p:nvPr/>
          </p:nvSpPr>
          <p:spPr bwMode="auto">
            <a:xfrm>
              <a:off x="1650"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6302" name="Freeform 2206"/>
            <p:cNvSpPr>
              <a:spLocks noChangeArrowheads="1"/>
            </p:cNvSpPr>
            <p:nvPr/>
          </p:nvSpPr>
          <p:spPr bwMode="auto">
            <a:xfrm>
              <a:off x="1650" y="1443"/>
              <a:ext cx="98" cy="39"/>
            </a:xfrm>
            <a:custGeom>
              <a:avLst/>
              <a:gdLst/>
              <a:ahLst/>
              <a:cxnLst>
                <a:cxn ang="0">
                  <a:pos x="0" y="0"/>
                </a:cxn>
                <a:cxn ang="0">
                  <a:pos x="90" y="0"/>
                </a:cxn>
                <a:cxn ang="0">
                  <a:pos x="90" y="36"/>
                </a:cxn>
                <a:cxn ang="0">
                  <a:pos x="0" y="36"/>
                </a:cxn>
                <a:cxn ang="0">
                  <a:pos x="0" y="0"/>
                </a:cxn>
                <a:cxn ang="0">
                  <a:pos x="0" y="0"/>
                </a:cxn>
                <a:cxn ang="0">
                  <a:pos x="88" y="0"/>
                </a:cxn>
                <a:cxn ang="0">
                  <a:pos x="88" y="36"/>
                </a:cxn>
                <a:cxn ang="0">
                  <a:pos x="0" y="36"/>
                </a:cxn>
                <a:cxn ang="0">
                  <a:pos x="0" y="0"/>
                </a:cxn>
              </a:cxnLst>
              <a:rect l="0" t="0" r="r" b="b"/>
              <a:pathLst>
                <a:path w="90" h="36">
                  <a:moveTo>
                    <a:pt x="0" y="0"/>
                  </a:moveTo>
                  <a:lnTo>
                    <a:pt x="90" y="0"/>
                  </a:lnTo>
                  <a:lnTo>
                    <a:pt x="90" y="36"/>
                  </a:lnTo>
                  <a:lnTo>
                    <a:pt x="0" y="36"/>
                  </a:lnTo>
                  <a:lnTo>
                    <a:pt x="0" y="0"/>
                  </a:lnTo>
                  <a:close/>
                  <a:moveTo>
                    <a:pt x="0" y="0"/>
                  </a:moveTo>
                  <a:lnTo>
                    <a:pt x="88" y="0"/>
                  </a:lnTo>
                  <a:lnTo>
                    <a:pt x="88"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6303" name="Freeform 2207"/>
            <p:cNvSpPr>
              <a:spLocks noChangeArrowheads="1"/>
            </p:cNvSpPr>
            <p:nvPr/>
          </p:nvSpPr>
          <p:spPr bwMode="auto">
            <a:xfrm>
              <a:off x="1650" y="1443"/>
              <a:ext cx="96" cy="39"/>
            </a:xfrm>
            <a:custGeom>
              <a:avLst/>
              <a:gdLst/>
              <a:ahLst/>
              <a:cxnLst>
                <a:cxn ang="0">
                  <a:pos x="0" y="0"/>
                </a:cxn>
                <a:cxn ang="0">
                  <a:pos x="88" y="0"/>
                </a:cxn>
                <a:cxn ang="0">
                  <a:pos x="88" y="36"/>
                </a:cxn>
                <a:cxn ang="0">
                  <a:pos x="0" y="36"/>
                </a:cxn>
                <a:cxn ang="0">
                  <a:pos x="0" y="0"/>
                </a:cxn>
                <a:cxn ang="0">
                  <a:pos x="0" y="0"/>
                </a:cxn>
                <a:cxn ang="0">
                  <a:pos x="86" y="0"/>
                </a:cxn>
                <a:cxn ang="0">
                  <a:pos x="86" y="36"/>
                </a:cxn>
                <a:cxn ang="0">
                  <a:pos x="0" y="36"/>
                </a:cxn>
                <a:cxn ang="0">
                  <a:pos x="0" y="0"/>
                </a:cxn>
              </a:cxnLst>
              <a:rect l="0" t="0" r="r" b="b"/>
              <a:pathLst>
                <a:path w="88" h="36">
                  <a:moveTo>
                    <a:pt x="0" y="0"/>
                  </a:moveTo>
                  <a:lnTo>
                    <a:pt x="88" y="0"/>
                  </a:lnTo>
                  <a:lnTo>
                    <a:pt x="88" y="36"/>
                  </a:lnTo>
                  <a:lnTo>
                    <a:pt x="0" y="36"/>
                  </a:lnTo>
                  <a:lnTo>
                    <a:pt x="0" y="0"/>
                  </a:lnTo>
                  <a:close/>
                  <a:moveTo>
                    <a:pt x="0" y="0"/>
                  </a:moveTo>
                  <a:lnTo>
                    <a:pt x="86" y="0"/>
                  </a:lnTo>
                  <a:lnTo>
                    <a:pt x="86"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6304" name="Freeform 2208"/>
            <p:cNvSpPr>
              <a:spLocks noChangeArrowheads="1"/>
            </p:cNvSpPr>
            <p:nvPr/>
          </p:nvSpPr>
          <p:spPr bwMode="auto">
            <a:xfrm>
              <a:off x="1650" y="1443"/>
              <a:ext cx="94" cy="39"/>
            </a:xfrm>
            <a:custGeom>
              <a:avLst/>
              <a:gdLst/>
              <a:ahLst/>
              <a:cxnLst>
                <a:cxn ang="0">
                  <a:pos x="0" y="0"/>
                </a:cxn>
                <a:cxn ang="0">
                  <a:pos x="86" y="0"/>
                </a:cxn>
                <a:cxn ang="0">
                  <a:pos x="86" y="36"/>
                </a:cxn>
                <a:cxn ang="0">
                  <a:pos x="0" y="36"/>
                </a:cxn>
                <a:cxn ang="0">
                  <a:pos x="0" y="0"/>
                </a:cxn>
                <a:cxn ang="0">
                  <a:pos x="0" y="0"/>
                </a:cxn>
                <a:cxn ang="0">
                  <a:pos x="84" y="0"/>
                </a:cxn>
                <a:cxn ang="0">
                  <a:pos x="84" y="36"/>
                </a:cxn>
                <a:cxn ang="0">
                  <a:pos x="0" y="36"/>
                </a:cxn>
                <a:cxn ang="0">
                  <a:pos x="0" y="0"/>
                </a:cxn>
              </a:cxnLst>
              <a:rect l="0" t="0" r="r" b="b"/>
              <a:pathLst>
                <a:path w="86" h="36">
                  <a:moveTo>
                    <a:pt x="0" y="0"/>
                  </a:moveTo>
                  <a:lnTo>
                    <a:pt x="86" y="0"/>
                  </a:lnTo>
                  <a:lnTo>
                    <a:pt x="86" y="36"/>
                  </a:lnTo>
                  <a:lnTo>
                    <a:pt x="0" y="36"/>
                  </a:lnTo>
                  <a:lnTo>
                    <a:pt x="0" y="0"/>
                  </a:lnTo>
                  <a:close/>
                  <a:moveTo>
                    <a:pt x="0" y="0"/>
                  </a:moveTo>
                  <a:lnTo>
                    <a:pt x="84" y="0"/>
                  </a:lnTo>
                  <a:lnTo>
                    <a:pt x="84"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6305" name="Freeform 2209"/>
            <p:cNvSpPr>
              <a:spLocks noChangeArrowheads="1"/>
            </p:cNvSpPr>
            <p:nvPr/>
          </p:nvSpPr>
          <p:spPr bwMode="auto">
            <a:xfrm>
              <a:off x="1650" y="1443"/>
              <a:ext cx="92" cy="39"/>
            </a:xfrm>
            <a:custGeom>
              <a:avLst/>
              <a:gdLst/>
              <a:ahLst/>
              <a:cxnLst>
                <a:cxn ang="0">
                  <a:pos x="0" y="0"/>
                </a:cxn>
                <a:cxn ang="0">
                  <a:pos x="84" y="0"/>
                </a:cxn>
                <a:cxn ang="0">
                  <a:pos x="84" y="36"/>
                </a:cxn>
                <a:cxn ang="0">
                  <a:pos x="0" y="36"/>
                </a:cxn>
                <a:cxn ang="0">
                  <a:pos x="0" y="0"/>
                </a:cxn>
                <a:cxn ang="0">
                  <a:pos x="0" y="0"/>
                </a:cxn>
                <a:cxn ang="0">
                  <a:pos x="82" y="0"/>
                </a:cxn>
                <a:cxn ang="0">
                  <a:pos x="82" y="36"/>
                </a:cxn>
                <a:cxn ang="0">
                  <a:pos x="0" y="36"/>
                </a:cxn>
                <a:cxn ang="0">
                  <a:pos x="0" y="0"/>
                </a:cxn>
              </a:cxnLst>
              <a:rect l="0" t="0" r="r" b="b"/>
              <a:pathLst>
                <a:path w="84" h="36">
                  <a:moveTo>
                    <a:pt x="0" y="0"/>
                  </a:moveTo>
                  <a:lnTo>
                    <a:pt x="84" y="0"/>
                  </a:lnTo>
                  <a:lnTo>
                    <a:pt x="84" y="36"/>
                  </a:lnTo>
                  <a:lnTo>
                    <a:pt x="0" y="36"/>
                  </a:lnTo>
                  <a:lnTo>
                    <a:pt x="0" y="0"/>
                  </a:lnTo>
                  <a:close/>
                  <a:moveTo>
                    <a:pt x="0" y="0"/>
                  </a:moveTo>
                  <a:lnTo>
                    <a:pt x="82" y="0"/>
                  </a:lnTo>
                  <a:lnTo>
                    <a:pt x="82"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6306" name="Freeform 2210"/>
            <p:cNvSpPr>
              <a:spLocks noChangeArrowheads="1"/>
            </p:cNvSpPr>
            <p:nvPr/>
          </p:nvSpPr>
          <p:spPr bwMode="auto">
            <a:xfrm>
              <a:off x="1650" y="1443"/>
              <a:ext cx="89" cy="39"/>
            </a:xfrm>
            <a:custGeom>
              <a:avLst/>
              <a:gdLst/>
              <a:ahLst/>
              <a:cxnLst>
                <a:cxn ang="0">
                  <a:pos x="0" y="0"/>
                </a:cxn>
                <a:cxn ang="0">
                  <a:pos x="82" y="0"/>
                </a:cxn>
                <a:cxn ang="0">
                  <a:pos x="82" y="36"/>
                </a:cxn>
                <a:cxn ang="0">
                  <a:pos x="0" y="36"/>
                </a:cxn>
                <a:cxn ang="0">
                  <a:pos x="0" y="0"/>
                </a:cxn>
                <a:cxn ang="0">
                  <a:pos x="0" y="0"/>
                </a:cxn>
                <a:cxn ang="0">
                  <a:pos x="80" y="0"/>
                </a:cxn>
                <a:cxn ang="0">
                  <a:pos x="80" y="36"/>
                </a:cxn>
                <a:cxn ang="0">
                  <a:pos x="0" y="36"/>
                </a:cxn>
                <a:cxn ang="0">
                  <a:pos x="0" y="0"/>
                </a:cxn>
              </a:cxnLst>
              <a:rect l="0" t="0" r="r" b="b"/>
              <a:pathLst>
                <a:path w="82" h="36">
                  <a:moveTo>
                    <a:pt x="0" y="0"/>
                  </a:moveTo>
                  <a:lnTo>
                    <a:pt x="82" y="0"/>
                  </a:lnTo>
                  <a:lnTo>
                    <a:pt x="82" y="36"/>
                  </a:lnTo>
                  <a:lnTo>
                    <a:pt x="0" y="36"/>
                  </a:lnTo>
                  <a:lnTo>
                    <a:pt x="0" y="0"/>
                  </a:lnTo>
                  <a:close/>
                  <a:moveTo>
                    <a:pt x="0" y="0"/>
                  </a:moveTo>
                  <a:lnTo>
                    <a:pt x="80" y="0"/>
                  </a:lnTo>
                  <a:lnTo>
                    <a:pt x="80"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6307" name="Freeform 2211"/>
            <p:cNvSpPr>
              <a:spLocks noChangeArrowheads="1"/>
            </p:cNvSpPr>
            <p:nvPr/>
          </p:nvSpPr>
          <p:spPr bwMode="auto">
            <a:xfrm>
              <a:off x="1650" y="1443"/>
              <a:ext cx="87" cy="39"/>
            </a:xfrm>
            <a:custGeom>
              <a:avLst/>
              <a:gdLst/>
              <a:ahLst/>
              <a:cxnLst>
                <a:cxn ang="0">
                  <a:pos x="0" y="0"/>
                </a:cxn>
                <a:cxn ang="0">
                  <a:pos x="80" y="0"/>
                </a:cxn>
                <a:cxn ang="0">
                  <a:pos x="80" y="36"/>
                </a:cxn>
                <a:cxn ang="0">
                  <a:pos x="0" y="36"/>
                </a:cxn>
                <a:cxn ang="0">
                  <a:pos x="0" y="0"/>
                </a:cxn>
                <a:cxn ang="0">
                  <a:pos x="0" y="0"/>
                </a:cxn>
                <a:cxn ang="0">
                  <a:pos x="78" y="0"/>
                </a:cxn>
                <a:cxn ang="0">
                  <a:pos x="78" y="36"/>
                </a:cxn>
                <a:cxn ang="0">
                  <a:pos x="0" y="36"/>
                </a:cxn>
                <a:cxn ang="0">
                  <a:pos x="0" y="0"/>
                </a:cxn>
              </a:cxnLst>
              <a:rect l="0" t="0" r="r" b="b"/>
              <a:pathLst>
                <a:path w="80" h="36">
                  <a:moveTo>
                    <a:pt x="0" y="0"/>
                  </a:moveTo>
                  <a:lnTo>
                    <a:pt x="80" y="0"/>
                  </a:lnTo>
                  <a:lnTo>
                    <a:pt x="80" y="36"/>
                  </a:lnTo>
                  <a:lnTo>
                    <a:pt x="0" y="36"/>
                  </a:lnTo>
                  <a:lnTo>
                    <a:pt x="0" y="0"/>
                  </a:lnTo>
                  <a:close/>
                  <a:moveTo>
                    <a:pt x="0" y="0"/>
                  </a:moveTo>
                  <a:lnTo>
                    <a:pt x="78" y="0"/>
                  </a:lnTo>
                  <a:lnTo>
                    <a:pt x="78"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6308" name="Freeform 2212"/>
            <p:cNvSpPr>
              <a:spLocks noChangeArrowheads="1"/>
            </p:cNvSpPr>
            <p:nvPr/>
          </p:nvSpPr>
          <p:spPr bwMode="auto">
            <a:xfrm>
              <a:off x="1650" y="1443"/>
              <a:ext cx="85" cy="39"/>
            </a:xfrm>
            <a:custGeom>
              <a:avLst/>
              <a:gdLst/>
              <a:ahLst/>
              <a:cxnLst>
                <a:cxn ang="0">
                  <a:pos x="0" y="0"/>
                </a:cxn>
                <a:cxn ang="0">
                  <a:pos x="78" y="0"/>
                </a:cxn>
                <a:cxn ang="0">
                  <a:pos x="78" y="36"/>
                </a:cxn>
                <a:cxn ang="0">
                  <a:pos x="0" y="36"/>
                </a:cxn>
                <a:cxn ang="0">
                  <a:pos x="0" y="0"/>
                </a:cxn>
                <a:cxn ang="0">
                  <a:pos x="0" y="0"/>
                </a:cxn>
                <a:cxn ang="0">
                  <a:pos x="76" y="0"/>
                </a:cxn>
                <a:cxn ang="0">
                  <a:pos x="76" y="36"/>
                </a:cxn>
                <a:cxn ang="0">
                  <a:pos x="0" y="36"/>
                </a:cxn>
                <a:cxn ang="0">
                  <a:pos x="0" y="0"/>
                </a:cxn>
              </a:cxnLst>
              <a:rect l="0" t="0" r="r" b="b"/>
              <a:pathLst>
                <a:path w="78" h="36">
                  <a:moveTo>
                    <a:pt x="0" y="0"/>
                  </a:moveTo>
                  <a:lnTo>
                    <a:pt x="78" y="0"/>
                  </a:lnTo>
                  <a:lnTo>
                    <a:pt x="78" y="36"/>
                  </a:lnTo>
                  <a:lnTo>
                    <a:pt x="0" y="36"/>
                  </a:lnTo>
                  <a:lnTo>
                    <a:pt x="0" y="0"/>
                  </a:lnTo>
                  <a:close/>
                  <a:moveTo>
                    <a:pt x="0" y="0"/>
                  </a:moveTo>
                  <a:lnTo>
                    <a:pt x="76" y="0"/>
                  </a:lnTo>
                  <a:lnTo>
                    <a:pt x="76"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6309" name="Freeform 2213"/>
            <p:cNvSpPr>
              <a:spLocks noChangeArrowheads="1"/>
            </p:cNvSpPr>
            <p:nvPr/>
          </p:nvSpPr>
          <p:spPr bwMode="auto">
            <a:xfrm>
              <a:off x="1650" y="1443"/>
              <a:ext cx="83" cy="39"/>
            </a:xfrm>
            <a:custGeom>
              <a:avLst/>
              <a:gdLst/>
              <a:ahLst/>
              <a:cxnLst>
                <a:cxn ang="0">
                  <a:pos x="0" y="0"/>
                </a:cxn>
                <a:cxn ang="0">
                  <a:pos x="76" y="0"/>
                </a:cxn>
                <a:cxn ang="0">
                  <a:pos x="76" y="36"/>
                </a:cxn>
                <a:cxn ang="0">
                  <a:pos x="0" y="36"/>
                </a:cxn>
                <a:cxn ang="0">
                  <a:pos x="0" y="0"/>
                </a:cxn>
                <a:cxn ang="0">
                  <a:pos x="0" y="0"/>
                </a:cxn>
                <a:cxn ang="0">
                  <a:pos x="74" y="0"/>
                </a:cxn>
                <a:cxn ang="0">
                  <a:pos x="74" y="36"/>
                </a:cxn>
                <a:cxn ang="0">
                  <a:pos x="0" y="36"/>
                </a:cxn>
                <a:cxn ang="0">
                  <a:pos x="0" y="0"/>
                </a:cxn>
              </a:cxnLst>
              <a:rect l="0" t="0" r="r" b="b"/>
              <a:pathLst>
                <a:path w="76" h="36">
                  <a:moveTo>
                    <a:pt x="0" y="0"/>
                  </a:moveTo>
                  <a:lnTo>
                    <a:pt x="76" y="0"/>
                  </a:lnTo>
                  <a:lnTo>
                    <a:pt x="76" y="36"/>
                  </a:lnTo>
                  <a:lnTo>
                    <a:pt x="0" y="36"/>
                  </a:lnTo>
                  <a:lnTo>
                    <a:pt x="0" y="0"/>
                  </a:lnTo>
                  <a:close/>
                  <a:moveTo>
                    <a:pt x="0" y="0"/>
                  </a:moveTo>
                  <a:lnTo>
                    <a:pt x="74" y="0"/>
                  </a:lnTo>
                  <a:lnTo>
                    <a:pt x="74"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6310" name="Freeform 2214"/>
            <p:cNvSpPr>
              <a:spLocks noChangeArrowheads="1"/>
            </p:cNvSpPr>
            <p:nvPr/>
          </p:nvSpPr>
          <p:spPr bwMode="auto">
            <a:xfrm>
              <a:off x="1650" y="1443"/>
              <a:ext cx="81" cy="39"/>
            </a:xfrm>
            <a:custGeom>
              <a:avLst/>
              <a:gdLst/>
              <a:ahLst/>
              <a:cxnLst>
                <a:cxn ang="0">
                  <a:pos x="0" y="0"/>
                </a:cxn>
                <a:cxn ang="0">
                  <a:pos x="74" y="0"/>
                </a:cxn>
                <a:cxn ang="0">
                  <a:pos x="74" y="36"/>
                </a:cxn>
                <a:cxn ang="0">
                  <a:pos x="0" y="36"/>
                </a:cxn>
                <a:cxn ang="0">
                  <a:pos x="0" y="0"/>
                </a:cxn>
                <a:cxn ang="0">
                  <a:pos x="0" y="0"/>
                </a:cxn>
                <a:cxn ang="0">
                  <a:pos x="73" y="0"/>
                </a:cxn>
                <a:cxn ang="0">
                  <a:pos x="73" y="36"/>
                </a:cxn>
                <a:cxn ang="0">
                  <a:pos x="0" y="36"/>
                </a:cxn>
                <a:cxn ang="0">
                  <a:pos x="0" y="0"/>
                </a:cxn>
              </a:cxnLst>
              <a:rect l="0" t="0" r="r" b="b"/>
              <a:pathLst>
                <a:path w="74" h="36">
                  <a:moveTo>
                    <a:pt x="0" y="0"/>
                  </a:moveTo>
                  <a:lnTo>
                    <a:pt x="74" y="0"/>
                  </a:lnTo>
                  <a:lnTo>
                    <a:pt x="74"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6311" name="Freeform 2215"/>
            <p:cNvSpPr>
              <a:spLocks noChangeArrowheads="1"/>
            </p:cNvSpPr>
            <p:nvPr/>
          </p:nvSpPr>
          <p:spPr bwMode="auto">
            <a:xfrm>
              <a:off x="1650"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6312" name="Freeform 2216"/>
            <p:cNvSpPr>
              <a:spLocks noChangeArrowheads="1"/>
            </p:cNvSpPr>
            <p:nvPr/>
          </p:nvSpPr>
          <p:spPr bwMode="auto">
            <a:xfrm>
              <a:off x="1650" y="1443"/>
              <a:ext cx="77"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6313" name="Freeform 2217"/>
            <p:cNvSpPr>
              <a:spLocks noChangeArrowheads="1"/>
            </p:cNvSpPr>
            <p:nvPr/>
          </p:nvSpPr>
          <p:spPr bwMode="auto">
            <a:xfrm>
              <a:off x="1650"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6314" name="Freeform 2218"/>
            <p:cNvSpPr>
              <a:spLocks noChangeArrowheads="1"/>
            </p:cNvSpPr>
            <p:nvPr/>
          </p:nvSpPr>
          <p:spPr bwMode="auto">
            <a:xfrm>
              <a:off x="1650"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6315" name="Freeform 2219"/>
            <p:cNvSpPr>
              <a:spLocks noChangeArrowheads="1"/>
            </p:cNvSpPr>
            <p:nvPr/>
          </p:nvSpPr>
          <p:spPr bwMode="auto">
            <a:xfrm>
              <a:off x="1650" y="1443"/>
              <a:ext cx="71" cy="39"/>
            </a:xfrm>
            <a:custGeom>
              <a:avLst/>
              <a:gdLst/>
              <a:ahLst/>
              <a:cxnLst>
                <a:cxn ang="0">
                  <a:pos x="0" y="0"/>
                </a:cxn>
                <a:cxn ang="0">
                  <a:pos x="65" y="0"/>
                </a:cxn>
                <a:cxn ang="0">
                  <a:pos x="65" y="36"/>
                </a:cxn>
                <a:cxn ang="0">
                  <a:pos x="0" y="36"/>
                </a:cxn>
                <a:cxn ang="0">
                  <a:pos x="0" y="0"/>
                </a:cxn>
                <a:cxn ang="0">
                  <a:pos x="0" y="0"/>
                </a:cxn>
                <a:cxn ang="0">
                  <a:pos x="63" y="0"/>
                </a:cxn>
                <a:cxn ang="0">
                  <a:pos x="63" y="36"/>
                </a:cxn>
                <a:cxn ang="0">
                  <a:pos x="0" y="36"/>
                </a:cxn>
                <a:cxn ang="0">
                  <a:pos x="0" y="0"/>
                </a:cxn>
              </a:cxnLst>
              <a:rect l="0" t="0" r="r" b="b"/>
              <a:pathLst>
                <a:path w="65" h="36">
                  <a:moveTo>
                    <a:pt x="0" y="0"/>
                  </a:moveTo>
                  <a:lnTo>
                    <a:pt x="65" y="0"/>
                  </a:lnTo>
                  <a:lnTo>
                    <a:pt x="65" y="36"/>
                  </a:lnTo>
                  <a:lnTo>
                    <a:pt x="0" y="36"/>
                  </a:lnTo>
                  <a:lnTo>
                    <a:pt x="0" y="0"/>
                  </a:lnTo>
                  <a:close/>
                  <a:moveTo>
                    <a:pt x="0" y="0"/>
                  </a:moveTo>
                  <a:lnTo>
                    <a:pt x="63" y="0"/>
                  </a:lnTo>
                  <a:lnTo>
                    <a:pt x="63"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6316" name="Freeform 2220"/>
            <p:cNvSpPr>
              <a:spLocks noChangeArrowheads="1"/>
            </p:cNvSpPr>
            <p:nvPr/>
          </p:nvSpPr>
          <p:spPr bwMode="auto">
            <a:xfrm>
              <a:off x="1650" y="1443"/>
              <a:ext cx="69" cy="39"/>
            </a:xfrm>
            <a:custGeom>
              <a:avLst/>
              <a:gdLst/>
              <a:ahLst/>
              <a:cxnLst>
                <a:cxn ang="0">
                  <a:pos x="0" y="0"/>
                </a:cxn>
                <a:cxn ang="0">
                  <a:pos x="63" y="0"/>
                </a:cxn>
                <a:cxn ang="0">
                  <a:pos x="63" y="36"/>
                </a:cxn>
                <a:cxn ang="0">
                  <a:pos x="0" y="36"/>
                </a:cxn>
                <a:cxn ang="0">
                  <a:pos x="0" y="0"/>
                </a:cxn>
                <a:cxn ang="0">
                  <a:pos x="0" y="0"/>
                </a:cxn>
                <a:cxn ang="0">
                  <a:pos x="61" y="0"/>
                </a:cxn>
                <a:cxn ang="0">
                  <a:pos x="61" y="36"/>
                </a:cxn>
                <a:cxn ang="0">
                  <a:pos x="0" y="36"/>
                </a:cxn>
                <a:cxn ang="0">
                  <a:pos x="0" y="0"/>
                </a:cxn>
              </a:cxnLst>
              <a:rect l="0" t="0" r="r" b="b"/>
              <a:pathLst>
                <a:path w="63" h="36">
                  <a:moveTo>
                    <a:pt x="0" y="0"/>
                  </a:moveTo>
                  <a:lnTo>
                    <a:pt x="63" y="0"/>
                  </a:lnTo>
                  <a:lnTo>
                    <a:pt x="63" y="36"/>
                  </a:lnTo>
                  <a:lnTo>
                    <a:pt x="0" y="36"/>
                  </a:lnTo>
                  <a:lnTo>
                    <a:pt x="0" y="0"/>
                  </a:lnTo>
                  <a:close/>
                  <a:moveTo>
                    <a:pt x="0" y="0"/>
                  </a:moveTo>
                  <a:lnTo>
                    <a:pt x="61" y="0"/>
                  </a:lnTo>
                  <a:lnTo>
                    <a:pt x="61"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6317" name="Freeform 2221"/>
            <p:cNvSpPr>
              <a:spLocks noChangeArrowheads="1"/>
            </p:cNvSpPr>
            <p:nvPr/>
          </p:nvSpPr>
          <p:spPr bwMode="auto">
            <a:xfrm>
              <a:off x="1650" y="1443"/>
              <a:ext cx="66" cy="39"/>
            </a:xfrm>
            <a:custGeom>
              <a:avLst/>
              <a:gdLst/>
              <a:ahLst/>
              <a:cxnLst>
                <a:cxn ang="0">
                  <a:pos x="0" y="0"/>
                </a:cxn>
                <a:cxn ang="0">
                  <a:pos x="61" y="0"/>
                </a:cxn>
                <a:cxn ang="0">
                  <a:pos x="61" y="36"/>
                </a:cxn>
                <a:cxn ang="0">
                  <a:pos x="0" y="36"/>
                </a:cxn>
                <a:cxn ang="0">
                  <a:pos x="0" y="0"/>
                </a:cxn>
                <a:cxn ang="0">
                  <a:pos x="0" y="0"/>
                </a:cxn>
                <a:cxn ang="0">
                  <a:pos x="59" y="0"/>
                </a:cxn>
                <a:cxn ang="0">
                  <a:pos x="59" y="36"/>
                </a:cxn>
                <a:cxn ang="0">
                  <a:pos x="0" y="36"/>
                </a:cxn>
                <a:cxn ang="0">
                  <a:pos x="0" y="0"/>
                </a:cxn>
              </a:cxnLst>
              <a:rect l="0" t="0" r="r" b="b"/>
              <a:pathLst>
                <a:path w="61" h="36">
                  <a:moveTo>
                    <a:pt x="0" y="0"/>
                  </a:moveTo>
                  <a:lnTo>
                    <a:pt x="61" y="0"/>
                  </a:lnTo>
                  <a:lnTo>
                    <a:pt x="61" y="36"/>
                  </a:lnTo>
                  <a:lnTo>
                    <a:pt x="0" y="36"/>
                  </a:lnTo>
                  <a:lnTo>
                    <a:pt x="0" y="0"/>
                  </a:lnTo>
                  <a:close/>
                  <a:moveTo>
                    <a:pt x="0" y="0"/>
                  </a:moveTo>
                  <a:lnTo>
                    <a:pt x="59" y="0"/>
                  </a:lnTo>
                  <a:lnTo>
                    <a:pt x="59"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6318" name="Freeform 2222"/>
            <p:cNvSpPr>
              <a:spLocks noChangeArrowheads="1"/>
            </p:cNvSpPr>
            <p:nvPr/>
          </p:nvSpPr>
          <p:spPr bwMode="auto">
            <a:xfrm>
              <a:off x="1650" y="1443"/>
              <a:ext cx="64" cy="39"/>
            </a:xfrm>
            <a:custGeom>
              <a:avLst/>
              <a:gdLst/>
              <a:ahLst/>
              <a:cxnLst>
                <a:cxn ang="0">
                  <a:pos x="0" y="0"/>
                </a:cxn>
                <a:cxn ang="0">
                  <a:pos x="59" y="0"/>
                </a:cxn>
                <a:cxn ang="0">
                  <a:pos x="59" y="36"/>
                </a:cxn>
                <a:cxn ang="0">
                  <a:pos x="0" y="36"/>
                </a:cxn>
                <a:cxn ang="0">
                  <a:pos x="0" y="0"/>
                </a:cxn>
                <a:cxn ang="0">
                  <a:pos x="0" y="0"/>
                </a:cxn>
                <a:cxn ang="0">
                  <a:pos x="57" y="0"/>
                </a:cxn>
                <a:cxn ang="0">
                  <a:pos x="57" y="36"/>
                </a:cxn>
                <a:cxn ang="0">
                  <a:pos x="0" y="36"/>
                </a:cxn>
                <a:cxn ang="0">
                  <a:pos x="0" y="0"/>
                </a:cxn>
              </a:cxnLst>
              <a:rect l="0" t="0" r="r" b="b"/>
              <a:pathLst>
                <a:path w="59" h="36">
                  <a:moveTo>
                    <a:pt x="0" y="0"/>
                  </a:moveTo>
                  <a:lnTo>
                    <a:pt x="59" y="0"/>
                  </a:lnTo>
                  <a:lnTo>
                    <a:pt x="59" y="36"/>
                  </a:lnTo>
                  <a:lnTo>
                    <a:pt x="0" y="36"/>
                  </a:lnTo>
                  <a:lnTo>
                    <a:pt x="0" y="0"/>
                  </a:lnTo>
                  <a:close/>
                  <a:moveTo>
                    <a:pt x="0" y="0"/>
                  </a:moveTo>
                  <a:lnTo>
                    <a:pt x="57" y="0"/>
                  </a:lnTo>
                  <a:lnTo>
                    <a:pt x="57"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6319" name="Freeform 2223"/>
            <p:cNvSpPr>
              <a:spLocks noChangeArrowheads="1"/>
            </p:cNvSpPr>
            <p:nvPr/>
          </p:nvSpPr>
          <p:spPr bwMode="auto">
            <a:xfrm>
              <a:off x="1650" y="1443"/>
              <a:ext cx="62" cy="39"/>
            </a:xfrm>
            <a:custGeom>
              <a:avLst/>
              <a:gdLst/>
              <a:ahLst/>
              <a:cxnLst>
                <a:cxn ang="0">
                  <a:pos x="0" y="0"/>
                </a:cxn>
                <a:cxn ang="0">
                  <a:pos x="57" y="0"/>
                </a:cxn>
                <a:cxn ang="0">
                  <a:pos x="57" y="36"/>
                </a:cxn>
                <a:cxn ang="0">
                  <a:pos x="0" y="36"/>
                </a:cxn>
                <a:cxn ang="0">
                  <a:pos x="0" y="0"/>
                </a:cxn>
                <a:cxn ang="0">
                  <a:pos x="0" y="0"/>
                </a:cxn>
                <a:cxn ang="0">
                  <a:pos x="55" y="0"/>
                </a:cxn>
                <a:cxn ang="0">
                  <a:pos x="55" y="36"/>
                </a:cxn>
                <a:cxn ang="0">
                  <a:pos x="0" y="36"/>
                </a:cxn>
                <a:cxn ang="0">
                  <a:pos x="0" y="0"/>
                </a:cxn>
              </a:cxnLst>
              <a:rect l="0" t="0" r="r" b="b"/>
              <a:pathLst>
                <a:path w="57" h="36">
                  <a:moveTo>
                    <a:pt x="0" y="0"/>
                  </a:moveTo>
                  <a:lnTo>
                    <a:pt x="57" y="0"/>
                  </a:lnTo>
                  <a:lnTo>
                    <a:pt x="57" y="36"/>
                  </a:lnTo>
                  <a:lnTo>
                    <a:pt x="0" y="36"/>
                  </a:lnTo>
                  <a:lnTo>
                    <a:pt x="0" y="0"/>
                  </a:lnTo>
                  <a:close/>
                  <a:moveTo>
                    <a:pt x="0" y="0"/>
                  </a:moveTo>
                  <a:lnTo>
                    <a:pt x="55" y="0"/>
                  </a:lnTo>
                  <a:lnTo>
                    <a:pt x="55"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6320" name="Freeform 2224"/>
            <p:cNvSpPr>
              <a:spLocks noChangeArrowheads="1"/>
            </p:cNvSpPr>
            <p:nvPr/>
          </p:nvSpPr>
          <p:spPr bwMode="auto">
            <a:xfrm>
              <a:off x="1650" y="1443"/>
              <a:ext cx="60" cy="39"/>
            </a:xfrm>
            <a:custGeom>
              <a:avLst/>
              <a:gdLst/>
              <a:ahLst/>
              <a:cxnLst>
                <a:cxn ang="0">
                  <a:pos x="0" y="0"/>
                </a:cxn>
                <a:cxn ang="0">
                  <a:pos x="55" y="0"/>
                </a:cxn>
                <a:cxn ang="0">
                  <a:pos x="55" y="36"/>
                </a:cxn>
                <a:cxn ang="0">
                  <a:pos x="0" y="36"/>
                </a:cxn>
                <a:cxn ang="0">
                  <a:pos x="0" y="0"/>
                </a:cxn>
                <a:cxn ang="0">
                  <a:pos x="0" y="0"/>
                </a:cxn>
                <a:cxn ang="0">
                  <a:pos x="53" y="0"/>
                </a:cxn>
                <a:cxn ang="0">
                  <a:pos x="53" y="36"/>
                </a:cxn>
                <a:cxn ang="0">
                  <a:pos x="0" y="36"/>
                </a:cxn>
                <a:cxn ang="0">
                  <a:pos x="0" y="0"/>
                </a:cxn>
              </a:cxnLst>
              <a:rect l="0" t="0" r="r" b="b"/>
              <a:pathLst>
                <a:path w="55" h="36">
                  <a:moveTo>
                    <a:pt x="0" y="0"/>
                  </a:moveTo>
                  <a:lnTo>
                    <a:pt x="55" y="0"/>
                  </a:lnTo>
                  <a:lnTo>
                    <a:pt x="55" y="36"/>
                  </a:lnTo>
                  <a:lnTo>
                    <a:pt x="0" y="36"/>
                  </a:lnTo>
                  <a:lnTo>
                    <a:pt x="0" y="0"/>
                  </a:lnTo>
                  <a:close/>
                  <a:moveTo>
                    <a:pt x="0" y="0"/>
                  </a:moveTo>
                  <a:lnTo>
                    <a:pt x="53" y="0"/>
                  </a:lnTo>
                  <a:lnTo>
                    <a:pt x="53"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6321" name="Freeform 2225"/>
            <p:cNvSpPr>
              <a:spLocks noChangeArrowheads="1"/>
            </p:cNvSpPr>
            <p:nvPr/>
          </p:nvSpPr>
          <p:spPr bwMode="auto">
            <a:xfrm>
              <a:off x="1650" y="1443"/>
              <a:ext cx="58" cy="39"/>
            </a:xfrm>
            <a:custGeom>
              <a:avLst/>
              <a:gdLst/>
              <a:ahLst/>
              <a:cxnLst>
                <a:cxn ang="0">
                  <a:pos x="0" y="0"/>
                </a:cxn>
                <a:cxn ang="0">
                  <a:pos x="53" y="0"/>
                </a:cxn>
                <a:cxn ang="0">
                  <a:pos x="53" y="36"/>
                </a:cxn>
                <a:cxn ang="0">
                  <a:pos x="0" y="36"/>
                </a:cxn>
                <a:cxn ang="0">
                  <a:pos x="0" y="0"/>
                </a:cxn>
                <a:cxn ang="0">
                  <a:pos x="0" y="0"/>
                </a:cxn>
                <a:cxn ang="0">
                  <a:pos x="51" y="0"/>
                </a:cxn>
                <a:cxn ang="0">
                  <a:pos x="51" y="36"/>
                </a:cxn>
                <a:cxn ang="0">
                  <a:pos x="0" y="36"/>
                </a:cxn>
                <a:cxn ang="0">
                  <a:pos x="0" y="0"/>
                </a:cxn>
              </a:cxnLst>
              <a:rect l="0" t="0" r="r" b="b"/>
              <a:pathLst>
                <a:path w="53" h="36">
                  <a:moveTo>
                    <a:pt x="0" y="0"/>
                  </a:moveTo>
                  <a:lnTo>
                    <a:pt x="53" y="0"/>
                  </a:lnTo>
                  <a:lnTo>
                    <a:pt x="53" y="36"/>
                  </a:lnTo>
                  <a:lnTo>
                    <a:pt x="0" y="36"/>
                  </a:lnTo>
                  <a:lnTo>
                    <a:pt x="0" y="0"/>
                  </a:lnTo>
                  <a:close/>
                  <a:moveTo>
                    <a:pt x="0" y="0"/>
                  </a:moveTo>
                  <a:lnTo>
                    <a:pt x="51" y="0"/>
                  </a:lnTo>
                  <a:lnTo>
                    <a:pt x="51"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6322" name="Freeform 2226"/>
            <p:cNvSpPr>
              <a:spLocks noChangeArrowheads="1"/>
            </p:cNvSpPr>
            <p:nvPr/>
          </p:nvSpPr>
          <p:spPr bwMode="auto">
            <a:xfrm>
              <a:off x="1650" y="1443"/>
              <a:ext cx="55" cy="39"/>
            </a:xfrm>
            <a:custGeom>
              <a:avLst/>
              <a:gdLst/>
              <a:ahLst/>
              <a:cxnLst>
                <a:cxn ang="0">
                  <a:pos x="0" y="0"/>
                </a:cxn>
                <a:cxn ang="0">
                  <a:pos x="51" y="0"/>
                </a:cxn>
                <a:cxn ang="0">
                  <a:pos x="51" y="36"/>
                </a:cxn>
                <a:cxn ang="0">
                  <a:pos x="0" y="36"/>
                </a:cxn>
                <a:cxn ang="0">
                  <a:pos x="0" y="0"/>
                </a:cxn>
                <a:cxn ang="0">
                  <a:pos x="0" y="0"/>
                </a:cxn>
                <a:cxn ang="0">
                  <a:pos x="50" y="0"/>
                </a:cxn>
                <a:cxn ang="0">
                  <a:pos x="50" y="36"/>
                </a:cxn>
                <a:cxn ang="0">
                  <a:pos x="0" y="36"/>
                </a:cxn>
                <a:cxn ang="0">
                  <a:pos x="0" y="0"/>
                </a:cxn>
              </a:cxnLst>
              <a:rect l="0" t="0" r="r" b="b"/>
              <a:pathLst>
                <a:path w="51" h="36">
                  <a:moveTo>
                    <a:pt x="0" y="0"/>
                  </a:moveTo>
                  <a:lnTo>
                    <a:pt x="51" y="0"/>
                  </a:lnTo>
                  <a:lnTo>
                    <a:pt x="51"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6323" name="Freeform 2227"/>
            <p:cNvSpPr>
              <a:spLocks noChangeArrowheads="1"/>
            </p:cNvSpPr>
            <p:nvPr/>
          </p:nvSpPr>
          <p:spPr bwMode="auto">
            <a:xfrm>
              <a:off x="1650"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6324" name="Freeform 2228"/>
            <p:cNvSpPr>
              <a:spLocks noChangeArrowheads="1"/>
            </p:cNvSpPr>
            <p:nvPr/>
          </p:nvSpPr>
          <p:spPr bwMode="auto">
            <a:xfrm>
              <a:off x="1650"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6325" name="Freeform 2229"/>
            <p:cNvSpPr>
              <a:spLocks noChangeArrowheads="1"/>
            </p:cNvSpPr>
            <p:nvPr/>
          </p:nvSpPr>
          <p:spPr bwMode="auto">
            <a:xfrm>
              <a:off x="1650"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6326" name="Freeform 2230"/>
            <p:cNvSpPr>
              <a:spLocks noChangeArrowheads="1"/>
            </p:cNvSpPr>
            <p:nvPr/>
          </p:nvSpPr>
          <p:spPr bwMode="auto">
            <a:xfrm>
              <a:off x="1650"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6327" name="Freeform 2231"/>
            <p:cNvSpPr>
              <a:spLocks noChangeArrowheads="1"/>
            </p:cNvSpPr>
            <p:nvPr/>
          </p:nvSpPr>
          <p:spPr bwMode="auto">
            <a:xfrm>
              <a:off x="1650" y="1443"/>
              <a:ext cx="45" cy="39"/>
            </a:xfrm>
            <a:custGeom>
              <a:avLst/>
              <a:gdLst/>
              <a:ahLst/>
              <a:cxnLst>
                <a:cxn ang="0">
                  <a:pos x="0" y="0"/>
                </a:cxn>
                <a:cxn ang="0">
                  <a:pos x="42" y="0"/>
                </a:cxn>
                <a:cxn ang="0">
                  <a:pos x="42" y="36"/>
                </a:cxn>
                <a:cxn ang="0">
                  <a:pos x="0" y="36"/>
                </a:cxn>
                <a:cxn ang="0">
                  <a:pos x="0" y="0"/>
                </a:cxn>
                <a:cxn ang="0">
                  <a:pos x="0" y="0"/>
                </a:cxn>
                <a:cxn ang="0">
                  <a:pos x="40" y="0"/>
                </a:cxn>
                <a:cxn ang="0">
                  <a:pos x="40" y="36"/>
                </a:cxn>
                <a:cxn ang="0">
                  <a:pos x="0" y="36"/>
                </a:cxn>
                <a:cxn ang="0">
                  <a:pos x="0" y="0"/>
                </a:cxn>
              </a:cxnLst>
              <a:rect l="0" t="0" r="r" b="b"/>
              <a:pathLst>
                <a:path w="42" h="36">
                  <a:moveTo>
                    <a:pt x="0" y="0"/>
                  </a:moveTo>
                  <a:lnTo>
                    <a:pt x="42" y="0"/>
                  </a:lnTo>
                  <a:lnTo>
                    <a:pt x="42" y="36"/>
                  </a:lnTo>
                  <a:lnTo>
                    <a:pt x="0" y="36"/>
                  </a:lnTo>
                  <a:lnTo>
                    <a:pt x="0" y="0"/>
                  </a:lnTo>
                  <a:close/>
                  <a:moveTo>
                    <a:pt x="0" y="0"/>
                  </a:moveTo>
                  <a:lnTo>
                    <a:pt x="40" y="0"/>
                  </a:lnTo>
                  <a:lnTo>
                    <a:pt x="40"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6328" name="Freeform 2232"/>
            <p:cNvSpPr>
              <a:spLocks noChangeArrowheads="1"/>
            </p:cNvSpPr>
            <p:nvPr/>
          </p:nvSpPr>
          <p:spPr bwMode="auto">
            <a:xfrm>
              <a:off x="1650" y="1443"/>
              <a:ext cx="43" cy="39"/>
            </a:xfrm>
            <a:custGeom>
              <a:avLst/>
              <a:gdLst/>
              <a:ahLst/>
              <a:cxnLst>
                <a:cxn ang="0">
                  <a:pos x="0" y="0"/>
                </a:cxn>
                <a:cxn ang="0">
                  <a:pos x="40" y="0"/>
                </a:cxn>
                <a:cxn ang="0">
                  <a:pos x="40" y="36"/>
                </a:cxn>
                <a:cxn ang="0">
                  <a:pos x="0" y="36"/>
                </a:cxn>
                <a:cxn ang="0">
                  <a:pos x="0" y="0"/>
                </a:cxn>
                <a:cxn ang="0">
                  <a:pos x="0" y="0"/>
                </a:cxn>
                <a:cxn ang="0">
                  <a:pos x="38" y="0"/>
                </a:cxn>
                <a:cxn ang="0">
                  <a:pos x="38" y="36"/>
                </a:cxn>
                <a:cxn ang="0">
                  <a:pos x="0" y="36"/>
                </a:cxn>
                <a:cxn ang="0">
                  <a:pos x="0" y="0"/>
                </a:cxn>
              </a:cxnLst>
              <a:rect l="0" t="0" r="r" b="b"/>
              <a:pathLst>
                <a:path w="40" h="36">
                  <a:moveTo>
                    <a:pt x="0" y="0"/>
                  </a:moveTo>
                  <a:lnTo>
                    <a:pt x="40" y="0"/>
                  </a:lnTo>
                  <a:lnTo>
                    <a:pt x="40" y="36"/>
                  </a:lnTo>
                  <a:lnTo>
                    <a:pt x="0" y="36"/>
                  </a:lnTo>
                  <a:lnTo>
                    <a:pt x="0" y="0"/>
                  </a:lnTo>
                  <a:close/>
                  <a:moveTo>
                    <a:pt x="0" y="0"/>
                  </a:moveTo>
                  <a:lnTo>
                    <a:pt x="38" y="0"/>
                  </a:lnTo>
                  <a:lnTo>
                    <a:pt x="38"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6329" name="Freeform 2233"/>
            <p:cNvSpPr>
              <a:spLocks noChangeArrowheads="1"/>
            </p:cNvSpPr>
            <p:nvPr/>
          </p:nvSpPr>
          <p:spPr bwMode="auto">
            <a:xfrm>
              <a:off x="1650" y="1443"/>
              <a:ext cx="41" cy="39"/>
            </a:xfrm>
            <a:custGeom>
              <a:avLst/>
              <a:gdLst/>
              <a:ahLst/>
              <a:cxnLst>
                <a:cxn ang="0">
                  <a:pos x="0" y="0"/>
                </a:cxn>
                <a:cxn ang="0">
                  <a:pos x="38" y="0"/>
                </a:cxn>
                <a:cxn ang="0">
                  <a:pos x="38" y="36"/>
                </a:cxn>
                <a:cxn ang="0">
                  <a:pos x="0" y="36"/>
                </a:cxn>
                <a:cxn ang="0">
                  <a:pos x="0" y="0"/>
                </a:cxn>
                <a:cxn ang="0">
                  <a:pos x="0" y="0"/>
                </a:cxn>
                <a:cxn ang="0">
                  <a:pos x="36" y="0"/>
                </a:cxn>
                <a:cxn ang="0">
                  <a:pos x="36" y="36"/>
                </a:cxn>
                <a:cxn ang="0">
                  <a:pos x="0" y="36"/>
                </a:cxn>
                <a:cxn ang="0">
                  <a:pos x="0" y="0"/>
                </a:cxn>
              </a:cxnLst>
              <a:rect l="0" t="0" r="r" b="b"/>
              <a:pathLst>
                <a:path w="38" h="36">
                  <a:moveTo>
                    <a:pt x="0" y="0"/>
                  </a:moveTo>
                  <a:lnTo>
                    <a:pt x="38" y="0"/>
                  </a:lnTo>
                  <a:lnTo>
                    <a:pt x="38" y="36"/>
                  </a:lnTo>
                  <a:lnTo>
                    <a:pt x="0" y="36"/>
                  </a:lnTo>
                  <a:lnTo>
                    <a:pt x="0" y="0"/>
                  </a:lnTo>
                  <a:close/>
                  <a:moveTo>
                    <a:pt x="0" y="0"/>
                  </a:moveTo>
                  <a:lnTo>
                    <a:pt x="36" y="0"/>
                  </a:lnTo>
                  <a:lnTo>
                    <a:pt x="36"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6330" name="Freeform 2234"/>
            <p:cNvSpPr>
              <a:spLocks noChangeArrowheads="1"/>
            </p:cNvSpPr>
            <p:nvPr/>
          </p:nvSpPr>
          <p:spPr bwMode="auto">
            <a:xfrm>
              <a:off x="1650" y="1443"/>
              <a:ext cx="39" cy="39"/>
            </a:xfrm>
            <a:custGeom>
              <a:avLst/>
              <a:gdLst/>
              <a:ahLst/>
              <a:cxnLst>
                <a:cxn ang="0">
                  <a:pos x="0" y="0"/>
                </a:cxn>
                <a:cxn ang="0">
                  <a:pos x="36" y="0"/>
                </a:cxn>
                <a:cxn ang="0">
                  <a:pos x="36" y="36"/>
                </a:cxn>
                <a:cxn ang="0">
                  <a:pos x="0" y="36"/>
                </a:cxn>
                <a:cxn ang="0">
                  <a:pos x="0" y="0"/>
                </a:cxn>
                <a:cxn ang="0">
                  <a:pos x="0" y="0"/>
                </a:cxn>
                <a:cxn ang="0">
                  <a:pos x="34" y="0"/>
                </a:cxn>
                <a:cxn ang="0">
                  <a:pos x="34" y="36"/>
                </a:cxn>
                <a:cxn ang="0">
                  <a:pos x="0" y="36"/>
                </a:cxn>
                <a:cxn ang="0">
                  <a:pos x="0" y="0"/>
                </a:cxn>
              </a:cxnLst>
              <a:rect l="0" t="0" r="r" b="b"/>
              <a:pathLst>
                <a:path w="36" h="36">
                  <a:moveTo>
                    <a:pt x="0" y="0"/>
                  </a:moveTo>
                  <a:lnTo>
                    <a:pt x="36" y="0"/>
                  </a:lnTo>
                  <a:lnTo>
                    <a:pt x="36" y="36"/>
                  </a:lnTo>
                  <a:lnTo>
                    <a:pt x="0" y="36"/>
                  </a:lnTo>
                  <a:lnTo>
                    <a:pt x="0" y="0"/>
                  </a:lnTo>
                  <a:close/>
                  <a:moveTo>
                    <a:pt x="0" y="0"/>
                  </a:moveTo>
                  <a:lnTo>
                    <a:pt x="34" y="0"/>
                  </a:lnTo>
                  <a:lnTo>
                    <a:pt x="34"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6331" name="Freeform 2235"/>
            <p:cNvSpPr>
              <a:spLocks noChangeArrowheads="1"/>
            </p:cNvSpPr>
            <p:nvPr/>
          </p:nvSpPr>
          <p:spPr bwMode="auto">
            <a:xfrm>
              <a:off x="1650" y="1443"/>
              <a:ext cx="37" cy="39"/>
            </a:xfrm>
            <a:custGeom>
              <a:avLst/>
              <a:gdLst/>
              <a:ahLst/>
              <a:cxnLst>
                <a:cxn ang="0">
                  <a:pos x="0" y="0"/>
                </a:cxn>
                <a:cxn ang="0">
                  <a:pos x="34" y="0"/>
                </a:cxn>
                <a:cxn ang="0">
                  <a:pos x="34" y="36"/>
                </a:cxn>
                <a:cxn ang="0">
                  <a:pos x="0" y="36"/>
                </a:cxn>
                <a:cxn ang="0">
                  <a:pos x="0" y="0"/>
                </a:cxn>
                <a:cxn ang="0">
                  <a:pos x="0" y="0"/>
                </a:cxn>
                <a:cxn ang="0">
                  <a:pos x="32" y="0"/>
                </a:cxn>
                <a:cxn ang="0">
                  <a:pos x="32" y="36"/>
                </a:cxn>
                <a:cxn ang="0">
                  <a:pos x="0" y="36"/>
                </a:cxn>
                <a:cxn ang="0">
                  <a:pos x="0" y="0"/>
                </a:cxn>
              </a:cxnLst>
              <a:rect l="0" t="0" r="r" b="b"/>
              <a:pathLst>
                <a:path w="34" h="36">
                  <a:moveTo>
                    <a:pt x="0" y="0"/>
                  </a:moveTo>
                  <a:lnTo>
                    <a:pt x="34" y="0"/>
                  </a:lnTo>
                  <a:lnTo>
                    <a:pt x="34" y="36"/>
                  </a:lnTo>
                  <a:lnTo>
                    <a:pt x="0" y="36"/>
                  </a:lnTo>
                  <a:lnTo>
                    <a:pt x="0" y="0"/>
                  </a:lnTo>
                  <a:close/>
                  <a:moveTo>
                    <a:pt x="0" y="0"/>
                  </a:moveTo>
                  <a:lnTo>
                    <a:pt x="32" y="0"/>
                  </a:lnTo>
                  <a:lnTo>
                    <a:pt x="32"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6332" name="Freeform 2236"/>
            <p:cNvSpPr>
              <a:spLocks noChangeArrowheads="1"/>
            </p:cNvSpPr>
            <p:nvPr/>
          </p:nvSpPr>
          <p:spPr bwMode="auto">
            <a:xfrm>
              <a:off x="1650" y="1443"/>
              <a:ext cx="34" cy="39"/>
            </a:xfrm>
            <a:custGeom>
              <a:avLst/>
              <a:gdLst/>
              <a:ahLst/>
              <a:cxnLst>
                <a:cxn ang="0">
                  <a:pos x="0" y="0"/>
                </a:cxn>
                <a:cxn ang="0">
                  <a:pos x="32" y="0"/>
                </a:cxn>
                <a:cxn ang="0">
                  <a:pos x="32" y="36"/>
                </a:cxn>
                <a:cxn ang="0">
                  <a:pos x="0" y="36"/>
                </a:cxn>
                <a:cxn ang="0">
                  <a:pos x="0" y="0"/>
                </a:cxn>
                <a:cxn ang="0">
                  <a:pos x="0" y="0"/>
                </a:cxn>
                <a:cxn ang="0">
                  <a:pos x="30" y="0"/>
                </a:cxn>
                <a:cxn ang="0">
                  <a:pos x="30" y="36"/>
                </a:cxn>
                <a:cxn ang="0">
                  <a:pos x="0" y="36"/>
                </a:cxn>
                <a:cxn ang="0">
                  <a:pos x="0" y="0"/>
                </a:cxn>
              </a:cxnLst>
              <a:rect l="0" t="0" r="r" b="b"/>
              <a:pathLst>
                <a:path w="32" h="36">
                  <a:moveTo>
                    <a:pt x="0" y="0"/>
                  </a:moveTo>
                  <a:lnTo>
                    <a:pt x="32" y="0"/>
                  </a:lnTo>
                  <a:lnTo>
                    <a:pt x="32" y="36"/>
                  </a:lnTo>
                  <a:lnTo>
                    <a:pt x="0" y="36"/>
                  </a:lnTo>
                  <a:lnTo>
                    <a:pt x="0" y="0"/>
                  </a:lnTo>
                  <a:close/>
                  <a:moveTo>
                    <a:pt x="0" y="0"/>
                  </a:moveTo>
                  <a:lnTo>
                    <a:pt x="30" y="0"/>
                  </a:lnTo>
                  <a:lnTo>
                    <a:pt x="30"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6333" name="Freeform 2237"/>
            <p:cNvSpPr>
              <a:spLocks noChangeArrowheads="1"/>
            </p:cNvSpPr>
            <p:nvPr/>
          </p:nvSpPr>
          <p:spPr bwMode="auto">
            <a:xfrm>
              <a:off x="1650" y="1443"/>
              <a:ext cx="32" cy="39"/>
            </a:xfrm>
            <a:custGeom>
              <a:avLst/>
              <a:gdLst/>
              <a:ahLst/>
              <a:cxnLst>
                <a:cxn ang="0">
                  <a:pos x="0" y="0"/>
                </a:cxn>
                <a:cxn ang="0">
                  <a:pos x="30" y="0"/>
                </a:cxn>
                <a:cxn ang="0">
                  <a:pos x="30" y="36"/>
                </a:cxn>
                <a:cxn ang="0">
                  <a:pos x="0" y="36"/>
                </a:cxn>
                <a:cxn ang="0">
                  <a:pos x="0" y="0"/>
                </a:cxn>
                <a:cxn ang="0">
                  <a:pos x="0" y="0"/>
                </a:cxn>
                <a:cxn ang="0">
                  <a:pos x="28" y="0"/>
                </a:cxn>
                <a:cxn ang="0">
                  <a:pos x="28" y="36"/>
                </a:cxn>
                <a:cxn ang="0">
                  <a:pos x="0" y="36"/>
                </a:cxn>
                <a:cxn ang="0">
                  <a:pos x="0" y="0"/>
                </a:cxn>
              </a:cxnLst>
              <a:rect l="0" t="0" r="r" b="b"/>
              <a:pathLst>
                <a:path w="30" h="36">
                  <a:moveTo>
                    <a:pt x="0" y="0"/>
                  </a:moveTo>
                  <a:lnTo>
                    <a:pt x="30" y="0"/>
                  </a:lnTo>
                  <a:lnTo>
                    <a:pt x="30" y="36"/>
                  </a:lnTo>
                  <a:lnTo>
                    <a:pt x="0" y="36"/>
                  </a:lnTo>
                  <a:lnTo>
                    <a:pt x="0" y="0"/>
                  </a:lnTo>
                  <a:close/>
                  <a:moveTo>
                    <a:pt x="0" y="0"/>
                  </a:moveTo>
                  <a:lnTo>
                    <a:pt x="28" y="0"/>
                  </a:lnTo>
                  <a:lnTo>
                    <a:pt x="28"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6334" name="Freeform 2238"/>
            <p:cNvSpPr>
              <a:spLocks noChangeArrowheads="1"/>
            </p:cNvSpPr>
            <p:nvPr/>
          </p:nvSpPr>
          <p:spPr bwMode="auto">
            <a:xfrm>
              <a:off x="1650" y="1443"/>
              <a:ext cx="30" cy="39"/>
            </a:xfrm>
            <a:custGeom>
              <a:avLst/>
              <a:gdLst/>
              <a:ahLst/>
              <a:cxnLst>
                <a:cxn ang="0">
                  <a:pos x="0" y="0"/>
                </a:cxn>
                <a:cxn ang="0">
                  <a:pos x="28" y="0"/>
                </a:cxn>
                <a:cxn ang="0">
                  <a:pos x="28" y="36"/>
                </a:cxn>
                <a:cxn ang="0">
                  <a:pos x="0" y="36"/>
                </a:cxn>
                <a:cxn ang="0">
                  <a:pos x="0" y="0"/>
                </a:cxn>
                <a:cxn ang="0">
                  <a:pos x="0" y="0"/>
                </a:cxn>
                <a:cxn ang="0">
                  <a:pos x="27" y="0"/>
                </a:cxn>
                <a:cxn ang="0">
                  <a:pos x="27" y="36"/>
                </a:cxn>
                <a:cxn ang="0">
                  <a:pos x="0" y="36"/>
                </a:cxn>
                <a:cxn ang="0">
                  <a:pos x="0" y="0"/>
                </a:cxn>
              </a:cxnLst>
              <a:rect l="0" t="0" r="r" b="b"/>
              <a:pathLst>
                <a:path w="28" h="36">
                  <a:moveTo>
                    <a:pt x="0" y="0"/>
                  </a:moveTo>
                  <a:lnTo>
                    <a:pt x="28" y="0"/>
                  </a:lnTo>
                  <a:lnTo>
                    <a:pt x="28"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6335" name="Freeform 2239"/>
            <p:cNvSpPr>
              <a:spLocks noChangeArrowheads="1"/>
            </p:cNvSpPr>
            <p:nvPr/>
          </p:nvSpPr>
          <p:spPr bwMode="auto">
            <a:xfrm>
              <a:off x="1650"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6336" name="Freeform 2240"/>
            <p:cNvSpPr>
              <a:spLocks noChangeArrowheads="1"/>
            </p:cNvSpPr>
            <p:nvPr/>
          </p:nvSpPr>
          <p:spPr bwMode="auto">
            <a:xfrm>
              <a:off x="1650" y="1443"/>
              <a:ext cx="27"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6337" name="Freeform 2241"/>
            <p:cNvSpPr>
              <a:spLocks noChangeArrowheads="1"/>
            </p:cNvSpPr>
            <p:nvPr/>
          </p:nvSpPr>
          <p:spPr bwMode="auto">
            <a:xfrm>
              <a:off x="1650" y="1443"/>
              <a:ext cx="25"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6338" name="Freeform 2242"/>
            <p:cNvSpPr>
              <a:spLocks noChangeArrowheads="1"/>
            </p:cNvSpPr>
            <p:nvPr/>
          </p:nvSpPr>
          <p:spPr bwMode="auto">
            <a:xfrm>
              <a:off x="1650"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6339" name="Freeform 2243"/>
            <p:cNvSpPr>
              <a:spLocks noChangeArrowheads="1"/>
            </p:cNvSpPr>
            <p:nvPr/>
          </p:nvSpPr>
          <p:spPr bwMode="auto">
            <a:xfrm>
              <a:off x="1650" y="1443"/>
              <a:ext cx="20" cy="39"/>
            </a:xfrm>
            <a:custGeom>
              <a:avLst/>
              <a:gdLst/>
              <a:ahLst/>
              <a:cxnLst>
                <a:cxn ang="0">
                  <a:pos x="0" y="0"/>
                </a:cxn>
                <a:cxn ang="0">
                  <a:pos x="19" y="0"/>
                </a:cxn>
                <a:cxn ang="0">
                  <a:pos x="19" y="36"/>
                </a:cxn>
                <a:cxn ang="0">
                  <a:pos x="0" y="36"/>
                </a:cxn>
                <a:cxn ang="0">
                  <a:pos x="0" y="0"/>
                </a:cxn>
                <a:cxn ang="0">
                  <a:pos x="0" y="0"/>
                </a:cxn>
                <a:cxn ang="0">
                  <a:pos x="17" y="0"/>
                </a:cxn>
                <a:cxn ang="0">
                  <a:pos x="17" y="36"/>
                </a:cxn>
                <a:cxn ang="0">
                  <a:pos x="0" y="36"/>
                </a:cxn>
                <a:cxn ang="0">
                  <a:pos x="0" y="0"/>
                </a:cxn>
              </a:cxnLst>
              <a:rect l="0" t="0" r="r" b="b"/>
              <a:pathLst>
                <a:path w="19" h="36">
                  <a:moveTo>
                    <a:pt x="0" y="0"/>
                  </a:moveTo>
                  <a:lnTo>
                    <a:pt x="19" y="0"/>
                  </a:lnTo>
                  <a:lnTo>
                    <a:pt x="19" y="36"/>
                  </a:lnTo>
                  <a:lnTo>
                    <a:pt x="0" y="36"/>
                  </a:lnTo>
                  <a:lnTo>
                    <a:pt x="0" y="0"/>
                  </a:lnTo>
                  <a:close/>
                  <a:moveTo>
                    <a:pt x="0" y="0"/>
                  </a:moveTo>
                  <a:lnTo>
                    <a:pt x="17" y="0"/>
                  </a:lnTo>
                  <a:lnTo>
                    <a:pt x="17"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6340" name="Freeform 2244"/>
            <p:cNvSpPr>
              <a:spLocks noChangeArrowheads="1"/>
            </p:cNvSpPr>
            <p:nvPr/>
          </p:nvSpPr>
          <p:spPr bwMode="auto">
            <a:xfrm>
              <a:off x="1650" y="1443"/>
              <a:ext cx="18" cy="39"/>
            </a:xfrm>
            <a:custGeom>
              <a:avLst/>
              <a:gdLst/>
              <a:ahLst/>
              <a:cxnLst>
                <a:cxn ang="0">
                  <a:pos x="0" y="0"/>
                </a:cxn>
                <a:cxn ang="0">
                  <a:pos x="17" y="0"/>
                </a:cxn>
                <a:cxn ang="0">
                  <a:pos x="17" y="36"/>
                </a:cxn>
                <a:cxn ang="0">
                  <a:pos x="0" y="36"/>
                </a:cxn>
                <a:cxn ang="0">
                  <a:pos x="0" y="0"/>
                </a:cxn>
                <a:cxn ang="0">
                  <a:pos x="0" y="0"/>
                </a:cxn>
                <a:cxn ang="0">
                  <a:pos x="15" y="0"/>
                </a:cxn>
                <a:cxn ang="0">
                  <a:pos x="15" y="36"/>
                </a:cxn>
                <a:cxn ang="0">
                  <a:pos x="0" y="36"/>
                </a:cxn>
                <a:cxn ang="0">
                  <a:pos x="0" y="0"/>
                </a:cxn>
              </a:cxnLst>
              <a:rect l="0" t="0" r="r" b="b"/>
              <a:pathLst>
                <a:path w="17" h="36">
                  <a:moveTo>
                    <a:pt x="0" y="0"/>
                  </a:moveTo>
                  <a:lnTo>
                    <a:pt x="17" y="0"/>
                  </a:lnTo>
                  <a:lnTo>
                    <a:pt x="17" y="36"/>
                  </a:lnTo>
                  <a:lnTo>
                    <a:pt x="0" y="36"/>
                  </a:lnTo>
                  <a:lnTo>
                    <a:pt x="0" y="0"/>
                  </a:lnTo>
                  <a:close/>
                  <a:moveTo>
                    <a:pt x="0" y="0"/>
                  </a:moveTo>
                  <a:lnTo>
                    <a:pt x="15" y="0"/>
                  </a:lnTo>
                  <a:lnTo>
                    <a:pt x="15"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6341" name="Freeform 2245"/>
            <p:cNvSpPr>
              <a:spLocks noChangeArrowheads="1"/>
            </p:cNvSpPr>
            <p:nvPr/>
          </p:nvSpPr>
          <p:spPr bwMode="auto">
            <a:xfrm>
              <a:off x="1650" y="1443"/>
              <a:ext cx="16" cy="39"/>
            </a:xfrm>
            <a:custGeom>
              <a:avLst/>
              <a:gdLst/>
              <a:ahLst/>
              <a:cxnLst>
                <a:cxn ang="0">
                  <a:pos x="0" y="0"/>
                </a:cxn>
                <a:cxn ang="0">
                  <a:pos x="15" y="0"/>
                </a:cxn>
                <a:cxn ang="0">
                  <a:pos x="15" y="36"/>
                </a:cxn>
                <a:cxn ang="0">
                  <a:pos x="0" y="36"/>
                </a:cxn>
                <a:cxn ang="0">
                  <a:pos x="0" y="0"/>
                </a:cxn>
                <a:cxn ang="0">
                  <a:pos x="0" y="0"/>
                </a:cxn>
                <a:cxn ang="0">
                  <a:pos x="13" y="0"/>
                </a:cxn>
                <a:cxn ang="0">
                  <a:pos x="13" y="36"/>
                </a:cxn>
                <a:cxn ang="0">
                  <a:pos x="0" y="36"/>
                </a:cxn>
                <a:cxn ang="0">
                  <a:pos x="0" y="0"/>
                </a:cxn>
              </a:cxnLst>
              <a:rect l="0" t="0" r="r" b="b"/>
              <a:pathLst>
                <a:path w="15" h="36">
                  <a:moveTo>
                    <a:pt x="0" y="0"/>
                  </a:moveTo>
                  <a:lnTo>
                    <a:pt x="15" y="0"/>
                  </a:lnTo>
                  <a:lnTo>
                    <a:pt x="15" y="36"/>
                  </a:lnTo>
                  <a:lnTo>
                    <a:pt x="0" y="36"/>
                  </a:lnTo>
                  <a:lnTo>
                    <a:pt x="0" y="0"/>
                  </a:lnTo>
                  <a:close/>
                  <a:moveTo>
                    <a:pt x="0" y="0"/>
                  </a:moveTo>
                  <a:lnTo>
                    <a:pt x="13" y="0"/>
                  </a:lnTo>
                  <a:lnTo>
                    <a:pt x="13"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6342" name="Freeform 2246"/>
            <p:cNvSpPr>
              <a:spLocks noChangeArrowheads="1"/>
            </p:cNvSpPr>
            <p:nvPr/>
          </p:nvSpPr>
          <p:spPr bwMode="auto">
            <a:xfrm>
              <a:off x="1650" y="1443"/>
              <a:ext cx="14" cy="39"/>
            </a:xfrm>
            <a:custGeom>
              <a:avLst/>
              <a:gdLst/>
              <a:ahLst/>
              <a:cxnLst>
                <a:cxn ang="0">
                  <a:pos x="0" y="0"/>
                </a:cxn>
                <a:cxn ang="0">
                  <a:pos x="13" y="0"/>
                </a:cxn>
                <a:cxn ang="0">
                  <a:pos x="13" y="36"/>
                </a:cxn>
                <a:cxn ang="0">
                  <a:pos x="0" y="36"/>
                </a:cxn>
                <a:cxn ang="0">
                  <a:pos x="0" y="0"/>
                </a:cxn>
                <a:cxn ang="0">
                  <a:pos x="0" y="0"/>
                </a:cxn>
                <a:cxn ang="0">
                  <a:pos x="11" y="0"/>
                </a:cxn>
                <a:cxn ang="0">
                  <a:pos x="11" y="36"/>
                </a:cxn>
                <a:cxn ang="0">
                  <a:pos x="0" y="36"/>
                </a:cxn>
                <a:cxn ang="0">
                  <a:pos x="0" y="0"/>
                </a:cxn>
              </a:cxnLst>
              <a:rect l="0" t="0" r="r" b="b"/>
              <a:pathLst>
                <a:path w="13" h="36">
                  <a:moveTo>
                    <a:pt x="0" y="0"/>
                  </a:moveTo>
                  <a:lnTo>
                    <a:pt x="13" y="0"/>
                  </a:lnTo>
                  <a:lnTo>
                    <a:pt x="13" y="36"/>
                  </a:lnTo>
                  <a:lnTo>
                    <a:pt x="0" y="36"/>
                  </a:lnTo>
                  <a:lnTo>
                    <a:pt x="0" y="0"/>
                  </a:lnTo>
                  <a:close/>
                  <a:moveTo>
                    <a:pt x="0" y="0"/>
                  </a:moveTo>
                  <a:lnTo>
                    <a:pt x="11" y="0"/>
                  </a:lnTo>
                  <a:lnTo>
                    <a:pt x="11"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6343" name="Freeform 2247"/>
            <p:cNvSpPr>
              <a:spLocks noChangeArrowheads="1"/>
            </p:cNvSpPr>
            <p:nvPr/>
          </p:nvSpPr>
          <p:spPr bwMode="auto">
            <a:xfrm>
              <a:off x="1650" y="1443"/>
              <a:ext cx="11" cy="39"/>
            </a:xfrm>
            <a:custGeom>
              <a:avLst/>
              <a:gdLst/>
              <a:ahLst/>
              <a:cxnLst>
                <a:cxn ang="0">
                  <a:pos x="0" y="0"/>
                </a:cxn>
                <a:cxn ang="0">
                  <a:pos x="11" y="0"/>
                </a:cxn>
                <a:cxn ang="0">
                  <a:pos x="11" y="36"/>
                </a:cxn>
                <a:cxn ang="0">
                  <a:pos x="0" y="36"/>
                </a:cxn>
                <a:cxn ang="0">
                  <a:pos x="0" y="0"/>
                </a:cxn>
                <a:cxn ang="0">
                  <a:pos x="0" y="0"/>
                </a:cxn>
                <a:cxn ang="0">
                  <a:pos x="9" y="0"/>
                </a:cxn>
                <a:cxn ang="0">
                  <a:pos x="9" y="36"/>
                </a:cxn>
                <a:cxn ang="0">
                  <a:pos x="0" y="36"/>
                </a:cxn>
                <a:cxn ang="0">
                  <a:pos x="0" y="0"/>
                </a:cxn>
              </a:cxnLst>
              <a:rect l="0" t="0" r="r" b="b"/>
              <a:pathLst>
                <a:path w="11" h="36">
                  <a:moveTo>
                    <a:pt x="0" y="0"/>
                  </a:moveTo>
                  <a:lnTo>
                    <a:pt x="11" y="0"/>
                  </a:lnTo>
                  <a:lnTo>
                    <a:pt x="11" y="36"/>
                  </a:lnTo>
                  <a:lnTo>
                    <a:pt x="0" y="36"/>
                  </a:lnTo>
                  <a:lnTo>
                    <a:pt x="0" y="0"/>
                  </a:lnTo>
                  <a:close/>
                  <a:moveTo>
                    <a:pt x="0" y="0"/>
                  </a:moveTo>
                  <a:lnTo>
                    <a:pt x="9" y="0"/>
                  </a:lnTo>
                  <a:lnTo>
                    <a:pt x="9"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6344" name="Freeform 2248"/>
            <p:cNvSpPr>
              <a:spLocks noChangeArrowheads="1"/>
            </p:cNvSpPr>
            <p:nvPr/>
          </p:nvSpPr>
          <p:spPr bwMode="auto">
            <a:xfrm>
              <a:off x="1650" y="1443"/>
              <a:ext cx="9" cy="39"/>
            </a:xfrm>
            <a:custGeom>
              <a:avLst/>
              <a:gdLst/>
              <a:ahLst/>
              <a:cxnLst>
                <a:cxn ang="0">
                  <a:pos x="0" y="0"/>
                </a:cxn>
                <a:cxn ang="0">
                  <a:pos x="9" y="0"/>
                </a:cxn>
                <a:cxn ang="0">
                  <a:pos x="9" y="36"/>
                </a:cxn>
                <a:cxn ang="0">
                  <a:pos x="0" y="36"/>
                </a:cxn>
                <a:cxn ang="0">
                  <a:pos x="0" y="0"/>
                </a:cxn>
                <a:cxn ang="0">
                  <a:pos x="0" y="0"/>
                </a:cxn>
                <a:cxn ang="0">
                  <a:pos x="7" y="0"/>
                </a:cxn>
                <a:cxn ang="0">
                  <a:pos x="7" y="36"/>
                </a:cxn>
                <a:cxn ang="0">
                  <a:pos x="0" y="36"/>
                </a:cxn>
                <a:cxn ang="0">
                  <a:pos x="0" y="0"/>
                </a:cxn>
              </a:cxnLst>
              <a:rect l="0" t="0" r="r" b="b"/>
              <a:pathLst>
                <a:path w="9" h="36">
                  <a:moveTo>
                    <a:pt x="0" y="0"/>
                  </a:moveTo>
                  <a:lnTo>
                    <a:pt x="9" y="0"/>
                  </a:lnTo>
                  <a:lnTo>
                    <a:pt x="9" y="36"/>
                  </a:lnTo>
                  <a:lnTo>
                    <a:pt x="0" y="36"/>
                  </a:lnTo>
                  <a:lnTo>
                    <a:pt x="0" y="0"/>
                  </a:lnTo>
                  <a:close/>
                  <a:moveTo>
                    <a:pt x="0" y="0"/>
                  </a:moveTo>
                  <a:lnTo>
                    <a:pt x="7" y="0"/>
                  </a:lnTo>
                  <a:lnTo>
                    <a:pt x="7"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6345" name="Freeform 2249"/>
            <p:cNvSpPr>
              <a:spLocks noChangeArrowheads="1"/>
            </p:cNvSpPr>
            <p:nvPr/>
          </p:nvSpPr>
          <p:spPr bwMode="auto">
            <a:xfrm>
              <a:off x="1650" y="1443"/>
              <a:ext cx="7" cy="39"/>
            </a:xfrm>
            <a:custGeom>
              <a:avLst/>
              <a:gdLst/>
              <a:ahLst/>
              <a:cxnLst>
                <a:cxn ang="0">
                  <a:pos x="0" y="0"/>
                </a:cxn>
                <a:cxn ang="0">
                  <a:pos x="7" y="0"/>
                </a:cxn>
                <a:cxn ang="0">
                  <a:pos x="7" y="36"/>
                </a:cxn>
                <a:cxn ang="0">
                  <a:pos x="0" y="36"/>
                </a:cxn>
                <a:cxn ang="0">
                  <a:pos x="0" y="0"/>
                </a:cxn>
                <a:cxn ang="0">
                  <a:pos x="0" y="0"/>
                </a:cxn>
                <a:cxn ang="0">
                  <a:pos x="5" y="0"/>
                </a:cxn>
                <a:cxn ang="0">
                  <a:pos x="5" y="36"/>
                </a:cxn>
                <a:cxn ang="0">
                  <a:pos x="0" y="36"/>
                </a:cxn>
                <a:cxn ang="0">
                  <a:pos x="0" y="0"/>
                </a:cxn>
              </a:cxnLst>
              <a:rect l="0" t="0" r="r" b="b"/>
              <a:pathLst>
                <a:path w="7" h="36">
                  <a:moveTo>
                    <a:pt x="0" y="0"/>
                  </a:moveTo>
                  <a:lnTo>
                    <a:pt x="7" y="0"/>
                  </a:lnTo>
                  <a:lnTo>
                    <a:pt x="7" y="36"/>
                  </a:lnTo>
                  <a:lnTo>
                    <a:pt x="0" y="36"/>
                  </a:lnTo>
                  <a:lnTo>
                    <a:pt x="0" y="0"/>
                  </a:lnTo>
                  <a:close/>
                  <a:moveTo>
                    <a:pt x="0" y="0"/>
                  </a:moveTo>
                  <a:lnTo>
                    <a:pt x="5" y="0"/>
                  </a:lnTo>
                  <a:lnTo>
                    <a:pt x="5"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6346" name="Freeform 2250"/>
            <p:cNvSpPr>
              <a:spLocks noChangeArrowheads="1"/>
            </p:cNvSpPr>
            <p:nvPr/>
          </p:nvSpPr>
          <p:spPr bwMode="auto">
            <a:xfrm>
              <a:off x="1650" y="1443"/>
              <a:ext cx="5" cy="39"/>
            </a:xfrm>
            <a:custGeom>
              <a:avLst/>
              <a:gdLst/>
              <a:ahLst/>
              <a:cxnLst>
                <a:cxn ang="0">
                  <a:pos x="0" y="0"/>
                </a:cxn>
                <a:cxn ang="0">
                  <a:pos x="5" y="0"/>
                </a:cxn>
                <a:cxn ang="0">
                  <a:pos x="5" y="36"/>
                </a:cxn>
                <a:cxn ang="0">
                  <a:pos x="0" y="36"/>
                </a:cxn>
                <a:cxn ang="0">
                  <a:pos x="0" y="0"/>
                </a:cxn>
                <a:cxn ang="0">
                  <a:pos x="0" y="0"/>
                </a:cxn>
                <a:cxn ang="0">
                  <a:pos x="3" y="0"/>
                </a:cxn>
                <a:cxn ang="0">
                  <a:pos x="3" y="36"/>
                </a:cxn>
                <a:cxn ang="0">
                  <a:pos x="0" y="36"/>
                </a:cxn>
                <a:cxn ang="0">
                  <a:pos x="0" y="0"/>
                </a:cxn>
              </a:cxnLst>
              <a:rect l="0" t="0" r="r" b="b"/>
              <a:pathLst>
                <a:path w="5" h="36">
                  <a:moveTo>
                    <a:pt x="0" y="0"/>
                  </a:moveTo>
                  <a:lnTo>
                    <a:pt x="5" y="0"/>
                  </a:lnTo>
                  <a:lnTo>
                    <a:pt x="5" y="36"/>
                  </a:lnTo>
                  <a:lnTo>
                    <a:pt x="0" y="36"/>
                  </a:lnTo>
                  <a:lnTo>
                    <a:pt x="0" y="0"/>
                  </a:lnTo>
                  <a:close/>
                  <a:moveTo>
                    <a:pt x="0" y="0"/>
                  </a:moveTo>
                  <a:lnTo>
                    <a:pt x="3" y="0"/>
                  </a:lnTo>
                  <a:lnTo>
                    <a:pt x="3"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6347" name="Freeform 2251"/>
            <p:cNvSpPr>
              <a:spLocks noChangeArrowheads="1"/>
            </p:cNvSpPr>
            <p:nvPr/>
          </p:nvSpPr>
          <p:spPr bwMode="auto">
            <a:xfrm>
              <a:off x="1650" y="1443"/>
              <a:ext cx="3" cy="39"/>
            </a:xfrm>
            <a:custGeom>
              <a:avLst/>
              <a:gdLst/>
              <a:ahLst/>
              <a:cxnLst>
                <a:cxn ang="0">
                  <a:pos x="0" y="0"/>
                </a:cxn>
                <a:cxn ang="0">
                  <a:pos x="3" y="0"/>
                </a:cxn>
                <a:cxn ang="0">
                  <a:pos x="3" y="36"/>
                </a:cxn>
                <a:cxn ang="0">
                  <a:pos x="0" y="36"/>
                </a:cxn>
                <a:cxn ang="0">
                  <a:pos x="0" y="0"/>
                </a:cxn>
                <a:cxn ang="0">
                  <a:pos x="0" y="0"/>
                </a:cxn>
                <a:cxn ang="0">
                  <a:pos x="2" y="0"/>
                </a:cxn>
                <a:cxn ang="0">
                  <a:pos x="2" y="36"/>
                </a:cxn>
                <a:cxn ang="0">
                  <a:pos x="0" y="36"/>
                </a:cxn>
                <a:cxn ang="0">
                  <a:pos x="0" y="0"/>
                </a:cxn>
              </a:cxnLst>
              <a:rect l="0" t="0" r="r" b="b"/>
              <a:pathLst>
                <a:path w="3" h="36">
                  <a:moveTo>
                    <a:pt x="0" y="0"/>
                  </a:moveTo>
                  <a:lnTo>
                    <a:pt x="3" y="0"/>
                  </a:lnTo>
                  <a:lnTo>
                    <a:pt x="3"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6348" name="Freeform 2252"/>
            <p:cNvSpPr>
              <a:spLocks noChangeArrowheads="1"/>
            </p:cNvSpPr>
            <p:nvPr/>
          </p:nvSpPr>
          <p:spPr bwMode="auto">
            <a:xfrm>
              <a:off x="1650"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6349" name="Freeform 2253"/>
            <p:cNvSpPr>
              <a:spLocks noChangeArrowheads="1"/>
            </p:cNvSpPr>
            <p:nvPr/>
          </p:nvSpPr>
          <p:spPr bwMode="auto">
            <a:xfrm>
              <a:off x="1650"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6350" name="Freeform 2254"/>
            <p:cNvSpPr>
              <a:spLocks noChangeArrowheads="1"/>
            </p:cNvSpPr>
            <p:nvPr/>
          </p:nvSpPr>
          <p:spPr bwMode="auto">
            <a:xfrm>
              <a:off x="1650"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6351" name="Freeform 2255"/>
            <p:cNvSpPr>
              <a:spLocks noChangeArrowheads="1"/>
            </p:cNvSpPr>
            <p:nvPr/>
          </p:nvSpPr>
          <p:spPr bwMode="auto">
            <a:xfrm>
              <a:off x="1303"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6352" name="Freeform 2256"/>
            <p:cNvSpPr>
              <a:spLocks noChangeArrowheads="1"/>
            </p:cNvSpPr>
            <p:nvPr/>
          </p:nvSpPr>
          <p:spPr bwMode="auto">
            <a:xfrm>
              <a:off x="1303"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6353" name="Freeform 2257"/>
            <p:cNvSpPr>
              <a:spLocks noChangeArrowheads="1"/>
            </p:cNvSpPr>
            <p:nvPr/>
          </p:nvSpPr>
          <p:spPr bwMode="auto">
            <a:xfrm>
              <a:off x="1303"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6354" name="Freeform 2258"/>
            <p:cNvSpPr>
              <a:spLocks noChangeArrowheads="1"/>
            </p:cNvSpPr>
            <p:nvPr/>
          </p:nvSpPr>
          <p:spPr bwMode="auto">
            <a:xfrm>
              <a:off x="1303" y="1443"/>
              <a:ext cx="280" cy="39"/>
            </a:xfrm>
            <a:custGeom>
              <a:avLst/>
              <a:gdLst/>
              <a:ahLst/>
              <a:cxnLst>
                <a:cxn ang="0">
                  <a:pos x="0" y="0"/>
                </a:cxn>
                <a:cxn ang="0">
                  <a:pos x="255" y="0"/>
                </a:cxn>
                <a:cxn ang="0">
                  <a:pos x="255" y="36"/>
                </a:cxn>
                <a:cxn ang="0">
                  <a:pos x="0" y="36"/>
                </a:cxn>
                <a:cxn ang="0">
                  <a:pos x="0" y="0"/>
                </a:cxn>
                <a:cxn ang="0">
                  <a:pos x="0" y="0"/>
                </a:cxn>
                <a:cxn ang="0">
                  <a:pos x="253" y="0"/>
                </a:cxn>
                <a:cxn ang="0">
                  <a:pos x="253" y="36"/>
                </a:cxn>
                <a:cxn ang="0">
                  <a:pos x="0" y="36"/>
                </a:cxn>
                <a:cxn ang="0">
                  <a:pos x="0" y="0"/>
                </a:cxn>
              </a:cxnLst>
              <a:rect l="0" t="0" r="r" b="b"/>
              <a:pathLst>
                <a:path w="255" h="36">
                  <a:moveTo>
                    <a:pt x="0" y="0"/>
                  </a:moveTo>
                  <a:lnTo>
                    <a:pt x="255" y="0"/>
                  </a:lnTo>
                  <a:lnTo>
                    <a:pt x="255" y="36"/>
                  </a:lnTo>
                  <a:lnTo>
                    <a:pt x="0" y="36"/>
                  </a:lnTo>
                  <a:lnTo>
                    <a:pt x="0" y="0"/>
                  </a:lnTo>
                  <a:close/>
                  <a:moveTo>
                    <a:pt x="0" y="0"/>
                  </a:moveTo>
                  <a:lnTo>
                    <a:pt x="253" y="0"/>
                  </a:lnTo>
                  <a:lnTo>
                    <a:pt x="253"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6355" name="Freeform 2259"/>
            <p:cNvSpPr>
              <a:spLocks noChangeArrowheads="1"/>
            </p:cNvSpPr>
            <p:nvPr/>
          </p:nvSpPr>
          <p:spPr bwMode="auto">
            <a:xfrm>
              <a:off x="1303" y="1443"/>
              <a:ext cx="278" cy="39"/>
            </a:xfrm>
            <a:custGeom>
              <a:avLst/>
              <a:gdLst/>
              <a:ahLst/>
              <a:cxnLst>
                <a:cxn ang="0">
                  <a:pos x="0" y="0"/>
                </a:cxn>
                <a:cxn ang="0">
                  <a:pos x="253" y="0"/>
                </a:cxn>
                <a:cxn ang="0">
                  <a:pos x="253" y="36"/>
                </a:cxn>
                <a:cxn ang="0">
                  <a:pos x="0" y="36"/>
                </a:cxn>
                <a:cxn ang="0">
                  <a:pos x="0" y="0"/>
                </a:cxn>
                <a:cxn ang="0">
                  <a:pos x="0" y="0"/>
                </a:cxn>
                <a:cxn ang="0">
                  <a:pos x="251" y="0"/>
                </a:cxn>
                <a:cxn ang="0">
                  <a:pos x="251" y="36"/>
                </a:cxn>
                <a:cxn ang="0">
                  <a:pos x="0" y="36"/>
                </a:cxn>
                <a:cxn ang="0">
                  <a:pos x="0" y="0"/>
                </a:cxn>
              </a:cxnLst>
              <a:rect l="0" t="0" r="r" b="b"/>
              <a:pathLst>
                <a:path w="253" h="36">
                  <a:moveTo>
                    <a:pt x="0" y="0"/>
                  </a:moveTo>
                  <a:lnTo>
                    <a:pt x="253" y="0"/>
                  </a:lnTo>
                  <a:lnTo>
                    <a:pt x="253" y="36"/>
                  </a:lnTo>
                  <a:lnTo>
                    <a:pt x="0" y="36"/>
                  </a:lnTo>
                  <a:lnTo>
                    <a:pt x="0" y="0"/>
                  </a:lnTo>
                  <a:close/>
                  <a:moveTo>
                    <a:pt x="0" y="0"/>
                  </a:moveTo>
                  <a:lnTo>
                    <a:pt x="251" y="0"/>
                  </a:lnTo>
                  <a:lnTo>
                    <a:pt x="251"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6356" name="Freeform 2260"/>
            <p:cNvSpPr>
              <a:spLocks noChangeArrowheads="1"/>
            </p:cNvSpPr>
            <p:nvPr/>
          </p:nvSpPr>
          <p:spPr bwMode="auto">
            <a:xfrm>
              <a:off x="1303" y="1443"/>
              <a:ext cx="276" cy="39"/>
            </a:xfrm>
            <a:custGeom>
              <a:avLst/>
              <a:gdLst/>
              <a:ahLst/>
              <a:cxnLst>
                <a:cxn ang="0">
                  <a:pos x="0" y="0"/>
                </a:cxn>
                <a:cxn ang="0">
                  <a:pos x="251" y="0"/>
                </a:cxn>
                <a:cxn ang="0">
                  <a:pos x="251" y="36"/>
                </a:cxn>
                <a:cxn ang="0">
                  <a:pos x="0" y="36"/>
                </a:cxn>
                <a:cxn ang="0">
                  <a:pos x="0" y="0"/>
                </a:cxn>
                <a:cxn ang="0">
                  <a:pos x="0" y="0"/>
                </a:cxn>
                <a:cxn ang="0">
                  <a:pos x="249" y="0"/>
                </a:cxn>
                <a:cxn ang="0">
                  <a:pos x="249" y="36"/>
                </a:cxn>
                <a:cxn ang="0">
                  <a:pos x="0" y="36"/>
                </a:cxn>
                <a:cxn ang="0">
                  <a:pos x="0" y="0"/>
                </a:cxn>
              </a:cxnLst>
              <a:rect l="0" t="0" r="r" b="b"/>
              <a:pathLst>
                <a:path w="251" h="36">
                  <a:moveTo>
                    <a:pt x="0" y="0"/>
                  </a:moveTo>
                  <a:lnTo>
                    <a:pt x="251" y="0"/>
                  </a:lnTo>
                  <a:lnTo>
                    <a:pt x="251" y="36"/>
                  </a:lnTo>
                  <a:lnTo>
                    <a:pt x="0" y="36"/>
                  </a:lnTo>
                  <a:lnTo>
                    <a:pt x="0" y="0"/>
                  </a:lnTo>
                  <a:close/>
                  <a:moveTo>
                    <a:pt x="0" y="0"/>
                  </a:moveTo>
                  <a:lnTo>
                    <a:pt x="249" y="0"/>
                  </a:lnTo>
                  <a:lnTo>
                    <a:pt x="249"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6357" name="Freeform 2261"/>
            <p:cNvSpPr>
              <a:spLocks noChangeArrowheads="1"/>
            </p:cNvSpPr>
            <p:nvPr/>
          </p:nvSpPr>
          <p:spPr bwMode="auto">
            <a:xfrm>
              <a:off x="1303" y="1443"/>
              <a:ext cx="274" cy="39"/>
            </a:xfrm>
            <a:custGeom>
              <a:avLst/>
              <a:gdLst/>
              <a:ahLst/>
              <a:cxnLst>
                <a:cxn ang="0">
                  <a:pos x="0" y="0"/>
                </a:cxn>
                <a:cxn ang="0">
                  <a:pos x="249" y="0"/>
                </a:cxn>
                <a:cxn ang="0">
                  <a:pos x="249" y="36"/>
                </a:cxn>
                <a:cxn ang="0">
                  <a:pos x="0" y="36"/>
                </a:cxn>
                <a:cxn ang="0">
                  <a:pos x="0" y="0"/>
                </a:cxn>
                <a:cxn ang="0">
                  <a:pos x="0" y="0"/>
                </a:cxn>
                <a:cxn ang="0">
                  <a:pos x="247" y="0"/>
                </a:cxn>
                <a:cxn ang="0">
                  <a:pos x="247" y="36"/>
                </a:cxn>
                <a:cxn ang="0">
                  <a:pos x="0" y="36"/>
                </a:cxn>
                <a:cxn ang="0">
                  <a:pos x="0" y="0"/>
                </a:cxn>
              </a:cxnLst>
              <a:rect l="0" t="0" r="r" b="b"/>
              <a:pathLst>
                <a:path w="249" h="36">
                  <a:moveTo>
                    <a:pt x="0" y="0"/>
                  </a:moveTo>
                  <a:lnTo>
                    <a:pt x="249" y="0"/>
                  </a:lnTo>
                  <a:lnTo>
                    <a:pt x="249" y="36"/>
                  </a:lnTo>
                  <a:lnTo>
                    <a:pt x="0" y="36"/>
                  </a:lnTo>
                  <a:lnTo>
                    <a:pt x="0" y="0"/>
                  </a:lnTo>
                  <a:close/>
                  <a:moveTo>
                    <a:pt x="0" y="0"/>
                  </a:moveTo>
                  <a:lnTo>
                    <a:pt x="247" y="0"/>
                  </a:lnTo>
                  <a:lnTo>
                    <a:pt x="247"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6358" name="Freeform 2262"/>
            <p:cNvSpPr>
              <a:spLocks noChangeArrowheads="1"/>
            </p:cNvSpPr>
            <p:nvPr/>
          </p:nvSpPr>
          <p:spPr bwMode="auto">
            <a:xfrm>
              <a:off x="1303" y="1443"/>
              <a:ext cx="271" cy="39"/>
            </a:xfrm>
            <a:custGeom>
              <a:avLst/>
              <a:gdLst/>
              <a:ahLst/>
              <a:cxnLst>
                <a:cxn ang="0">
                  <a:pos x="0" y="0"/>
                </a:cxn>
                <a:cxn ang="0">
                  <a:pos x="247" y="0"/>
                </a:cxn>
                <a:cxn ang="0">
                  <a:pos x="247" y="36"/>
                </a:cxn>
                <a:cxn ang="0">
                  <a:pos x="0" y="36"/>
                </a:cxn>
                <a:cxn ang="0">
                  <a:pos x="0" y="0"/>
                </a:cxn>
                <a:cxn ang="0">
                  <a:pos x="0" y="0"/>
                </a:cxn>
                <a:cxn ang="0">
                  <a:pos x="246" y="0"/>
                </a:cxn>
                <a:cxn ang="0">
                  <a:pos x="246" y="36"/>
                </a:cxn>
                <a:cxn ang="0">
                  <a:pos x="0" y="36"/>
                </a:cxn>
                <a:cxn ang="0">
                  <a:pos x="0" y="0"/>
                </a:cxn>
              </a:cxnLst>
              <a:rect l="0" t="0" r="r" b="b"/>
              <a:pathLst>
                <a:path w="247" h="36">
                  <a:moveTo>
                    <a:pt x="0" y="0"/>
                  </a:moveTo>
                  <a:lnTo>
                    <a:pt x="247" y="0"/>
                  </a:lnTo>
                  <a:lnTo>
                    <a:pt x="247" y="36"/>
                  </a:lnTo>
                  <a:lnTo>
                    <a:pt x="0" y="36"/>
                  </a:lnTo>
                  <a:lnTo>
                    <a:pt x="0" y="0"/>
                  </a:lnTo>
                  <a:close/>
                  <a:moveTo>
                    <a:pt x="0" y="0"/>
                  </a:moveTo>
                  <a:lnTo>
                    <a:pt x="246" y="0"/>
                  </a:lnTo>
                  <a:lnTo>
                    <a:pt x="246"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6359" name="Freeform 2263"/>
            <p:cNvSpPr>
              <a:spLocks noChangeArrowheads="1"/>
            </p:cNvSpPr>
            <p:nvPr/>
          </p:nvSpPr>
          <p:spPr bwMode="auto">
            <a:xfrm>
              <a:off x="1303" y="1443"/>
              <a:ext cx="270" cy="39"/>
            </a:xfrm>
            <a:custGeom>
              <a:avLst/>
              <a:gdLst/>
              <a:ahLst/>
              <a:cxnLst>
                <a:cxn ang="0">
                  <a:pos x="0" y="0"/>
                </a:cxn>
                <a:cxn ang="0">
                  <a:pos x="246" y="0"/>
                </a:cxn>
                <a:cxn ang="0">
                  <a:pos x="246" y="36"/>
                </a:cxn>
                <a:cxn ang="0">
                  <a:pos x="0" y="36"/>
                </a:cxn>
                <a:cxn ang="0">
                  <a:pos x="0" y="0"/>
                </a:cxn>
                <a:cxn ang="0">
                  <a:pos x="0" y="0"/>
                </a:cxn>
                <a:cxn ang="0">
                  <a:pos x="244" y="0"/>
                </a:cxn>
                <a:cxn ang="0">
                  <a:pos x="244" y="36"/>
                </a:cxn>
                <a:cxn ang="0">
                  <a:pos x="0" y="36"/>
                </a:cxn>
                <a:cxn ang="0">
                  <a:pos x="0" y="0"/>
                </a:cxn>
              </a:cxnLst>
              <a:rect l="0" t="0" r="r" b="b"/>
              <a:pathLst>
                <a:path w="246" h="36">
                  <a:moveTo>
                    <a:pt x="0" y="0"/>
                  </a:moveTo>
                  <a:lnTo>
                    <a:pt x="246" y="0"/>
                  </a:lnTo>
                  <a:lnTo>
                    <a:pt x="246" y="36"/>
                  </a:lnTo>
                  <a:lnTo>
                    <a:pt x="0" y="36"/>
                  </a:lnTo>
                  <a:lnTo>
                    <a:pt x="0" y="0"/>
                  </a:lnTo>
                  <a:close/>
                  <a:moveTo>
                    <a:pt x="0" y="0"/>
                  </a:moveTo>
                  <a:lnTo>
                    <a:pt x="244" y="0"/>
                  </a:lnTo>
                  <a:lnTo>
                    <a:pt x="244"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6360" name="Freeform 2264"/>
            <p:cNvSpPr>
              <a:spLocks noChangeArrowheads="1"/>
            </p:cNvSpPr>
            <p:nvPr/>
          </p:nvSpPr>
          <p:spPr bwMode="auto">
            <a:xfrm>
              <a:off x="1303" y="1443"/>
              <a:ext cx="268" cy="39"/>
            </a:xfrm>
            <a:custGeom>
              <a:avLst/>
              <a:gdLst/>
              <a:ahLst/>
              <a:cxnLst>
                <a:cxn ang="0">
                  <a:pos x="0" y="0"/>
                </a:cxn>
                <a:cxn ang="0">
                  <a:pos x="244" y="0"/>
                </a:cxn>
                <a:cxn ang="0">
                  <a:pos x="244" y="36"/>
                </a:cxn>
                <a:cxn ang="0">
                  <a:pos x="0" y="36"/>
                </a:cxn>
                <a:cxn ang="0">
                  <a:pos x="0" y="0"/>
                </a:cxn>
                <a:cxn ang="0">
                  <a:pos x="0" y="0"/>
                </a:cxn>
                <a:cxn ang="0">
                  <a:pos x="242" y="0"/>
                </a:cxn>
                <a:cxn ang="0">
                  <a:pos x="242" y="36"/>
                </a:cxn>
                <a:cxn ang="0">
                  <a:pos x="0" y="36"/>
                </a:cxn>
                <a:cxn ang="0">
                  <a:pos x="0" y="0"/>
                </a:cxn>
              </a:cxnLst>
              <a:rect l="0" t="0" r="r" b="b"/>
              <a:pathLst>
                <a:path w="244" h="36">
                  <a:moveTo>
                    <a:pt x="0" y="0"/>
                  </a:moveTo>
                  <a:lnTo>
                    <a:pt x="244" y="0"/>
                  </a:lnTo>
                  <a:lnTo>
                    <a:pt x="244"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6361" name="Freeform 2265"/>
            <p:cNvSpPr>
              <a:spLocks noChangeArrowheads="1"/>
            </p:cNvSpPr>
            <p:nvPr/>
          </p:nvSpPr>
          <p:spPr bwMode="auto">
            <a:xfrm>
              <a:off x="1303"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6362" name="Freeform 2266"/>
            <p:cNvSpPr>
              <a:spLocks noChangeArrowheads="1"/>
            </p:cNvSpPr>
            <p:nvPr/>
          </p:nvSpPr>
          <p:spPr bwMode="auto">
            <a:xfrm>
              <a:off x="1303"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6363" name="Freeform 2267"/>
            <p:cNvSpPr>
              <a:spLocks noChangeArrowheads="1"/>
            </p:cNvSpPr>
            <p:nvPr/>
          </p:nvSpPr>
          <p:spPr bwMode="auto">
            <a:xfrm>
              <a:off x="1303" y="1443"/>
              <a:ext cx="262"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6364" name="Freeform 2268"/>
            <p:cNvSpPr>
              <a:spLocks noChangeArrowheads="1"/>
            </p:cNvSpPr>
            <p:nvPr/>
          </p:nvSpPr>
          <p:spPr bwMode="auto">
            <a:xfrm>
              <a:off x="1303"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6365" name="Freeform 2269"/>
            <p:cNvSpPr>
              <a:spLocks noChangeArrowheads="1"/>
            </p:cNvSpPr>
            <p:nvPr/>
          </p:nvSpPr>
          <p:spPr bwMode="auto">
            <a:xfrm>
              <a:off x="1303"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6366" name="Freeform 2270"/>
            <p:cNvSpPr>
              <a:spLocks noChangeArrowheads="1"/>
            </p:cNvSpPr>
            <p:nvPr/>
          </p:nvSpPr>
          <p:spPr bwMode="auto">
            <a:xfrm>
              <a:off x="1303" y="1443"/>
              <a:ext cx="255" cy="39"/>
            </a:xfrm>
            <a:custGeom>
              <a:avLst/>
              <a:gdLst/>
              <a:ahLst/>
              <a:cxnLst>
                <a:cxn ang="0">
                  <a:pos x="0" y="0"/>
                </a:cxn>
                <a:cxn ang="0">
                  <a:pos x="232" y="0"/>
                </a:cxn>
                <a:cxn ang="0">
                  <a:pos x="232" y="36"/>
                </a:cxn>
                <a:cxn ang="0">
                  <a:pos x="0" y="36"/>
                </a:cxn>
                <a:cxn ang="0">
                  <a:pos x="0" y="0"/>
                </a:cxn>
                <a:cxn ang="0">
                  <a:pos x="0" y="0"/>
                </a:cxn>
                <a:cxn ang="0">
                  <a:pos x="230" y="0"/>
                </a:cxn>
                <a:cxn ang="0">
                  <a:pos x="230" y="36"/>
                </a:cxn>
                <a:cxn ang="0">
                  <a:pos x="0" y="36"/>
                </a:cxn>
                <a:cxn ang="0">
                  <a:pos x="0" y="0"/>
                </a:cxn>
              </a:cxnLst>
              <a:rect l="0" t="0" r="r" b="b"/>
              <a:pathLst>
                <a:path w="232" h="36">
                  <a:moveTo>
                    <a:pt x="0" y="0"/>
                  </a:moveTo>
                  <a:lnTo>
                    <a:pt x="232" y="0"/>
                  </a:lnTo>
                  <a:lnTo>
                    <a:pt x="232" y="36"/>
                  </a:lnTo>
                  <a:lnTo>
                    <a:pt x="0" y="36"/>
                  </a:lnTo>
                  <a:lnTo>
                    <a:pt x="0" y="0"/>
                  </a:lnTo>
                  <a:close/>
                  <a:moveTo>
                    <a:pt x="0" y="0"/>
                  </a:moveTo>
                  <a:lnTo>
                    <a:pt x="230" y="0"/>
                  </a:lnTo>
                  <a:lnTo>
                    <a:pt x="230"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6367" name="Freeform 2271"/>
            <p:cNvSpPr>
              <a:spLocks noChangeArrowheads="1"/>
            </p:cNvSpPr>
            <p:nvPr/>
          </p:nvSpPr>
          <p:spPr bwMode="auto">
            <a:xfrm>
              <a:off x="1303" y="1443"/>
              <a:ext cx="253" cy="39"/>
            </a:xfrm>
            <a:custGeom>
              <a:avLst/>
              <a:gdLst/>
              <a:ahLst/>
              <a:cxnLst>
                <a:cxn ang="0">
                  <a:pos x="0" y="0"/>
                </a:cxn>
                <a:cxn ang="0">
                  <a:pos x="230" y="0"/>
                </a:cxn>
                <a:cxn ang="0">
                  <a:pos x="230" y="36"/>
                </a:cxn>
                <a:cxn ang="0">
                  <a:pos x="0" y="36"/>
                </a:cxn>
                <a:cxn ang="0">
                  <a:pos x="0" y="0"/>
                </a:cxn>
                <a:cxn ang="0">
                  <a:pos x="0" y="0"/>
                </a:cxn>
                <a:cxn ang="0">
                  <a:pos x="228" y="0"/>
                </a:cxn>
                <a:cxn ang="0">
                  <a:pos x="228" y="36"/>
                </a:cxn>
                <a:cxn ang="0">
                  <a:pos x="0" y="36"/>
                </a:cxn>
                <a:cxn ang="0">
                  <a:pos x="0" y="0"/>
                </a:cxn>
              </a:cxnLst>
              <a:rect l="0" t="0" r="r" b="b"/>
              <a:pathLst>
                <a:path w="230" h="36">
                  <a:moveTo>
                    <a:pt x="0" y="0"/>
                  </a:moveTo>
                  <a:lnTo>
                    <a:pt x="230" y="0"/>
                  </a:lnTo>
                  <a:lnTo>
                    <a:pt x="230" y="36"/>
                  </a:lnTo>
                  <a:lnTo>
                    <a:pt x="0" y="36"/>
                  </a:lnTo>
                  <a:lnTo>
                    <a:pt x="0" y="0"/>
                  </a:lnTo>
                  <a:close/>
                  <a:moveTo>
                    <a:pt x="0" y="0"/>
                  </a:moveTo>
                  <a:lnTo>
                    <a:pt x="228" y="0"/>
                  </a:lnTo>
                  <a:lnTo>
                    <a:pt x="228"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6368" name="Freeform 2272"/>
            <p:cNvSpPr>
              <a:spLocks noChangeArrowheads="1"/>
            </p:cNvSpPr>
            <p:nvPr/>
          </p:nvSpPr>
          <p:spPr bwMode="auto">
            <a:xfrm>
              <a:off x="1303" y="1443"/>
              <a:ext cx="250" cy="39"/>
            </a:xfrm>
            <a:custGeom>
              <a:avLst/>
              <a:gdLst/>
              <a:ahLst/>
              <a:cxnLst>
                <a:cxn ang="0">
                  <a:pos x="0" y="0"/>
                </a:cxn>
                <a:cxn ang="0">
                  <a:pos x="228" y="0"/>
                </a:cxn>
                <a:cxn ang="0">
                  <a:pos x="228" y="36"/>
                </a:cxn>
                <a:cxn ang="0">
                  <a:pos x="0" y="36"/>
                </a:cxn>
                <a:cxn ang="0">
                  <a:pos x="0" y="0"/>
                </a:cxn>
                <a:cxn ang="0">
                  <a:pos x="0" y="0"/>
                </a:cxn>
                <a:cxn ang="0">
                  <a:pos x="226" y="0"/>
                </a:cxn>
                <a:cxn ang="0">
                  <a:pos x="226" y="36"/>
                </a:cxn>
                <a:cxn ang="0">
                  <a:pos x="0" y="36"/>
                </a:cxn>
                <a:cxn ang="0">
                  <a:pos x="0" y="0"/>
                </a:cxn>
              </a:cxnLst>
              <a:rect l="0" t="0" r="r" b="b"/>
              <a:pathLst>
                <a:path w="228" h="36">
                  <a:moveTo>
                    <a:pt x="0" y="0"/>
                  </a:moveTo>
                  <a:lnTo>
                    <a:pt x="228" y="0"/>
                  </a:lnTo>
                  <a:lnTo>
                    <a:pt x="228" y="36"/>
                  </a:lnTo>
                  <a:lnTo>
                    <a:pt x="0" y="36"/>
                  </a:lnTo>
                  <a:lnTo>
                    <a:pt x="0" y="0"/>
                  </a:lnTo>
                  <a:close/>
                  <a:moveTo>
                    <a:pt x="0" y="0"/>
                  </a:moveTo>
                  <a:lnTo>
                    <a:pt x="226" y="0"/>
                  </a:lnTo>
                  <a:lnTo>
                    <a:pt x="226"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6369" name="Freeform 2273"/>
            <p:cNvSpPr>
              <a:spLocks noChangeArrowheads="1"/>
            </p:cNvSpPr>
            <p:nvPr/>
          </p:nvSpPr>
          <p:spPr bwMode="auto">
            <a:xfrm>
              <a:off x="1303" y="1443"/>
              <a:ext cx="248" cy="39"/>
            </a:xfrm>
            <a:custGeom>
              <a:avLst/>
              <a:gdLst/>
              <a:ahLst/>
              <a:cxnLst>
                <a:cxn ang="0">
                  <a:pos x="0" y="0"/>
                </a:cxn>
                <a:cxn ang="0">
                  <a:pos x="226" y="0"/>
                </a:cxn>
                <a:cxn ang="0">
                  <a:pos x="226" y="36"/>
                </a:cxn>
                <a:cxn ang="0">
                  <a:pos x="0" y="36"/>
                </a:cxn>
                <a:cxn ang="0">
                  <a:pos x="0" y="0"/>
                </a:cxn>
                <a:cxn ang="0">
                  <a:pos x="0" y="0"/>
                </a:cxn>
                <a:cxn ang="0">
                  <a:pos x="224" y="0"/>
                </a:cxn>
                <a:cxn ang="0">
                  <a:pos x="224" y="36"/>
                </a:cxn>
                <a:cxn ang="0">
                  <a:pos x="0" y="36"/>
                </a:cxn>
                <a:cxn ang="0">
                  <a:pos x="0" y="0"/>
                </a:cxn>
              </a:cxnLst>
              <a:rect l="0" t="0" r="r" b="b"/>
              <a:pathLst>
                <a:path w="226" h="36">
                  <a:moveTo>
                    <a:pt x="0" y="0"/>
                  </a:moveTo>
                  <a:lnTo>
                    <a:pt x="226" y="0"/>
                  </a:lnTo>
                  <a:lnTo>
                    <a:pt x="226" y="36"/>
                  </a:lnTo>
                  <a:lnTo>
                    <a:pt x="0" y="36"/>
                  </a:lnTo>
                  <a:lnTo>
                    <a:pt x="0" y="0"/>
                  </a:lnTo>
                  <a:close/>
                  <a:moveTo>
                    <a:pt x="0" y="0"/>
                  </a:moveTo>
                  <a:lnTo>
                    <a:pt x="224" y="0"/>
                  </a:lnTo>
                  <a:lnTo>
                    <a:pt x="224"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6370" name="Freeform 2274"/>
            <p:cNvSpPr>
              <a:spLocks noChangeArrowheads="1"/>
            </p:cNvSpPr>
            <p:nvPr/>
          </p:nvSpPr>
          <p:spPr bwMode="auto">
            <a:xfrm>
              <a:off x="1303" y="1443"/>
              <a:ext cx="246" cy="39"/>
            </a:xfrm>
            <a:custGeom>
              <a:avLst/>
              <a:gdLst/>
              <a:ahLst/>
              <a:cxnLst>
                <a:cxn ang="0">
                  <a:pos x="0" y="0"/>
                </a:cxn>
                <a:cxn ang="0">
                  <a:pos x="224" y="0"/>
                </a:cxn>
                <a:cxn ang="0">
                  <a:pos x="224" y="36"/>
                </a:cxn>
                <a:cxn ang="0">
                  <a:pos x="0" y="36"/>
                </a:cxn>
                <a:cxn ang="0">
                  <a:pos x="0" y="0"/>
                </a:cxn>
                <a:cxn ang="0">
                  <a:pos x="0" y="0"/>
                </a:cxn>
                <a:cxn ang="0">
                  <a:pos x="223" y="0"/>
                </a:cxn>
                <a:cxn ang="0">
                  <a:pos x="223" y="36"/>
                </a:cxn>
                <a:cxn ang="0">
                  <a:pos x="0" y="36"/>
                </a:cxn>
                <a:cxn ang="0">
                  <a:pos x="0" y="0"/>
                </a:cxn>
              </a:cxnLst>
              <a:rect l="0" t="0" r="r" b="b"/>
              <a:pathLst>
                <a:path w="224" h="36">
                  <a:moveTo>
                    <a:pt x="0" y="0"/>
                  </a:moveTo>
                  <a:lnTo>
                    <a:pt x="224" y="0"/>
                  </a:lnTo>
                  <a:lnTo>
                    <a:pt x="224" y="36"/>
                  </a:lnTo>
                  <a:lnTo>
                    <a:pt x="0" y="36"/>
                  </a:lnTo>
                  <a:lnTo>
                    <a:pt x="0" y="0"/>
                  </a:lnTo>
                  <a:close/>
                  <a:moveTo>
                    <a:pt x="0" y="0"/>
                  </a:moveTo>
                  <a:lnTo>
                    <a:pt x="223" y="0"/>
                  </a:lnTo>
                  <a:lnTo>
                    <a:pt x="223"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6371" name="Freeform 2275"/>
            <p:cNvSpPr>
              <a:spLocks noChangeArrowheads="1"/>
            </p:cNvSpPr>
            <p:nvPr/>
          </p:nvSpPr>
          <p:spPr bwMode="auto">
            <a:xfrm>
              <a:off x="1303" y="1443"/>
              <a:ext cx="245" cy="39"/>
            </a:xfrm>
            <a:custGeom>
              <a:avLst/>
              <a:gdLst/>
              <a:ahLst/>
              <a:cxnLst>
                <a:cxn ang="0">
                  <a:pos x="0" y="0"/>
                </a:cxn>
                <a:cxn ang="0">
                  <a:pos x="223" y="0"/>
                </a:cxn>
                <a:cxn ang="0">
                  <a:pos x="223" y="36"/>
                </a:cxn>
                <a:cxn ang="0">
                  <a:pos x="0" y="36"/>
                </a:cxn>
                <a:cxn ang="0">
                  <a:pos x="0" y="0"/>
                </a:cxn>
                <a:cxn ang="0">
                  <a:pos x="0" y="0"/>
                </a:cxn>
                <a:cxn ang="0">
                  <a:pos x="221" y="0"/>
                </a:cxn>
                <a:cxn ang="0">
                  <a:pos x="221" y="36"/>
                </a:cxn>
                <a:cxn ang="0">
                  <a:pos x="0" y="36"/>
                </a:cxn>
                <a:cxn ang="0">
                  <a:pos x="0" y="0"/>
                </a:cxn>
              </a:cxnLst>
              <a:rect l="0" t="0" r="r" b="b"/>
              <a:pathLst>
                <a:path w="223" h="36">
                  <a:moveTo>
                    <a:pt x="0" y="0"/>
                  </a:moveTo>
                  <a:lnTo>
                    <a:pt x="223" y="0"/>
                  </a:lnTo>
                  <a:lnTo>
                    <a:pt x="223" y="36"/>
                  </a:lnTo>
                  <a:lnTo>
                    <a:pt x="0" y="36"/>
                  </a:lnTo>
                  <a:lnTo>
                    <a:pt x="0" y="0"/>
                  </a:lnTo>
                  <a:close/>
                  <a:moveTo>
                    <a:pt x="0" y="0"/>
                  </a:moveTo>
                  <a:lnTo>
                    <a:pt x="221" y="0"/>
                  </a:lnTo>
                  <a:lnTo>
                    <a:pt x="221"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6372" name="Freeform 2276"/>
            <p:cNvSpPr>
              <a:spLocks noChangeArrowheads="1"/>
            </p:cNvSpPr>
            <p:nvPr/>
          </p:nvSpPr>
          <p:spPr bwMode="auto">
            <a:xfrm>
              <a:off x="1303" y="1443"/>
              <a:ext cx="243" cy="39"/>
            </a:xfrm>
            <a:custGeom>
              <a:avLst/>
              <a:gdLst/>
              <a:ahLst/>
              <a:cxnLst>
                <a:cxn ang="0">
                  <a:pos x="0" y="0"/>
                </a:cxn>
                <a:cxn ang="0">
                  <a:pos x="221" y="0"/>
                </a:cxn>
                <a:cxn ang="0">
                  <a:pos x="221" y="36"/>
                </a:cxn>
                <a:cxn ang="0">
                  <a:pos x="0" y="36"/>
                </a:cxn>
                <a:cxn ang="0">
                  <a:pos x="0" y="0"/>
                </a:cxn>
                <a:cxn ang="0">
                  <a:pos x="0" y="0"/>
                </a:cxn>
                <a:cxn ang="0">
                  <a:pos x="219" y="0"/>
                </a:cxn>
                <a:cxn ang="0">
                  <a:pos x="219" y="36"/>
                </a:cxn>
                <a:cxn ang="0">
                  <a:pos x="0" y="36"/>
                </a:cxn>
                <a:cxn ang="0">
                  <a:pos x="0" y="0"/>
                </a:cxn>
              </a:cxnLst>
              <a:rect l="0" t="0" r="r" b="b"/>
              <a:pathLst>
                <a:path w="221" h="36">
                  <a:moveTo>
                    <a:pt x="0" y="0"/>
                  </a:moveTo>
                  <a:lnTo>
                    <a:pt x="221" y="0"/>
                  </a:lnTo>
                  <a:lnTo>
                    <a:pt x="221"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6373" name="Freeform 2277"/>
            <p:cNvSpPr>
              <a:spLocks noChangeArrowheads="1"/>
            </p:cNvSpPr>
            <p:nvPr/>
          </p:nvSpPr>
          <p:spPr bwMode="auto">
            <a:xfrm>
              <a:off x="1303" y="1443"/>
              <a:ext cx="241"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6374" name="Freeform 2278"/>
            <p:cNvSpPr>
              <a:spLocks noChangeArrowheads="1"/>
            </p:cNvSpPr>
            <p:nvPr/>
          </p:nvSpPr>
          <p:spPr bwMode="auto">
            <a:xfrm>
              <a:off x="1303"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6375" name="Freeform 2279"/>
            <p:cNvSpPr>
              <a:spLocks noChangeArrowheads="1"/>
            </p:cNvSpPr>
            <p:nvPr/>
          </p:nvSpPr>
          <p:spPr bwMode="auto">
            <a:xfrm>
              <a:off x="1303"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6376" name="Freeform 2280"/>
            <p:cNvSpPr>
              <a:spLocks noChangeArrowheads="1"/>
            </p:cNvSpPr>
            <p:nvPr/>
          </p:nvSpPr>
          <p:spPr bwMode="auto">
            <a:xfrm>
              <a:off x="1303"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6377" name="Freeform 2281"/>
            <p:cNvSpPr>
              <a:spLocks noChangeArrowheads="1"/>
            </p:cNvSpPr>
            <p:nvPr/>
          </p:nvSpPr>
          <p:spPr bwMode="auto">
            <a:xfrm>
              <a:off x="1303" y="1443"/>
              <a:ext cx="232"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6378" name="Freeform 2282"/>
            <p:cNvSpPr>
              <a:spLocks noChangeArrowheads="1"/>
            </p:cNvSpPr>
            <p:nvPr/>
          </p:nvSpPr>
          <p:spPr bwMode="auto">
            <a:xfrm>
              <a:off x="1303" y="1443"/>
              <a:ext cx="230" cy="39"/>
            </a:xfrm>
            <a:custGeom>
              <a:avLst/>
              <a:gdLst/>
              <a:ahLst/>
              <a:cxnLst>
                <a:cxn ang="0">
                  <a:pos x="0" y="0"/>
                </a:cxn>
                <a:cxn ang="0">
                  <a:pos x="209" y="0"/>
                </a:cxn>
                <a:cxn ang="0">
                  <a:pos x="209" y="36"/>
                </a:cxn>
                <a:cxn ang="0">
                  <a:pos x="0" y="36"/>
                </a:cxn>
                <a:cxn ang="0">
                  <a:pos x="0" y="0"/>
                </a:cxn>
                <a:cxn ang="0">
                  <a:pos x="0" y="0"/>
                </a:cxn>
                <a:cxn ang="0">
                  <a:pos x="207" y="0"/>
                </a:cxn>
                <a:cxn ang="0">
                  <a:pos x="207" y="36"/>
                </a:cxn>
                <a:cxn ang="0">
                  <a:pos x="0" y="36"/>
                </a:cxn>
                <a:cxn ang="0">
                  <a:pos x="0" y="0"/>
                </a:cxn>
              </a:cxnLst>
              <a:rect l="0" t="0" r="r" b="b"/>
              <a:pathLst>
                <a:path w="209" h="36">
                  <a:moveTo>
                    <a:pt x="0" y="0"/>
                  </a:moveTo>
                  <a:lnTo>
                    <a:pt x="209" y="0"/>
                  </a:lnTo>
                  <a:lnTo>
                    <a:pt x="209" y="36"/>
                  </a:lnTo>
                  <a:lnTo>
                    <a:pt x="0" y="36"/>
                  </a:lnTo>
                  <a:lnTo>
                    <a:pt x="0" y="0"/>
                  </a:lnTo>
                  <a:close/>
                  <a:moveTo>
                    <a:pt x="0" y="0"/>
                  </a:moveTo>
                  <a:lnTo>
                    <a:pt x="207" y="0"/>
                  </a:lnTo>
                  <a:lnTo>
                    <a:pt x="207"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6379" name="Freeform 2283"/>
            <p:cNvSpPr>
              <a:spLocks noChangeArrowheads="1"/>
            </p:cNvSpPr>
            <p:nvPr/>
          </p:nvSpPr>
          <p:spPr bwMode="auto">
            <a:xfrm>
              <a:off x="1303" y="1443"/>
              <a:ext cx="227" cy="39"/>
            </a:xfrm>
            <a:custGeom>
              <a:avLst/>
              <a:gdLst/>
              <a:ahLst/>
              <a:cxnLst>
                <a:cxn ang="0">
                  <a:pos x="0" y="0"/>
                </a:cxn>
                <a:cxn ang="0">
                  <a:pos x="207" y="0"/>
                </a:cxn>
                <a:cxn ang="0">
                  <a:pos x="207" y="36"/>
                </a:cxn>
                <a:cxn ang="0">
                  <a:pos x="0" y="36"/>
                </a:cxn>
                <a:cxn ang="0">
                  <a:pos x="0" y="0"/>
                </a:cxn>
                <a:cxn ang="0">
                  <a:pos x="0" y="0"/>
                </a:cxn>
                <a:cxn ang="0">
                  <a:pos x="205" y="0"/>
                </a:cxn>
                <a:cxn ang="0">
                  <a:pos x="205" y="36"/>
                </a:cxn>
                <a:cxn ang="0">
                  <a:pos x="0" y="36"/>
                </a:cxn>
                <a:cxn ang="0">
                  <a:pos x="0" y="0"/>
                </a:cxn>
              </a:cxnLst>
              <a:rect l="0" t="0" r="r" b="b"/>
              <a:pathLst>
                <a:path w="207" h="36">
                  <a:moveTo>
                    <a:pt x="0" y="0"/>
                  </a:moveTo>
                  <a:lnTo>
                    <a:pt x="207" y="0"/>
                  </a:lnTo>
                  <a:lnTo>
                    <a:pt x="207" y="36"/>
                  </a:lnTo>
                  <a:lnTo>
                    <a:pt x="0" y="36"/>
                  </a:lnTo>
                  <a:lnTo>
                    <a:pt x="0" y="0"/>
                  </a:lnTo>
                  <a:close/>
                  <a:moveTo>
                    <a:pt x="0" y="0"/>
                  </a:moveTo>
                  <a:lnTo>
                    <a:pt x="205" y="0"/>
                  </a:lnTo>
                  <a:lnTo>
                    <a:pt x="205"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6380" name="Freeform 2284"/>
            <p:cNvSpPr>
              <a:spLocks noChangeArrowheads="1"/>
            </p:cNvSpPr>
            <p:nvPr/>
          </p:nvSpPr>
          <p:spPr bwMode="auto">
            <a:xfrm>
              <a:off x="1303" y="1443"/>
              <a:ext cx="225" cy="39"/>
            </a:xfrm>
            <a:custGeom>
              <a:avLst/>
              <a:gdLst/>
              <a:ahLst/>
              <a:cxnLst>
                <a:cxn ang="0">
                  <a:pos x="0" y="0"/>
                </a:cxn>
                <a:cxn ang="0">
                  <a:pos x="205" y="0"/>
                </a:cxn>
                <a:cxn ang="0">
                  <a:pos x="205" y="36"/>
                </a:cxn>
                <a:cxn ang="0">
                  <a:pos x="0" y="36"/>
                </a:cxn>
                <a:cxn ang="0">
                  <a:pos x="0" y="0"/>
                </a:cxn>
                <a:cxn ang="0">
                  <a:pos x="0" y="0"/>
                </a:cxn>
                <a:cxn ang="0">
                  <a:pos x="203" y="0"/>
                </a:cxn>
                <a:cxn ang="0">
                  <a:pos x="203" y="36"/>
                </a:cxn>
                <a:cxn ang="0">
                  <a:pos x="0" y="36"/>
                </a:cxn>
                <a:cxn ang="0">
                  <a:pos x="0" y="0"/>
                </a:cxn>
              </a:cxnLst>
              <a:rect l="0" t="0" r="r" b="b"/>
              <a:pathLst>
                <a:path w="205" h="36">
                  <a:moveTo>
                    <a:pt x="0" y="0"/>
                  </a:moveTo>
                  <a:lnTo>
                    <a:pt x="205" y="0"/>
                  </a:lnTo>
                  <a:lnTo>
                    <a:pt x="205" y="36"/>
                  </a:lnTo>
                  <a:lnTo>
                    <a:pt x="0" y="36"/>
                  </a:lnTo>
                  <a:lnTo>
                    <a:pt x="0" y="0"/>
                  </a:lnTo>
                  <a:close/>
                  <a:moveTo>
                    <a:pt x="0" y="0"/>
                  </a:moveTo>
                  <a:lnTo>
                    <a:pt x="203" y="0"/>
                  </a:lnTo>
                  <a:lnTo>
                    <a:pt x="203"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6381" name="Freeform 2285"/>
            <p:cNvSpPr>
              <a:spLocks noChangeArrowheads="1"/>
            </p:cNvSpPr>
            <p:nvPr/>
          </p:nvSpPr>
          <p:spPr bwMode="auto">
            <a:xfrm>
              <a:off x="1303" y="1443"/>
              <a:ext cx="223" cy="39"/>
            </a:xfrm>
            <a:custGeom>
              <a:avLst/>
              <a:gdLst/>
              <a:ahLst/>
              <a:cxnLst>
                <a:cxn ang="0">
                  <a:pos x="0" y="0"/>
                </a:cxn>
                <a:cxn ang="0">
                  <a:pos x="203" y="0"/>
                </a:cxn>
                <a:cxn ang="0">
                  <a:pos x="203" y="36"/>
                </a:cxn>
                <a:cxn ang="0">
                  <a:pos x="0" y="36"/>
                </a:cxn>
                <a:cxn ang="0">
                  <a:pos x="0" y="0"/>
                </a:cxn>
                <a:cxn ang="0">
                  <a:pos x="0" y="0"/>
                </a:cxn>
                <a:cxn ang="0">
                  <a:pos x="201" y="0"/>
                </a:cxn>
                <a:cxn ang="0">
                  <a:pos x="201" y="36"/>
                </a:cxn>
                <a:cxn ang="0">
                  <a:pos x="0" y="36"/>
                </a:cxn>
                <a:cxn ang="0">
                  <a:pos x="0" y="0"/>
                </a:cxn>
              </a:cxnLst>
              <a:rect l="0" t="0" r="r" b="b"/>
              <a:pathLst>
                <a:path w="203" h="36">
                  <a:moveTo>
                    <a:pt x="0" y="0"/>
                  </a:moveTo>
                  <a:lnTo>
                    <a:pt x="203" y="0"/>
                  </a:lnTo>
                  <a:lnTo>
                    <a:pt x="203" y="36"/>
                  </a:lnTo>
                  <a:lnTo>
                    <a:pt x="0" y="36"/>
                  </a:lnTo>
                  <a:lnTo>
                    <a:pt x="0" y="0"/>
                  </a:lnTo>
                  <a:close/>
                  <a:moveTo>
                    <a:pt x="0" y="0"/>
                  </a:moveTo>
                  <a:lnTo>
                    <a:pt x="201" y="0"/>
                  </a:lnTo>
                  <a:lnTo>
                    <a:pt x="201"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6382" name="Freeform 2286"/>
            <p:cNvSpPr>
              <a:spLocks noChangeArrowheads="1"/>
            </p:cNvSpPr>
            <p:nvPr/>
          </p:nvSpPr>
          <p:spPr bwMode="auto">
            <a:xfrm>
              <a:off x="1303" y="1443"/>
              <a:ext cx="221" cy="39"/>
            </a:xfrm>
            <a:custGeom>
              <a:avLst/>
              <a:gdLst/>
              <a:ahLst/>
              <a:cxnLst>
                <a:cxn ang="0">
                  <a:pos x="0" y="0"/>
                </a:cxn>
                <a:cxn ang="0">
                  <a:pos x="201" y="0"/>
                </a:cxn>
                <a:cxn ang="0">
                  <a:pos x="201" y="36"/>
                </a:cxn>
                <a:cxn ang="0">
                  <a:pos x="0" y="36"/>
                </a:cxn>
                <a:cxn ang="0">
                  <a:pos x="0" y="0"/>
                </a:cxn>
                <a:cxn ang="0">
                  <a:pos x="0" y="0"/>
                </a:cxn>
                <a:cxn ang="0">
                  <a:pos x="199" y="0"/>
                </a:cxn>
                <a:cxn ang="0">
                  <a:pos x="199" y="36"/>
                </a:cxn>
                <a:cxn ang="0">
                  <a:pos x="0" y="36"/>
                </a:cxn>
                <a:cxn ang="0">
                  <a:pos x="0" y="0"/>
                </a:cxn>
              </a:cxnLst>
              <a:rect l="0" t="0" r="r" b="b"/>
              <a:pathLst>
                <a:path w="201" h="36">
                  <a:moveTo>
                    <a:pt x="0" y="0"/>
                  </a:moveTo>
                  <a:lnTo>
                    <a:pt x="201" y="0"/>
                  </a:lnTo>
                  <a:lnTo>
                    <a:pt x="201" y="36"/>
                  </a:lnTo>
                  <a:lnTo>
                    <a:pt x="0" y="36"/>
                  </a:lnTo>
                  <a:lnTo>
                    <a:pt x="0" y="0"/>
                  </a:lnTo>
                  <a:close/>
                  <a:moveTo>
                    <a:pt x="0" y="0"/>
                  </a:moveTo>
                  <a:lnTo>
                    <a:pt x="199" y="0"/>
                  </a:lnTo>
                  <a:lnTo>
                    <a:pt x="199"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6383" name="Freeform 2287"/>
            <p:cNvSpPr>
              <a:spLocks noChangeArrowheads="1"/>
            </p:cNvSpPr>
            <p:nvPr/>
          </p:nvSpPr>
          <p:spPr bwMode="auto">
            <a:xfrm>
              <a:off x="1303" y="1443"/>
              <a:ext cx="219" cy="39"/>
            </a:xfrm>
            <a:custGeom>
              <a:avLst/>
              <a:gdLst/>
              <a:ahLst/>
              <a:cxnLst>
                <a:cxn ang="0">
                  <a:pos x="0" y="0"/>
                </a:cxn>
                <a:cxn ang="0">
                  <a:pos x="199" y="0"/>
                </a:cxn>
                <a:cxn ang="0">
                  <a:pos x="199" y="36"/>
                </a:cxn>
                <a:cxn ang="0">
                  <a:pos x="0" y="36"/>
                </a:cxn>
                <a:cxn ang="0">
                  <a:pos x="0" y="0"/>
                </a:cxn>
                <a:cxn ang="0">
                  <a:pos x="0" y="0"/>
                </a:cxn>
                <a:cxn ang="0">
                  <a:pos x="198" y="0"/>
                </a:cxn>
                <a:cxn ang="0">
                  <a:pos x="198" y="36"/>
                </a:cxn>
                <a:cxn ang="0">
                  <a:pos x="0" y="36"/>
                </a:cxn>
                <a:cxn ang="0">
                  <a:pos x="0" y="0"/>
                </a:cxn>
              </a:cxnLst>
              <a:rect l="0" t="0" r="r" b="b"/>
              <a:pathLst>
                <a:path w="199" h="36">
                  <a:moveTo>
                    <a:pt x="0" y="0"/>
                  </a:moveTo>
                  <a:lnTo>
                    <a:pt x="199" y="0"/>
                  </a:lnTo>
                  <a:lnTo>
                    <a:pt x="199" y="36"/>
                  </a:lnTo>
                  <a:lnTo>
                    <a:pt x="0" y="36"/>
                  </a:lnTo>
                  <a:lnTo>
                    <a:pt x="0" y="0"/>
                  </a:lnTo>
                  <a:close/>
                  <a:moveTo>
                    <a:pt x="0" y="0"/>
                  </a:moveTo>
                  <a:lnTo>
                    <a:pt x="198" y="0"/>
                  </a:lnTo>
                  <a:lnTo>
                    <a:pt x="198"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6384" name="Freeform 2288"/>
            <p:cNvSpPr>
              <a:spLocks noChangeArrowheads="1"/>
            </p:cNvSpPr>
            <p:nvPr/>
          </p:nvSpPr>
          <p:spPr bwMode="auto">
            <a:xfrm>
              <a:off x="1303" y="1443"/>
              <a:ext cx="217" cy="39"/>
            </a:xfrm>
            <a:custGeom>
              <a:avLst/>
              <a:gdLst/>
              <a:ahLst/>
              <a:cxnLst>
                <a:cxn ang="0">
                  <a:pos x="0" y="0"/>
                </a:cxn>
                <a:cxn ang="0">
                  <a:pos x="198" y="0"/>
                </a:cxn>
                <a:cxn ang="0">
                  <a:pos x="198" y="36"/>
                </a:cxn>
                <a:cxn ang="0">
                  <a:pos x="0" y="36"/>
                </a:cxn>
                <a:cxn ang="0">
                  <a:pos x="0" y="0"/>
                </a:cxn>
                <a:cxn ang="0">
                  <a:pos x="0" y="0"/>
                </a:cxn>
                <a:cxn ang="0">
                  <a:pos x="196" y="0"/>
                </a:cxn>
                <a:cxn ang="0">
                  <a:pos x="196" y="36"/>
                </a:cxn>
                <a:cxn ang="0">
                  <a:pos x="0" y="36"/>
                </a:cxn>
                <a:cxn ang="0">
                  <a:pos x="0" y="0"/>
                </a:cxn>
              </a:cxnLst>
              <a:rect l="0" t="0" r="r" b="b"/>
              <a:pathLst>
                <a:path w="198" h="36">
                  <a:moveTo>
                    <a:pt x="0" y="0"/>
                  </a:moveTo>
                  <a:lnTo>
                    <a:pt x="198" y="0"/>
                  </a:lnTo>
                  <a:lnTo>
                    <a:pt x="198"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6385" name="Freeform 2289"/>
            <p:cNvSpPr>
              <a:spLocks noChangeArrowheads="1"/>
            </p:cNvSpPr>
            <p:nvPr/>
          </p:nvSpPr>
          <p:spPr bwMode="auto">
            <a:xfrm>
              <a:off x="1303"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6386" name="Freeform 2290"/>
            <p:cNvSpPr>
              <a:spLocks noChangeArrowheads="1"/>
            </p:cNvSpPr>
            <p:nvPr/>
          </p:nvSpPr>
          <p:spPr bwMode="auto">
            <a:xfrm>
              <a:off x="1303"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6387" name="Freeform 2291"/>
            <p:cNvSpPr>
              <a:spLocks noChangeArrowheads="1"/>
            </p:cNvSpPr>
            <p:nvPr/>
          </p:nvSpPr>
          <p:spPr bwMode="auto">
            <a:xfrm>
              <a:off x="1303"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6388" name="Freeform 2292"/>
            <p:cNvSpPr>
              <a:spLocks noChangeArrowheads="1"/>
            </p:cNvSpPr>
            <p:nvPr/>
          </p:nvSpPr>
          <p:spPr bwMode="auto">
            <a:xfrm>
              <a:off x="1303"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6389" name="Freeform 2293"/>
            <p:cNvSpPr>
              <a:spLocks noChangeArrowheads="1"/>
            </p:cNvSpPr>
            <p:nvPr/>
          </p:nvSpPr>
          <p:spPr bwMode="auto">
            <a:xfrm>
              <a:off x="1303"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6390" name="Freeform 2294"/>
            <p:cNvSpPr>
              <a:spLocks noChangeArrowheads="1"/>
            </p:cNvSpPr>
            <p:nvPr/>
          </p:nvSpPr>
          <p:spPr bwMode="auto">
            <a:xfrm>
              <a:off x="1303"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6391" name="Freeform 2295"/>
            <p:cNvSpPr>
              <a:spLocks noChangeArrowheads="1"/>
            </p:cNvSpPr>
            <p:nvPr/>
          </p:nvSpPr>
          <p:spPr bwMode="auto">
            <a:xfrm>
              <a:off x="1303" y="1443"/>
              <a:ext cx="202" cy="39"/>
            </a:xfrm>
            <a:custGeom>
              <a:avLst/>
              <a:gdLst/>
              <a:ahLst/>
              <a:cxnLst>
                <a:cxn ang="0">
                  <a:pos x="0" y="0"/>
                </a:cxn>
                <a:cxn ang="0">
                  <a:pos x="184" y="0"/>
                </a:cxn>
                <a:cxn ang="0">
                  <a:pos x="184" y="36"/>
                </a:cxn>
                <a:cxn ang="0">
                  <a:pos x="0" y="36"/>
                </a:cxn>
                <a:cxn ang="0">
                  <a:pos x="0" y="0"/>
                </a:cxn>
                <a:cxn ang="0">
                  <a:pos x="0" y="0"/>
                </a:cxn>
                <a:cxn ang="0">
                  <a:pos x="182" y="0"/>
                </a:cxn>
                <a:cxn ang="0">
                  <a:pos x="182" y="36"/>
                </a:cxn>
                <a:cxn ang="0">
                  <a:pos x="0" y="36"/>
                </a:cxn>
                <a:cxn ang="0">
                  <a:pos x="0" y="0"/>
                </a:cxn>
              </a:cxnLst>
              <a:rect l="0" t="0" r="r" b="b"/>
              <a:pathLst>
                <a:path w="184" h="36">
                  <a:moveTo>
                    <a:pt x="0" y="0"/>
                  </a:moveTo>
                  <a:lnTo>
                    <a:pt x="184" y="0"/>
                  </a:lnTo>
                  <a:lnTo>
                    <a:pt x="184" y="36"/>
                  </a:lnTo>
                  <a:lnTo>
                    <a:pt x="0" y="36"/>
                  </a:lnTo>
                  <a:lnTo>
                    <a:pt x="0" y="0"/>
                  </a:lnTo>
                  <a:close/>
                  <a:moveTo>
                    <a:pt x="0" y="0"/>
                  </a:moveTo>
                  <a:lnTo>
                    <a:pt x="182" y="0"/>
                  </a:lnTo>
                  <a:lnTo>
                    <a:pt x="182"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6392" name="Freeform 2296"/>
            <p:cNvSpPr>
              <a:spLocks noChangeArrowheads="1"/>
            </p:cNvSpPr>
            <p:nvPr/>
          </p:nvSpPr>
          <p:spPr bwMode="auto">
            <a:xfrm>
              <a:off x="1303" y="1443"/>
              <a:ext cx="200" cy="39"/>
            </a:xfrm>
            <a:custGeom>
              <a:avLst/>
              <a:gdLst/>
              <a:ahLst/>
              <a:cxnLst>
                <a:cxn ang="0">
                  <a:pos x="0" y="0"/>
                </a:cxn>
                <a:cxn ang="0">
                  <a:pos x="182" y="0"/>
                </a:cxn>
                <a:cxn ang="0">
                  <a:pos x="182" y="36"/>
                </a:cxn>
                <a:cxn ang="0">
                  <a:pos x="0" y="36"/>
                </a:cxn>
                <a:cxn ang="0">
                  <a:pos x="0" y="0"/>
                </a:cxn>
                <a:cxn ang="0">
                  <a:pos x="0" y="0"/>
                </a:cxn>
                <a:cxn ang="0">
                  <a:pos x="180" y="0"/>
                </a:cxn>
                <a:cxn ang="0">
                  <a:pos x="180" y="36"/>
                </a:cxn>
                <a:cxn ang="0">
                  <a:pos x="0" y="36"/>
                </a:cxn>
                <a:cxn ang="0">
                  <a:pos x="0" y="0"/>
                </a:cxn>
              </a:cxnLst>
              <a:rect l="0" t="0" r="r" b="b"/>
              <a:pathLst>
                <a:path w="182" h="36">
                  <a:moveTo>
                    <a:pt x="0" y="0"/>
                  </a:moveTo>
                  <a:lnTo>
                    <a:pt x="182" y="0"/>
                  </a:lnTo>
                  <a:lnTo>
                    <a:pt x="182" y="36"/>
                  </a:lnTo>
                  <a:lnTo>
                    <a:pt x="0" y="36"/>
                  </a:lnTo>
                  <a:lnTo>
                    <a:pt x="0" y="0"/>
                  </a:lnTo>
                  <a:close/>
                  <a:moveTo>
                    <a:pt x="0" y="0"/>
                  </a:moveTo>
                  <a:lnTo>
                    <a:pt x="180" y="0"/>
                  </a:lnTo>
                  <a:lnTo>
                    <a:pt x="180"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6393" name="Freeform 2297"/>
            <p:cNvSpPr>
              <a:spLocks noChangeArrowheads="1"/>
            </p:cNvSpPr>
            <p:nvPr/>
          </p:nvSpPr>
          <p:spPr bwMode="auto">
            <a:xfrm>
              <a:off x="1303" y="1443"/>
              <a:ext cx="197" cy="39"/>
            </a:xfrm>
            <a:custGeom>
              <a:avLst/>
              <a:gdLst/>
              <a:ahLst/>
              <a:cxnLst>
                <a:cxn ang="0">
                  <a:pos x="0" y="0"/>
                </a:cxn>
                <a:cxn ang="0">
                  <a:pos x="180" y="0"/>
                </a:cxn>
                <a:cxn ang="0">
                  <a:pos x="180" y="36"/>
                </a:cxn>
                <a:cxn ang="0">
                  <a:pos x="0" y="36"/>
                </a:cxn>
                <a:cxn ang="0">
                  <a:pos x="0" y="0"/>
                </a:cxn>
                <a:cxn ang="0">
                  <a:pos x="0" y="0"/>
                </a:cxn>
                <a:cxn ang="0">
                  <a:pos x="178" y="0"/>
                </a:cxn>
                <a:cxn ang="0">
                  <a:pos x="178" y="36"/>
                </a:cxn>
                <a:cxn ang="0">
                  <a:pos x="0" y="36"/>
                </a:cxn>
                <a:cxn ang="0">
                  <a:pos x="0" y="0"/>
                </a:cxn>
              </a:cxnLst>
              <a:rect l="0" t="0" r="r" b="b"/>
              <a:pathLst>
                <a:path w="180" h="36">
                  <a:moveTo>
                    <a:pt x="0" y="0"/>
                  </a:moveTo>
                  <a:lnTo>
                    <a:pt x="180" y="0"/>
                  </a:lnTo>
                  <a:lnTo>
                    <a:pt x="180" y="36"/>
                  </a:lnTo>
                  <a:lnTo>
                    <a:pt x="0" y="36"/>
                  </a:lnTo>
                  <a:lnTo>
                    <a:pt x="0" y="0"/>
                  </a:lnTo>
                  <a:close/>
                  <a:moveTo>
                    <a:pt x="0" y="0"/>
                  </a:moveTo>
                  <a:lnTo>
                    <a:pt x="178" y="0"/>
                  </a:lnTo>
                  <a:lnTo>
                    <a:pt x="178"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6394" name="Freeform 2298"/>
            <p:cNvSpPr>
              <a:spLocks noChangeArrowheads="1"/>
            </p:cNvSpPr>
            <p:nvPr/>
          </p:nvSpPr>
          <p:spPr bwMode="auto">
            <a:xfrm>
              <a:off x="1303" y="1443"/>
              <a:ext cx="195" cy="39"/>
            </a:xfrm>
            <a:custGeom>
              <a:avLst/>
              <a:gdLst/>
              <a:ahLst/>
              <a:cxnLst>
                <a:cxn ang="0">
                  <a:pos x="0" y="0"/>
                </a:cxn>
                <a:cxn ang="0">
                  <a:pos x="178" y="0"/>
                </a:cxn>
                <a:cxn ang="0">
                  <a:pos x="178" y="36"/>
                </a:cxn>
                <a:cxn ang="0">
                  <a:pos x="0" y="36"/>
                </a:cxn>
                <a:cxn ang="0">
                  <a:pos x="0" y="0"/>
                </a:cxn>
                <a:cxn ang="0">
                  <a:pos x="0" y="0"/>
                </a:cxn>
                <a:cxn ang="0">
                  <a:pos x="176" y="0"/>
                </a:cxn>
                <a:cxn ang="0">
                  <a:pos x="176" y="36"/>
                </a:cxn>
                <a:cxn ang="0">
                  <a:pos x="0" y="36"/>
                </a:cxn>
                <a:cxn ang="0">
                  <a:pos x="0" y="0"/>
                </a:cxn>
              </a:cxnLst>
              <a:rect l="0" t="0" r="r" b="b"/>
              <a:pathLst>
                <a:path w="178" h="36">
                  <a:moveTo>
                    <a:pt x="0" y="0"/>
                  </a:moveTo>
                  <a:lnTo>
                    <a:pt x="178" y="0"/>
                  </a:lnTo>
                  <a:lnTo>
                    <a:pt x="178" y="36"/>
                  </a:lnTo>
                  <a:lnTo>
                    <a:pt x="0" y="36"/>
                  </a:lnTo>
                  <a:lnTo>
                    <a:pt x="0" y="0"/>
                  </a:lnTo>
                  <a:close/>
                  <a:moveTo>
                    <a:pt x="0" y="0"/>
                  </a:moveTo>
                  <a:lnTo>
                    <a:pt x="176" y="0"/>
                  </a:lnTo>
                  <a:lnTo>
                    <a:pt x="176"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6395" name="Freeform 2299"/>
            <p:cNvSpPr>
              <a:spLocks noChangeArrowheads="1"/>
            </p:cNvSpPr>
            <p:nvPr/>
          </p:nvSpPr>
          <p:spPr bwMode="auto">
            <a:xfrm>
              <a:off x="1303" y="1443"/>
              <a:ext cx="193" cy="39"/>
            </a:xfrm>
            <a:custGeom>
              <a:avLst/>
              <a:gdLst/>
              <a:ahLst/>
              <a:cxnLst>
                <a:cxn ang="0">
                  <a:pos x="0" y="0"/>
                </a:cxn>
                <a:cxn ang="0">
                  <a:pos x="176" y="0"/>
                </a:cxn>
                <a:cxn ang="0">
                  <a:pos x="176" y="36"/>
                </a:cxn>
                <a:cxn ang="0">
                  <a:pos x="0" y="36"/>
                </a:cxn>
                <a:cxn ang="0">
                  <a:pos x="0" y="0"/>
                </a:cxn>
                <a:cxn ang="0">
                  <a:pos x="0" y="0"/>
                </a:cxn>
                <a:cxn ang="0">
                  <a:pos x="175" y="0"/>
                </a:cxn>
                <a:cxn ang="0">
                  <a:pos x="175" y="36"/>
                </a:cxn>
                <a:cxn ang="0">
                  <a:pos x="0" y="36"/>
                </a:cxn>
                <a:cxn ang="0">
                  <a:pos x="0" y="0"/>
                </a:cxn>
              </a:cxnLst>
              <a:rect l="0" t="0" r="r" b="b"/>
              <a:pathLst>
                <a:path w="176" h="36">
                  <a:moveTo>
                    <a:pt x="0" y="0"/>
                  </a:moveTo>
                  <a:lnTo>
                    <a:pt x="176" y="0"/>
                  </a:lnTo>
                  <a:lnTo>
                    <a:pt x="176" y="36"/>
                  </a:lnTo>
                  <a:lnTo>
                    <a:pt x="0" y="36"/>
                  </a:lnTo>
                  <a:lnTo>
                    <a:pt x="0" y="0"/>
                  </a:lnTo>
                  <a:close/>
                  <a:moveTo>
                    <a:pt x="0" y="0"/>
                  </a:moveTo>
                  <a:lnTo>
                    <a:pt x="175" y="0"/>
                  </a:lnTo>
                  <a:lnTo>
                    <a:pt x="175"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6396" name="Freeform 2300"/>
            <p:cNvSpPr>
              <a:spLocks noChangeArrowheads="1"/>
            </p:cNvSpPr>
            <p:nvPr/>
          </p:nvSpPr>
          <p:spPr bwMode="auto">
            <a:xfrm>
              <a:off x="1303" y="1443"/>
              <a:ext cx="192" cy="39"/>
            </a:xfrm>
            <a:custGeom>
              <a:avLst/>
              <a:gdLst/>
              <a:ahLst/>
              <a:cxnLst>
                <a:cxn ang="0">
                  <a:pos x="0" y="0"/>
                </a:cxn>
                <a:cxn ang="0">
                  <a:pos x="175" y="0"/>
                </a:cxn>
                <a:cxn ang="0">
                  <a:pos x="175" y="36"/>
                </a:cxn>
                <a:cxn ang="0">
                  <a:pos x="0" y="36"/>
                </a:cxn>
                <a:cxn ang="0">
                  <a:pos x="0" y="0"/>
                </a:cxn>
                <a:cxn ang="0">
                  <a:pos x="0" y="0"/>
                </a:cxn>
                <a:cxn ang="0">
                  <a:pos x="173" y="0"/>
                </a:cxn>
                <a:cxn ang="0">
                  <a:pos x="173" y="36"/>
                </a:cxn>
                <a:cxn ang="0">
                  <a:pos x="0" y="36"/>
                </a:cxn>
                <a:cxn ang="0">
                  <a:pos x="0" y="0"/>
                </a:cxn>
              </a:cxnLst>
              <a:rect l="0" t="0" r="r" b="b"/>
              <a:pathLst>
                <a:path w="175" h="36">
                  <a:moveTo>
                    <a:pt x="0" y="0"/>
                  </a:moveTo>
                  <a:lnTo>
                    <a:pt x="175" y="0"/>
                  </a:lnTo>
                  <a:lnTo>
                    <a:pt x="175" y="36"/>
                  </a:lnTo>
                  <a:lnTo>
                    <a:pt x="0" y="36"/>
                  </a:lnTo>
                  <a:lnTo>
                    <a:pt x="0" y="0"/>
                  </a:lnTo>
                  <a:close/>
                  <a:moveTo>
                    <a:pt x="0" y="0"/>
                  </a:moveTo>
                  <a:lnTo>
                    <a:pt x="173" y="0"/>
                  </a:lnTo>
                  <a:lnTo>
                    <a:pt x="173"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6397" name="Freeform 2301"/>
            <p:cNvSpPr>
              <a:spLocks noChangeArrowheads="1"/>
            </p:cNvSpPr>
            <p:nvPr/>
          </p:nvSpPr>
          <p:spPr bwMode="auto">
            <a:xfrm>
              <a:off x="1303" y="1443"/>
              <a:ext cx="190" cy="39"/>
            </a:xfrm>
            <a:custGeom>
              <a:avLst/>
              <a:gdLst/>
              <a:ahLst/>
              <a:cxnLst>
                <a:cxn ang="0">
                  <a:pos x="0" y="0"/>
                </a:cxn>
                <a:cxn ang="0">
                  <a:pos x="173" y="0"/>
                </a:cxn>
                <a:cxn ang="0">
                  <a:pos x="173" y="36"/>
                </a:cxn>
                <a:cxn ang="0">
                  <a:pos x="0" y="36"/>
                </a:cxn>
                <a:cxn ang="0">
                  <a:pos x="0" y="0"/>
                </a:cxn>
                <a:cxn ang="0">
                  <a:pos x="0" y="0"/>
                </a:cxn>
                <a:cxn ang="0">
                  <a:pos x="171" y="0"/>
                </a:cxn>
                <a:cxn ang="0">
                  <a:pos x="171" y="36"/>
                </a:cxn>
                <a:cxn ang="0">
                  <a:pos x="0" y="36"/>
                </a:cxn>
                <a:cxn ang="0">
                  <a:pos x="0" y="0"/>
                </a:cxn>
              </a:cxnLst>
              <a:rect l="0" t="0" r="r" b="b"/>
              <a:pathLst>
                <a:path w="173" h="36">
                  <a:moveTo>
                    <a:pt x="0" y="0"/>
                  </a:moveTo>
                  <a:lnTo>
                    <a:pt x="173" y="0"/>
                  </a:lnTo>
                  <a:lnTo>
                    <a:pt x="173"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6398" name="Freeform 2302"/>
            <p:cNvSpPr>
              <a:spLocks noChangeArrowheads="1"/>
            </p:cNvSpPr>
            <p:nvPr/>
          </p:nvSpPr>
          <p:spPr bwMode="auto">
            <a:xfrm>
              <a:off x="1303" y="1443"/>
              <a:ext cx="187" cy="39"/>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6399" name="Freeform 2303"/>
            <p:cNvSpPr>
              <a:spLocks noChangeArrowheads="1"/>
            </p:cNvSpPr>
            <p:nvPr/>
          </p:nvSpPr>
          <p:spPr bwMode="auto">
            <a:xfrm>
              <a:off x="1303" y="1443"/>
              <a:ext cx="186"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6400" name="Freeform 2304"/>
            <p:cNvSpPr>
              <a:spLocks noChangeArrowheads="1"/>
            </p:cNvSpPr>
            <p:nvPr/>
          </p:nvSpPr>
          <p:spPr bwMode="auto">
            <a:xfrm>
              <a:off x="1303"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6401" name="Freeform 2305"/>
            <p:cNvSpPr>
              <a:spLocks noChangeArrowheads="1"/>
            </p:cNvSpPr>
            <p:nvPr/>
          </p:nvSpPr>
          <p:spPr bwMode="auto">
            <a:xfrm>
              <a:off x="1303"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6402" name="Freeform 2306"/>
            <p:cNvSpPr>
              <a:spLocks noChangeArrowheads="1"/>
            </p:cNvSpPr>
            <p:nvPr/>
          </p:nvSpPr>
          <p:spPr bwMode="auto">
            <a:xfrm>
              <a:off x="1303"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6403" name="Freeform 2307"/>
            <p:cNvSpPr>
              <a:spLocks noChangeArrowheads="1"/>
            </p:cNvSpPr>
            <p:nvPr/>
          </p:nvSpPr>
          <p:spPr bwMode="auto">
            <a:xfrm>
              <a:off x="1303" y="1443"/>
              <a:ext cx="177" cy="39"/>
            </a:xfrm>
            <a:custGeom>
              <a:avLst/>
              <a:gdLst/>
              <a:ahLst/>
              <a:cxnLst>
                <a:cxn ang="0">
                  <a:pos x="0" y="0"/>
                </a:cxn>
                <a:cxn ang="0">
                  <a:pos x="161" y="0"/>
                </a:cxn>
                <a:cxn ang="0">
                  <a:pos x="161" y="36"/>
                </a:cxn>
                <a:cxn ang="0">
                  <a:pos x="0" y="36"/>
                </a:cxn>
                <a:cxn ang="0">
                  <a:pos x="0" y="0"/>
                </a:cxn>
                <a:cxn ang="0">
                  <a:pos x="0" y="0"/>
                </a:cxn>
                <a:cxn ang="0">
                  <a:pos x="159" y="0"/>
                </a:cxn>
                <a:cxn ang="0">
                  <a:pos x="159" y="36"/>
                </a:cxn>
                <a:cxn ang="0">
                  <a:pos x="0" y="36"/>
                </a:cxn>
                <a:cxn ang="0">
                  <a:pos x="0" y="0"/>
                </a:cxn>
              </a:cxnLst>
              <a:rect l="0" t="0" r="r" b="b"/>
              <a:pathLst>
                <a:path w="161" h="36">
                  <a:moveTo>
                    <a:pt x="0" y="0"/>
                  </a:moveTo>
                  <a:lnTo>
                    <a:pt x="161" y="0"/>
                  </a:lnTo>
                  <a:lnTo>
                    <a:pt x="161" y="36"/>
                  </a:lnTo>
                  <a:lnTo>
                    <a:pt x="0" y="36"/>
                  </a:lnTo>
                  <a:lnTo>
                    <a:pt x="0" y="0"/>
                  </a:lnTo>
                  <a:close/>
                  <a:moveTo>
                    <a:pt x="0" y="0"/>
                  </a:moveTo>
                  <a:lnTo>
                    <a:pt x="159" y="0"/>
                  </a:lnTo>
                  <a:lnTo>
                    <a:pt x="159"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6404" name="Freeform 2308"/>
            <p:cNvSpPr>
              <a:spLocks noChangeArrowheads="1"/>
            </p:cNvSpPr>
            <p:nvPr/>
          </p:nvSpPr>
          <p:spPr bwMode="auto">
            <a:xfrm>
              <a:off x="1303" y="1443"/>
              <a:ext cx="174" cy="39"/>
            </a:xfrm>
            <a:custGeom>
              <a:avLst/>
              <a:gdLst/>
              <a:ahLst/>
              <a:cxnLst>
                <a:cxn ang="0">
                  <a:pos x="0" y="0"/>
                </a:cxn>
                <a:cxn ang="0">
                  <a:pos x="159" y="0"/>
                </a:cxn>
                <a:cxn ang="0">
                  <a:pos x="159" y="36"/>
                </a:cxn>
                <a:cxn ang="0">
                  <a:pos x="0" y="36"/>
                </a:cxn>
                <a:cxn ang="0">
                  <a:pos x="0" y="0"/>
                </a:cxn>
                <a:cxn ang="0">
                  <a:pos x="0" y="0"/>
                </a:cxn>
                <a:cxn ang="0">
                  <a:pos x="157" y="0"/>
                </a:cxn>
                <a:cxn ang="0">
                  <a:pos x="157" y="36"/>
                </a:cxn>
                <a:cxn ang="0">
                  <a:pos x="0" y="36"/>
                </a:cxn>
                <a:cxn ang="0">
                  <a:pos x="0" y="0"/>
                </a:cxn>
              </a:cxnLst>
              <a:rect l="0" t="0" r="r" b="b"/>
              <a:pathLst>
                <a:path w="159" h="36">
                  <a:moveTo>
                    <a:pt x="0" y="0"/>
                  </a:moveTo>
                  <a:lnTo>
                    <a:pt x="159" y="0"/>
                  </a:lnTo>
                  <a:lnTo>
                    <a:pt x="159" y="36"/>
                  </a:lnTo>
                  <a:lnTo>
                    <a:pt x="0" y="36"/>
                  </a:lnTo>
                  <a:lnTo>
                    <a:pt x="0" y="0"/>
                  </a:lnTo>
                  <a:close/>
                  <a:moveTo>
                    <a:pt x="0" y="0"/>
                  </a:moveTo>
                  <a:lnTo>
                    <a:pt x="157" y="0"/>
                  </a:lnTo>
                  <a:lnTo>
                    <a:pt x="157"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6405" name="Freeform 2309"/>
            <p:cNvSpPr>
              <a:spLocks noChangeArrowheads="1"/>
            </p:cNvSpPr>
            <p:nvPr/>
          </p:nvSpPr>
          <p:spPr bwMode="auto">
            <a:xfrm>
              <a:off x="1303" y="1443"/>
              <a:ext cx="172" cy="39"/>
            </a:xfrm>
            <a:custGeom>
              <a:avLst/>
              <a:gdLst/>
              <a:ahLst/>
              <a:cxnLst>
                <a:cxn ang="0">
                  <a:pos x="0" y="0"/>
                </a:cxn>
                <a:cxn ang="0">
                  <a:pos x="157" y="0"/>
                </a:cxn>
                <a:cxn ang="0">
                  <a:pos x="157" y="36"/>
                </a:cxn>
                <a:cxn ang="0">
                  <a:pos x="0" y="36"/>
                </a:cxn>
                <a:cxn ang="0">
                  <a:pos x="0" y="0"/>
                </a:cxn>
                <a:cxn ang="0">
                  <a:pos x="0" y="0"/>
                </a:cxn>
                <a:cxn ang="0">
                  <a:pos x="155" y="0"/>
                </a:cxn>
                <a:cxn ang="0">
                  <a:pos x="155" y="36"/>
                </a:cxn>
                <a:cxn ang="0">
                  <a:pos x="0" y="36"/>
                </a:cxn>
                <a:cxn ang="0">
                  <a:pos x="0" y="0"/>
                </a:cxn>
              </a:cxnLst>
              <a:rect l="0" t="0" r="r" b="b"/>
              <a:pathLst>
                <a:path w="157" h="36">
                  <a:moveTo>
                    <a:pt x="0" y="0"/>
                  </a:moveTo>
                  <a:lnTo>
                    <a:pt x="157" y="0"/>
                  </a:lnTo>
                  <a:lnTo>
                    <a:pt x="157" y="36"/>
                  </a:lnTo>
                  <a:lnTo>
                    <a:pt x="0" y="36"/>
                  </a:lnTo>
                  <a:lnTo>
                    <a:pt x="0" y="0"/>
                  </a:lnTo>
                  <a:close/>
                  <a:moveTo>
                    <a:pt x="0" y="0"/>
                  </a:moveTo>
                  <a:lnTo>
                    <a:pt x="155" y="0"/>
                  </a:lnTo>
                  <a:lnTo>
                    <a:pt x="155"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6406" name="Freeform 2310"/>
            <p:cNvSpPr>
              <a:spLocks noChangeArrowheads="1"/>
            </p:cNvSpPr>
            <p:nvPr/>
          </p:nvSpPr>
          <p:spPr bwMode="auto">
            <a:xfrm>
              <a:off x="1303" y="1443"/>
              <a:ext cx="170" cy="39"/>
            </a:xfrm>
            <a:custGeom>
              <a:avLst/>
              <a:gdLst/>
              <a:ahLst/>
              <a:cxnLst>
                <a:cxn ang="0">
                  <a:pos x="0" y="0"/>
                </a:cxn>
                <a:cxn ang="0">
                  <a:pos x="155" y="0"/>
                </a:cxn>
                <a:cxn ang="0">
                  <a:pos x="155" y="36"/>
                </a:cxn>
                <a:cxn ang="0">
                  <a:pos x="0" y="36"/>
                </a:cxn>
                <a:cxn ang="0">
                  <a:pos x="0" y="0"/>
                </a:cxn>
                <a:cxn ang="0">
                  <a:pos x="0" y="0"/>
                </a:cxn>
                <a:cxn ang="0">
                  <a:pos x="153" y="0"/>
                </a:cxn>
                <a:cxn ang="0">
                  <a:pos x="153" y="36"/>
                </a:cxn>
                <a:cxn ang="0">
                  <a:pos x="0" y="36"/>
                </a:cxn>
                <a:cxn ang="0">
                  <a:pos x="0" y="0"/>
                </a:cxn>
              </a:cxnLst>
              <a:rect l="0" t="0" r="r" b="b"/>
              <a:pathLst>
                <a:path w="155" h="36">
                  <a:moveTo>
                    <a:pt x="0" y="0"/>
                  </a:moveTo>
                  <a:lnTo>
                    <a:pt x="155" y="0"/>
                  </a:lnTo>
                  <a:lnTo>
                    <a:pt x="155" y="36"/>
                  </a:lnTo>
                  <a:lnTo>
                    <a:pt x="0" y="36"/>
                  </a:lnTo>
                  <a:lnTo>
                    <a:pt x="0" y="0"/>
                  </a:lnTo>
                  <a:close/>
                  <a:moveTo>
                    <a:pt x="0" y="0"/>
                  </a:moveTo>
                  <a:lnTo>
                    <a:pt x="153" y="0"/>
                  </a:lnTo>
                  <a:lnTo>
                    <a:pt x="153"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6407" name="Freeform 2311"/>
            <p:cNvSpPr>
              <a:spLocks noChangeArrowheads="1"/>
            </p:cNvSpPr>
            <p:nvPr/>
          </p:nvSpPr>
          <p:spPr bwMode="auto">
            <a:xfrm>
              <a:off x="1303" y="1443"/>
              <a:ext cx="168" cy="39"/>
            </a:xfrm>
            <a:custGeom>
              <a:avLst/>
              <a:gdLst/>
              <a:ahLst/>
              <a:cxnLst>
                <a:cxn ang="0">
                  <a:pos x="0" y="0"/>
                </a:cxn>
                <a:cxn ang="0">
                  <a:pos x="153" y="0"/>
                </a:cxn>
                <a:cxn ang="0">
                  <a:pos x="153" y="36"/>
                </a:cxn>
                <a:cxn ang="0">
                  <a:pos x="0" y="36"/>
                </a:cxn>
                <a:cxn ang="0">
                  <a:pos x="0" y="0"/>
                </a:cxn>
                <a:cxn ang="0">
                  <a:pos x="0" y="0"/>
                </a:cxn>
                <a:cxn ang="0">
                  <a:pos x="152" y="0"/>
                </a:cxn>
                <a:cxn ang="0">
                  <a:pos x="152" y="36"/>
                </a:cxn>
                <a:cxn ang="0">
                  <a:pos x="0" y="36"/>
                </a:cxn>
                <a:cxn ang="0">
                  <a:pos x="0" y="0"/>
                </a:cxn>
              </a:cxnLst>
              <a:rect l="0" t="0" r="r" b="b"/>
              <a:pathLst>
                <a:path w="153" h="36">
                  <a:moveTo>
                    <a:pt x="0" y="0"/>
                  </a:moveTo>
                  <a:lnTo>
                    <a:pt x="153" y="0"/>
                  </a:lnTo>
                  <a:lnTo>
                    <a:pt x="153" y="36"/>
                  </a:lnTo>
                  <a:lnTo>
                    <a:pt x="0" y="36"/>
                  </a:lnTo>
                  <a:lnTo>
                    <a:pt x="0" y="0"/>
                  </a:lnTo>
                  <a:close/>
                  <a:moveTo>
                    <a:pt x="0" y="0"/>
                  </a:moveTo>
                  <a:lnTo>
                    <a:pt x="152" y="0"/>
                  </a:lnTo>
                  <a:lnTo>
                    <a:pt x="152"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6408" name="Freeform 2312"/>
            <p:cNvSpPr>
              <a:spLocks noChangeArrowheads="1"/>
            </p:cNvSpPr>
            <p:nvPr/>
          </p:nvSpPr>
          <p:spPr bwMode="auto">
            <a:xfrm>
              <a:off x="1303" y="1443"/>
              <a:ext cx="167" cy="39"/>
            </a:xfrm>
            <a:custGeom>
              <a:avLst/>
              <a:gdLst/>
              <a:ahLst/>
              <a:cxnLst>
                <a:cxn ang="0">
                  <a:pos x="0" y="0"/>
                </a:cxn>
                <a:cxn ang="0">
                  <a:pos x="152" y="0"/>
                </a:cxn>
                <a:cxn ang="0">
                  <a:pos x="152" y="36"/>
                </a:cxn>
                <a:cxn ang="0">
                  <a:pos x="0" y="36"/>
                </a:cxn>
                <a:cxn ang="0">
                  <a:pos x="0" y="0"/>
                </a:cxn>
                <a:cxn ang="0">
                  <a:pos x="0" y="0"/>
                </a:cxn>
                <a:cxn ang="0">
                  <a:pos x="150" y="0"/>
                </a:cxn>
                <a:cxn ang="0">
                  <a:pos x="150" y="36"/>
                </a:cxn>
                <a:cxn ang="0">
                  <a:pos x="0" y="36"/>
                </a:cxn>
                <a:cxn ang="0">
                  <a:pos x="0" y="0"/>
                </a:cxn>
              </a:cxnLst>
              <a:rect l="0" t="0" r="r" b="b"/>
              <a:pathLst>
                <a:path w="152" h="36">
                  <a:moveTo>
                    <a:pt x="0" y="0"/>
                  </a:moveTo>
                  <a:lnTo>
                    <a:pt x="152" y="0"/>
                  </a:lnTo>
                  <a:lnTo>
                    <a:pt x="152" y="36"/>
                  </a:lnTo>
                  <a:lnTo>
                    <a:pt x="0" y="36"/>
                  </a:lnTo>
                  <a:lnTo>
                    <a:pt x="0" y="0"/>
                  </a:lnTo>
                  <a:close/>
                  <a:moveTo>
                    <a:pt x="0" y="0"/>
                  </a:moveTo>
                  <a:lnTo>
                    <a:pt x="150" y="0"/>
                  </a:lnTo>
                  <a:lnTo>
                    <a:pt x="150"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6409" name="Freeform 2313"/>
            <p:cNvSpPr>
              <a:spLocks noChangeArrowheads="1"/>
            </p:cNvSpPr>
            <p:nvPr/>
          </p:nvSpPr>
          <p:spPr bwMode="auto">
            <a:xfrm>
              <a:off x="1303" y="1443"/>
              <a:ext cx="165" cy="39"/>
            </a:xfrm>
            <a:custGeom>
              <a:avLst/>
              <a:gdLst/>
              <a:ahLst/>
              <a:cxnLst>
                <a:cxn ang="0">
                  <a:pos x="0" y="0"/>
                </a:cxn>
                <a:cxn ang="0">
                  <a:pos x="150" y="0"/>
                </a:cxn>
                <a:cxn ang="0">
                  <a:pos x="150" y="36"/>
                </a:cxn>
                <a:cxn ang="0">
                  <a:pos x="0" y="36"/>
                </a:cxn>
                <a:cxn ang="0">
                  <a:pos x="0" y="0"/>
                </a:cxn>
                <a:cxn ang="0">
                  <a:pos x="0" y="0"/>
                </a:cxn>
                <a:cxn ang="0">
                  <a:pos x="148" y="0"/>
                </a:cxn>
                <a:cxn ang="0">
                  <a:pos x="148" y="36"/>
                </a:cxn>
                <a:cxn ang="0">
                  <a:pos x="0" y="36"/>
                </a:cxn>
                <a:cxn ang="0">
                  <a:pos x="0" y="0"/>
                </a:cxn>
              </a:cxnLst>
              <a:rect l="0" t="0" r="r" b="b"/>
              <a:pathLst>
                <a:path w="150" h="36">
                  <a:moveTo>
                    <a:pt x="0" y="0"/>
                  </a:moveTo>
                  <a:lnTo>
                    <a:pt x="150" y="0"/>
                  </a:lnTo>
                  <a:lnTo>
                    <a:pt x="150"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6410" name="Freeform 2314"/>
            <p:cNvSpPr>
              <a:spLocks noChangeArrowheads="1"/>
            </p:cNvSpPr>
            <p:nvPr/>
          </p:nvSpPr>
          <p:spPr bwMode="auto">
            <a:xfrm>
              <a:off x="1303" y="1443"/>
              <a:ext cx="162" cy="39"/>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6411" name="Freeform 2315"/>
            <p:cNvSpPr>
              <a:spLocks noChangeArrowheads="1"/>
            </p:cNvSpPr>
            <p:nvPr/>
          </p:nvSpPr>
          <p:spPr bwMode="auto">
            <a:xfrm>
              <a:off x="1303" y="1443"/>
              <a:ext cx="160" cy="39"/>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6412" name="Freeform 2316"/>
            <p:cNvSpPr>
              <a:spLocks noChangeArrowheads="1"/>
            </p:cNvSpPr>
            <p:nvPr/>
          </p:nvSpPr>
          <p:spPr bwMode="auto">
            <a:xfrm>
              <a:off x="1303"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6413" name="Freeform 2317"/>
            <p:cNvSpPr>
              <a:spLocks noChangeArrowheads="1"/>
            </p:cNvSpPr>
            <p:nvPr/>
          </p:nvSpPr>
          <p:spPr bwMode="auto">
            <a:xfrm>
              <a:off x="1303" y="1443"/>
              <a:ext cx="155"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6414" name="Freeform 2318"/>
            <p:cNvSpPr>
              <a:spLocks noChangeArrowheads="1"/>
            </p:cNvSpPr>
            <p:nvPr/>
          </p:nvSpPr>
          <p:spPr bwMode="auto">
            <a:xfrm>
              <a:off x="1303" y="1443"/>
              <a:ext cx="153"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6415" name="Freeform 2319"/>
            <p:cNvSpPr>
              <a:spLocks noChangeArrowheads="1"/>
            </p:cNvSpPr>
            <p:nvPr/>
          </p:nvSpPr>
          <p:spPr bwMode="auto">
            <a:xfrm>
              <a:off x="1303" y="1443"/>
              <a:ext cx="151" cy="39"/>
            </a:xfrm>
            <a:custGeom>
              <a:avLst/>
              <a:gdLst/>
              <a:ahLst/>
              <a:cxnLst>
                <a:cxn ang="0">
                  <a:pos x="0" y="0"/>
                </a:cxn>
                <a:cxn ang="0">
                  <a:pos x="138" y="0"/>
                </a:cxn>
                <a:cxn ang="0">
                  <a:pos x="138" y="36"/>
                </a:cxn>
                <a:cxn ang="0">
                  <a:pos x="0" y="36"/>
                </a:cxn>
                <a:cxn ang="0">
                  <a:pos x="0" y="0"/>
                </a:cxn>
                <a:cxn ang="0">
                  <a:pos x="0" y="0"/>
                </a:cxn>
                <a:cxn ang="0">
                  <a:pos x="136" y="0"/>
                </a:cxn>
                <a:cxn ang="0">
                  <a:pos x="136" y="36"/>
                </a:cxn>
                <a:cxn ang="0">
                  <a:pos x="0" y="36"/>
                </a:cxn>
                <a:cxn ang="0">
                  <a:pos x="0" y="0"/>
                </a:cxn>
              </a:cxnLst>
              <a:rect l="0" t="0" r="r" b="b"/>
              <a:pathLst>
                <a:path w="138" h="36">
                  <a:moveTo>
                    <a:pt x="0" y="0"/>
                  </a:moveTo>
                  <a:lnTo>
                    <a:pt x="138" y="0"/>
                  </a:lnTo>
                  <a:lnTo>
                    <a:pt x="138" y="36"/>
                  </a:lnTo>
                  <a:lnTo>
                    <a:pt x="0" y="36"/>
                  </a:lnTo>
                  <a:lnTo>
                    <a:pt x="0" y="0"/>
                  </a:lnTo>
                  <a:close/>
                  <a:moveTo>
                    <a:pt x="0" y="0"/>
                  </a:moveTo>
                  <a:lnTo>
                    <a:pt x="136" y="0"/>
                  </a:lnTo>
                  <a:lnTo>
                    <a:pt x="136"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6416" name="Freeform 2320"/>
            <p:cNvSpPr>
              <a:spLocks noChangeArrowheads="1"/>
            </p:cNvSpPr>
            <p:nvPr/>
          </p:nvSpPr>
          <p:spPr bwMode="auto">
            <a:xfrm>
              <a:off x="1303" y="1443"/>
              <a:ext cx="149" cy="39"/>
            </a:xfrm>
            <a:custGeom>
              <a:avLst/>
              <a:gdLst/>
              <a:ahLst/>
              <a:cxnLst>
                <a:cxn ang="0">
                  <a:pos x="0" y="0"/>
                </a:cxn>
                <a:cxn ang="0">
                  <a:pos x="136" y="0"/>
                </a:cxn>
                <a:cxn ang="0">
                  <a:pos x="136" y="36"/>
                </a:cxn>
                <a:cxn ang="0">
                  <a:pos x="0" y="36"/>
                </a:cxn>
                <a:cxn ang="0">
                  <a:pos x="0" y="0"/>
                </a:cxn>
                <a:cxn ang="0">
                  <a:pos x="0" y="0"/>
                </a:cxn>
                <a:cxn ang="0">
                  <a:pos x="134" y="0"/>
                </a:cxn>
                <a:cxn ang="0">
                  <a:pos x="134" y="36"/>
                </a:cxn>
                <a:cxn ang="0">
                  <a:pos x="0" y="36"/>
                </a:cxn>
                <a:cxn ang="0">
                  <a:pos x="0" y="0"/>
                </a:cxn>
              </a:cxnLst>
              <a:rect l="0" t="0" r="r" b="b"/>
              <a:pathLst>
                <a:path w="136" h="36">
                  <a:moveTo>
                    <a:pt x="0" y="0"/>
                  </a:moveTo>
                  <a:lnTo>
                    <a:pt x="136" y="0"/>
                  </a:lnTo>
                  <a:lnTo>
                    <a:pt x="136" y="36"/>
                  </a:lnTo>
                  <a:lnTo>
                    <a:pt x="0" y="36"/>
                  </a:lnTo>
                  <a:lnTo>
                    <a:pt x="0" y="0"/>
                  </a:lnTo>
                  <a:close/>
                  <a:moveTo>
                    <a:pt x="0" y="0"/>
                  </a:moveTo>
                  <a:lnTo>
                    <a:pt x="134" y="0"/>
                  </a:lnTo>
                  <a:lnTo>
                    <a:pt x="134"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6417" name="Freeform 2321"/>
            <p:cNvSpPr>
              <a:spLocks noChangeArrowheads="1"/>
            </p:cNvSpPr>
            <p:nvPr/>
          </p:nvSpPr>
          <p:spPr bwMode="auto">
            <a:xfrm>
              <a:off x="1303" y="1443"/>
              <a:ext cx="147" cy="39"/>
            </a:xfrm>
            <a:custGeom>
              <a:avLst/>
              <a:gdLst/>
              <a:ahLst/>
              <a:cxnLst>
                <a:cxn ang="0">
                  <a:pos x="0" y="0"/>
                </a:cxn>
                <a:cxn ang="0">
                  <a:pos x="134" y="0"/>
                </a:cxn>
                <a:cxn ang="0">
                  <a:pos x="134" y="36"/>
                </a:cxn>
                <a:cxn ang="0">
                  <a:pos x="0" y="36"/>
                </a:cxn>
                <a:cxn ang="0">
                  <a:pos x="0" y="0"/>
                </a:cxn>
                <a:cxn ang="0">
                  <a:pos x="0" y="0"/>
                </a:cxn>
                <a:cxn ang="0">
                  <a:pos x="132" y="0"/>
                </a:cxn>
                <a:cxn ang="0">
                  <a:pos x="132" y="36"/>
                </a:cxn>
                <a:cxn ang="0">
                  <a:pos x="0" y="36"/>
                </a:cxn>
                <a:cxn ang="0">
                  <a:pos x="0" y="0"/>
                </a:cxn>
              </a:cxnLst>
              <a:rect l="0" t="0" r="r" b="b"/>
              <a:pathLst>
                <a:path w="134" h="36">
                  <a:moveTo>
                    <a:pt x="0" y="0"/>
                  </a:moveTo>
                  <a:lnTo>
                    <a:pt x="134" y="0"/>
                  </a:lnTo>
                  <a:lnTo>
                    <a:pt x="134" y="36"/>
                  </a:lnTo>
                  <a:lnTo>
                    <a:pt x="0" y="36"/>
                  </a:lnTo>
                  <a:lnTo>
                    <a:pt x="0" y="0"/>
                  </a:lnTo>
                  <a:close/>
                  <a:moveTo>
                    <a:pt x="0" y="0"/>
                  </a:moveTo>
                  <a:lnTo>
                    <a:pt x="132" y="0"/>
                  </a:lnTo>
                  <a:lnTo>
                    <a:pt x="132"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6418" name="Freeform 2322"/>
            <p:cNvSpPr>
              <a:spLocks noChangeArrowheads="1"/>
            </p:cNvSpPr>
            <p:nvPr/>
          </p:nvSpPr>
          <p:spPr bwMode="auto">
            <a:xfrm>
              <a:off x="1303" y="1443"/>
              <a:ext cx="145" cy="39"/>
            </a:xfrm>
            <a:custGeom>
              <a:avLst/>
              <a:gdLst/>
              <a:ahLst/>
              <a:cxnLst>
                <a:cxn ang="0">
                  <a:pos x="0" y="0"/>
                </a:cxn>
                <a:cxn ang="0">
                  <a:pos x="132" y="0"/>
                </a:cxn>
                <a:cxn ang="0">
                  <a:pos x="132" y="36"/>
                </a:cxn>
                <a:cxn ang="0">
                  <a:pos x="0" y="36"/>
                </a:cxn>
                <a:cxn ang="0">
                  <a:pos x="0" y="0"/>
                </a:cxn>
                <a:cxn ang="0">
                  <a:pos x="0" y="0"/>
                </a:cxn>
                <a:cxn ang="0">
                  <a:pos x="130" y="0"/>
                </a:cxn>
                <a:cxn ang="0">
                  <a:pos x="130" y="36"/>
                </a:cxn>
                <a:cxn ang="0">
                  <a:pos x="0" y="36"/>
                </a:cxn>
                <a:cxn ang="0">
                  <a:pos x="0" y="0"/>
                </a:cxn>
              </a:cxnLst>
              <a:rect l="0" t="0" r="r" b="b"/>
              <a:pathLst>
                <a:path w="132" h="36">
                  <a:moveTo>
                    <a:pt x="0" y="0"/>
                  </a:moveTo>
                  <a:lnTo>
                    <a:pt x="132" y="0"/>
                  </a:lnTo>
                  <a:lnTo>
                    <a:pt x="132" y="36"/>
                  </a:lnTo>
                  <a:lnTo>
                    <a:pt x="0" y="36"/>
                  </a:lnTo>
                  <a:lnTo>
                    <a:pt x="0" y="0"/>
                  </a:lnTo>
                  <a:close/>
                  <a:moveTo>
                    <a:pt x="0" y="0"/>
                  </a:moveTo>
                  <a:lnTo>
                    <a:pt x="130" y="0"/>
                  </a:lnTo>
                  <a:lnTo>
                    <a:pt x="130"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6419" name="Freeform 2323"/>
            <p:cNvSpPr>
              <a:spLocks noChangeArrowheads="1"/>
            </p:cNvSpPr>
            <p:nvPr/>
          </p:nvSpPr>
          <p:spPr bwMode="auto">
            <a:xfrm>
              <a:off x="1303" y="1443"/>
              <a:ext cx="143" cy="39"/>
            </a:xfrm>
            <a:custGeom>
              <a:avLst/>
              <a:gdLst/>
              <a:ahLst/>
              <a:cxnLst>
                <a:cxn ang="0">
                  <a:pos x="0" y="0"/>
                </a:cxn>
                <a:cxn ang="0">
                  <a:pos x="130" y="0"/>
                </a:cxn>
                <a:cxn ang="0">
                  <a:pos x="130" y="36"/>
                </a:cxn>
                <a:cxn ang="0">
                  <a:pos x="0" y="36"/>
                </a:cxn>
                <a:cxn ang="0">
                  <a:pos x="0" y="0"/>
                </a:cxn>
                <a:cxn ang="0">
                  <a:pos x="0" y="0"/>
                </a:cxn>
                <a:cxn ang="0">
                  <a:pos x="128" y="0"/>
                </a:cxn>
                <a:cxn ang="0">
                  <a:pos x="128" y="36"/>
                </a:cxn>
                <a:cxn ang="0">
                  <a:pos x="0" y="36"/>
                </a:cxn>
                <a:cxn ang="0">
                  <a:pos x="0" y="0"/>
                </a:cxn>
              </a:cxnLst>
              <a:rect l="0" t="0" r="r" b="b"/>
              <a:pathLst>
                <a:path w="130" h="36">
                  <a:moveTo>
                    <a:pt x="0" y="0"/>
                  </a:moveTo>
                  <a:lnTo>
                    <a:pt x="130" y="0"/>
                  </a:lnTo>
                  <a:lnTo>
                    <a:pt x="130" y="36"/>
                  </a:lnTo>
                  <a:lnTo>
                    <a:pt x="0" y="36"/>
                  </a:lnTo>
                  <a:lnTo>
                    <a:pt x="0" y="0"/>
                  </a:lnTo>
                  <a:close/>
                  <a:moveTo>
                    <a:pt x="0" y="0"/>
                  </a:moveTo>
                  <a:lnTo>
                    <a:pt x="128" y="0"/>
                  </a:lnTo>
                  <a:lnTo>
                    <a:pt x="128"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6420" name="Freeform 2324"/>
            <p:cNvSpPr>
              <a:spLocks noChangeArrowheads="1"/>
            </p:cNvSpPr>
            <p:nvPr/>
          </p:nvSpPr>
          <p:spPr bwMode="auto">
            <a:xfrm>
              <a:off x="1303" y="1443"/>
              <a:ext cx="140" cy="39"/>
            </a:xfrm>
            <a:custGeom>
              <a:avLst/>
              <a:gdLst/>
              <a:ahLst/>
              <a:cxnLst>
                <a:cxn ang="0">
                  <a:pos x="0" y="0"/>
                </a:cxn>
                <a:cxn ang="0">
                  <a:pos x="128" y="0"/>
                </a:cxn>
                <a:cxn ang="0">
                  <a:pos x="128" y="36"/>
                </a:cxn>
                <a:cxn ang="0">
                  <a:pos x="0" y="36"/>
                </a:cxn>
                <a:cxn ang="0">
                  <a:pos x="0" y="0"/>
                </a:cxn>
                <a:cxn ang="0">
                  <a:pos x="0" y="0"/>
                </a:cxn>
                <a:cxn ang="0">
                  <a:pos x="127" y="0"/>
                </a:cxn>
                <a:cxn ang="0">
                  <a:pos x="127" y="36"/>
                </a:cxn>
                <a:cxn ang="0">
                  <a:pos x="0" y="36"/>
                </a:cxn>
                <a:cxn ang="0">
                  <a:pos x="0" y="0"/>
                </a:cxn>
              </a:cxnLst>
              <a:rect l="0" t="0" r="r" b="b"/>
              <a:pathLst>
                <a:path w="128" h="36">
                  <a:moveTo>
                    <a:pt x="0" y="0"/>
                  </a:moveTo>
                  <a:lnTo>
                    <a:pt x="128" y="0"/>
                  </a:lnTo>
                  <a:lnTo>
                    <a:pt x="128" y="36"/>
                  </a:lnTo>
                  <a:lnTo>
                    <a:pt x="0" y="36"/>
                  </a:lnTo>
                  <a:lnTo>
                    <a:pt x="0" y="0"/>
                  </a:lnTo>
                  <a:close/>
                  <a:moveTo>
                    <a:pt x="0" y="0"/>
                  </a:moveTo>
                  <a:lnTo>
                    <a:pt x="127" y="0"/>
                  </a:lnTo>
                  <a:lnTo>
                    <a:pt x="127"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6421" name="Freeform 2325"/>
            <p:cNvSpPr>
              <a:spLocks noChangeArrowheads="1"/>
            </p:cNvSpPr>
            <p:nvPr/>
          </p:nvSpPr>
          <p:spPr bwMode="auto">
            <a:xfrm>
              <a:off x="1303" y="1443"/>
              <a:ext cx="139" cy="39"/>
            </a:xfrm>
            <a:custGeom>
              <a:avLst/>
              <a:gdLst/>
              <a:ahLst/>
              <a:cxnLst>
                <a:cxn ang="0">
                  <a:pos x="0" y="0"/>
                </a:cxn>
                <a:cxn ang="0">
                  <a:pos x="127" y="0"/>
                </a:cxn>
                <a:cxn ang="0">
                  <a:pos x="127" y="36"/>
                </a:cxn>
                <a:cxn ang="0">
                  <a:pos x="0" y="36"/>
                </a:cxn>
                <a:cxn ang="0">
                  <a:pos x="0" y="0"/>
                </a:cxn>
                <a:cxn ang="0">
                  <a:pos x="0" y="0"/>
                </a:cxn>
                <a:cxn ang="0">
                  <a:pos x="125" y="0"/>
                </a:cxn>
                <a:cxn ang="0">
                  <a:pos x="125" y="36"/>
                </a:cxn>
                <a:cxn ang="0">
                  <a:pos x="0" y="36"/>
                </a:cxn>
                <a:cxn ang="0">
                  <a:pos x="0" y="0"/>
                </a:cxn>
              </a:cxnLst>
              <a:rect l="0" t="0" r="r" b="b"/>
              <a:pathLst>
                <a:path w="127" h="36">
                  <a:moveTo>
                    <a:pt x="0" y="0"/>
                  </a:moveTo>
                  <a:lnTo>
                    <a:pt x="127" y="0"/>
                  </a:lnTo>
                  <a:lnTo>
                    <a:pt x="127"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6422" name="Freeform 2326"/>
            <p:cNvSpPr>
              <a:spLocks noChangeArrowheads="1"/>
            </p:cNvSpPr>
            <p:nvPr/>
          </p:nvSpPr>
          <p:spPr bwMode="auto">
            <a:xfrm>
              <a:off x="1303" y="1443"/>
              <a:ext cx="137" cy="39"/>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6423" name="Freeform 2327"/>
            <p:cNvSpPr>
              <a:spLocks noChangeArrowheads="1"/>
            </p:cNvSpPr>
            <p:nvPr/>
          </p:nvSpPr>
          <p:spPr bwMode="auto">
            <a:xfrm>
              <a:off x="1303" y="1443"/>
              <a:ext cx="135" cy="39"/>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6424" name="Freeform 2328"/>
            <p:cNvSpPr>
              <a:spLocks noChangeArrowheads="1"/>
            </p:cNvSpPr>
            <p:nvPr/>
          </p:nvSpPr>
          <p:spPr bwMode="auto">
            <a:xfrm>
              <a:off x="1303" y="1443"/>
              <a:ext cx="133"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6425" name="Freeform 2329"/>
            <p:cNvSpPr>
              <a:spLocks noChangeArrowheads="1"/>
            </p:cNvSpPr>
            <p:nvPr/>
          </p:nvSpPr>
          <p:spPr bwMode="auto">
            <a:xfrm>
              <a:off x="1303"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6426" name="Freeform 2330"/>
            <p:cNvSpPr>
              <a:spLocks noChangeArrowheads="1"/>
            </p:cNvSpPr>
            <p:nvPr/>
          </p:nvSpPr>
          <p:spPr bwMode="auto">
            <a:xfrm>
              <a:off x="1303"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6427" name="Freeform 2331"/>
            <p:cNvSpPr>
              <a:spLocks noChangeArrowheads="1"/>
            </p:cNvSpPr>
            <p:nvPr/>
          </p:nvSpPr>
          <p:spPr bwMode="auto">
            <a:xfrm>
              <a:off x="1303"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6428" name="Freeform 2332"/>
            <p:cNvSpPr>
              <a:spLocks noChangeArrowheads="1"/>
            </p:cNvSpPr>
            <p:nvPr/>
          </p:nvSpPr>
          <p:spPr bwMode="auto">
            <a:xfrm>
              <a:off x="1303" y="1443"/>
              <a:ext cx="124" cy="39"/>
            </a:xfrm>
            <a:custGeom>
              <a:avLst/>
              <a:gdLst/>
              <a:ahLst/>
              <a:cxnLst>
                <a:cxn ang="0">
                  <a:pos x="0" y="0"/>
                </a:cxn>
                <a:cxn ang="0">
                  <a:pos x="113" y="0"/>
                </a:cxn>
                <a:cxn ang="0">
                  <a:pos x="113" y="36"/>
                </a:cxn>
                <a:cxn ang="0">
                  <a:pos x="0" y="36"/>
                </a:cxn>
                <a:cxn ang="0">
                  <a:pos x="0" y="0"/>
                </a:cxn>
                <a:cxn ang="0">
                  <a:pos x="0" y="0"/>
                </a:cxn>
                <a:cxn ang="0">
                  <a:pos x="111" y="0"/>
                </a:cxn>
                <a:cxn ang="0">
                  <a:pos x="111" y="36"/>
                </a:cxn>
                <a:cxn ang="0">
                  <a:pos x="0" y="36"/>
                </a:cxn>
                <a:cxn ang="0">
                  <a:pos x="0" y="0"/>
                </a:cxn>
              </a:cxnLst>
              <a:rect l="0" t="0" r="r" b="b"/>
              <a:pathLst>
                <a:path w="113" h="36">
                  <a:moveTo>
                    <a:pt x="0" y="0"/>
                  </a:moveTo>
                  <a:lnTo>
                    <a:pt x="113" y="0"/>
                  </a:lnTo>
                  <a:lnTo>
                    <a:pt x="113" y="36"/>
                  </a:lnTo>
                  <a:lnTo>
                    <a:pt x="0" y="36"/>
                  </a:lnTo>
                  <a:lnTo>
                    <a:pt x="0" y="0"/>
                  </a:lnTo>
                  <a:close/>
                  <a:moveTo>
                    <a:pt x="0" y="0"/>
                  </a:moveTo>
                  <a:lnTo>
                    <a:pt x="111" y="0"/>
                  </a:lnTo>
                  <a:lnTo>
                    <a:pt x="111"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6429" name="Freeform 2333"/>
            <p:cNvSpPr>
              <a:spLocks noChangeArrowheads="1"/>
            </p:cNvSpPr>
            <p:nvPr/>
          </p:nvSpPr>
          <p:spPr bwMode="auto">
            <a:xfrm>
              <a:off x="1303" y="1443"/>
              <a:ext cx="121" cy="39"/>
            </a:xfrm>
            <a:custGeom>
              <a:avLst/>
              <a:gdLst/>
              <a:ahLst/>
              <a:cxnLst>
                <a:cxn ang="0">
                  <a:pos x="0" y="0"/>
                </a:cxn>
                <a:cxn ang="0">
                  <a:pos x="111" y="0"/>
                </a:cxn>
                <a:cxn ang="0">
                  <a:pos x="111" y="36"/>
                </a:cxn>
                <a:cxn ang="0">
                  <a:pos x="0" y="36"/>
                </a:cxn>
                <a:cxn ang="0">
                  <a:pos x="0" y="0"/>
                </a:cxn>
                <a:cxn ang="0">
                  <a:pos x="0" y="0"/>
                </a:cxn>
                <a:cxn ang="0">
                  <a:pos x="109" y="0"/>
                </a:cxn>
                <a:cxn ang="0">
                  <a:pos x="109" y="36"/>
                </a:cxn>
                <a:cxn ang="0">
                  <a:pos x="0" y="36"/>
                </a:cxn>
                <a:cxn ang="0">
                  <a:pos x="0" y="0"/>
                </a:cxn>
              </a:cxnLst>
              <a:rect l="0" t="0" r="r" b="b"/>
              <a:pathLst>
                <a:path w="111" h="36">
                  <a:moveTo>
                    <a:pt x="0" y="0"/>
                  </a:moveTo>
                  <a:lnTo>
                    <a:pt x="111" y="0"/>
                  </a:lnTo>
                  <a:lnTo>
                    <a:pt x="111" y="36"/>
                  </a:lnTo>
                  <a:lnTo>
                    <a:pt x="0" y="36"/>
                  </a:lnTo>
                  <a:lnTo>
                    <a:pt x="0" y="0"/>
                  </a:lnTo>
                  <a:close/>
                  <a:moveTo>
                    <a:pt x="0" y="0"/>
                  </a:moveTo>
                  <a:lnTo>
                    <a:pt x="109" y="0"/>
                  </a:lnTo>
                  <a:lnTo>
                    <a:pt x="109"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6430" name="Freeform 2334"/>
            <p:cNvSpPr>
              <a:spLocks noChangeArrowheads="1"/>
            </p:cNvSpPr>
            <p:nvPr/>
          </p:nvSpPr>
          <p:spPr bwMode="auto">
            <a:xfrm>
              <a:off x="1303" y="1443"/>
              <a:ext cx="119" cy="39"/>
            </a:xfrm>
            <a:custGeom>
              <a:avLst/>
              <a:gdLst/>
              <a:ahLst/>
              <a:cxnLst>
                <a:cxn ang="0">
                  <a:pos x="0" y="0"/>
                </a:cxn>
                <a:cxn ang="0">
                  <a:pos x="109" y="0"/>
                </a:cxn>
                <a:cxn ang="0">
                  <a:pos x="109" y="36"/>
                </a:cxn>
                <a:cxn ang="0">
                  <a:pos x="0" y="36"/>
                </a:cxn>
                <a:cxn ang="0">
                  <a:pos x="0" y="0"/>
                </a:cxn>
                <a:cxn ang="0">
                  <a:pos x="0" y="0"/>
                </a:cxn>
                <a:cxn ang="0">
                  <a:pos x="107" y="0"/>
                </a:cxn>
                <a:cxn ang="0">
                  <a:pos x="107" y="36"/>
                </a:cxn>
                <a:cxn ang="0">
                  <a:pos x="0" y="36"/>
                </a:cxn>
                <a:cxn ang="0">
                  <a:pos x="0" y="0"/>
                </a:cxn>
              </a:cxnLst>
              <a:rect l="0" t="0" r="r" b="b"/>
              <a:pathLst>
                <a:path w="109" h="36">
                  <a:moveTo>
                    <a:pt x="0" y="0"/>
                  </a:moveTo>
                  <a:lnTo>
                    <a:pt x="109" y="0"/>
                  </a:lnTo>
                  <a:lnTo>
                    <a:pt x="109" y="36"/>
                  </a:lnTo>
                  <a:lnTo>
                    <a:pt x="0" y="36"/>
                  </a:lnTo>
                  <a:lnTo>
                    <a:pt x="0" y="0"/>
                  </a:lnTo>
                  <a:close/>
                  <a:moveTo>
                    <a:pt x="0" y="0"/>
                  </a:moveTo>
                  <a:lnTo>
                    <a:pt x="107" y="0"/>
                  </a:lnTo>
                  <a:lnTo>
                    <a:pt x="107"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6431" name="Freeform 2335"/>
            <p:cNvSpPr>
              <a:spLocks noChangeArrowheads="1"/>
            </p:cNvSpPr>
            <p:nvPr/>
          </p:nvSpPr>
          <p:spPr bwMode="auto">
            <a:xfrm>
              <a:off x="1303" y="1443"/>
              <a:ext cx="117" cy="39"/>
            </a:xfrm>
            <a:custGeom>
              <a:avLst/>
              <a:gdLst/>
              <a:ahLst/>
              <a:cxnLst>
                <a:cxn ang="0">
                  <a:pos x="0" y="0"/>
                </a:cxn>
                <a:cxn ang="0">
                  <a:pos x="107" y="0"/>
                </a:cxn>
                <a:cxn ang="0">
                  <a:pos x="107" y="36"/>
                </a:cxn>
                <a:cxn ang="0">
                  <a:pos x="0" y="36"/>
                </a:cxn>
                <a:cxn ang="0">
                  <a:pos x="0" y="0"/>
                </a:cxn>
                <a:cxn ang="0">
                  <a:pos x="0" y="0"/>
                </a:cxn>
                <a:cxn ang="0">
                  <a:pos x="105" y="0"/>
                </a:cxn>
                <a:cxn ang="0">
                  <a:pos x="105" y="36"/>
                </a:cxn>
                <a:cxn ang="0">
                  <a:pos x="0" y="36"/>
                </a:cxn>
                <a:cxn ang="0">
                  <a:pos x="0" y="0"/>
                </a:cxn>
              </a:cxnLst>
              <a:rect l="0" t="0" r="r" b="b"/>
              <a:pathLst>
                <a:path w="107" h="36">
                  <a:moveTo>
                    <a:pt x="0" y="0"/>
                  </a:moveTo>
                  <a:lnTo>
                    <a:pt x="107" y="0"/>
                  </a:lnTo>
                  <a:lnTo>
                    <a:pt x="107" y="36"/>
                  </a:lnTo>
                  <a:lnTo>
                    <a:pt x="0" y="36"/>
                  </a:lnTo>
                  <a:lnTo>
                    <a:pt x="0" y="0"/>
                  </a:lnTo>
                  <a:close/>
                  <a:moveTo>
                    <a:pt x="0" y="0"/>
                  </a:moveTo>
                  <a:lnTo>
                    <a:pt x="105" y="0"/>
                  </a:lnTo>
                  <a:lnTo>
                    <a:pt x="105"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6432" name="Freeform 2336"/>
            <p:cNvSpPr>
              <a:spLocks noChangeArrowheads="1"/>
            </p:cNvSpPr>
            <p:nvPr/>
          </p:nvSpPr>
          <p:spPr bwMode="auto">
            <a:xfrm>
              <a:off x="1303" y="1443"/>
              <a:ext cx="115" cy="39"/>
            </a:xfrm>
            <a:custGeom>
              <a:avLst/>
              <a:gdLst/>
              <a:ahLst/>
              <a:cxnLst>
                <a:cxn ang="0">
                  <a:pos x="0" y="0"/>
                </a:cxn>
                <a:cxn ang="0">
                  <a:pos x="105" y="0"/>
                </a:cxn>
                <a:cxn ang="0">
                  <a:pos x="105" y="36"/>
                </a:cxn>
                <a:cxn ang="0">
                  <a:pos x="0" y="36"/>
                </a:cxn>
                <a:cxn ang="0">
                  <a:pos x="0" y="0"/>
                </a:cxn>
                <a:cxn ang="0">
                  <a:pos x="0" y="0"/>
                </a:cxn>
                <a:cxn ang="0">
                  <a:pos x="104" y="0"/>
                </a:cxn>
                <a:cxn ang="0">
                  <a:pos x="104" y="36"/>
                </a:cxn>
                <a:cxn ang="0">
                  <a:pos x="0" y="36"/>
                </a:cxn>
                <a:cxn ang="0">
                  <a:pos x="0" y="0"/>
                </a:cxn>
              </a:cxnLst>
              <a:rect l="0" t="0" r="r" b="b"/>
              <a:pathLst>
                <a:path w="105" h="36">
                  <a:moveTo>
                    <a:pt x="0" y="0"/>
                  </a:moveTo>
                  <a:lnTo>
                    <a:pt x="105" y="0"/>
                  </a:lnTo>
                  <a:lnTo>
                    <a:pt x="105" y="36"/>
                  </a:lnTo>
                  <a:lnTo>
                    <a:pt x="0" y="36"/>
                  </a:lnTo>
                  <a:lnTo>
                    <a:pt x="0" y="0"/>
                  </a:lnTo>
                  <a:close/>
                  <a:moveTo>
                    <a:pt x="0" y="0"/>
                  </a:moveTo>
                  <a:lnTo>
                    <a:pt x="104" y="0"/>
                  </a:lnTo>
                  <a:lnTo>
                    <a:pt x="104"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6433" name="Freeform 2337"/>
            <p:cNvSpPr>
              <a:spLocks noChangeArrowheads="1"/>
            </p:cNvSpPr>
            <p:nvPr/>
          </p:nvSpPr>
          <p:spPr bwMode="auto">
            <a:xfrm>
              <a:off x="1303" y="1443"/>
              <a:ext cx="114" cy="39"/>
            </a:xfrm>
            <a:custGeom>
              <a:avLst/>
              <a:gdLst/>
              <a:ahLst/>
              <a:cxnLst>
                <a:cxn ang="0">
                  <a:pos x="0" y="0"/>
                </a:cxn>
                <a:cxn ang="0">
                  <a:pos x="104" y="0"/>
                </a:cxn>
                <a:cxn ang="0">
                  <a:pos x="104" y="36"/>
                </a:cxn>
                <a:cxn ang="0">
                  <a:pos x="0" y="36"/>
                </a:cxn>
                <a:cxn ang="0">
                  <a:pos x="0" y="0"/>
                </a:cxn>
                <a:cxn ang="0">
                  <a:pos x="0" y="0"/>
                </a:cxn>
                <a:cxn ang="0">
                  <a:pos x="102" y="0"/>
                </a:cxn>
                <a:cxn ang="0">
                  <a:pos x="102" y="36"/>
                </a:cxn>
                <a:cxn ang="0">
                  <a:pos x="0" y="36"/>
                </a:cxn>
                <a:cxn ang="0">
                  <a:pos x="0" y="0"/>
                </a:cxn>
              </a:cxnLst>
              <a:rect l="0" t="0" r="r" b="b"/>
              <a:pathLst>
                <a:path w="104" h="36">
                  <a:moveTo>
                    <a:pt x="0" y="0"/>
                  </a:moveTo>
                  <a:lnTo>
                    <a:pt x="104" y="0"/>
                  </a:lnTo>
                  <a:lnTo>
                    <a:pt x="104" y="36"/>
                  </a:lnTo>
                  <a:lnTo>
                    <a:pt x="0" y="36"/>
                  </a:lnTo>
                  <a:lnTo>
                    <a:pt x="0" y="0"/>
                  </a:lnTo>
                  <a:close/>
                  <a:moveTo>
                    <a:pt x="0" y="0"/>
                  </a:moveTo>
                  <a:lnTo>
                    <a:pt x="102" y="0"/>
                  </a:lnTo>
                  <a:lnTo>
                    <a:pt x="102"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6434" name="Freeform 2338"/>
            <p:cNvSpPr>
              <a:spLocks noChangeArrowheads="1"/>
            </p:cNvSpPr>
            <p:nvPr/>
          </p:nvSpPr>
          <p:spPr bwMode="auto">
            <a:xfrm>
              <a:off x="1303" y="1443"/>
              <a:ext cx="111" cy="39"/>
            </a:xfrm>
            <a:custGeom>
              <a:avLst/>
              <a:gdLst/>
              <a:ahLst/>
              <a:cxnLst>
                <a:cxn ang="0">
                  <a:pos x="0" y="0"/>
                </a:cxn>
                <a:cxn ang="0">
                  <a:pos x="102" y="0"/>
                </a:cxn>
                <a:cxn ang="0">
                  <a:pos x="102" y="36"/>
                </a:cxn>
                <a:cxn ang="0">
                  <a:pos x="0" y="36"/>
                </a:cxn>
                <a:cxn ang="0">
                  <a:pos x="0" y="0"/>
                </a:cxn>
                <a:cxn ang="0">
                  <a:pos x="0" y="0"/>
                </a:cxn>
                <a:cxn ang="0">
                  <a:pos x="100" y="0"/>
                </a:cxn>
                <a:cxn ang="0">
                  <a:pos x="100" y="36"/>
                </a:cxn>
                <a:cxn ang="0">
                  <a:pos x="0" y="36"/>
                </a:cxn>
                <a:cxn ang="0">
                  <a:pos x="0" y="0"/>
                </a:cxn>
              </a:cxnLst>
              <a:rect l="0" t="0" r="r" b="b"/>
              <a:pathLst>
                <a:path w="102" h="36">
                  <a:moveTo>
                    <a:pt x="0" y="0"/>
                  </a:moveTo>
                  <a:lnTo>
                    <a:pt x="102" y="0"/>
                  </a:lnTo>
                  <a:lnTo>
                    <a:pt x="102"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6435" name="Freeform 2339"/>
            <p:cNvSpPr>
              <a:spLocks noChangeArrowheads="1"/>
            </p:cNvSpPr>
            <p:nvPr/>
          </p:nvSpPr>
          <p:spPr bwMode="auto">
            <a:xfrm>
              <a:off x="1303" y="1443"/>
              <a:ext cx="109" cy="39"/>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6436" name="Freeform 2340"/>
            <p:cNvSpPr>
              <a:spLocks noChangeArrowheads="1"/>
            </p:cNvSpPr>
            <p:nvPr/>
          </p:nvSpPr>
          <p:spPr bwMode="auto">
            <a:xfrm>
              <a:off x="1303"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6437" name="Freeform 2341"/>
            <p:cNvSpPr>
              <a:spLocks noChangeArrowheads="1"/>
            </p:cNvSpPr>
            <p:nvPr/>
          </p:nvSpPr>
          <p:spPr bwMode="auto">
            <a:xfrm>
              <a:off x="1303"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6438" name="Freeform 2342"/>
            <p:cNvSpPr>
              <a:spLocks noChangeArrowheads="1"/>
            </p:cNvSpPr>
            <p:nvPr/>
          </p:nvSpPr>
          <p:spPr bwMode="auto">
            <a:xfrm>
              <a:off x="1303"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6439" name="Freeform 2343"/>
            <p:cNvSpPr>
              <a:spLocks noChangeArrowheads="1"/>
            </p:cNvSpPr>
            <p:nvPr/>
          </p:nvSpPr>
          <p:spPr bwMode="auto">
            <a:xfrm>
              <a:off x="1303"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6440" name="Freeform 2344"/>
            <p:cNvSpPr>
              <a:spLocks noChangeArrowheads="1"/>
            </p:cNvSpPr>
            <p:nvPr/>
          </p:nvSpPr>
          <p:spPr bwMode="auto">
            <a:xfrm>
              <a:off x="1303" y="1443"/>
              <a:ext cx="98" cy="39"/>
            </a:xfrm>
            <a:custGeom>
              <a:avLst/>
              <a:gdLst/>
              <a:ahLst/>
              <a:cxnLst>
                <a:cxn ang="0">
                  <a:pos x="0" y="0"/>
                </a:cxn>
                <a:cxn ang="0">
                  <a:pos x="90" y="0"/>
                </a:cxn>
                <a:cxn ang="0">
                  <a:pos x="90" y="36"/>
                </a:cxn>
                <a:cxn ang="0">
                  <a:pos x="0" y="36"/>
                </a:cxn>
                <a:cxn ang="0">
                  <a:pos x="0" y="0"/>
                </a:cxn>
                <a:cxn ang="0">
                  <a:pos x="0" y="0"/>
                </a:cxn>
                <a:cxn ang="0">
                  <a:pos x="88" y="0"/>
                </a:cxn>
                <a:cxn ang="0">
                  <a:pos x="88" y="36"/>
                </a:cxn>
                <a:cxn ang="0">
                  <a:pos x="0" y="36"/>
                </a:cxn>
                <a:cxn ang="0">
                  <a:pos x="0" y="0"/>
                </a:cxn>
              </a:cxnLst>
              <a:rect l="0" t="0" r="r" b="b"/>
              <a:pathLst>
                <a:path w="90" h="36">
                  <a:moveTo>
                    <a:pt x="0" y="0"/>
                  </a:moveTo>
                  <a:lnTo>
                    <a:pt x="90" y="0"/>
                  </a:lnTo>
                  <a:lnTo>
                    <a:pt x="90" y="36"/>
                  </a:lnTo>
                  <a:lnTo>
                    <a:pt x="0" y="36"/>
                  </a:lnTo>
                  <a:lnTo>
                    <a:pt x="0" y="0"/>
                  </a:lnTo>
                  <a:close/>
                  <a:moveTo>
                    <a:pt x="0" y="0"/>
                  </a:moveTo>
                  <a:lnTo>
                    <a:pt x="88" y="0"/>
                  </a:lnTo>
                  <a:lnTo>
                    <a:pt x="88"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6441" name="Freeform 2345"/>
            <p:cNvSpPr>
              <a:spLocks noChangeArrowheads="1"/>
            </p:cNvSpPr>
            <p:nvPr/>
          </p:nvSpPr>
          <p:spPr bwMode="auto">
            <a:xfrm>
              <a:off x="1303" y="1443"/>
              <a:ext cx="96" cy="39"/>
            </a:xfrm>
            <a:custGeom>
              <a:avLst/>
              <a:gdLst/>
              <a:ahLst/>
              <a:cxnLst>
                <a:cxn ang="0">
                  <a:pos x="0" y="0"/>
                </a:cxn>
                <a:cxn ang="0">
                  <a:pos x="88" y="0"/>
                </a:cxn>
                <a:cxn ang="0">
                  <a:pos x="88" y="36"/>
                </a:cxn>
                <a:cxn ang="0">
                  <a:pos x="0" y="36"/>
                </a:cxn>
                <a:cxn ang="0">
                  <a:pos x="0" y="0"/>
                </a:cxn>
                <a:cxn ang="0">
                  <a:pos x="0" y="0"/>
                </a:cxn>
                <a:cxn ang="0">
                  <a:pos x="86" y="0"/>
                </a:cxn>
                <a:cxn ang="0">
                  <a:pos x="86" y="36"/>
                </a:cxn>
                <a:cxn ang="0">
                  <a:pos x="0" y="36"/>
                </a:cxn>
                <a:cxn ang="0">
                  <a:pos x="0" y="0"/>
                </a:cxn>
              </a:cxnLst>
              <a:rect l="0" t="0" r="r" b="b"/>
              <a:pathLst>
                <a:path w="88" h="36">
                  <a:moveTo>
                    <a:pt x="0" y="0"/>
                  </a:moveTo>
                  <a:lnTo>
                    <a:pt x="88" y="0"/>
                  </a:lnTo>
                  <a:lnTo>
                    <a:pt x="88" y="36"/>
                  </a:lnTo>
                  <a:lnTo>
                    <a:pt x="0" y="36"/>
                  </a:lnTo>
                  <a:lnTo>
                    <a:pt x="0" y="0"/>
                  </a:lnTo>
                  <a:close/>
                  <a:moveTo>
                    <a:pt x="0" y="0"/>
                  </a:moveTo>
                  <a:lnTo>
                    <a:pt x="86" y="0"/>
                  </a:lnTo>
                  <a:lnTo>
                    <a:pt x="86"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6442" name="Freeform 2346"/>
            <p:cNvSpPr>
              <a:spLocks noChangeArrowheads="1"/>
            </p:cNvSpPr>
            <p:nvPr/>
          </p:nvSpPr>
          <p:spPr bwMode="auto">
            <a:xfrm>
              <a:off x="1303" y="1443"/>
              <a:ext cx="94" cy="39"/>
            </a:xfrm>
            <a:custGeom>
              <a:avLst/>
              <a:gdLst/>
              <a:ahLst/>
              <a:cxnLst>
                <a:cxn ang="0">
                  <a:pos x="0" y="0"/>
                </a:cxn>
                <a:cxn ang="0">
                  <a:pos x="86" y="0"/>
                </a:cxn>
                <a:cxn ang="0">
                  <a:pos x="86" y="36"/>
                </a:cxn>
                <a:cxn ang="0">
                  <a:pos x="0" y="36"/>
                </a:cxn>
                <a:cxn ang="0">
                  <a:pos x="0" y="0"/>
                </a:cxn>
                <a:cxn ang="0">
                  <a:pos x="0" y="0"/>
                </a:cxn>
                <a:cxn ang="0">
                  <a:pos x="84" y="0"/>
                </a:cxn>
                <a:cxn ang="0">
                  <a:pos x="84" y="36"/>
                </a:cxn>
                <a:cxn ang="0">
                  <a:pos x="0" y="36"/>
                </a:cxn>
                <a:cxn ang="0">
                  <a:pos x="0" y="0"/>
                </a:cxn>
              </a:cxnLst>
              <a:rect l="0" t="0" r="r" b="b"/>
              <a:pathLst>
                <a:path w="86" h="36">
                  <a:moveTo>
                    <a:pt x="0" y="0"/>
                  </a:moveTo>
                  <a:lnTo>
                    <a:pt x="86" y="0"/>
                  </a:lnTo>
                  <a:lnTo>
                    <a:pt x="86" y="36"/>
                  </a:lnTo>
                  <a:lnTo>
                    <a:pt x="0" y="36"/>
                  </a:lnTo>
                  <a:lnTo>
                    <a:pt x="0" y="0"/>
                  </a:lnTo>
                  <a:close/>
                  <a:moveTo>
                    <a:pt x="0" y="0"/>
                  </a:moveTo>
                  <a:lnTo>
                    <a:pt x="84" y="0"/>
                  </a:lnTo>
                  <a:lnTo>
                    <a:pt x="84"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6443" name="Freeform 2347"/>
            <p:cNvSpPr>
              <a:spLocks noChangeArrowheads="1"/>
            </p:cNvSpPr>
            <p:nvPr/>
          </p:nvSpPr>
          <p:spPr bwMode="auto">
            <a:xfrm>
              <a:off x="1303" y="1443"/>
              <a:ext cx="92" cy="39"/>
            </a:xfrm>
            <a:custGeom>
              <a:avLst/>
              <a:gdLst/>
              <a:ahLst/>
              <a:cxnLst>
                <a:cxn ang="0">
                  <a:pos x="0" y="0"/>
                </a:cxn>
                <a:cxn ang="0">
                  <a:pos x="84" y="0"/>
                </a:cxn>
                <a:cxn ang="0">
                  <a:pos x="84" y="36"/>
                </a:cxn>
                <a:cxn ang="0">
                  <a:pos x="0" y="36"/>
                </a:cxn>
                <a:cxn ang="0">
                  <a:pos x="0" y="0"/>
                </a:cxn>
                <a:cxn ang="0">
                  <a:pos x="0" y="0"/>
                </a:cxn>
                <a:cxn ang="0">
                  <a:pos x="82" y="0"/>
                </a:cxn>
                <a:cxn ang="0">
                  <a:pos x="82" y="36"/>
                </a:cxn>
                <a:cxn ang="0">
                  <a:pos x="0" y="36"/>
                </a:cxn>
                <a:cxn ang="0">
                  <a:pos x="0" y="0"/>
                </a:cxn>
              </a:cxnLst>
              <a:rect l="0" t="0" r="r" b="b"/>
              <a:pathLst>
                <a:path w="84" h="36">
                  <a:moveTo>
                    <a:pt x="0" y="0"/>
                  </a:moveTo>
                  <a:lnTo>
                    <a:pt x="84" y="0"/>
                  </a:lnTo>
                  <a:lnTo>
                    <a:pt x="84" y="36"/>
                  </a:lnTo>
                  <a:lnTo>
                    <a:pt x="0" y="36"/>
                  </a:lnTo>
                  <a:lnTo>
                    <a:pt x="0" y="0"/>
                  </a:lnTo>
                  <a:close/>
                  <a:moveTo>
                    <a:pt x="0" y="0"/>
                  </a:moveTo>
                  <a:lnTo>
                    <a:pt x="82" y="0"/>
                  </a:lnTo>
                  <a:lnTo>
                    <a:pt x="82"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6444" name="Freeform 2348"/>
            <p:cNvSpPr>
              <a:spLocks noChangeArrowheads="1"/>
            </p:cNvSpPr>
            <p:nvPr/>
          </p:nvSpPr>
          <p:spPr bwMode="auto">
            <a:xfrm>
              <a:off x="1303" y="1443"/>
              <a:ext cx="89" cy="39"/>
            </a:xfrm>
            <a:custGeom>
              <a:avLst/>
              <a:gdLst/>
              <a:ahLst/>
              <a:cxnLst>
                <a:cxn ang="0">
                  <a:pos x="0" y="0"/>
                </a:cxn>
                <a:cxn ang="0">
                  <a:pos x="82" y="0"/>
                </a:cxn>
                <a:cxn ang="0">
                  <a:pos x="82" y="36"/>
                </a:cxn>
                <a:cxn ang="0">
                  <a:pos x="0" y="36"/>
                </a:cxn>
                <a:cxn ang="0">
                  <a:pos x="0" y="0"/>
                </a:cxn>
                <a:cxn ang="0">
                  <a:pos x="0" y="0"/>
                </a:cxn>
                <a:cxn ang="0">
                  <a:pos x="80" y="0"/>
                </a:cxn>
                <a:cxn ang="0">
                  <a:pos x="80" y="36"/>
                </a:cxn>
                <a:cxn ang="0">
                  <a:pos x="0" y="36"/>
                </a:cxn>
                <a:cxn ang="0">
                  <a:pos x="0" y="0"/>
                </a:cxn>
              </a:cxnLst>
              <a:rect l="0" t="0" r="r" b="b"/>
              <a:pathLst>
                <a:path w="82" h="36">
                  <a:moveTo>
                    <a:pt x="0" y="0"/>
                  </a:moveTo>
                  <a:lnTo>
                    <a:pt x="82" y="0"/>
                  </a:lnTo>
                  <a:lnTo>
                    <a:pt x="82" y="36"/>
                  </a:lnTo>
                  <a:lnTo>
                    <a:pt x="0" y="36"/>
                  </a:lnTo>
                  <a:lnTo>
                    <a:pt x="0" y="0"/>
                  </a:lnTo>
                  <a:close/>
                  <a:moveTo>
                    <a:pt x="0" y="0"/>
                  </a:moveTo>
                  <a:lnTo>
                    <a:pt x="80" y="0"/>
                  </a:lnTo>
                  <a:lnTo>
                    <a:pt x="80"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6445" name="Freeform 2349"/>
            <p:cNvSpPr>
              <a:spLocks noChangeArrowheads="1"/>
            </p:cNvSpPr>
            <p:nvPr/>
          </p:nvSpPr>
          <p:spPr bwMode="auto">
            <a:xfrm>
              <a:off x="1303" y="1443"/>
              <a:ext cx="87" cy="39"/>
            </a:xfrm>
            <a:custGeom>
              <a:avLst/>
              <a:gdLst/>
              <a:ahLst/>
              <a:cxnLst>
                <a:cxn ang="0">
                  <a:pos x="0" y="0"/>
                </a:cxn>
                <a:cxn ang="0">
                  <a:pos x="80" y="0"/>
                </a:cxn>
                <a:cxn ang="0">
                  <a:pos x="80" y="36"/>
                </a:cxn>
                <a:cxn ang="0">
                  <a:pos x="0" y="36"/>
                </a:cxn>
                <a:cxn ang="0">
                  <a:pos x="0" y="0"/>
                </a:cxn>
                <a:cxn ang="0">
                  <a:pos x="0" y="0"/>
                </a:cxn>
                <a:cxn ang="0">
                  <a:pos x="79" y="0"/>
                </a:cxn>
                <a:cxn ang="0">
                  <a:pos x="79" y="36"/>
                </a:cxn>
                <a:cxn ang="0">
                  <a:pos x="0" y="36"/>
                </a:cxn>
                <a:cxn ang="0">
                  <a:pos x="0" y="0"/>
                </a:cxn>
              </a:cxnLst>
              <a:rect l="0" t="0" r="r" b="b"/>
              <a:pathLst>
                <a:path w="80" h="36">
                  <a:moveTo>
                    <a:pt x="0" y="0"/>
                  </a:moveTo>
                  <a:lnTo>
                    <a:pt x="80" y="0"/>
                  </a:lnTo>
                  <a:lnTo>
                    <a:pt x="80" y="36"/>
                  </a:lnTo>
                  <a:lnTo>
                    <a:pt x="0" y="36"/>
                  </a:lnTo>
                  <a:lnTo>
                    <a:pt x="0" y="0"/>
                  </a:lnTo>
                  <a:close/>
                  <a:moveTo>
                    <a:pt x="0" y="0"/>
                  </a:moveTo>
                  <a:lnTo>
                    <a:pt x="79" y="0"/>
                  </a:lnTo>
                  <a:lnTo>
                    <a:pt x="79"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6446" name="Freeform 2350"/>
            <p:cNvSpPr>
              <a:spLocks noChangeArrowheads="1"/>
            </p:cNvSpPr>
            <p:nvPr/>
          </p:nvSpPr>
          <p:spPr bwMode="auto">
            <a:xfrm>
              <a:off x="1303" y="1443"/>
              <a:ext cx="86" cy="39"/>
            </a:xfrm>
            <a:custGeom>
              <a:avLst/>
              <a:gdLst/>
              <a:ahLst/>
              <a:cxnLst>
                <a:cxn ang="0">
                  <a:pos x="0" y="0"/>
                </a:cxn>
                <a:cxn ang="0">
                  <a:pos x="79" y="0"/>
                </a:cxn>
                <a:cxn ang="0">
                  <a:pos x="79" y="36"/>
                </a:cxn>
                <a:cxn ang="0">
                  <a:pos x="0" y="36"/>
                </a:cxn>
                <a:cxn ang="0">
                  <a:pos x="0" y="0"/>
                </a:cxn>
                <a:cxn ang="0">
                  <a:pos x="0" y="0"/>
                </a:cxn>
                <a:cxn ang="0">
                  <a:pos x="77" y="0"/>
                </a:cxn>
                <a:cxn ang="0">
                  <a:pos x="77" y="36"/>
                </a:cxn>
                <a:cxn ang="0">
                  <a:pos x="0" y="36"/>
                </a:cxn>
                <a:cxn ang="0">
                  <a:pos x="0" y="0"/>
                </a:cxn>
              </a:cxnLst>
              <a:rect l="0" t="0" r="r" b="b"/>
              <a:pathLst>
                <a:path w="79" h="36">
                  <a:moveTo>
                    <a:pt x="0" y="0"/>
                  </a:moveTo>
                  <a:lnTo>
                    <a:pt x="79" y="0"/>
                  </a:lnTo>
                  <a:lnTo>
                    <a:pt x="79"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6447" name="Freeform 2351"/>
            <p:cNvSpPr>
              <a:spLocks noChangeArrowheads="1"/>
            </p:cNvSpPr>
            <p:nvPr/>
          </p:nvSpPr>
          <p:spPr bwMode="auto">
            <a:xfrm>
              <a:off x="1303" y="1443"/>
              <a:ext cx="84" cy="39"/>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6448" name="Freeform 2352"/>
            <p:cNvSpPr>
              <a:spLocks noChangeArrowheads="1"/>
            </p:cNvSpPr>
            <p:nvPr/>
          </p:nvSpPr>
          <p:spPr bwMode="auto">
            <a:xfrm>
              <a:off x="1303" y="1443"/>
              <a:ext cx="82" cy="39"/>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6449" name="Freeform 2353"/>
            <p:cNvSpPr>
              <a:spLocks noChangeArrowheads="1"/>
            </p:cNvSpPr>
            <p:nvPr/>
          </p:nvSpPr>
          <p:spPr bwMode="auto">
            <a:xfrm>
              <a:off x="1303"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6450" name="Freeform 2354"/>
            <p:cNvSpPr>
              <a:spLocks noChangeArrowheads="1"/>
            </p:cNvSpPr>
            <p:nvPr/>
          </p:nvSpPr>
          <p:spPr bwMode="auto">
            <a:xfrm>
              <a:off x="1303" y="1443"/>
              <a:ext cx="77"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6451" name="Freeform 2355"/>
            <p:cNvSpPr>
              <a:spLocks noChangeArrowheads="1"/>
            </p:cNvSpPr>
            <p:nvPr/>
          </p:nvSpPr>
          <p:spPr bwMode="auto">
            <a:xfrm>
              <a:off x="1303"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6452" name="Freeform 2356"/>
            <p:cNvSpPr>
              <a:spLocks noChangeArrowheads="1"/>
            </p:cNvSpPr>
            <p:nvPr/>
          </p:nvSpPr>
          <p:spPr bwMode="auto">
            <a:xfrm>
              <a:off x="1303"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6453" name="Freeform 2357"/>
            <p:cNvSpPr>
              <a:spLocks noChangeArrowheads="1"/>
            </p:cNvSpPr>
            <p:nvPr/>
          </p:nvSpPr>
          <p:spPr bwMode="auto">
            <a:xfrm>
              <a:off x="1303" y="1443"/>
              <a:ext cx="71" cy="39"/>
            </a:xfrm>
            <a:custGeom>
              <a:avLst/>
              <a:gdLst/>
              <a:ahLst/>
              <a:cxnLst>
                <a:cxn ang="0">
                  <a:pos x="0" y="0"/>
                </a:cxn>
                <a:cxn ang="0">
                  <a:pos x="65" y="0"/>
                </a:cxn>
                <a:cxn ang="0">
                  <a:pos x="65" y="36"/>
                </a:cxn>
                <a:cxn ang="0">
                  <a:pos x="0" y="36"/>
                </a:cxn>
                <a:cxn ang="0">
                  <a:pos x="0" y="0"/>
                </a:cxn>
                <a:cxn ang="0">
                  <a:pos x="0" y="0"/>
                </a:cxn>
                <a:cxn ang="0">
                  <a:pos x="63" y="0"/>
                </a:cxn>
                <a:cxn ang="0">
                  <a:pos x="63" y="36"/>
                </a:cxn>
                <a:cxn ang="0">
                  <a:pos x="0" y="36"/>
                </a:cxn>
                <a:cxn ang="0">
                  <a:pos x="0" y="0"/>
                </a:cxn>
              </a:cxnLst>
              <a:rect l="0" t="0" r="r" b="b"/>
              <a:pathLst>
                <a:path w="65" h="36">
                  <a:moveTo>
                    <a:pt x="0" y="0"/>
                  </a:moveTo>
                  <a:lnTo>
                    <a:pt x="65" y="0"/>
                  </a:lnTo>
                  <a:lnTo>
                    <a:pt x="65" y="36"/>
                  </a:lnTo>
                  <a:lnTo>
                    <a:pt x="0" y="36"/>
                  </a:lnTo>
                  <a:lnTo>
                    <a:pt x="0" y="0"/>
                  </a:lnTo>
                  <a:close/>
                  <a:moveTo>
                    <a:pt x="0" y="0"/>
                  </a:moveTo>
                  <a:lnTo>
                    <a:pt x="63" y="0"/>
                  </a:lnTo>
                  <a:lnTo>
                    <a:pt x="63"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6454" name="Freeform 2358"/>
            <p:cNvSpPr>
              <a:spLocks noChangeArrowheads="1"/>
            </p:cNvSpPr>
            <p:nvPr/>
          </p:nvSpPr>
          <p:spPr bwMode="auto">
            <a:xfrm>
              <a:off x="1303" y="1443"/>
              <a:ext cx="69" cy="39"/>
            </a:xfrm>
            <a:custGeom>
              <a:avLst/>
              <a:gdLst/>
              <a:ahLst/>
              <a:cxnLst>
                <a:cxn ang="0">
                  <a:pos x="0" y="0"/>
                </a:cxn>
                <a:cxn ang="0">
                  <a:pos x="63" y="0"/>
                </a:cxn>
                <a:cxn ang="0">
                  <a:pos x="63" y="36"/>
                </a:cxn>
                <a:cxn ang="0">
                  <a:pos x="0" y="36"/>
                </a:cxn>
                <a:cxn ang="0">
                  <a:pos x="0" y="0"/>
                </a:cxn>
                <a:cxn ang="0">
                  <a:pos x="0" y="0"/>
                </a:cxn>
                <a:cxn ang="0">
                  <a:pos x="61" y="0"/>
                </a:cxn>
                <a:cxn ang="0">
                  <a:pos x="61" y="36"/>
                </a:cxn>
                <a:cxn ang="0">
                  <a:pos x="0" y="36"/>
                </a:cxn>
                <a:cxn ang="0">
                  <a:pos x="0" y="0"/>
                </a:cxn>
              </a:cxnLst>
              <a:rect l="0" t="0" r="r" b="b"/>
              <a:pathLst>
                <a:path w="63" h="36">
                  <a:moveTo>
                    <a:pt x="0" y="0"/>
                  </a:moveTo>
                  <a:lnTo>
                    <a:pt x="63" y="0"/>
                  </a:lnTo>
                  <a:lnTo>
                    <a:pt x="63" y="36"/>
                  </a:lnTo>
                  <a:lnTo>
                    <a:pt x="0" y="36"/>
                  </a:lnTo>
                  <a:lnTo>
                    <a:pt x="0" y="0"/>
                  </a:lnTo>
                  <a:close/>
                  <a:moveTo>
                    <a:pt x="0" y="0"/>
                  </a:moveTo>
                  <a:lnTo>
                    <a:pt x="61" y="0"/>
                  </a:lnTo>
                  <a:lnTo>
                    <a:pt x="61"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6455" name="Freeform 2359"/>
            <p:cNvSpPr>
              <a:spLocks noChangeArrowheads="1"/>
            </p:cNvSpPr>
            <p:nvPr/>
          </p:nvSpPr>
          <p:spPr bwMode="auto">
            <a:xfrm>
              <a:off x="1303" y="1443"/>
              <a:ext cx="66" cy="39"/>
            </a:xfrm>
            <a:custGeom>
              <a:avLst/>
              <a:gdLst/>
              <a:ahLst/>
              <a:cxnLst>
                <a:cxn ang="0">
                  <a:pos x="0" y="0"/>
                </a:cxn>
                <a:cxn ang="0">
                  <a:pos x="61" y="0"/>
                </a:cxn>
                <a:cxn ang="0">
                  <a:pos x="61" y="36"/>
                </a:cxn>
                <a:cxn ang="0">
                  <a:pos x="0" y="36"/>
                </a:cxn>
                <a:cxn ang="0">
                  <a:pos x="0" y="0"/>
                </a:cxn>
                <a:cxn ang="0">
                  <a:pos x="0" y="0"/>
                </a:cxn>
                <a:cxn ang="0">
                  <a:pos x="59" y="0"/>
                </a:cxn>
                <a:cxn ang="0">
                  <a:pos x="59" y="36"/>
                </a:cxn>
                <a:cxn ang="0">
                  <a:pos x="0" y="36"/>
                </a:cxn>
                <a:cxn ang="0">
                  <a:pos x="0" y="0"/>
                </a:cxn>
              </a:cxnLst>
              <a:rect l="0" t="0" r="r" b="b"/>
              <a:pathLst>
                <a:path w="61" h="36">
                  <a:moveTo>
                    <a:pt x="0" y="0"/>
                  </a:moveTo>
                  <a:lnTo>
                    <a:pt x="61" y="0"/>
                  </a:lnTo>
                  <a:lnTo>
                    <a:pt x="61" y="36"/>
                  </a:lnTo>
                  <a:lnTo>
                    <a:pt x="0" y="36"/>
                  </a:lnTo>
                  <a:lnTo>
                    <a:pt x="0" y="0"/>
                  </a:lnTo>
                  <a:close/>
                  <a:moveTo>
                    <a:pt x="0" y="0"/>
                  </a:moveTo>
                  <a:lnTo>
                    <a:pt x="59" y="0"/>
                  </a:lnTo>
                  <a:lnTo>
                    <a:pt x="59"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6456" name="Freeform 2360"/>
            <p:cNvSpPr>
              <a:spLocks noChangeArrowheads="1"/>
            </p:cNvSpPr>
            <p:nvPr/>
          </p:nvSpPr>
          <p:spPr bwMode="auto">
            <a:xfrm>
              <a:off x="1303" y="1443"/>
              <a:ext cx="64" cy="39"/>
            </a:xfrm>
            <a:custGeom>
              <a:avLst/>
              <a:gdLst/>
              <a:ahLst/>
              <a:cxnLst>
                <a:cxn ang="0">
                  <a:pos x="0" y="0"/>
                </a:cxn>
                <a:cxn ang="0">
                  <a:pos x="59" y="0"/>
                </a:cxn>
                <a:cxn ang="0">
                  <a:pos x="59" y="36"/>
                </a:cxn>
                <a:cxn ang="0">
                  <a:pos x="0" y="36"/>
                </a:cxn>
                <a:cxn ang="0">
                  <a:pos x="0" y="0"/>
                </a:cxn>
                <a:cxn ang="0">
                  <a:pos x="0" y="0"/>
                </a:cxn>
                <a:cxn ang="0">
                  <a:pos x="57" y="0"/>
                </a:cxn>
                <a:cxn ang="0">
                  <a:pos x="57" y="36"/>
                </a:cxn>
                <a:cxn ang="0">
                  <a:pos x="0" y="36"/>
                </a:cxn>
                <a:cxn ang="0">
                  <a:pos x="0" y="0"/>
                </a:cxn>
              </a:cxnLst>
              <a:rect l="0" t="0" r="r" b="b"/>
              <a:pathLst>
                <a:path w="59" h="36">
                  <a:moveTo>
                    <a:pt x="0" y="0"/>
                  </a:moveTo>
                  <a:lnTo>
                    <a:pt x="59" y="0"/>
                  </a:lnTo>
                  <a:lnTo>
                    <a:pt x="59" y="36"/>
                  </a:lnTo>
                  <a:lnTo>
                    <a:pt x="0" y="36"/>
                  </a:lnTo>
                  <a:lnTo>
                    <a:pt x="0" y="0"/>
                  </a:lnTo>
                  <a:close/>
                  <a:moveTo>
                    <a:pt x="0" y="0"/>
                  </a:moveTo>
                  <a:lnTo>
                    <a:pt x="57" y="0"/>
                  </a:lnTo>
                  <a:lnTo>
                    <a:pt x="57"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6457" name="Freeform 2361"/>
            <p:cNvSpPr>
              <a:spLocks noChangeArrowheads="1"/>
            </p:cNvSpPr>
            <p:nvPr/>
          </p:nvSpPr>
          <p:spPr bwMode="auto">
            <a:xfrm>
              <a:off x="1303" y="1443"/>
              <a:ext cx="62" cy="39"/>
            </a:xfrm>
            <a:custGeom>
              <a:avLst/>
              <a:gdLst/>
              <a:ahLst/>
              <a:cxnLst>
                <a:cxn ang="0">
                  <a:pos x="0" y="0"/>
                </a:cxn>
                <a:cxn ang="0">
                  <a:pos x="57" y="0"/>
                </a:cxn>
                <a:cxn ang="0">
                  <a:pos x="57" y="36"/>
                </a:cxn>
                <a:cxn ang="0">
                  <a:pos x="0" y="36"/>
                </a:cxn>
                <a:cxn ang="0">
                  <a:pos x="0" y="0"/>
                </a:cxn>
                <a:cxn ang="0">
                  <a:pos x="0" y="0"/>
                </a:cxn>
                <a:cxn ang="0">
                  <a:pos x="56" y="0"/>
                </a:cxn>
                <a:cxn ang="0">
                  <a:pos x="56" y="36"/>
                </a:cxn>
                <a:cxn ang="0">
                  <a:pos x="0" y="36"/>
                </a:cxn>
                <a:cxn ang="0">
                  <a:pos x="0" y="0"/>
                </a:cxn>
              </a:cxnLst>
              <a:rect l="0" t="0" r="r" b="b"/>
              <a:pathLst>
                <a:path w="57" h="36">
                  <a:moveTo>
                    <a:pt x="0" y="0"/>
                  </a:moveTo>
                  <a:lnTo>
                    <a:pt x="57" y="0"/>
                  </a:lnTo>
                  <a:lnTo>
                    <a:pt x="57" y="36"/>
                  </a:lnTo>
                  <a:lnTo>
                    <a:pt x="0" y="36"/>
                  </a:lnTo>
                  <a:lnTo>
                    <a:pt x="0" y="0"/>
                  </a:lnTo>
                  <a:close/>
                  <a:moveTo>
                    <a:pt x="0" y="0"/>
                  </a:moveTo>
                  <a:lnTo>
                    <a:pt x="56" y="0"/>
                  </a:lnTo>
                  <a:lnTo>
                    <a:pt x="56"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6458" name="Freeform 2362"/>
            <p:cNvSpPr>
              <a:spLocks noChangeArrowheads="1"/>
            </p:cNvSpPr>
            <p:nvPr/>
          </p:nvSpPr>
          <p:spPr bwMode="auto">
            <a:xfrm>
              <a:off x="1303" y="1443"/>
              <a:ext cx="61" cy="39"/>
            </a:xfrm>
            <a:custGeom>
              <a:avLst/>
              <a:gdLst/>
              <a:ahLst/>
              <a:cxnLst>
                <a:cxn ang="0">
                  <a:pos x="0" y="0"/>
                </a:cxn>
                <a:cxn ang="0">
                  <a:pos x="56" y="0"/>
                </a:cxn>
                <a:cxn ang="0">
                  <a:pos x="56" y="36"/>
                </a:cxn>
                <a:cxn ang="0">
                  <a:pos x="0" y="36"/>
                </a:cxn>
                <a:cxn ang="0">
                  <a:pos x="0" y="0"/>
                </a:cxn>
                <a:cxn ang="0">
                  <a:pos x="0" y="0"/>
                </a:cxn>
                <a:cxn ang="0">
                  <a:pos x="54" y="0"/>
                </a:cxn>
                <a:cxn ang="0">
                  <a:pos x="54" y="36"/>
                </a:cxn>
                <a:cxn ang="0">
                  <a:pos x="0" y="36"/>
                </a:cxn>
                <a:cxn ang="0">
                  <a:pos x="0" y="0"/>
                </a:cxn>
              </a:cxnLst>
              <a:rect l="0" t="0" r="r" b="b"/>
              <a:pathLst>
                <a:path w="56" h="36">
                  <a:moveTo>
                    <a:pt x="0" y="0"/>
                  </a:moveTo>
                  <a:lnTo>
                    <a:pt x="56" y="0"/>
                  </a:lnTo>
                  <a:lnTo>
                    <a:pt x="56" y="36"/>
                  </a:lnTo>
                  <a:lnTo>
                    <a:pt x="0" y="36"/>
                  </a:lnTo>
                  <a:lnTo>
                    <a:pt x="0" y="0"/>
                  </a:lnTo>
                  <a:close/>
                  <a:moveTo>
                    <a:pt x="0" y="0"/>
                  </a:moveTo>
                  <a:lnTo>
                    <a:pt x="54" y="0"/>
                  </a:lnTo>
                  <a:lnTo>
                    <a:pt x="54"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6459" name="Freeform 2363"/>
            <p:cNvSpPr>
              <a:spLocks noChangeArrowheads="1"/>
            </p:cNvSpPr>
            <p:nvPr/>
          </p:nvSpPr>
          <p:spPr bwMode="auto">
            <a:xfrm>
              <a:off x="1303" y="1443"/>
              <a:ext cx="59" cy="39"/>
            </a:xfrm>
            <a:custGeom>
              <a:avLst/>
              <a:gdLst/>
              <a:ahLst/>
              <a:cxnLst>
                <a:cxn ang="0">
                  <a:pos x="0" y="0"/>
                </a:cxn>
                <a:cxn ang="0">
                  <a:pos x="54" y="0"/>
                </a:cxn>
                <a:cxn ang="0">
                  <a:pos x="54" y="36"/>
                </a:cxn>
                <a:cxn ang="0">
                  <a:pos x="0" y="36"/>
                </a:cxn>
                <a:cxn ang="0">
                  <a:pos x="0" y="0"/>
                </a:cxn>
                <a:cxn ang="0">
                  <a:pos x="0" y="0"/>
                </a:cxn>
                <a:cxn ang="0">
                  <a:pos x="52" y="0"/>
                </a:cxn>
                <a:cxn ang="0">
                  <a:pos x="52" y="36"/>
                </a:cxn>
                <a:cxn ang="0">
                  <a:pos x="0" y="36"/>
                </a:cxn>
                <a:cxn ang="0">
                  <a:pos x="0" y="0"/>
                </a:cxn>
              </a:cxnLst>
              <a:rect l="0" t="0" r="r" b="b"/>
              <a:pathLst>
                <a:path w="54" h="36">
                  <a:moveTo>
                    <a:pt x="0" y="0"/>
                  </a:moveTo>
                  <a:lnTo>
                    <a:pt x="54" y="0"/>
                  </a:lnTo>
                  <a:lnTo>
                    <a:pt x="54"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6460" name="Freeform 2364"/>
            <p:cNvSpPr>
              <a:spLocks noChangeArrowheads="1"/>
            </p:cNvSpPr>
            <p:nvPr/>
          </p:nvSpPr>
          <p:spPr bwMode="auto">
            <a:xfrm>
              <a:off x="1303" y="1443"/>
              <a:ext cx="57" cy="39"/>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6461" name="Freeform 2365"/>
            <p:cNvSpPr>
              <a:spLocks noChangeArrowheads="1"/>
            </p:cNvSpPr>
            <p:nvPr/>
          </p:nvSpPr>
          <p:spPr bwMode="auto">
            <a:xfrm>
              <a:off x="1303"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6462" name="Freeform 2366"/>
            <p:cNvSpPr>
              <a:spLocks noChangeArrowheads="1"/>
            </p:cNvSpPr>
            <p:nvPr/>
          </p:nvSpPr>
          <p:spPr bwMode="auto">
            <a:xfrm>
              <a:off x="1303"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grpSp>
      <p:grpSp>
        <p:nvGrpSpPr>
          <p:cNvPr id="14" name="Group 2367"/>
          <p:cNvGrpSpPr>
            <a:grpSpLocks/>
          </p:cNvGrpSpPr>
          <p:nvPr/>
        </p:nvGrpSpPr>
        <p:grpSpPr bwMode="auto">
          <a:xfrm>
            <a:off x="1876320" y="1834753"/>
            <a:ext cx="2054880" cy="538617"/>
            <a:chOff x="1303" y="1274"/>
            <a:chExt cx="1427" cy="374"/>
          </a:xfrm>
        </p:grpSpPr>
        <p:sp>
          <p:nvSpPr>
            <p:cNvPr id="6464" name="Freeform 2368"/>
            <p:cNvSpPr>
              <a:spLocks noChangeArrowheads="1"/>
            </p:cNvSpPr>
            <p:nvPr/>
          </p:nvSpPr>
          <p:spPr bwMode="auto">
            <a:xfrm>
              <a:off x="1303"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6465" name="Freeform 2369"/>
            <p:cNvSpPr>
              <a:spLocks noChangeArrowheads="1"/>
            </p:cNvSpPr>
            <p:nvPr/>
          </p:nvSpPr>
          <p:spPr bwMode="auto">
            <a:xfrm>
              <a:off x="1303"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6466" name="Freeform 2370"/>
            <p:cNvSpPr>
              <a:spLocks noChangeArrowheads="1"/>
            </p:cNvSpPr>
            <p:nvPr/>
          </p:nvSpPr>
          <p:spPr bwMode="auto">
            <a:xfrm>
              <a:off x="1303" y="1443"/>
              <a:ext cx="45" cy="39"/>
            </a:xfrm>
            <a:custGeom>
              <a:avLst/>
              <a:gdLst/>
              <a:ahLst/>
              <a:cxnLst>
                <a:cxn ang="0">
                  <a:pos x="0" y="0"/>
                </a:cxn>
                <a:cxn ang="0">
                  <a:pos x="42" y="0"/>
                </a:cxn>
                <a:cxn ang="0">
                  <a:pos x="42" y="36"/>
                </a:cxn>
                <a:cxn ang="0">
                  <a:pos x="0" y="36"/>
                </a:cxn>
                <a:cxn ang="0">
                  <a:pos x="0" y="0"/>
                </a:cxn>
                <a:cxn ang="0">
                  <a:pos x="0" y="0"/>
                </a:cxn>
                <a:cxn ang="0">
                  <a:pos x="40" y="0"/>
                </a:cxn>
                <a:cxn ang="0">
                  <a:pos x="40" y="36"/>
                </a:cxn>
                <a:cxn ang="0">
                  <a:pos x="0" y="36"/>
                </a:cxn>
                <a:cxn ang="0">
                  <a:pos x="0" y="0"/>
                </a:cxn>
              </a:cxnLst>
              <a:rect l="0" t="0" r="r" b="b"/>
              <a:pathLst>
                <a:path w="42" h="36">
                  <a:moveTo>
                    <a:pt x="0" y="0"/>
                  </a:moveTo>
                  <a:lnTo>
                    <a:pt x="42" y="0"/>
                  </a:lnTo>
                  <a:lnTo>
                    <a:pt x="42" y="36"/>
                  </a:lnTo>
                  <a:lnTo>
                    <a:pt x="0" y="36"/>
                  </a:lnTo>
                  <a:lnTo>
                    <a:pt x="0" y="0"/>
                  </a:lnTo>
                  <a:close/>
                  <a:moveTo>
                    <a:pt x="0" y="0"/>
                  </a:moveTo>
                  <a:lnTo>
                    <a:pt x="40" y="0"/>
                  </a:lnTo>
                  <a:lnTo>
                    <a:pt x="40"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6467" name="Freeform 2371"/>
            <p:cNvSpPr>
              <a:spLocks noChangeArrowheads="1"/>
            </p:cNvSpPr>
            <p:nvPr/>
          </p:nvSpPr>
          <p:spPr bwMode="auto">
            <a:xfrm>
              <a:off x="1303" y="1443"/>
              <a:ext cx="43" cy="39"/>
            </a:xfrm>
            <a:custGeom>
              <a:avLst/>
              <a:gdLst/>
              <a:ahLst/>
              <a:cxnLst>
                <a:cxn ang="0">
                  <a:pos x="0" y="0"/>
                </a:cxn>
                <a:cxn ang="0">
                  <a:pos x="40" y="0"/>
                </a:cxn>
                <a:cxn ang="0">
                  <a:pos x="40" y="36"/>
                </a:cxn>
                <a:cxn ang="0">
                  <a:pos x="0" y="36"/>
                </a:cxn>
                <a:cxn ang="0">
                  <a:pos x="0" y="0"/>
                </a:cxn>
                <a:cxn ang="0">
                  <a:pos x="0" y="0"/>
                </a:cxn>
                <a:cxn ang="0">
                  <a:pos x="38" y="0"/>
                </a:cxn>
                <a:cxn ang="0">
                  <a:pos x="38" y="36"/>
                </a:cxn>
                <a:cxn ang="0">
                  <a:pos x="0" y="36"/>
                </a:cxn>
                <a:cxn ang="0">
                  <a:pos x="0" y="0"/>
                </a:cxn>
              </a:cxnLst>
              <a:rect l="0" t="0" r="r" b="b"/>
              <a:pathLst>
                <a:path w="40" h="36">
                  <a:moveTo>
                    <a:pt x="0" y="0"/>
                  </a:moveTo>
                  <a:lnTo>
                    <a:pt x="40" y="0"/>
                  </a:lnTo>
                  <a:lnTo>
                    <a:pt x="40" y="36"/>
                  </a:lnTo>
                  <a:lnTo>
                    <a:pt x="0" y="36"/>
                  </a:lnTo>
                  <a:lnTo>
                    <a:pt x="0" y="0"/>
                  </a:lnTo>
                  <a:close/>
                  <a:moveTo>
                    <a:pt x="0" y="0"/>
                  </a:moveTo>
                  <a:lnTo>
                    <a:pt x="38" y="0"/>
                  </a:lnTo>
                  <a:lnTo>
                    <a:pt x="38"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6468" name="Freeform 2372"/>
            <p:cNvSpPr>
              <a:spLocks noChangeArrowheads="1"/>
            </p:cNvSpPr>
            <p:nvPr/>
          </p:nvSpPr>
          <p:spPr bwMode="auto">
            <a:xfrm>
              <a:off x="1303" y="1443"/>
              <a:ext cx="41" cy="39"/>
            </a:xfrm>
            <a:custGeom>
              <a:avLst/>
              <a:gdLst/>
              <a:ahLst/>
              <a:cxnLst>
                <a:cxn ang="0">
                  <a:pos x="0" y="0"/>
                </a:cxn>
                <a:cxn ang="0">
                  <a:pos x="38" y="0"/>
                </a:cxn>
                <a:cxn ang="0">
                  <a:pos x="38" y="36"/>
                </a:cxn>
                <a:cxn ang="0">
                  <a:pos x="0" y="36"/>
                </a:cxn>
                <a:cxn ang="0">
                  <a:pos x="0" y="0"/>
                </a:cxn>
                <a:cxn ang="0">
                  <a:pos x="0" y="0"/>
                </a:cxn>
                <a:cxn ang="0">
                  <a:pos x="36" y="0"/>
                </a:cxn>
                <a:cxn ang="0">
                  <a:pos x="36" y="36"/>
                </a:cxn>
                <a:cxn ang="0">
                  <a:pos x="0" y="36"/>
                </a:cxn>
                <a:cxn ang="0">
                  <a:pos x="0" y="0"/>
                </a:cxn>
              </a:cxnLst>
              <a:rect l="0" t="0" r="r" b="b"/>
              <a:pathLst>
                <a:path w="38" h="36">
                  <a:moveTo>
                    <a:pt x="0" y="0"/>
                  </a:moveTo>
                  <a:lnTo>
                    <a:pt x="38" y="0"/>
                  </a:lnTo>
                  <a:lnTo>
                    <a:pt x="38" y="36"/>
                  </a:lnTo>
                  <a:lnTo>
                    <a:pt x="0" y="36"/>
                  </a:lnTo>
                  <a:lnTo>
                    <a:pt x="0" y="0"/>
                  </a:lnTo>
                  <a:close/>
                  <a:moveTo>
                    <a:pt x="0" y="0"/>
                  </a:moveTo>
                  <a:lnTo>
                    <a:pt x="36" y="0"/>
                  </a:lnTo>
                  <a:lnTo>
                    <a:pt x="36"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6469" name="Freeform 2373"/>
            <p:cNvSpPr>
              <a:spLocks noChangeArrowheads="1"/>
            </p:cNvSpPr>
            <p:nvPr/>
          </p:nvSpPr>
          <p:spPr bwMode="auto">
            <a:xfrm>
              <a:off x="1303" y="1443"/>
              <a:ext cx="39" cy="39"/>
            </a:xfrm>
            <a:custGeom>
              <a:avLst/>
              <a:gdLst/>
              <a:ahLst/>
              <a:cxnLst>
                <a:cxn ang="0">
                  <a:pos x="0" y="0"/>
                </a:cxn>
                <a:cxn ang="0">
                  <a:pos x="36" y="0"/>
                </a:cxn>
                <a:cxn ang="0">
                  <a:pos x="36" y="36"/>
                </a:cxn>
                <a:cxn ang="0">
                  <a:pos x="0" y="36"/>
                </a:cxn>
                <a:cxn ang="0">
                  <a:pos x="0" y="0"/>
                </a:cxn>
                <a:cxn ang="0">
                  <a:pos x="0" y="0"/>
                </a:cxn>
                <a:cxn ang="0">
                  <a:pos x="34" y="0"/>
                </a:cxn>
                <a:cxn ang="0">
                  <a:pos x="34" y="36"/>
                </a:cxn>
                <a:cxn ang="0">
                  <a:pos x="0" y="36"/>
                </a:cxn>
                <a:cxn ang="0">
                  <a:pos x="0" y="0"/>
                </a:cxn>
              </a:cxnLst>
              <a:rect l="0" t="0" r="r" b="b"/>
              <a:pathLst>
                <a:path w="36" h="36">
                  <a:moveTo>
                    <a:pt x="0" y="0"/>
                  </a:moveTo>
                  <a:lnTo>
                    <a:pt x="36" y="0"/>
                  </a:lnTo>
                  <a:lnTo>
                    <a:pt x="36" y="36"/>
                  </a:lnTo>
                  <a:lnTo>
                    <a:pt x="0" y="36"/>
                  </a:lnTo>
                  <a:lnTo>
                    <a:pt x="0" y="0"/>
                  </a:lnTo>
                  <a:close/>
                  <a:moveTo>
                    <a:pt x="0" y="0"/>
                  </a:moveTo>
                  <a:lnTo>
                    <a:pt x="34" y="0"/>
                  </a:lnTo>
                  <a:lnTo>
                    <a:pt x="34"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6470" name="Freeform 2374"/>
            <p:cNvSpPr>
              <a:spLocks noChangeArrowheads="1"/>
            </p:cNvSpPr>
            <p:nvPr/>
          </p:nvSpPr>
          <p:spPr bwMode="auto">
            <a:xfrm>
              <a:off x="1303" y="1443"/>
              <a:ext cx="37" cy="39"/>
            </a:xfrm>
            <a:custGeom>
              <a:avLst/>
              <a:gdLst/>
              <a:ahLst/>
              <a:cxnLst>
                <a:cxn ang="0">
                  <a:pos x="0" y="0"/>
                </a:cxn>
                <a:cxn ang="0">
                  <a:pos x="34" y="0"/>
                </a:cxn>
                <a:cxn ang="0">
                  <a:pos x="34" y="36"/>
                </a:cxn>
                <a:cxn ang="0">
                  <a:pos x="0" y="36"/>
                </a:cxn>
                <a:cxn ang="0">
                  <a:pos x="0" y="0"/>
                </a:cxn>
                <a:cxn ang="0">
                  <a:pos x="0" y="0"/>
                </a:cxn>
                <a:cxn ang="0">
                  <a:pos x="33" y="0"/>
                </a:cxn>
                <a:cxn ang="0">
                  <a:pos x="33" y="36"/>
                </a:cxn>
                <a:cxn ang="0">
                  <a:pos x="0" y="36"/>
                </a:cxn>
                <a:cxn ang="0">
                  <a:pos x="0" y="0"/>
                </a:cxn>
              </a:cxnLst>
              <a:rect l="0" t="0" r="r" b="b"/>
              <a:pathLst>
                <a:path w="34" h="36">
                  <a:moveTo>
                    <a:pt x="0" y="0"/>
                  </a:moveTo>
                  <a:lnTo>
                    <a:pt x="34" y="0"/>
                  </a:lnTo>
                  <a:lnTo>
                    <a:pt x="34" y="36"/>
                  </a:lnTo>
                  <a:lnTo>
                    <a:pt x="0" y="36"/>
                  </a:lnTo>
                  <a:lnTo>
                    <a:pt x="0" y="0"/>
                  </a:lnTo>
                  <a:close/>
                  <a:moveTo>
                    <a:pt x="0" y="0"/>
                  </a:moveTo>
                  <a:lnTo>
                    <a:pt x="33" y="0"/>
                  </a:lnTo>
                  <a:lnTo>
                    <a:pt x="33"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6471" name="Freeform 2375"/>
            <p:cNvSpPr>
              <a:spLocks noChangeArrowheads="1"/>
            </p:cNvSpPr>
            <p:nvPr/>
          </p:nvSpPr>
          <p:spPr bwMode="auto">
            <a:xfrm>
              <a:off x="1303" y="1443"/>
              <a:ext cx="36" cy="39"/>
            </a:xfrm>
            <a:custGeom>
              <a:avLst/>
              <a:gdLst/>
              <a:ahLst/>
              <a:cxnLst>
                <a:cxn ang="0">
                  <a:pos x="0" y="0"/>
                </a:cxn>
                <a:cxn ang="0">
                  <a:pos x="33" y="0"/>
                </a:cxn>
                <a:cxn ang="0">
                  <a:pos x="33" y="36"/>
                </a:cxn>
                <a:cxn ang="0">
                  <a:pos x="0" y="36"/>
                </a:cxn>
                <a:cxn ang="0">
                  <a:pos x="0" y="0"/>
                </a:cxn>
                <a:cxn ang="0">
                  <a:pos x="0" y="0"/>
                </a:cxn>
                <a:cxn ang="0">
                  <a:pos x="31" y="0"/>
                </a:cxn>
                <a:cxn ang="0">
                  <a:pos x="31" y="36"/>
                </a:cxn>
                <a:cxn ang="0">
                  <a:pos x="0" y="36"/>
                </a:cxn>
                <a:cxn ang="0">
                  <a:pos x="0" y="0"/>
                </a:cxn>
              </a:cxnLst>
              <a:rect l="0" t="0" r="r" b="b"/>
              <a:pathLst>
                <a:path w="33" h="36">
                  <a:moveTo>
                    <a:pt x="0" y="0"/>
                  </a:moveTo>
                  <a:lnTo>
                    <a:pt x="33" y="0"/>
                  </a:lnTo>
                  <a:lnTo>
                    <a:pt x="33" y="36"/>
                  </a:lnTo>
                  <a:lnTo>
                    <a:pt x="0" y="36"/>
                  </a:lnTo>
                  <a:lnTo>
                    <a:pt x="0" y="0"/>
                  </a:lnTo>
                  <a:close/>
                  <a:moveTo>
                    <a:pt x="0" y="0"/>
                  </a:moveTo>
                  <a:lnTo>
                    <a:pt x="31" y="0"/>
                  </a:lnTo>
                  <a:lnTo>
                    <a:pt x="31"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6472" name="Freeform 2376"/>
            <p:cNvSpPr>
              <a:spLocks noChangeArrowheads="1"/>
            </p:cNvSpPr>
            <p:nvPr/>
          </p:nvSpPr>
          <p:spPr bwMode="auto">
            <a:xfrm>
              <a:off x="1303" y="1443"/>
              <a:ext cx="33" cy="39"/>
            </a:xfrm>
            <a:custGeom>
              <a:avLst/>
              <a:gdLst/>
              <a:ahLst/>
              <a:cxnLst>
                <a:cxn ang="0">
                  <a:pos x="0" y="0"/>
                </a:cxn>
                <a:cxn ang="0">
                  <a:pos x="31" y="0"/>
                </a:cxn>
                <a:cxn ang="0">
                  <a:pos x="31" y="36"/>
                </a:cxn>
                <a:cxn ang="0">
                  <a:pos x="0" y="36"/>
                </a:cxn>
                <a:cxn ang="0">
                  <a:pos x="0" y="0"/>
                </a:cxn>
                <a:cxn ang="0">
                  <a:pos x="0" y="0"/>
                </a:cxn>
                <a:cxn ang="0">
                  <a:pos x="29" y="0"/>
                </a:cxn>
                <a:cxn ang="0">
                  <a:pos x="29" y="36"/>
                </a:cxn>
                <a:cxn ang="0">
                  <a:pos x="0" y="36"/>
                </a:cxn>
                <a:cxn ang="0">
                  <a:pos x="0" y="0"/>
                </a:cxn>
              </a:cxnLst>
              <a:rect l="0" t="0" r="r" b="b"/>
              <a:pathLst>
                <a:path w="31" h="36">
                  <a:moveTo>
                    <a:pt x="0" y="0"/>
                  </a:moveTo>
                  <a:lnTo>
                    <a:pt x="31" y="0"/>
                  </a:lnTo>
                  <a:lnTo>
                    <a:pt x="31"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6473" name="Freeform 2377"/>
            <p:cNvSpPr>
              <a:spLocks noChangeArrowheads="1"/>
            </p:cNvSpPr>
            <p:nvPr/>
          </p:nvSpPr>
          <p:spPr bwMode="auto">
            <a:xfrm>
              <a:off x="1303" y="1443"/>
              <a:ext cx="31" cy="39"/>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6474" name="Freeform 2378"/>
            <p:cNvSpPr>
              <a:spLocks noChangeArrowheads="1"/>
            </p:cNvSpPr>
            <p:nvPr/>
          </p:nvSpPr>
          <p:spPr bwMode="auto">
            <a:xfrm>
              <a:off x="1303"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6475" name="Freeform 2379"/>
            <p:cNvSpPr>
              <a:spLocks noChangeArrowheads="1"/>
            </p:cNvSpPr>
            <p:nvPr/>
          </p:nvSpPr>
          <p:spPr bwMode="auto">
            <a:xfrm>
              <a:off x="1303" y="1443"/>
              <a:ext cx="27"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6476" name="Freeform 2380"/>
            <p:cNvSpPr>
              <a:spLocks noChangeArrowheads="1"/>
            </p:cNvSpPr>
            <p:nvPr/>
          </p:nvSpPr>
          <p:spPr bwMode="auto">
            <a:xfrm>
              <a:off x="1303" y="1443"/>
              <a:ext cx="25"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6477" name="Freeform 2381"/>
            <p:cNvSpPr>
              <a:spLocks noChangeArrowheads="1"/>
            </p:cNvSpPr>
            <p:nvPr/>
          </p:nvSpPr>
          <p:spPr bwMode="auto">
            <a:xfrm>
              <a:off x="1303"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6478" name="Freeform 2382"/>
            <p:cNvSpPr>
              <a:spLocks noChangeArrowheads="1"/>
            </p:cNvSpPr>
            <p:nvPr/>
          </p:nvSpPr>
          <p:spPr bwMode="auto">
            <a:xfrm>
              <a:off x="1303" y="1443"/>
              <a:ext cx="20" cy="39"/>
            </a:xfrm>
            <a:custGeom>
              <a:avLst/>
              <a:gdLst/>
              <a:ahLst/>
              <a:cxnLst>
                <a:cxn ang="0">
                  <a:pos x="0" y="0"/>
                </a:cxn>
                <a:cxn ang="0">
                  <a:pos x="19" y="0"/>
                </a:cxn>
                <a:cxn ang="0">
                  <a:pos x="19" y="36"/>
                </a:cxn>
                <a:cxn ang="0">
                  <a:pos x="0" y="36"/>
                </a:cxn>
                <a:cxn ang="0">
                  <a:pos x="0" y="0"/>
                </a:cxn>
                <a:cxn ang="0">
                  <a:pos x="0" y="0"/>
                </a:cxn>
                <a:cxn ang="0">
                  <a:pos x="17" y="0"/>
                </a:cxn>
                <a:cxn ang="0">
                  <a:pos x="17" y="36"/>
                </a:cxn>
                <a:cxn ang="0">
                  <a:pos x="0" y="36"/>
                </a:cxn>
                <a:cxn ang="0">
                  <a:pos x="0" y="0"/>
                </a:cxn>
              </a:cxnLst>
              <a:rect l="0" t="0" r="r" b="b"/>
              <a:pathLst>
                <a:path w="19" h="36">
                  <a:moveTo>
                    <a:pt x="0" y="0"/>
                  </a:moveTo>
                  <a:lnTo>
                    <a:pt x="19" y="0"/>
                  </a:lnTo>
                  <a:lnTo>
                    <a:pt x="19" y="36"/>
                  </a:lnTo>
                  <a:lnTo>
                    <a:pt x="0" y="36"/>
                  </a:lnTo>
                  <a:lnTo>
                    <a:pt x="0" y="0"/>
                  </a:lnTo>
                  <a:close/>
                  <a:moveTo>
                    <a:pt x="0" y="0"/>
                  </a:moveTo>
                  <a:lnTo>
                    <a:pt x="17" y="0"/>
                  </a:lnTo>
                  <a:lnTo>
                    <a:pt x="17"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6479" name="Freeform 2383"/>
            <p:cNvSpPr>
              <a:spLocks noChangeArrowheads="1"/>
            </p:cNvSpPr>
            <p:nvPr/>
          </p:nvSpPr>
          <p:spPr bwMode="auto">
            <a:xfrm>
              <a:off x="1303" y="1443"/>
              <a:ext cx="18" cy="39"/>
            </a:xfrm>
            <a:custGeom>
              <a:avLst/>
              <a:gdLst/>
              <a:ahLst/>
              <a:cxnLst>
                <a:cxn ang="0">
                  <a:pos x="0" y="0"/>
                </a:cxn>
                <a:cxn ang="0">
                  <a:pos x="17" y="0"/>
                </a:cxn>
                <a:cxn ang="0">
                  <a:pos x="17" y="36"/>
                </a:cxn>
                <a:cxn ang="0">
                  <a:pos x="0" y="36"/>
                </a:cxn>
                <a:cxn ang="0">
                  <a:pos x="0" y="0"/>
                </a:cxn>
                <a:cxn ang="0">
                  <a:pos x="0" y="0"/>
                </a:cxn>
                <a:cxn ang="0">
                  <a:pos x="15" y="0"/>
                </a:cxn>
                <a:cxn ang="0">
                  <a:pos x="15" y="36"/>
                </a:cxn>
                <a:cxn ang="0">
                  <a:pos x="0" y="36"/>
                </a:cxn>
                <a:cxn ang="0">
                  <a:pos x="0" y="0"/>
                </a:cxn>
              </a:cxnLst>
              <a:rect l="0" t="0" r="r" b="b"/>
              <a:pathLst>
                <a:path w="17" h="36">
                  <a:moveTo>
                    <a:pt x="0" y="0"/>
                  </a:moveTo>
                  <a:lnTo>
                    <a:pt x="17" y="0"/>
                  </a:lnTo>
                  <a:lnTo>
                    <a:pt x="17" y="36"/>
                  </a:lnTo>
                  <a:lnTo>
                    <a:pt x="0" y="36"/>
                  </a:lnTo>
                  <a:lnTo>
                    <a:pt x="0" y="0"/>
                  </a:lnTo>
                  <a:close/>
                  <a:moveTo>
                    <a:pt x="0" y="0"/>
                  </a:moveTo>
                  <a:lnTo>
                    <a:pt x="15" y="0"/>
                  </a:lnTo>
                  <a:lnTo>
                    <a:pt x="15"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6480" name="Freeform 2384"/>
            <p:cNvSpPr>
              <a:spLocks noChangeArrowheads="1"/>
            </p:cNvSpPr>
            <p:nvPr/>
          </p:nvSpPr>
          <p:spPr bwMode="auto">
            <a:xfrm>
              <a:off x="1303" y="1443"/>
              <a:ext cx="16" cy="39"/>
            </a:xfrm>
            <a:custGeom>
              <a:avLst/>
              <a:gdLst/>
              <a:ahLst/>
              <a:cxnLst>
                <a:cxn ang="0">
                  <a:pos x="0" y="0"/>
                </a:cxn>
                <a:cxn ang="0">
                  <a:pos x="15" y="0"/>
                </a:cxn>
                <a:cxn ang="0">
                  <a:pos x="15" y="36"/>
                </a:cxn>
                <a:cxn ang="0">
                  <a:pos x="0" y="36"/>
                </a:cxn>
                <a:cxn ang="0">
                  <a:pos x="0" y="0"/>
                </a:cxn>
                <a:cxn ang="0">
                  <a:pos x="0" y="0"/>
                </a:cxn>
                <a:cxn ang="0">
                  <a:pos x="13" y="0"/>
                </a:cxn>
                <a:cxn ang="0">
                  <a:pos x="13" y="36"/>
                </a:cxn>
                <a:cxn ang="0">
                  <a:pos x="0" y="36"/>
                </a:cxn>
                <a:cxn ang="0">
                  <a:pos x="0" y="0"/>
                </a:cxn>
              </a:cxnLst>
              <a:rect l="0" t="0" r="r" b="b"/>
              <a:pathLst>
                <a:path w="15" h="36">
                  <a:moveTo>
                    <a:pt x="0" y="0"/>
                  </a:moveTo>
                  <a:lnTo>
                    <a:pt x="15" y="0"/>
                  </a:lnTo>
                  <a:lnTo>
                    <a:pt x="15" y="36"/>
                  </a:lnTo>
                  <a:lnTo>
                    <a:pt x="0" y="36"/>
                  </a:lnTo>
                  <a:lnTo>
                    <a:pt x="0" y="0"/>
                  </a:lnTo>
                  <a:close/>
                  <a:moveTo>
                    <a:pt x="0" y="0"/>
                  </a:moveTo>
                  <a:lnTo>
                    <a:pt x="13" y="0"/>
                  </a:lnTo>
                  <a:lnTo>
                    <a:pt x="13"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6481" name="Freeform 2385"/>
            <p:cNvSpPr>
              <a:spLocks noChangeArrowheads="1"/>
            </p:cNvSpPr>
            <p:nvPr/>
          </p:nvSpPr>
          <p:spPr bwMode="auto">
            <a:xfrm>
              <a:off x="1303" y="1443"/>
              <a:ext cx="14" cy="39"/>
            </a:xfrm>
            <a:custGeom>
              <a:avLst/>
              <a:gdLst/>
              <a:ahLst/>
              <a:cxnLst>
                <a:cxn ang="0">
                  <a:pos x="0" y="0"/>
                </a:cxn>
                <a:cxn ang="0">
                  <a:pos x="13" y="0"/>
                </a:cxn>
                <a:cxn ang="0">
                  <a:pos x="13" y="36"/>
                </a:cxn>
                <a:cxn ang="0">
                  <a:pos x="0" y="36"/>
                </a:cxn>
                <a:cxn ang="0">
                  <a:pos x="0" y="0"/>
                </a:cxn>
                <a:cxn ang="0">
                  <a:pos x="0" y="0"/>
                </a:cxn>
                <a:cxn ang="0">
                  <a:pos x="11" y="0"/>
                </a:cxn>
                <a:cxn ang="0">
                  <a:pos x="11" y="36"/>
                </a:cxn>
                <a:cxn ang="0">
                  <a:pos x="0" y="36"/>
                </a:cxn>
                <a:cxn ang="0">
                  <a:pos x="0" y="0"/>
                </a:cxn>
              </a:cxnLst>
              <a:rect l="0" t="0" r="r" b="b"/>
              <a:pathLst>
                <a:path w="13" h="36">
                  <a:moveTo>
                    <a:pt x="0" y="0"/>
                  </a:moveTo>
                  <a:lnTo>
                    <a:pt x="13" y="0"/>
                  </a:lnTo>
                  <a:lnTo>
                    <a:pt x="13" y="36"/>
                  </a:lnTo>
                  <a:lnTo>
                    <a:pt x="0" y="36"/>
                  </a:lnTo>
                  <a:lnTo>
                    <a:pt x="0" y="0"/>
                  </a:lnTo>
                  <a:close/>
                  <a:moveTo>
                    <a:pt x="0" y="0"/>
                  </a:moveTo>
                  <a:lnTo>
                    <a:pt x="11" y="0"/>
                  </a:lnTo>
                  <a:lnTo>
                    <a:pt x="11"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6482" name="Freeform 2386"/>
            <p:cNvSpPr>
              <a:spLocks noChangeArrowheads="1"/>
            </p:cNvSpPr>
            <p:nvPr/>
          </p:nvSpPr>
          <p:spPr bwMode="auto">
            <a:xfrm>
              <a:off x="1303" y="1443"/>
              <a:ext cx="11" cy="39"/>
            </a:xfrm>
            <a:custGeom>
              <a:avLst/>
              <a:gdLst/>
              <a:ahLst/>
              <a:cxnLst>
                <a:cxn ang="0">
                  <a:pos x="0" y="0"/>
                </a:cxn>
                <a:cxn ang="0">
                  <a:pos x="11" y="0"/>
                </a:cxn>
                <a:cxn ang="0">
                  <a:pos x="11" y="36"/>
                </a:cxn>
                <a:cxn ang="0">
                  <a:pos x="0" y="36"/>
                </a:cxn>
                <a:cxn ang="0">
                  <a:pos x="0" y="0"/>
                </a:cxn>
                <a:cxn ang="0">
                  <a:pos x="0" y="0"/>
                </a:cxn>
                <a:cxn ang="0">
                  <a:pos x="9" y="0"/>
                </a:cxn>
                <a:cxn ang="0">
                  <a:pos x="9" y="36"/>
                </a:cxn>
                <a:cxn ang="0">
                  <a:pos x="0" y="36"/>
                </a:cxn>
                <a:cxn ang="0">
                  <a:pos x="0" y="0"/>
                </a:cxn>
              </a:cxnLst>
              <a:rect l="0" t="0" r="r" b="b"/>
              <a:pathLst>
                <a:path w="11" h="36">
                  <a:moveTo>
                    <a:pt x="0" y="0"/>
                  </a:moveTo>
                  <a:lnTo>
                    <a:pt x="11" y="0"/>
                  </a:lnTo>
                  <a:lnTo>
                    <a:pt x="11" y="36"/>
                  </a:lnTo>
                  <a:lnTo>
                    <a:pt x="0" y="36"/>
                  </a:lnTo>
                  <a:lnTo>
                    <a:pt x="0" y="0"/>
                  </a:lnTo>
                  <a:close/>
                  <a:moveTo>
                    <a:pt x="0" y="0"/>
                  </a:moveTo>
                  <a:lnTo>
                    <a:pt x="9" y="0"/>
                  </a:lnTo>
                  <a:lnTo>
                    <a:pt x="9"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6483" name="Freeform 2387"/>
            <p:cNvSpPr>
              <a:spLocks noChangeArrowheads="1"/>
            </p:cNvSpPr>
            <p:nvPr/>
          </p:nvSpPr>
          <p:spPr bwMode="auto">
            <a:xfrm>
              <a:off x="1303" y="1443"/>
              <a:ext cx="9" cy="39"/>
            </a:xfrm>
            <a:custGeom>
              <a:avLst/>
              <a:gdLst/>
              <a:ahLst/>
              <a:cxnLst>
                <a:cxn ang="0">
                  <a:pos x="0" y="0"/>
                </a:cxn>
                <a:cxn ang="0">
                  <a:pos x="9" y="0"/>
                </a:cxn>
                <a:cxn ang="0">
                  <a:pos x="9" y="36"/>
                </a:cxn>
                <a:cxn ang="0">
                  <a:pos x="0" y="36"/>
                </a:cxn>
                <a:cxn ang="0">
                  <a:pos x="0" y="0"/>
                </a:cxn>
                <a:cxn ang="0">
                  <a:pos x="0" y="0"/>
                </a:cxn>
                <a:cxn ang="0">
                  <a:pos x="8" y="0"/>
                </a:cxn>
                <a:cxn ang="0">
                  <a:pos x="8" y="36"/>
                </a:cxn>
                <a:cxn ang="0">
                  <a:pos x="0" y="36"/>
                </a:cxn>
                <a:cxn ang="0">
                  <a:pos x="0" y="0"/>
                </a:cxn>
              </a:cxnLst>
              <a:rect l="0" t="0" r="r" b="b"/>
              <a:pathLst>
                <a:path w="9" h="36">
                  <a:moveTo>
                    <a:pt x="0" y="0"/>
                  </a:moveTo>
                  <a:lnTo>
                    <a:pt x="9" y="0"/>
                  </a:lnTo>
                  <a:lnTo>
                    <a:pt x="9" y="36"/>
                  </a:lnTo>
                  <a:lnTo>
                    <a:pt x="0" y="36"/>
                  </a:lnTo>
                  <a:lnTo>
                    <a:pt x="0" y="0"/>
                  </a:lnTo>
                  <a:close/>
                  <a:moveTo>
                    <a:pt x="0" y="0"/>
                  </a:moveTo>
                  <a:lnTo>
                    <a:pt x="8" y="0"/>
                  </a:lnTo>
                  <a:lnTo>
                    <a:pt x="8"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6484" name="Freeform 2388"/>
            <p:cNvSpPr>
              <a:spLocks noChangeArrowheads="1"/>
            </p:cNvSpPr>
            <p:nvPr/>
          </p:nvSpPr>
          <p:spPr bwMode="auto">
            <a:xfrm>
              <a:off x="1303" y="1443"/>
              <a:ext cx="8" cy="39"/>
            </a:xfrm>
            <a:custGeom>
              <a:avLst/>
              <a:gdLst/>
              <a:ahLst/>
              <a:cxnLst>
                <a:cxn ang="0">
                  <a:pos x="0" y="0"/>
                </a:cxn>
                <a:cxn ang="0">
                  <a:pos x="8" y="0"/>
                </a:cxn>
                <a:cxn ang="0">
                  <a:pos x="8" y="36"/>
                </a:cxn>
                <a:cxn ang="0">
                  <a:pos x="0" y="36"/>
                </a:cxn>
                <a:cxn ang="0">
                  <a:pos x="0" y="0"/>
                </a:cxn>
                <a:cxn ang="0">
                  <a:pos x="0" y="0"/>
                </a:cxn>
                <a:cxn ang="0">
                  <a:pos x="6" y="0"/>
                </a:cxn>
                <a:cxn ang="0">
                  <a:pos x="6" y="36"/>
                </a:cxn>
                <a:cxn ang="0">
                  <a:pos x="0" y="36"/>
                </a:cxn>
                <a:cxn ang="0">
                  <a:pos x="0" y="0"/>
                </a:cxn>
              </a:cxnLst>
              <a:rect l="0" t="0" r="r" b="b"/>
              <a:pathLst>
                <a:path w="8" h="36">
                  <a:moveTo>
                    <a:pt x="0" y="0"/>
                  </a:moveTo>
                  <a:lnTo>
                    <a:pt x="8" y="0"/>
                  </a:lnTo>
                  <a:lnTo>
                    <a:pt x="8"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6485" name="Freeform 2389"/>
            <p:cNvSpPr>
              <a:spLocks noChangeArrowheads="1"/>
            </p:cNvSpPr>
            <p:nvPr/>
          </p:nvSpPr>
          <p:spPr bwMode="auto">
            <a:xfrm>
              <a:off x="1303" y="1443"/>
              <a:ext cx="6" cy="39"/>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6486" name="Freeform 2390"/>
            <p:cNvSpPr>
              <a:spLocks noChangeArrowheads="1"/>
            </p:cNvSpPr>
            <p:nvPr/>
          </p:nvSpPr>
          <p:spPr bwMode="auto">
            <a:xfrm>
              <a:off x="1303" y="1443"/>
              <a:ext cx="4" cy="39"/>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6487" name="Freeform 2391"/>
            <p:cNvSpPr>
              <a:spLocks noChangeArrowheads="1"/>
            </p:cNvSpPr>
            <p:nvPr/>
          </p:nvSpPr>
          <p:spPr bwMode="auto">
            <a:xfrm>
              <a:off x="1303"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6488" name="Freeform 2392"/>
            <p:cNvSpPr>
              <a:spLocks noChangeArrowheads="1"/>
            </p:cNvSpPr>
            <p:nvPr/>
          </p:nvSpPr>
          <p:spPr bwMode="auto">
            <a:xfrm>
              <a:off x="1303"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6489" name="Freeform 2393"/>
            <p:cNvSpPr>
              <a:spLocks noChangeArrowheads="1"/>
            </p:cNvSpPr>
            <p:nvPr/>
          </p:nvSpPr>
          <p:spPr bwMode="auto">
            <a:xfrm>
              <a:off x="1303"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6490" name="Freeform 2394"/>
            <p:cNvSpPr>
              <a:spLocks noChangeArrowheads="1"/>
            </p:cNvSpPr>
            <p:nvPr/>
          </p:nvSpPr>
          <p:spPr bwMode="auto">
            <a:xfrm>
              <a:off x="1303" y="1274"/>
              <a:ext cx="634" cy="374"/>
            </a:xfrm>
            <a:custGeom>
              <a:avLst/>
              <a:gdLst/>
              <a:ahLst/>
              <a:cxnLst>
                <a:cxn ang="0">
                  <a:pos x="251" y="332"/>
                </a:cxn>
                <a:cxn ang="0">
                  <a:pos x="258" y="336"/>
                </a:cxn>
                <a:cxn ang="0">
                  <a:pos x="276" y="339"/>
                </a:cxn>
                <a:cxn ang="0">
                  <a:pos x="298" y="339"/>
                </a:cxn>
                <a:cxn ang="0">
                  <a:pos x="317" y="336"/>
                </a:cxn>
                <a:cxn ang="0">
                  <a:pos x="323" y="332"/>
                </a:cxn>
                <a:cxn ang="0">
                  <a:pos x="323" y="332"/>
                </a:cxn>
                <a:cxn ang="0">
                  <a:pos x="318" y="317"/>
                </a:cxn>
                <a:cxn ang="0">
                  <a:pos x="305" y="309"/>
                </a:cxn>
                <a:cxn ang="0">
                  <a:pos x="333" y="301"/>
                </a:cxn>
                <a:cxn ang="0">
                  <a:pos x="352" y="288"/>
                </a:cxn>
                <a:cxn ang="0">
                  <a:pos x="360" y="274"/>
                </a:cxn>
                <a:cxn ang="0">
                  <a:pos x="360" y="189"/>
                </a:cxn>
                <a:cxn ang="0">
                  <a:pos x="540" y="171"/>
                </a:cxn>
                <a:cxn ang="0">
                  <a:pos x="387" y="153"/>
                </a:cxn>
                <a:cxn ang="0">
                  <a:pos x="360" y="81"/>
                </a:cxn>
                <a:cxn ang="0">
                  <a:pos x="355" y="69"/>
                </a:cxn>
                <a:cxn ang="0">
                  <a:pos x="340" y="58"/>
                </a:cxn>
                <a:cxn ang="0">
                  <a:pos x="317" y="51"/>
                </a:cxn>
                <a:cxn ang="0">
                  <a:pos x="305" y="47"/>
                </a:cxn>
                <a:cxn ang="0">
                  <a:pos x="304" y="10"/>
                </a:cxn>
                <a:cxn ang="0">
                  <a:pos x="292" y="0"/>
                </a:cxn>
                <a:cxn ang="0">
                  <a:pos x="276" y="4"/>
                </a:cxn>
                <a:cxn ang="0">
                  <a:pos x="270" y="18"/>
                </a:cxn>
                <a:cxn ang="0">
                  <a:pos x="255" y="52"/>
                </a:cxn>
                <a:cxn ang="0">
                  <a:pos x="230" y="61"/>
                </a:cxn>
                <a:cxn ang="0">
                  <a:pos x="217" y="73"/>
                </a:cxn>
                <a:cxn ang="0">
                  <a:pos x="216" y="153"/>
                </a:cxn>
                <a:cxn ang="0">
                  <a:pos x="0" y="189"/>
                </a:cxn>
                <a:cxn ang="0">
                  <a:pos x="216" y="175"/>
                </a:cxn>
                <a:cxn ang="0">
                  <a:pos x="219" y="283"/>
                </a:cxn>
                <a:cxn ang="0">
                  <a:pos x="233" y="296"/>
                </a:cxn>
                <a:cxn ang="0">
                  <a:pos x="257" y="306"/>
                </a:cxn>
                <a:cxn ang="0">
                  <a:pos x="264" y="311"/>
                </a:cxn>
                <a:cxn ang="0">
                  <a:pos x="253" y="324"/>
                </a:cxn>
                <a:cxn ang="0">
                  <a:pos x="253" y="332"/>
                </a:cxn>
              </a:cxnLst>
              <a:rect l="0" t="0" r="r" b="b"/>
              <a:pathLst>
                <a:path w="576" h="340">
                  <a:moveTo>
                    <a:pt x="253" y="332"/>
                  </a:moveTo>
                  <a:lnTo>
                    <a:pt x="251" y="332"/>
                  </a:lnTo>
                  <a:lnTo>
                    <a:pt x="253" y="334"/>
                  </a:lnTo>
                  <a:lnTo>
                    <a:pt x="258" y="336"/>
                  </a:lnTo>
                  <a:lnTo>
                    <a:pt x="267" y="338"/>
                  </a:lnTo>
                  <a:lnTo>
                    <a:pt x="276" y="339"/>
                  </a:lnTo>
                  <a:lnTo>
                    <a:pt x="288" y="340"/>
                  </a:lnTo>
                  <a:lnTo>
                    <a:pt x="298" y="339"/>
                  </a:lnTo>
                  <a:lnTo>
                    <a:pt x="309" y="338"/>
                  </a:lnTo>
                  <a:lnTo>
                    <a:pt x="317" y="336"/>
                  </a:lnTo>
                  <a:lnTo>
                    <a:pt x="321" y="334"/>
                  </a:lnTo>
                  <a:lnTo>
                    <a:pt x="323" y="332"/>
                  </a:lnTo>
                  <a:lnTo>
                    <a:pt x="322" y="332"/>
                  </a:lnTo>
                  <a:lnTo>
                    <a:pt x="323" y="332"/>
                  </a:lnTo>
                  <a:lnTo>
                    <a:pt x="322" y="324"/>
                  </a:lnTo>
                  <a:lnTo>
                    <a:pt x="318" y="317"/>
                  </a:lnTo>
                  <a:lnTo>
                    <a:pt x="313" y="312"/>
                  </a:lnTo>
                  <a:lnTo>
                    <a:pt x="305" y="309"/>
                  </a:lnTo>
                  <a:lnTo>
                    <a:pt x="319" y="306"/>
                  </a:lnTo>
                  <a:lnTo>
                    <a:pt x="333" y="301"/>
                  </a:lnTo>
                  <a:lnTo>
                    <a:pt x="343" y="295"/>
                  </a:lnTo>
                  <a:lnTo>
                    <a:pt x="352" y="288"/>
                  </a:lnTo>
                  <a:lnTo>
                    <a:pt x="358" y="282"/>
                  </a:lnTo>
                  <a:lnTo>
                    <a:pt x="360" y="274"/>
                  </a:lnTo>
                  <a:lnTo>
                    <a:pt x="360" y="270"/>
                  </a:lnTo>
                  <a:lnTo>
                    <a:pt x="360" y="189"/>
                  </a:lnTo>
                  <a:lnTo>
                    <a:pt x="504" y="189"/>
                  </a:lnTo>
                  <a:lnTo>
                    <a:pt x="540" y="171"/>
                  </a:lnTo>
                  <a:lnTo>
                    <a:pt x="576" y="153"/>
                  </a:lnTo>
                  <a:lnTo>
                    <a:pt x="387" y="153"/>
                  </a:lnTo>
                  <a:lnTo>
                    <a:pt x="360" y="166"/>
                  </a:lnTo>
                  <a:lnTo>
                    <a:pt x="360" y="81"/>
                  </a:lnTo>
                  <a:lnTo>
                    <a:pt x="359" y="74"/>
                  </a:lnTo>
                  <a:lnTo>
                    <a:pt x="355" y="69"/>
                  </a:lnTo>
                  <a:lnTo>
                    <a:pt x="348" y="63"/>
                  </a:lnTo>
                  <a:lnTo>
                    <a:pt x="340" y="58"/>
                  </a:lnTo>
                  <a:lnTo>
                    <a:pt x="329" y="54"/>
                  </a:lnTo>
                  <a:lnTo>
                    <a:pt x="317" y="51"/>
                  </a:lnTo>
                  <a:lnTo>
                    <a:pt x="304" y="49"/>
                  </a:lnTo>
                  <a:lnTo>
                    <a:pt x="305" y="47"/>
                  </a:lnTo>
                  <a:lnTo>
                    <a:pt x="305" y="18"/>
                  </a:lnTo>
                  <a:lnTo>
                    <a:pt x="304" y="10"/>
                  </a:lnTo>
                  <a:lnTo>
                    <a:pt x="298" y="4"/>
                  </a:lnTo>
                  <a:lnTo>
                    <a:pt x="292" y="0"/>
                  </a:lnTo>
                  <a:lnTo>
                    <a:pt x="284" y="0"/>
                  </a:lnTo>
                  <a:lnTo>
                    <a:pt x="276" y="4"/>
                  </a:lnTo>
                  <a:lnTo>
                    <a:pt x="271" y="10"/>
                  </a:lnTo>
                  <a:lnTo>
                    <a:pt x="270" y="18"/>
                  </a:lnTo>
                  <a:lnTo>
                    <a:pt x="270" y="49"/>
                  </a:lnTo>
                  <a:lnTo>
                    <a:pt x="255" y="52"/>
                  </a:lnTo>
                  <a:lnTo>
                    <a:pt x="242" y="56"/>
                  </a:lnTo>
                  <a:lnTo>
                    <a:pt x="230" y="61"/>
                  </a:lnTo>
                  <a:lnTo>
                    <a:pt x="223" y="67"/>
                  </a:lnTo>
                  <a:lnTo>
                    <a:pt x="217" y="73"/>
                  </a:lnTo>
                  <a:lnTo>
                    <a:pt x="216" y="81"/>
                  </a:lnTo>
                  <a:lnTo>
                    <a:pt x="216" y="153"/>
                  </a:lnTo>
                  <a:lnTo>
                    <a:pt x="72" y="153"/>
                  </a:lnTo>
                  <a:lnTo>
                    <a:pt x="0" y="189"/>
                  </a:lnTo>
                  <a:lnTo>
                    <a:pt x="189" y="189"/>
                  </a:lnTo>
                  <a:lnTo>
                    <a:pt x="216" y="175"/>
                  </a:lnTo>
                  <a:lnTo>
                    <a:pt x="216" y="275"/>
                  </a:lnTo>
                  <a:lnTo>
                    <a:pt x="219" y="283"/>
                  </a:lnTo>
                  <a:lnTo>
                    <a:pt x="224" y="289"/>
                  </a:lnTo>
                  <a:lnTo>
                    <a:pt x="233" y="296"/>
                  </a:lnTo>
                  <a:lnTo>
                    <a:pt x="245" y="302"/>
                  </a:lnTo>
                  <a:lnTo>
                    <a:pt x="257" y="306"/>
                  </a:lnTo>
                  <a:lnTo>
                    <a:pt x="271" y="309"/>
                  </a:lnTo>
                  <a:lnTo>
                    <a:pt x="264" y="311"/>
                  </a:lnTo>
                  <a:lnTo>
                    <a:pt x="258" y="317"/>
                  </a:lnTo>
                  <a:lnTo>
                    <a:pt x="253" y="324"/>
                  </a:lnTo>
                  <a:lnTo>
                    <a:pt x="251" y="332"/>
                  </a:lnTo>
                  <a:lnTo>
                    <a:pt x="253" y="332"/>
                  </a:lnTo>
                </a:path>
              </a:pathLst>
            </a:custGeom>
            <a:noFill/>
            <a:ln w="9360">
              <a:solidFill>
                <a:srgbClr val="000000"/>
              </a:solidFill>
              <a:round/>
              <a:headEnd/>
              <a:tailEnd/>
            </a:ln>
            <a:effectLst/>
          </p:spPr>
          <p:txBody>
            <a:bodyPr wrap="none" anchor="ctr"/>
            <a:lstStyle/>
            <a:p>
              <a:endParaRPr lang="en-IN"/>
            </a:p>
          </p:txBody>
        </p:sp>
        <p:sp>
          <p:nvSpPr>
            <p:cNvPr id="6491" name="Freeform 2395"/>
            <p:cNvSpPr>
              <a:spLocks noChangeArrowheads="1"/>
            </p:cNvSpPr>
            <p:nvPr/>
          </p:nvSpPr>
          <p:spPr bwMode="auto">
            <a:xfrm>
              <a:off x="2572" y="1541"/>
              <a:ext cx="158" cy="70"/>
            </a:xfrm>
            <a:custGeom>
              <a:avLst/>
              <a:gdLst/>
              <a:ahLst/>
              <a:cxnLst>
                <a:cxn ang="0">
                  <a:pos x="144" y="0"/>
                </a:cxn>
                <a:cxn ang="0">
                  <a:pos x="128" y="0"/>
                </a:cxn>
                <a:cxn ang="0">
                  <a:pos x="113" y="2"/>
                </a:cxn>
                <a:cxn ang="0">
                  <a:pos x="96" y="4"/>
                </a:cxn>
                <a:cxn ang="0">
                  <a:pos x="82" y="7"/>
                </a:cxn>
                <a:cxn ang="0">
                  <a:pos x="68" y="10"/>
                </a:cxn>
                <a:cxn ang="0">
                  <a:pos x="54" y="15"/>
                </a:cxn>
                <a:cxn ang="0">
                  <a:pos x="43" y="19"/>
                </a:cxn>
                <a:cxn ang="0">
                  <a:pos x="32" y="24"/>
                </a:cxn>
                <a:cxn ang="0">
                  <a:pos x="22" y="30"/>
                </a:cxn>
                <a:cxn ang="0">
                  <a:pos x="15" y="37"/>
                </a:cxn>
                <a:cxn ang="0">
                  <a:pos x="8" y="43"/>
                </a:cxn>
                <a:cxn ang="0">
                  <a:pos x="4" y="50"/>
                </a:cxn>
                <a:cxn ang="0">
                  <a:pos x="1" y="58"/>
                </a:cxn>
                <a:cxn ang="0">
                  <a:pos x="0" y="65"/>
                </a:cxn>
                <a:cxn ang="0">
                  <a:pos x="0" y="0"/>
                </a:cxn>
                <a:cxn ang="0">
                  <a:pos x="144" y="0"/>
                </a:cxn>
              </a:cxnLst>
              <a:rect l="0" t="0" r="r" b="b"/>
              <a:pathLst>
                <a:path w="144" h="65">
                  <a:moveTo>
                    <a:pt x="144" y="0"/>
                  </a:moveTo>
                  <a:lnTo>
                    <a:pt x="128" y="0"/>
                  </a:lnTo>
                  <a:lnTo>
                    <a:pt x="113" y="2"/>
                  </a:lnTo>
                  <a:lnTo>
                    <a:pt x="96" y="4"/>
                  </a:lnTo>
                  <a:lnTo>
                    <a:pt x="82" y="7"/>
                  </a:lnTo>
                  <a:lnTo>
                    <a:pt x="68" y="10"/>
                  </a:lnTo>
                  <a:lnTo>
                    <a:pt x="54" y="15"/>
                  </a:lnTo>
                  <a:lnTo>
                    <a:pt x="43" y="19"/>
                  </a:lnTo>
                  <a:lnTo>
                    <a:pt x="32" y="24"/>
                  </a:lnTo>
                  <a:lnTo>
                    <a:pt x="22" y="30"/>
                  </a:lnTo>
                  <a:lnTo>
                    <a:pt x="15" y="37"/>
                  </a:lnTo>
                  <a:lnTo>
                    <a:pt x="8" y="43"/>
                  </a:lnTo>
                  <a:lnTo>
                    <a:pt x="4" y="50"/>
                  </a:lnTo>
                  <a:lnTo>
                    <a:pt x="1" y="58"/>
                  </a:lnTo>
                  <a:lnTo>
                    <a:pt x="0" y="65"/>
                  </a:lnTo>
                  <a:lnTo>
                    <a:pt x="0" y="0"/>
                  </a:lnTo>
                  <a:lnTo>
                    <a:pt x="144" y="0"/>
                  </a:lnTo>
                  <a:close/>
                </a:path>
              </a:pathLst>
            </a:custGeom>
            <a:solidFill>
              <a:srgbClr val="9A9A9A"/>
            </a:solidFill>
            <a:ln w="9525">
              <a:noFill/>
              <a:round/>
              <a:headEnd/>
              <a:tailEnd/>
            </a:ln>
            <a:effectLst/>
          </p:spPr>
          <p:txBody>
            <a:bodyPr wrap="none" anchor="ctr"/>
            <a:lstStyle/>
            <a:p>
              <a:endParaRPr lang="en-IN"/>
            </a:p>
          </p:txBody>
        </p:sp>
        <p:sp>
          <p:nvSpPr>
            <p:cNvPr id="6492" name="Freeform 2396"/>
            <p:cNvSpPr>
              <a:spLocks noChangeArrowheads="1"/>
            </p:cNvSpPr>
            <p:nvPr/>
          </p:nvSpPr>
          <p:spPr bwMode="auto">
            <a:xfrm>
              <a:off x="2572" y="1541"/>
              <a:ext cx="158" cy="70"/>
            </a:xfrm>
            <a:custGeom>
              <a:avLst/>
              <a:gdLst/>
              <a:ahLst/>
              <a:cxnLst>
                <a:cxn ang="0">
                  <a:pos x="144" y="0"/>
                </a:cxn>
                <a:cxn ang="0">
                  <a:pos x="128" y="0"/>
                </a:cxn>
                <a:cxn ang="0">
                  <a:pos x="113" y="2"/>
                </a:cxn>
                <a:cxn ang="0">
                  <a:pos x="96" y="4"/>
                </a:cxn>
                <a:cxn ang="0">
                  <a:pos x="82" y="7"/>
                </a:cxn>
                <a:cxn ang="0">
                  <a:pos x="68" y="10"/>
                </a:cxn>
                <a:cxn ang="0">
                  <a:pos x="54" y="15"/>
                </a:cxn>
                <a:cxn ang="0">
                  <a:pos x="43" y="19"/>
                </a:cxn>
                <a:cxn ang="0">
                  <a:pos x="32" y="24"/>
                </a:cxn>
                <a:cxn ang="0">
                  <a:pos x="22" y="30"/>
                </a:cxn>
                <a:cxn ang="0">
                  <a:pos x="15" y="37"/>
                </a:cxn>
                <a:cxn ang="0">
                  <a:pos x="8" y="43"/>
                </a:cxn>
                <a:cxn ang="0">
                  <a:pos x="4" y="50"/>
                </a:cxn>
                <a:cxn ang="0">
                  <a:pos x="1" y="58"/>
                </a:cxn>
                <a:cxn ang="0">
                  <a:pos x="0" y="65"/>
                </a:cxn>
                <a:cxn ang="0">
                  <a:pos x="3" y="65"/>
                </a:cxn>
                <a:cxn ang="0">
                  <a:pos x="4" y="58"/>
                </a:cxn>
                <a:cxn ang="0">
                  <a:pos x="7" y="51"/>
                </a:cxn>
                <a:cxn ang="0">
                  <a:pos x="11" y="43"/>
                </a:cxn>
                <a:cxn ang="0">
                  <a:pos x="17" y="38"/>
                </a:cxn>
                <a:cxn ang="0">
                  <a:pos x="24" y="31"/>
                </a:cxn>
                <a:cxn ang="0">
                  <a:pos x="34" y="25"/>
                </a:cxn>
                <a:cxn ang="0">
                  <a:pos x="45" y="20"/>
                </a:cxn>
                <a:cxn ang="0">
                  <a:pos x="56" y="16"/>
                </a:cxn>
                <a:cxn ang="0">
                  <a:pos x="69" y="11"/>
                </a:cxn>
                <a:cxn ang="0">
                  <a:pos x="83" y="8"/>
                </a:cxn>
                <a:cxn ang="0">
                  <a:pos x="97" y="5"/>
                </a:cxn>
                <a:cxn ang="0">
                  <a:pos x="113" y="3"/>
                </a:cxn>
                <a:cxn ang="0">
                  <a:pos x="128" y="2"/>
                </a:cxn>
                <a:cxn ang="0">
                  <a:pos x="144" y="1"/>
                </a:cxn>
                <a:cxn ang="0">
                  <a:pos x="144" y="0"/>
                </a:cxn>
              </a:cxnLst>
              <a:rect l="0" t="0" r="r" b="b"/>
              <a:pathLst>
                <a:path w="144" h="65">
                  <a:moveTo>
                    <a:pt x="144" y="0"/>
                  </a:moveTo>
                  <a:lnTo>
                    <a:pt x="128" y="0"/>
                  </a:lnTo>
                  <a:lnTo>
                    <a:pt x="113" y="2"/>
                  </a:lnTo>
                  <a:lnTo>
                    <a:pt x="96" y="4"/>
                  </a:lnTo>
                  <a:lnTo>
                    <a:pt x="82" y="7"/>
                  </a:lnTo>
                  <a:lnTo>
                    <a:pt x="68" y="10"/>
                  </a:lnTo>
                  <a:lnTo>
                    <a:pt x="54" y="15"/>
                  </a:lnTo>
                  <a:lnTo>
                    <a:pt x="43" y="19"/>
                  </a:lnTo>
                  <a:lnTo>
                    <a:pt x="32" y="24"/>
                  </a:lnTo>
                  <a:lnTo>
                    <a:pt x="22" y="30"/>
                  </a:lnTo>
                  <a:lnTo>
                    <a:pt x="15" y="37"/>
                  </a:lnTo>
                  <a:lnTo>
                    <a:pt x="8" y="43"/>
                  </a:lnTo>
                  <a:lnTo>
                    <a:pt x="4" y="50"/>
                  </a:lnTo>
                  <a:lnTo>
                    <a:pt x="1" y="58"/>
                  </a:lnTo>
                  <a:lnTo>
                    <a:pt x="0" y="65"/>
                  </a:lnTo>
                  <a:lnTo>
                    <a:pt x="3" y="65"/>
                  </a:lnTo>
                  <a:lnTo>
                    <a:pt x="4" y="58"/>
                  </a:lnTo>
                  <a:lnTo>
                    <a:pt x="7" y="51"/>
                  </a:lnTo>
                  <a:lnTo>
                    <a:pt x="11" y="43"/>
                  </a:lnTo>
                  <a:lnTo>
                    <a:pt x="17" y="38"/>
                  </a:lnTo>
                  <a:lnTo>
                    <a:pt x="24" y="31"/>
                  </a:lnTo>
                  <a:lnTo>
                    <a:pt x="34" y="25"/>
                  </a:lnTo>
                  <a:lnTo>
                    <a:pt x="45" y="20"/>
                  </a:lnTo>
                  <a:lnTo>
                    <a:pt x="56" y="16"/>
                  </a:lnTo>
                  <a:lnTo>
                    <a:pt x="69" y="11"/>
                  </a:lnTo>
                  <a:lnTo>
                    <a:pt x="83" y="8"/>
                  </a:lnTo>
                  <a:lnTo>
                    <a:pt x="97" y="5"/>
                  </a:lnTo>
                  <a:lnTo>
                    <a:pt x="113" y="3"/>
                  </a:lnTo>
                  <a:lnTo>
                    <a:pt x="128" y="2"/>
                  </a:lnTo>
                  <a:lnTo>
                    <a:pt x="144" y="1"/>
                  </a:lnTo>
                  <a:lnTo>
                    <a:pt x="144" y="0"/>
                  </a:lnTo>
                  <a:close/>
                </a:path>
              </a:pathLst>
            </a:custGeom>
            <a:solidFill>
              <a:srgbClr val="9A9A9A"/>
            </a:solidFill>
            <a:ln w="9525">
              <a:noFill/>
              <a:round/>
              <a:headEnd/>
              <a:tailEnd/>
            </a:ln>
            <a:effectLst/>
          </p:spPr>
          <p:txBody>
            <a:bodyPr wrap="none" anchor="ctr"/>
            <a:lstStyle/>
            <a:p>
              <a:endParaRPr lang="en-IN"/>
            </a:p>
          </p:txBody>
        </p:sp>
        <p:sp>
          <p:nvSpPr>
            <p:cNvPr id="6493" name="Freeform 2397"/>
            <p:cNvSpPr>
              <a:spLocks noChangeArrowheads="1"/>
            </p:cNvSpPr>
            <p:nvPr/>
          </p:nvSpPr>
          <p:spPr bwMode="auto">
            <a:xfrm>
              <a:off x="2575" y="1542"/>
              <a:ext cx="155" cy="70"/>
            </a:xfrm>
            <a:custGeom>
              <a:avLst/>
              <a:gdLst/>
              <a:ahLst/>
              <a:cxnLst>
                <a:cxn ang="0">
                  <a:pos x="141" y="0"/>
                </a:cxn>
                <a:cxn ang="0">
                  <a:pos x="125" y="1"/>
                </a:cxn>
                <a:cxn ang="0">
                  <a:pos x="110" y="2"/>
                </a:cxn>
                <a:cxn ang="0">
                  <a:pos x="94" y="4"/>
                </a:cxn>
                <a:cxn ang="0">
                  <a:pos x="80" y="7"/>
                </a:cxn>
                <a:cxn ang="0">
                  <a:pos x="66" y="10"/>
                </a:cxn>
                <a:cxn ang="0">
                  <a:pos x="53" y="15"/>
                </a:cxn>
                <a:cxn ang="0">
                  <a:pos x="42" y="19"/>
                </a:cxn>
                <a:cxn ang="0">
                  <a:pos x="31" y="24"/>
                </a:cxn>
                <a:cxn ang="0">
                  <a:pos x="21" y="30"/>
                </a:cxn>
                <a:cxn ang="0">
                  <a:pos x="14" y="37"/>
                </a:cxn>
                <a:cxn ang="0">
                  <a:pos x="8" y="42"/>
                </a:cxn>
                <a:cxn ang="0">
                  <a:pos x="4" y="50"/>
                </a:cxn>
                <a:cxn ang="0">
                  <a:pos x="1" y="57"/>
                </a:cxn>
                <a:cxn ang="0">
                  <a:pos x="0" y="64"/>
                </a:cxn>
                <a:cxn ang="0">
                  <a:pos x="3" y="64"/>
                </a:cxn>
                <a:cxn ang="0">
                  <a:pos x="4" y="57"/>
                </a:cxn>
                <a:cxn ang="0">
                  <a:pos x="6" y="50"/>
                </a:cxn>
                <a:cxn ang="0">
                  <a:pos x="11" y="43"/>
                </a:cxn>
                <a:cxn ang="0">
                  <a:pos x="17" y="37"/>
                </a:cxn>
                <a:cxn ang="0">
                  <a:pos x="24" y="31"/>
                </a:cxn>
                <a:cxn ang="0">
                  <a:pos x="33" y="25"/>
                </a:cxn>
                <a:cxn ang="0">
                  <a:pos x="43" y="20"/>
                </a:cxn>
                <a:cxn ang="0">
                  <a:pos x="55" y="16"/>
                </a:cxn>
                <a:cxn ang="0">
                  <a:pos x="67" y="12"/>
                </a:cxn>
                <a:cxn ang="0">
                  <a:pos x="81" y="8"/>
                </a:cxn>
                <a:cxn ang="0">
                  <a:pos x="95" y="5"/>
                </a:cxn>
                <a:cxn ang="0">
                  <a:pos x="111" y="3"/>
                </a:cxn>
                <a:cxn ang="0">
                  <a:pos x="126" y="2"/>
                </a:cxn>
                <a:cxn ang="0">
                  <a:pos x="141" y="2"/>
                </a:cxn>
                <a:cxn ang="0">
                  <a:pos x="141" y="0"/>
                </a:cxn>
              </a:cxnLst>
              <a:rect l="0" t="0" r="r" b="b"/>
              <a:pathLst>
                <a:path w="141" h="64">
                  <a:moveTo>
                    <a:pt x="141" y="0"/>
                  </a:moveTo>
                  <a:lnTo>
                    <a:pt x="125" y="1"/>
                  </a:lnTo>
                  <a:lnTo>
                    <a:pt x="110" y="2"/>
                  </a:lnTo>
                  <a:lnTo>
                    <a:pt x="94" y="4"/>
                  </a:lnTo>
                  <a:lnTo>
                    <a:pt x="80" y="7"/>
                  </a:lnTo>
                  <a:lnTo>
                    <a:pt x="66" y="10"/>
                  </a:lnTo>
                  <a:lnTo>
                    <a:pt x="53" y="15"/>
                  </a:lnTo>
                  <a:lnTo>
                    <a:pt x="42" y="19"/>
                  </a:lnTo>
                  <a:lnTo>
                    <a:pt x="31" y="24"/>
                  </a:lnTo>
                  <a:lnTo>
                    <a:pt x="21" y="30"/>
                  </a:lnTo>
                  <a:lnTo>
                    <a:pt x="14" y="37"/>
                  </a:lnTo>
                  <a:lnTo>
                    <a:pt x="8" y="42"/>
                  </a:lnTo>
                  <a:lnTo>
                    <a:pt x="4" y="50"/>
                  </a:lnTo>
                  <a:lnTo>
                    <a:pt x="1" y="57"/>
                  </a:lnTo>
                  <a:lnTo>
                    <a:pt x="0" y="64"/>
                  </a:lnTo>
                  <a:lnTo>
                    <a:pt x="3" y="64"/>
                  </a:lnTo>
                  <a:lnTo>
                    <a:pt x="4" y="57"/>
                  </a:lnTo>
                  <a:lnTo>
                    <a:pt x="6" y="50"/>
                  </a:lnTo>
                  <a:lnTo>
                    <a:pt x="11" y="43"/>
                  </a:lnTo>
                  <a:lnTo>
                    <a:pt x="17" y="37"/>
                  </a:lnTo>
                  <a:lnTo>
                    <a:pt x="24" y="31"/>
                  </a:lnTo>
                  <a:lnTo>
                    <a:pt x="33" y="25"/>
                  </a:lnTo>
                  <a:lnTo>
                    <a:pt x="43" y="20"/>
                  </a:lnTo>
                  <a:lnTo>
                    <a:pt x="55" y="16"/>
                  </a:lnTo>
                  <a:lnTo>
                    <a:pt x="67" y="12"/>
                  </a:lnTo>
                  <a:lnTo>
                    <a:pt x="81" y="8"/>
                  </a:lnTo>
                  <a:lnTo>
                    <a:pt x="95" y="5"/>
                  </a:lnTo>
                  <a:lnTo>
                    <a:pt x="111" y="3"/>
                  </a:lnTo>
                  <a:lnTo>
                    <a:pt x="126" y="2"/>
                  </a:lnTo>
                  <a:lnTo>
                    <a:pt x="141" y="2"/>
                  </a:lnTo>
                  <a:lnTo>
                    <a:pt x="141" y="0"/>
                  </a:lnTo>
                  <a:close/>
                </a:path>
              </a:pathLst>
            </a:custGeom>
            <a:solidFill>
              <a:srgbClr val="96969C"/>
            </a:solidFill>
            <a:ln w="9525">
              <a:noFill/>
              <a:round/>
              <a:headEnd/>
              <a:tailEnd/>
            </a:ln>
            <a:effectLst/>
          </p:spPr>
          <p:txBody>
            <a:bodyPr wrap="none" anchor="ctr"/>
            <a:lstStyle/>
            <a:p>
              <a:endParaRPr lang="en-IN"/>
            </a:p>
          </p:txBody>
        </p:sp>
        <p:sp>
          <p:nvSpPr>
            <p:cNvPr id="6494" name="Freeform 2398"/>
            <p:cNvSpPr>
              <a:spLocks noChangeArrowheads="1"/>
            </p:cNvSpPr>
            <p:nvPr/>
          </p:nvSpPr>
          <p:spPr bwMode="auto">
            <a:xfrm>
              <a:off x="2578" y="1544"/>
              <a:ext cx="151" cy="67"/>
            </a:xfrm>
            <a:custGeom>
              <a:avLst/>
              <a:gdLst/>
              <a:ahLst/>
              <a:cxnLst>
                <a:cxn ang="0">
                  <a:pos x="138" y="0"/>
                </a:cxn>
                <a:cxn ang="0">
                  <a:pos x="123" y="0"/>
                </a:cxn>
                <a:cxn ang="0">
                  <a:pos x="108" y="1"/>
                </a:cxn>
                <a:cxn ang="0">
                  <a:pos x="92" y="3"/>
                </a:cxn>
                <a:cxn ang="0">
                  <a:pos x="78" y="6"/>
                </a:cxn>
                <a:cxn ang="0">
                  <a:pos x="64" y="10"/>
                </a:cxn>
                <a:cxn ang="0">
                  <a:pos x="52" y="14"/>
                </a:cxn>
                <a:cxn ang="0">
                  <a:pos x="40" y="18"/>
                </a:cxn>
                <a:cxn ang="0">
                  <a:pos x="30" y="23"/>
                </a:cxn>
                <a:cxn ang="0">
                  <a:pos x="21" y="29"/>
                </a:cxn>
                <a:cxn ang="0">
                  <a:pos x="14" y="35"/>
                </a:cxn>
                <a:cxn ang="0">
                  <a:pos x="8" y="41"/>
                </a:cxn>
                <a:cxn ang="0">
                  <a:pos x="3" y="48"/>
                </a:cxn>
                <a:cxn ang="0">
                  <a:pos x="1" y="55"/>
                </a:cxn>
                <a:cxn ang="0">
                  <a:pos x="0" y="62"/>
                </a:cxn>
                <a:cxn ang="0">
                  <a:pos x="3" y="62"/>
                </a:cxn>
                <a:cxn ang="0">
                  <a:pos x="4" y="55"/>
                </a:cxn>
                <a:cxn ang="0">
                  <a:pos x="6" y="48"/>
                </a:cxn>
                <a:cxn ang="0">
                  <a:pos x="11" y="41"/>
                </a:cxn>
                <a:cxn ang="0">
                  <a:pos x="16" y="36"/>
                </a:cxn>
                <a:cxn ang="0">
                  <a:pos x="23" y="30"/>
                </a:cxn>
                <a:cxn ang="0">
                  <a:pos x="33" y="24"/>
                </a:cxn>
                <a:cxn ang="0">
                  <a:pos x="42" y="19"/>
                </a:cxn>
                <a:cxn ang="0">
                  <a:pos x="54" y="15"/>
                </a:cxn>
                <a:cxn ang="0">
                  <a:pos x="66" y="11"/>
                </a:cxn>
                <a:cxn ang="0">
                  <a:pos x="80" y="7"/>
                </a:cxn>
                <a:cxn ang="0">
                  <a:pos x="93" y="5"/>
                </a:cxn>
                <a:cxn ang="0">
                  <a:pos x="109" y="3"/>
                </a:cxn>
                <a:cxn ang="0">
                  <a:pos x="123" y="1"/>
                </a:cxn>
                <a:cxn ang="0">
                  <a:pos x="138" y="1"/>
                </a:cxn>
                <a:cxn ang="0">
                  <a:pos x="138" y="0"/>
                </a:cxn>
              </a:cxnLst>
              <a:rect l="0" t="0" r="r" b="b"/>
              <a:pathLst>
                <a:path w="138" h="62">
                  <a:moveTo>
                    <a:pt x="138" y="0"/>
                  </a:moveTo>
                  <a:lnTo>
                    <a:pt x="123" y="0"/>
                  </a:lnTo>
                  <a:lnTo>
                    <a:pt x="108" y="1"/>
                  </a:lnTo>
                  <a:lnTo>
                    <a:pt x="92" y="3"/>
                  </a:lnTo>
                  <a:lnTo>
                    <a:pt x="78" y="6"/>
                  </a:lnTo>
                  <a:lnTo>
                    <a:pt x="64" y="10"/>
                  </a:lnTo>
                  <a:lnTo>
                    <a:pt x="52" y="14"/>
                  </a:lnTo>
                  <a:lnTo>
                    <a:pt x="40" y="18"/>
                  </a:lnTo>
                  <a:lnTo>
                    <a:pt x="30" y="23"/>
                  </a:lnTo>
                  <a:lnTo>
                    <a:pt x="21" y="29"/>
                  </a:lnTo>
                  <a:lnTo>
                    <a:pt x="14" y="35"/>
                  </a:lnTo>
                  <a:lnTo>
                    <a:pt x="8" y="41"/>
                  </a:lnTo>
                  <a:lnTo>
                    <a:pt x="3" y="48"/>
                  </a:lnTo>
                  <a:lnTo>
                    <a:pt x="1" y="55"/>
                  </a:lnTo>
                  <a:lnTo>
                    <a:pt x="0" y="62"/>
                  </a:lnTo>
                  <a:lnTo>
                    <a:pt x="3" y="62"/>
                  </a:lnTo>
                  <a:lnTo>
                    <a:pt x="4" y="55"/>
                  </a:lnTo>
                  <a:lnTo>
                    <a:pt x="6" y="48"/>
                  </a:lnTo>
                  <a:lnTo>
                    <a:pt x="11" y="41"/>
                  </a:lnTo>
                  <a:lnTo>
                    <a:pt x="16" y="36"/>
                  </a:lnTo>
                  <a:lnTo>
                    <a:pt x="23" y="30"/>
                  </a:lnTo>
                  <a:lnTo>
                    <a:pt x="33" y="24"/>
                  </a:lnTo>
                  <a:lnTo>
                    <a:pt x="42" y="19"/>
                  </a:lnTo>
                  <a:lnTo>
                    <a:pt x="54" y="15"/>
                  </a:lnTo>
                  <a:lnTo>
                    <a:pt x="66" y="11"/>
                  </a:lnTo>
                  <a:lnTo>
                    <a:pt x="80" y="7"/>
                  </a:lnTo>
                  <a:lnTo>
                    <a:pt x="93" y="5"/>
                  </a:lnTo>
                  <a:lnTo>
                    <a:pt x="109" y="3"/>
                  </a:lnTo>
                  <a:lnTo>
                    <a:pt x="123" y="1"/>
                  </a:lnTo>
                  <a:lnTo>
                    <a:pt x="138" y="1"/>
                  </a:lnTo>
                  <a:lnTo>
                    <a:pt x="138" y="0"/>
                  </a:lnTo>
                  <a:close/>
                </a:path>
              </a:pathLst>
            </a:custGeom>
            <a:solidFill>
              <a:srgbClr val="93939E"/>
            </a:solidFill>
            <a:ln w="9525">
              <a:noFill/>
              <a:round/>
              <a:headEnd/>
              <a:tailEnd/>
            </a:ln>
            <a:effectLst/>
          </p:spPr>
          <p:txBody>
            <a:bodyPr wrap="none" anchor="ctr"/>
            <a:lstStyle/>
            <a:p>
              <a:endParaRPr lang="en-IN"/>
            </a:p>
          </p:txBody>
        </p:sp>
        <p:sp>
          <p:nvSpPr>
            <p:cNvPr id="6495" name="Freeform 2399"/>
            <p:cNvSpPr>
              <a:spLocks noChangeArrowheads="1"/>
            </p:cNvSpPr>
            <p:nvPr/>
          </p:nvSpPr>
          <p:spPr bwMode="auto">
            <a:xfrm>
              <a:off x="2582" y="1545"/>
              <a:ext cx="148" cy="66"/>
            </a:xfrm>
            <a:custGeom>
              <a:avLst/>
              <a:gdLst/>
              <a:ahLst/>
              <a:cxnLst>
                <a:cxn ang="0">
                  <a:pos x="135" y="0"/>
                </a:cxn>
                <a:cxn ang="0">
                  <a:pos x="120" y="0"/>
                </a:cxn>
                <a:cxn ang="0">
                  <a:pos x="106" y="2"/>
                </a:cxn>
                <a:cxn ang="0">
                  <a:pos x="90" y="4"/>
                </a:cxn>
                <a:cxn ang="0">
                  <a:pos x="77" y="6"/>
                </a:cxn>
                <a:cxn ang="0">
                  <a:pos x="63" y="10"/>
                </a:cxn>
                <a:cxn ang="0">
                  <a:pos x="51" y="14"/>
                </a:cxn>
                <a:cxn ang="0">
                  <a:pos x="39" y="18"/>
                </a:cxn>
                <a:cxn ang="0">
                  <a:pos x="30" y="23"/>
                </a:cxn>
                <a:cxn ang="0">
                  <a:pos x="20" y="29"/>
                </a:cxn>
                <a:cxn ang="0">
                  <a:pos x="13" y="35"/>
                </a:cxn>
                <a:cxn ang="0">
                  <a:pos x="8" y="40"/>
                </a:cxn>
                <a:cxn ang="0">
                  <a:pos x="3" y="47"/>
                </a:cxn>
                <a:cxn ang="0">
                  <a:pos x="1" y="54"/>
                </a:cxn>
                <a:cxn ang="0">
                  <a:pos x="0" y="61"/>
                </a:cxn>
                <a:cxn ang="0">
                  <a:pos x="3" y="61"/>
                </a:cxn>
                <a:cxn ang="0">
                  <a:pos x="4" y="54"/>
                </a:cxn>
                <a:cxn ang="0">
                  <a:pos x="6" y="48"/>
                </a:cxn>
                <a:cxn ang="0">
                  <a:pos x="11" y="41"/>
                </a:cxn>
                <a:cxn ang="0">
                  <a:pos x="16" y="35"/>
                </a:cxn>
                <a:cxn ang="0">
                  <a:pos x="23" y="29"/>
                </a:cxn>
                <a:cxn ang="0">
                  <a:pos x="32" y="24"/>
                </a:cxn>
                <a:cxn ang="0">
                  <a:pos x="41" y="18"/>
                </a:cxn>
                <a:cxn ang="0">
                  <a:pos x="53" y="15"/>
                </a:cxn>
                <a:cxn ang="0">
                  <a:pos x="64" y="11"/>
                </a:cxn>
                <a:cxn ang="0">
                  <a:pos x="78" y="7"/>
                </a:cxn>
                <a:cxn ang="0">
                  <a:pos x="91" y="5"/>
                </a:cxn>
                <a:cxn ang="0">
                  <a:pos x="106" y="3"/>
                </a:cxn>
                <a:cxn ang="0">
                  <a:pos x="120" y="2"/>
                </a:cxn>
                <a:cxn ang="0">
                  <a:pos x="135" y="1"/>
                </a:cxn>
                <a:cxn ang="0">
                  <a:pos x="135" y="0"/>
                </a:cxn>
              </a:cxnLst>
              <a:rect l="0" t="0" r="r" b="b"/>
              <a:pathLst>
                <a:path w="135" h="61">
                  <a:moveTo>
                    <a:pt x="135" y="0"/>
                  </a:moveTo>
                  <a:lnTo>
                    <a:pt x="120" y="0"/>
                  </a:lnTo>
                  <a:lnTo>
                    <a:pt x="106" y="2"/>
                  </a:lnTo>
                  <a:lnTo>
                    <a:pt x="90" y="4"/>
                  </a:lnTo>
                  <a:lnTo>
                    <a:pt x="77" y="6"/>
                  </a:lnTo>
                  <a:lnTo>
                    <a:pt x="63" y="10"/>
                  </a:lnTo>
                  <a:lnTo>
                    <a:pt x="51" y="14"/>
                  </a:lnTo>
                  <a:lnTo>
                    <a:pt x="39" y="18"/>
                  </a:lnTo>
                  <a:lnTo>
                    <a:pt x="30" y="23"/>
                  </a:lnTo>
                  <a:lnTo>
                    <a:pt x="20" y="29"/>
                  </a:lnTo>
                  <a:lnTo>
                    <a:pt x="13" y="35"/>
                  </a:lnTo>
                  <a:lnTo>
                    <a:pt x="8" y="40"/>
                  </a:lnTo>
                  <a:lnTo>
                    <a:pt x="3" y="47"/>
                  </a:lnTo>
                  <a:lnTo>
                    <a:pt x="1" y="54"/>
                  </a:lnTo>
                  <a:lnTo>
                    <a:pt x="0" y="61"/>
                  </a:lnTo>
                  <a:lnTo>
                    <a:pt x="3" y="61"/>
                  </a:lnTo>
                  <a:lnTo>
                    <a:pt x="4" y="54"/>
                  </a:lnTo>
                  <a:lnTo>
                    <a:pt x="6" y="48"/>
                  </a:lnTo>
                  <a:lnTo>
                    <a:pt x="11" y="41"/>
                  </a:lnTo>
                  <a:lnTo>
                    <a:pt x="16" y="35"/>
                  </a:lnTo>
                  <a:lnTo>
                    <a:pt x="23" y="29"/>
                  </a:lnTo>
                  <a:lnTo>
                    <a:pt x="32" y="24"/>
                  </a:lnTo>
                  <a:lnTo>
                    <a:pt x="41" y="18"/>
                  </a:lnTo>
                  <a:lnTo>
                    <a:pt x="53" y="15"/>
                  </a:lnTo>
                  <a:lnTo>
                    <a:pt x="64" y="11"/>
                  </a:lnTo>
                  <a:lnTo>
                    <a:pt x="78" y="7"/>
                  </a:lnTo>
                  <a:lnTo>
                    <a:pt x="91" y="5"/>
                  </a:lnTo>
                  <a:lnTo>
                    <a:pt x="106" y="3"/>
                  </a:lnTo>
                  <a:lnTo>
                    <a:pt x="120" y="2"/>
                  </a:lnTo>
                  <a:lnTo>
                    <a:pt x="135" y="1"/>
                  </a:lnTo>
                  <a:lnTo>
                    <a:pt x="135" y="0"/>
                  </a:lnTo>
                  <a:close/>
                </a:path>
              </a:pathLst>
            </a:custGeom>
            <a:solidFill>
              <a:srgbClr val="9090A0"/>
            </a:solidFill>
            <a:ln w="9525">
              <a:noFill/>
              <a:round/>
              <a:headEnd/>
              <a:tailEnd/>
            </a:ln>
            <a:effectLst/>
          </p:spPr>
          <p:txBody>
            <a:bodyPr wrap="none" anchor="ctr"/>
            <a:lstStyle/>
            <a:p>
              <a:endParaRPr lang="en-IN"/>
            </a:p>
          </p:txBody>
        </p:sp>
        <p:sp>
          <p:nvSpPr>
            <p:cNvPr id="6496" name="Freeform 2400"/>
            <p:cNvSpPr>
              <a:spLocks noChangeArrowheads="1"/>
            </p:cNvSpPr>
            <p:nvPr/>
          </p:nvSpPr>
          <p:spPr bwMode="auto">
            <a:xfrm>
              <a:off x="2585" y="1547"/>
              <a:ext cx="145" cy="65"/>
            </a:xfrm>
            <a:custGeom>
              <a:avLst/>
              <a:gdLst/>
              <a:ahLst/>
              <a:cxnLst>
                <a:cxn ang="0">
                  <a:pos x="132" y="0"/>
                </a:cxn>
                <a:cxn ang="0">
                  <a:pos x="117" y="1"/>
                </a:cxn>
                <a:cxn ang="0">
                  <a:pos x="103" y="2"/>
                </a:cxn>
                <a:cxn ang="0">
                  <a:pos x="88" y="4"/>
                </a:cxn>
                <a:cxn ang="0">
                  <a:pos x="75" y="6"/>
                </a:cxn>
                <a:cxn ang="0">
                  <a:pos x="61" y="10"/>
                </a:cxn>
                <a:cxn ang="0">
                  <a:pos x="50" y="14"/>
                </a:cxn>
                <a:cxn ang="0">
                  <a:pos x="38" y="17"/>
                </a:cxn>
                <a:cxn ang="0">
                  <a:pos x="29" y="23"/>
                </a:cxn>
                <a:cxn ang="0">
                  <a:pos x="20" y="28"/>
                </a:cxn>
                <a:cxn ang="0">
                  <a:pos x="13" y="34"/>
                </a:cxn>
                <a:cxn ang="0">
                  <a:pos x="8" y="40"/>
                </a:cxn>
                <a:cxn ang="0">
                  <a:pos x="3" y="47"/>
                </a:cxn>
                <a:cxn ang="0">
                  <a:pos x="1" y="53"/>
                </a:cxn>
                <a:cxn ang="0">
                  <a:pos x="0" y="60"/>
                </a:cxn>
                <a:cxn ang="0">
                  <a:pos x="3" y="60"/>
                </a:cxn>
                <a:cxn ang="0">
                  <a:pos x="4" y="53"/>
                </a:cxn>
                <a:cxn ang="0">
                  <a:pos x="7" y="46"/>
                </a:cxn>
                <a:cxn ang="0">
                  <a:pos x="11" y="39"/>
                </a:cxn>
                <a:cxn ang="0">
                  <a:pos x="17" y="33"/>
                </a:cxn>
                <a:cxn ang="0">
                  <a:pos x="26" y="27"/>
                </a:cxn>
                <a:cxn ang="0">
                  <a:pos x="35" y="21"/>
                </a:cxn>
                <a:cxn ang="0">
                  <a:pos x="46" y="16"/>
                </a:cxn>
                <a:cxn ang="0">
                  <a:pos x="58" y="12"/>
                </a:cxn>
                <a:cxn ang="0">
                  <a:pos x="72" y="9"/>
                </a:cxn>
                <a:cxn ang="0">
                  <a:pos x="86" y="6"/>
                </a:cxn>
                <a:cxn ang="0">
                  <a:pos x="102" y="3"/>
                </a:cxn>
                <a:cxn ang="0">
                  <a:pos x="117" y="2"/>
                </a:cxn>
                <a:cxn ang="0">
                  <a:pos x="132" y="2"/>
                </a:cxn>
                <a:cxn ang="0">
                  <a:pos x="132" y="0"/>
                </a:cxn>
              </a:cxnLst>
              <a:rect l="0" t="0" r="r" b="b"/>
              <a:pathLst>
                <a:path w="132" h="60">
                  <a:moveTo>
                    <a:pt x="132" y="0"/>
                  </a:moveTo>
                  <a:lnTo>
                    <a:pt x="117" y="1"/>
                  </a:lnTo>
                  <a:lnTo>
                    <a:pt x="103" y="2"/>
                  </a:lnTo>
                  <a:lnTo>
                    <a:pt x="88" y="4"/>
                  </a:lnTo>
                  <a:lnTo>
                    <a:pt x="75" y="6"/>
                  </a:lnTo>
                  <a:lnTo>
                    <a:pt x="61" y="10"/>
                  </a:lnTo>
                  <a:lnTo>
                    <a:pt x="50" y="14"/>
                  </a:lnTo>
                  <a:lnTo>
                    <a:pt x="38" y="17"/>
                  </a:lnTo>
                  <a:lnTo>
                    <a:pt x="29" y="23"/>
                  </a:lnTo>
                  <a:lnTo>
                    <a:pt x="20" y="28"/>
                  </a:lnTo>
                  <a:lnTo>
                    <a:pt x="13" y="34"/>
                  </a:lnTo>
                  <a:lnTo>
                    <a:pt x="8" y="40"/>
                  </a:lnTo>
                  <a:lnTo>
                    <a:pt x="3" y="47"/>
                  </a:lnTo>
                  <a:lnTo>
                    <a:pt x="1" y="53"/>
                  </a:lnTo>
                  <a:lnTo>
                    <a:pt x="0" y="60"/>
                  </a:lnTo>
                  <a:lnTo>
                    <a:pt x="3" y="60"/>
                  </a:lnTo>
                  <a:lnTo>
                    <a:pt x="4" y="53"/>
                  </a:lnTo>
                  <a:lnTo>
                    <a:pt x="7" y="46"/>
                  </a:lnTo>
                  <a:lnTo>
                    <a:pt x="11" y="39"/>
                  </a:lnTo>
                  <a:lnTo>
                    <a:pt x="17" y="33"/>
                  </a:lnTo>
                  <a:lnTo>
                    <a:pt x="26" y="27"/>
                  </a:lnTo>
                  <a:lnTo>
                    <a:pt x="35" y="21"/>
                  </a:lnTo>
                  <a:lnTo>
                    <a:pt x="46" y="16"/>
                  </a:lnTo>
                  <a:lnTo>
                    <a:pt x="58" y="12"/>
                  </a:lnTo>
                  <a:lnTo>
                    <a:pt x="72" y="9"/>
                  </a:lnTo>
                  <a:lnTo>
                    <a:pt x="86" y="6"/>
                  </a:lnTo>
                  <a:lnTo>
                    <a:pt x="102" y="3"/>
                  </a:lnTo>
                  <a:lnTo>
                    <a:pt x="117" y="2"/>
                  </a:lnTo>
                  <a:lnTo>
                    <a:pt x="132" y="2"/>
                  </a:lnTo>
                  <a:lnTo>
                    <a:pt x="132" y="0"/>
                  </a:lnTo>
                  <a:close/>
                </a:path>
              </a:pathLst>
            </a:custGeom>
            <a:solidFill>
              <a:srgbClr val="8D8DA2"/>
            </a:solidFill>
            <a:ln w="9525">
              <a:noFill/>
              <a:round/>
              <a:headEnd/>
              <a:tailEnd/>
            </a:ln>
            <a:effectLst/>
          </p:spPr>
          <p:txBody>
            <a:bodyPr wrap="none" anchor="ctr"/>
            <a:lstStyle/>
            <a:p>
              <a:endParaRPr lang="en-IN"/>
            </a:p>
          </p:txBody>
        </p:sp>
        <p:sp>
          <p:nvSpPr>
            <p:cNvPr id="6497" name="Freeform 2401"/>
            <p:cNvSpPr>
              <a:spLocks noChangeArrowheads="1"/>
            </p:cNvSpPr>
            <p:nvPr/>
          </p:nvSpPr>
          <p:spPr bwMode="auto">
            <a:xfrm>
              <a:off x="2588" y="1549"/>
              <a:ext cx="141" cy="63"/>
            </a:xfrm>
            <a:custGeom>
              <a:avLst/>
              <a:gdLst/>
              <a:ahLst/>
              <a:cxnLst>
                <a:cxn ang="0">
                  <a:pos x="129" y="0"/>
                </a:cxn>
                <a:cxn ang="0">
                  <a:pos x="114" y="0"/>
                </a:cxn>
                <a:cxn ang="0">
                  <a:pos x="99" y="1"/>
                </a:cxn>
                <a:cxn ang="0">
                  <a:pos x="83" y="4"/>
                </a:cxn>
                <a:cxn ang="0">
                  <a:pos x="69" y="7"/>
                </a:cxn>
                <a:cxn ang="0">
                  <a:pos x="55" y="10"/>
                </a:cxn>
                <a:cxn ang="0">
                  <a:pos x="43" y="14"/>
                </a:cxn>
                <a:cxn ang="0">
                  <a:pos x="32" y="19"/>
                </a:cxn>
                <a:cxn ang="0">
                  <a:pos x="23" y="25"/>
                </a:cxn>
                <a:cxn ang="0">
                  <a:pos x="14" y="31"/>
                </a:cxn>
                <a:cxn ang="0">
                  <a:pos x="8" y="37"/>
                </a:cxn>
                <a:cxn ang="0">
                  <a:pos x="4" y="44"/>
                </a:cxn>
                <a:cxn ang="0">
                  <a:pos x="1" y="51"/>
                </a:cxn>
                <a:cxn ang="0">
                  <a:pos x="0" y="58"/>
                </a:cxn>
                <a:cxn ang="0">
                  <a:pos x="3" y="58"/>
                </a:cxn>
                <a:cxn ang="0">
                  <a:pos x="4" y="51"/>
                </a:cxn>
                <a:cxn ang="0">
                  <a:pos x="7" y="44"/>
                </a:cxn>
                <a:cxn ang="0">
                  <a:pos x="10" y="37"/>
                </a:cxn>
                <a:cxn ang="0">
                  <a:pos x="17" y="32"/>
                </a:cxn>
                <a:cxn ang="0">
                  <a:pos x="25" y="26"/>
                </a:cxn>
                <a:cxn ang="0">
                  <a:pos x="34" y="20"/>
                </a:cxn>
                <a:cxn ang="0">
                  <a:pos x="45" y="15"/>
                </a:cxn>
                <a:cxn ang="0">
                  <a:pos x="57" y="12"/>
                </a:cxn>
                <a:cxn ang="0">
                  <a:pos x="71" y="8"/>
                </a:cxn>
                <a:cxn ang="0">
                  <a:pos x="84" y="5"/>
                </a:cxn>
                <a:cxn ang="0">
                  <a:pos x="99" y="3"/>
                </a:cxn>
                <a:cxn ang="0">
                  <a:pos x="114" y="1"/>
                </a:cxn>
                <a:cxn ang="0">
                  <a:pos x="129" y="1"/>
                </a:cxn>
                <a:cxn ang="0">
                  <a:pos x="129" y="0"/>
                </a:cxn>
              </a:cxnLst>
              <a:rect l="0" t="0" r="r" b="b"/>
              <a:pathLst>
                <a:path w="129" h="58">
                  <a:moveTo>
                    <a:pt x="129" y="0"/>
                  </a:moveTo>
                  <a:lnTo>
                    <a:pt x="114" y="0"/>
                  </a:lnTo>
                  <a:lnTo>
                    <a:pt x="99" y="1"/>
                  </a:lnTo>
                  <a:lnTo>
                    <a:pt x="83" y="4"/>
                  </a:lnTo>
                  <a:lnTo>
                    <a:pt x="69" y="7"/>
                  </a:lnTo>
                  <a:lnTo>
                    <a:pt x="55" y="10"/>
                  </a:lnTo>
                  <a:lnTo>
                    <a:pt x="43" y="14"/>
                  </a:lnTo>
                  <a:lnTo>
                    <a:pt x="32" y="19"/>
                  </a:lnTo>
                  <a:lnTo>
                    <a:pt x="23" y="25"/>
                  </a:lnTo>
                  <a:lnTo>
                    <a:pt x="14" y="31"/>
                  </a:lnTo>
                  <a:lnTo>
                    <a:pt x="8" y="37"/>
                  </a:lnTo>
                  <a:lnTo>
                    <a:pt x="4" y="44"/>
                  </a:lnTo>
                  <a:lnTo>
                    <a:pt x="1" y="51"/>
                  </a:lnTo>
                  <a:lnTo>
                    <a:pt x="0" y="58"/>
                  </a:lnTo>
                  <a:lnTo>
                    <a:pt x="3" y="58"/>
                  </a:lnTo>
                  <a:lnTo>
                    <a:pt x="4" y="51"/>
                  </a:lnTo>
                  <a:lnTo>
                    <a:pt x="7" y="44"/>
                  </a:lnTo>
                  <a:lnTo>
                    <a:pt x="10" y="37"/>
                  </a:lnTo>
                  <a:lnTo>
                    <a:pt x="17" y="32"/>
                  </a:lnTo>
                  <a:lnTo>
                    <a:pt x="25" y="26"/>
                  </a:lnTo>
                  <a:lnTo>
                    <a:pt x="34" y="20"/>
                  </a:lnTo>
                  <a:lnTo>
                    <a:pt x="45" y="15"/>
                  </a:lnTo>
                  <a:lnTo>
                    <a:pt x="57" y="12"/>
                  </a:lnTo>
                  <a:lnTo>
                    <a:pt x="71" y="8"/>
                  </a:lnTo>
                  <a:lnTo>
                    <a:pt x="84" y="5"/>
                  </a:lnTo>
                  <a:lnTo>
                    <a:pt x="99" y="3"/>
                  </a:lnTo>
                  <a:lnTo>
                    <a:pt x="114" y="1"/>
                  </a:lnTo>
                  <a:lnTo>
                    <a:pt x="129" y="1"/>
                  </a:lnTo>
                  <a:lnTo>
                    <a:pt x="129" y="0"/>
                  </a:lnTo>
                  <a:close/>
                </a:path>
              </a:pathLst>
            </a:custGeom>
            <a:solidFill>
              <a:srgbClr val="8989A4"/>
            </a:solidFill>
            <a:ln w="9525">
              <a:noFill/>
              <a:round/>
              <a:headEnd/>
              <a:tailEnd/>
            </a:ln>
            <a:effectLst/>
          </p:spPr>
          <p:txBody>
            <a:bodyPr wrap="none" anchor="ctr"/>
            <a:lstStyle/>
            <a:p>
              <a:endParaRPr lang="en-IN"/>
            </a:p>
          </p:txBody>
        </p:sp>
        <p:sp>
          <p:nvSpPr>
            <p:cNvPr id="6498" name="Freeform 2402"/>
            <p:cNvSpPr>
              <a:spLocks noChangeArrowheads="1"/>
            </p:cNvSpPr>
            <p:nvPr/>
          </p:nvSpPr>
          <p:spPr bwMode="auto">
            <a:xfrm>
              <a:off x="2592" y="1550"/>
              <a:ext cx="138" cy="62"/>
            </a:xfrm>
            <a:custGeom>
              <a:avLst/>
              <a:gdLst/>
              <a:ahLst/>
              <a:cxnLst>
                <a:cxn ang="0">
                  <a:pos x="126" y="0"/>
                </a:cxn>
                <a:cxn ang="0">
                  <a:pos x="111" y="0"/>
                </a:cxn>
                <a:cxn ang="0">
                  <a:pos x="96" y="2"/>
                </a:cxn>
                <a:cxn ang="0">
                  <a:pos x="81" y="4"/>
                </a:cxn>
                <a:cxn ang="0">
                  <a:pos x="68" y="7"/>
                </a:cxn>
                <a:cxn ang="0">
                  <a:pos x="54" y="11"/>
                </a:cxn>
                <a:cxn ang="0">
                  <a:pos x="42" y="14"/>
                </a:cxn>
                <a:cxn ang="0">
                  <a:pos x="31" y="19"/>
                </a:cxn>
                <a:cxn ang="0">
                  <a:pos x="22" y="25"/>
                </a:cxn>
                <a:cxn ang="0">
                  <a:pos x="14" y="31"/>
                </a:cxn>
                <a:cxn ang="0">
                  <a:pos x="7" y="36"/>
                </a:cxn>
                <a:cxn ang="0">
                  <a:pos x="4" y="43"/>
                </a:cxn>
                <a:cxn ang="0">
                  <a:pos x="1" y="50"/>
                </a:cxn>
                <a:cxn ang="0">
                  <a:pos x="0" y="57"/>
                </a:cxn>
                <a:cxn ang="0">
                  <a:pos x="3" y="57"/>
                </a:cxn>
                <a:cxn ang="0">
                  <a:pos x="4" y="50"/>
                </a:cxn>
                <a:cxn ang="0">
                  <a:pos x="6" y="43"/>
                </a:cxn>
                <a:cxn ang="0">
                  <a:pos x="10" y="37"/>
                </a:cxn>
                <a:cxn ang="0">
                  <a:pos x="17" y="31"/>
                </a:cxn>
                <a:cxn ang="0">
                  <a:pos x="25" y="25"/>
                </a:cxn>
                <a:cxn ang="0">
                  <a:pos x="33" y="20"/>
                </a:cxn>
                <a:cxn ang="0">
                  <a:pos x="44" y="15"/>
                </a:cxn>
                <a:cxn ang="0">
                  <a:pos x="56" y="11"/>
                </a:cxn>
                <a:cxn ang="0">
                  <a:pos x="69" y="8"/>
                </a:cxn>
                <a:cxn ang="0">
                  <a:pos x="82" y="5"/>
                </a:cxn>
                <a:cxn ang="0">
                  <a:pos x="97" y="3"/>
                </a:cxn>
                <a:cxn ang="0">
                  <a:pos x="111" y="2"/>
                </a:cxn>
                <a:cxn ang="0">
                  <a:pos x="126" y="1"/>
                </a:cxn>
                <a:cxn ang="0">
                  <a:pos x="126" y="0"/>
                </a:cxn>
              </a:cxnLst>
              <a:rect l="0" t="0" r="r" b="b"/>
              <a:pathLst>
                <a:path w="126" h="57">
                  <a:moveTo>
                    <a:pt x="126" y="0"/>
                  </a:moveTo>
                  <a:lnTo>
                    <a:pt x="111" y="0"/>
                  </a:lnTo>
                  <a:lnTo>
                    <a:pt x="96" y="2"/>
                  </a:lnTo>
                  <a:lnTo>
                    <a:pt x="81" y="4"/>
                  </a:lnTo>
                  <a:lnTo>
                    <a:pt x="68" y="7"/>
                  </a:lnTo>
                  <a:lnTo>
                    <a:pt x="54" y="11"/>
                  </a:lnTo>
                  <a:lnTo>
                    <a:pt x="42" y="14"/>
                  </a:lnTo>
                  <a:lnTo>
                    <a:pt x="31" y="19"/>
                  </a:lnTo>
                  <a:lnTo>
                    <a:pt x="22" y="25"/>
                  </a:lnTo>
                  <a:lnTo>
                    <a:pt x="14" y="31"/>
                  </a:lnTo>
                  <a:lnTo>
                    <a:pt x="7" y="36"/>
                  </a:lnTo>
                  <a:lnTo>
                    <a:pt x="4" y="43"/>
                  </a:lnTo>
                  <a:lnTo>
                    <a:pt x="1" y="50"/>
                  </a:lnTo>
                  <a:lnTo>
                    <a:pt x="0" y="57"/>
                  </a:lnTo>
                  <a:lnTo>
                    <a:pt x="3" y="57"/>
                  </a:lnTo>
                  <a:lnTo>
                    <a:pt x="4" y="50"/>
                  </a:lnTo>
                  <a:lnTo>
                    <a:pt x="6" y="43"/>
                  </a:lnTo>
                  <a:lnTo>
                    <a:pt x="10" y="37"/>
                  </a:lnTo>
                  <a:lnTo>
                    <a:pt x="17" y="31"/>
                  </a:lnTo>
                  <a:lnTo>
                    <a:pt x="25" y="25"/>
                  </a:lnTo>
                  <a:lnTo>
                    <a:pt x="33" y="20"/>
                  </a:lnTo>
                  <a:lnTo>
                    <a:pt x="44" y="15"/>
                  </a:lnTo>
                  <a:lnTo>
                    <a:pt x="56" y="11"/>
                  </a:lnTo>
                  <a:lnTo>
                    <a:pt x="69" y="8"/>
                  </a:lnTo>
                  <a:lnTo>
                    <a:pt x="82" y="5"/>
                  </a:lnTo>
                  <a:lnTo>
                    <a:pt x="97" y="3"/>
                  </a:lnTo>
                  <a:lnTo>
                    <a:pt x="111" y="2"/>
                  </a:lnTo>
                  <a:lnTo>
                    <a:pt x="126" y="1"/>
                  </a:lnTo>
                  <a:lnTo>
                    <a:pt x="126" y="0"/>
                  </a:lnTo>
                  <a:close/>
                </a:path>
              </a:pathLst>
            </a:custGeom>
            <a:solidFill>
              <a:srgbClr val="8686A6"/>
            </a:solidFill>
            <a:ln w="9525">
              <a:noFill/>
              <a:round/>
              <a:headEnd/>
              <a:tailEnd/>
            </a:ln>
            <a:effectLst/>
          </p:spPr>
          <p:txBody>
            <a:bodyPr wrap="none" anchor="ctr"/>
            <a:lstStyle/>
            <a:p>
              <a:endParaRPr lang="en-IN"/>
            </a:p>
          </p:txBody>
        </p:sp>
        <p:sp>
          <p:nvSpPr>
            <p:cNvPr id="6499" name="Freeform 2403"/>
            <p:cNvSpPr>
              <a:spLocks noChangeArrowheads="1"/>
            </p:cNvSpPr>
            <p:nvPr/>
          </p:nvSpPr>
          <p:spPr bwMode="auto">
            <a:xfrm>
              <a:off x="2595" y="1551"/>
              <a:ext cx="135" cy="61"/>
            </a:xfrm>
            <a:custGeom>
              <a:avLst/>
              <a:gdLst/>
              <a:ahLst/>
              <a:cxnLst>
                <a:cxn ang="0">
                  <a:pos x="123" y="0"/>
                </a:cxn>
                <a:cxn ang="0">
                  <a:pos x="108" y="1"/>
                </a:cxn>
                <a:cxn ang="0">
                  <a:pos x="94" y="2"/>
                </a:cxn>
                <a:cxn ang="0">
                  <a:pos x="79" y="4"/>
                </a:cxn>
                <a:cxn ang="0">
                  <a:pos x="66" y="7"/>
                </a:cxn>
                <a:cxn ang="0">
                  <a:pos x="53" y="10"/>
                </a:cxn>
                <a:cxn ang="0">
                  <a:pos x="41" y="14"/>
                </a:cxn>
                <a:cxn ang="0">
                  <a:pos x="30" y="19"/>
                </a:cxn>
                <a:cxn ang="0">
                  <a:pos x="22" y="24"/>
                </a:cxn>
                <a:cxn ang="0">
                  <a:pos x="14" y="30"/>
                </a:cxn>
                <a:cxn ang="0">
                  <a:pos x="7" y="36"/>
                </a:cxn>
                <a:cxn ang="0">
                  <a:pos x="3" y="42"/>
                </a:cxn>
                <a:cxn ang="0">
                  <a:pos x="1" y="49"/>
                </a:cxn>
                <a:cxn ang="0">
                  <a:pos x="0" y="56"/>
                </a:cxn>
                <a:cxn ang="0">
                  <a:pos x="2" y="56"/>
                </a:cxn>
                <a:cxn ang="0">
                  <a:pos x="3" y="49"/>
                </a:cxn>
                <a:cxn ang="0">
                  <a:pos x="6" y="43"/>
                </a:cxn>
                <a:cxn ang="0">
                  <a:pos x="10" y="36"/>
                </a:cxn>
                <a:cxn ang="0">
                  <a:pos x="16" y="31"/>
                </a:cxn>
                <a:cxn ang="0">
                  <a:pos x="24" y="25"/>
                </a:cxn>
                <a:cxn ang="0">
                  <a:pos x="33" y="20"/>
                </a:cxn>
                <a:cxn ang="0">
                  <a:pos x="43" y="15"/>
                </a:cxn>
                <a:cxn ang="0">
                  <a:pos x="54" y="11"/>
                </a:cxn>
                <a:cxn ang="0">
                  <a:pos x="67" y="8"/>
                </a:cxn>
                <a:cxn ang="0">
                  <a:pos x="80" y="5"/>
                </a:cxn>
                <a:cxn ang="0">
                  <a:pos x="95" y="3"/>
                </a:cxn>
                <a:cxn ang="0">
                  <a:pos x="109" y="2"/>
                </a:cxn>
                <a:cxn ang="0">
                  <a:pos x="123" y="2"/>
                </a:cxn>
                <a:cxn ang="0">
                  <a:pos x="123" y="0"/>
                </a:cxn>
              </a:cxnLst>
              <a:rect l="0" t="0" r="r" b="b"/>
              <a:pathLst>
                <a:path w="123" h="56">
                  <a:moveTo>
                    <a:pt x="123" y="0"/>
                  </a:moveTo>
                  <a:lnTo>
                    <a:pt x="108" y="1"/>
                  </a:lnTo>
                  <a:lnTo>
                    <a:pt x="94" y="2"/>
                  </a:lnTo>
                  <a:lnTo>
                    <a:pt x="79" y="4"/>
                  </a:lnTo>
                  <a:lnTo>
                    <a:pt x="66" y="7"/>
                  </a:lnTo>
                  <a:lnTo>
                    <a:pt x="53" y="10"/>
                  </a:lnTo>
                  <a:lnTo>
                    <a:pt x="41" y="14"/>
                  </a:lnTo>
                  <a:lnTo>
                    <a:pt x="30" y="19"/>
                  </a:lnTo>
                  <a:lnTo>
                    <a:pt x="22" y="24"/>
                  </a:lnTo>
                  <a:lnTo>
                    <a:pt x="14" y="30"/>
                  </a:lnTo>
                  <a:lnTo>
                    <a:pt x="7" y="36"/>
                  </a:lnTo>
                  <a:lnTo>
                    <a:pt x="3" y="42"/>
                  </a:lnTo>
                  <a:lnTo>
                    <a:pt x="1" y="49"/>
                  </a:lnTo>
                  <a:lnTo>
                    <a:pt x="0" y="56"/>
                  </a:lnTo>
                  <a:lnTo>
                    <a:pt x="2" y="56"/>
                  </a:lnTo>
                  <a:lnTo>
                    <a:pt x="3" y="49"/>
                  </a:lnTo>
                  <a:lnTo>
                    <a:pt x="6" y="43"/>
                  </a:lnTo>
                  <a:lnTo>
                    <a:pt x="10" y="36"/>
                  </a:lnTo>
                  <a:lnTo>
                    <a:pt x="16" y="31"/>
                  </a:lnTo>
                  <a:lnTo>
                    <a:pt x="24" y="25"/>
                  </a:lnTo>
                  <a:lnTo>
                    <a:pt x="33" y="20"/>
                  </a:lnTo>
                  <a:lnTo>
                    <a:pt x="43" y="15"/>
                  </a:lnTo>
                  <a:lnTo>
                    <a:pt x="54" y="11"/>
                  </a:lnTo>
                  <a:lnTo>
                    <a:pt x="67" y="8"/>
                  </a:lnTo>
                  <a:lnTo>
                    <a:pt x="80" y="5"/>
                  </a:lnTo>
                  <a:lnTo>
                    <a:pt x="95" y="3"/>
                  </a:lnTo>
                  <a:lnTo>
                    <a:pt x="109" y="2"/>
                  </a:lnTo>
                  <a:lnTo>
                    <a:pt x="123" y="2"/>
                  </a:lnTo>
                  <a:lnTo>
                    <a:pt x="123" y="0"/>
                  </a:lnTo>
                  <a:close/>
                </a:path>
              </a:pathLst>
            </a:custGeom>
            <a:solidFill>
              <a:srgbClr val="8282A9"/>
            </a:solidFill>
            <a:ln w="9525">
              <a:noFill/>
              <a:round/>
              <a:headEnd/>
              <a:tailEnd/>
            </a:ln>
            <a:effectLst/>
          </p:spPr>
          <p:txBody>
            <a:bodyPr wrap="none" anchor="ctr"/>
            <a:lstStyle/>
            <a:p>
              <a:endParaRPr lang="en-IN"/>
            </a:p>
          </p:txBody>
        </p:sp>
        <p:sp>
          <p:nvSpPr>
            <p:cNvPr id="6500" name="Freeform 2404"/>
            <p:cNvSpPr>
              <a:spLocks noChangeArrowheads="1"/>
            </p:cNvSpPr>
            <p:nvPr/>
          </p:nvSpPr>
          <p:spPr bwMode="auto">
            <a:xfrm>
              <a:off x="2597" y="1553"/>
              <a:ext cx="133" cy="58"/>
            </a:xfrm>
            <a:custGeom>
              <a:avLst/>
              <a:gdLst/>
              <a:ahLst/>
              <a:cxnLst>
                <a:cxn ang="0">
                  <a:pos x="121" y="0"/>
                </a:cxn>
                <a:cxn ang="0">
                  <a:pos x="107" y="0"/>
                </a:cxn>
                <a:cxn ang="0">
                  <a:pos x="93" y="1"/>
                </a:cxn>
                <a:cxn ang="0">
                  <a:pos x="78" y="3"/>
                </a:cxn>
                <a:cxn ang="0">
                  <a:pos x="65" y="6"/>
                </a:cxn>
                <a:cxn ang="0">
                  <a:pos x="52" y="9"/>
                </a:cxn>
                <a:cxn ang="0">
                  <a:pos x="41" y="13"/>
                </a:cxn>
                <a:cxn ang="0">
                  <a:pos x="31" y="18"/>
                </a:cxn>
                <a:cxn ang="0">
                  <a:pos x="22" y="23"/>
                </a:cxn>
                <a:cxn ang="0">
                  <a:pos x="14" y="29"/>
                </a:cxn>
                <a:cxn ang="0">
                  <a:pos x="8" y="34"/>
                </a:cxn>
                <a:cxn ang="0">
                  <a:pos x="4" y="41"/>
                </a:cxn>
                <a:cxn ang="0">
                  <a:pos x="1" y="47"/>
                </a:cxn>
                <a:cxn ang="0">
                  <a:pos x="0" y="54"/>
                </a:cxn>
                <a:cxn ang="0">
                  <a:pos x="3" y="54"/>
                </a:cxn>
                <a:cxn ang="0">
                  <a:pos x="4" y="48"/>
                </a:cxn>
                <a:cxn ang="0">
                  <a:pos x="6" y="41"/>
                </a:cxn>
                <a:cxn ang="0">
                  <a:pos x="11" y="35"/>
                </a:cxn>
                <a:cxn ang="0">
                  <a:pos x="17" y="30"/>
                </a:cxn>
                <a:cxn ang="0">
                  <a:pos x="24" y="24"/>
                </a:cxn>
                <a:cxn ang="0">
                  <a:pos x="33" y="19"/>
                </a:cxn>
                <a:cxn ang="0">
                  <a:pos x="43" y="14"/>
                </a:cxn>
                <a:cxn ang="0">
                  <a:pos x="54" y="10"/>
                </a:cxn>
                <a:cxn ang="0">
                  <a:pos x="67" y="7"/>
                </a:cxn>
                <a:cxn ang="0">
                  <a:pos x="79" y="5"/>
                </a:cxn>
                <a:cxn ang="0">
                  <a:pos x="93" y="3"/>
                </a:cxn>
                <a:cxn ang="0">
                  <a:pos x="107" y="1"/>
                </a:cxn>
                <a:cxn ang="0">
                  <a:pos x="121" y="1"/>
                </a:cxn>
                <a:cxn ang="0">
                  <a:pos x="121" y="0"/>
                </a:cxn>
              </a:cxnLst>
              <a:rect l="0" t="0" r="r" b="b"/>
              <a:pathLst>
                <a:path w="121" h="54">
                  <a:moveTo>
                    <a:pt x="121" y="0"/>
                  </a:moveTo>
                  <a:lnTo>
                    <a:pt x="107" y="0"/>
                  </a:lnTo>
                  <a:lnTo>
                    <a:pt x="93" y="1"/>
                  </a:lnTo>
                  <a:lnTo>
                    <a:pt x="78" y="3"/>
                  </a:lnTo>
                  <a:lnTo>
                    <a:pt x="65" y="6"/>
                  </a:lnTo>
                  <a:lnTo>
                    <a:pt x="52" y="9"/>
                  </a:lnTo>
                  <a:lnTo>
                    <a:pt x="41" y="13"/>
                  </a:lnTo>
                  <a:lnTo>
                    <a:pt x="31" y="18"/>
                  </a:lnTo>
                  <a:lnTo>
                    <a:pt x="22" y="23"/>
                  </a:lnTo>
                  <a:lnTo>
                    <a:pt x="14" y="29"/>
                  </a:lnTo>
                  <a:lnTo>
                    <a:pt x="8" y="34"/>
                  </a:lnTo>
                  <a:lnTo>
                    <a:pt x="4" y="41"/>
                  </a:lnTo>
                  <a:lnTo>
                    <a:pt x="1" y="47"/>
                  </a:lnTo>
                  <a:lnTo>
                    <a:pt x="0" y="54"/>
                  </a:lnTo>
                  <a:lnTo>
                    <a:pt x="3" y="54"/>
                  </a:lnTo>
                  <a:lnTo>
                    <a:pt x="4" y="48"/>
                  </a:lnTo>
                  <a:lnTo>
                    <a:pt x="6" y="41"/>
                  </a:lnTo>
                  <a:lnTo>
                    <a:pt x="11" y="35"/>
                  </a:lnTo>
                  <a:lnTo>
                    <a:pt x="17" y="30"/>
                  </a:lnTo>
                  <a:lnTo>
                    <a:pt x="24" y="24"/>
                  </a:lnTo>
                  <a:lnTo>
                    <a:pt x="33" y="19"/>
                  </a:lnTo>
                  <a:lnTo>
                    <a:pt x="43" y="14"/>
                  </a:lnTo>
                  <a:lnTo>
                    <a:pt x="54" y="10"/>
                  </a:lnTo>
                  <a:lnTo>
                    <a:pt x="67" y="7"/>
                  </a:lnTo>
                  <a:lnTo>
                    <a:pt x="79" y="5"/>
                  </a:lnTo>
                  <a:lnTo>
                    <a:pt x="93" y="3"/>
                  </a:lnTo>
                  <a:lnTo>
                    <a:pt x="107" y="1"/>
                  </a:lnTo>
                  <a:lnTo>
                    <a:pt x="121" y="1"/>
                  </a:lnTo>
                  <a:lnTo>
                    <a:pt x="121" y="0"/>
                  </a:lnTo>
                  <a:close/>
                </a:path>
              </a:pathLst>
            </a:custGeom>
            <a:solidFill>
              <a:srgbClr val="7F7FAB"/>
            </a:solidFill>
            <a:ln w="9525">
              <a:noFill/>
              <a:round/>
              <a:headEnd/>
              <a:tailEnd/>
            </a:ln>
            <a:effectLst/>
          </p:spPr>
          <p:txBody>
            <a:bodyPr wrap="none" anchor="ctr"/>
            <a:lstStyle/>
            <a:p>
              <a:endParaRPr lang="en-IN"/>
            </a:p>
          </p:txBody>
        </p:sp>
        <p:sp>
          <p:nvSpPr>
            <p:cNvPr id="6501" name="Freeform 2405"/>
            <p:cNvSpPr>
              <a:spLocks noChangeArrowheads="1"/>
            </p:cNvSpPr>
            <p:nvPr/>
          </p:nvSpPr>
          <p:spPr bwMode="auto">
            <a:xfrm>
              <a:off x="2601" y="1554"/>
              <a:ext cx="129" cy="57"/>
            </a:xfrm>
            <a:custGeom>
              <a:avLst/>
              <a:gdLst/>
              <a:ahLst/>
              <a:cxnLst>
                <a:cxn ang="0">
                  <a:pos x="118" y="0"/>
                </a:cxn>
                <a:cxn ang="0">
                  <a:pos x="104" y="0"/>
                </a:cxn>
                <a:cxn ang="0">
                  <a:pos x="90" y="2"/>
                </a:cxn>
                <a:cxn ang="0">
                  <a:pos x="76" y="4"/>
                </a:cxn>
                <a:cxn ang="0">
                  <a:pos x="64" y="6"/>
                </a:cxn>
                <a:cxn ang="0">
                  <a:pos x="51" y="9"/>
                </a:cxn>
                <a:cxn ang="0">
                  <a:pos x="40" y="13"/>
                </a:cxn>
                <a:cxn ang="0">
                  <a:pos x="30" y="18"/>
                </a:cxn>
                <a:cxn ang="0">
                  <a:pos x="21" y="23"/>
                </a:cxn>
                <a:cxn ang="0">
                  <a:pos x="14" y="29"/>
                </a:cxn>
                <a:cxn ang="0">
                  <a:pos x="8" y="34"/>
                </a:cxn>
                <a:cxn ang="0">
                  <a:pos x="3" y="40"/>
                </a:cxn>
                <a:cxn ang="0">
                  <a:pos x="1" y="47"/>
                </a:cxn>
                <a:cxn ang="0">
                  <a:pos x="0" y="53"/>
                </a:cxn>
                <a:cxn ang="0">
                  <a:pos x="3" y="53"/>
                </a:cxn>
                <a:cxn ang="0">
                  <a:pos x="4" y="47"/>
                </a:cxn>
                <a:cxn ang="0">
                  <a:pos x="6" y="40"/>
                </a:cxn>
                <a:cxn ang="0">
                  <a:pos x="11" y="34"/>
                </a:cxn>
                <a:cxn ang="0">
                  <a:pos x="17" y="29"/>
                </a:cxn>
                <a:cxn ang="0">
                  <a:pos x="23" y="24"/>
                </a:cxn>
                <a:cxn ang="0">
                  <a:pos x="32" y="19"/>
                </a:cxn>
                <a:cxn ang="0">
                  <a:pos x="42" y="14"/>
                </a:cxn>
                <a:cxn ang="0">
                  <a:pos x="53" y="10"/>
                </a:cxn>
                <a:cxn ang="0">
                  <a:pos x="65" y="7"/>
                </a:cxn>
                <a:cxn ang="0">
                  <a:pos x="77" y="5"/>
                </a:cxn>
                <a:cxn ang="0">
                  <a:pos x="91" y="3"/>
                </a:cxn>
                <a:cxn ang="0">
                  <a:pos x="104" y="2"/>
                </a:cxn>
                <a:cxn ang="0">
                  <a:pos x="118" y="1"/>
                </a:cxn>
                <a:cxn ang="0">
                  <a:pos x="118" y="0"/>
                </a:cxn>
              </a:cxnLst>
              <a:rect l="0" t="0" r="r" b="b"/>
              <a:pathLst>
                <a:path w="118" h="53">
                  <a:moveTo>
                    <a:pt x="118" y="0"/>
                  </a:moveTo>
                  <a:lnTo>
                    <a:pt x="104" y="0"/>
                  </a:lnTo>
                  <a:lnTo>
                    <a:pt x="90" y="2"/>
                  </a:lnTo>
                  <a:lnTo>
                    <a:pt x="76" y="4"/>
                  </a:lnTo>
                  <a:lnTo>
                    <a:pt x="64" y="6"/>
                  </a:lnTo>
                  <a:lnTo>
                    <a:pt x="51" y="9"/>
                  </a:lnTo>
                  <a:lnTo>
                    <a:pt x="40" y="13"/>
                  </a:lnTo>
                  <a:lnTo>
                    <a:pt x="30" y="18"/>
                  </a:lnTo>
                  <a:lnTo>
                    <a:pt x="21" y="23"/>
                  </a:lnTo>
                  <a:lnTo>
                    <a:pt x="14" y="29"/>
                  </a:lnTo>
                  <a:lnTo>
                    <a:pt x="8" y="34"/>
                  </a:lnTo>
                  <a:lnTo>
                    <a:pt x="3" y="40"/>
                  </a:lnTo>
                  <a:lnTo>
                    <a:pt x="1" y="47"/>
                  </a:lnTo>
                  <a:lnTo>
                    <a:pt x="0" y="53"/>
                  </a:lnTo>
                  <a:lnTo>
                    <a:pt x="3" y="53"/>
                  </a:lnTo>
                  <a:lnTo>
                    <a:pt x="4" y="47"/>
                  </a:lnTo>
                  <a:lnTo>
                    <a:pt x="6" y="40"/>
                  </a:lnTo>
                  <a:lnTo>
                    <a:pt x="11" y="34"/>
                  </a:lnTo>
                  <a:lnTo>
                    <a:pt x="17" y="29"/>
                  </a:lnTo>
                  <a:lnTo>
                    <a:pt x="23" y="24"/>
                  </a:lnTo>
                  <a:lnTo>
                    <a:pt x="32" y="19"/>
                  </a:lnTo>
                  <a:lnTo>
                    <a:pt x="42" y="14"/>
                  </a:lnTo>
                  <a:lnTo>
                    <a:pt x="53" y="10"/>
                  </a:lnTo>
                  <a:lnTo>
                    <a:pt x="65" y="7"/>
                  </a:lnTo>
                  <a:lnTo>
                    <a:pt x="77" y="5"/>
                  </a:lnTo>
                  <a:lnTo>
                    <a:pt x="91" y="3"/>
                  </a:lnTo>
                  <a:lnTo>
                    <a:pt x="104" y="2"/>
                  </a:lnTo>
                  <a:lnTo>
                    <a:pt x="118" y="1"/>
                  </a:lnTo>
                  <a:lnTo>
                    <a:pt x="118" y="0"/>
                  </a:lnTo>
                  <a:close/>
                </a:path>
              </a:pathLst>
            </a:custGeom>
            <a:solidFill>
              <a:srgbClr val="7B7BAE"/>
            </a:solidFill>
            <a:ln w="9525">
              <a:noFill/>
              <a:round/>
              <a:headEnd/>
              <a:tailEnd/>
            </a:ln>
            <a:effectLst/>
          </p:spPr>
          <p:txBody>
            <a:bodyPr wrap="none" anchor="ctr"/>
            <a:lstStyle/>
            <a:p>
              <a:endParaRPr lang="en-IN"/>
            </a:p>
          </p:txBody>
        </p:sp>
        <p:sp>
          <p:nvSpPr>
            <p:cNvPr id="6502" name="Freeform 2406"/>
            <p:cNvSpPr>
              <a:spLocks noChangeArrowheads="1"/>
            </p:cNvSpPr>
            <p:nvPr/>
          </p:nvSpPr>
          <p:spPr bwMode="auto">
            <a:xfrm>
              <a:off x="2604" y="1555"/>
              <a:ext cx="126" cy="56"/>
            </a:xfrm>
            <a:custGeom>
              <a:avLst/>
              <a:gdLst/>
              <a:ahLst/>
              <a:cxnLst>
                <a:cxn ang="0">
                  <a:pos x="115" y="0"/>
                </a:cxn>
                <a:cxn ang="0">
                  <a:pos x="101" y="1"/>
                </a:cxn>
                <a:cxn ang="0">
                  <a:pos x="88" y="2"/>
                </a:cxn>
                <a:cxn ang="0">
                  <a:pos x="74" y="4"/>
                </a:cxn>
                <a:cxn ang="0">
                  <a:pos x="62" y="6"/>
                </a:cxn>
                <a:cxn ang="0">
                  <a:pos x="50" y="9"/>
                </a:cxn>
                <a:cxn ang="0">
                  <a:pos x="39" y="13"/>
                </a:cxn>
                <a:cxn ang="0">
                  <a:pos x="29" y="18"/>
                </a:cxn>
                <a:cxn ang="0">
                  <a:pos x="20" y="23"/>
                </a:cxn>
                <a:cxn ang="0">
                  <a:pos x="14" y="28"/>
                </a:cxn>
                <a:cxn ang="0">
                  <a:pos x="8" y="33"/>
                </a:cxn>
                <a:cxn ang="0">
                  <a:pos x="3" y="39"/>
                </a:cxn>
                <a:cxn ang="0">
                  <a:pos x="1" y="46"/>
                </a:cxn>
                <a:cxn ang="0">
                  <a:pos x="0" y="52"/>
                </a:cxn>
                <a:cxn ang="0">
                  <a:pos x="3" y="52"/>
                </a:cxn>
                <a:cxn ang="0">
                  <a:pos x="4" y="46"/>
                </a:cxn>
                <a:cxn ang="0">
                  <a:pos x="6" y="40"/>
                </a:cxn>
                <a:cxn ang="0">
                  <a:pos x="10" y="34"/>
                </a:cxn>
                <a:cxn ang="0">
                  <a:pos x="16" y="29"/>
                </a:cxn>
                <a:cxn ang="0">
                  <a:pos x="23" y="23"/>
                </a:cxn>
                <a:cxn ang="0">
                  <a:pos x="31" y="18"/>
                </a:cxn>
                <a:cxn ang="0">
                  <a:pos x="40" y="14"/>
                </a:cxn>
                <a:cxn ang="0">
                  <a:pos x="51" y="10"/>
                </a:cxn>
                <a:cxn ang="0">
                  <a:pos x="64" y="7"/>
                </a:cxn>
                <a:cxn ang="0">
                  <a:pos x="75" y="5"/>
                </a:cxn>
                <a:cxn ang="0">
                  <a:pos x="88" y="3"/>
                </a:cxn>
                <a:cxn ang="0">
                  <a:pos x="102" y="2"/>
                </a:cxn>
                <a:cxn ang="0">
                  <a:pos x="115" y="2"/>
                </a:cxn>
                <a:cxn ang="0">
                  <a:pos x="115" y="0"/>
                </a:cxn>
              </a:cxnLst>
              <a:rect l="0" t="0" r="r" b="b"/>
              <a:pathLst>
                <a:path w="115" h="52">
                  <a:moveTo>
                    <a:pt x="115" y="0"/>
                  </a:moveTo>
                  <a:lnTo>
                    <a:pt x="101" y="1"/>
                  </a:lnTo>
                  <a:lnTo>
                    <a:pt x="88" y="2"/>
                  </a:lnTo>
                  <a:lnTo>
                    <a:pt x="74" y="4"/>
                  </a:lnTo>
                  <a:lnTo>
                    <a:pt x="62" y="6"/>
                  </a:lnTo>
                  <a:lnTo>
                    <a:pt x="50" y="9"/>
                  </a:lnTo>
                  <a:lnTo>
                    <a:pt x="39" y="13"/>
                  </a:lnTo>
                  <a:lnTo>
                    <a:pt x="29" y="18"/>
                  </a:lnTo>
                  <a:lnTo>
                    <a:pt x="20" y="23"/>
                  </a:lnTo>
                  <a:lnTo>
                    <a:pt x="14" y="28"/>
                  </a:lnTo>
                  <a:lnTo>
                    <a:pt x="8" y="33"/>
                  </a:lnTo>
                  <a:lnTo>
                    <a:pt x="3" y="39"/>
                  </a:lnTo>
                  <a:lnTo>
                    <a:pt x="1" y="46"/>
                  </a:lnTo>
                  <a:lnTo>
                    <a:pt x="0" y="52"/>
                  </a:lnTo>
                  <a:lnTo>
                    <a:pt x="3" y="52"/>
                  </a:lnTo>
                  <a:lnTo>
                    <a:pt x="4" y="46"/>
                  </a:lnTo>
                  <a:lnTo>
                    <a:pt x="6" y="40"/>
                  </a:lnTo>
                  <a:lnTo>
                    <a:pt x="10" y="34"/>
                  </a:lnTo>
                  <a:lnTo>
                    <a:pt x="16" y="29"/>
                  </a:lnTo>
                  <a:lnTo>
                    <a:pt x="23" y="23"/>
                  </a:lnTo>
                  <a:lnTo>
                    <a:pt x="31" y="18"/>
                  </a:lnTo>
                  <a:lnTo>
                    <a:pt x="40" y="14"/>
                  </a:lnTo>
                  <a:lnTo>
                    <a:pt x="51" y="10"/>
                  </a:lnTo>
                  <a:lnTo>
                    <a:pt x="64" y="7"/>
                  </a:lnTo>
                  <a:lnTo>
                    <a:pt x="75" y="5"/>
                  </a:lnTo>
                  <a:lnTo>
                    <a:pt x="88" y="3"/>
                  </a:lnTo>
                  <a:lnTo>
                    <a:pt x="102" y="2"/>
                  </a:lnTo>
                  <a:lnTo>
                    <a:pt x="115" y="2"/>
                  </a:lnTo>
                  <a:lnTo>
                    <a:pt x="115" y="0"/>
                  </a:lnTo>
                  <a:close/>
                </a:path>
              </a:pathLst>
            </a:custGeom>
            <a:solidFill>
              <a:srgbClr val="7777B0"/>
            </a:solidFill>
            <a:ln w="9525">
              <a:noFill/>
              <a:round/>
              <a:headEnd/>
              <a:tailEnd/>
            </a:ln>
            <a:effectLst/>
          </p:spPr>
          <p:txBody>
            <a:bodyPr wrap="none" anchor="ctr"/>
            <a:lstStyle/>
            <a:p>
              <a:endParaRPr lang="en-IN"/>
            </a:p>
          </p:txBody>
        </p:sp>
        <p:sp>
          <p:nvSpPr>
            <p:cNvPr id="6503" name="Freeform 2407"/>
            <p:cNvSpPr>
              <a:spLocks noChangeArrowheads="1"/>
            </p:cNvSpPr>
            <p:nvPr/>
          </p:nvSpPr>
          <p:spPr bwMode="auto">
            <a:xfrm>
              <a:off x="2607" y="1558"/>
              <a:ext cx="123" cy="54"/>
            </a:xfrm>
            <a:custGeom>
              <a:avLst/>
              <a:gdLst/>
              <a:ahLst/>
              <a:cxnLst>
                <a:cxn ang="0">
                  <a:pos x="112" y="0"/>
                </a:cxn>
                <a:cxn ang="0">
                  <a:pos x="99" y="0"/>
                </a:cxn>
                <a:cxn ang="0">
                  <a:pos x="85" y="1"/>
                </a:cxn>
                <a:cxn ang="0">
                  <a:pos x="72" y="3"/>
                </a:cxn>
                <a:cxn ang="0">
                  <a:pos x="61" y="5"/>
                </a:cxn>
                <a:cxn ang="0">
                  <a:pos x="48" y="8"/>
                </a:cxn>
                <a:cxn ang="0">
                  <a:pos x="37" y="12"/>
                </a:cxn>
                <a:cxn ang="0">
                  <a:pos x="28" y="16"/>
                </a:cxn>
                <a:cxn ang="0">
                  <a:pos x="20" y="21"/>
                </a:cxn>
                <a:cxn ang="0">
                  <a:pos x="13" y="27"/>
                </a:cxn>
                <a:cxn ang="0">
                  <a:pos x="7" y="32"/>
                </a:cxn>
                <a:cxn ang="0">
                  <a:pos x="3" y="38"/>
                </a:cxn>
                <a:cxn ang="0">
                  <a:pos x="1" y="44"/>
                </a:cxn>
                <a:cxn ang="0">
                  <a:pos x="0" y="50"/>
                </a:cxn>
                <a:cxn ang="0">
                  <a:pos x="3" y="50"/>
                </a:cxn>
                <a:cxn ang="0">
                  <a:pos x="4" y="44"/>
                </a:cxn>
                <a:cxn ang="0">
                  <a:pos x="7" y="37"/>
                </a:cxn>
                <a:cxn ang="0">
                  <a:pos x="12" y="31"/>
                </a:cxn>
                <a:cxn ang="0">
                  <a:pos x="17" y="26"/>
                </a:cxn>
                <a:cxn ang="0">
                  <a:pos x="25" y="20"/>
                </a:cxn>
                <a:cxn ang="0">
                  <a:pos x="35" y="15"/>
                </a:cxn>
                <a:cxn ang="0">
                  <a:pos x="45" y="11"/>
                </a:cxn>
                <a:cxn ang="0">
                  <a:pos x="58" y="7"/>
                </a:cxn>
                <a:cxn ang="0">
                  <a:pos x="70" y="4"/>
                </a:cxn>
                <a:cxn ang="0">
                  <a:pos x="84" y="3"/>
                </a:cxn>
                <a:cxn ang="0">
                  <a:pos x="98" y="2"/>
                </a:cxn>
                <a:cxn ang="0">
                  <a:pos x="112" y="1"/>
                </a:cxn>
                <a:cxn ang="0">
                  <a:pos x="112" y="0"/>
                </a:cxn>
              </a:cxnLst>
              <a:rect l="0" t="0" r="r" b="b"/>
              <a:pathLst>
                <a:path w="112" h="50">
                  <a:moveTo>
                    <a:pt x="112" y="0"/>
                  </a:moveTo>
                  <a:lnTo>
                    <a:pt x="99" y="0"/>
                  </a:lnTo>
                  <a:lnTo>
                    <a:pt x="85" y="1"/>
                  </a:lnTo>
                  <a:lnTo>
                    <a:pt x="72" y="3"/>
                  </a:lnTo>
                  <a:lnTo>
                    <a:pt x="61" y="5"/>
                  </a:lnTo>
                  <a:lnTo>
                    <a:pt x="48" y="8"/>
                  </a:lnTo>
                  <a:lnTo>
                    <a:pt x="37" y="12"/>
                  </a:lnTo>
                  <a:lnTo>
                    <a:pt x="28" y="16"/>
                  </a:lnTo>
                  <a:lnTo>
                    <a:pt x="20" y="21"/>
                  </a:lnTo>
                  <a:lnTo>
                    <a:pt x="13" y="27"/>
                  </a:lnTo>
                  <a:lnTo>
                    <a:pt x="7" y="32"/>
                  </a:lnTo>
                  <a:lnTo>
                    <a:pt x="3" y="38"/>
                  </a:lnTo>
                  <a:lnTo>
                    <a:pt x="1" y="44"/>
                  </a:lnTo>
                  <a:lnTo>
                    <a:pt x="0" y="50"/>
                  </a:lnTo>
                  <a:lnTo>
                    <a:pt x="3" y="50"/>
                  </a:lnTo>
                  <a:lnTo>
                    <a:pt x="4" y="44"/>
                  </a:lnTo>
                  <a:lnTo>
                    <a:pt x="7" y="37"/>
                  </a:lnTo>
                  <a:lnTo>
                    <a:pt x="12" y="31"/>
                  </a:lnTo>
                  <a:lnTo>
                    <a:pt x="17" y="26"/>
                  </a:lnTo>
                  <a:lnTo>
                    <a:pt x="25" y="20"/>
                  </a:lnTo>
                  <a:lnTo>
                    <a:pt x="35" y="15"/>
                  </a:lnTo>
                  <a:lnTo>
                    <a:pt x="45" y="11"/>
                  </a:lnTo>
                  <a:lnTo>
                    <a:pt x="58" y="7"/>
                  </a:lnTo>
                  <a:lnTo>
                    <a:pt x="70" y="4"/>
                  </a:lnTo>
                  <a:lnTo>
                    <a:pt x="84" y="3"/>
                  </a:lnTo>
                  <a:lnTo>
                    <a:pt x="98" y="2"/>
                  </a:lnTo>
                  <a:lnTo>
                    <a:pt x="112" y="1"/>
                  </a:lnTo>
                  <a:lnTo>
                    <a:pt x="112" y="0"/>
                  </a:lnTo>
                  <a:close/>
                </a:path>
              </a:pathLst>
            </a:custGeom>
            <a:solidFill>
              <a:srgbClr val="7373B3"/>
            </a:solidFill>
            <a:ln w="9525">
              <a:noFill/>
              <a:round/>
              <a:headEnd/>
              <a:tailEnd/>
            </a:ln>
            <a:effectLst/>
          </p:spPr>
          <p:txBody>
            <a:bodyPr wrap="none" anchor="ctr"/>
            <a:lstStyle/>
            <a:p>
              <a:endParaRPr lang="en-IN"/>
            </a:p>
          </p:txBody>
        </p:sp>
        <p:sp>
          <p:nvSpPr>
            <p:cNvPr id="6504" name="Freeform 2408"/>
            <p:cNvSpPr>
              <a:spLocks noChangeArrowheads="1"/>
            </p:cNvSpPr>
            <p:nvPr/>
          </p:nvSpPr>
          <p:spPr bwMode="auto">
            <a:xfrm>
              <a:off x="2610" y="1559"/>
              <a:ext cx="119" cy="53"/>
            </a:xfrm>
            <a:custGeom>
              <a:avLst/>
              <a:gdLst/>
              <a:ahLst/>
              <a:cxnLst>
                <a:cxn ang="0">
                  <a:pos x="109" y="0"/>
                </a:cxn>
                <a:cxn ang="0">
                  <a:pos x="95" y="1"/>
                </a:cxn>
                <a:cxn ang="0">
                  <a:pos x="81" y="2"/>
                </a:cxn>
                <a:cxn ang="0">
                  <a:pos x="67" y="3"/>
                </a:cxn>
                <a:cxn ang="0">
                  <a:pos x="55" y="6"/>
                </a:cxn>
                <a:cxn ang="0">
                  <a:pos x="42" y="10"/>
                </a:cxn>
                <a:cxn ang="0">
                  <a:pos x="32" y="14"/>
                </a:cxn>
                <a:cxn ang="0">
                  <a:pos x="22" y="19"/>
                </a:cxn>
                <a:cxn ang="0">
                  <a:pos x="14" y="25"/>
                </a:cxn>
                <a:cxn ang="0">
                  <a:pos x="9" y="30"/>
                </a:cxn>
                <a:cxn ang="0">
                  <a:pos x="4" y="36"/>
                </a:cxn>
                <a:cxn ang="0">
                  <a:pos x="1" y="43"/>
                </a:cxn>
                <a:cxn ang="0">
                  <a:pos x="0" y="49"/>
                </a:cxn>
                <a:cxn ang="0">
                  <a:pos x="3" y="49"/>
                </a:cxn>
                <a:cxn ang="0">
                  <a:pos x="4" y="43"/>
                </a:cxn>
                <a:cxn ang="0">
                  <a:pos x="7" y="36"/>
                </a:cxn>
                <a:cxn ang="0">
                  <a:pos x="11" y="30"/>
                </a:cxn>
                <a:cxn ang="0">
                  <a:pos x="17" y="25"/>
                </a:cxn>
                <a:cxn ang="0">
                  <a:pos x="25" y="20"/>
                </a:cxn>
                <a:cxn ang="0">
                  <a:pos x="34" y="15"/>
                </a:cxn>
                <a:cxn ang="0">
                  <a:pos x="44" y="11"/>
                </a:cxn>
                <a:cxn ang="0">
                  <a:pos x="56" y="7"/>
                </a:cxn>
                <a:cxn ang="0">
                  <a:pos x="68" y="4"/>
                </a:cxn>
                <a:cxn ang="0">
                  <a:pos x="82" y="3"/>
                </a:cxn>
                <a:cxn ang="0">
                  <a:pos x="95" y="2"/>
                </a:cxn>
                <a:cxn ang="0">
                  <a:pos x="109" y="1"/>
                </a:cxn>
                <a:cxn ang="0">
                  <a:pos x="109" y="0"/>
                </a:cxn>
              </a:cxnLst>
              <a:rect l="0" t="0" r="r" b="b"/>
              <a:pathLst>
                <a:path w="109" h="49">
                  <a:moveTo>
                    <a:pt x="109" y="0"/>
                  </a:moveTo>
                  <a:lnTo>
                    <a:pt x="95" y="1"/>
                  </a:lnTo>
                  <a:lnTo>
                    <a:pt x="81" y="2"/>
                  </a:lnTo>
                  <a:lnTo>
                    <a:pt x="67" y="3"/>
                  </a:lnTo>
                  <a:lnTo>
                    <a:pt x="55" y="6"/>
                  </a:lnTo>
                  <a:lnTo>
                    <a:pt x="42" y="10"/>
                  </a:lnTo>
                  <a:lnTo>
                    <a:pt x="32" y="14"/>
                  </a:lnTo>
                  <a:lnTo>
                    <a:pt x="22" y="19"/>
                  </a:lnTo>
                  <a:lnTo>
                    <a:pt x="14" y="25"/>
                  </a:lnTo>
                  <a:lnTo>
                    <a:pt x="9" y="30"/>
                  </a:lnTo>
                  <a:lnTo>
                    <a:pt x="4" y="36"/>
                  </a:lnTo>
                  <a:lnTo>
                    <a:pt x="1" y="43"/>
                  </a:lnTo>
                  <a:lnTo>
                    <a:pt x="0" y="49"/>
                  </a:lnTo>
                  <a:lnTo>
                    <a:pt x="3" y="49"/>
                  </a:lnTo>
                  <a:lnTo>
                    <a:pt x="4" y="43"/>
                  </a:lnTo>
                  <a:lnTo>
                    <a:pt x="7" y="36"/>
                  </a:lnTo>
                  <a:lnTo>
                    <a:pt x="11" y="30"/>
                  </a:lnTo>
                  <a:lnTo>
                    <a:pt x="17" y="25"/>
                  </a:lnTo>
                  <a:lnTo>
                    <a:pt x="25" y="20"/>
                  </a:lnTo>
                  <a:lnTo>
                    <a:pt x="34" y="15"/>
                  </a:lnTo>
                  <a:lnTo>
                    <a:pt x="44" y="11"/>
                  </a:lnTo>
                  <a:lnTo>
                    <a:pt x="56" y="7"/>
                  </a:lnTo>
                  <a:lnTo>
                    <a:pt x="68" y="4"/>
                  </a:lnTo>
                  <a:lnTo>
                    <a:pt x="82" y="3"/>
                  </a:lnTo>
                  <a:lnTo>
                    <a:pt x="95" y="2"/>
                  </a:lnTo>
                  <a:lnTo>
                    <a:pt x="109" y="1"/>
                  </a:lnTo>
                  <a:lnTo>
                    <a:pt x="109" y="0"/>
                  </a:lnTo>
                  <a:close/>
                </a:path>
              </a:pathLst>
            </a:custGeom>
            <a:solidFill>
              <a:srgbClr val="6F6FB6"/>
            </a:solidFill>
            <a:ln w="9525">
              <a:noFill/>
              <a:round/>
              <a:headEnd/>
              <a:tailEnd/>
            </a:ln>
            <a:effectLst/>
          </p:spPr>
          <p:txBody>
            <a:bodyPr wrap="none" anchor="ctr"/>
            <a:lstStyle/>
            <a:p>
              <a:endParaRPr lang="en-IN"/>
            </a:p>
          </p:txBody>
        </p:sp>
        <p:sp>
          <p:nvSpPr>
            <p:cNvPr id="6505" name="Freeform 2409"/>
            <p:cNvSpPr>
              <a:spLocks noChangeArrowheads="1"/>
            </p:cNvSpPr>
            <p:nvPr/>
          </p:nvSpPr>
          <p:spPr bwMode="auto">
            <a:xfrm>
              <a:off x="2614" y="1560"/>
              <a:ext cx="116" cy="52"/>
            </a:xfrm>
            <a:custGeom>
              <a:avLst/>
              <a:gdLst/>
              <a:ahLst/>
              <a:cxnLst>
                <a:cxn ang="0">
                  <a:pos x="106" y="0"/>
                </a:cxn>
                <a:cxn ang="0">
                  <a:pos x="92" y="1"/>
                </a:cxn>
                <a:cxn ang="0">
                  <a:pos x="79" y="2"/>
                </a:cxn>
                <a:cxn ang="0">
                  <a:pos x="65" y="3"/>
                </a:cxn>
                <a:cxn ang="0">
                  <a:pos x="53" y="6"/>
                </a:cxn>
                <a:cxn ang="0">
                  <a:pos x="41" y="10"/>
                </a:cxn>
                <a:cxn ang="0">
                  <a:pos x="31" y="14"/>
                </a:cxn>
                <a:cxn ang="0">
                  <a:pos x="22" y="19"/>
                </a:cxn>
                <a:cxn ang="0">
                  <a:pos x="14" y="24"/>
                </a:cxn>
                <a:cxn ang="0">
                  <a:pos x="8" y="29"/>
                </a:cxn>
                <a:cxn ang="0">
                  <a:pos x="4" y="35"/>
                </a:cxn>
                <a:cxn ang="0">
                  <a:pos x="1" y="42"/>
                </a:cxn>
                <a:cxn ang="0">
                  <a:pos x="0" y="48"/>
                </a:cxn>
                <a:cxn ang="0">
                  <a:pos x="3" y="48"/>
                </a:cxn>
                <a:cxn ang="0">
                  <a:pos x="4" y="42"/>
                </a:cxn>
                <a:cxn ang="0">
                  <a:pos x="7" y="36"/>
                </a:cxn>
                <a:cxn ang="0">
                  <a:pos x="10" y="30"/>
                </a:cxn>
                <a:cxn ang="0">
                  <a:pos x="16" y="25"/>
                </a:cxn>
                <a:cxn ang="0">
                  <a:pos x="24" y="20"/>
                </a:cxn>
                <a:cxn ang="0">
                  <a:pos x="33" y="15"/>
                </a:cxn>
                <a:cxn ang="0">
                  <a:pos x="43" y="11"/>
                </a:cxn>
                <a:cxn ang="0">
                  <a:pos x="55" y="7"/>
                </a:cxn>
                <a:cxn ang="0">
                  <a:pos x="67" y="5"/>
                </a:cxn>
                <a:cxn ang="0">
                  <a:pos x="79" y="2"/>
                </a:cxn>
                <a:cxn ang="0">
                  <a:pos x="93" y="2"/>
                </a:cxn>
                <a:cxn ang="0">
                  <a:pos x="106" y="2"/>
                </a:cxn>
                <a:cxn ang="0">
                  <a:pos x="106" y="0"/>
                </a:cxn>
              </a:cxnLst>
              <a:rect l="0" t="0" r="r" b="b"/>
              <a:pathLst>
                <a:path w="106" h="48">
                  <a:moveTo>
                    <a:pt x="106" y="0"/>
                  </a:moveTo>
                  <a:lnTo>
                    <a:pt x="92" y="1"/>
                  </a:lnTo>
                  <a:lnTo>
                    <a:pt x="79" y="2"/>
                  </a:lnTo>
                  <a:lnTo>
                    <a:pt x="65" y="3"/>
                  </a:lnTo>
                  <a:lnTo>
                    <a:pt x="53" y="6"/>
                  </a:lnTo>
                  <a:lnTo>
                    <a:pt x="41" y="10"/>
                  </a:lnTo>
                  <a:lnTo>
                    <a:pt x="31" y="14"/>
                  </a:lnTo>
                  <a:lnTo>
                    <a:pt x="22" y="19"/>
                  </a:lnTo>
                  <a:lnTo>
                    <a:pt x="14" y="24"/>
                  </a:lnTo>
                  <a:lnTo>
                    <a:pt x="8" y="29"/>
                  </a:lnTo>
                  <a:lnTo>
                    <a:pt x="4" y="35"/>
                  </a:lnTo>
                  <a:lnTo>
                    <a:pt x="1" y="42"/>
                  </a:lnTo>
                  <a:lnTo>
                    <a:pt x="0" y="48"/>
                  </a:lnTo>
                  <a:lnTo>
                    <a:pt x="3" y="48"/>
                  </a:lnTo>
                  <a:lnTo>
                    <a:pt x="4" y="42"/>
                  </a:lnTo>
                  <a:lnTo>
                    <a:pt x="7" y="36"/>
                  </a:lnTo>
                  <a:lnTo>
                    <a:pt x="10" y="30"/>
                  </a:lnTo>
                  <a:lnTo>
                    <a:pt x="16" y="25"/>
                  </a:lnTo>
                  <a:lnTo>
                    <a:pt x="24" y="20"/>
                  </a:lnTo>
                  <a:lnTo>
                    <a:pt x="33" y="15"/>
                  </a:lnTo>
                  <a:lnTo>
                    <a:pt x="43" y="11"/>
                  </a:lnTo>
                  <a:lnTo>
                    <a:pt x="55" y="7"/>
                  </a:lnTo>
                  <a:lnTo>
                    <a:pt x="67" y="5"/>
                  </a:lnTo>
                  <a:lnTo>
                    <a:pt x="79" y="2"/>
                  </a:lnTo>
                  <a:lnTo>
                    <a:pt x="93" y="2"/>
                  </a:lnTo>
                  <a:lnTo>
                    <a:pt x="106" y="2"/>
                  </a:lnTo>
                  <a:lnTo>
                    <a:pt x="106" y="0"/>
                  </a:lnTo>
                  <a:close/>
                </a:path>
              </a:pathLst>
            </a:custGeom>
            <a:solidFill>
              <a:srgbClr val="6A6AB8"/>
            </a:solidFill>
            <a:ln w="9525">
              <a:noFill/>
              <a:round/>
              <a:headEnd/>
              <a:tailEnd/>
            </a:ln>
            <a:effectLst/>
          </p:spPr>
          <p:txBody>
            <a:bodyPr wrap="none" anchor="ctr"/>
            <a:lstStyle/>
            <a:p>
              <a:endParaRPr lang="en-IN"/>
            </a:p>
          </p:txBody>
        </p:sp>
        <p:sp>
          <p:nvSpPr>
            <p:cNvPr id="6506" name="Freeform 2410"/>
            <p:cNvSpPr>
              <a:spLocks noChangeArrowheads="1"/>
            </p:cNvSpPr>
            <p:nvPr/>
          </p:nvSpPr>
          <p:spPr bwMode="auto">
            <a:xfrm>
              <a:off x="2617" y="1562"/>
              <a:ext cx="113" cy="50"/>
            </a:xfrm>
            <a:custGeom>
              <a:avLst/>
              <a:gdLst/>
              <a:ahLst/>
              <a:cxnLst>
                <a:cxn ang="0">
                  <a:pos x="103" y="0"/>
                </a:cxn>
                <a:cxn ang="0">
                  <a:pos x="90" y="0"/>
                </a:cxn>
                <a:cxn ang="0">
                  <a:pos x="76" y="0"/>
                </a:cxn>
                <a:cxn ang="0">
                  <a:pos x="64" y="3"/>
                </a:cxn>
                <a:cxn ang="0">
                  <a:pos x="52" y="5"/>
                </a:cxn>
                <a:cxn ang="0">
                  <a:pos x="40" y="9"/>
                </a:cxn>
                <a:cxn ang="0">
                  <a:pos x="30" y="13"/>
                </a:cxn>
                <a:cxn ang="0">
                  <a:pos x="21" y="18"/>
                </a:cxn>
                <a:cxn ang="0">
                  <a:pos x="13" y="23"/>
                </a:cxn>
                <a:cxn ang="0">
                  <a:pos x="7" y="28"/>
                </a:cxn>
                <a:cxn ang="0">
                  <a:pos x="4" y="34"/>
                </a:cxn>
                <a:cxn ang="0">
                  <a:pos x="1" y="40"/>
                </a:cxn>
                <a:cxn ang="0">
                  <a:pos x="0" y="46"/>
                </a:cxn>
                <a:cxn ang="0">
                  <a:pos x="3" y="46"/>
                </a:cxn>
                <a:cxn ang="0">
                  <a:pos x="4" y="40"/>
                </a:cxn>
                <a:cxn ang="0">
                  <a:pos x="5" y="34"/>
                </a:cxn>
                <a:cxn ang="0">
                  <a:pos x="10" y="28"/>
                </a:cxn>
                <a:cxn ang="0">
                  <a:pos x="16" y="24"/>
                </a:cxn>
                <a:cxn ang="0">
                  <a:pos x="24" y="19"/>
                </a:cxn>
                <a:cxn ang="0">
                  <a:pos x="32" y="14"/>
                </a:cxn>
                <a:cxn ang="0">
                  <a:pos x="42" y="10"/>
                </a:cxn>
                <a:cxn ang="0">
                  <a:pos x="52" y="6"/>
                </a:cxn>
                <a:cxn ang="0">
                  <a:pos x="65" y="4"/>
                </a:cxn>
                <a:cxn ang="0">
                  <a:pos x="77" y="2"/>
                </a:cxn>
                <a:cxn ang="0">
                  <a:pos x="90" y="1"/>
                </a:cxn>
                <a:cxn ang="0">
                  <a:pos x="103" y="0"/>
                </a:cxn>
                <a:cxn ang="0">
                  <a:pos x="103" y="0"/>
                </a:cxn>
              </a:cxnLst>
              <a:rect l="0" t="0" r="r" b="b"/>
              <a:pathLst>
                <a:path w="103" h="46">
                  <a:moveTo>
                    <a:pt x="103" y="0"/>
                  </a:moveTo>
                  <a:lnTo>
                    <a:pt x="90" y="0"/>
                  </a:lnTo>
                  <a:lnTo>
                    <a:pt x="76" y="0"/>
                  </a:lnTo>
                  <a:lnTo>
                    <a:pt x="64" y="3"/>
                  </a:lnTo>
                  <a:lnTo>
                    <a:pt x="52" y="5"/>
                  </a:lnTo>
                  <a:lnTo>
                    <a:pt x="40" y="9"/>
                  </a:lnTo>
                  <a:lnTo>
                    <a:pt x="30" y="13"/>
                  </a:lnTo>
                  <a:lnTo>
                    <a:pt x="21" y="18"/>
                  </a:lnTo>
                  <a:lnTo>
                    <a:pt x="13" y="23"/>
                  </a:lnTo>
                  <a:lnTo>
                    <a:pt x="7" y="28"/>
                  </a:lnTo>
                  <a:lnTo>
                    <a:pt x="4" y="34"/>
                  </a:lnTo>
                  <a:lnTo>
                    <a:pt x="1" y="40"/>
                  </a:lnTo>
                  <a:lnTo>
                    <a:pt x="0" y="46"/>
                  </a:lnTo>
                  <a:lnTo>
                    <a:pt x="3" y="46"/>
                  </a:lnTo>
                  <a:lnTo>
                    <a:pt x="4" y="40"/>
                  </a:lnTo>
                  <a:lnTo>
                    <a:pt x="5" y="34"/>
                  </a:lnTo>
                  <a:lnTo>
                    <a:pt x="10" y="28"/>
                  </a:lnTo>
                  <a:lnTo>
                    <a:pt x="16" y="24"/>
                  </a:lnTo>
                  <a:lnTo>
                    <a:pt x="24" y="19"/>
                  </a:lnTo>
                  <a:lnTo>
                    <a:pt x="32" y="14"/>
                  </a:lnTo>
                  <a:lnTo>
                    <a:pt x="42" y="10"/>
                  </a:lnTo>
                  <a:lnTo>
                    <a:pt x="52" y="6"/>
                  </a:lnTo>
                  <a:lnTo>
                    <a:pt x="65" y="4"/>
                  </a:lnTo>
                  <a:lnTo>
                    <a:pt x="77" y="2"/>
                  </a:lnTo>
                  <a:lnTo>
                    <a:pt x="90" y="1"/>
                  </a:lnTo>
                  <a:lnTo>
                    <a:pt x="103" y="0"/>
                  </a:lnTo>
                  <a:lnTo>
                    <a:pt x="103" y="0"/>
                  </a:lnTo>
                  <a:close/>
                </a:path>
              </a:pathLst>
            </a:custGeom>
            <a:solidFill>
              <a:srgbClr val="6666BB"/>
            </a:solidFill>
            <a:ln w="9525">
              <a:noFill/>
              <a:round/>
              <a:headEnd/>
              <a:tailEnd/>
            </a:ln>
            <a:effectLst/>
          </p:spPr>
          <p:txBody>
            <a:bodyPr wrap="none" anchor="ctr"/>
            <a:lstStyle/>
            <a:p>
              <a:endParaRPr lang="en-IN"/>
            </a:p>
          </p:txBody>
        </p:sp>
        <p:sp>
          <p:nvSpPr>
            <p:cNvPr id="6507" name="Freeform 2411"/>
            <p:cNvSpPr>
              <a:spLocks noChangeArrowheads="1"/>
            </p:cNvSpPr>
            <p:nvPr/>
          </p:nvSpPr>
          <p:spPr bwMode="auto">
            <a:xfrm>
              <a:off x="2620" y="1562"/>
              <a:ext cx="109" cy="50"/>
            </a:xfrm>
            <a:custGeom>
              <a:avLst/>
              <a:gdLst/>
              <a:ahLst/>
              <a:cxnLst>
                <a:cxn ang="0">
                  <a:pos x="100" y="0"/>
                </a:cxn>
                <a:cxn ang="0">
                  <a:pos x="87" y="1"/>
                </a:cxn>
                <a:cxn ang="0">
                  <a:pos x="74" y="2"/>
                </a:cxn>
                <a:cxn ang="0">
                  <a:pos x="62" y="4"/>
                </a:cxn>
                <a:cxn ang="0">
                  <a:pos x="49" y="6"/>
                </a:cxn>
                <a:cxn ang="0">
                  <a:pos x="39" y="10"/>
                </a:cxn>
                <a:cxn ang="0">
                  <a:pos x="29" y="14"/>
                </a:cxn>
                <a:cxn ang="0">
                  <a:pos x="21" y="19"/>
                </a:cxn>
                <a:cxn ang="0">
                  <a:pos x="13" y="24"/>
                </a:cxn>
                <a:cxn ang="0">
                  <a:pos x="7" y="28"/>
                </a:cxn>
                <a:cxn ang="0">
                  <a:pos x="2" y="34"/>
                </a:cxn>
                <a:cxn ang="0">
                  <a:pos x="1" y="40"/>
                </a:cxn>
                <a:cxn ang="0">
                  <a:pos x="0" y="46"/>
                </a:cxn>
                <a:cxn ang="0">
                  <a:pos x="2" y="46"/>
                </a:cxn>
                <a:cxn ang="0">
                  <a:pos x="3" y="40"/>
                </a:cxn>
                <a:cxn ang="0">
                  <a:pos x="5" y="34"/>
                </a:cxn>
                <a:cxn ang="0">
                  <a:pos x="10" y="29"/>
                </a:cxn>
                <a:cxn ang="0">
                  <a:pos x="16" y="24"/>
                </a:cxn>
                <a:cxn ang="0">
                  <a:pos x="23" y="19"/>
                </a:cxn>
                <a:cxn ang="0">
                  <a:pos x="31" y="15"/>
                </a:cxn>
                <a:cxn ang="0">
                  <a:pos x="41" y="11"/>
                </a:cxn>
                <a:cxn ang="0">
                  <a:pos x="51" y="8"/>
                </a:cxn>
                <a:cxn ang="0">
                  <a:pos x="63" y="5"/>
                </a:cxn>
                <a:cxn ang="0">
                  <a:pos x="75" y="3"/>
                </a:cxn>
                <a:cxn ang="0">
                  <a:pos x="88" y="2"/>
                </a:cxn>
                <a:cxn ang="0">
                  <a:pos x="100" y="2"/>
                </a:cxn>
                <a:cxn ang="0">
                  <a:pos x="100" y="0"/>
                </a:cxn>
              </a:cxnLst>
              <a:rect l="0" t="0" r="r" b="b"/>
              <a:pathLst>
                <a:path w="100" h="46">
                  <a:moveTo>
                    <a:pt x="100" y="0"/>
                  </a:moveTo>
                  <a:lnTo>
                    <a:pt x="87" y="1"/>
                  </a:lnTo>
                  <a:lnTo>
                    <a:pt x="74" y="2"/>
                  </a:lnTo>
                  <a:lnTo>
                    <a:pt x="62" y="4"/>
                  </a:lnTo>
                  <a:lnTo>
                    <a:pt x="49" y="6"/>
                  </a:lnTo>
                  <a:lnTo>
                    <a:pt x="39" y="10"/>
                  </a:lnTo>
                  <a:lnTo>
                    <a:pt x="29" y="14"/>
                  </a:lnTo>
                  <a:lnTo>
                    <a:pt x="21" y="19"/>
                  </a:lnTo>
                  <a:lnTo>
                    <a:pt x="13" y="24"/>
                  </a:lnTo>
                  <a:lnTo>
                    <a:pt x="7" y="28"/>
                  </a:lnTo>
                  <a:lnTo>
                    <a:pt x="2" y="34"/>
                  </a:lnTo>
                  <a:lnTo>
                    <a:pt x="1" y="40"/>
                  </a:lnTo>
                  <a:lnTo>
                    <a:pt x="0" y="46"/>
                  </a:lnTo>
                  <a:lnTo>
                    <a:pt x="2" y="46"/>
                  </a:lnTo>
                  <a:lnTo>
                    <a:pt x="3" y="40"/>
                  </a:lnTo>
                  <a:lnTo>
                    <a:pt x="5" y="34"/>
                  </a:lnTo>
                  <a:lnTo>
                    <a:pt x="10" y="29"/>
                  </a:lnTo>
                  <a:lnTo>
                    <a:pt x="16" y="24"/>
                  </a:lnTo>
                  <a:lnTo>
                    <a:pt x="23" y="19"/>
                  </a:lnTo>
                  <a:lnTo>
                    <a:pt x="31" y="15"/>
                  </a:lnTo>
                  <a:lnTo>
                    <a:pt x="41" y="11"/>
                  </a:lnTo>
                  <a:lnTo>
                    <a:pt x="51" y="8"/>
                  </a:lnTo>
                  <a:lnTo>
                    <a:pt x="63" y="5"/>
                  </a:lnTo>
                  <a:lnTo>
                    <a:pt x="75" y="3"/>
                  </a:lnTo>
                  <a:lnTo>
                    <a:pt x="88" y="2"/>
                  </a:lnTo>
                  <a:lnTo>
                    <a:pt x="100" y="2"/>
                  </a:lnTo>
                  <a:lnTo>
                    <a:pt x="100" y="0"/>
                  </a:lnTo>
                  <a:close/>
                </a:path>
              </a:pathLst>
            </a:custGeom>
            <a:solidFill>
              <a:srgbClr val="6262BE"/>
            </a:solidFill>
            <a:ln w="9525">
              <a:noFill/>
              <a:round/>
              <a:headEnd/>
              <a:tailEnd/>
            </a:ln>
            <a:effectLst/>
          </p:spPr>
          <p:txBody>
            <a:bodyPr wrap="none" anchor="ctr"/>
            <a:lstStyle/>
            <a:p>
              <a:endParaRPr lang="en-IN"/>
            </a:p>
          </p:txBody>
        </p:sp>
        <p:sp>
          <p:nvSpPr>
            <p:cNvPr id="6508" name="Freeform 2412"/>
            <p:cNvSpPr>
              <a:spLocks noChangeArrowheads="1"/>
            </p:cNvSpPr>
            <p:nvPr/>
          </p:nvSpPr>
          <p:spPr bwMode="auto">
            <a:xfrm>
              <a:off x="2623" y="1564"/>
              <a:ext cx="107" cy="48"/>
            </a:xfrm>
            <a:custGeom>
              <a:avLst/>
              <a:gdLst/>
              <a:ahLst/>
              <a:cxnLst>
                <a:cxn ang="0">
                  <a:pos x="98" y="0"/>
                </a:cxn>
                <a:cxn ang="0">
                  <a:pos x="86" y="0"/>
                </a:cxn>
                <a:cxn ang="0">
                  <a:pos x="73" y="1"/>
                </a:cxn>
                <a:cxn ang="0">
                  <a:pos x="61" y="3"/>
                </a:cxn>
                <a:cxn ang="0">
                  <a:pos x="49" y="6"/>
                </a:cxn>
                <a:cxn ang="0">
                  <a:pos x="39" y="9"/>
                </a:cxn>
                <a:cxn ang="0">
                  <a:pos x="29" y="13"/>
                </a:cxn>
                <a:cxn ang="0">
                  <a:pos x="21" y="17"/>
                </a:cxn>
                <a:cxn ang="0">
                  <a:pos x="14" y="22"/>
                </a:cxn>
                <a:cxn ang="0">
                  <a:pos x="8" y="27"/>
                </a:cxn>
                <a:cxn ang="0">
                  <a:pos x="3" y="32"/>
                </a:cxn>
                <a:cxn ang="0">
                  <a:pos x="1" y="38"/>
                </a:cxn>
                <a:cxn ang="0">
                  <a:pos x="0" y="44"/>
                </a:cxn>
                <a:cxn ang="0">
                  <a:pos x="3" y="44"/>
                </a:cxn>
                <a:cxn ang="0">
                  <a:pos x="4" y="38"/>
                </a:cxn>
                <a:cxn ang="0">
                  <a:pos x="6" y="33"/>
                </a:cxn>
                <a:cxn ang="0">
                  <a:pos x="10" y="27"/>
                </a:cxn>
                <a:cxn ang="0">
                  <a:pos x="16" y="22"/>
                </a:cxn>
                <a:cxn ang="0">
                  <a:pos x="23" y="18"/>
                </a:cxn>
                <a:cxn ang="0">
                  <a:pos x="31" y="14"/>
                </a:cxn>
                <a:cxn ang="0">
                  <a:pos x="41" y="10"/>
                </a:cxn>
                <a:cxn ang="0">
                  <a:pos x="50" y="7"/>
                </a:cxn>
                <a:cxn ang="0">
                  <a:pos x="62" y="4"/>
                </a:cxn>
                <a:cxn ang="0">
                  <a:pos x="73" y="2"/>
                </a:cxn>
                <a:cxn ang="0">
                  <a:pos x="86" y="1"/>
                </a:cxn>
                <a:cxn ang="0">
                  <a:pos x="98" y="1"/>
                </a:cxn>
                <a:cxn ang="0">
                  <a:pos x="98" y="0"/>
                </a:cxn>
              </a:cxnLst>
              <a:rect l="0" t="0" r="r" b="b"/>
              <a:pathLst>
                <a:path w="98" h="44">
                  <a:moveTo>
                    <a:pt x="98" y="0"/>
                  </a:moveTo>
                  <a:lnTo>
                    <a:pt x="86" y="0"/>
                  </a:lnTo>
                  <a:lnTo>
                    <a:pt x="73" y="1"/>
                  </a:lnTo>
                  <a:lnTo>
                    <a:pt x="61" y="3"/>
                  </a:lnTo>
                  <a:lnTo>
                    <a:pt x="49" y="6"/>
                  </a:lnTo>
                  <a:lnTo>
                    <a:pt x="39" y="9"/>
                  </a:lnTo>
                  <a:lnTo>
                    <a:pt x="29" y="13"/>
                  </a:lnTo>
                  <a:lnTo>
                    <a:pt x="21" y="17"/>
                  </a:lnTo>
                  <a:lnTo>
                    <a:pt x="14" y="22"/>
                  </a:lnTo>
                  <a:lnTo>
                    <a:pt x="8" y="27"/>
                  </a:lnTo>
                  <a:lnTo>
                    <a:pt x="3" y="32"/>
                  </a:lnTo>
                  <a:lnTo>
                    <a:pt x="1" y="38"/>
                  </a:lnTo>
                  <a:lnTo>
                    <a:pt x="0" y="44"/>
                  </a:lnTo>
                  <a:lnTo>
                    <a:pt x="3" y="44"/>
                  </a:lnTo>
                  <a:lnTo>
                    <a:pt x="4" y="38"/>
                  </a:lnTo>
                  <a:lnTo>
                    <a:pt x="6" y="33"/>
                  </a:lnTo>
                  <a:lnTo>
                    <a:pt x="10" y="27"/>
                  </a:lnTo>
                  <a:lnTo>
                    <a:pt x="16" y="22"/>
                  </a:lnTo>
                  <a:lnTo>
                    <a:pt x="23" y="18"/>
                  </a:lnTo>
                  <a:lnTo>
                    <a:pt x="31" y="14"/>
                  </a:lnTo>
                  <a:lnTo>
                    <a:pt x="41" y="10"/>
                  </a:lnTo>
                  <a:lnTo>
                    <a:pt x="50" y="7"/>
                  </a:lnTo>
                  <a:lnTo>
                    <a:pt x="62" y="4"/>
                  </a:lnTo>
                  <a:lnTo>
                    <a:pt x="73" y="2"/>
                  </a:lnTo>
                  <a:lnTo>
                    <a:pt x="86" y="1"/>
                  </a:lnTo>
                  <a:lnTo>
                    <a:pt x="98" y="1"/>
                  </a:lnTo>
                  <a:lnTo>
                    <a:pt x="98" y="0"/>
                  </a:lnTo>
                  <a:close/>
                </a:path>
              </a:pathLst>
            </a:custGeom>
            <a:solidFill>
              <a:srgbClr val="5D5DC1"/>
            </a:solidFill>
            <a:ln w="9525">
              <a:noFill/>
              <a:round/>
              <a:headEnd/>
              <a:tailEnd/>
            </a:ln>
            <a:effectLst/>
          </p:spPr>
          <p:txBody>
            <a:bodyPr wrap="none" anchor="ctr"/>
            <a:lstStyle/>
            <a:p>
              <a:endParaRPr lang="en-IN"/>
            </a:p>
          </p:txBody>
        </p:sp>
        <p:sp>
          <p:nvSpPr>
            <p:cNvPr id="6509" name="Freeform 2413"/>
            <p:cNvSpPr>
              <a:spLocks noChangeArrowheads="1"/>
            </p:cNvSpPr>
            <p:nvPr/>
          </p:nvSpPr>
          <p:spPr bwMode="auto">
            <a:xfrm>
              <a:off x="2626" y="1565"/>
              <a:ext cx="104" cy="46"/>
            </a:xfrm>
            <a:custGeom>
              <a:avLst/>
              <a:gdLst/>
              <a:ahLst/>
              <a:cxnLst>
                <a:cxn ang="0">
                  <a:pos x="95" y="0"/>
                </a:cxn>
                <a:cxn ang="0">
                  <a:pos x="83" y="0"/>
                </a:cxn>
                <a:cxn ang="0">
                  <a:pos x="70" y="1"/>
                </a:cxn>
                <a:cxn ang="0">
                  <a:pos x="59" y="3"/>
                </a:cxn>
                <a:cxn ang="0">
                  <a:pos x="47" y="6"/>
                </a:cxn>
                <a:cxn ang="0">
                  <a:pos x="38" y="9"/>
                </a:cxn>
                <a:cxn ang="0">
                  <a:pos x="28" y="13"/>
                </a:cxn>
                <a:cxn ang="0">
                  <a:pos x="20" y="17"/>
                </a:cxn>
                <a:cxn ang="0">
                  <a:pos x="13" y="21"/>
                </a:cxn>
                <a:cxn ang="0">
                  <a:pos x="7" y="26"/>
                </a:cxn>
                <a:cxn ang="0">
                  <a:pos x="3" y="32"/>
                </a:cxn>
                <a:cxn ang="0">
                  <a:pos x="1" y="37"/>
                </a:cxn>
                <a:cxn ang="0">
                  <a:pos x="0" y="43"/>
                </a:cxn>
                <a:cxn ang="0">
                  <a:pos x="3" y="43"/>
                </a:cxn>
                <a:cxn ang="0">
                  <a:pos x="4" y="37"/>
                </a:cxn>
                <a:cxn ang="0">
                  <a:pos x="7" y="31"/>
                </a:cxn>
                <a:cxn ang="0">
                  <a:pos x="12" y="25"/>
                </a:cxn>
                <a:cxn ang="0">
                  <a:pos x="18" y="21"/>
                </a:cxn>
                <a:cxn ang="0">
                  <a:pos x="25" y="16"/>
                </a:cxn>
                <a:cxn ang="0">
                  <a:pos x="35" y="12"/>
                </a:cxn>
                <a:cxn ang="0">
                  <a:pos x="45" y="8"/>
                </a:cxn>
                <a:cxn ang="0">
                  <a:pos x="57" y="5"/>
                </a:cxn>
                <a:cxn ang="0">
                  <a:pos x="69" y="3"/>
                </a:cxn>
                <a:cxn ang="0">
                  <a:pos x="82" y="2"/>
                </a:cxn>
                <a:cxn ang="0">
                  <a:pos x="95" y="1"/>
                </a:cxn>
                <a:cxn ang="0">
                  <a:pos x="95" y="0"/>
                </a:cxn>
              </a:cxnLst>
              <a:rect l="0" t="0" r="r" b="b"/>
              <a:pathLst>
                <a:path w="95" h="43">
                  <a:moveTo>
                    <a:pt x="95" y="0"/>
                  </a:moveTo>
                  <a:lnTo>
                    <a:pt x="83" y="0"/>
                  </a:lnTo>
                  <a:lnTo>
                    <a:pt x="70" y="1"/>
                  </a:lnTo>
                  <a:lnTo>
                    <a:pt x="59" y="3"/>
                  </a:lnTo>
                  <a:lnTo>
                    <a:pt x="47" y="6"/>
                  </a:lnTo>
                  <a:lnTo>
                    <a:pt x="38" y="9"/>
                  </a:lnTo>
                  <a:lnTo>
                    <a:pt x="28" y="13"/>
                  </a:lnTo>
                  <a:lnTo>
                    <a:pt x="20" y="17"/>
                  </a:lnTo>
                  <a:lnTo>
                    <a:pt x="13" y="21"/>
                  </a:lnTo>
                  <a:lnTo>
                    <a:pt x="7" y="26"/>
                  </a:lnTo>
                  <a:lnTo>
                    <a:pt x="3" y="32"/>
                  </a:lnTo>
                  <a:lnTo>
                    <a:pt x="1" y="37"/>
                  </a:lnTo>
                  <a:lnTo>
                    <a:pt x="0" y="43"/>
                  </a:lnTo>
                  <a:lnTo>
                    <a:pt x="3" y="43"/>
                  </a:lnTo>
                  <a:lnTo>
                    <a:pt x="4" y="37"/>
                  </a:lnTo>
                  <a:lnTo>
                    <a:pt x="7" y="31"/>
                  </a:lnTo>
                  <a:lnTo>
                    <a:pt x="12" y="25"/>
                  </a:lnTo>
                  <a:lnTo>
                    <a:pt x="18" y="21"/>
                  </a:lnTo>
                  <a:lnTo>
                    <a:pt x="25" y="16"/>
                  </a:lnTo>
                  <a:lnTo>
                    <a:pt x="35" y="12"/>
                  </a:lnTo>
                  <a:lnTo>
                    <a:pt x="45" y="8"/>
                  </a:lnTo>
                  <a:lnTo>
                    <a:pt x="57" y="5"/>
                  </a:lnTo>
                  <a:lnTo>
                    <a:pt x="69" y="3"/>
                  </a:lnTo>
                  <a:lnTo>
                    <a:pt x="82" y="2"/>
                  </a:lnTo>
                  <a:lnTo>
                    <a:pt x="95" y="1"/>
                  </a:lnTo>
                  <a:lnTo>
                    <a:pt x="95" y="0"/>
                  </a:lnTo>
                  <a:close/>
                </a:path>
              </a:pathLst>
            </a:custGeom>
            <a:solidFill>
              <a:srgbClr val="5858C4"/>
            </a:solidFill>
            <a:ln w="9525">
              <a:noFill/>
              <a:round/>
              <a:headEnd/>
              <a:tailEnd/>
            </a:ln>
            <a:effectLst/>
          </p:spPr>
          <p:txBody>
            <a:bodyPr wrap="none" anchor="ctr"/>
            <a:lstStyle/>
            <a:p>
              <a:endParaRPr lang="en-IN"/>
            </a:p>
          </p:txBody>
        </p:sp>
        <p:sp>
          <p:nvSpPr>
            <p:cNvPr id="6510" name="Freeform 2414"/>
            <p:cNvSpPr>
              <a:spLocks noChangeArrowheads="1"/>
            </p:cNvSpPr>
            <p:nvPr/>
          </p:nvSpPr>
          <p:spPr bwMode="auto">
            <a:xfrm>
              <a:off x="2629" y="1566"/>
              <a:ext cx="101" cy="45"/>
            </a:xfrm>
            <a:custGeom>
              <a:avLst/>
              <a:gdLst/>
              <a:ahLst/>
              <a:cxnLst>
                <a:cxn ang="0">
                  <a:pos x="92" y="0"/>
                </a:cxn>
                <a:cxn ang="0">
                  <a:pos x="79" y="1"/>
                </a:cxn>
                <a:cxn ang="0">
                  <a:pos x="66" y="2"/>
                </a:cxn>
                <a:cxn ang="0">
                  <a:pos x="54" y="4"/>
                </a:cxn>
                <a:cxn ang="0">
                  <a:pos x="42" y="7"/>
                </a:cxn>
                <a:cxn ang="0">
                  <a:pos x="32" y="11"/>
                </a:cxn>
                <a:cxn ang="0">
                  <a:pos x="22" y="15"/>
                </a:cxn>
                <a:cxn ang="0">
                  <a:pos x="15" y="20"/>
                </a:cxn>
                <a:cxn ang="0">
                  <a:pos x="9" y="24"/>
                </a:cxn>
                <a:cxn ang="0">
                  <a:pos x="4" y="30"/>
                </a:cxn>
                <a:cxn ang="0">
                  <a:pos x="1" y="36"/>
                </a:cxn>
                <a:cxn ang="0">
                  <a:pos x="0" y="42"/>
                </a:cxn>
                <a:cxn ang="0">
                  <a:pos x="3" y="42"/>
                </a:cxn>
                <a:cxn ang="0">
                  <a:pos x="4" y="36"/>
                </a:cxn>
                <a:cxn ang="0">
                  <a:pos x="7" y="31"/>
                </a:cxn>
                <a:cxn ang="0">
                  <a:pos x="11" y="25"/>
                </a:cxn>
                <a:cxn ang="0">
                  <a:pos x="17" y="20"/>
                </a:cxn>
                <a:cxn ang="0">
                  <a:pos x="25" y="16"/>
                </a:cxn>
                <a:cxn ang="0">
                  <a:pos x="34" y="12"/>
                </a:cxn>
                <a:cxn ang="0">
                  <a:pos x="44" y="8"/>
                </a:cxn>
                <a:cxn ang="0">
                  <a:pos x="55" y="5"/>
                </a:cxn>
                <a:cxn ang="0">
                  <a:pos x="67" y="3"/>
                </a:cxn>
                <a:cxn ang="0">
                  <a:pos x="80" y="2"/>
                </a:cxn>
                <a:cxn ang="0">
                  <a:pos x="92" y="2"/>
                </a:cxn>
                <a:cxn ang="0">
                  <a:pos x="92" y="0"/>
                </a:cxn>
              </a:cxnLst>
              <a:rect l="0" t="0" r="r" b="b"/>
              <a:pathLst>
                <a:path w="92" h="42">
                  <a:moveTo>
                    <a:pt x="92" y="0"/>
                  </a:moveTo>
                  <a:lnTo>
                    <a:pt x="79" y="1"/>
                  </a:lnTo>
                  <a:lnTo>
                    <a:pt x="66" y="2"/>
                  </a:lnTo>
                  <a:lnTo>
                    <a:pt x="54" y="4"/>
                  </a:lnTo>
                  <a:lnTo>
                    <a:pt x="42" y="7"/>
                  </a:lnTo>
                  <a:lnTo>
                    <a:pt x="32" y="11"/>
                  </a:lnTo>
                  <a:lnTo>
                    <a:pt x="22" y="15"/>
                  </a:lnTo>
                  <a:lnTo>
                    <a:pt x="15" y="20"/>
                  </a:lnTo>
                  <a:lnTo>
                    <a:pt x="9" y="24"/>
                  </a:lnTo>
                  <a:lnTo>
                    <a:pt x="4" y="30"/>
                  </a:lnTo>
                  <a:lnTo>
                    <a:pt x="1" y="36"/>
                  </a:lnTo>
                  <a:lnTo>
                    <a:pt x="0" y="42"/>
                  </a:lnTo>
                  <a:lnTo>
                    <a:pt x="3" y="42"/>
                  </a:lnTo>
                  <a:lnTo>
                    <a:pt x="4" y="36"/>
                  </a:lnTo>
                  <a:lnTo>
                    <a:pt x="7" y="31"/>
                  </a:lnTo>
                  <a:lnTo>
                    <a:pt x="11" y="25"/>
                  </a:lnTo>
                  <a:lnTo>
                    <a:pt x="17" y="20"/>
                  </a:lnTo>
                  <a:lnTo>
                    <a:pt x="25" y="16"/>
                  </a:lnTo>
                  <a:lnTo>
                    <a:pt x="34" y="12"/>
                  </a:lnTo>
                  <a:lnTo>
                    <a:pt x="44" y="8"/>
                  </a:lnTo>
                  <a:lnTo>
                    <a:pt x="55" y="5"/>
                  </a:lnTo>
                  <a:lnTo>
                    <a:pt x="67" y="3"/>
                  </a:lnTo>
                  <a:lnTo>
                    <a:pt x="80" y="2"/>
                  </a:lnTo>
                  <a:lnTo>
                    <a:pt x="92" y="2"/>
                  </a:lnTo>
                  <a:lnTo>
                    <a:pt x="92" y="0"/>
                  </a:lnTo>
                  <a:close/>
                </a:path>
              </a:pathLst>
            </a:custGeom>
            <a:solidFill>
              <a:srgbClr val="5353C8"/>
            </a:solidFill>
            <a:ln w="9525">
              <a:noFill/>
              <a:round/>
              <a:headEnd/>
              <a:tailEnd/>
            </a:ln>
            <a:effectLst/>
          </p:spPr>
          <p:txBody>
            <a:bodyPr wrap="none" anchor="ctr"/>
            <a:lstStyle/>
            <a:p>
              <a:endParaRPr lang="en-IN"/>
            </a:p>
          </p:txBody>
        </p:sp>
        <p:sp>
          <p:nvSpPr>
            <p:cNvPr id="6511" name="Freeform 2415"/>
            <p:cNvSpPr>
              <a:spLocks noChangeArrowheads="1"/>
            </p:cNvSpPr>
            <p:nvPr/>
          </p:nvSpPr>
          <p:spPr bwMode="auto">
            <a:xfrm>
              <a:off x="2632" y="1569"/>
              <a:ext cx="97" cy="43"/>
            </a:xfrm>
            <a:custGeom>
              <a:avLst/>
              <a:gdLst/>
              <a:ahLst/>
              <a:cxnLst>
                <a:cxn ang="0">
                  <a:pos x="89" y="0"/>
                </a:cxn>
                <a:cxn ang="0">
                  <a:pos x="77" y="0"/>
                </a:cxn>
                <a:cxn ang="0">
                  <a:pos x="64" y="1"/>
                </a:cxn>
                <a:cxn ang="0">
                  <a:pos x="52" y="3"/>
                </a:cxn>
                <a:cxn ang="0">
                  <a:pos x="41" y="6"/>
                </a:cxn>
                <a:cxn ang="0">
                  <a:pos x="31" y="10"/>
                </a:cxn>
                <a:cxn ang="0">
                  <a:pos x="22" y="14"/>
                </a:cxn>
                <a:cxn ang="0">
                  <a:pos x="14" y="18"/>
                </a:cxn>
                <a:cxn ang="0">
                  <a:pos x="8" y="23"/>
                </a:cxn>
                <a:cxn ang="0">
                  <a:pos x="4" y="29"/>
                </a:cxn>
                <a:cxn ang="0">
                  <a:pos x="1" y="34"/>
                </a:cxn>
                <a:cxn ang="0">
                  <a:pos x="0" y="40"/>
                </a:cxn>
                <a:cxn ang="0">
                  <a:pos x="3" y="40"/>
                </a:cxn>
                <a:cxn ang="0">
                  <a:pos x="4" y="35"/>
                </a:cxn>
                <a:cxn ang="0">
                  <a:pos x="7" y="29"/>
                </a:cxn>
                <a:cxn ang="0">
                  <a:pos x="11" y="24"/>
                </a:cxn>
                <a:cxn ang="0">
                  <a:pos x="16" y="18"/>
                </a:cxn>
                <a:cxn ang="0">
                  <a:pos x="24" y="15"/>
                </a:cxn>
                <a:cxn ang="0">
                  <a:pos x="33" y="11"/>
                </a:cxn>
                <a:cxn ang="0">
                  <a:pos x="42" y="7"/>
                </a:cxn>
                <a:cxn ang="0">
                  <a:pos x="54" y="5"/>
                </a:cxn>
                <a:cxn ang="0">
                  <a:pos x="65" y="3"/>
                </a:cxn>
                <a:cxn ang="0">
                  <a:pos x="77" y="1"/>
                </a:cxn>
                <a:cxn ang="0">
                  <a:pos x="89" y="1"/>
                </a:cxn>
                <a:cxn ang="0">
                  <a:pos x="89" y="0"/>
                </a:cxn>
              </a:cxnLst>
              <a:rect l="0" t="0" r="r" b="b"/>
              <a:pathLst>
                <a:path w="89" h="40">
                  <a:moveTo>
                    <a:pt x="89" y="0"/>
                  </a:moveTo>
                  <a:lnTo>
                    <a:pt x="77" y="0"/>
                  </a:lnTo>
                  <a:lnTo>
                    <a:pt x="64" y="1"/>
                  </a:lnTo>
                  <a:lnTo>
                    <a:pt x="52" y="3"/>
                  </a:lnTo>
                  <a:lnTo>
                    <a:pt x="41" y="6"/>
                  </a:lnTo>
                  <a:lnTo>
                    <a:pt x="31" y="10"/>
                  </a:lnTo>
                  <a:lnTo>
                    <a:pt x="22" y="14"/>
                  </a:lnTo>
                  <a:lnTo>
                    <a:pt x="14" y="18"/>
                  </a:lnTo>
                  <a:lnTo>
                    <a:pt x="8" y="23"/>
                  </a:lnTo>
                  <a:lnTo>
                    <a:pt x="4" y="29"/>
                  </a:lnTo>
                  <a:lnTo>
                    <a:pt x="1" y="34"/>
                  </a:lnTo>
                  <a:lnTo>
                    <a:pt x="0" y="40"/>
                  </a:lnTo>
                  <a:lnTo>
                    <a:pt x="3" y="40"/>
                  </a:lnTo>
                  <a:lnTo>
                    <a:pt x="4" y="35"/>
                  </a:lnTo>
                  <a:lnTo>
                    <a:pt x="7" y="29"/>
                  </a:lnTo>
                  <a:lnTo>
                    <a:pt x="11" y="24"/>
                  </a:lnTo>
                  <a:lnTo>
                    <a:pt x="16" y="18"/>
                  </a:lnTo>
                  <a:lnTo>
                    <a:pt x="24" y="15"/>
                  </a:lnTo>
                  <a:lnTo>
                    <a:pt x="33" y="11"/>
                  </a:lnTo>
                  <a:lnTo>
                    <a:pt x="42" y="7"/>
                  </a:lnTo>
                  <a:lnTo>
                    <a:pt x="54" y="5"/>
                  </a:lnTo>
                  <a:lnTo>
                    <a:pt x="65" y="3"/>
                  </a:lnTo>
                  <a:lnTo>
                    <a:pt x="77" y="1"/>
                  </a:lnTo>
                  <a:lnTo>
                    <a:pt x="89" y="1"/>
                  </a:lnTo>
                  <a:lnTo>
                    <a:pt x="89" y="0"/>
                  </a:lnTo>
                  <a:close/>
                </a:path>
              </a:pathLst>
            </a:custGeom>
            <a:solidFill>
              <a:srgbClr val="4E4ECB"/>
            </a:solidFill>
            <a:ln w="9525">
              <a:noFill/>
              <a:round/>
              <a:headEnd/>
              <a:tailEnd/>
            </a:ln>
            <a:effectLst/>
          </p:spPr>
          <p:txBody>
            <a:bodyPr wrap="none" anchor="ctr"/>
            <a:lstStyle/>
            <a:p>
              <a:endParaRPr lang="en-IN"/>
            </a:p>
          </p:txBody>
        </p:sp>
        <p:sp>
          <p:nvSpPr>
            <p:cNvPr id="6512" name="Freeform 2416"/>
            <p:cNvSpPr>
              <a:spLocks noChangeArrowheads="1"/>
            </p:cNvSpPr>
            <p:nvPr/>
          </p:nvSpPr>
          <p:spPr bwMode="auto">
            <a:xfrm>
              <a:off x="2636" y="1569"/>
              <a:ext cx="94" cy="42"/>
            </a:xfrm>
            <a:custGeom>
              <a:avLst/>
              <a:gdLst/>
              <a:ahLst/>
              <a:cxnLst>
                <a:cxn ang="0">
                  <a:pos x="86" y="0"/>
                </a:cxn>
                <a:cxn ang="0">
                  <a:pos x="74" y="0"/>
                </a:cxn>
                <a:cxn ang="0">
                  <a:pos x="62" y="2"/>
                </a:cxn>
                <a:cxn ang="0">
                  <a:pos x="51" y="4"/>
                </a:cxn>
                <a:cxn ang="0">
                  <a:pos x="39" y="6"/>
                </a:cxn>
                <a:cxn ang="0">
                  <a:pos x="30" y="10"/>
                </a:cxn>
                <a:cxn ang="0">
                  <a:pos x="21" y="14"/>
                </a:cxn>
                <a:cxn ang="0">
                  <a:pos x="13" y="17"/>
                </a:cxn>
                <a:cxn ang="0">
                  <a:pos x="8" y="23"/>
                </a:cxn>
                <a:cxn ang="0">
                  <a:pos x="4" y="28"/>
                </a:cxn>
                <a:cxn ang="0">
                  <a:pos x="1" y="34"/>
                </a:cxn>
                <a:cxn ang="0">
                  <a:pos x="0" y="39"/>
                </a:cxn>
                <a:cxn ang="0">
                  <a:pos x="3" y="39"/>
                </a:cxn>
                <a:cxn ang="0">
                  <a:pos x="4" y="34"/>
                </a:cxn>
                <a:cxn ang="0">
                  <a:pos x="6" y="28"/>
                </a:cxn>
                <a:cxn ang="0">
                  <a:pos x="11" y="23"/>
                </a:cxn>
                <a:cxn ang="0">
                  <a:pos x="16" y="18"/>
                </a:cxn>
                <a:cxn ang="0">
                  <a:pos x="23" y="15"/>
                </a:cxn>
                <a:cxn ang="0">
                  <a:pos x="32" y="11"/>
                </a:cxn>
                <a:cxn ang="0">
                  <a:pos x="41" y="7"/>
                </a:cxn>
                <a:cxn ang="0">
                  <a:pos x="52" y="5"/>
                </a:cxn>
                <a:cxn ang="0">
                  <a:pos x="62" y="3"/>
                </a:cxn>
                <a:cxn ang="0">
                  <a:pos x="75" y="2"/>
                </a:cxn>
                <a:cxn ang="0">
                  <a:pos x="86" y="1"/>
                </a:cxn>
                <a:cxn ang="0">
                  <a:pos x="86" y="0"/>
                </a:cxn>
              </a:cxnLst>
              <a:rect l="0" t="0" r="r" b="b"/>
              <a:pathLst>
                <a:path w="86" h="39">
                  <a:moveTo>
                    <a:pt x="86" y="0"/>
                  </a:moveTo>
                  <a:lnTo>
                    <a:pt x="74" y="0"/>
                  </a:lnTo>
                  <a:lnTo>
                    <a:pt x="62" y="2"/>
                  </a:lnTo>
                  <a:lnTo>
                    <a:pt x="51" y="4"/>
                  </a:lnTo>
                  <a:lnTo>
                    <a:pt x="39" y="6"/>
                  </a:lnTo>
                  <a:lnTo>
                    <a:pt x="30" y="10"/>
                  </a:lnTo>
                  <a:lnTo>
                    <a:pt x="21" y="14"/>
                  </a:lnTo>
                  <a:lnTo>
                    <a:pt x="13" y="17"/>
                  </a:lnTo>
                  <a:lnTo>
                    <a:pt x="8" y="23"/>
                  </a:lnTo>
                  <a:lnTo>
                    <a:pt x="4" y="28"/>
                  </a:lnTo>
                  <a:lnTo>
                    <a:pt x="1" y="34"/>
                  </a:lnTo>
                  <a:lnTo>
                    <a:pt x="0" y="39"/>
                  </a:lnTo>
                  <a:lnTo>
                    <a:pt x="3" y="39"/>
                  </a:lnTo>
                  <a:lnTo>
                    <a:pt x="4" y="34"/>
                  </a:lnTo>
                  <a:lnTo>
                    <a:pt x="6" y="28"/>
                  </a:lnTo>
                  <a:lnTo>
                    <a:pt x="11" y="23"/>
                  </a:lnTo>
                  <a:lnTo>
                    <a:pt x="16" y="18"/>
                  </a:lnTo>
                  <a:lnTo>
                    <a:pt x="23" y="15"/>
                  </a:lnTo>
                  <a:lnTo>
                    <a:pt x="32" y="11"/>
                  </a:lnTo>
                  <a:lnTo>
                    <a:pt x="41" y="7"/>
                  </a:lnTo>
                  <a:lnTo>
                    <a:pt x="52" y="5"/>
                  </a:lnTo>
                  <a:lnTo>
                    <a:pt x="62" y="3"/>
                  </a:lnTo>
                  <a:lnTo>
                    <a:pt x="75" y="2"/>
                  </a:lnTo>
                  <a:lnTo>
                    <a:pt x="86" y="1"/>
                  </a:lnTo>
                  <a:lnTo>
                    <a:pt x="86" y="0"/>
                  </a:lnTo>
                  <a:close/>
                </a:path>
              </a:pathLst>
            </a:custGeom>
            <a:solidFill>
              <a:srgbClr val="4949CF"/>
            </a:solidFill>
            <a:ln w="9525">
              <a:noFill/>
              <a:round/>
              <a:headEnd/>
              <a:tailEnd/>
            </a:ln>
            <a:effectLst/>
          </p:spPr>
          <p:txBody>
            <a:bodyPr wrap="none" anchor="ctr"/>
            <a:lstStyle/>
            <a:p>
              <a:endParaRPr lang="en-IN"/>
            </a:p>
          </p:txBody>
        </p:sp>
        <p:sp>
          <p:nvSpPr>
            <p:cNvPr id="6513" name="Freeform 2417"/>
            <p:cNvSpPr>
              <a:spLocks noChangeArrowheads="1"/>
            </p:cNvSpPr>
            <p:nvPr/>
          </p:nvSpPr>
          <p:spPr bwMode="auto">
            <a:xfrm>
              <a:off x="2639" y="1571"/>
              <a:ext cx="91" cy="41"/>
            </a:xfrm>
            <a:custGeom>
              <a:avLst/>
              <a:gdLst/>
              <a:ahLst/>
              <a:cxnLst>
                <a:cxn ang="0">
                  <a:pos x="83" y="0"/>
                </a:cxn>
                <a:cxn ang="0">
                  <a:pos x="72" y="1"/>
                </a:cxn>
                <a:cxn ang="0">
                  <a:pos x="59" y="2"/>
                </a:cxn>
                <a:cxn ang="0">
                  <a:pos x="49" y="4"/>
                </a:cxn>
                <a:cxn ang="0">
                  <a:pos x="38" y="6"/>
                </a:cxn>
                <a:cxn ang="0">
                  <a:pos x="29" y="10"/>
                </a:cxn>
                <a:cxn ang="0">
                  <a:pos x="20" y="14"/>
                </a:cxn>
                <a:cxn ang="0">
                  <a:pos x="13" y="17"/>
                </a:cxn>
                <a:cxn ang="0">
                  <a:pos x="8" y="22"/>
                </a:cxn>
                <a:cxn ang="0">
                  <a:pos x="3" y="27"/>
                </a:cxn>
                <a:cxn ang="0">
                  <a:pos x="1" y="33"/>
                </a:cxn>
                <a:cxn ang="0">
                  <a:pos x="0" y="38"/>
                </a:cxn>
                <a:cxn ang="0">
                  <a:pos x="3" y="38"/>
                </a:cxn>
                <a:cxn ang="0">
                  <a:pos x="4" y="33"/>
                </a:cxn>
                <a:cxn ang="0">
                  <a:pos x="6" y="28"/>
                </a:cxn>
                <a:cxn ang="0">
                  <a:pos x="9" y="23"/>
                </a:cxn>
                <a:cxn ang="0">
                  <a:pos x="15" y="18"/>
                </a:cxn>
                <a:cxn ang="0">
                  <a:pos x="22" y="15"/>
                </a:cxn>
                <a:cxn ang="0">
                  <a:pos x="31" y="11"/>
                </a:cxn>
                <a:cxn ang="0">
                  <a:pos x="39" y="8"/>
                </a:cxn>
                <a:cxn ang="0">
                  <a:pos x="50" y="5"/>
                </a:cxn>
                <a:cxn ang="0">
                  <a:pos x="60" y="3"/>
                </a:cxn>
                <a:cxn ang="0">
                  <a:pos x="72" y="2"/>
                </a:cxn>
                <a:cxn ang="0">
                  <a:pos x="83" y="2"/>
                </a:cxn>
                <a:cxn ang="0">
                  <a:pos x="83" y="0"/>
                </a:cxn>
              </a:cxnLst>
              <a:rect l="0" t="0" r="r" b="b"/>
              <a:pathLst>
                <a:path w="83" h="38">
                  <a:moveTo>
                    <a:pt x="83" y="0"/>
                  </a:moveTo>
                  <a:lnTo>
                    <a:pt x="72" y="1"/>
                  </a:lnTo>
                  <a:lnTo>
                    <a:pt x="59" y="2"/>
                  </a:lnTo>
                  <a:lnTo>
                    <a:pt x="49" y="4"/>
                  </a:lnTo>
                  <a:lnTo>
                    <a:pt x="38" y="6"/>
                  </a:lnTo>
                  <a:lnTo>
                    <a:pt x="29" y="10"/>
                  </a:lnTo>
                  <a:lnTo>
                    <a:pt x="20" y="14"/>
                  </a:lnTo>
                  <a:lnTo>
                    <a:pt x="13" y="17"/>
                  </a:lnTo>
                  <a:lnTo>
                    <a:pt x="8" y="22"/>
                  </a:lnTo>
                  <a:lnTo>
                    <a:pt x="3" y="27"/>
                  </a:lnTo>
                  <a:lnTo>
                    <a:pt x="1" y="33"/>
                  </a:lnTo>
                  <a:lnTo>
                    <a:pt x="0" y="38"/>
                  </a:lnTo>
                  <a:lnTo>
                    <a:pt x="3" y="38"/>
                  </a:lnTo>
                  <a:lnTo>
                    <a:pt x="4" y="33"/>
                  </a:lnTo>
                  <a:lnTo>
                    <a:pt x="6" y="28"/>
                  </a:lnTo>
                  <a:lnTo>
                    <a:pt x="9" y="23"/>
                  </a:lnTo>
                  <a:lnTo>
                    <a:pt x="15" y="18"/>
                  </a:lnTo>
                  <a:lnTo>
                    <a:pt x="22" y="15"/>
                  </a:lnTo>
                  <a:lnTo>
                    <a:pt x="31" y="11"/>
                  </a:lnTo>
                  <a:lnTo>
                    <a:pt x="39" y="8"/>
                  </a:lnTo>
                  <a:lnTo>
                    <a:pt x="50" y="5"/>
                  </a:lnTo>
                  <a:lnTo>
                    <a:pt x="60" y="3"/>
                  </a:lnTo>
                  <a:lnTo>
                    <a:pt x="72" y="2"/>
                  </a:lnTo>
                  <a:lnTo>
                    <a:pt x="83" y="2"/>
                  </a:lnTo>
                  <a:lnTo>
                    <a:pt x="83" y="0"/>
                  </a:lnTo>
                  <a:close/>
                </a:path>
              </a:pathLst>
            </a:custGeom>
            <a:solidFill>
              <a:srgbClr val="4343D2"/>
            </a:solidFill>
            <a:ln w="9525">
              <a:noFill/>
              <a:round/>
              <a:headEnd/>
              <a:tailEnd/>
            </a:ln>
            <a:effectLst/>
          </p:spPr>
          <p:txBody>
            <a:bodyPr wrap="none" anchor="ctr"/>
            <a:lstStyle/>
            <a:p>
              <a:endParaRPr lang="en-IN"/>
            </a:p>
          </p:txBody>
        </p:sp>
        <p:sp>
          <p:nvSpPr>
            <p:cNvPr id="6514" name="Freeform 2418"/>
            <p:cNvSpPr>
              <a:spLocks noChangeArrowheads="1"/>
            </p:cNvSpPr>
            <p:nvPr/>
          </p:nvSpPr>
          <p:spPr bwMode="auto">
            <a:xfrm>
              <a:off x="2642" y="1573"/>
              <a:ext cx="87" cy="38"/>
            </a:xfrm>
            <a:custGeom>
              <a:avLst/>
              <a:gdLst/>
              <a:ahLst/>
              <a:cxnLst>
                <a:cxn ang="0">
                  <a:pos x="80" y="0"/>
                </a:cxn>
                <a:cxn ang="0">
                  <a:pos x="69" y="0"/>
                </a:cxn>
                <a:cxn ang="0">
                  <a:pos x="57" y="1"/>
                </a:cxn>
                <a:cxn ang="0">
                  <a:pos x="47" y="3"/>
                </a:cxn>
                <a:cxn ang="0">
                  <a:pos x="36" y="6"/>
                </a:cxn>
                <a:cxn ang="0">
                  <a:pos x="28" y="9"/>
                </a:cxn>
                <a:cxn ang="0">
                  <a:pos x="19" y="13"/>
                </a:cxn>
                <a:cxn ang="0">
                  <a:pos x="12" y="16"/>
                </a:cxn>
                <a:cxn ang="0">
                  <a:pos x="6" y="21"/>
                </a:cxn>
                <a:cxn ang="0">
                  <a:pos x="3" y="26"/>
                </a:cxn>
                <a:cxn ang="0">
                  <a:pos x="1" y="31"/>
                </a:cxn>
                <a:cxn ang="0">
                  <a:pos x="0" y="36"/>
                </a:cxn>
                <a:cxn ang="0">
                  <a:pos x="3" y="36"/>
                </a:cxn>
                <a:cxn ang="0">
                  <a:pos x="4" y="31"/>
                </a:cxn>
                <a:cxn ang="0">
                  <a:pos x="6" y="25"/>
                </a:cxn>
                <a:cxn ang="0">
                  <a:pos x="11" y="20"/>
                </a:cxn>
                <a:cxn ang="0">
                  <a:pos x="17" y="15"/>
                </a:cxn>
                <a:cxn ang="0">
                  <a:pos x="26" y="12"/>
                </a:cxn>
                <a:cxn ang="0">
                  <a:pos x="34" y="8"/>
                </a:cxn>
                <a:cxn ang="0">
                  <a:pos x="45" y="5"/>
                </a:cxn>
                <a:cxn ang="0">
                  <a:pos x="56" y="3"/>
                </a:cxn>
                <a:cxn ang="0">
                  <a:pos x="68" y="1"/>
                </a:cxn>
                <a:cxn ang="0">
                  <a:pos x="80" y="1"/>
                </a:cxn>
                <a:cxn ang="0">
                  <a:pos x="80" y="0"/>
                </a:cxn>
              </a:cxnLst>
              <a:rect l="0" t="0" r="r" b="b"/>
              <a:pathLst>
                <a:path w="80" h="36">
                  <a:moveTo>
                    <a:pt x="80" y="0"/>
                  </a:moveTo>
                  <a:lnTo>
                    <a:pt x="69" y="0"/>
                  </a:lnTo>
                  <a:lnTo>
                    <a:pt x="57" y="1"/>
                  </a:lnTo>
                  <a:lnTo>
                    <a:pt x="47" y="3"/>
                  </a:lnTo>
                  <a:lnTo>
                    <a:pt x="36" y="6"/>
                  </a:lnTo>
                  <a:lnTo>
                    <a:pt x="28" y="9"/>
                  </a:lnTo>
                  <a:lnTo>
                    <a:pt x="19" y="13"/>
                  </a:lnTo>
                  <a:lnTo>
                    <a:pt x="12" y="16"/>
                  </a:lnTo>
                  <a:lnTo>
                    <a:pt x="6" y="21"/>
                  </a:lnTo>
                  <a:lnTo>
                    <a:pt x="3" y="26"/>
                  </a:lnTo>
                  <a:lnTo>
                    <a:pt x="1" y="31"/>
                  </a:lnTo>
                  <a:lnTo>
                    <a:pt x="0" y="36"/>
                  </a:lnTo>
                  <a:lnTo>
                    <a:pt x="3" y="36"/>
                  </a:lnTo>
                  <a:lnTo>
                    <a:pt x="4" y="31"/>
                  </a:lnTo>
                  <a:lnTo>
                    <a:pt x="6" y="25"/>
                  </a:lnTo>
                  <a:lnTo>
                    <a:pt x="11" y="20"/>
                  </a:lnTo>
                  <a:lnTo>
                    <a:pt x="17" y="15"/>
                  </a:lnTo>
                  <a:lnTo>
                    <a:pt x="26" y="12"/>
                  </a:lnTo>
                  <a:lnTo>
                    <a:pt x="34" y="8"/>
                  </a:lnTo>
                  <a:lnTo>
                    <a:pt x="45" y="5"/>
                  </a:lnTo>
                  <a:lnTo>
                    <a:pt x="56" y="3"/>
                  </a:lnTo>
                  <a:lnTo>
                    <a:pt x="68" y="1"/>
                  </a:lnTo>
                  <a:lnTo>
                    <a:pt x="80" y="1"/>
                  </a:lnTo>
                  <a:lnTo>
                    <a:pt x="80" y="0"/>
                  </a:lnTo>
                  <a:close/>
                </a:path>
              </a:pathLst>
            </a:custGeom>
            <a:solidFill>
              <a:srgbClr val="3D3DD6"/>
            </a:solidFill>
            <a:ln w="9525">
              <a:noFill/>
              <a:round/>
              <a:headEnd/>
              <a:tailEnd/>
            </a:ln>
            <a:effectLst/>
          </p:spPr>
          <p:txBody>
            <a:bodyPr wrap="none" anchor="ctr"/>
            <a:lstStyle/>
            <a:p>
              <a:endParaRPr lang="en-IN"/>
            </a:p>
          </p:txBody>
        </p:sp>
        <p:sp>
          <p:nvSpPr>
            <p:cNvPr id="6515" name="Freeform 2419"/>
            <p:cNvSpPr>
              <a:spLocks noChangeArrowheads="1"/>
            </p:cNvSpPr>
            <p:nvPr/>
          </p:nvSpPr>
          <p:spPr bwMode="auto">
            <a:xfrm>
              <a:off x="2646" y="1574"/>
              <a:ext cx="84" cy="38"/>
            </a:xfrm>
            <a:custGeom>
              <a:avLst/>
              <a:gdLst/>
              <a:ahLst/>
              <a:cxnLst>
                <a:cxn ang="0">
                  <a:pos x="77" y="0"/>
                </a:cxn>
                <a:cxn ang="0">
                  <a:pos x="65" y="0"/>
                </a:cxn>
                <a:cxn ang="0">
                  <a:pos x="53" y="2"/>
                </a:cxn>
                <a:cxn ang="0">
                  <a:pos x="42" y="4"/>
                </a:cxn>
                <a:cxn ang="0">
                  <a:pos x="31" y="7"/>
                </a:cxn>
                <a:cxn ang="0">
                  <a:pos x="23" y="11"/>
                </a:cxn>
                <a:cxn ang="0">
                  <a:pos x="14" y="14"/>
                </a:cxn>
                <a:cxn ang="0">
                  <a:pos x="8" y="19"/>
                </a:cxn>
                <a:cxn ang="0">
                  <a:pos x="3" y="24"/>
                </a:cxn>
                <a:cxn ang="0">
                  <a:pos x="1" y="30"/>
                </a:cxn>
                <a:cxn ang="0">
                  <a:pos x="0" y="35"/>
                </a:cxn>
                <a:cxn ang="0">
                  <a:pos x="2" y="35"/>
                </a:cxn>
                <a:cxn ang="0">
                  <a:pos x="3" y="30"/>
                </a:cxn>
                <a:cxn ang="0">
                  <a:pos x="6" y="24"/>
                </a:cxn>
                <a:cxn ang="0">
                  <a:pos x="10" y="19"/>
                </a:cxn>
                <a:cxn ang="0">
                  <a:pos x="17" y="15"/>
                </a:cxn>
                <a:cxn ang="0">
                  <a:pos x="25" y="12"/>
                </a:cxn>
                <a:cxn ang="0">
                  <a:pos x="33" y="8"/>
                </a:cxn>
                <a:cxn ang="0">
                  <a:pos x="43" y="5"/>
                </a:cxn>
                <a:cxn ang="0">
                  <a:pos x="54" y="3"/>
                </a:cxn>
                <a:cxn ang="0">
                  <a:pos x="66" y="2"/>
                </a:cxn>
                <a:cxn ang="0">
                  <a:pos x="77" y="1"/>
                </a:cxn>
                <a:cxn ang="0">
                  <a:pos x="77" y="0"/>
                </a:cxn>
              </a:cxnLst>
              <a:rect l="0" t="0" r="r" b="b"/>
              <a:pathLst>
                <a:path w="77" h="35">
                  <a:moveTo>
                    <a:pt x="77" y="0"/>
                  </a:moveTo>
                  <a:lnTo>
                    <a:pt x="65" y="0"/>
                  </a:lnTo>
                  <a:lnTo>
                    <a:pt x="53" y="2"/>
                  </a:lnTo>
                  <a:lnTo>
                    <a:pt x="42" y="4"/>
                  </a:lnTo>
                  <a:lnTo>
                    <a:pt x="31" y="7"/>
                  </a:lnTo>
                  <a:lnTo>
                    <a:pt x="23" y="11"/>
                  </a:lnTo>
                  <a:lnTo>
                    <a:pt x="14" y="14"/>
                  </a:lnTo>
                  <a:lnTo>
                    <a:pt x="8" y="19"/>
                  </a:lnTo>
                  <a:lnTo>
                    <a:pt x="3" y="24"/>
                  </a:lnTo>
                  <a:lnTo>
                    <a:pt x="1" y="30"/>
                  </a:lnTo>
                  <a:lnTo>
                    <a:pt x="0" y="35"/>
                  </a:lnTo>
                  <a:lnTo>
                    <a:pt x="2" y="35"/>
                  </a:lnTo>
                  <a:lnTo>
                    <a:pt x="3" y="30"/>
                  </a:lnTo>
                  <a:lnTo>
                    <a:pt x="6" y="24"/>
                  </a:lnTo>
                  <a:lnTo>
                    <a:pt x="10" y="19"/>
                  </a:lnTo>
                  <a:lnTo>
                    <a:pt x="17" y="15"/>
                  </a:lnTo>
                  <a:lnTo>
                    <a:pt x="25" y="12"/>
                  </a:lnTo>
                  <a:lnTo>
                    <a:pt x="33" y="8"/>
                  </a:lnTo>
                  <a:lnTo>
                    <a:pt x="43" y="5"/>
                  </a:lnTo>
                  <a:lnTo>
                    <a:pt x="54" y="3"/>
                  </a:lnTo>
                  <a:lnTo>
                    <a:pt x="66" y="2"/>
                  </a:lnTo>
                  <a:lnTo>
                    <a:pt x="77" y="1"/>
                  </a:lnTo>
                  <a:lnTo>
                    <a:pt x="77" y="0"/>
                  </a:lnTo>
                  <a:close/>
                </a:path>
              </a:pathLst>
            </a:custGeom>
            <a:solidFill>
              <a:srgbClr val="3838D9"/>
            </a:solidFill>
            <a:ln w="9525">
              <a:noFill/>
              <a:round/>
              <a:headEnd/>
              <a:tailEnd/>
            </a:ln>
            <a:effectLst/>
          </p:spPr>
          <p:txBody>
            <a:bodyPr wrap="none" anchor="ctr"/>
            <a:lstStyle/>
            <a:p>
              <a:endParaRPr lang="en-IN"/>
            </a:p>
          </p:txBody>
        </p:sp>
        <p:sp>
          <p:nvSpPr>
            <p:cNvPr id="6516" name="Freeform 2420"/>
            <p:cNvSpPr>
              <a:spLocks noChangeArrowheads="1"/>
            </p:cNvSpPr>
            <p:nvPr/>
          </p:nvSpPr>
          <p:spPr bwMode="auto">
            <a:xfrm>
              <a:off x="2648" y="1575"/>
              <a:ext cx="82" cy="36"/>
            </a:xfrm>
            <a:custGeom>
              <a:avLst/>
              <a:gdLst/>
              <a:ahLst/>
              <a:cxnLst>
                <a:cxn ang="0">
                  <a:pos x="75" y="0"/>
                </a:cxn>
                <a:cxn ang="0">
                  <a:pos x="64" y="1"/>
                </a:cxn>
                <a:cxn ang="0">
                  <a:pos x="52" y="2"/>
                </a:cxn>
                <a:cxn ang="0">
                  <a:pos x="41" y="4"/>
                </a:cxn>
                <a:cxn ang="0">
                  <a:pos x="31" y="7"/>
                </a:cxn>
                <a:cxn ang="0">
                  <a:pos x="23" y="11"/>
                </a:cxn>
                <a:cxn ang="0">
                  <a:pos x="15" y="14"/>
                </a:cxn>
                <a:cxn ang="0">
                  <a:pos x="8" y="18"/>
                </a:cxn>
                <a:cxn ang="0">
                  <a:pos x="4" y="23"/>
                </a:cxn>
                <a:cxn ang="0">
                  <a:pos x="1" y="29"/>
                </a:cxn>
                <a:cxn ang="0">
                  <a:pos x="0" y="34"/>
                </a:cxn>
                <a:cxn ang="0">
                  <a:pos x="3" y="34"/>
                </a:cxn>
                <a:cxn ang="0">
                  <a:pos x="4" y="29"/>
                </a:cxn>
                <a:cxn ang="0">
                  <a:pos x="7" y="24"/>
                </a:cxn>
                <a:cxn ang="0">
                  <a:pos x="11" y="19"/>
                </a:cxn>
                <a:cxn ang="0">
                  <a:pos x="17" y="14"/>
                </a:cxn>
                <a:cxn ang="0">
                  <a:pos x="24" y="11"/>
                </a:cxn>
                <a:cxn ang="0">
                  <a:pos x="33" y="8"/>
                </a:cxn>
                <a:cxn ang="0">
                  <a:pos x="43" y="5"/>
                </a:cxn>
                <a:cxn ang="0">
                  <a:pos x="53" y="3"/>
                </a:cxn>
                <a:cxn ang="0">
                  <a:pos x="64" y="2"/>
                </a:cxn>
                <a:cxn ang="0">
                  <a:pos x="75" y="2"/>
                </a:cxn>
                <a:cxn ang="0">
                  <a:pos x="75" y="0"/>
                </a:cxn>
              </a:cxnLst>
              <a:rect l="0" t="0" r="r" b="b"/>
              <a:pathLst>
                <a:path w="75" h="34">
                  <a:moveTo>
                    <a:pt x="75" y="0"/>
                  </a:moveTo>
                  <a:lnTo>
                    <a:pt x="64" y="1"/>
                  </a:lnTo>
                  <a:lnTo>
                    <a:pt x="52" y="2"/>
                  </a:lnTo>
                  <a:lnTo>
                    <a:pt x="41" y="4"/>
                  </a:lnTo>
                  <a:lnTo>
                    <a:pt x="31" y="7"/>
                  </a:lnTo>
                  <a:lnTo>
                    <a:pt x="23" y="11"/>
                  </a:lnTo>
                  <a:lnTo>
                    <a:pt x="15" y="14"/>
                  </a:lnTo>
                  <a:lnTo>
                    <a:pt x="8" y="18"/>
                  </a:lnTo>
                  <a:lnTo>
                    <a:pt x="4" y="23"/>
                  </a:lnTo>
                  <a:lnTo>
                    <a:pt x="1" y="29"/>
                  </a:lnTo>
                  <a:lnTo>
                    <a:pt x="0" y="34"/>
                  </a:lnTo>
                  <a:lnTo>
                    <a:pt x="3" y="34"/>
                  </a:lnTo>
                  <a:lnTo>
                    <a:pt x="4" y="29"/>
                  </a:lnTo>
                  <a:lnTo>
                    <a:pt x="7" y="24"/>
                  </a:lnTo>
                  <a:lnTo>
                    <a:pt x="11" y="19"/>
                  </a:lnTo>
                  <a:lnTo>
                    <a:pt x="17" y="14"/>
                  </a:lnTo>
                  <a:lnTo>
                    <a:pt x="24" y="11"/>
                  </a:lnTo>
                  <a:lnTo>
                    <a:pt x="33" y="8"/>
                  </a:lnTo>
                  <a:lnTo>
                    <a:pt x="43" y="5"/>
                  </a:lnTo>
                  <a:lnTo>
                    <a:pt x="53" y="3"/>
                  </a:lnTo>
                  <a:lnTo>
                    <a:pt x="64" y="2"/>
                  </a:lnTo>
                  <a:lnTo>
                    <a:pt x="75" y="2"/>
                  </a:lnTo>
                  <a:lnTo>
                    <a:pt x="75" y="0"/>
                  </a:lnTo>
                  <a:close/>
                </a:path>
              </a:pathLst>
            </a:custGeom>
            <a:solidFill>
              <a:srgbClr val="3333DD"/>
            </a:solidFill>
            <a:ln w="9525">
              <a:noFill/>
              <a:round/>
              <a:headEnd/>
              <a:tailEnd/>
            </a:ln>
            <a:effectLst/>
          </p:spPr>
          <p:txBody>
            <a:bodyPr wrap="none" anchor="ctr"/>
            <a:lstStyle/>
            <a:p>
              <a:endParaRPr lang="en-IN"/>
            </a:p>
          </p:txBody>
        </p:sp>
        <p:sp>
          <p:nvSpPr>
            <p:cNvPr id="6517" name="Freeform 2421"/>
            <p:cNvSpPr>
              <a:spLocks noChangeArrowheads="1"/>
            </p:cNvSpPr>
            <p:nvPr/>
          </p:nvSpPr>
          <p:spPr bwMode="auto">
            <a:xfrm>
              <a:off x="2651" y="1577"/>
              <a:ext cx="79" cy="34"/>
            </a:xfrm>
            <a:custGeom>
              <a:avLst/>
              <a:gdLst/>
              <a:ahLst/>
              <a:cxnLst>
                <a:cxn ang="0">
                  <a:pos x="72" y="0"/>
                </a:cxn>
                <a:cxn ang="0">
                  <a:pos x="61" y="0"/>
                </a:cxn>
                <a:cxn ang="0">
                  <a:pos x="50" y="1"/>
                </a:cxn>
                <a:cxn ang="0">
                  <a:pos x="40" y="3"/>
                </a:cxn>
                <a:cxn ang="0">
                  <a:pos x="30" y="6"/>
                </a:cxn>
                <a:cxn ang="0">
                  <a:pos x="21" y="9"/>
                </a:cxn>
                <a:cxn ang="0">
                  <a:pos x="14" y="12"/>
                </a:cxn>
                <a:cxn ang="0">
                  <a:pos x="8" y="17"/>
                </a:cxn>
                <a:cxn ang="0">
                  <a:pos x="4" y="22"/>
                </a:cxn>
                <a:cxn ang="0">
                  <a:pos x="1" y="27"/>
                </a:cxn>
                <a:cxn ang="0">
                  <a:pos x="0" y="32"/>
                </a:cxn>
                <a:cxn ang="0">
                  <a:pos x="3" y="32"/>
                </a:cxn>
                <a:cxn ang="0">
                  <a:pos x="4" y="27"/>
                </a:cxn>
                <a:cxn ang="0">
                  <a:pos x="6" y="22"/>
                </a:cxn>
                <a:cxn ang="0">
                  <a:pos x="11" y="18"/>
                </a:cxn>
                <a:cxn ang="0">
                  <a:pos x="17" y="13"/>
                </a:cxn>
                <a:cxn ang="0">
                  <a:pos x="23" y="10"/>
                </a:cxn>
                <a:cxn ang="0">
                  <a:pos x="32" y="7"/>
                </a:cxn>
                <a:cxn ang="0">
                  <a:pos x="41" y="4"/>
                </a:cxn>
                <a:cxn ang="0">
                  <a:pos x="51" y="3"/>
                </a:cxn>
                <a:cxn ang="0">
                  <a:pos x="62" y="1"/>
                </a:cxn>
                <a:cxn ang="0">
                  <a:pos x="72" y="1"/>
                </a:cxn>
                <a:cxn ang="0">
                  <a:pos x="72" y="0"/>
                </a:cxn>
              </a:cxnLst>
              <a:rect l="0" t="0" r="r" b="b"/>
              <a:pathLst>
                <a:path w="72" h="32">
                  <a:moveTo>
                    <a:pt x="72" y="0"/>
                  </a:moveTo>
                  <a:lnTo>
                    <a:pt x="61" y="0"/>
                  </a:lnTo>
                  <a:lnTo>
                    <a:pt x="50" y="1"/>
                  </a:lnTo>
                  <a:lnTo>
                    <a:pt x="40" y="3"/>
                  </a:lnTo>
                  <a:lnTo>
                    <a:pt x="30" y="6"/>
                  </a:lnTo>
                  <a:lnTo>
                    <a:pt x="21" y="9"/>
                  </a:lnTo>
                  <a:lnTo>
                    <a:pt x="14" y="12"/>
                  </a:lnTo>
                  <a:lnTo>
                    <a:pt x="8" y="17"/>
                  </a:lnTo>
                  <a:lnTo>
                    <a:pt x="4" y="22"/>
                  </a:lnTo>
                  <a:lnTo>
                    <a:pt x="1" y="27"/>
                  </a:lnTo>
                  <a:lnTo>
                    <a:pt x="0" y="32"/>
                  </a:lnTo>
                  <a:lnTo>
                    <a:pt x="3" y="32"/>
                  </a:lnTo>
                  <a:lnTo>
                    <a:pt x="4" y="27"/>
                  </a:lnTo>
                  <a:lnTo>
                    <a:pt x="6" y="22"/>
                  </a:lnTo>
                  <a:lnTo>
                    <a:pt x="11" y="18"/>
                  </a:lnTo>
                  <a:lnTo>
                    <a:pt x="17" y="13"/>
                  </a:lnTo>
                  <a:lnTo>
                    <a:pt x="23" y="10"/>
                  </a:lnTo>
                  <a:lnTo>
                    <a:pt x="32" y="7"/>
                  </a:lnTo>
                  <a:lnTo>
                    <a:pt x="41" y="4"/>
                  </a:lnTo>
                  <a:lnTo>
                    <a:pt x="51" y="3"/>
                  </a:lnTo>
                  <a:lnTo>
                    <a:pt x="62" y="1"/>
                  </a:lnTo>
                  <a:lnTo>
                    <a:pt x="72" y="1"/>
                  </a:lnTo>
                  <a:lnTo>
                    <a:pt x="72" y="0"/>
                  </a:lnTo>
                  <a:close/>
                </a:path>
              </a:pathLst>
            </a:custGeom>
            <a:solidFill>
              <a:srgbClr val="2F2FE0"/>
            </a:solidFill>
            <a:ln w="9525">
              <a:noFill/>
              <a:round/>
              <a:headEnd/>
              <a:tailEnd/>
            </a:ln>
            <a:effectLst/>
          </p:spPr>
          <p:txBody>
            <a:bodyPr wrap="none" anchor="ctr"/>
            <a:lstStyle/>
            <a:p>
              <a:endParaRPr lang="en-IN"/>
            </a:p>
          </p:txBody>
        </p:sp>
        <p:sp>
          <p:nvSpPr>
            <p:cNvPr id="6518" name="Freeform 2422"/>
            <p:cNvSpPr>
              <a:spLocks noChangeArrowheads="1"/>
            </p:cNvSpPr>
            <p:nvPr/>
          </p:nvSpPr>
          <p:spPr bwMode="auto">
            <a:xfrm>
              <a:off x="2655" y="1579"/>
              <a:ext cx="75" cy="33"/>
            </a:xfrm>
            <a:custGeom>
              <a:avLst/>
              <a:gdLst/>
              <a:ahLst/>
              <a:cxnLst>
                <a:cxn ang="0">
                  <a:pos x="69" y="0"/>
                </a:cxn>
                <a:cxn ang="0">
                  <a:pos x="59" y="0"/>
                </a:cxn>
                <a:cxn ang="0">
                  <a:pos x="48" y="2"/>
                </a:cxn>
                <a:cxn ang="0">
                  <a:pos x="38" y="3"/>
                </a:cxn>
                <a:cxn ang="0">
                  <a:pos x="29" y="6"/>
                </a:cxn>
                <a:cxn ang="0">
                  <a:pos x="20" y="9"/>
                </a:cxn>
                <a:cxn ang="0">
                  <a:pos x="14" y="12"/>
                </a:cxn>
                <a:cxn ang="0">
                  <a:pos x="8" y="17"/>
                </a:cxn>
                <a:cxn ang="0">
                  <a:pos x="3" y="21"/>
                </a:cxn>
                <a:cxn ang="0">
                  <a:pos x="1" y="26"/>
                </a:cxn>
                <a:cxn ang="0">
                  <a:pos x="0" y="31"/>
                </a:cxn>
                <a:cxn ang="0">
                  <a:pos x="3" y="31"/>
                </a:cxn>
                <a:cxn ang="0">
                  <a:pos x="4" y="26"/>
                </a:cxn>
                <a:cxn ang="0">
                  <a:pos x="6" y="22"/>
                </a:cxn>
                <a:cxn ang="0">
                  <a:pos x="10" y="17"/>
                </a:cxn>
                <a:cxn ang="0">
                  <a:pos x="16" y="13"/>
                </a:cxn>
                <a:cxn ang="0">
                  <a:pos x="22" y="9"/>
                </a:cxn>
                <a:cxn ang="0">
                  <a:pos x="30" y="7"/>
                </a:cxn>
                <a:cxn ang="0">
                  <a:pos x="40" y="5"/>
                </a:cxn>
                <a:cxn ang="0">
                  <a:pos x="49" y="3"/>
                </a:cxn>
                <a:cxn ang="0">
                  <a:pos x="59" y="2"/>
                </a:cxn>
                <a:cxn ang="0">
                  <a:pos x="69" y="1"/>
                </a:cxn>
                <a:cxn ang="0">
                  <a:pos x="69" y="0"/>
                </a:cxn>
              </a:cxnLst>
              <a:rect l="0" t="0" r="r" b="b"/>
              <a:pathLst>
                <a:path w="69" h="31">
                  <a:moveTo>
                    <a:pt x="69" y="0"/>
                  </a:moveTo>
                  <a:lnTo>
                    <a:pt x="59" y="0"/>
                  </a:lnTo>
                  <a:lnTo>
                    <a:pt x="48" y="2"/>
                  </a:lnTo>
                  <a:lnTo>
                    <a:pt x="38" y="3"/>
                  </a:lnTo>
                  <a:lnTo>
                    <a:pt x="29" y="6"/>
                  </a:lnTo>
                  <a:lnTo>
                    <a:pt x="20" y="9"/>
                  </a:lnTo>
                  <a:lnTo>
                    <a:pt x="14" y="12"/>
                  </a:lnTo>
                  <a:lnTo>
                    <a:pt x="8" y="17"/>
                  </a:lnTo>
                  <a:lnTo>
                    <a:pt x="3" y="21"/>
                  </a:lnTo>
                  <a:lnTo>
                    <a:pt x="1" y="26"/>
                  </a:lnTo>
                  <a:lnTo>
                    <a:pt x="0" y="31"/>
                  </a:lnTo>
                  <a:lnTo>
                    <a:pt x="3" y="31"/>
                  </a:lnTo>
                  <a:lnTo>
                    <a:pt x="4" y="26"/>
                  </a:lnTo>
                  <a:lnTo>
                    <a:pt x="6" y="22"/>
                  </a:lnTo>
                  <a:lnTo>
                    <a:pt x="10" y="17"/>
                  </a:lnTo>
                  <a:lnTo>
                    <a:pt x="16" y="13"/>
                  </a:lnTo>
                  <a:lnTo>
                    <a:pt x="22" y="9"/>
                  </a:lnTo>
                  <a:lnTo>
                    <a:pt x="30" y="7"/>
                  </a:lnTo>
                  <a:lnTo>
                    <a:pt x="40" y="5"/>
                  </a:lnTo>
                  <a:lnTo>
                    <a:pt x="49" y="3"/>
                  </a:lnTo>
                  <a:lnTo>
                    <a:pt x="59" y="2"/>
                  </a:lnTo>
                  <a:lnTo>
                    <a:pt x="69" y="1"/>
                  </a:lnTo>
                  <a:lnTo>
                    <a:pt x="69" y="0"/>
                  </a:lnTo>
                  <a:close/>
                </a:path>
              </a:pathLst>
            </a:custGeom>
            <a:solidFill>
              <a:srgbClr val="2A2AE2"/>
            </a:solidFill>
            <a:ln w="9525">
              <a:noFill/>
              <a:round/>
              <a:headEnd/>
              <a:tailEnd/>
            </a:ln>
            <a:effectLst/>
          </p:spPr>
          <p:txBody>
            <a:bodyPr wrap="none" anchor="ctr"/>
            <a:lstStyle/>
            <a:p>
              <a:endParaRPr lang="en-IN"/>
            </a:p>
          </p:txBody>
        </p:sp>
        <p:sp>
          <p:nvSpPr>
            <p:cNvPr id="6519" name="Freeform 2423"/>
            <p:cNvSpPr>
              <a:spLocks noChangeArrowheads="1"/>
            </p:cNvSpPr>
            <p:nvPr/>
          </p:nvSpPr>
          <p:spPr bwMode="auto">
            <a:xfrm>
              <a:off x="2658" y="1580"/>
              <a:ext cx="72" cy="32"/>
            </a:xfrm>
            <a:custGeom>
              <a:avLst/>
              <a:gdLst/>
              <a:ahLst/>
              <a:cxnLst>
                <a:cxn ang="0">
                  <a:pos x="66" y="0"/>
                </a:cxn>
                <a:cxn ang="0">
                  <a:pos x="56" y="1"/>
                </a:cxn>
                <a:cxn ang="0">
                  <a:pos x="46" y="2"/>
                </a:cxn>
                <a:cxn ang="0">
                  <a:pos x="37" y="4"/>
                </a:cxn>
                <a:cxn ang="0">
                  <a:pos x="27" y="6"/>
                </a:cxn>
                <a:cxn ang="0">
                  <a:pos x="19" y="8"/>
                </a:cxn>
                <a:cxn ang="0">
                  <a:pos x="13" y="12"/>
                </a:cxn>
                <a:cxn ang="0">
                  <a:pos x="7" y="16"/>
                </a:cxn>
                <a:cxn ang="0">
                  <a:pos x="3" y="21"/>
                </a:cxn>
                <a:cxn ang="0">
                  <a:pos x="1" y="25"/>
                </a:cxn>
                <a:cxn ang="0">
                  <a:pos x="0" y="30"/>
                </a:cxn>
                <a:cxn ang="0">
                  <a:pos x="3" y="30"/>
                </a:cxn>
                <a:cxn ang="0">
                  <a:pos x="4" y="26"/>
                </a:cxn>
                <a:cxn ang="0">
                  <a:pos x="6" y="21"/>
                </a:cxn>
                <a:cxn ang="0">
                  <a:pos x="10" y="17"/>
                </a:cxn>
                <a:cxn ang="0">
                  <a:pos x="15" y="13"/>
                </a:cxn>
                <a:cxn ang="0">
                  <a:pos x="21" y="9"/>
                </a:cxn>
                <a:cxn ang="0">
                  <a:pos x="29" y="7"/>
                </a:cxn>
                <a:cxn ang="0">
                  <a:pos x="38" y="5"/>
                </a:cxn>
                <a:cxn ang="0">
                  <a:pos x="47" y="3"/>
                </a:cxn>
                <a:cxn ang="0">
                  <a:pos x="57" y="2"/>
                </a:cxn>
                <a:cxn ang="0">
                  <a:pos x="66" y="2"/>
                </a:cxn>
                <a:cxn ang="0">
                  <a:pos x="66" y="0"/>
                </a:cxn>
              </a:cxnLst>
              <a:rect l="0" t="0" r="r" b="b"/>
              <a:pathLst>
                <a:path w="66" h="30">
                  <a:moveTo>
                    <a:pt x="66" y="0"/>
                  </a:moveTo>
                  <a:lnTo>
                    <a:pt x="56" y="1"/>
                  </a:lnTo>
                  <a:lnTo>
                    <a:pt x="46" y="2"/>
                  </a:lnTo>
                  <a:lnTo>
                    <a:pt x="37" y="4"/>
                  </a:lnTo>
                  <a:lnTo>
                    <a:pt x="27" y="6"/>
                  </a:lnTo>
                  <a:lnTo>
                    <a:pt x="19" y="8"/>
                  </a:lnTo>
                  <a:lnTo>
                    <a:pt x="13" y="12"/>
                  </a:lnTo>
                  <a:lnTo>
                    <a:pt x="7" y="16"/>
                  </a:lnTo>
                  <a:lnTo>
                    <a:pt x="3" y="21"/>
                  </a:lnTo>
                  <a:lnTo>
                    <a:pt x="1" y="25"/>
                  </a:lnTo>
                  <a:lnTo>
                    <a:pt x="0" y="30"/>
                  </a:lnTo>
                  <a:lnTo>
                    <a:pt x="3" y="30"/>
                  </a:lnTo>
                  <a:lnTo>
                    <a:pt x="4" y="26"/>
                  </a:lnTo>
                  <a:lnTo>
                    <a:pt x="6" y="21"/>
                  </a:lnTo>
                  <a:lnTo>
                    <a:pt x="10" y="17"/>
                  </a:lnTo>
                  <a:lnTo>
                    <a:pt x="15" y="13"/>
                  </a:lnTo>
                  <a:lnTo>
                    <a:pt x="21" y="9"/>
                  </a:lnTo>
                  <a:lnTo>
                    <a:pt x="29" y="7"/>
                  </a:lnTo>
                  <a:lnTo>
                    <a:pt x="38" y="5"/>
                  </a:lnTo>
                  <a:lnTo>
                    <a:pt x="47" y="3"/>
                  </a:lnTo>
                  <a:lnTo>
                    <a:pt x="57" y="2"/>
                  </a:lnTo>
                  <a:lnTo>
                    <a:pt x="66" y="2"/>
                  </a:lnTo>
                  <a:lnTo>
                    <a:pt x="66" y="0"/>
                  </a:lnTo>
                  <a:close/>
                </a:path>
              </a:pathLst>
            </a:custGeom>
            <a:solidFill>
              <a:srgbClr val="2727E5"/>
            </a:solidFill>
            <a:ln w="9525">
              <a:noFill/>
              <a:round/>
              <a:headEnd/>
              <a:tailEnd/>
            </a:ln>
            <a:effectLst/>
          </p:spPr>
          <p:txBody>
            <a:bodyPr wrap="none" anchor="ctr"/>
            <a:lstStyle/>
            <a:p>
              <a:endParaRPr lang="en-IN"/>
            </a:p>
          </p:txBody>
        </p:sp>
        <p:sp>
          <p:nvSpPr>
            <p:cNvPr id="6520" name="Freeform 2424"/>
            <p:cNvSpPr>
              <a:spLocks noChangeArrowheads="1"/>
            </p:cNvSpPr>
            <p:nvPr/>
          </p:nvSpPr>
          <p:spPr bwMode="auto">
            <a:xfrm>
              <a:off x="2661" y="1582"/>
              <a:ext cx="69" cy="30"/>
            </a:xfrm>
            <a:custGeom>
              <a:avLst/>
              <a:gdLst/>
              <a:ahLst/>
              <a:cxnLst>
                <a:cxn ang="0">
                  <a:pos x="63" y="0"/>
                </a:cxn>
                <a:cxn ang="0">
                  <a:pos x="54" y="0"/>
                </a:cxn>
                <a:cxn ang="0">
                  <a:pos x="44" y="1"/>
                </a:cxn>
                <a:cxn ang="0">
                  <a:pos x="35" y="3"/>
                </a:cxn>
                <a:cxn ang="0">
                  <a:pos x="26" y="5"/>
                </a:cxn>
                <a:cxn ang="0">
                  <a:pos x="18" y="7"/>
                </a:cxn>
                <a:cxn ang="0">
                  <a:pos x="12" y="11"/>
                </a:cxn>
                <a:cxn ang="0">
                  <a:pos x="7" y="15"/>
                </a:cxn>
                <a:cxn ang="0">
                  <a:pos x="3" y="19"/>
                </a:cxn>
                <a:cxn ang="0">
                  <a:pos x="1" y="24"/>
                </a:cxn>
                <a:cxn ang="0">
                  <a:pos x="0" y="28"/>
                </a:cxn>
                <a:cxn ang="0">
                  <a:pos x="3" y="28"/>
                </a:cxn>
                <a:cxn ang="0">
                  <a:pos x="4" y="23"/>
                </a:cxn>
                <a:cxn ang="0">
                  <a:pos x="7" y="19"/>
                </a:cxn>
                <a:cxn ang="0">
                  <a:pos x="11" y="14"/>
                </a:cxn>
                <a:cxn ang="0">
                  <a:pos x="17" y="10"/>
                </a:cxn>
                <a:cxn ang="0">
                  <a:pos x="24" y="7"/>
                </a:cxn>
                <a:cxn ang="0">
                  <a:pos x="33" y="5"/>
                </a:cxn>
                <a:cxn ang="0">
                  <a:pos x="42" y="3"/>
                </a:cxn>
                <a:cxn ang="0">
                  <a:pos x="53" y="1"/>
                </a:cxn>
                <a:cxn ang="0">
                  <a:pos x="63" y="1"/>
                </a:cxn>
                <a:cxn ang="0">
                  <a:pos x="63" y="0"/>
                </a:cxn>
              </a:cxnLst>
              <a:rect l="0" t="0" r="r" b="b"/>
              <a:pathLst>
                <a:path w="63" h="28">
                  <a:moveTo>
                    <a:pt x="63" y="0"/>
                  </a:moveTo>
                  <a:lnTo>
                    <a:pt x="54" y="0"/>
                  </a:lnTo>
                  <a:lnTo>
                    <a:pt x="44" y="1"/>
                  </a:lnTo>
                  <a:lnTo>
                    <a:pt x="35" y="3"/>
                  </a:lnTo>
                  <a:lnTo>
                    <a:pt x="26" y="5"/>
                  </a:lnTo>
                  <a:lnTo>
                    <a:pt x="18" y="7"/>
                  </a:lnTo>
                  <a:lnTo>
                    <a:pt x="12" y="11"/>
                  </a:lnTo>
                  <a:lnTo>
                    <a:pt x="7" y="15"/>
                  </a:lnTo>
                  <a:lnTo>
                    <a:pt x="3" y="19"/>
                  </a:lnTo>
                  <a:lnTo>
                    <a:pt x="1" y="24"/>
                  </a:lnTo>
                  <a:lnTo>
                    <a:pt x="0" y="28"/>
                  </a:lnTo>
                  <a:lnTo>
                    <a:pt x="3" y="28"/>
                  </a:lnTo>
                  <a:lnTo>
                    <a:pt x="4" y="23"/>
                  </a:lnTo>
                  <a:lnTo>
                    <a:pt x="7" y="19"/>
                  </a:lnTo>
                  <a:lnTo>
                    <a:pt x="11" y="14"/>
                  </a:lnTo>
                  <a:lnTo>
                    <a:pt x="17" y="10"/>
                  </a:lnTo>
                  <a:lnTo>
                    <a:pt x="24" y="7"/>
                  </a:lnTo>
                  <a:lnTo>
                    <a:pt x="33" y="5"/>
                  </a:lnTo>
                  <a:lnTo>
                    <a:pt x="42" y="3"/>
                  </a:lnTo>
                  <a:lnTo>
                    <a:pt x="53" y="1"/>
                  </a:lnTo>
                  <a:lnTo>
                    <a:pt x="63" y="1"/>
                  </a:lnTo>
                  <a:lnTo>
                    <a:pt x="63" y="0"/>
                  </a:lnTo>
                  <a:close/>
                </a:path>
              </a:pathLst>
            </a:custGeom>
            <a:solidFill>
              <a:srgbClr val="2323E7"/>
            </a:solidFill>
            <a:ln w="9525">
              <a:noFill/>
              <a:round/>
              <a:headEnd/>
              <a:tailEnd/>
            </a:ln>
            <a:effectLst/>
          </p:spPr>
          <p:txBody>
            <a:bodyPr wrap="none" anchor="ctr"/>
            <a:lstStyle/>
            <a:p>
              <a:endParaRPr lang="en-IN"/>
            </a:p>
          </p:txBody>
        </p:sp>
        <p:sp>
          <p:nvSpPr>
            <p:cNvPr id="6521" name="Freeform 2425"/>
            <p:cNvSpPr>
              <a:spLocks noChangeArrowheads="1"/>
            </p:cNvSpPr>
            <p:nvPr/>
          </p:nvSpPr>
          <p:spPr bwMode="auto">
            <a:xfrm>
              <a:off x="2664" y="1583"/>
              <a:ext cx="65" cy="29"/>
            </a:xfrm>
            <a:custGeom>
              <a:avLst/>
              <a:gdLst/>
              <a:ahLst/>
              <a:cxnLst>
                <a:cxn ang="0">
                  <a:pos x="60" y="0"/>
                </a:cxn>
                <a:cxn ang="0">
                  <a:pos x="50" y="0"/>
                </a:cxn>
                <a:cxn ang="0">
                  <a:pos x="39" y="2"/>
                </a:cxn>
                <a:cxn ang="0">
                  <a:pos x="30" y="4"/>
                </a:cxn>
                <a:cxn ang="0">
                  <a:pos x="21" y="6"/>
                </a:cxn>
                <a:cxn ang="0">
                  <a:pos x="14" y="9"/>
                </a:cxn>
                <a:cxn ang="0">
                  <a:pos x="8" y="13"/>
                </a:cxn>
                <a:cxn ang="0">
                  <a:pos x="4" y="18"/>
                </a:cxn>
                <a:cxn ang="0">
                  <a:pos x="1" y="22"/>
                </a:cxn>
                <a:cxn ang="0">
                  <a:pos x="0" y="27"/>
                </a:cxn>
                <a:cxn ang="0">
                  <a:pos x="3" y="27"/>
                </a:cxn>
                <a:cxn ang="0">
                  <a:pos x="4" y="23"/>
                </a:cxn>
                <a:cxn ang="0">
                  <a:pos x="7" y="18"/>
                </a:cxn>
                <a:cxn ang="0">
                  <a:pos x="10" y="14"/>
                </a:cxn>
                <a:cxn ang="0">
                  <a:pos x="16" y="10"/>
                </a:cxn>
                <a:cxn ang="0">
                  <a:pos x="23" y="7"/>
                </a:cxn>
                <a:cxn ang="0">
                  <a:pos x="32" y="5"/>
                </a:cxn>
                <a:cxn ang="0">
                  <a:pos x="40" y="3"/>
                </a:cxn>
                <a:cxn ang="0">
                  <a:pos x="50" y="2"/>
                </a:cxn>
                <a:cxn ang="0">
                  <a:pos x="60" y="1"/>
                </a:cxn>
                <a:cxn ang="0">
                  <a:pos x="60" y="0"/>
                </a:cxn>
              </a:cxnLst>
              <a:rect l="0" t="0" r="r" b="b"/>
              <a:pathLst>
                <a:path w="60" h="27">
                  <a:moveTo>
                    <a:pt x="60" y="0"/>
                  </a:moveTo>
                  <a:lnTo>
                    <a:pt x="50" y="0"/>
                  </a:lnTo>
                  <a:lnTo>
                    <a:pt x="39" y="2"/>
                  </a:lnTo>
                  <a:lnTo>
                    <a:pt x="30" y="4"/>
                  </a:lnTo>
                  <a:lnTo>
                    <a:pt x="21" y="6"/>
                  </a:lnTo>
                  <a:lnTo>
                    <a:pt x="14" y="9"/>
                  </a:lnTo>
                  <a:lnTo>
                    <a:pt x="8" y="13"/>
                  </a:lnTo>
                  <a:lnTo>
                    <a:pt x="4" y="18"/>
                  </a:lnTo>
                  <a:lnTo>
                    <a:pt x="1" y="22"/>
                  </a:lnTo>
                  <a:lnTo>
                    <a:pt x="0" y="27"/>
                  </a:lnTo>
                  <a:lnTo>
                    <a:pt x="3" y="27"/>
                  </a:lnTo>
                  <a:lnTo>
                    <a:pt x="4" y="23"/>
                  </a:lnTo>
                  <a:lnTo>
                    <a:pt x="7" y="18"/>
                  </a:lnTo>
                  <a:lnTo>
                    <a:pt x="10" y="14"/>
                  </a:lnTo>
                  <a:lnTo>
                    <a:pt x="16" y="10"/>
                  </a:lnTo>
                  <a:lnTo>
                    <a:pt x="23" y="7"/>
                  </a:lnTo>
                  <a:lnTo>
                    <a:pt x="32" y="5"/>
                  </a:lnTo>
                  <a:lnTo>
                    <a:pt x="40" y="3"/>
                  </a:lnTo>
                  <a:lnTo>
                    <a:pt x="50" y="2"/>
                  </a:lnTo>
                  <a:lnTo>
                    <a:pt x="60" y="1"/>
                  </a:lnTo>
                  <a:lnTo>
                    <a:pt x="60" y="0"/>
                  </a:lnTo>
                  <a:close/>
                </a:path>
              </a:pathLst>
            </a:custGeom>
            <a:solidFill>
              <a:srgbClr val="1F1FEA"/>
            </a:solidFill>
            <a:ln w="9525">
              <a:noFill/>
              <a:round/>
              <a:headEnd/>
              <a:tailEnd/>
            </a:ln>
            <a:effectLst/>
          </p:spPr>
          <p:txBody>
            <a:bodyPr wrap="none" anchor="ctr"/>
            <a:lstStyle/>
            <a:p>
              <a:endParaRPr lang="en-IN"/>
            </a:p>
          </p:txBody>
        </p:sp>
        <p:sp>
          <p:nvSpPr>
            <p:cNvPr id="6522" name="Freeform 2426"/>
            <p:cNvSpPr>
              <a:spLocks noChangeArrowheads="1"/>
            </p:cNvSpPr>
            <p:nvPr/>
          </p:nvSpPr>
          <p:spPr bwMode="auto">
            <a:xfrm>
              <a:off x="2668" y="1584"/>
              <a:ext cx="62" cy="28"/>
            </a:xfrm>
            <a:custGeom>
              <a:avLst/>
              <a:gdLst/>
              <a:ahLst/>
              <a:cxnLst>
                <a:cxn ang="0">
                  <a:pos x="57" y="0"/>
                </a:cxn>
                <a:cxn ang="0">
                  <a:pos x="47" y="1"/>
                </a:cxn>
                <a:cxn ang="0">
                  <a:pos x="37" y="2"/>
                </a:cxn>
                <a:cxn ang="0">
                  <a:pos x="29" y="4"/>
                </a:cxn>
                <a:cxn ang="0">
                  <a:pos x="20" y="6"/>
                </a:cxn>
                <a:cxn ang="0">
                  <a:pos x="13" y="9"/>
                </a:cxn>
                <a:cxn ang="0">
                  <a:pos x="7" y="13"/>
                </a:cxn>
                <a:cxn ang="0">
                  <a:pos x="4" y="17"/>
                </a:cxn>
                <a:cxn ang="0">
                  <a:pos x="1" y="22"/>
                </a:cxn>
                <a:cxn ang="0">
                  <a:pos x="0" y="26"/>
                </a:cxn>
                <a:cxn ang="0">
                  <a:pos x="3" y="26"/>
                </a:cxn>
                <a:cxn ang="0">
                  <a:pos x="4" y="22"/>
                </a:cxn>
                <a:cxn ang="0">
                  <a:pos x="6" y="18"/>
                </a:cxn>
                <a:cxn ang="0">
                  <a:pos x="10" y="13"/>
                </a:cxn>
                <a:cxn ang="0">
                  <a:pos x="15" y="10"/>
                </a:cxn>
                <a:cxn ang="0">
                  <a:pos x="22" y="7"/>
                </a:cxn>
                <a:cxn ang="0">
                  <a:pos x="30" y="4"/>
                </a:cxn>
                <a:cxn ang="0">
                  <a:pos x="38" y="3"/>
                </a:cxn>
                <a:cxn ang="0">
                  <a:pos x="48" y="2"/>
                </a:cxn>
                <a:cxn ang="0">
                  <a:pos x="57" y="2"/>
                </a:cxn>
                <a:cxn ang="0">
                  <a:pos x="57" y="0"/>
                </a:cxn>
              </a:cxnLst>
              <a:rect l="0" t="0" r="r" b="b"/>
              <a:pathLst>
                <a:path w="57" h="26">
                  <a:moveTo>
                    <a:pt x="57" y="0"/>
                  </a:moveTo>
                  <a:lnTo>
                    <a:pt x="47" y="1"/>
                  </a:lnTo>
                  <a:lnTo>
                    <a:pt x="37" y="2"/>
                  </a:lnTo>
                  <a:lnTo>
                    <a:pt x="29" y="4"/>
                  </a:lnTo>
                  <a:lnTo>
                    <a:pt x="20" y="6"/>
                  </a:lnTo>
                  <a:lnTo>
                    <a:pt x="13" y="9"/>
                  </a:lnTo>
                  <a:lnTo>
                    <a:pt x="7" y="13"/>
                  </a:lnTo>
                  <a:lnTo>
                    <a:pt x="4" y="17"/>
                  </a:lnTo>
                  <a:lnTo>
                    <a:pt x="1" y="22"/>
                  </a:lnTo>
                  <a:lnTo>
                    <a:pt x="0" y="26"/>
                  </a:lnTo>
                  <a:lnTo>
                    <a:pt x="3" y="26"/>
                  </a:lnTo>
                  <a:lnTo>
                    <a:pt x="4" y="22"/>
                  </a:lnTo>
                  <a:lnTo>
                    <a:pt x="6" y="18"/>
                  </a:lnTo>
                  <a:lnTo>
                    <a:pt x="10" y="13"/>
                  </a:lnTo>
                  <a:lnTo>
                    <a:pt x="15" y="10"/>
                  </a:lnTo>
                  <a:lnTo>
                    <a:pt x="22" y="7"/>
                  </a:lnTo>
                  <a:lnTo>
                    <a:pt x="30" y="4"/>
                  </a:lnTo>
                  <a:lnTo>
                    <a:pt x="38" y="3"/>
                  </a:lnTo>
                  <a:lnTo>
                    <a:pt x="48" y="2"/>
                  </a:lnTo>
                  <a:lnTo>
                    <a:pt x="57" y="2"/>
                  </a:lnTo>
                  <a:lnTo>
                    <a:pt x="57" y="0"/>
                  </a:lnTo>
                  <a:close/>
                </a:path>
              </a:pathLst>
            </a:custGeom>
            <a:solidFill>
              <a:srgbClr val="1C1CEC"/>
            </a:solidFill>
            <a:ln w="9525">
              <a:noFill/>
              <a:round/>
              <a:headEnd/>
              <a:tailEnd/>
            </a:ln>
            <a:effectLst/>
          </p:spPr>
          <p:txBody>
            <a:bodyPr wrap="none" anchor="ctr"/>
            <a:lstStyle/>
            <a:p>
              <a:endParaRPr lang="en-IN"/>
            </a:p>
          </p:txBody>
        </p:sp>
        <p:sp>
          <p:nvSpPr>
            <p:cNvPr id="6523" name="Freeform 2427"/>
            <p:cNvSpPr>
              <a:spLocks noChangeArrowheads="1"/>
            </p:cNvSpPr>
            <p:nvPr/>
          </p:nvSpPr>
          <p:spPr bwMode="auto">
            <a:xfrm>
              <a:off x="2671" y="1586"/>
              <a:ext cx="58" cy="25"/>
            </a:xfrm>
            <a:custGeom>
              <a:avLst/>
              <a:gdLst/>
              <a:ahLst/>
              <a:cxnLst>
                <a:cxn ang="0">
                  <a:pos x="54" y="0"/>
                </a:cxn>
                <a:cxn ang="0">
                  <a:pos x="45" y="0"/>
                </a:cxn>
                <a:cxn ang="0">
                  <a:pos x="35" y="1"/>
                </a:cxn>
                <a:cxn ang="0">
                  <a:pos x="27" y="2"/>
                </a:cxn>
                <a:cxn ang="0">
                  <a:pos x="19" y="5"/>
                </a:cxn>
                <a:cxn ang="0">
                  <a:pos x="12" y="8"/>
                </a:cxn>
                <a:cxn ang="0">
                  <a:pos x="7" y="11"/>
                </a:cxn>
                <a:cxn ang="0">
                  <a:pos x="3" y="16"/>
                </a:cxn>
                <a:cxn ang="0">
                  <a:pos x="1" y="20"/>
                </a:cxn>
                <a:cxn ang="0">
                  <a:pos x="0" y="24"/>
                </a:cxn>
                <a:cxn ang="0">
                  <a:pos x="3" y="24"/>
                </a:cxn>
                <a:cxn ang="0">
                  <a:pos x="3" y="20"/>
                </a:cxn>
                <a:cxn ang="0">
                  <a:pos x="5" y="16"/>
                </a:cxn>
                <a:cxn ang="0">
                  <a:pos x="9" y="12"/>
                </a:cxn>
                <a:cxn ang="0">
                  <a:pos x="15" y="9"/>
                </a:cxn>
                <a:cxn ang="0">
                  <a:pos x="21" y="6"/>
                </a:cxn>
                <a:cxn ang="0">
                  <a:pos x="28" y="3"/>
                </a:cxn>
                <a:cxn ang="0">
                  <a:pos x="36" y="2"/>
                </a:cxn>
                <a:cxn ang="0">
                  <a:pos x="46" y="1"/>
                </a:cxn>
                <a:cxn ang="0">
                  <a:pos x="54" y="1"/>
                </a:cxn>
                <a:cxn ang="0">
                  <a:pos x="54" y="0"/>
                </a:cxn>
              </a:cxnLst>
              <a:rect l="0" t="0" r="r" b="b"/>
              <a:pathLst>
                <a:path w="54" h="24">
                  <a:moveTo>
                    <a:pt x="54" y="0"/>
                  </a:moveTo>
                  <a:lnTo>
                    <a:pt x="45" y="0"/>
                  </a:lnTo>
                  <a:lnTo>
                    <a:pt x="35" y="1"/>
                  </a:lnTo>
                  <a:lnTo>
                    <a:pt x="27" y="2"/>
                  </a:lnTo>
                  <a:lnTo>
                    <a:pt x="19" y="5"/>
                  </a:lnTo>
                  <a:lnTo>
                    <a:pt x="12" y="8"/>
                  </a:lnTo>
                  <a:lnTo>
                    <a:pt x="7" y="11"/>
                  </a:lnTo>
                  <a:lnTo>
                    <a:pt x="3" y="16"/>
                  </a:lnTo>
                  <a:lnTo>
                    <a:pt x="1" y="20"/>
                  </a:lnTo>
                  <a:lnTo>
                    <a:pt x="0" y="24"/>
                  </a:lnTo>
                  <a:lnTo>
                    <a:pt x="3" y="24"/>
                  </a:lnTo>
                  <a:lnTo>
                    <a:pt x="3" y="20"/>
                  </a:lnTo>
                  <a:lnTo>
                    <a:pt x="5" y="16"/>
                  </a:lnTo>
                  <a:lnTo>
                    <a:pt x="9" y="12"/>
                  </a:lnTo>
                  <a:lnTo>
                    <a:pt x="15" y="9"/>
                  </a:lnTo>
                  <a:lnTo>
                    <a:pt x="21" y="6"/>
                  </a:lnTo>
                  <a:lnTo>
                    <a:pt x="28" y="3"/>
                  </a:lnTo>
                  <a:lnTo>
                    <a:pt x="36" y="2"/>
                  </a:lnTo>
                  <a:lnTo>
                    <a:pt x="46" y="1"/>
                  </a:lnTo>
                  <a:lnTo>
                    <a:pt x="54" y="1"/>
                  </a:lnTo>
                  <a:lnTo>
                    <a:pt x="54" y="0"/>
                  </a:lnTo>
                  <a:close/>
                </a:path>
              </a:pathLst>
            </a:custGeom>
            <a:solidFill>
              <a:srgbClr val="1919EE"/>
            </a:solidFill>
            <a:ln w="9525">
              <a:noFill/>
              <a:round/>
              <a:headEnd/>
              <a:tailEnd/>
            </a:ln>
            <a:effectLst/>
          </p:spPr>
          <p:txBody>
            <a:bodyPr wrap="none" anchor="ctr"/>
            <a:lstStyle/>
            <a:p>
              <a:endParaRPr lang="en-IN"/>
            </a:p>
          </p:txBody>
        </p:sp>
        <p:sp>
          <p:nvSpPr>
            <p:cNvPr id="6524" name="Freeform 2428"/>
            <p:cNvSpPr>
              <a:spLocks noChangeArrowheads="1"/>
            </p:cNvSpPr>
            <p:nvPr/>
          </p:nvSpPr>
          <p:spPr bwMode="auto">
            <a:xfrm>
              <a:off x="2674" y="1587"/>
              <a:ext cx="55" cy="24"/>
            </a:xfrm>
            <a:custGeom>
              <a:avLst/>
              <a:gdLst/>
              <a:ahLst/>
              <a:cxnLst>
                <a:cxn ang="0">
                  <a:pos x="51" y="0"/>
                </a:cxn>
                <a:cxn ang="0">
                  <a:pos x="43" y="0"/>
                </a:cxn>
                <a:cxn ang="0">
                  <a:pos x="33" y="1"/>
                </a:cxn>
                <a:cxn ang="0">
                  <a:pos x="25" y="2"/>
                </a:cxn>
                <a:cxn ang="0">
                  <a:pos x="18" y="5"/>
                </a:cxn>
                <a:cxn ang="0">
                  <a:pos x="12" y="8"/>
                </a:cxn>
                <a:cxn ang="0">
                  <a:pos x="6" y="11"/>
                </a:cxn>
                <a:cxn ang="0">
                  <a:pos x="2" y="15"/>
                </a:cxn>
                <a:cxn ang="0">
                  <a:pos x="0" y="19"/>
                </a:cxn>
                <a:cxn ang="0">
                  <a:pos x="0" y="23"/>
                </a:cxn>
                <a:cxn ang="0">
                  <a:pos x="2" y="23"/>
                </a:cxn>
                <a:cxn ang="0">
                  <a:pos x="3" y="19"/>
                </a:cxn>
                <a:cxn ang="0">
                  <a:pos x="6" y="15"/>
                </a:cxn>
                <a:cxn ang="0">
                  <a:pos x="10" y="11"/>
                </a:cxn>
                <a:cxn ang="0">
                  <a:pos x="17" y="7"/>
                </a:cxn>
                <a:cxn ang="0">
                  <a:pos x="24" y="4"/>
                </a:cxn>
                <a:cxn ang="0">
                  <a:pos x="32" y="2"/>
                </a:cxn>
                <a:cxn ang="0">
                  <a:pos x="42" y="1"/>
                </a:cxn>
                <a:cxn ang="0">
                  <a:pos x="51" y="1"/>
                </a:cxn>
                <a:cxn ang="0">
                  <a:pos x="51" y="0"/>
                </a:cxn>
              </a:cxnLst>
              <a:rect l="0" t="0" r="r" b="b"/>
              <a:pathLst>
                <a:path w="51" h="23">
                  <a:moveTo>
                    <a:pt x="51" y="0"/>
                  </a:moveTo>
                  <a:lnTo>
                    <a:pt x="43" y="0"/>
                  </a:lnTo>
                  <a:lnTo>
                    <a:pt x="33" y="1"/>
                  </a:lnTo>
                  <a:lnTo>
                    <a:pt x="25" y="2"/>
                  </a:lnTo>
                  <a:lnTo>
                    <a:pt x="18" y="5"/>
                  </a:lnTo>
                  <a:lnTo>
                    <a:pt x="12" y="8"/>
                  </a:lnTo>
                  <a:lnTo>
                    <a:pt x="6" y="11"/>
                  </a:lnTo>
                  <a:lnTo>
                    <a:pt x="2" y="15"/>
                  </a:lnTo>
                  <a:lnTo>
                    <a:pt x="0" y="19"/>
                  </a:lnTo>
                  <a:lnTo>
                    <a:pt x="0" y="23"/>
                  </a:lnTo>
                  <a:lnTo>
                    <a:pt x="2" y="23"/>
                  </a:lnTo>
                  <a:lnTo>
                    <a:pt x="3" y="19"/>
                  </a:lnTo>
                  <a:lnTo>
                    <a:pt x="6" y="15"/>
                  </a:lnTo>
                  <a:lnTo>
                    <a:pt x="10" y="11"/>
                  </a:lnTo>
                  <a:lnTo>
                    <a:pt x="17" y="7"/>
                  </a:lnTo>
                  <a:lnTo>
                    <a:pt x="24" y="4"/>
                  </a:lnTo>
                  <a:lnTo>
                    <a:pt x="32" y="2"/>
                  </a:lnTo>
                  <a:lnTo>
                    <a:pt x="42" y="1"/>
                  </a:lnTo>
                  <a:lnTo>
                    <a:pt x="51" y="1"/>
                  </a:lnTo>
                  <a:lnTo>
                    <a:pt x="51" y="0"/>
                  </a:lnTo>
                  <a:close/>
                </a:path>
              </a:pathLst>
            </a:custGeom>
            <a:solidFill>
              <a:srgbClr val="1717EF"/>
            </a:solidFill>
            <a:ln w="9525">
              <a:noFill/>
              <a:round/>
              <a:headEnd/>
              <a:tailEnd/>
            </a:ln>
            <a:effectLst/>
          </p:spPr>
          <p:txBody>
            <a:bodyPr wrap="none" anchor="ctr"/>
            <a:lstStyle/>
            <a:p>
              <a:endParaRPr lang="en-IN"/>
            </a:p>
          </p:txBody>
        </p:sp>
        <p:sp>
          <p:nvSpPr>
            <p:cNvPr id="6525" name="Freeform 2429"/>
            <p:cNvSpPr>
              <a:spLocks noChangeArrowheads="1"/>
            </p:cNvSpPr>
            <p:nvPr/>
          </p:nvSpPr>
          <p:spPr bwMode="auto">
            <a:xfrm>
              <a:off x="2677" y="1588"/>
              <a:ext cx="53" cy="23"/>
            </a:xfrm>
            <a:custGeom>
              <a:avLst/>
              <a:gdLst/>
              <a:ahLst/>
              <a:cxnLst>
                <a:cxn ang="0">
                  <a:pos x="49" y="0"/>
                </a:cxn>
                <a:cxn ang="0">
                  <a:pos x="40" y="0"/>
                </a:cxn>
                <a:cxn ang="0">
                  <a:pos x="30" y="1"/>
                </a:cxn>
                <a:cxn ang="0">
                  <a:pos x="22" y="3"/>
                </a:cxn>
                <a:cxn ang="0">
                  <a:pos x="15" y="6"/>
                </a:cxn>
                <a:cxn ang="0">
                  <a:pos x="8" y="10"/>
                </a:cxn>
                <a:cxn ang="0">
                  <a:pos x="4" y="14"/>
                </a:cxn>
                <a:cxn ang="0">
                  <a:pos x="1" y="18"/>
                </a:cxn>
                <a:cxn ang="0">
                  <a:pos x="0" y="22"/>
                </a:cxn>
                <a:cxn ang="0">
                  <a:pos x="3" y="22"/>
                </a:cxn>
                <a:cxn ang="0">
                  <a:pos x="4" y="18"/>
                </a:cxn>
                <a:cxn ang="0">
                  <a:pos x="7" y="14"/>
                </a:cxn>
                <a:cxn ang="0">
                  <a:pos x="11" y="10"/>
                </a:cxn>
                <a:cxn ang="0">
                  <a:pos x="17" y="7"/>
                </a:cxn>
                <a:cxn ang="0">
                  <a:pos x="23" y="4"/>
                </a:cxn>
                <a:cxn ang="0">
                  <a:pos x="32" y="2"/>
                </a:cxn>
                <a:cxn ang="0">
                  <a:pos x="41" y="1"/>
                </a:cxn>
                <a:cxn ang="0">
                  <a:pos x="49" y="1"/>
                </a:cxn>
                <a:cxn ang="0">
                  <a:pos x="49" y="0"/>
                </a:cxn>
              </a:cxnLst>
              <a:rect l="0" t="0" r="r" b="b"/>
              <a:pathLst>
                <a:path w="49" h="22">
                  <a:moveTo>
                    <a:pt x="49" y="0"/>
                  </a:moveTo>
                  <a:lnTo>
                    <a:pt x="40" y="0"/>
                  </a:lnTo>
                  <a:lnTo>
                    <a:pt x="30" y="1"/>
                  </a:lnTo>
                  <a:lnTo>
                    <a:pt x="22" y="3"/>
                  </a:lnTo>
                  <a:lnTo>
                    <a:pt x="15" y="6"/>
                  </a:lnTo>
                  <a:lnTo>
                    <a:pt x="8" y="10"/>
                  </a:lnTo>
                  <a:lnTo>
                    <a:pt x="4" y="14"/>
                  </a:lnTo>
                  <a:lnTo>
                    <a:pt x="1" y="18"/>
                  </a:lnTo>
                  <a:lnTo>
                    <a:pt x="0" y="22"/>
                  </a:lnTo>
                  <a:lnTo>
                    <a:pt x="3" y="22"/>
                  </a:lnTo>
                  <a:lnTo>
                    <a:pt x="4" y="18"/>
                  </a:lnTo>
                  <a:lnTo>
                    <a:pt x="7" y="14"/>
                  </a:lnTo>
                  <a:lnTo>
                    <a:pt x="11" y="10"/>
                  </a:lnTo>
                  <a:lnTo>
                    <a:pt x="17" y="7"/>
                  </a:lnTo>
                  <a:lnTo>
                    <a:pt x="23" y="4"/>
                  </a:lnTo>
                  <a:lnTo>
                    <a:pt x="32" y="2"/>
                  </a:lnTo>
                  <a:lnTo>
                    <a:pt x="41" y="1"/>
                  </a:lnTo>
                  <a:lnTo>
                    <a:pt x="49" y="1"/>
                  </a:lnTo>
                  <a:lnTo>
                    <a:pt x="49" y="0"/>
                  </a:lnTo>
                  <a:close/>
                </a:path>
              </a:pathLst>
            </a:custGeom>
            <a:solidFill>
              <a:srgbClr val="1414F1"/>
            </a:solidFill>
            <a:ln w="9525">
              <a:noFill/>
              <a:round/>
              <a:headEnd/>
              <a:tailEnd/>
            </a:ln>
            <a:effectLst/>
          </p:spPr>
          <p:txBody>
            <a:bodyPr wrap="none" anchor="ctr"/>
            <a:lstStyle/>
            <a:p>
              <a:endParaRPr lang="en-IN"/>
            </a:p>
          </p:txBody>
        </p:sp>
        <p:sp>
          <p:nvSpPr>
            <p:cNvPr id="6526" name="Freeform 2430"/>
            <p:cNvSpPr>
              <a:spLocks noChangeArrowheads="1"/>
            </p:cNvSpPr>
            <p:nvPr/>
          </p:nvSpPr>
          <p:spPr bwMode="auto">
            <a:xfrm>
              <a:off x="2680" y="1590"/>
              <a:ext cx="50" cy="22"/>
            </a:xfrm>
            <a:custGeom>
              <a:avLst/>
              <a:gdLst/>
              <a:ahLst/>
              <a:cxnLst>
                <a:cxn ang="0">
                  <a:pos x="46" y="0"/>
                </a:cxn>
                <a:cxn ang="0">
                  <a:pos x="38" y="0"/>
                </a:cxn>
                <a:cxn ang="0">
                  <a:pos x="29" y="1"/>
                </a:cxn>
                <a:cxn ang="0">
                  <a:pos x="20" y="3"/>
                </a:cxn>
                <a:cxn ang="0">
                  <a:pos x="14" y="6"/>
                </a:cxn>
                <a:cxn ang="0">
                  <a:pos x="8" y="9"/>
                </a:cxn>
                <a:cxn ang="0">
                  <a:pos x="4" y="13"/>
                </a:cxn>
                <a:cxn ang="0">
                  <a:pos x="1" y="17"/>
                </a:cxn>
                <a:cxn ang="0">
                  <a:pos x="0" y="21"/>
                </a:cxn>
                <a:cxn ang="0">
                  <a:pos x="3" y="21"/>
                </a:cxn>
                <a:cxn ang="0">
                  <a:pos x="4" y="17"/>
                </a:cxn>
                <a:cxn ang="0">
                  <a:pos x="6" y="14"/>
                </a:cxn>
                <a:cxn ang="0">
                  <a:pos x="10" y="10"/>
                </a:cxn>
                <a:cxn ang="0">
                  <a:pos x="16" y="7"/>
                </a:cxn>
                <a:cxn ang="0">
                  <a:pos x="22" y="4"/>
                </a:cxn>
                <a:cxn ang="0">
                  <a:pos x="30" y="3"/>
                </a:cxn>
                <a:cxn ang="0">
                  <a:pos x="38" y="1"/>
                </a:cxn>
                <a:cxn ang="0">
                  <a:pos x="46" y="1"/>
                </a:cxn>
                <a:cxn ang="0">
                  <a:pos x="46" y="0"/>
                </a:cxn>
              </a:cxnLst>
              <a:rect l="0" t="0" r="r" b="b"/>
              <a:pathLst>
                <a:path w="46" h="21">
                  <a:moveTo>
                    <a:pt x="46" y="0"/>
                  </a:moveTo>
                  <a:lnTo>
                    <a:pt x="38" y="0"/>
                  </a:lnTo>
                  <a:lnTo>
                    <a:pt x="29" y="1"/>
                  </a:lnTo>
                  <a:lnTo>
                    <a:pt x="20" y="3"/>
                  </a:lnTo>
                  <a:lnTo>
                    <a:pt x="14" y="6"/>
                  </a:lnTo>
                  <a:lnTo>
                    <a:pt x="8" y="9"/>
                  </a:lnTo>
                  <a:lnTo>
                    <a:pt x="4" y="13"/>
                  </a:lnTo>
                  <a:lnTo>
                    <a:pt x="1" y="17"/>
                  </a:lnTo>
                  <a:lnTo>
                    <a:pt x="0" y="21"/>
                  </a:lnTo>
                  <a:lnTo>
                    <a:pt x="3" y="21"/>
                  </a:lnTo>
                  <a:lnTo>
                    <a:pt x="4" y="17"/>
                  </a:lnTo>
                  <a:lnTo>
                    <a:pt x="6" y="14"/>
                  </a:lnTo>
                  <a:lnTo>
                    <a:pt x="10" y="10"/>
                  </a:lnTo>
                  <a:lnTo>
                    <a:pt x="16" y="7"/>
                  </a:lnTo>
                  <a:lnTo>
                    <a:pt x="22" y="4"/>
                  </a:lnTo>
                  <a:lnTo>
                    <a:pt x="30" y="3"/>
                  </a:lnTo>
                  <a:lnTo>
                    <a:pt x="38" y="1"/>
                  </a:lnTo>
                  <a:lnTo>
                    <a:pt x="46" y="1"/>
                  </a:lnTo>
                  <a:lnTo>
                    <a:pt x="46" y="0"/>
                  </a:lnTo>
                  <a:close/>
                </a:path>
              </a:pathLst>
            </a:custGeom>
            <a:solidFill>
              <a:srgbClr val="1111F3"/>
            </a:solidFill>
            <a:ln w="9525">
              <a:noFill/>
              <a:round/>
              <a:headEnd/>
              <a:tailEnd/>
            </a:ln>
            <a:effectLst/>
          </p:spPr>
          <p:txBody>
            <a:bodyPr wrap="none" anchor="ctr"/>
            <a:lstStyle/>
            <a:p>
              <a:endParaRPr lang="en-IN"/>
            </a:p>
          </p:txBody>
        </p:sp>
        <p:sp>
          <p:nvSpPr>
            <p:cNvPr id="6527" name="Freeform 2431"/>
            <p:cNvSpPr>
              <a:spLocks noChangeArrowheads="1"/>
            </p:cNvSpPr>
            <p:nvPr/>
          </p:nvSpPr>
          <p:spPr bwMode="auto">
            <a:xfrm>
              <a:off x="2683" y="1591"/>
              <a:ext cx="47" cy="21"/>
            </a:xfrm>
            <a:custGeom>
              <a:avLst/>
              <a:gdLst/>
              <a:ahLst/>
              <a:cxnLst>
                <a:cxn ang="0">
                  <a:pos x="43" y="0"/>
                </a:cxn>
                <a:cxn ang="0">
                  <a:pos x="35" y="0"/>
                </a:cxn>
                <a:cxn ang="0">
                  <a:pos x="27" y="2"/>
                </a:cxn>
                <a:cxn ang="0">
                  <a:pos x="19" y="3"/>
                </a:cxn>
                <a:cxn ang="0">
                  <a:pos x="13" y="6"/>
                </a:cxn>
                <a:cxn ang="0">
                  <a:pos x="7" y="9"/>
                </a:cxn>
                <a:cxn ang="0">
                  <a:pos x="3" y="13"/>
                </a:cxn>
                <a:cxn ang="0">
                  <a:pos x="1" y="16"/>
                </a:cxn>
                <a:cxn ang="0">
                  <a:pos x="0" y="20"/>
                </a:cxn>
                <a:cxn ang="0">
                  <a:pos x="3" y="20"/>
                </a:cxn>
                <a:cxn ang="0">
                  <a:pos x="4" y="17"/>
                </a:cxn>
                <a:cxn ang="0">
                  <a:pos x="6" y="13"/>
                </a:cxn>
                <a:cxn ang="0">
                  <a:pos x="10" y="10"/>
                </a:cxn>
                <a:cxn ang="0">
                  <a:pos x="15" y="7"/>
                </a:cxn>
                <a:cxn ang="0">
                  <a:pos x="21" y="5"/>
                </a:cxn>
                <a:cxn ang="0">
                  <a:pos x="28" y="3"/>
                </a:cxn>
                <a:cxn ang="0">
                  <a:pos x="36" y="2"/>
                </a:cxn>
                <a:cxn ang="0">
                  <a:pos x="43" y="1"/>
                </a:cxn>
                <a:cxn ang="0">
                  <a:pos x="43" y="0"/>
                </a:cxn>
              </a:cxnLst>
              <a:rect l="0" t="0" r="r" b="b"/>
              <a:pathLst>
                <a:path w="43" h="20">
                  <a:moveTo>
                    <a:pt x="43" y="0"/>
                  </a:moveTo>
                  <a:lnTo>
                    <a:pt x="35" y="0"/>
                  </a:lnTo>
                  <a:lnTo>
                    <a:pt x="27" y="2"/>
                  </a:lnTo>
                  <a:lnTo>
                    <a:pt x="19" y="3"/>
                  </a:lnTo>
                  <a:lnTo>
                    <a:pt x="13" y="6"/>
                  </a:lnTo>
                  <a:lnTo>
                    <a:pt x="7" y="9"/>
                  </a:lnTo>
                  <a:lnTo>
                    <a:pt x="3" y="13"/>
                  </a:lnTo>
                  <a:lnTo>
                    <a:pt x="1" y="16"/>
                  </a:lnTo>
                  <a:lnTo>
                    <a:pt x="0" y="20"/>
                  </a:lnTo>
                  <a:lnTo>
                    <a:pt x="3" y="20"/>
                  </a:lnTo>
                  <a:lnTo>
                    <a:pt x="4" y="17"/>
                  </a:lnTo>
                  <a:lnTo>
                    <a:pt x="6" y="13"/>
                  </a:lnTo>
                  <a:lnTo>
                    <a:pt x="10" y="10"/>
                  </a:lnTo>
                  <a:lnTo>
                    <a:pt x="15" y="7"/>
                  </a:lnTo>
                  <a:lnTo>
                    <a:pt x="21" y="5"/>
                  </a:lnTo>
                  <a:lnTo>
                    <a:pt x="28" y="3"/>
                  </a:lnTo>
                  <a:lnTo>
                    <a:pt x="36" y="2"/>
                  </a:lnTo>
                  <a:lnTo>
                    <a:pt x="43" y="1"/>
                  </a:lnTo>
                  <a:lnTo>
                    <a:pt x="43" y="0"/>
                  </a:lnTo>
                  <a:close/>
                </a:path>
              </a:pathLst>
            </a:custGeom>
            <a:solidFill>
              <a:srgbClr val="0F0FF4"/>
            </a:solidFill>
            <a:ln w="9525">
              <a:noFill/>
              <a:round/>
              <a:headEnd/>
              <a:tailEnd/>
            </a:ln>
            <a:effectLst/>
          </p:spPr>
          <p:txBody>
            <a:bodyPr wrap="none" anchor="ctr"/>
            <a:lstStyle/>
            <a:p>
              <a:endParaRPr lang="en-IN"/>
            </a:p>
          </p:txBody>
        </p:sp>
        <p:sp>
          <p:nvSpPr>
            <p:cNvPr id="6528" name="Freeform 2432"/>
            <p:cNvSpPr>
              <a:spLocks noChangeArrowheads="1"/>
            </p:cNvSpPr>
            <p:nvPr/>
          </p:nvSpPr>
          <p:spPr bwMode="auto">
            <a:xfrm>
              <a:off x="2686" y="1592"/>
              <a:ext cx="43" cy="20"/>
            </a:xfrm>
            <a:custGeom>
              <a:avLst/>
              <a:gdLst/>
              <a:ahLst/>
              <a:cxnLst>
                <a:cxn ang="0">
                  <a:pos x="40" y="0"/>
                </a:cxn>
                <a:cxn ang="0">
                  <a:pos x="33" y="1"/>
                </a:cxn>
                <a:cxn ang="0">
                  <a:pos x="25" y="2"/>
                </a:cxn>
                <a:cxn ang="0">
                  <a:pos x="18" y="4"/>
                </a:cxn>
                <a:cxn ang="0">
                  <a:pos x="12" y="6"/>
                </a:cxn>
                <a:cxn ang="0">
                  <a:pos x="7" y="9"/>
                </a:cxn>
                <a:cxn ang="0">
                  <a:pos x="3" y="12"/>
                </a:cxn>
                <a:cxn ang="0">
                  <a:pos x="1" y="16"/>
                </a:cxn>
                <a:cxn ang="0">
                  <a:pos x="0" y="19"/>
                </a:cxn>
                <a:cxn ang="0">
                  <a:pos x="3" y="19"/>
                </a:cxn>
                <a:cxn ang="0">
                  <a:pos x="4" y="15"/>
                </a:cxn>
                <a:cxn ang="0">
                  <a:pos x="7" y="12"/>
                </a:cxn>
                <a:cxn ang="0">
                  <a:pos x="11" y="8"/>
                </a:cxn>
                <a:cxn ang="0">
                  <a:pos x="17" y="6"/>
                </a:cxn>
                <a:cxn ang="0">
                  <a:pos x="24" y="4"/>
                </a:cxn>
                <a:cxn ang="0">
                  <a:pos x="32" y="2"/>
                </a:cxn>
                <a:cxn ang="0">
                  <a:pos x="40" y="2"/>
                </a:cxn>
                <a:cxn ang="0">
                  <a:pos x="40" y="0"/>
                </a:cxn>
              </a:cxnLst>
              <a:rect l="0" t="0" r="r" b="b"/>
              <a:pathLst>
                <a:path w="40" h="19">
                  <a:moveTo>
                    <a:pt x="40" y="0"/>
                  </a:moveTo>
                  <a:lnTo>
                    <a:pt x="33" y="1"/>
                  </a:lnTo>
                  <a:lnTo>
                    <a:pt x="25" y="2"/>
                  </a:lnTo>
                  <a:lnTo>
                    <a:pt x="18" y="4"/>
                  </a:lnTo>
                  <a:lnTo>
                    <a:pt x="12" y="6"/>
                  </a:lnTo>
                  <a:lnTo>
                    <a:pt x="7" y="9"/>
                  </a:lnTo>
                  <a:lnTo>
                    <a:pt x="3" y="12"/>
                  </a:lnTo>
                  <a:lnTo>
                    <a:pt x="1" y="16"/>
                  </a:lnTo>
                  <a:lnTo>
                    <a:pt x="0" y="19"/>
                  </a:lnTo>
                  <a:lnTo>
                    <a:pt x="3" y="19"/>
                  </a:lnTo>
                  <a:lnTo>
                    <a:pt x="4" y="15"/>
                  </a:lnTo>
                  <a:lnTo>
                    <a:pt x="7" y="12"/>
                  </a:lnTo>
                  <a:lnTo>
                    <a:pt x="11" y="8"/>
                  </a:lnTo>
                  <a:lnTo>
                    <a:pt x="17" y="6"/>
                  </a:lnTo>
                  <a:lnTo>
                    <a:pt x="24" y="4"/>
                  </a:lnTo>
                  <a:lnTo>
                    <a:pt x="32" y="2"/>
                  </a:lnTo>
                  <a:lnTo>
                    <a:pt x="40" y="2"/>
                  </a:lnTo>
                  <a:lnTo>
                    <a:pt x="40" y="0"/>
                  </a:lnTo>
                  <a:close/>
                </a:path>
              </a:pathLst>
            </a:custGeom>
            <a:solidFill>
              <a:srgbClr val="0D0DF6"/>
            </a:solidFill>
            <a:ln w="9525">
              <a:noFill/>
              <a:round/>
              <a:headEnd/>
              <a:tailEnd/>
            </a:ln>
            <a:effectLst/>
          </p:spPr>
          <p:txBody>
            <a:bodyPr wrap="none" anchor="ctr"/>
            <a:lstStyle/>
            <a:p>
              <a:endParaRPr lang="en-IN"/>
            </a:p>
          </p:txBody>
        </p:sp>
        <p:sp>
          <p:nvSpPr>
            <p:cNvPr id="6529" name="Freeform 2433"/>
            <p:cNvSpPr>
              <a:spLocks noChangeArrowheads="1"/>
            </p:cNvSpPr>
            <p:nvPr/>
          </p:nvSpPr>
          <p:spPr bwMode="auto">
            <a:xfrm>
              <a:off x="2690" y="1594"/>
              <a:ext cx="40" cy="18"/>
            </a:xfrm>
            <a:custGeom>
              <a:avLst/>
              <a:gdLst/>
              <a:ahLst/>
              <a:cxnLst>
                <a:cxn ang="0">
                  <a:pos x="37" y="0"/>
                </a:cxn>
                <a:cxn ang="0">
                  <a:pos x="29" y="0"/>
                </a:cxn>
                <a:cxn ang="0">
                  <a:pos x="21" y="2"/>
                </a:cxn>
                <a:cxn ang="0">
                  <a:pos x="14" y="4"/>
                </a:cxn>
                <a:cxn ang="0">
                  <a:pos x="8" y="6"/>
                </a:cxn>
                <a:cxn ang="0">
                  <a:pos x="4" y="10"/>
                </a:cxn>
                <a:cxn ang="0">
                  <a:pos x="1" y="13"/>
                </a:cxn>
                <a:cxn ang="0">
                  <a:pos x="0" y="17"/>
                </a:cxn>
                <a:cxn ang="0">
                  <a:pos x="3" y="17"/>
                </a:cxn>
                <a:cxn ang="0">
                  <a:pos x="4" y="14"/>
                </a:cxn>
                <a:cxn ang="0">
                  <a:pos x="6" y="10"/>
                </a:cxn>
                <a:cxn ang="0">
                  <a:pos x="10" y="7"/>
                </a:cxn>
                <a:cxn ang="0">
                  <a:pos x="15" y="5"/>
                </a:cxn>
                <a:cxn ang="0">
                  <a:pos x="22" y="3"/>
                </a:cxn>
                <a:cxn ang="0">
                  <a:pos x="30" y="2"/>
                </a:cxn>
                <a:cxn ang="0">
                  <a:pos x="37" y="1"/>
                </a:cxn>
                <a:cxn ang="0">
                  <a:pos x="37" y="0"/>
                </a:cxn>
              </a:cxnLst>
              <a:rect l="0" t="0" r="r" b="b"/>
              <a:pathLst>
                <a:path w="37" h="17">
                  <a:moveTo>
                    <a:pt x="37" y="0"/>
                  </a:moveTo>
                  <a:lnTo>
                    <a:pt x="29" y="0"/>
                  </a:lnTo>
                  <a:lnTo>
                    <a:pt x="21" y="2"/>
                  </a:lnTo>
                  <a:lnTo>
                    <a:pt x="14" y="4"/>
                  </a:lnTo>
                  <a:lnTo>
                    <a:pt x="8" y="6"/>
                  </a:lnTo>
                  <a:lnTo>
                    <a:pt x="4" y="10"/>
                  </a:lnTo>
                  <a:lnTo>
                    <a:pt x="1" y="13"/>
                  </a:lnTo>
                  <a:lnTo>
                    <a:pt x="0" y="17"/>
                  </a:lnTo>
                  <a:lnTo>
                    <a:pt x="3" y="17"/>
                  </a:lnTo>
                  <a:lnTo>
                    <a:pt x="4" y="14"/>
                  </a:lnTo>
                  <a:lnTo>
                    <a:pt x="6" y="10"/>
                  </a:lnTo>
                  <a:lnTo>
                    <a:pt x="10" y="7"/>
                  </a:lnTo>
                  <a:lnTo>
                    <a:pt x="15" y="5"/>
                  </a:lnTo>
                  <a:lnTo>
                    <a:pt x="22" y="3"/>
                  </a:lnTo>
                  <a:lnTo>
                    <a:pt x="30" y="2"/>
                  </a:lnTo>
                  <a:lnTo>
                    <a:pt x="37" y="1"/>
                  </a:lnTo>
                  <a:lnTo>
                    <a:pt x="37" y="0"/>
                  </a:lnTo>
                  <a:close/>
                </a:path>
              </a:pathLst>
            </a:custGeom>
            <a:solidFill>
              <a:srgbClr val="0B0BF7"/>
            </a:solidFill>
            <a:ln w="9525">
              <a:noFill/>
              <a:round/>
              <a:headEnd/>
              <a:tailEnd/>
            </a:ln>
            <a:effectLst/>
          </p:spPr>
          <p:txBody>
            <a:bodyPr wrap="none" anchor="ctr"/>
            <a:lstStyle/>
            <a:p>
              <a:endParaRPr lang="en-IN"/>
            </a:p>
          </p:txBody>
        </p:sp>
        <p:sp>
          <p:nvSpPr>
            <p:cNvPr id="6530" name="Freeform 2434"/>
            <p:cNvSpPr>
              <a:spLocks noChangeArrowheads="1"/>
            </p:cNvSpPr>
            <p:nvPr/>
          </p:nvSpPr>
          <p:spPr bwMode="auto">
            <a:xfrm>
              <a:off x="2693" y="1595"/>
              <a:ext cx="36" cy="16"/>
            </a:xfrm>
            <a:custGeom>
              <a:avLst/>
              <a:gdLst/>
              <a:ahLst/>
              <a:cxnLst>
                <a:cxn ang="0">
                  <a:pos x="34" y="0"/>
                </a:cxn>
                <a:cxn ang="0">
                  <a:pos x="27" y="1"/>
                </a:cxn>
                <a:cxn ang="0">
                  <a:pos x="19" y="2"/>
                </a:cxn>
                <a:cxn ang="0">
                  <a:pos x="12" y="4"/>
                </a:cxn>
                <a:cxn ang="0">
                  <a:pos x="7" y="6"/>
                </a:cxn>
                <a:cxn ang="0">
                  <a:pos x="3" y="9"/>
                </a:cxn>
                <a:cxn ang="0">
                  <a:pos x="1" y="13"/>
                </a:cxn>
                <a:cxn ang="0">
                  <a:pos x="0" y="16"/>
                </a:cxn>
                <a:cxn ang="0">
                  <a:pos x="3" y="16"/>
                </a:cxn>
                <a:cxn ang="0">
                  <a:pos x="4" y="13"/>
                </a:cxn>
                <a:cxn ang="0">
                  <a:pos x="6" y="10"/>
                </a:cxn>
                <a:cxn ang="0">
                  <a:pos x="9" y="7"/>
                </a:cxn>
                <a:cxn ang="0">
                  <a:pos x="14" y="5"/>
                </a:cxn>
                <a:cxn ang="0">
                  <a:pos x="21" y="3"/>
                </a:cxn>
                <a:cxn ang="0">
                  <a:pos x="28" y="2"/>
                </a:cxn>
                <a:cxn ang="0">
                  <a:pos x="34" y="1"/>
                </a:cxn>
                <a:cxn ang="0">
                  <a:pos x="34" y="0"/>
                </a:cxn>
              </a:cxnLst>
              <a:rect l="0" t="0" r="r" b="b"/>
              <a:pathLst>
                <a:path w="34" h="16">
                  <a:moveTo>
                    <a:pt x="34" y="0"/>
                  </a:moveTo>
                  <a:lnTo>
                    <a:pt x="27" y="1"/>
                  </a:lnTo>
                  <a:lnTo>
                    <a:pt x="19" y="2"/>
                  </a:lnTo>
                  <a:lnTo>
                    <a:pt x="12" y="4"/>
                  </a:lnTo>
                  <a:lnTo>
                    <a:pt x="7" y="6"/>
                  </a:lnTo>
                  <a:lnTo>
                    <a:pt x="3" y="9"/>
                  </a:lnTo>
                  <a:lnTo>
                    <a:pt x="1" y="13"/>
                  </a:lnTo>
                  <a:lnTo>
                    <a:pt x="0" y="16"/>
                  </a:lnTo>
                  <a:lnTo>
                    <a:pt x="3" y="16"/>
                  </a:lnTo>
                  <a:lnTo>
                    <a:pt x="4" y="13"/>
                  </a:lnTo>
                  <a:lnTo>
                    <a:pt x="6" y="10"/>
                  </a:lnTo>
                  <a:lnTo>
                    <a:pt x="9" y="7"/>
                  </a:lnTo>
                  <a:lnTo>
                    <a:pt x="14" y="5"/>
                  </a:lnTo>
                  <a:lnTo>
                    <a:pt x="21" y="3"/>
                  </a:lnTo>
                  <a:lnTo>
                    <a:pt x="28" y="2"/>
                  </a:lnTo>
                  <a:lnTo>
                    <a:pt x="34" y="1"/>
                  </a:lnTo>
                  <a:lnTo>
                    <a:pt x="34" y="0"/>
                  </a:lnTo>
                  <a:close/>
                </a:path>
              </a:pathLst>
            </a:custGeom>
            <a:solidFill>
              <a:srgbClr val="0909F8"/>
            </a:solidFill>
            <a:ln w="9525">
              <a:noFill/>
              <a:round/>
              <a:headEnd/>
              <a:tailEnd/>
            </a:ln>
            <a:effectLst/>
          </p:spPr>
          <p:txBody>
            <a:bodyPr wrap="none" anchor="ctr"/>
            <a:lstStyle/>
            <a:p>
              <a:endParaRPr lang="en-IN"/>
            </a:p>
          </p:txBody>
        </p:sp>
        <p:sp>
          <p:nvSpPr>
            <p:cNvPr id="6531" name="Freeform 2435"/>
            <p:cNvSpPr>
              <a:spLocks noChangeArrowheads="1"/>
            </p:cNvSpPr>
            <p:nvPr/>
          </p:nvSpPr>
          <p:spPr bwMode="auto">
            <a:xfrm>
              <a:off x="2696" y="1596"/>
              <a:ext cx="33" cy="16"/>
            </a:xfrm>
            <a:custGeom>
              <a:avLst/>
              <a:gdLst/>
              <a:ahLst/>
              <a:cxnLst>
                <a:cxn ang="0">
                  <a:pos x="31" y="0"/>
                </a:cxn>
                <a:cxn ang="0">
                  <a:pos x="25" y="1"/>
                </a:cxn>
                <a:cxn ang="0">
                  <a:pos x="18" y="2"/>
                </a:cxn>
                <a:cxn ang="0">
                  <a:pos x="11" y="4"/>
                </a:cxn>
                <a:cxn ang="0">
                  <a:pos x="6" y="6"/>
                </a:cxn>
                <a:cxn ang="0">
                  <a:pos x="3" y="9"/>
                </a:cxn>
                <a:cxn ang="0">
                  <a:pos x="1" y="12"/>
                </a:cxn>
                <a:cxn ang="0">
                  <a:pos x="0" y="15"/>
                </a:cxn>
                <a:cxn ang="0">
                  <a:pos x="3" y="15"/>
                </a:cxn>
                <a:cxn ang="0">
                  <a:pos x="4" y="12"/>
                </a:cxn>
                <a:cxn ang="0">
                  <a:pos x="5" y="9"/>
                </a:cxn>
                <a:cxn ang="0">
                  <a:pos x="8" y="7"/>
                </a:cxn>
                <a:cxn ang="0">
                  <a:pos x="13" y="5"/>
                </a:cxn>
                <a:cxn ang="0">
                  <a:pos x="19" y="3"/>
                </a:cxn>
                <a:cxn ang="0">
                  <a:pos x="25" y="2"/>
                </a:cxn>
                <a:cxn ang="0">
                  <a:pos x="31" y="2"/>
                </a:cxn>
                <a:cxn ang="0">
                  <a:pos x="31" y="0"/>
                </a:cxn>
              </a:cxnLst>
              <a:rect l="0" t="0" r="r" b="b"/>
              <a:pathLst>
                <a:path w="31" h="15">
                  <a:moveTo>
                    <a:pt x="31" y="0"/>
                  </a:moveTo>
                  <a:lnTo>
                    <a:pt x="25" y="1"/>
                  </a:lnTo>
                  <a:lnTo>
                    <a:pt x="18" y="2"/>
                  </a:lnTo>
                  <a:lnTo>
                    <a:pt x="11" y="4"/>
                  </a:lnTo>
                  <a:lnTo>
                    <a:pt x="6" y="6"/>
                  </a:lnTo>
                  <a:lnTo>
                    <a:pt x="3" y="9"/>
                  </a:lnTo>
                  <a:lnTo>
                    <a:pt x="1" y="12"/>
                  </a:lnTo>
                  <a:lnTo>
                    <a:pt x="0" y="15"/>
                  </a:lnTo>
                  <a:lnTo>
                    <a:pt x="3" y="15"/>
                  </a:lnTo>
                  <a:lnTo>
                    <a:pt x="4" y="12"/>
                  </a:lnTo>
                  <a:lnTo>
                    <a:pt x="5" y="9"/>
                  </a:lnTo>
                  <a:lnTo>
                    <a:pt x="8" y="7"/>
                  </a:lnTo>
                  <a:lnTo>
                    <a:pt x="13" y="5"/>
                  </a:lnTo>
                  <a:lnTo>
                    <a:pt x="19" y="3"/>
                  </a:lnTo>
                  <a:lnTo>
                    <a:pt x="25" y="2"/>
                  </a:lnTo>
                  <a:lnTo>
                    <a:pt x="31" y="2"/>
                  </a:lnTo>
                  <a:lnTo>
                    <a:pt x="31" y="0"/>
                  </a:lnTo>
                  <a:close/>
                </a:path>
              </a:pathLst>
            </a:custGeom>
            <a:solidFill>
              <a:srgbClr val="0707FA"/>
            </a:solidFill>
            <a:ln w="9525">
              <a:noFill/>
              <a:round/>
              <a:headEnd/>
              <a:tailEnd/>
            </a:ln>
            <a:effectLst/>
          </p:spPr>
          <p:txBody>
            <a:bodyPr wrap="none" anchor="ctr"/>
            <a:lstStyle/>
            <a:p>
              <a:endParaRPr lang="en-IN"/>
            </a:p>
          </p:txBody>
        </p:sp>
        <p:sp>
          <p:nvSpPr>
            <p:cNvPr id="6532" name="Freeform 2436"/>
            <p:cNvSpPr>
              <a:spLocks noChangeArrowheads="1"/>
            </p:cNvSpPr>
            <p:nvPr/>
          </p:nvSpPr>
          <p:spPr bwMode="auto">
            <a:xfrm>
              <a:off x="2699" y="1598"/>
              <a:ext cx="30" cy="13"/>
            </a:xfrm>
            <a:custGeom>
              <a:avLst/>
              <a:gdLst/>
              <a:ahLst/>
              <a:cxnLst>
                <a:cxn ang="0">
                  <a:pos x="28" y="0"/>
                </a:cxn>
                <a:cxn ang="0">
                  <a:pos x="22" y="0"/>
                </a:cxn>
                <a:cxn ang="0">
                  <a:pos x="16" y="1"/>
                </a:cxn>
                <a:cxn ang="0">
                  <a:pos x="10" y="3"/>
                </a:cxn>
                <a:cxn ang="0">
                  <a:pos x="5" y="5"/>
                </a:cxn>
                <a:cxn ang="0">
                  <a:pos x="2" y="7"/>
                </a:cxn>
                <a:cxn ang="0">
                  <a:pos x="1" y="10"/>
                </a:cxn>
                <a:cxn ang="0">
                  <a:pos x="0" y="13"/>
                </a:cxn>
                <a:cxn ang="0">
                  <a:pos x="2" y="13"/>
                </a:cxn>
                <a:cxn ang="0">
                  <a:pos x="3" y="10"/>
                </a:cxn>
                <a:cxn ang="0">
                  <a:pos x="6" y="7"/>
                </a:cxn>
                <a:cxn ang="0">
                  <a:pos x="10" y="5"/>
                </a:cxn>
                <a:cxn ang="0">
                  <a:pos x="15" y="3"/>
                </a:cxn>
                <a:cxn ang="0">
                  <a:pos x="22" y="2"/>
                </a:cxn>
                <a:cxn ang="0">
                  <a:pos x="28" y="1"/>
                </a:cxn>
                <a:cxn ang="0">
                  <a:pos x="28" y="0"/>
                </a:cxn>
              </a:cxnLst>
              <a:rect l="0" t="0" r="r" b="b"/>
              <a:pathLst>
                <a:path w="28" h="13">
                  <a:moveTo>
                    <a:pt x="28" y="0"/>
                  </a:moveTo>
                  <a:lnTo>
                    <a:pt x="22" y="0"/>
                  </a:lnTo>
                  <a:lnTo>
                    <a:pt x="16" y="1"/>
                  </a:lnTo>
                  <a:lnTo>
                    <a:pt x="10" y="3"/>
                  </a:lnTo>
                  <a:lnTo>
                    <a:pt x="5" y="5"/>
                  </a:lnTo>
                  <a:lnTo>
                    <a:pt x="2" y="7"/>
                  </a:lnTo>
                  <a:lnTo>
                    <a:pt x="1" y="10"/>
                  </a:lnTo>
                  <a:lnTo>
                    <a:pt x="0" y="13"/>
                  </a:lnTo>
                  <a:lnTo>
                    <a:pt x="2" y="13"/>
                  </a:lnTo>
                  <a:lnTo>
                    <a:pt x="3" y="10"/>
                  </a:lnTo>
                  <a:lnTo>
                    <a:pt x="6" y="7"/>
                  </a:lnTo>
                  <a:lnTo>
                    <a:pt x="10" y="5"/>
                  </a:lnTo>
                  <a:lnTo>
                    <a:pt x="15" y="3"/>
                  </a:lnTo>
                  <a:lnTo>
                    <a:pt x="22" y="2"/>
                  </a:lnTo>
                  <a:lnTo>
                    <a:pt x="28" y="1"/>
                  </a:lnTo>
                  <a:lnTo>
                    <a:pt x="28" y="0"/>
                  </a:lnTo>
                  <a:close/>
                </a:path>
              </a:pathLst>
            </a:custGeom>
            <a:solidFill>
              <a:srgbClr val="0505FB"/>
            </a:solidFill>
            <a:ln w="9525">
              <a:noFill/>
              <a:round/>
              <a:headEnd/>
              <a:tailEnd/>
            </a:ln>
            <a:effectLst/>
          </p:spPr>
          <p:txBody>
            <a:bodyPr wrap="none" anchor="ctr"/>
            <a:lstStyle/>
            <a:p>
              <a:endParaRPr lang="en-IN"/>
            </a:p>
          </p:txBody>
        </p:sp>
        <p:sp>
          <p:nvSpPr>
            <p:cNvPr id="6533" name="Freeform 2437"/>
            <p:cNvSpPr>
              <a:spLocks noChangeArrowheads="1"/>
            </p:cNvSpPr>
            <p:nvPr/>
          </p:nvSpPr>
          <p:spPr bwMode="auto">
            <a:xfrm>
              <a:off x="2702" y="1600"/>
              <a:ext cx="28" cy="12"/>
            </a:xfrm>
            <a:custGeom>
              <a:avLst/>
              <a:gdLst/>
              <a:ahLst/>
              <a:cxnLst>
                <a:cxn ang="0">
                  <a:pos x="26" y="0"/>
                </a:cxn>
                <a:cxn ang="0">
                  <a:pos x="20" y="1"/>
                </a:cxn>
                <a:cxn ang="0">
                  <a:pos x="13" y="2"/>
                </a:cxn>
                <a:cxn ang="0">
                  <a:pos x="8" y="4"/>
                </a:cxn>
                <a:cxn ang="0">
                  <a:pos x="4" y="6"/>
                </a:cxn>
                <a:cxn ang="0">
                  <a:pos x="1" y="9"/>
                </a:cxn>
                <a:cxn ang="0">
                  <a:pos x="0" y="12"/>
                </a:cxn>
                <a:cxn ang="0">
                  <a:pos x="3" y="12"/>
                </a:cxn>
                <a:cxn ang="0">
                  <a:pos x="4" y="9"/>
                </a:cxn>
                <a:cxn ang="0">
                  <a:pos x="6" y="7"/>
                </a:cxn>
                <a:cxn ang="0">
                  <a:pos x="10" y="5"/>
                </a:cxn>
                <a:cxn ang="0">
                  <a:pos x="15" y="3"/>
                </a:cxn>
                <a:cxn ang="0">
                  <a:pos x="21" y="2"/>
                </a:cxn>
                <a:cxn ang="0">
                  <a:pos x="26" y="2"/>
                </a:cxn>
                <a:cxn ang="0">
                  <a:pos x="26" y="0"/>
                </a:cxn>
              </a:cxnLst>
              <a:rect l="0" t="0" r="r" b="b"/>
              <a:pathLst>
                <a:path w="26" h="12">
                  <a:moveTo>
                    <a:pt x="26" y="0"/>
                  </a:moveTo>
                  <a:lnTo>
                    <a:pt x="20" y="1"/>
                  </a:lnTo>
                  <a:lnTo>
                    <a:pt x="13" y="2"/>
                  </a:lnTo>
                  <a:lnTo>
                    <a:pt x="8" y="4"/>
                  </a:lnTo>
                  <a:lnTo>
                    <a:pt x="4" y="6"/>
                  </a:lnTo>
                  <a:lnTo>
                    <a:pt x="1" y="9"/>
                  </a:lnTo>
                  <a:lnTo>
                    <a:pt x="0" y="12"/>
                  </a:lnTo>
                  <a:lnTo>
                    <a:pt x="3" y="12"/>
                  </a:lnTo>
                  <a:lnTo>
                    <a:pt x="4" y="9"/>
                  </a:lnTo>
                  <a:lnTo>
                    <a:pt x="6" y="7"/>
                  </a:lnTo>
                  <a:lnTo>
                    <a:pt x="10" y="5"/>
                  </a:lnTo>
                  <a:lnTo>
                    <a:pt x="15" y="3"/>
                  </a:lnTo>
                  <a:lnTo>
                    <a:pt x="21" y="2"/>
                  </a:lnTo>
                  <a:lnTo>
                    <a:pt x="26" y="2"/>
                  </a:lnTo>
                  <a:lnTo>
                    <a:pt x="26" y="0"/>
                  </a:lnTo>
                  <a:close/>
                </a:path>
              </a:pathLst>
            </a:custGeom>
            <a:solidFill>
              <a:srgbClr val="0303FC"/>
            </a:solidFill>
            <a:ln w="9525">
              <a:noFill/>
              <a:round/>
              <a:headEnd/>
              <a:tailEnd/>
            </a:ln>
            <a:effectLst/>
          </p:spPr>
          <p:txBody>
            <a:bodyPr wrap="none" anchor="ctr"/>
            <a:lstStyle/>
            <a:p>
              <a:endParaRPr lang="en-IN"/>
            </a:p>
          </p:txBody>
        </p:sp>
        <p:sp>
          <p:nvSpPr>
            <p:cNvPr id="6534" name="Freeform 2438"/>
            <p:cNvSpPr>
              <a:spLocks noChangeArrowheads="1"/>
            </p:cNvSpPr>
            <p:nvPr/>
          </p:nvSpPr>
          <p:spPr bwMode="auto">
            <a:xfrm>
              <a:off x="2705" y="1602"/>
              <a:ext cx="25" cy="10"/>
            </a:xfrm>
            <a:custGeom>
              <a:avLst/>
              <a:gdLst/>
              <a:ahLst/>
              <a:cxnLst>
                <a:cxn ang="0">
                  <a:pos x="23" y="0"/>
                </a:cxn>
                <a:cxn ang="0">
                  <a:pos x="18" y="0"/>
                </a:cxn>
                <a:cxn ang="0">
                  <a:pos x="12" y="1"/>
                </a:cxn>
                <a:cxn ang="0">
                  <a:pos x="7" y="3"/>
                </a:cxn>
                <a:cxn ang="0">
                  <a:pos x="3" y="5"/>
                </a:cxn>
                <a:cxn ang="0">
                  <a:pos x="1" y="7"/>
                </a:cxn>
                <a:cxn ang="0">
                  <a:pos x="0" y="10"/>
                </a:cxn>
                <a:cxn ang="0">
                  <a:pos x="3" y="10"/>
                </a:cxn>
                <a:cxn ang="0">
                  <a:pos x="4" y="8"/>
                </a:cxn>
                <a:cxn ang="0">
                  <a:pos x="6" y="6"/>
                </a:cxn>
                <a:cxn ang="0">
                  <a:pos x="9" y="4"/>
                </a:cxn>
                <a:cxn ang="0">
                  <a:pos x="13" y="2"/>
                </a:cxn>
                <a:cxn ang="0">
                  <a:pos x="18" y="1"/>
                </a:cxn>
                <a:cxn ang="0">
                  <a:pos x="23" y="1"/>
                </a:cxn>
                <a:cxn ang="0">
                  <a:pos x="23" y="0"/>
                </a:cxn>
              </a:cxnLst>
              <a:rect l="0" t="0" r="r" b="b"/>
              <a:pathLst>
                <a:path w="23" h="10">
                  <a:moveTo>
                    <a:pt x="23" y="0"/>
                  </a:moveTo>
                  <a:lnTo>
                    <a:pt x="18" y="0"/>
                  </a:lnTo>
                  <a:lnTo>
                    <a:pt x="12" y="1"/>
                  </a:lnTo>
                  <a:lnTo>
                    <a:pt x="7" y="3"/>
                  </a:lnTo>
                  <a:lnTo>
                    <a:pt x="3" y="5"/>
                  </a:lnTo>
                  <a:lnTo>
                    <a:pt x="1" y="7"/>
                  </a:lnTo>
                  <a:lnTo>
                    <a:pt x="0" y="10"/>
                  </a:lnTo>
                  <a:lnTo>
                    <a:pt x="3" y="10"/>
                  </a:lnTo>
                  <a:lnTo>
                    <a:pt x="4" y="8"/>
                  </a:lnTo>
                  <a:lnTo>
                    <a:pt x="6" y="6"/>
                  </a:lnTo>
                  <a:lnTo>
                    <a:pt x="9" y="4"/>
                  </a:lnTo>
                  <a:lnTo>
                    <a:pt x="13" y="2"/>
                  </a:lnTo>
                  <a:lnTo>
                    <a:pt x="18" y="1"/>
                  </a:lnTo>
                  <a:lnTo>
                    <a:pt x="23" y="1"/>
                  </a:lnTo>
                  <a:lnTo>
                    <a:pt x="23" y="0"/>
                  </a:lnTo>
                  <a:close/>
                </a:path>
              </a:pathLst>
            </a:custGeom>
            <a:solidFill>
              <a:srgbClr val="0202FD"/>
            </a:solidFill>
            <a:ln w="9525">
              <a:noFill/>
              <a:round/>
              <a:headEnd/>
              <a:tailEnd/>
            </a:ln>
            <a:effectLst/>
          </p:spPr>
          <p:txBody>
            <a:bodyPr wrap="none" anchor="ctr"/>
            <a:lstStyle/>
            <a:p>
              <a:endParaRPr lang="en-IN"/>
            </a:p>
          </p:txBody>
        </p:sp>
        <p:sp>
          <p:nvSpPr>
            <p:cNvPr id="6535" name="Freeform 2439"/>
            <p:cNvSpPr>
              <a:spLocks noChangeArrowheads="1"/>
            </p:cNvSpPr>
            <p:nvPr/>
          </p:nvSpPr>
          <p:spPr bwMode="auto">
            <a:xfrm>
              <a:off x="2709" y="1603"/>
              <a:ext cx="21" cy="9"/>
            </a:xfrm>
            <a:custGeom>
              <a:avLst/>
              <a:gdLst/>
              <a:ahLst/>
              <a:cxnLst>
                <a:cxn ang="0">
                  <a:pos x="20" y="0"/>
                </a:cxn>
                <a:cxn ang="0">
                  <a:pos x="15" y="0"/>
                </a:cxn>
                <a:cxn ang="0">
                  <a:pos x="10" y="1"/>
                </a:cxn>
                <a:cxn ang="0">
                  <a:pos x="6" y="3"/>
                </a:cxn>
                <a:cxn ang="0">
                  <a:pos x="3" y="5"/>
                </a:cxn>
                <a:cxn ang="0">
                  <a:pos x="1" y="7"/>
                </a:cxn>
                <a:cxn ang="0">
                  <a:pos x="0" y="9"/>
                </a:cxn>
                <a:cxn ang="0">
                  <a:pos x="3" y="9"/>
                </a:cxn>
                <a:cxn ang="0">
                  <a:pos x="4" y="7"/>
                </a:cxn>
                <a:cxn ang="0">
                  <a:pos x="6" y="5"/>
                </a:cxn>
                <a:cxn ang="0">
                  <a:pos x="10" y="3"/>
                </a:cxn>
                <a:cxn ang="0">
                  <a:pos x="15" y="2"/>
                </a:cxn>
                <a:cxn ang="0">
                  <a:pos x="20" y="1"/>
                </a:cxn>
                <a:cxn ang="0">
                  <a:pos x="20" y="0"/>
                </a:cxn>
              </a:cxnLst>
              <a:rect l="0" t="0" r="r" b="b"/>
              <a:pathLst>
                <a:path w="20" h="9">
                  <a:moveTo>
                    <a:pt x="20" y="0"/>
                  </a:moveTo>
                  <a:lnTo>
                    <a:pt x="15" y="0"/>
                  </a:lnTo>
                  <a:lnTo>
                    <a:pt x="10" y="1"/>
                  </a:lnTo>
                  <a:lnTo>
                    <a:pt x="6" y="3"/>
                  </a:lnTo>
                  <a:lnTo>
                    <a:pt x="3" y="5"/>
                  </a:lnTo>
                  <a:lnTo>
                    <a:pt x="1" y="7"/>
                  </a:lnTo>
                  <a:lnTo>
                    <a:pt x="0" y="9"/>
                  </a:lnTo>
                  <a:lnTo>
                    <a:pt x="3" y="9"/>
                  </a:lnTo>
                  <a:lnTo>
                    <a:pt x="4" y="7"/>
                  </a:lnTo>
                  <a:lnTo>
                    <a:pt x="6" y="5"/>
                  </a:lnTo>
                  <a:lnTo>
                    <a:pt x="10" y="3"/>
                  </a:lnTo>
                  <a:lnTo>
                    <a:pt x="15" y="2"/>
                  </a:lnTo>
                  <a:lnTo>
                    <a:pt x="20" y="1"/>
                  </a:lnTo>
                  <a:lnTo>
                    <a:pt x="20" y="0"/>
                  </a:lnTo>
                  <a:close/>
                </a:path>
              </a:pathLst>
            </a:custGeom>
            <a:solidFill>
              <a:srgbClr val="0000FE"/>
            </a:solidFill>
            <a:ln w="9525">
              <a:noFill/>
              <a:round/>
              <a:headEnd/>
              <a:tailEnd/>
            </a:ln>
            <a:effectLst/>
          </p:spPr>
          <p:txBody>
            <a:bodyPr wrap="none" anchor="ctr"/>
            <a:lstStyle/>
            <a:p>
              <a:endParaRPr lang="en-IN"/>
            </a:p>
          </p:txBody>
        </p:sp>
        <p:sp>
          <p:nvSpPr>
            <p:cNvPr id="6536" name="Freeform 2440"/>
            <p:cNvSpPr>
              <a:spLocks noChangeArrowheads="1"/>
            </p:cNvSpPr>
            <p:nvPr/>
          </p:nvSpPr>
          <p:spPr bwMode="auto">
            <a:xfrm>
              <a:off x="2712" y="1604"/>
              <a:ext cx="18" cy="8"/>
            </a:xfrm>
            <a:custGeom>
              <a:avLst/>
              <a:gdLst/>
              <a:ahLst/>
              <a:cxnLst>
                <a:cxn ang="0">
                  <a:pos x="17" y="0"/>
                </a:cxn>
                <a:cxn ang="0">
                  <a:pos x="12" y="1"/>
                </a:cxn>
                <a:cxn ang="0">
                  <a:pos x="7" y="2"/>
                </a:cxn>
                <a:cxn ang="0">
                  <a:pos x="3" y="4"/>
                </a:cxn>
                <a:cxn ang="0">
                  <a:pos x="1" y="6"/>
                </a:cxn>
                <a:cxn ang="0">
                  <a:pos x="0" y="8"/>
                </a:cxn>
                <a:cxn ang="0">
                  <a:pos x="3" y="8"/>
                </a:cxn>
                <a:cxn ang="0">
                  <a:pos x="4" y="6"/>
                </a:cxn>
                <a:cxn ang="0">
                  <a:pos x="6" y="4"/>
                </a:cxn>
                <a:cxn ang="0">
                  <a:pos x="9" y="3"/>
                </a:cxn>
                <a:cxn ang="0">
                  <a:pos x="13" y="2"/>
                </a:cxn>
                <a:cxn ang="0">
                  <a:pos x="17" y="2"/>
                </a:cxn>
                <a:cxn ang="0">
                  <a:pos x="17" y="0"/>
                </a:cxn>
              </a:cxnLst>
              <a:rect l="0" t="0" r="r" b="b"/>
              <a:pathLst>
                <a:path w="17" h="8">
                  <a:moveTo>
                    <a:pt x="17" y="0"/>
                  </a:moveTo>
                  <a:lnTo>
                    <a:pt x="12" y="1"/>
                  </a:lnTo>
                  <a:lnTo>
                    <a:pt x="7" y="2"/>
                  </a:lnTo>
                  <a:lnTo>
                    <a:pt x="3" y="4"/>
                  </a:lnTo>
                  <a:lnTo>
                    <a:pt x="1" y="6"/>
                  </a:lnTo>
                  <a:lnTo>
                    <a:pt x="0" y="8"/>
                  </a:lnTo>
                  <a:lnTo>
                    <a:pt x="3" y="8"/>
                  </a:lnTo>
                  <a:lnTo>
                    <a:pt x="4" y="6"/>
                  </a:lnTo>
                  <a:lnTo>
                    <a:pt x="6" y="4"/>
                  </a:lnTo>
                  <a:lnTo>
                    <a:pt x="9" y="3"/>
                  </a:lnTo>
                  <a:lnTo>
                    <a:pt x="13" y="2"/>
                  </a:lnTo>
                  <a:lnTo>
                    <a:pt x="17" y="2"/>
                  </a:lnTo>
                  <a:lnTo>
                    <a:pt x="17" y="0"/>
                  </a:lnTo>
                  <a:close/>
                </a:path>
              </a:pathLst>
            </a:custGeom>
            <a:solidFill>
              <a:srgbClr val="0000FF"/>
            </a:solidFill>
            <a:ln w="9525">
              <a:noFill/>
              <a:round/>
              <a:headEnd/>
              <a:tailEnd/>
            </a:ln>
            <a:effectLst/>
          </p:spPr>
          <p:txBody>
            <a:bodyPr wrap="none" anchor="ctr"/>
            <a:lstStyle/>
            <a:p>
              <a:endParaRPr lang="en-IN"/>
            </a:p>
          </p:txBody>
        </p:sp>
        <p:sp>
          <p:nvSpPr>
            <p:cNvPr id="6537" name="Freeform 2441"/>
            <p:cNvSpPr>
              <a:spLocks noChangeArrowheads="1"/>
            </p:cNvSpPr>
            <p:nvPr/>
          </p:nvSpPr>
          <p:spPr bwMode="auto">
            <a:xfrm>
              <a:off x="2715" y="1606"/>
              <a:ext cx="14" cy="6"/>
            </a:xfrm>
            <a:custGeom>
              <a:avLst/>
              <a:gdLst/>
              <a:ahLst/>
              <a:cxnLst>
                <a:cxn ang="0">
                  <a:pos x="14" y="0"/>
                </a:cxn>
                <a:cxn ang="0">
                  <a:pos x="10" y="0"/>
                </a:cxn>
                <a:cxn ang="0">
                  <a:pos x="6" y="1"/>
                </a:cxn>
                <a:cxn ang="0">
                  <a:pos x="3" y="2"/>
                </a:cxn>
                <a:cxn ang="0">
                  <a:pos x="1" y="4"/>
                </a:cxn>
                <a:cxn ang="0">
                  <a:pos x="0" y="6"/>
                </a:cxn>
                <a:cxn ang="0">
                  <a:pos x="3" y="6"/>
                </a:cxn>
                <a:cxn ang="0">
                  <a:pos x="4" y="4"/>
                </a:cxn>
                <a:cxn ang="0">
                  <a:pos x="6" y="2"/>
                </a:cxn>
                <a:cxn ang="0">
                  <a:pos x="10" y="1"/>
                </a:cxn>
                <a:cxn ang="0">
                  <a:pos x="14" y="1"/>
                </a:cxn>
                <a:cxn ang="0">
                  <a:pos x="14" y="0"/>
                </a:cxn>
              </a:cxnLst>
              <a:rect l="0" t="0" r="r" b="b"/>
              <a:pathLst>
                <a:path w="14" h="6">
                  <a:moveTo>
                    <a:pt x="14" y="0"/>
                  </a:moveTo>
                  <a:lnTo>
                    <a:pt x="10" y="0"/>
                  </a:lnTo>
                  <a:lnTo>
                    <a:pt x="6" y="1"/>
                  </a:lnTo>
                  <a:lnTo>
                    <a:pt x="3" y="2"/>
                  </a:lnTo>
                  <a:lnTo>
                    <a:pt x="1" y="4"/>
                  </a:lnTo>
                  <a:lnTo>
                    <a:pt x="0" y="6"/>
                  </a:lnTo>
                  <a:lnTo>
                    <a:pt x="3" y="6"/>
                  </a:lnTo>
                  <a:lnTo>
                    <a:pt x="4" y="4"/>
                  </a:lnTo>
                  <a:lnTo>
                    <a:pt x="6" y="2"/>
                  </a:lnTo>
                  <a:lnTo>
                    <a:pt x="10" y="1"/>
                  </a:lnTo>
                  <a:lnTo>
                    <a:pt x="14" y="1"/>
                  </a:lnTo>
                  <a:lnTo>
                    <a:pt x="14" y="0"/>
                  </a:lnTo>
                  <a:close/>
                </a:path>
              </a:pathLst>
            </a:custGeom>
            <a:solidFill>
              <a:srgbClr val="0000FF"/>
            </a:solidFill>
            <a:ln w="9525">
              <a:noFill/>
              <a:round/>
              <a:headEnd/>
              <a:tailEnd/>
            </a:ln>
            <a:effectLst/>
          </p:spPr>
          <p:txBody>
            <a:bodyPr wrap="none" anchor="ctr"/>
            <a:lstStyle/>
            <a:p>
              <a:endParaRPr lang="en-IN"/>
            </a:p>
          </p:txBody>
        </p:sp>
        <p:sp>
          <p:nvSpPr>
            <p:cNvPr id="6538" name="Freeform 2442"/>
            <p:cNvSpPr>
              <a:spLocks noChangeArrowheads="1"/>
            </p:cNvSpPr>
            <p:nvPr/>
          </p:nvSpPr>
          <p:spPr bwMode="auto">
            <a:xfrm>
              <a:off x="2718" y="1607"/>
              <a:ext cx="11" cy="4"/>
            </a:xfrm>
            <a:custGeom>
              <a:avLst/>
              <a:gdLst/>
              <a:ahLst/>
              <a:cxnLst>
                <a:cxn ang="0">
                  <a:pos x="11" y="0"/>
                </a:cxn>
                <a:cxn ang="0">
                  <a:pos x="7" y="0"/>
                </a:cxn>
                <a:cxn ang="0">
                  <a:pos x="3" y="1"/>
                </a:cxn>
                <a:cxn ang="0">
                  <a:pos x="1" y="3"/>
                </a:cxn>
                <a:cxn ang="0">
                  <a:pos x="0" y="5"/>
                </a:cxn>
                <a:cxn ang="0">
                  <a:pos x="3" y="5"/>
                </a:cxn>
                <a:cxn ang="0">
                  <a:pos x="4" y="4"/>
                </a:cxn>
                <a:cxn ang="0">
                  <a:pos x="6" y="2"/>
                </a:cxn>
                <a:cxn ang="0">
                  <a:pos x="8" y="2"/>
                </a:cxn>
                <a:cxn ang="0">
                  <a:pos x="11" y="1"/>
                </a:cxn>
                <a:cxn ang="0">
                  <a:pos x="11" y="0"/>
                </a:cxn>
              </a:cxnLst>
              <a:rect l="0" t="0" r="r" b="b"/>
              <a:pathLst>
                <a:path w="11" h="5">
                  <a:moveTo>
                    <a:pt x="11" y="0"/>
                  </a:moveTo>
                  <a:lnTo>
                    <a:pt x="7" y="0"/>
                  </a:lnTo>
                  <a:lnTo>
                    <a:pt x="3" y="1"/>
                  </a:lnTo>
                  <a:lnTo>
                    <a:pt x="1" y="3"/>
                  </a:lnTo>
                  <a:lnTo>
                    <a:pt x="0" y="5"/>
                  </a:lnTo>
                  <a:lnTo>
                    <a:pt x="3" y="5"/>
                  </a:lnTo>
                  <a:lnTo>
                    <a:pt x="4" y="4"/>
                  </a:lnTo>
                  <a:lnTo>
                    <a:pt x="6" y="2"/>
                  </a:lnTo>
                  <a:lnTo>
                    <a:pt x="8" y="2"/>
                  </a:lnTo>
                  <a:lnTo>
                    <a:pt x="11" y="1"/>
                  </a:lnTo>
                  <a:lnTo>
                    <a:pt x="11" y="0"/>
                  </a:lnTo>
                  <a:close/>
                </a:path>
              </a:pathLst>
            </a:custGeom>
            <a:solidFill>
              <a:srgbClr val="0000FF"/>
            </a:solidFill>
            <a:ln w="9525">
              <a:noFill/>
              <a:round/>
              <a:headEnd/>
              <a:tailEnd/>
            </a:ln>
            <a:effectLst/>
          </p:spPr>
          <p:txBody>
            <a:bodyPr wrap="none" anchor="ctr"/>
            <a:lstStyle/>
            <a:p>
              <a:endParaRPr lang="en-IN"/>
            </a:p>
          </p:txBody>
        </p:sp>
        <p:sp>
          <p:nvSpPr>
            <p:cNvPr id="6539" name="Freeform 2443"/>
            <p:cNvSpPr>
              <a:spLocks noChangeArrowheads="1"/>
            </p:cNvSpPr>
            <p:nvPr/>
          </p:nvSpPr>
          <p:spPr bwMode="auto">
            <a:xfrm>
              <a:off x="2722" y="1608"/>
              <a:ext cx="8" cy="3"/>
            </a:xfrm>
            <a:custGeom>
              <a:avLst/>
              <a:gdLst/>
              <a:ahLst/>
              <a:cxnLst>
                <a:cxn ang="0">
                  <a:pos x="8" y="0"/>
                </a:cxn>
                <a:cxn ang="0">
                  <a:pos x="5" y="1"/>
                </a:cxn>
                <a:cxn ang="0">
                  <a:pos x="3" y="1"/>
                </a:cxn>
                <a:cxn ang="0">
                  <a:pos x="1" y="3"/>
                </a:cxn>
                <a:cxn ang="0">
                  <a:pos x="0" y="4"/>
                </a:cxn>
                <a:cxn ang="0">
                  <a:pos x="3" y="4"/>
                </a:cxn>
                <a:cxn ang="0">
                  <a:pos x="4" y="3"/>
                </a:cxn>
                <a:cxn ang="0">
                  <a:pos x="5" y="2"/>
                </a:cxn>
                <a:cxn ang="0">
                  <a:pos x="8" y="2"/>
                </a:cxn>
                <a:cxn ang="0">
                  <a:pos x="8" y="0"/>
                </a:cxn>
              </a:cxnLst>
              <a:rect l="0" t="0" r="r" b="b"/>
              <a:pathLst>
                <a:path w="8" h="4">
                  <a:moveTo>
                    <a:pt x="8" y="0"/>
                  </a:moveTo>
                  <a:lnTo>
                    <a:pt x="5" y="1"/>
                  </a:lnTo>
                  <a:lnTo>
                    <a:pt x="3" y="1"/>
                  </a:lnTo>
                  <a:lnTo>
                    <a:pt x="1" y="3"/>
                  </a:lnTo>
                  <a:lnTo>
                    <a:pt x="0" y="4"/>
                  </a:lnTo>
                  <a:lnTo>
                    <a:pt x="3" y="4"/>
                  </a:lnTo>
                  <a:lnTo>
                    <a:pt x="4" y="3"/>
                  </a:lnTo>
                  <a:lnTo>
                    <a:pt x="5" y="2"/>
                  </a:lnTo>
                  <a:lnTo>
                    <a:pt x="8" y="2"/>
                  </a:lnTo>
                  <a:lnTo>
                    <a:pt x="8" y="0"/>
                  </a:lnTo>
                  <a:close/>
                </a:path>
              </a:pathLst>
            </a:custGeom>
            <a:solidFill>
              <a:srgbClr val="0000FF"/>
            </a:solidFill>
            <a:ln w="9525">
              <a:noFill/>
              <a:round/>
              <a:headEnd/>
              <a:tailEnd/>
            </a:ln>
            <a:effectLst/>
          </p:spPr>
          <p:txBody>
            <a:bodyPr wrap="none" anchor="ctr"/>
            <a:lstStyle/>
            <a:p>
              <a:endParaRPr lang="en-IN"/>
            </a:p>
          </p:txBody>
        </p:sp>
        <p:sp>
          <p:nvSpPr>
            <p:cNvPr id="6540" name="Freeform 2444"/>
            <p:cNvSpPr>
              <a:spLocks noChangeArrowheads="1"/>
            </p:cNvSpPr>
            <p:nvPr/>
          </p:nvSpPr>
          <p:spPr bwMode="auto">
            <a:xfrm>
              <a:off x="2725" y="1611"/>
              <a:ext cx="4" cy="1"/>
            </a:xfrm>
            <a:custGeom>
              <a:avLst/>
              <a:gdLst/>
              <a:ahLst/>
              <a:cxnLst>
                <a:cxn ang="0">
                  <a:pos x="5" y="0"/>
                </a:cxn>
                <a:cxn ang="0">
                  <a:pos x="2" y="0"/>
                </a:cxn>
                <a:cxn ang="0">
                  <a:pos x="1" y="1"/>
                </a:cxn>
                <a:cxn ang="0">
                  <a:pos x="0" y="2"/>
                </a:cxn>
                <a:cxn ang="0">
                  <a:pos x="2" y="2"/>
                </a:cxn>
                <a:cxn ang="0">
                  <a:pos x="3" y="1"/>
                </a:cxn>
                <a:cxn ang="0">
                  <a:pos x="5" y="1"/>
                </a:cxn>
                <a:cxn ang="0">
                  <a:pos x="5" y="0"/>
                </a:cxn>
              </a:cxnLst>
              <a:rect l="0" t="0" r="r" b="b"/>
              <a:pathLst>
                <a:path w="5" h="2">
                  <a:moveTo>
                    <a:pt x="5" y="0"/>
                  </a:moveTo>
                  <a:lnTo>
                    <a:pt x="2" y="0"/>
                  </a:lnTo>
                  <a:lnTo>
                    <a:pt x="1" y="1"/>
                  </a:lnTo>
                  <a:lnTo>
                    <a:pt x="0" y="2"/>
                  </a:lnTo>
                  <a:lnTo>
                    <a:pt x="2" y="2"/>
                  </a:lnTo>
                  <a:lnTo>
                    <a:pt x="3" y="1"/>
                  </a:lnTo>
                  <a:lnTo>
                    <a:pt x="5" y="1"/>
                  </a:lnTo>
                  <a:lnTo>
                    <a:pt x="5" y="0"/>
                  </a:lnTo>
                  <a:close/>
                </a:path>
              </a:pathLst>
            </a:custGeom>
            <a:solidFill>
              <a:srgbClr val="0000FF"/>
            </a:solidFill>
            <a:ln w="9525">
              <a:noFill/>
              <a:round/>
              <a:headEnd/>
              <a:tailEnd/>
            </a:ln>
            <a:effectLst/>
          </p:spPr>
          <p:txBody>
            <a:bodyPr wrap="none" anchor="ctr"/>
            <a:lstStyle/>
            <a:p>
              <a:endParaRPr lang="en-IN"/>
            </a:p>
          </p:txBody>
        </p:sp>
        <p:sp>
          <p:nvSpPr>
            <p:cNvPr id="6541" name="Freeform 2445"/>
            <p:cNvSpPr>
              <a:spLocks noChangeArrowheads="1"/>
            </p:cNvSpPr>
            <p:nvPr/>
          </p:nvSpPr>
          <p:spPr bwMode="auto">
            <a:xfrm>
              <a:off x="2727" y="1612"/>
              <a:ext cx="2" cy="0"/>
            </a:xfrm>
            <a:custGeom>
              <a:avLst/>
              <a:gdLst/>
              <a:ahLst/>
              <a:cxnLst>
                <a:cxn ang="0">
                  <a:pos x="3" y="0"/>
                </a:cxn>
                <a:cxn ang="0">
                  <a:pos x="1" y="0"/>
                </a:cxn>
                <a:cxn ang="0">
                  <a:pos x="0" y="1"/>
                </a:cxn>
                <a:cxn ang="0">
                  <a:pos x="3" y="1"/>
                </a:cxn>
                <a:cxn ang="0">
                  <a:pos x="3" y="1"/>
                </a:cxn>
                <a:cxn ang="0">
                  <a:pos x="3" y="0"/>
                </a:cxn>
              </a:cxnLst>
              <a:rect l="0" t="0" r="r" b="b"/>
              <a:pathLst>
                <a:path w="3" h="1">
                  <a:moveTo>
                    <a:pt x="3" y="0"/>
                  </a:moveTo>
                  <a:lnTo>
                    <a:pt x="1" y="0"/>
                  </a:lnTo>
                  <a:lnTo>
                    <a:pt x="0" y="1"/>
                  </a:lnTo>
                  <a:lnTo>
                    <a:pt x="3" y="1"/>
                  </a:lnTo>
                  <a:lnTo>
                    <a:pt x="3" y="1"/>
                  </a:lnTo>
                  <a:lnTo>
                    <a:pt x="3" y="0"/>
                  </a:lnTo>
                  <a:close/>
                </a:path>
              </a:pathLst>
            </a:custGeom>
            <a:solidFill>
              <a:srgbClr val="0000FF"/>
            </a:solidFill>
            <a:ln w="9525">
              <a:noFill/>
              <a:round/>
              <a:headEnd/>
              <a:tailEnd/>
            </a:ln>
            <a:effectLst/>
          </p:spPr>
          <p:txBody>
            <a:bodyPr wrap="none" anchor="ctr"/>
            <a:lstStyle/>
            <a:p>
              <a:endParaRPr lang="en-IN"/>
            </a:p>
          </p:txBody>
        </p:sp>
        <p:sp>
          <p:nvSpPr>
            <p:cNvPr id="6542" name="Freeform 2446"/>
            <p:cNvSpPr>
              <a:spLocks noChangeArrowheads="1"/>
            </p:cNvSpPr>
            <p:nvPr/>
          </p:nvSpPr>
          <p:spPr bwMode="auto">
            <a:xfrm>
              <a:off x="2631" y="1274"/>
              <a:ext cx="41" cy="57"/>
            </a:xfrm>
            <a:custGeom>
              <a:avLst/>
              <a:gdLst/>
              <a:ahLst/>
              <a:cxnLst>
                <a:cxn ang="0">
                  <a:pos x="38" y="0"/>
                </a:cxn>
                <a:cxn ang="0">
                  <a:pos x="31" y="0"/>
                </a:cxn>
                <a:cxn ang="0">
                  <a:pos x="25" y="3"/>
                </a:cxn>
                <a:cxn ang="0">
                  <a:pos x="19" y="7"/>
                </a:cxn>
                <a:cxn ang="0">
                  <a:pos x="14" y="13"/>
                </a:cxn>
                <a:cxn ang="0">
                  <a:pos x="9" y="20"/>
                </a:cxn>
                <a:cxn ang="0">
                  <a:pos x="5" y="27"/>
                </a:cxn>
                <a:cxn ang="0">
                  <a:pos x="2" y="35"/>
                </a:cxn>
                <a:cxn ang="0">
                  <a:pos x="1" y="45"/>
                </a:cxn>
                <a:cxn ang="0">
                  <a:pos x="0" y="53"/>
                </a:cxn>
                <a:cxn ang="0">
                  <a:pos x="0" y="0"/>
                </a:cxn>
                <a:cxn ang="0">
                  <a:pos x="38" y="0"/>
                </a:cxn>
              </a:cxnLst>
              <a:rect l="0" t="0" r="r" b="b"/>
              <a:pathLst>
                <a:path w="38" h="53">
                  <a:moveTo>
                    <a:pt x="38" y="0"/>
                  </a:moveTo>
                  <a:lnTo>
                    <a:pt x="31" y="0"/>
                  </a:lnTo>
                  <a:lnTo>
                    <a:pt x="25" y="3"/>
                  </a:lnTo>
                  <a:lnTo>
                    <a:pt x="19" y="7"/>
                  </a:lnTo>
                  <a:lnTo>
                    <a:pt x="14" y="13"/>
                  </a:lnTo>
                  <a:lnTo>
                    <a:pt x="9" y="20"/>
                  </a:lnTo>
                  <a:lnTo>
                    <a:pt x="5" y="27"/>
                  </a:lnTo>
                  <a:lnTo>
                    <a:pt x="2" y="35"/>
                  </a:lnTo>
                  <a:lnTo>
                    <a:pt x="1" y="45"/>
                  </a:lnTo>
                  <a:lnTo>
                    <a:pt x="0" y="53"/>
                  </a:lnTo>
                  <a:lnTo>
                    <a:pt x="0" y="0"/>
                  </a:lnTo>
                  <a:lnTo>
                    <a:pt x="38" y="0"/>
                  </a:lnTo>
                  <a:close/>
                </a:path>
              </a:pathLst>
            </a:custGeom>
            <a:solidFill>
              <a:srgbClr val="E6E6E6"/>
            </a:solidFill>
            <a:ln w="9525">
              <a:noFill/>
              <a:round/>
              <a:headEnd/>
              <a:tailEnd/>
            </a:ln>
            <a:effectLst/>
          </p:spPr>
          <p:txBody>
            <a:bodyPr wrap="none" anchor="ctr"/>
            <a:lstStyle/>
            <a:p>
              <a:endParaRPr lang="en-IN"/>
            </a:p>
          </p:txBody>
        </p:sp>
        <p:sp>
          <p:nvSpPr>
            <p:cNvPr id="6543" name="Freeform 2447"/>
            <p:cNvSpPr>
              <a:spLocks noChangeArrowheads="1"/>
            </p:cNvSpPr>
            <p:nvPr/>
          </p:nvSpPr>
          <p:spPr bwMode="auto">
            <a:xfrm>
              <a:off x="2631" y="1274"/>
              <a:ext cx="41" cy="57"/>
            </a:xfrm>
            <a:custGeom>
              <a:avLst/>
              <a:gdLst/>
              <a:ahLst/>
              <a:cxnLst>
                <a:cxn ang="0">
                  <a:pos x="38" y="0"/>
                </a:cxn>
                <a:cxn ang="0">
                  <a:pos x="31" y="0"/>
                </a:cxn>
                <a:cxn ang="0">
                  <a:pos x="25" y="3"/>
                </a:cxn>
                <a:cxn ang="0">
                  <a:pos x="19" y="7"/>
                </a:cxn>
                <a:cxn ang="0">
                  <a:pos x="14" y="13"/>
                </a:cxn>
                <a:cxn ang="0">
                  <a:pos x="9" y="20"/>
                </a:cxn>
                <a:cxn ang="0">
                  <a:pos x="5" y="27"/>
                </a:cxn>
                <a:cxn ang="0">
                  <a:pos x="2" y="35"/>
                </a:cxn>
                <a:cxn ang="0">
                  <a:pos x="1" y="45"/>
                </a:cxn>
                <a:cxn ang="0">
                  <a:pos x="0" y="53"/>
                </a:cxn>
                <a:cxn ang="0">
                  <a:pos x="2" y="53"/>
                </a:cxn>
                <a:cxn ang="0">
                  <a:pos x="3" y="45"/>
                </a:cxn>
                <a:cxn ang="0">
                  <a:pos x="4" y="36"/>
                </a:cxn>
                <a:cxn ang="0">
                  <a:pos x="7" y="28"/>
                </a:cxn>
                <a:cxn ang="0">
                  <a:pos x="11" y="21"/>
                </a:cxn>
                <a:cxn ang="0">
                  <a:pos x="15" y="15"/>
                </a:cxn>
                <a:cxn ang="0">
                  <a:pos x="20" y="10"/>
                </a:cxn>
                <a:cxn ang="0">
                  <a:pos x="25" y="6"/>
                </a:cxn>
                <a:cxn ang="0">
                  <a:pos x="32" y="3"/>
                </a:cxn>
                <a:cxn ang="0">
                  <a:pos x="38" y="3"/>
                </a:cxn>
                <a:cxn ang="0">
                  <a:pos x="38" y="0"/>
                </a:cxn>
              </a:cxnLst>
              <a:rect l="0" t="0" r="r" b="b"/>
              <a:pathLst>
                <a:path w="38" h="53">
                  <a:moveTo>
                    <a:pt x="38" y="0"/>
                  </a:moveTo>
                  <a:lnTo>
                    <a:pt x="31" y="0"/>
                  </a:lnTo>
                  <a:lnTo>
                    <a:pt x="25" y="3"/>
                  </a:lnTo>
                  <a:lnTo>
                    <a:pt x="19" y="7"/>
                  </a:lnTo>
                  <a:lnTo>
                    <a:pt x="14" y="13"/>
                  </a:lnTo>
                  <a:lnTo>
                    <a:pt x="9" y="20"/>
                  </a:lnTo>
                  <a:lnTo>
                    <a:pt x="5" y="27"/>
                  </a:lnTo>
                  <a:lnTo>
                    <a:pt x="2" y="35"/>
                  </a:lnTo>
                  <a:lnTo>
                    <a:pt x="1" y="45"/>
                  </a:lnTo>
                  <a:lnTo>
                    <a:pt x="0" y="53"/>
                  </a:lnTo>
                  <a:lnTo>
                    <a:pt x="2" y="53"/>
                  </a:lnTo>
                  <a:lnTo>
                    <a:pt x="3" y="45"/>
                  </a:lnTo>
                  <a:lnTo>
                    <a:pt x="4" y="36"/>
                  </a:lnTo>
                  <a:lnTo>
                    <a:pt x="7" y="28"/>
                  </a:lnTo>
                  <a:lnTo>
                    <a:pt x="11" y="21"/>
                  </a:lnTo>
                  <a:lnTo>
                    <a:pt x="15" y="15"/>
                  </a:lnTo>
                  <a:lnTo>
                    <a:pt x="20" y="10"/>
                  </a:lnTo>
                  <a:lnTo>
                    <a:pt x="25" y="6"/>
                  </a:lnTo>
                  <a:lnTo>
                    <a:pt x="32" y="3"/>
                  </a:lnTo>
                  <a:lnTo>
                    <a:pt x="38" y="3"/>
                  </a:lnTo>
                  <a:lnTo>
                    <a:pt x="38" y="0"/>
                  </a:lnTo>
                  <a:close/>
                </a:path>
              </a:pathLst>
            </a:custGeom>
            <a:solidFill>
              <a:srgbClr val="E6E6E6"/>
            </a:solidFill>
            <a:ln w="9525">
              <a:noFill/>
              <a:round/>
              <a:headEnd/>
              <a:tailEnd/>
            </a:ln>
            <a:effectLst/>
          </p:spPr>
          <p:txBody>
            <a:bodyPr wrap="none" anchor="ctr"/>
            <a:lstStyle/>
            <a:p>
              <a:endParaRPr lang="en-IN"/>
            </a:p>
          </p:txBody>
        </p:sp>
        <p:sp>
          <p:nvSpPr>
            <p:cNvPr id="6544" name="Freeform 2448"/>
            <p:cNvSpPr>
              <a:spLocks noChangeArrowheads="1"/>
            </p:cNvSpPr>
            <p:nvPr/>
          </p:nvSpPr>
          <p:spPr bwMode="auto">
            <a:xfrm>
              <a:off x="2633" y="1278"/>
              <a:ext cx="39" cy="54"/>
            </a:xfrm>
            <a:custGeom>
              <a:avLst/>
              <a:gdLst/>
              <a:ahLst/>
              <a:cxnLst>
                <a:cxn ang="0">
                  <a:pos x="36" y="0"/>
                </a:cxn>
                <a:cxn ang="0">
                  <a:pos x="30" y="0"/>
                </a:cxn>
                <a:cxn ang="0">
                  <a:pos x="23" y="3"/>
                </a:cxn>
                <a:cxn ang="0">
                  <a:pos x="18" y="7"/>
                </a:cxn>
                <a:cxn ang="0">
                  <a:pos x="13" y="12"/>
                </a:cxn>
                <a:cxn ang="0">
                  <a:pos x="9" y="18"/>
                </a:cxn>
                <a:cxn ang="0">
                  <a:pos x="5" y="25"/>
                </a:cxn>
                <a:cxn ang="0">
                  <a:pos x="2" y="33"/>
                </a:cxn>
                <a:cxn ang="0">
                  <a:pos x="1" y="42"/>
                </a:cxn>
                <a:cxn ang="0">
                  <a:pos x="0" y="50"/>
                </a:cxn>
                <a:cxn ang="0">
                  <a:pos x="2" y="50"/>
                </a:cxn>
                <a:cxn ang="0">
                  <a:pos x="3" y="42"/>
                </a:cxn>
                <a:cxn ang="0">
                  <a:pos x="5" y="32"/>
                </a:cxn>
                <a:cxn ang="0">
                  <a:pos x="8" y="24"/>
                </a:cxn>
                <a:cxn ang="0">
                  <a:pos x="12" y="17"/>
                </a:cxn>
                <a:cxn ang="0">
                  <a:pos x="17" y="11"/>
                </a:cxn>
                <a:cxn ang="0">
                  <a:pos x="23" y="6"/>
                </a:cxn>
                <a:cxn ang="0">
                  <a:pos x="29" y="3"/>
                </a:cxn>
                <a:cxn ang="0">
                  <a:pos x="36" y="2"/>
                </a:cxn>
                <a:cxn ang="0">
                  <a:pos x="36" y="0"/>
                </a:cxn>
              </a:cxnLst>
              <a:rect l="0" t="0" r="r" b="b"/>
              <a:pathLst>
                <a:path w="36" h="50">
                  <a:moveTo>
                    <a:pt x="36" y="0"/>
                  </a:moveTo>
                  <a:lnTo>
                    <a:pt x="30" y="0"/>
                  </a:lnTo>
                  <a:lnTo>
                    <a:pt x="23" y="3"/>
                  </a:lnTo>
                  <a:lnTo>
                    <a:pt x="18" y="7"/>
                  </a:lnTo>
                  <a:lnTo>
                    <a:pt x="13" y="12"/>
                  </a:lnTo>
                  <a:lnTo>
                    <a:pt x="9" y="18"/>
                  </a:lnTo>
                  <a:lnTo>
                    <a:pt x="5" y="25"/>
                  </a:lnTo>
                  <a:lnTo>
                    <a:pt x="2" y="33"/>
                  </a:lnTo>
                  <a:lnTo>
                    <a:pt x="1" y="42"/>
                  </a:lnTo>
                  <a:lnTo>
                    <a:pt x="0" y="50"/>
                  </a:lnTo>
                  <a:lnTo>
                    <a:pt x="2" y="50"/>
                  </a:lnTo>
                  <a:lnTo>
                    <a:pt x="3" y="42"/>
                  </a:lnTo>
                  <a:lnTo>
                    <a:pt x="5" y="32"/>
                  </a:lnTo>
                  <a:lnTo>
                    <a:pt x="8" y="24"/>
                  </a:lnTo>
                  <a:lnTo>
                    <a:pt x="12" y="17"/>
                  </a:lnTo>
                  <a:lnTo>
                    <a:pt x="17" y="11"/>
                  </a:lnTo>
                  <a:lnTo>
                    <a:pt x="23" y="6"/>
                  </a:lnTo>
                  <a:lnTo>
                    <a:pt x="29" y="3"/>
                  </a:lnTo>
                  <a:lnTo>
                    <a:pt x="36" y="2"/>
                  </a:lnTo>
                  <a:lnTo>
                    <a:pt x="36" y="0"/>
                  </a:lnTo>
                  <a:close/>
                </a:path>
              </a:pathLst>
            </a:custGeom>
            <a:solidFill>
              <a:srgbClr val="D9D9E7"/>
            </a:solidFill>
            <a:ln w="9525">
              <a:noFill/>
              <a:round/>
              <a:headEnd/>
              <a:tailEnd/>
            </a:ln>
            <a:effectLst/>
          </p:spPr>
          <p:txBody>
            <a:bodyPr wrap="none" anchor="ctr"/>
            <a:lstStyle/>
            <a:p>
              <a:endParaRPr lang="en-IN"/>
            </a:p>
          </p:txBody>
        </p:sp>
        <p:sp>
          <p:nvSpPr>
            <p:cNvPr id="6545" name="Freeform 2449"/>
            <p:cNvSpPr>
              <a:spLocks noChangeArrowheads="1"/>
            </p:cNvSpPr>
            <p:nvPr/>
          </p:nvSpPr>
          <p:spPr bwMode="auto">
            <a:xfrm>
              <a:off x="2636" y="1280"/>
              <a:ext cx="36" cy="52"/>
            </a:xfrm>
            <a:custGeom>
              <a:avLst/>
              <a:gdLst/>
              <a:ahLst/>
              <a:cxnLst>
                <a:cxn ang="0">
                  <a:pos x="34" y="0"/>
                </a:cxn>
                <a:cxn ang="0">
                  <a:pos x="27" y="1"/>
                </a:cxn>
                <a:cxn ang="0">
                  <a:pos x="21" y="4"/>
                </a:cxn>
                <a:cxn ang="0">
                  <a:pos x="15" y="9"/>
                </a:cxn>
                <a:cxn ang="0">
                  <a:pos x="10" y="15"/>
                </a:cxn>
                <a:cxn ang="0">
                  <a:pos x="6" y="22"/>
                </a:cxn>
                <a:cxn ang="0">
                  <a:pos x="3" y="30"/>
                </a:cxn>
                <a:cxn ang="0">
                  <a:pos x="1" y="40"/>
                </a:cxn>
                <a:cxn ang="0">
                  <a:pos x="0" y="48"/>
                </a:cxn>
                <a:cxn ang="0">
                  <a:pos x="2" y="48"/>
                </a:cxn>
                <a:cxn ang="0">
                  <a:pos x="3" y="40"/>
                </a:cxn>
                <a:cxn ang="0">
                  <a:pos x="5" y="31"/>
                </a:cxn>
                <a:cxn ang="0">
                  <a:pos x="8" y="23"/>
                </a:cxn>
                <a:cxn ang="0">
                  <a:pos x="11" y="16"/>
                </a:cxn>
                <a:cxn ang="0">
                  <a:pos x="16" y="11"/>
                </a:cxn>
                <a:cxn ang="0">
                  <a:pos x="22" y="7"/>
                </a:cxn>
                <a:cxn ang="0">
                  <a:pos x="28" y="4"/>
                </a:cxn>
                <a:cxn ang="0">
                  <a:pos x="34" y="3"/>
                </a:cxn>
                <a:cxn ang="0">
                  <a:pos x="34" y="0"/>
                </a:cxn>
              </a:cxnLst>
              <a:rect l="0" t="0" r="r" b="b"/>
              <a:pathLst>
                <a:path w="34" h="48">
                  <a:moveTo>
                    <a:pt x="34" y="0"/>
                  </a:moveTo>
                  <a:lnTo>
                    <a:pt x="27" y="1"/>
                  </a:lnTo>
                  <a:lnTo>
                    <a:pt x="21" y="4"/>
                  </a:lnTo>
                  <a:lnTo>
                    <a:pt x="15" y="9"/>
                  </a:lnTo>
                  <a:lnTo>
                    <a:pt x="10" y="15"/>
                  </a:lnTo>
                  <a:lnTo>
                    <a:pt x="6" y="22"/>
                  </a:lnTo>
                  <a:lnTo>
                    <a:pt x="3" y="30"/>
                  </a:lnTo>
                  <a:lnTo>
                    <a:pt x="1" y="40"/>
                  </a:lnTo>
                  <a:lnTo>
                    <a:pt x="0" y="48"/>
                  </a:lnTo>
                  <a:lnTo>
                    <a:pt x="2" y="48"/>
                  </a:lnTo>
                  <a:lnTo>
                    <a:pt x="3" y="40"/>
                  </a:lnTo>
                  <a:lnTo>
                    <a:pt x="5" y="31"/>
                  </a:lnTo>
                  <a:lnTo>
                    <a:pt x="8" y="23"/>
                  </a:lnTo>
                  <a:lnTo>
                    <a:pt x="11" y="16"/>
                  </a:lnTo>
                  <a:lnTo>
                    <a:pt x="16" y="11"/>
                  </a:lnTo>
                  <a:lnTo>
                    <a:pt x="22" y="7"/>
                  </a:lnTo>
                  <a:lnTo>
                    <a:pt x="28" y="4"/>
                  </a:lnTo>
                  <a:lnTo>
                    <a:pt x="34" y="3"/>
                  </a:lnTo>
                  <a:lnTo>
                    <a:pt x="34" y="0"/>
                  </a:lnTo>
                  <a:close/>
                </a:path>
              </a:pathLst>
            </a:custGeom>
            <a:solidFill>
              <a:srgbClr val="CDCDE8"/>
            </a:solidFill>
            <a:ln w="9525">
              <a:noFill/>
              <a:round/>
              <a:headEnd/>
              <a:tailEnd/>
            </a:ln>
            <a:effectLst/>
          </p:spPr>
          <p:txBody>
            <a:bodyPr wrap="none" anchor="ctr"/>
            <a:lstStyle/>
            <a:p>
              <a:endParaRPr lang="en-IN"/>
            </a:p>
          </p:txBody>
        </p:sp>
        <p:sp>
          <p:nvSpPr>
            <p:cNvPr id="6546" name="Freeform 2450"/>
            <p:cNvSpPr>
              <a:spLocks noChangeArrowheads="1"/>
            </p:cNvSpPr>
            <p:nvPr/>
          </p:nvSpPr>
          <p:spPr bwMode="auto">
            <a:xfrm>
              <a:off x="2638" y="1283"/>
              <a:ext cx="34" cy="48"/>
            </a:xfrm>
            <a:custGeom>
              <a:avLst/>
              <a:gdLst/>
              <a:ahLst/>
              <a:cxnLst>
                <a:cxn ang="0">
                  <a:pos x="32" y="0"/>
                </a:cxn>
                <a:cxn ang="0">
                  <a:pos x="26" y="1"/>
                </a:cxn>
                <a:cxn ang="0">
                  <a:pos x="20" y="4"/>
                </a:cxn>
                <a:cxn ang="0">
                  <a:pos x="14" y="8"/>
                </a:cxn>
                <a:cxn ang="0">
                  <a:pos x="9" y="13"/>
                </a:cxn>
                <a:cxn ang="0">
                  <a:pos x="6" y="20"/>
                </a:cxn>
                <a:cxn ang="0">
                  <a:pos x="3" y="28"/>
                </a:cxn>
                <a:cxn ang="0">
                  <a:pos x="1" y="37"/>
                </a:cxn>
                <a:cxn ang="0">
                  <a:pos x="0" y="45"/>
                </a:cxn>
                <a:cxn ang="0">
                  <a:pos x="2" y="45"/>
                </a:cxn>
                <a:cxn ang="0">
                  <a:pos x="3" y="37"/>
                </a:cxn>
                <a:cxn ang="0">
                  <a:pos x="5" y="30"/>
                </a:cxn>
                <a:cxn ang="0">
                  <a:pos x="8" y="22"/>
                </a:cxn>
                <a:cxn ang="0">
                  <a:pos x="10" y="15"/>
                </a:cxn>
                <a:cxn ang="0">
                  <a:pos x="15" y="11"/>
                </a:cxn>
                <a:cxn ang="0">
                  <a:pos x="20" y="7"/>
                </a:cxn>
                <a:cxn ang="0">
                  <a:pos x="26" y="4"/>
                </a:cxn>
                <a:cxn ang="0">
                  <a:pos x="32" y="3"/>
                </a:cxn>
                <a:cxn ang="0">
                  <a:pos x="32" y="0"/>
                </a:cxn>
              </a:cxnLst>
              <a:rect l="0" t="0" r="r" b="b"/>
              <a:pathLst>
                <a:path w="32" h="45">
                  <a:moveTo>
                    <a:pt x="32" y="0"/>
                  </a:moveTo>
                  <a:lnTo>
                    <a:pt x="26" y="1"/>
                  </a:lnTo>
                  <a:lnTo>
                    <a:pt x="20" y="4"/>
                  </a:lnTo>
                  <a:lnTo>
                    <a:pt x="14" y="8"/>
                  </a:lnTo>
                  <a:lnTo>
                    <a:pt x="9" y="13"/>
                  </a:lnTo>
                  <a:lnTo>
                    <a:pt x="6" y="20"/>
                  </a:lnTo>
                  <a:lnTo>
                    <a:pt x="3" y="28"/>
                  </a:lnTo>
                  <a:lnTo>
                    <a:pt x="1" y="37"/>
                  </a:lnTo>
                  <a:lnTo>
                    <a:pt x="0" y="45"/>
                  </a:lnTo>
                  <a:lnTo>
                    <a:pt x="2" y="45"/>
                  </a:lnTo>
                  <a:lnTo>
                    <a:pt x="3" y="37"/>
                  </a:lnTo>
                  <a:lnTo>
                    <a:pt x="5" y="30"/>
                  </a:lnTo>
                  <a:lnTo>
                    <a:pt x="8" y="22"/>
                  </a:lnTo>
                  <a:lnTo>
                    <a:pt x="10" y="15"/>
                  </a:lnTo>
                  <a:lnTo>
                    <a:pt x="15" y="11"/>
                  </a:lnTo>
                  <a:lnTo>
                    <a:pt x="20" y="7"/>
                  </a:lnTo>
                  <a:lnTo>
                    <a:pt x="26" y="4"/>
                  </a:lnTo>
                  <a:lnTo>
                    <a:pt x="32" y="3"/>
                  </a:lnTo>
                  <a:lnTo>
                    <a:pt x="32" y="0"/>
                  </a:lnTo>
                  <a:close/>
                </a:path>
              </a:pathLst>
            </a:custGeom>
            <a:solidFill>
              <a:srgbClr val="BFBFEA"/>
            </a:solidFill>
            <a:ln w="9525">
              <a:noFill/>
              <a:round/>
              <a:headEnd/>
              <a:tailEnd/>
            </a:ln>
            <a:effectLst/>
          </p:spPr>
          <p:txBody>
            <a:bodyPr wrap="none" anchor="ctr"/>
            <a:lstStyle/>
            <a:p>
              <a:endParaRPr lang="en-IN"/>
            </a:p>
          </p:txBody>
        </p:sp>
        <p:sp>
          <p:nvSpPr>
            <p:cNvPr id="6547" name="Freeform 2451"/>
            <p:cNvSpPr>
              <a:spLocks noChangeArrowheads="1"/>
            </p:cNvSpPr>
            <p:nvPr/>
          </p:nvSpPr>
          <p:spPr bwMode="auto">
            <a:xfrm>
              <a:off x="2640" y="1286"/>
              <a:ext cx="32" cy="45"/>
            </a:xfrm>
            <a:custGeom>
              <a:avLst/>
              <a:gdLst/>
              <a:ahLst/>
              <a:cxnLst>
                <a:cxn ang="0">
                  <a:pos x="30" y="0"/>
                </a:cxn>
                <a:cxn ang="0">
                  <a:pos x="24" y="1"/>
                </a:cxn>
                <a:cxn ang="0">
                  <a:pos x="18" y="4"/>
                </a:cxn>
                <a:cxn ang="0">
                  <a:pos x="13" y="8"/>
                </a:cxn>
                <a:cxn ang="0">
                  <a:pos x="8" y="12"/>
                </a:cxn>
                <a:cxn ang="0">
                  <a:pos x="6" y="19"/>
                </a:cxn>
                <a:cxn ang="0">
                  <a:pos x="3" y="27"/>
                </a:cxn>
                <a:cxn ang="0">
                  <a:pos x="1" y="34"/>
                </a:cxn>
                <a:cxn ang="0">
                  <a:pos x="0" y="42"/>
                </a:cxn>
                <a:cxn ang="0">
                  <a:pos x="2" y="42"/>
                </a:cxn>
                <a:cxn ang="0">
                  <a:pos x="3" y="34"/>
                </a:cxn>
                <a:cxn ang="0">
                  <a:pos x="5" y="28"/>
                </a:cxn>
                <a:cxn ang="0">
                  <a:pos x="7" y="21"/>
                </a:cxn>
                <a:cxn ang="0">
                  <a:pos x="10" y="14"/>
                </a:cxn>
                <a:cxn ang="0">
                  <a:pos x="14" y="10"/>
                </a:cxn>
                <a:cxn ang="0">
                  <a:pos x="19" y="6"/>
                </a:cxn>
                <a:cxn ang="0">
                  <a:pos x="25" y="4"/>
                </a:cxn>
                <a:cxn ang="0">
                  <a:pos x="30" y="3"/>
                </a:cxn>
                <a:cxn ang="0">
                  <a:pos x="30" y="0"/>
                </a:cxn>
              </a:cxnLst>
              <a:rect l="0" t="0" r="r" b="b"/>
              <a:pathLst>
                <a:path w="30" h="42">
                  <a:moveTo>
                    <a:pt x="30" y="0"/>
                  </a:moveTo>
                  <a:lnTo>
                    <a:pt x="24" y="1"/>
                  </a:lnTo>
                  <a:lnTo>
                    <a:pt x="18" y="4"/>
                  </a:lnTo>
                  <a:lnTo>
                    <a:pt x="13" y="8"/>
                  </a:lnTo>
                  <a:lnTo>
                    <a:pt x="8" y="12"/>
                  </a:lnTo>
                  <a:lnTo>
                    <a:pt x="6" y="19"/>
                  </a:lnTo>
                  <a:lnTo>
                    <a:pt x="3" y="27"/>
                  </a:lnTo>
                  <a:lnTo>
                    <a:pt x="1" y="34"/>
                  </a:lnTo>
                  <a:lnTo>
                    <a:pt x="0" y="42"/>
                  </a:lnTo>
                  <a:lnTo>
                    <a:pt x="2" y="42"/>
                  </a:lnTo>
                  <a:lnTo>
                    <a:pt x="3" y="34"/>
                  </a:lnTo>
                  <a:lnTo>
                    <a:pt x="5" y="28"/>
                  </a:lnTo>
                  <a:lnTo>
                    <a:pt x="7" y="21"/>
                  </a:lnTo>
                  <a:lnTo>
                    <a:pt x="10" y="14"/>
                  </a:lnTo>
                  <a:lnTo>
                    <a:pt x="14" y="10"/>
                  </a:lnTo>
                  <a:lnTo>
                    <a:pt x="19" y="6"/>
                  </a:lnTo>
                  <a:lnTo>
                    <a:pt x="25" y="4"/>
                  </a:lnTo>
                  <a:lnTo>
                    <a:pt x="30" y="3"/>
                  </a:lnTo>
                  <a:lnTo>
                    <a:pt x="30" y="0"/>
                  </a:lnTo>
                  <a:close/>
                </a:path>
              </a:pathLst>
            </a:custGeom>
            <a:solidFill>
              <a:srgbClr val="B0B0EB"/>
            </a:solidFill>
            <a:ln w="9525">
              <a:noFill/>
              <a:round/>
              <a:headEnd/>
              <a:tailEnd/>
            </a:ln>
            <a:effectLst/>
          </p:spPr>
          <p:txBody>
            <a:bodyPr wrap="none" anchor="ctr"/>
            <a:lstStyle/>
            <a:p>
              <a:endParaRPr lang="en-IN"/>
            </a:p>
          </p:txBody>
        </p:sp>
        <p:sp>
          <p:nvSpPr>
            <p:cNvPr id="6548" name="Freeform 2452"/>
            <p:cNvSpPr>
              <a:spLocks noChangeArrowheads="1"/>
            </p:cNvSpPr>
            <p:nvPr/>
          </p:nvSpPr>
          <p:spPr bwMode="auto">
            <a:xfrm>
              <a:off x="2642" y="1290"/>
              <a:ext cx="30" cy="42"/>
            </a:xfrm>
            <a:custGeom>
              <a:avLst/>
              <a:gdLst/>
              <a:ahLst/>
              <a:cxnLst>
                <a:cxn ang="0">
                  <a:pos x="28" y="0"/>
                </a:cxn>
                <a:cxn ang="0">
                  <a:pos x="23" y="1"/>
                </a:cxn>
                <a:cxn ang="0">
                  <a:pos x="17" y="3"/>
                </a:cxn>
                <a:cxn ang="0">
                  <a:pos x="12" y="7"/>
                </a:cxn>
                <a:cxn ang="0">
                  <a:pos x="8" y="11"/>
                </a:cxn>
                <a:cxn ang="0">
                  <a:pos x="5" y="18"/>
                </a:cxn>
                <a:cxn ang="0">
                  <a:pos x="3" y="25"/>
                </a:cxn>
                <a:cxn ang="0">
                  <a:pos x="1" y="31"/>
                </a:cxn>
                <a:cxn ang="0">
                  <a:pos x="0" y="39"/>
                </a:cxn>
                <a:cxn ang="0">
                  <a:pos x="2" y="39"/>
                </a:cxn>
                <a:cxn ang="0">
                  <a:pos x="3" y="31"/>
                </a:cxn>
                <a:cxn ang="0">
                  <a:pos x="5" y="24"/>
                </a:cxn>
                <a:cxn ang="0">
                  <a:pos x="7" y="17"/>
                </a:cxn>
                <a:cxn ang="0">
                  <a:pos x="11" y="11"/>
                </a:cxn>
                <a:cxn ang="0">
                  <a:pos x="17" y="7"/>
                </a:cxn>
                <a:cxn ang="0">
                  <a:pos x="22" y="4"/>
                </a:cxn>
                <a:cxn ang="0">
                  <a:pos x="28" y="3"/>
                </a:cxn>
                <a:cxn ang="0">
                  <a:pos x="28" y="0"/>
                </a:cxn>
              </a:cxnLst>
              <a:rect l="0" t="0" r="r" b="b"/>
              <a:pathLst>
                <a:path w="28" h="39">
                  <a:moveTo>
                    <a:pt x="28" y="0"/>
                  </a:moveTo>
                  <a:lnTo>
                    <a:pt x="23" y="1"/>
                  </a:lnTo>
                  <a:lnTo>
                    <a:pt x="17" y="3"/>
                  </a:lnTo>
                  <a:lnTo>
                    <a:pt x="12" y="7"/>
                  </a:lnTo>
                  <a:lnTo>
                    <a:pt x="8" y="11"/>
                  </a:lnTo>
                  <a:lnTo>
                    <a:pt x="5" y="18"/>
                  </a:lnTo>
                  <a:lnTo>
                    <a:pt x="3" y="25"/>
                  </a:lnTo>
                  <a:lnTo>
                    <a:pt x="1" y="31"/>
                  </a:lnTo>
                  <a:lnTo>
                    <a:pt x="0" y="39"/>
                  </a:lnTo>
                  <a:lnTo>
                    <a:pt x="2" y="39"/>
                  </a:lnTo>
                  <a:lnTo>
                    <a:pt x="3" y="31"/>
                  </a:lnTo>
                  <a:lnTo>
                    <a:pt x="5" y="24"/>
                  </a:lnTo>
                  <a:lnTo>
                    <a:pt x="7" y="17"/>
                  </a:lnTo>
                  <a:lnTo>
                    <a:pt x="11" y="11"/>
                  </a:lnTo>
                  <a:lnTo>
                    <a:pt x="17" y="7"/>
                  </a:lnTo>
                  <a:lnTo>
                    <a:pt x="22" y="4"/>
                  </a:lnTo>
                  <a:lnTo>
                    <a:pt x="28" y="3"/>
                  </a:lnTo>
                  <a:lnTo>
                    <a:pt x="28" y="0"/>
                  </a:lnTo>
                  <a:close/>
                </a:path>
              </a:pathLst>
            </a:custGeom>
            <a:solidFill>
              <a:srgbClr val="A1A1ED"/>
            </a:solidFill>
            <a:ln w="9525">
              <a:noFill/>
              <a:round/>
              <a:headEnd/>
              <a:tailEnd/>
            </a:ln>
            <a:effectLst/>
          </p:spPr>
          <p:txBody>
            <a:bodyPr wrap="none" anchor="ctr"/>
            <a:lstStyle/>
            <a:p>
              <a:endParaRPr lang="en-IN"/>
            </a:p>
          </p:txBody>
        </p:sp>
        <p:sp>
          <p:nvSpPr>
            <p:cNvPr id="6549" name="Freeform 2453"/>
            <p:cNvSpPr>
              <a:spLocks noChangeArrowheads="1"/>
            </p:cNvSpPr>
            <p:nvPr/>
          </p:nvSpPr>
          <p:spPr bwMode="auto">
            <a:xfrm>
              <a:off x="2645" y="1293"/>
              <a:ext cx="28" cy="38"/>
            </a:xfrm>
            <a:custGeom>
              <a:avLst/>
              <a:gdLst/>
              <a:ahLst/>
              <a:cxnLst>
                <a:cxn ang="0">
                  <a:pos x="26" y="0"/>
                </a:cxn>
                <a:cxn ang="0">
                  <a:pos x="20" y="1"/>
                </a:cxn>
                <a:cxn ang="0">
                  <a:pos x="15" y="4"/>
                </a:cxn>
                <a:cxn ang="0">
                  <a:pos x="9" y="8"/>
                </a:cxn>
                <a:cxn ang="0">
                  <a:pos x="5" y="14"/>
                </a:cxn>
                <a:cxn ang="0">
                  <a:pos x="3" y="21"/>
                </a:cxn>
                <a:cxn ang="0">
                  <a:pos x="1" y="28"/>
                </a:cxn>
                <a:cxn ang="0">
                  <a:pos x="0" y="36"/>
                </a:cxn>
                <a:cxn ang="0">
                  <a:pos x="2" y="36"/>
                </a:cxn>
                <a:cxn ang="0">
                  <a:pos x="3" y="29"/>
                </a:cxn>
                <a:cxn ang="0">
                  <a:pos x="4" y="22"/>
                </a:cxn>
                <a:cxn ang="0">
                  <a:pos x="7" y="15"/>
                </a:cxn>
                <a:cxn ang="0">
                  <a:pos x="11" y="10"/>
                </a:cxn>
                <a:cxn ang="0">
                  <a:pos x="15" y="6"/>
                </a:cxn>
                <a:cxn ang="0">
                  <a:pos x="21" y="4"/>
                </a:cxn>
                <a:cxn ang="0">
                  <a:pos x="26" y="3"/>
                </a:cxn>
                <a:cxn ang="0">
                  <a:pos x="26" y="0"/>
                </a:cxn>
              </a:cxnLst>
              <a:rect l="0" t="0" r="r" b="b"/>
              <a:pathLst>
                <a:path w="26" h="36">
                  <a:moveTo>
                    <a:pt x="26" y="0"/>
                  </a:moveTo>
                  <a:lnTo>
                    <a:pt x="20" y="1"/>
                  </a:lnTo>
                  <a:lnTo>
                    <a:pt x="15" y="4"/>
                  </a:lnTo>
                  <a:lnTo>
                    <a:pt x="9" y="8"/>
                  </a:lnTo>
                  <a:lnTo>
                    <a:pt x="5" y="14"/>
                  </a:lnTo>
                  <a:lnTo>
                    <a:pt x="3" y="21"/>
                  </a:lnTo>
                  <a:lnTo>
                    <a:pt x="1" y="28"/>
                  </a:lnTo>
                  <a:lnTo>
                    <a:pt x="0" y="36"/>
                  </a:lnTo>
                  <a:lnTo>
                    <a:pt x="2" y="36"/>
                  </a:lnTo>
                  <a:lnTo>
                    <a:pt x="3" y="29"/>
                  </a:lnTo>
                  <a:lnTo>
                    <a:pt x="4" y="22"/>
                  </a:lnTo>
                  <a:lnTo>
                    <a:pt x="7" y="15"/>
                  </a:lnTo>
                  <a:lnTo>
                    <a:pt x="11" y="10"/>
                  </a:lnTo>
                  <a:lnTo>
                    <a:pt x="15" y="6"/>
                  </a:lnTo>
                  <a:lnTo>
                    <a:pt x="21" y="4"/>
                  </a:lnTo>
                  <a:lnTo>
                    <a:pt x="26" y="3"/>
                  </a:lnTo>
                  <a:lnTo>
                    <a:pt x="26" y="0"/>
                  </a:lnTo>
                  <a:close/>
                </a:path>
              </a:pathLst>
            </a:custGeom>
            <a:solidFill>
              <a:srgbClr val="9090EF"/>
            </a:solidFill>
            <a:ln w="9525">
              <a:noFill/>
              <a:round/>
              <a:headEnd/>
              <a:tailEnd/>
            </a:ln>
            <a:effectLst/>
          </p:spPr>
          <p:txBody>
            <a:bodyPr wrap="none" anchor="ctr"/>
            <a:lstStyle/>
            <a:p>
              <a:endParaRPr lang="en-IN"/>
            </a:p>
          </p:txBody>
        </p:sp>
        <p:sp>
          <p:nvSpPr>
            <p:cNvPr id="6550" name="Freeform 2454"/>
            <p:cNvSpPr>
              <a:spLocks noChangeArrowheads="1"/>
            </p:cNvSpPr>
            <p:nvPr/>
          </p:nvSpPr>
          <p:spPr bwMode="auto">
            <a:xfrm>
              <a:off x="2647" y="1296"/>
              <a:ext cx="25" cy="35"/>
            </a:xfrm>
            <a:custGeom>
              <a:avLst/>
              <a:gdLst/>
              <a:ahLst/>
              <a:cxnLst>
                <a:cxn ang="0">
                  <a:pos x="24" y="0"/>
                </a:cxn>
                <a:cxn ang="0">
                  <a:pos x="19" y="1"/>
                </a:cxn>
                <a:cxn ang="0">
                  <a:pos x="13" y="3"/>
                </a:cxn>
                <a:cxn ang="0">
                  <a:pos x="9" y="7"/>
                </a:cxn>
                <a:cxn ang="0">
                  <a:pos x="5" y="12"/>
                </a:cxn>
                <a:cxn ang="0">
                  <a:pos x="2" y="19"/>
                </a:cxn>
                <a:cxn ang="0">
                  <a:pos x="1" y="26"/>
                </a:cxn>
                <a:cxn ang="0">
                  <a:pos x="0" y="33"/>
                </a:cxn>
                <a:cxn ang="0">
                  <a:pos x="2" y="33"/>
                </a:cxn>
                <a:cxn ang="0">
                  <a:pos x="2" y="26"/>
                </a:cxn>
                <a:cxn ang="0">
                  <a:pos x="4" y="20"/>
                </a:cxn>
                <a:cxn ang="0">
                  <a:pos x="6" y="14"/>
                </a:cxn>
                <a:cxn ang="0">
                  <a:pos x="10" y="9"/>
                </a:cxn>
                <a:cxn ang="0">
                  <a:pos x="14" y="5"/>
                </a:cxn>
                <a:cxn ang="0">
                  <a:pos x="19" y="3"/>
                </a:cxn>
                <a:cxn ang="0">
                  <a:pos x="24" y="2"/>
                </a:cxn>
                <a:cxn ang="0">
                  <a:pos x="24" y="0"/>
                </a:cxn>
              </a:cxnLst>
              <a:rect l="0" t="0" r="r" b="b"/>
              <a:pathLst>
                <a:path w="24" h="33">
                  <a:moveTo>
                    <a:pt x="24" y="0"/>
                  </a:moveTo>
                  <a:lnTo>
                    <a:pt x="19" y="1"/>
                  </a:lnTo>
                  <a:lnTo>
                    <a:pt x="13" y="3"/>
                  </a:lnTo>
                  <a:lnTo>
                    <a:pt x="9" y="7"/>
                  </a:lnTo>
                  <a:lnTo>
                    <a:pt x="5" y="12"/>
                  </a:lnTo>
                  <a:lnTo>
                    <a:pt x="2" y="19"/>
                  </a:lnTo>
                  <a:lnTo>
                    <a:pt x="1" y="26"/>
                  </a:lnTo>
                  <a:lnTo>
                    <a:pt x="0" y="33"/>
                  </a:lnTo>
                  <a:lnTo>
                    <a:pt x="2" y="33"/>
                  </a:lnTo>
                  <a:lnTo>
                    <a:pt x="2" y="26"/>
                  </a:lnTo>
                  <a:lnTo>
                    <a:pt x="4" y="20"/>
                  </a:lnTo>
                  <a:lnTo>
                    <a:pt x="6" y="14"/>
                  </a:lnTo>
                  <a:lnTo>
                    <a:pt x="10" y="9"/>
                  </a:lnTo>
                  <a:lnTo>
                    <a:pt x="14" y="5"/>
                  </a:lnTo>
                  <a:lnTo>
                    <a:pt x="19" y="3"/>
                  </a:lnTo>
                  <a:lnTo>
                    <a:pt x="24" y="2"/>
                  </a:lnTo>
                  <a:lnTo>
                    <a:pt x="24" y="0"/>
                  </a:lnTo>
                  <a:close/>
                </a:path>
              </a:pathLst>
            </a:custGeom>
            <a:solidFill>
              <a:srgbClr val="7D7DF1"/>
            </a:solidFill>
            <a:ln w="9525">
              <a:noFill/>
              <a:round/>
              <a:headEnd/>
              <a:tailEnd/>
            </a:ln>
            <a:effectLst/>
          </p:spPr>
          <p:txBody>
            <a:bodyPr wrap="none" anchor="ctr"/>
            <a:lstStyle/>
            <a:p>
              <a:endParaRPr lang="en-IN"/>
            </a:p>
          </p:txBody>
        </p:sp>
        <p:sp>
          <p:nvSpPr>
            <p:cNvPr id="6551" name="Freeform 2455"/>
            <p:cNvSpPr>
              <a:spLocks noChangeArrowheads="1"/>
            </p:cNvSpPr>
            <p:nvPr/>
          </p:nvSpPr>
          <p:spPr bwMode="auto">
            <a:xfrm>
              <a:off x="2649" y="1298"/>
              <a:ext cx="23" cy="33"/>
            </a:xfrm>
            <a:custGeom>
              <a:avLst/>
              <a:gdLst/>
              <a:ahLst/>
              <a:cxnLst>
                <a:cxn ang="0">
                  <a:pos x="22" y="0"/>
                </a:cxn>
                <a:cxn ang="0">
                  <a:pos x="17" y="1"/>
                </a:cxn>
                <a:cxn ang="0">
                  <a:pos x="12" y="3"/>
                </a:cxn>
                <a:cxn ang="0">
                  <a:pos x="8" y="7"/>
                </a:cxn>
                <a:cxn ang="0">
                  <a:pos x="4" y="12"/>
                </a:cxn>
                <a:cxn ang="0">
                  <a:pos x="2" y="18"/>
                </a:cxn>
                <a:cxn ang="0">
                  <a:pos x="0" y="24"/>
                </a:cxn>
                <a:cxn ang="0">
                  <a:pos x="0" y="31"/>
                </a:cxn>
                <a:cxn ang="0">
                  <a:pos x="2" y="31"/>
                </a:cxn>
                <a:cxn ang="0">
                  <a:pos x="2" y="25"/>
                </a:cxn>
                <a:cxn ang="0">
                  <a:pos x="4" y="20"/>
                </a:cxn>
                <a:cxn ang="0">
                  <a:pos x="6" y="14"/>
                </a:cxn>
                <a:cxn ang="0">
                  <a:pos x="9" y="9"/>
                </a:cxn>
                <a:cxn ang="0">
                  <a:pos x="13" y="6"/>
                </a:cxn>
                <a:cxn ang="0">
                  <a:pos x="18" y="4"/>
                </a:cxn>
                <a:cxn ang="0">
                  <a:pos x="22" y="3"/>
                </a:cxn>
                <a:cxn ang="0">
                  <a:pos x="22" y="0"/>
                </a:cxn>
              </a:cxnLst>
              <a:rect l="0" t="0" r="r" b="b"/>
              <a:pathLst>
                <a:path w="22" h="31">
                  <a:moveTo>
                    <a:pt x="22" y="0"/>
                  </a:moveTo>
                  <a:lnTo>
                    <a:pt x="17" y="1"/>
                  </a:lnTo>
                  <a:lnTo>
                    <a:pt x="12" y="3"/>
                  </a:lnTo>
                  <a:lnTo>
                    <a:pt x="8" y="7"/>
                  </a:lnTo>
                  <a:lnTo>
                    <a:pt x="4" y="12"/>
                  </a:lnTo>
                  <a:lnTo>
                    <a:pt x="2" y="18"/>
                  </a:lnTo>
                  <a:lnTo>
                    <a:pt x="0" y="24"/>
                  </a:lnTo>
                  <a:lnTo>
                    <a:pt x="0" y="31"/>
                  </a:lnTo>
                  <a:lnTo>
                    <a:pt x="2" y="31"/>
                  </a:lnTo>
                  <a:lnTo>
                    <a:pt x="2" y="25"/>
                  </a:lnTo>
                  <a:lnTo>
                    <a:pt x="4" y="20"/>
                  </a:lnTo>
                  <a:lnTo>
                    <a:pt x="6" y="14"/>
                  </a:lnTo>
                  <a:lnTo>
                    <a:pt x="9" y="9"/>
                  </a:lnTo>
                  <a:lnTo>
                    <a:pt x="13" y="6"/>
                  </a:lnTo>
                  <a:lnTo>
                    <a:pt x="18" y="4"/>
                  </a:lnTo>
                  <a:lnTo>
                    <a:pt x="22" y="3"/>
                  </a:lnTo>
                  <a:lnTo>
                    <a:pt x="22" y="0"/>
                  </a:lnTo>
                  <a:close/>
                </a:path>
              </a:pathLst>
            </a:custGeom>
            <a:solidFill>
              <a:srgbClr val="6969F3"/>
            </a:solidFill>
            <a:ln w="9525">
              <a:noFill/>
              <a:round/>
              <a:headEnd/>
              <a:tailEnd/>
            </a:ln>
            <a:effectLst/>
          </p:spPr>
          <p:txBody>
            <a:bodyPr wrap="none" anchor="ctr"/>
            <a:lstStyle/>
            <a:p>
              <a:endParaRPr lang="en-IN"/>
            </a:p>
          </p:txBody>
        </p:sp>
        <p:sp>
          <p:nvSpPr>
            <p:cNvPr id="6552" name="Freeform 2456"/>
            <p:cNvSpPr>
              <a:spLocks noChangeArrowheads="1"/>
            </p:cNvSpPr>
            <p:nvPr/>
          </p:nvSpPr>
          <p:spPr bwMode="auto">
            <a:xfrm>
              <a:off x="2651" y="1302"/>
              <a:ext cx="21" cy="30"/>
            </a:xfrm>
            <a:custGeom>
              <a:avLst/>
              <a:gdLst/>
              <a:ahLst/>
              <a:cxnLst>
                <a:cxn ang="0">
                  <a:pos x="20" y="0"/>
                </a:cxn>
                <a:cxn ang="0">
                  <a:pos x="16" y="1"/>
                </a:cxn>
                <a:cxn ang="0">
                  <a:pos x="11" y="3"/>
                </a:cxn>
                <a:cxn ang="0">
                  <a:pos x="7" y="6"/>
                </a:cxn>
                <a:cxn ang="0">
                  <a:pos x="4" y="11"/>
                </a:cxn>
                <a:cxn ang="0">
                  <a:pos x="2" y="17"/>
                </a:cxn>
                <a:cxn ang="0">
                  <a:pos x="0" y="22"/>
                </a:cxn>
                <a:cxn ang="0">
                  <a:pos x="0" y="28"/>
                </a:cxn>
                <a:cxn ang="0">
                  <a:pos x="2" y="28"/>
                </a:cxn>
                <a:cxn ang="0">
                  <a:pos x="2" y="22"/>
                </a:cxn>
                <a:cxn ang="0">
                  <a:pos x="4" y="16"/>
                </a:cxn>
                <a:cxn ang="0">
                  <a:pos x="7" y="11"/>
                </a:cxn>
                <a:cxn ang="0">
                  <a:pos x="11" y="7"/>
                </a:cxn>
                <a:cxn ang="0">
                  <a:pos x="15" y="4"/>
                </a:cxn>
                <a:cxn ang="0">
                  <a:pos x="20" y="3"/>
                </a:cxn>
                <a:cxn ang="0">
                  <a:pos x="20" y="0"/>
                </a:cxn>
              </a:cxnLst>
              <a:rect l="0" t="0" r="r" b="b"/>
              <a:pathLst>
                <a:path w="20" h="28">
                  <a:moveTo>
                    <a:pt x="20" y="0"/>
                  </a:moveTo>
                  <a:lnTo>
                    <a:pt x="16" y="1"/>
                  </a:lnTo>
                  <a:lnTo>
                    <a:pt x="11" y="3"/>
                  </a:lnTo>
                  <a:lnTo>
                    <a:pt x="7" y="6"/>
                  </a:lnTo>
                  <a:lnTo>
                    <a:pt x="4" y="11"/>
                  </a:lnTo>
                  <a:lnTo>
                    <a:pt x="2" y="17"/>
                  </a:lnTo>
                  <a:lnTo>
                    <a:pt x="0" y="22"/>
                  </a:lnTo>
                  <a:lnTo>
                    <a:pt x="0" y="28"/>
                  </a:lnTo>
                  <a:lnTo>
                    <a:pt x="2" y="28"/>
                  </a:lnTo>
                  <a:lnTo>
                    <a:pt x="2" y="22"/>
                  </a:lnTo>
                  <a:lnTo>
                    <a:pt x="4" y="16"/>
                  </a:lnTo>
                  <a:lnTo>
                    <a:pt x="7" y="11"/>
                  </a:lnTo>
                  <a:lnTo>
                    <a:pt x="11" y="7"/>
                  </a:lnTo>
                  <a:lnTo>
                    <a:pt x="15" y="4"/>
                  </a:lnTo>
                  <a:lnTo>
                    <a:pt x="20" y="3"/>
                  </a:lnTo>
                  <a:lnTo>
                    <a:pt x="20" y="0"/>
                  </a:lnTo>
                  <a:close/>
                </a:path>
              </a:pathLst>
            </a:custGeom>
            <a:solidFill>
              <a:srgbClr val="5454F5"/>
            </a:solidFill>
            <a:ln w="9525">
              <a:noFill/>
              <a:round/>
              <a:headEnd/>
              <a:tailEnd/>
            </a:ln>
            <a:effectLst/>
          </p:spPr>
          <p:txBody>
            <a:bodyPr wrap="none" anchor="ctr"/>
            <a:lstStyle/>
            <a:p>
              <a:endParaRPr lang="en-IN"/>
            </a:p>
          </p:txBody>
        </p:sp>
        <p:sp>
          <p:nvSpPr>
            <p:cNvPr id="6553" name="Freeform 2457"/>
            <p:cNvSpPr>
              <a:spLocks noChangeArrowheads="1"/>
            </p:cNvSpPr>
            <p:nvPr/>
          </p:nvSpPr>
          <p:spPr bwMode="auto">
            <a:xfrm>
              <a:off x="2653" y="1305"/>
              <a:ext cx="19" cy="26"/>
            </a:xfrm>
            <a:custGeom>
              <a:avLst/>
              <a:gdLst/>
              <a:ahLst/>
              <a:cxnLst>
                <a:cxn ang="0">
                  <a:pos x="18" y="0"/>
                </a:cxn>
                <a:cxn ang="0">
                  <a:pos x="13" y="1"/>
                </a:cxn>
                <a:cxn ang="0">
                  <a:pos x="9" y="4"/>
                </a:cxn>
                <a:cxn ang="0">
                  <a:pos x="5" y="8"/>
                </a:cxn>
                <a:cxn ang="0">
                  <a:pos x="2" y="13"/>
                </a:cxn>
                <a:cxn ang="0">
                  <a:pos x="0" y="19"/>
                </a:cxn>
                <a:cxn ang="0">
                  <a:pos x="0" y="25"/>
                </a:cxn>
                <a:cxn ang="0">
                  <a:pos x="2" y="25"/>
                </a:cxn>
                <a:cxn ang="0">
                  <a:pos x="2" y="19"/>
                </a:cxn>
                <a:cxn ang="0">
                  <a:pos x="4" y="15"/>
                </a:cxn>
                <a:cxn ang="0">
                  <a:pos x="7" y="10"/>
                </a:cxn>
                <a:cxn ang="0">
                  <a:pos x="10" y="6"/>
                </a:cxn>
                <a:cxn ang="0">
                  <a:pos x="14" y="4"/>
                </a:cxn>
                <a:cxn ang="0">
                  <a:pos x="18" y="3"/>
                </a:cxn>
                <a:cxn ang="0">
                  <a:pos x="18" y="0"/>
                </a:cxn>
              </a:cxnLst>
              <a:rect l="0" t="0" r="r" b="b"/>
              <a:pathLst>
                <a:path w="18" h="25">
                  <a:moveTo>
                    <a:pt x="18" y="0"/>
                  </a:moveTo>
                  <a:lnTo>
                    <a:pt x="13" y="1"/>
                  </a:lnTo>
                  <a:lnTo>
                    <a:pt x="9" y="4"/>
                  </a:lnTo>
                  <a:lnTo>
                    <a:pt x="5" y="8"/>
                  </a:lnTo>
                  <a:lnTo>
                    <a:pt x="2" y="13"/>
                  </a:lnTo>
                  <a:lnTo>
                    <a:pt x="0" y="19"/>
                  </a:lnTo>
                  <a:lnTo>
                    <a:pt x="0" y="25"/>
                  </a:lnTo>
                  <a:lnTo>
                    <a:pt x="2" y="25"/>
                  </a:lnTo>
                  <a:lnTo>
                    <a:pt x="2" y="19"/>
                  </a:lnTo>
                  <a:lnTo>
                    <a:pt x="4" y="15"/>
                  </a:lnTo>
                  <a:lnTo>
                    <a:pt x="7" y="10"/>
                  </a:lnTo>
                  <a:lnTo>
                    <a:pt x="10" y="6"/>
                  </a:lnTo>
                  <a:lnTo>
                    <a:pt x="14" y="4"/>
                  </a:lnTo>
                  <a:lnTo>
                    <a:pt x="18" y="3"/>
                  </a:lnTo>
                  <a:lnTo>
                    <a:pt x="18" y="0"/>
                  </a:lnTo>
                  <a:close/>
                </a:path>
              </a:pathLst>
            </a:custGeom>
            <a:solidFill>
              <a:srgbClr val="4343F7"/>
            </a:solidFill>
            <a:ln w="9525">
              <a:noFill/>
              <a:round/>
              <a:headEnd/>
              <a:tailEnd/>
            </a:ln>
            <a:effectLst/>
          </p:spPr>
          <p:txBody>
            <a:bodyPr wrap="none" anchor="ctr"/>
            <a:lstStyle/>
            <a:p>
              <a:endParaRPr lang="en-IN"/>
            </a:p>
          </p:txBody>
        </p:sp>
        <p:sp>
          <p:nvSpPr>
            <p:cNvPr id="6554" name="Freeform 2458"/>
            <p:cNvSpPr>
              <a:spLocks noChangeArrowheads="1"/>
            </p:cNvSpPr>
            <p:nvPr/>
          </p:nvSpPr>
          <p:spPr bwMode="auto">
            <a:xfrm>
              <a:off x="2655" y="1308"/>
              <a:ext cx="17" cy="23"/>
            </a:xfrm>
            <a:custGeom>
              <a:avLst/>
              <a:gdLst/>
              <a:ahLst/>
              <a:cxnLst>
                <a:cxn ang="0">
                  <a:pos x="16" y="0"/>
                </a:cxn>
                <a:cxn ang="0">
                  <a:pos x="12" y="1"/>
                </a:cxn>
                <a:cxn ang="0">
                  <a:pos x="8" y="3"/>
                </a:cxn>
                <a:cxn ang="0">
                  <a:pos x="5" y="7"/>
                </a:cxn>
                <a:cxn ang="0">
                  <a:pos x="2" y="12"/>
                </a:cxn>
                <a:cxn ang="0">
                  <a:pos x="0" y="16"/>
                </a:cxn>
                <a:cxn ang="0">
                  <a:pos x="0" y="22"/>
                </a:cxn>
                <a:cxn ang="0">
                  <a:pos x="2" y="22"/>
                </a:cxn>
                <a:cxn ang="0">
                  <a:pos x="2" y="17"/>
                </a:cxn>
                <a:cxn ang="0">
                  <a:pos x="4" y="13"/>
                </a:cxn>
                <a:cxn ang="0">
                  <a:pos x="6" y="9"/>
                </a:cxn>
                <a:cxn ang="0">
                  <a:pos x="9" y="6"/>
                </a:cxn>
                <a:cxn ang="0">
                  <a:pos x="12" y="4"/>
                </a:cxn>
                <a:cxn ang="0">
                  <a:pos x="16" y="3"/>
                </a:cxn>
                <a:cxn ang="0">
                  <a:pos x="16" y="0"/>
                </a:cxn>
              </a:cxnLst>
              <a:rect l="0" t="0" r="r" b="b"/>
              <a:pathLst>
                <a:path w="16" h="22">
                  <a:moveTo>
                    <a:pt x="16" y="0"/>
                  </a:moveTo>
                  <a:lnTo>
                    <a:pt x="12" y="1"/>
                  </a:lnTo>
                  <a:lnTo>
                    <a:pt x="8" y="3"/>
                  </a:lnTo>
                  <a:lnTo>
                    <a:pt x="5" y="7"/>
                  </a:lnTo>
                  <a:lnTo>
                    <a:pt x="2" y="12"/>
                  </a:lnTo>
                  <a:lnTo>
                    <a:pt x="0" y="16"/>
                  </a:lnTo>
                  <a:lnTo>
                    <a:pt x="0" y="22"/>
                  </a:lnTo>
                  <a:lnTo>
                    <a:pt x="2" y="22"/>
                  </a:lnTo>
                  <a:lnTo>
                    <a:pt x="2" y="17"/>
                  </a:lnTo>
                  <a:lnTo>
                    <a:pt x="4" y="13"/>
                  </a:lnTo>
                  <a:lnTo>
                    <a:pt x="6" y="9"/>
                  </a:lnTo>
                  <a:lnTo>
                    <a:pt x="9" y="6"/>
                  </a:lnTo>
                  <a:lnTo>
                    <a:pt x="12" y="4"/>
                  </a:lnTo>
                  <a:lnTo>
                    <a:pt x="16" y="3"/>
                  </a:lnTo>
                  <a:lnTo>
                    <a:pt x="16" y="0"/>
                  </a:lnTo>
                  <a:close/>
                </a:path>
              </a:pathLst>
            </a:custGeom>
            <a:solidFill>
              <a:srgbClr val="3434F9"/>
            </a:solidFill>
            <a:ln w="9525">
              <a:noFill/>
              <a:round/>
              <a:headEnd/>
              <a:tailEnd/>
            </a:ln>
            <a:effectLst/>
          </p:spPr>
          <p:txBody>
            <a:bodyPr wrap="none" anchor="ctr"/>
            <a:lstStyle/>
            <a:p>
              <a:endParaRPr lang="en-IN"/>
            </a:p>
          </p:txBody>
        </p:sp>
        <p:sp>
          <p:nvSpPr>
            <p:cNvPr id="6555" name="Freeform 2459"/>
            <p:cNvSpPr>
              <a:spLocks noChangeArrowheads="1"/>
            </p:cNvSpPr>
            <p:nvPr/>
          </p:nvSpPr>
          <p:spPr bwMode="auto">
            <a:xfrm>
              <a:off x="2658" y="1312"/>
              <a:ext cx="14" cy="20"/>
            </a:xfrm>
            <a:custGeom>
              <a:avLst/>
              <a:gdLst/>
              <a:ahLst/>
              <a:cxnLst>
                <a:cxn ang="0">
                  <a:pos x="14" y="0"/>
                </a:cxn>
                <a:cxn ang="0">
                  <a:pos x="10" y="1"/>
                </a:cxn>
                <a:cxn ang="0">
                  <a:pos x="7" y="3"/>
                </a:cxn>
                <a:cxn ang="0">
                  <a:pos x="4" y="6"/>
                </a:cxn>
                <a:cxn ang="0">
                  <a:pos x="2" y="10"/>
                </a:cxn>
                <a:cxn ang="0">
                  <a:pos x="0" y="14"/>
                </a:cxn>
                <a:cxn ang="0">
                  <a:pos x="0" y="19"/>
                </a:cxn>
                <a:cxn ang="0">
                  <a:pos x="2" y="19"/>
                </a:cxn>
                <a:cxn ang="0">
                  <a:pos x="2" y="14"/>
                </a:cxn>
                <a:cxn ang="0">
                  <a:pos x="4" y="10"/>
                </a:cxn>
                <a:cxn ang="0">
                  <a:pos x="7" y="6"/>
                </a:cxn>
                <a:cxn ang="0">
                  <a:pos x="10" y="4"/>
                </a:cxn>
                <a:cxn ang="0">
                  <a:pos x="14" y="3"/>
                </a:cxn>
                <a:cxn ang="0">
                  <a:pos x="14" y="0"/>
                </a:cxn>
              </a:cxnLst>
              <a:rect l="0" t="0" r="r" b="b"/>
              <a:pathLst>
                <a:path w="14" h="19">
                  <a:moveTo>
                    <a:pt x="14" y="0"/>
                  </a:moveTo>
                  <a:lnTo>
                    <a:pt x="10" y="1"/>
                  </a:lnTo>
                  <a:lnTo>
                    <a:pt x="7" y="3"/>
                  </a:lnTo>
                  <a:lnTo>
                    <a:pt x="4" y="6"/>
                  </a:lnTo>
                  <a:lnTo>
                    <a:pt x="2" y="10"/>
                  </a:lnTo>
                  <a:lnTo>
                    <a:pt x="0" y="14"/>
                  </a:lnTo>
                  <a:lnTo>
                    <a:pt x="0" y="19"/>
                  </a:lnTo>
                  <a:lnTo>
                    <a:pt x="2" y="19"/>
                  </a:lnTo>
                  <a:lnTo>
                    <a:pt x="2" y="14"/>
                  </a:lnTo>
                  <a:lnTo>
                    <a:pt x="4" y="10"/>
                  </a:lnTo>
                  <a:lnTo>
                    <a:pt x="7" y="6"/>
                  </a:lnTo>
                  <a:lnTo>
                    <a:pt x="10" y="4"/>
                  </a:lnTo>
                  <a:lnTo>
                    <a:pt x="14" y="3"/>
                  </a:lnTo>
                  <a:lnTo>
                    <a:pt x="14" y="0"/>
                  </a:lnTo>
                  <a:close/>
                </a:path>
              </a:pathLst>
            </a:custGeom>
            <a:solidFill>
              <a:srgbClr val="2828FA"/>
            </a:solidFill>
            <a:ln w="9525">
              <a:noFill/>
              <a:round/>
              <a:headEnd/>
              <a:tailEnd/>
            </a:ln>
            <a:effectLst/>
          </p:spPr>
          <p:txBody>
            <a:bodyPr wrap="none" anchor="ctr"/>
            <a:lstStyle/>
            <a:p>
              <a:endParaRPr lang="en-IN"/>
            </a:p>
          </p:txBody>
        </p:sp>
        <p:sp>
          <p:nvSpPr>
            <p:cNvPr id="6556" name="Freeform 2460"/>
            <p:cNvSpPr>
              <a:spLocks noChangeArrowheads="1"/>
            </p:cNvSpPr>
            <p:nvPr/>
          </p:nvSpPr>
          <p:spPr bwMode="auto">
            <a:xfrm>
              <a:off x="2660" y="1315"/>
              <a:ext cx="12" cy="16"/>
            </a:xfrm>
            <a:custGeom>
              <a:avLst/>
              <a:gdLst/>
              <a:ahLst/>
              <a:cxnLst>
                <a:cxn ang="0">
                  <a:pos x="12" y="0"/>
                </a:cxn>
                <a:cxn ang="0">
                  <a:pos x="8" y="1"/>
                </a:cxn>
                <a:cxn ang="0">
                  <a:pos x="5" y="3"/>
                </a:cxn>
                <a:cxn ang="0">
                  <a:pos x="2" y="7"/>
                </a:cxn>
                <a:cxn ang="0">
                  <a:pos x="0" y="11"/>
                </a:cxn>
                <a:cxn ang="0">
                  <a:pos x="0" y="16"/>
                </a:cxn>
                <a:cxn ang="0">
                  <a:pos x="2" y="16"/>
                </a:cxn>
                <a:cxn ang="0">
                  <a:pos x="2" y="12"/>
                </a:cxn>
                <a:cxn ang="0">
                  <a:pos x="4" y="8"/>
                </a:cxn>
                <a:cxn ang="0">
                  <a:pos x="6" y="6"/>
                </a:cxn>
                <a:cxn ang="0">
                  <a:pos x="9" y="3"/>
                </a:cxn>
                <a:cxn ang="0">
                  <a:pos x="12" y="3"/>
                </a:cxn>
                <a:cxn ang="0">
                  <a:pos x="12" y="0"/>
                </a:cxn>
              </a:cxnLst>
              <a:rect l="0" t="0" r="r" b="b"/>
              <a:pathLst>
                <a:path w="12" h="16">
                  <a:moveTo>
                    <a:pt x="12" y="0"/>
                  </a:moveTo>
                  <a:lnTo>
                    <a:pt x="8" y="1"/>
                  </a:lnTo>
                  <a:lnTo>
                    <a:pt x="5" y="3"/>
                  </a:lnTo>
                  <a:lnTo>
                    <a:pt x="2" y="7"/>
                  </a:lnTo>
                  <a:lnTo>
                    <a:pt x="0" y="11"/>
                  </a:lnTo>
                  <a:lnTo>
                    <a:pt x="0" y="16"/>
                  </a:lnTo>
                  <a:lnTo>
                    <a:pt x="2" y="16"/>
                  </a:lnTo>
                  <a:lnTo>
                    <a:pt x="2" y="12"/>
                  </a:lnTo>
                  <a:lnTo>
                    <a:pt x="4" y="8"/>
                  </a:lnTo>
                  <a:lnTo>
                    <a:pt x="6" y="6"/>
                  </a:lnTo>
                  <a:lnTo>
                    <a:pt x="9" y="3"/>
                  </a:lnTo>
                  <a:lnTo>
                    <a:pt x="12" y="3"/>
                  </a:lnTo>
                  <a:lnTo>
                    <a:pt x="12" y="0"/>
                  </a:lnTo>
                  <a:close/>
                </a:path>
              </a:pathLst>
            </a:custGeom>
            <a:solidFill>
              <a:srgbClr val="1D1DFB"/>
            </a:solidFill>
            <a:ln w="9525">
              <a:noFill/>
              <a:round/>
              <a:headEnd/>
              <a:tailEnd/>
            </a:ln>
            <a:effectLst/>
          </p:spPr>
          <p:txBody>
            <a:bodyPr wrap="none" anchor="ctr"/>
            <a:lstStyle/>
            <a:p>
              <a:endParaRPr lang="en-IN"/>
            </a:p>
          </p:txBody>
        </p:sp>
        <p:sp>
          <p:nvSpPr>
            <p:cNvPr id="6557" name="Freeform 2461"/>
            <p:cNvSpPr>
              <a:spLocks noChangeArrowheads="1"/>
            </p:cNvSpPr>
            <p:nvPr/>
          </p:nvSpPr>
          <p:spPr bwMode="auto">
            <a:xfrm>
              <a:off x="2662" y="1318"/>
              <a:ext cx="10" cy="13"/>
            </a:xfrm>
            <a:custGeom>
              <a:avLst/>
              <a:gdLst/>
              <a:ahLst/>
              <a:cxnLst>
                <a:cxn ang="0">
                  <a:pos x="10" y="0"/>
                </a:cxn>
                <a:cxn ang="0">
                  <a:pos x="7" y="0"/>
                </a:cxn>
                <a:cxn ang="0">
                  <a:pos x="4" y="3"/>
                </a:cxn>
                <a:cxn ang="0">
                  <a:pos x="2" y="5"/>
                </a:cxn>
                <a:cxn ang="0">
                  <a:pos x="0" y="9"/>
                </a:cxn>
                <a:cxn ang="0">
                  <a:pos x="0" y="13"/>
                </a:cxn>
                <a:cxn ang="0">
                  <a:pos x="2" y="13"/>
                </a:cxn>
                <a:cxn ang="0">
                  <a:pos x="3" y="9"/>
                </a:cxn>
                <a:cxn ang="0">
                  <a:pos x="4" y="5"/>
                </a:cxn>
                <a:cxn ang="0">
                  <a:pos x="7" y="4"/>
                </a:cxn>
                <a:cxn ang="0">
                  <a:pos x="10" y="3"/>
                </a:cxn>
                <a:cxn ang="0">
                  <a:pos x="10" y="0"/>
                </a:cxn>
              </a:cxnLst>
              <a:rect l="0" t="0" r="r" b="b"/>
              <a:pathLst>
                <a:path w="10" h="13">
                  <a:moveTo>
                    <a:pt x="10" y="0"/>
                  </a:moveTo>
                  <a:lnTo>
                    <a:pt x="7" y="0"/>
                  </a:lnTo>
                  <a:lnTo>
                    <a:pt x="4" y="3"/>
                  </a:lnTo>
                  <a:lnTo>
                    <a:pt x="2" y="5"/>
                  </a:lnTo>
                  <a:lnTo>
                    <a:pt x="0" y="9"/>
                  </a:lnTo>
                  <a:lnTo>
                    <a:pt x="0" y="13"/>
                  </a:lnTo>
                  <a:lnTo>
                    <a:pt x="2" y="13"/>
                  </a:lnTo>
                  <a:lnTo>
                    <a:pt x="3" y="9"/>
                  </a:lnTo>
                  <a:lnTo>
                    <a:pt x="4" y="5"/>
                  </a:lnTo>
                  <a:lnTo>
                    <a:pt x="7" y="4"/>
                  </a:lnTo>
                  <a:lnTo>
                    <a:pt x="10" y="3"/>
                  </a:lnTo>
                  <a:lnTo>
                    <a:pt x="10" y="0"/>
                  </a:lnTo>
                  <a:close/>
                </a:path>
              </a:pathLst>
            </a:custGeom>
            <a:solidFill>
              <a:srgbClr val="1414FC"/>
            </a:solidFill>
            <a:ln w="9525">
              <a:noFill/>
              <a:round/>
              <a:headEnd/>
              <a:tailEnd/>
            </a:ln>
            <a:effectLst/>
          </p:spPr>
          <p:txBody>
            <a:bodyPr wrap="none" anchor="ctr"/>
            <a:lstStyle/>
            <a:p>
              <a:endParaRPr lang="en-IN"/>
            </a:p>
          </p:txBody>
        </p:sp>
        <p:sp>
          <p:nvSpPr>
            <p:cNvPr id="6558" name="Freeform 2462"/>
            <p:cNvSpPr>
              <a:spLocks noChangeArrowheads="1"/>
            </p:cNvSpPr>
            <p:nvPr/>
          </p:nvSpPr>
          <p:spPr bwMode="auto">
            <a:xfrm>
              <a:off x="2664" y="1322"/>
              <a:ext cx="8" cy="10"/>
            </a:xfrm>
            <a:custGeom>
              <a:avLst/>
              <a:gdLst/>
              <a:ahLst/>
              <a:cxnLst>
                <a:cxn ang="0">
                  <a:pos x="8" y="0"/>
                </a:cxn>
                <a:cxn ang="0">
                  <a:pos x="5" y="1"/>
                </a:cxn>
                <a:cxn ang="0">
                  <a:pos x="2" y="2"/>
                </a:cxn>
                <a:cxn ang="0">
                  <a:pos x="1" y="6"/>
                </a:cxn>
                <a:cxn ang="0">
                  <a:pos x="0" y="10"/>
                </a:cxn>
                <a:cxn ang="0">
                  <a:pos x="2" y="10"/>
                </a:cxn>
                <a:cxn ang="0">
                  <a:pos x="2" y="7"/>
                </a:cxn>
                <a:cxn ang="0">
                  <a:pos x="4" y="4"/>
                </a:cxn>
                <a:cxn ang="0">
                  <a:pos x="6" y="2"/>
                </a:cxn>
                <a:cxn ang="0">
                  <a:pos x="8" y="2"/>
                </a:cxn>
                <a:cxn ang="0">
                  <a:pos x="8" y="0"/>
                </a:cxn>
              </a:cxnLst>
              <a:rect l="0" t="0" r="r" b="b"/>
              <a:pathLst>
                <a:path w="8" h="10">
                  <a:moveTo>
                    <a:pt x="8" y="0"/>
                  </a:moveTo>
                  <a:lnTo>
                    <a:pt x="5" y="1"/>
                  </a:lnTo>
                  <a:lnTo>
                    <a:pt x="2" y="2"/>
                  </a:lnTo>
                  <a:lnTo>
                    <a:pt x="1" y="6"/>
                  </a:lnTo>
                  <a:lnTo>
                    <a:pt x="0" y="10"/>
                  </a:lnTo>
                  <a:lnTo>
                    <a:pt x="2" y="10"/>
                  </a:lnTo>
                  <a:lnTo>
                    <a:pt x="2" y="7"/>
                  </a:lnTo>
                  <a:lnTo>
                    <a:pt x="4" y="4"/>
                  </a:lnTo>
                  <a:lnTo>
                    <a:pt x="6" y="2"/>
                  </a:lnTo>
                  <a:lnTo>
                    <a:pt x="8" y="2"/>
                  </a:lnTo>
                  <a:lnTo>
                    <a:pt x="8" y="0"/>
                  </a:lnTo>
                  <a:close/>
                </a:path>
              </a:pathLst>
            </a:custGeom>
            <a:solidFill>
              <a:srgbClr val="0D0DFD"/>
            </a:solidFill>
            <a:ln w="9525">
              <a:noFill/>
              <a:round/>
              <a:headEnd/>
              <a:tailEnd/>
            </a:ln>
            <a:effectLst/>
          </p:spPr>
          <p:txBody>
            <a:bodyPr wrap="none" anchor="ctr"/>
            <a:lstStyle/>
            <a:p>
              <a:endParaRPr lang="en-IN"/>
            </a:p>
          </p:txBody>
        </p:sp>
        <p:sp>
          <p:nvSpPr>
            <p:cNvPr id="6559" name="Freeform 2463"/>
            <p:cNvSpPr>
              <a:spLocks noChangeArrowheads="1"/>
            </p:cNvSpPr>
            <p:nvPr/>
          </p:nvSpPr>
          <p:spPr bwMode="auto">
            <a:xfrm>
              <a:off x="2667" y="1324"/>
              <a:ext cx="6" cy="8"/>
            </a:xfrm>
            <a:custGeom>
              <a:avLst/>
              <a:gdLst/>
              <a:ahLst/>
              <a:cxnLst>
                <a:cxn ang="0">
                  <a:pos x="6" y="0"/>
                </a:cxn>
                <a:cxn ang="0">
                  <a:pos x="4" y="0"/>
                </a:cxn>
                <a:cxn ang="0">
                  <a:pos x="2" y="2"/>
                </a:cxn>
                <a:cxn ang="0">
                  <a:pos x="0" y="5"/>
                </a:cxn>
                <a:cxn ang="0">
                  <a:pos x="0" y="8"/>
                </a:cxn>
                <a:cxn ang="0">
                  <a:pos x="2" y="8"/>
                </a:cxn>
                <a:cxn ang="0">
                  <a:pos x="3" y="6"/>
                </a:cxn>
                <a:cxn ang="0">
                  <a:pos x="4" y="3"/>
                </a:cxn>
                <a:cxn ang="0">
                  <a:pos x="6" y="3"/>
                </a:cxn>
                <a:cxn ang="0">
                  <a:pos x="6" y="0"/>
                </a:cxn>
              </a:cxnLst>
              <a:rect l="0" t="0" r="r" b="b"/>
              <a:pathLst>
                <a:path w="6" h="8">
                  <a:moveTo>
                    <a:pt x="6" y="0"/>
                  </a:moveTo>
                  <a:lnTo>
                    <a:pt x="4" y="0"/>
                  </a:lnTo>
                  <a:lnTo>
                    <a:pt x="2" y="2"/>
                  </a:lnTo>
                  <a:lnTo>
                    <a:pt x="0" y="5"/>
                  </a:lnTo>
                  <a:lnTo>
                    <a:pt x="0" y="8"/>
                  </a:lnTo>
                  <a:lnTo>
                    <a:pt x="2" y="8"/>
                  </a:lnTo>
                  <a:lnTo>
                    <a:pt x="3" y="6"/>
                  </a:lnTo>
                  <a:lnTo>
                    <a:pt x="4" y="3"/>
                  </a:lnTo>
                  <a:lnTo>
                    <a:pt x="6" y="3"/>
                  </a:lnTo>
                  <a:lnTo>
                    <a:pt x="6" y="0"/>
                  </a:lnTo>
                  <a:close/>
                </a:path>
              </a:pathLst>
            </a:custGeom>
            <a:solidFill>
              <a:srgbClr val="0606FE"/>
            </a:solidFill>
            <a:ln w="9525">
              <a:noFill/>
              <a:round/>
              <a:headEnd/>
              <a:tailEnd/>
            </a:ln>
            <a:effectLst/>
          </p:spPr>
          <p:txBody>
            <a:bodyPr wrap="none" anchor="ctr"/>
            <a:lstStyle/>
            <a:p>
              <a:endParaRPr lang="en-IN"/>
            </a:p>
          </p:txBody>
        </p:sp>
        <p:sp>
          <p:nvSpPr>
            <p:cNvPr id="6560" name="Freeform 2464"/>
            <p:cNvSpPr>
              <a:spLocks noChangeArrowheads="1"/>
            </p:cNvSpPr>
            <p:nvPr/>
          </p:nvSpPr>
          <p:spPr bwMode="auto">
            <a:xfrm>
              <a:off x="2669" y="1327"/>
              <a:ext cx="3" cy="4"/>
            </a:xfrm>
            <a:custGeom>
              <a:avLst/>
              <a:gdLst/>
              <a:ahLst/>
              <a:cxnLst>
                <a:cxn ang="0">
                  <a:pos x="4" y="0"/>
                </a:cxn>
                <a:cxn ang="0">
                  <a:pos x="2" y="0"/>
                </a:cxn>
                <a:cxn ang="0">
                  <a:pos x="1" y="3"/>
                </a:cxn>
                <a:cxn ang="0">
                  <a:pos x="0" y="5"/>
                </a:cxn>
                <a:cxn ang="0">
                  <a:pos x="2" y="5"/>
                </a:cxn>
                <a:cxn ang="0">
                  <a:pos x="3" y="3"/>
                </a:cxn>
                <a:cxn ang="0">
                  <a:pos x="4" y="3"/>
                </a:cxn>
                <a:cxn ang="0">
                  <a:pos x="4" y="0"/>
                </a:cxn>
              </a:cxnLst>
              <a:rect l="0" t="0" r="r" b="b"/>
              <a:pathLst>
                <a:path w="4" h="5">
                  <a:moveTo>
                    <a:pt x="4" y="0"/>
                  </a:moveTo>
                  <a:lnTo>
                    <a:pt x="2" y="0"/>
                  </a:lnTo>
                  <a:lnTo>
                    <a:pt x="1" y="3"/>
                  </a:lnTo>
                  <a:lnTo>
                    <a:pt x="0" y="5"/>
                  </a:lnTo>
                  <a:lnTo>
                    <a:pt x="2" y="5"/>
                  </a:lnTo>
                  <a:lnTo>
                    <a:pt x="3" y="3"/>
                  </a:lnTo>
                  <a:lnTo>
                    <a:pt x="4" y="3"/>
                  </a:lnTo>
                  <a:lnTo>
                    <a:pt x="4" y="0"/>
                  </a:lnTo>
                  <a:close/>
                </a:path>
              </a:pathLst>
            </a:custGeom>
            <a:solidFill>
              <a:srgbClr val="0000FE"/>
            </a:solidFill>
            <a:ln w="9525">
              <a:noFill/>
              <a:round/>
              <a:headEnd/>
              <a:tailEnd/>
            </a:ln>
            <a:effectLst/>
          </p:spPr>
          <p:txBody>
            <a:bodyPr wrap="none" anchor="ctr"/>
            <a:lstStyle/>
            <a:p>
              <a:endParaRPr lang="en-IN"/>
            </a:p>
          </p:txBody>
        </p:sp>
        <p:sp>
          <p:nvSpPr>
            <p:cNvPr id="6561" name="Freeform 2465"/>
            <p:cNvSpPr>
              <a:spLocks noChangeArrowheads="1"/>
            </p:cNvSpPr>
            <p:nvPr/>
          </p:nvSpPr>
          <p:spPr bwMode="auto">
            <a:xfrm>
              <a:off x="2671" y="1331"/>
              <a:ext cx="1" cy="1"/>
            </a:xfrm>
            <a:custGeom>
              <a:avLst/>
              <a:gdLst/>
              <a:ahLst/>
              <a:cxnLst>
                <a:cxn ang="0">
                  <a:pos x="2" y="0"/>
                </a:cxn>
                <a:cxn ang="0">
                  <a:pos x="1" y="0"/>
                </a:cxn>
                <a:cxn ang="0">
                  <a:pos x="0" y="2"/>
                </a:cxn>
                <a:cxn ang="0">
                  <a:pos x="2" y="2"/>
                </a:cxn>
                <a:cxn ang="0">
                  <a:pos x="2" y="2"/>
                </a:cxn>
                <a:cxn ang="0">
                  <a:pos x="2" y="0"/>
                </a:cxn>
              </a:cxnLst>
              <a:rect l="0" t="0" r="r" b="b"/>
              <a:pathLst>
                <a:path w="2" h="2">
                  <a:moveTo>
                    <a:pt x="2" y="0"/>
                  </a:moveTo>
                  <a:lnTo>
                    <a:pt x="1" y="0"/>
                  </a:lnTo>
                  <a:lnTo>
                    <a:pt x="0" y="2"/>
                  </a:lnTo>
                  <a:lnTo>
                    <a:pt x="2" y="2"/>
                  </a:lnTo>
                  <a:lnTo>
                    <a:pt x="2" y="2"/>
                  </a:lnTo>
                  <a:lnTo>
                    <a:pt x="2" y="0"/>
                  </a:lnTo>
                  <a:close/>
                </a:path>
              </a:pathLst>
            </a:custGeom>
            <a:solidFill>
              <a:srgbClr val="0000FF"/>
            </a:solidFill>
            <a:ln w="9525">
              <a:noFill/>
              <a:round/>
              <a:headEnd/>
              <a:tailEnd/>
            </a:ln>
            <a:effectLst/>
          </p:spPr>
          <p:txBody>
            <a:bodyPr wrap="none" anchor="ctr"/>
            <a:lstStyle/>
            <a:p>
              <a:endParaRPr lang="en-IN"/>
            </a:p>
          </p:txBody>
        </p:sp>
        <p:sp>
          <p:nvSpPr>
            <p:cNvPr id="6562" name="Rectangle 2466"/>
            <p:cNvSpPr>
              <a:spLocks noChangeArrowheads="1"/>
            </p:cNvSpPr>
            <p:nvPr/>
          </p:nvSpPr>
          <p:spPr bwMode="auto">
            <a:xfrm>
              <a:off x="2673" y="1333"/>
              <a:ext cx="0" cy="0"/>
            </a:xfrm>
            <a:prstGeom prst="rect">
              <a:avLst/>
            </a:prstGeom>
            <a:solidFill>
              <a:srgbClr val="0000FF"/>
            </a:solidFill>
            <a:ln w="9525">
              <a:noFill/>
              <a:round/>
              <a:headEnd/>
              <a:tailEnd/>
            </a:ln>
            <a:effectLst/>
          </p:spPr>
          <p:txBody>
            <a:bodyPr wrap="none" anchor="ctr"/>
            <a:lstStyle/>
            <a:p>
              <a:endParaRPr lang="en-IN"/>
            </a:p>
          </p:txBody>
        </p:sp>
        <p:sp>
          <p:nvSpPr>
            <p:cNvPr id="6563" name="Freeform 2467"/>
            <p:cNvSpPr>
              <a:spLocks noChangeArrowheads="1"/>
            </p:cNvSpPr>
            <p:nvPr/>
          </p:nvSpPr>
          <p:spPr bwMode="auto">
            <a:xfrm>
              <a:off x="2631" y="1274"/>
              <a:ext cx="41" cy="57"/>
            </a:xfrm>
            <a:custGeom>
              <a:avLst/>
              <a:gdLst/>
              <a:ahLst/>
              <a:cxnLst>
                <a:cxn ang="0">
                  <a:pos x="1" y="53"/>
                </a:cxn>
                <a:cxn ang="0">
                  <a:pos x="37" y="53"/>
                </a:cxn>
                <a:cxn ang="0">
                  <a:pos x="37" y="21"/>
                </a:cxn>
                <a:cxn ang="0">
                  <a:pos x="38" y="15"/>
                </a:cxn>
                <a:cxn ang="0">
                  <a:pos x="35" y="8"/>
                </a:cxn>
                <a:cxn ang="0">
                  <a:pos x="30" y="3"/>
                </a:cxn>
                <a:cxn ang="0">
                  <a:pos x="23" y="0"/>
                </a:cxn>
                <a:cxn ang="0">
                  <a:pos x="15" y="0"/>
                </a:cxn>
                <a:cxn ang="0">
                  <a:pos x="8" y="3"/>
                </a:cxn>
                <a:cxn ang="0">
                  <a:pos x="3" y="8"/>
                </a:cxn>
                <a:cxn ang="0">
                  <a:pos x="0" y="15"/>
                </a:cxn>
                <a:cxn ang="0">
                  <a:pos x="1" y="21"/>
                </a:cxn>
                <a:cxn ang="0">
                  <a:pos x="1" y="53"/>
                </a:cxn>
              </a:cxnLst>
              <a:rect l="0" t="0" r="r" b="b"/>
              <a:pathLst>
                <a:path w="38" h="53">
                  <a:moveTo>
                    <a:pt x="1" y="53"/>
                  </a:moveTo>
                  <a:lnTo>
                    <a:pt x="37" y="53"/>
                  </a:lnTo>
                  <a:lnTo>
                    <a:pt x="37" y="21"/>
                  </a:lnTo>
                  <a:lnTo>
                    <a:pt x="38" y="15"/>
                  </a:lnTo>
                  <a:lnTo>
                    <a:pt x="35" y="8"/>
                  </a:lnTo>
                  <a:lnTo>
                    <a:pt x="30" y="3"/>
                  </a:lnTo>
                  <a:lnTo>
                    <a:pt x="23" y="0"/>
                  </a:lnTo>
                  <a:lnTo>
                    <a:pt x="15" y="0"/>
                  </a:lnTo>
                  <a:lnTo>
                    <a:pt x="8" y="3"/>
                  </a:lnTo>
                  <a:lnTo>
                    <a:pt x="3" y="8"/>
                  </a:lnTo>
                  <a:lnTo>
                    <a:pt x="0" y="15"/>
                  </a:lnTo>
                  <a:lnTo>
                    <a:pt x="1" y="21"/>
                  </a:lnTo>
                  <a:lnTo>
                    <a:pt x="1" y="53"/>
                  </a:lnTo>
                </a:path>
              </a:pathLst>
            </a:custGeom>
            <a:noFill/>
            <a:ln w="3240">
              <a:solidFill>
                <a:srgbClr val="000000"/>
              </a:solidFill>
              <a:round/>
              <a:headEnd/>
              <a:tailEnd/>
            </a:ln>
            <a:effectLst/>
          </p:spPr>
          <p:txBody>
            <a:bodyPr wrap="none" anchor="ctr"/>
            <a:lstStyle/>
            <a:p>
              <a:endParaRPr lang="en-IN"/>
            </a:p>
          </p:txBody>
        </p:sp>
        <p:sp>
          <p:nvSpPr>
            <p:cNvPr id="6564" name="Freeform 2468"/>
            <p:cNvSpPr>
              <a:spLocks noChangeArrowheads="1"/>
            </p:cNvSpPr>
            <p:nvPr/>
          </p:nvSpPr>
          <p:spPr bwMode="auto">
            <a:xfrm>
              <a:off x="2572" y="1327"/>
              <a:ext cx="158" cy="312"/>
            </a:xfrm>
            <a:custGeom>
              <a:avLst/>
              <a:gdLst/>
              <a:ahLst/>
              <a:cxnLst>
                <a:cxn ang="0">
                  <a:pos x="0" y="0"/>
                </a:cxn>
                <a:cxn ang="0">
                  <a:pos x="144" y="0"/>
                </a:cxn>
                <a:cxn ang="0">
                  <a:pos x="144" y="284"/>
                </a:cxn>
                <a:cxn ang="0">
                  <a:pos x="0" y="284"/>
                </a:cxn>
                <a:cxn ang="0">
                  <a:pos x="0" y="0"/>
                </a:cxn>
                <a:cxn ang="0">
                  <a:pos x="0" y="0"/>
                </a:cxn>
                <a:cxn ang="0">
                  <a:pos x="142" y="0"/>
                </a:cxn>
                <a:cxn ang="0">
                  <a:pos x="142" y="284"/>
                </a:cxn>
                <a:cxn ang="0">
                  <a:pos x="0" y="284"/>
                </a:cxn>
                <a:cxn ang="0">
                  <a:pos x="0" y="0"/>
                </a:cxn>
              </a:cxnLst>
              <a:rect l="0" t="0" r="r" b="b"/>
              <a:pathLst>
                <a:path w="144" h="284">
                  <a:moveTo>
                    <a:pt x="0" y="0"/>
                  </a:moveTo>
                  <a:lnTo>
                    <a:pt x="144" y="0"/>
                  </a:lnTo>
                  <a:lnTo>
                    <a:pt x="144" y="284"/>
                  </a:lnTo>
                  <a:lnTo>
                    <a:pt x="0" y="284"/>
                  </a:lnTo>
                  <a:lnTo>
                    <a:pt x="0" y="0"/>
                  </a:lnTo>
                  <a:close/>
                  <a:moveTo>
                    <a:pt x="0" y="0"/>
                  </a:moveTo>
                  <a:lnTo>
                    <a:pt x="142" y="0"/>
                  </a:lnTo>
                  <a:lnTo>
                    <a:pt x="142" y="284"/>
                  </a:lnTo>
                  <a:lnTo>
                    <a:pt x="0" y="284"/>
                  </a:lnTo>
                  <a:lnTo>
                    <a:pt x="0" y="0"/>
                  </a:lnTo>
                  <a:close/>
                </a:path>
              </a:pathLst>
            </a:custGeom>
            <a:solidFill>
              <a:srgbClr val="9A9A9A"/>
            </a:solidFill>
            <a:ln w="9525">
              <a:noFill/>
              <a:round/>
              <a:headEnd/>
              <a:tailEnd/>
            </a:ln>
            <a:effectLst/>
          </p:spPr>
          <p:txBody>
            <a:bodyPr wrap="none" anchor="ctr"/>
            <a:lstStyle/>
            <a:p>
              <a:endParaRPr lang="en-IN"/>
            </a:p>
          </p:txBody>
        </p:sp>
        <p:sp>
          <p:nvSpPr>
            <p:cNvPr id="6565" name="Freeform 2469"/>
            <p:cNvSpPr>
              <a:spLocks noChangeArrowheads="1"/>
            </p:cNvSpPr>
            <p:nvPr/>
          </p:nvSpPr>
          <p:spPr bwMode="auto">
            <a:xfrm>
              <a:off x="2572" y="1327"/>
              <a:ext cx="155" cy="312"/>
            </a:xfrm>
            <a:custGeom>
              <a:avLst/>
              <a:gdLst/>
              <a:ahLst/>
              <a:cxnLst>
                <a:cxn ang="0">
                  <a:pos x="0" y="0"/>
                </a:cxn>
                <a:cxn ang="0">
                  <a:pos x="142" y="0"/>
                </a:cxn>
                <a:cxn ang="0">
                  <a:pos x="142" y="284"/>
                </a:cxn>
                <a:cxn ang="0">
                  <a:pos x="0" y="284"/>
                </a:cxn>
                <a:cxn ang="0">
                  <a:pos x="0" y="0"/>
                </a:cxn>
                <a:cxn ang="0">
                  <a:pos x="0" y="0"/>
                </a:cxn>
                <a:cxn ang="0">
                  <a:pos x="141" y="0"/>
                </a:cxn>
                <a:cxn ang="0">
                  <a:pos x="141" y="284"/>
                </a:cxn>
                <a:cxn ang="0">
                  <a:pos x="0" y="284"/>
                </a:cxn>
                <a:cxn ang="0">
                  <a:pos x="0" y="0"/>
                </a:cxn>
              </a:cxnLst>
              <a:rect l="0" t="0" r="r" b="b"/>
              <a:pathLst>
                <a:path w="142" h="284">
                  <a:moveTo>
                    <a:pt x="0" y="0"/>
                  </a:moveTo>
                  <a:lnTo>
                    <a:pt x="142" y="0"/>
                  </a:lnTo>
                  <a:lnTo>
                    <a:pt x="142" y="284"/>
                  </a:lnTo>
                  <a:lnTo>
                    <a:pt x="0" y="284"/>
                  </a:lnTo>
                  <a:lnTo>
                    <a:pt x="0" y="0"/>
                  </a:lnTo>
                  <a:close/>
                  <a:moveTo>
                    <a:pt x="0" y="0"/>
                  </a:moveTo>
                  <a:lnTo>
                    <a:pt x="141" y="0"/>
                  </a:lnTo>
                  <a:lnTo>
                    <a:pt x="141" y="284"/>
                  </a:lnTo>
                  <a:lnTo>
                    <a:pt x="0" y="284"/>
                  </a:lnTo>
                  <a:lnTo>
                    <a:pt x="0" y="0"/>
                  </a:lnTo>
                  <a:close/>
                </a:path>
              </a:pathLst>
            </a:custGeom>
            <a:solidFill>
              <a:srgbClr val="97979B"/>
            </a:solidFill>
            <a:ln w="9525">
              <a:noFill/>
              <a:round/>
              <a:headEnd/>
              <a:tailEnd/>
            </a:ln>
            <a:effectLst/>
          </p:spPr>
          <p:txBody>
            <a:bodyPr wrap="none" anchor="ctr"/>
            <a:lstStyle/>
            <a:p>
              <a:endParaRPr lang="en-IN"/>
            </a:p>
          </p:txBody>
        </p:sp>
        <p:sp>
          <p:nvSpPr>
            <p:cNvPr id="6566" name="Freeform 2470"/>
            <p:cNvSpPr>
              <a:spLocks noChangeArrowheads="1"/>
            </p:cNvSpPr>
            <p:nvPr/>
          </p:nvSpPr>
          <p:spPr bwMode="auto">
            <a:xfrm>
              <a:off x="2572" y="1327"/>
              <a:ext cx="155" cy="312"/>
            </a:xfrm>
            <a:custGeom>
              <a:avLst/>
              <a:gdLst/>
              <a:ahLst/>
              <a:cxnLst>
                <a:cxn ang="0">
                  <a:pos x="0" y="0"/>
                </a:cxn>
                <a:cxn ang="0">
                  <a:pos x="141" y="0"/>
                </a:cxn>
                <a:cxn ang="0">
                  <a:pos x="141" y="284"/>
                </a:cxn>
                <a:cxn ang="0">
                  <a:pos x="0" y="284"/>
                </a:cxn>
                <a:cxn ang="0">
                  <a:pos x="0" y="0"/>
                </a:cxn>
                <a:cxn ang="0">
                  <a:pos x="0" y="0"/>
                </a:cxn>
                <a:cxn ang="0">
                  <a:pos x="139" y="0"/>
                </a:cxn>
                <a:cxn ang="0">
                  <a:pos x="139" y="284"/>
                </a:cxn>
                <a:cxn ang="0">
                  <a:pos x="0" y="284"/>
                </a:cxn>
                <a:cxn ang="0">
                  <a:pos x="0" y="0"/>
                </a:cxn>
              </a:cxnLst>
              <a:rect l="0" t="0" r="r" b="b"/>
              <a:pathLst>
                <a:path w="141" h="284">
                  <a:moveTo>
                    <a:pt x="0" y="0"/>
                  </a:moveTo>
                  <a:lnTo>
                    <a:pt x="141" y="0"/>
                  </a:lnTo>
                  <a:lnTo>
                    <a:pt x="141" y="284"/>
                  </a:lnTo>
                  <a:lnTo>
                    <a:pt x="0" y="284"/>
                  </a:lnTo>
                  <a:lnTo>
                    <a:pt x="0" y="0"/>
                  </a:lnTo>
                  <a:close/>
                  <a:moveTo>
                    <a:pt x="0" y="0"/>
                  </a:moveTo>
                  <a:lnTo>
                    <a:pt x="139" y="0"/>
                  </a:lnTo>
                  <a:lnTo>
                    <a:pt x="139" y="284"/>
                  </a:lnTo>
                  <a:lnTo>
                    <a:pt x="0" y="284"/>
                  </a:lnTo>
                  <a:lnTo>
                    <a:pt x="0" y="0"/>
                  </a:lnTo>
                  <a:close/>
                </a:path>
              </a:pathLst>
            </a:custGeom>
            <a:solidFill>
              <a:srgbClr val="95959C"/>
            </a:solidFill>
            <a:ln w="9525">
              <a:noFill/>
              <a:round/>
              <a:headEnd/>
              <a:tailEnd/>
            </a:ln>
            <a:effectLst/>
          </p:spPr>
          <p:txBody>
            <a:bodyPr wrap="none" anchor="ctr"/>
            <a:lstStyle/>
            <a:p>
              <a:endParaRPr lang="en-IN"/>
            </a:p>
          </p:txBody>
        </p:sp>
        <p:sp>
          <p:nvSpPr>
            <p:cNvPr id="6567" name="Freeform 2471"/>
            <p:cNvSpPr>
              <a:spLocks noChangeArrowheads="1"/>
            </p:cNvSpPr>
            <p:nvPr/>
          </p:nvSpPr>
          <p:spPr bwMode="auto">
            <a:xfrm>
              <a:off x="2572" y="1327"/>
              <a:ext cx="152" cy="312"/>
            </a:xfrm>
            <a:custGeom>
              <a:avLst/>
              <a:gdLst/>
              <a:ahLst/>
              <a:cxnLst>
                <a:cxn ang="0">
                  <a:pos x="0" y="0"/>
                </a:cxn>
                <a:cxn ang="0">
                  <a:pos x="139" y="0"/>
                </a:cxn>
                <a:cxn ang="0">
                  <a:pos x="139" y="284"/>
                </a:cxn>
                <a:cxn ang="0">
                  <a:pos x="0" y="284"/>
                </a:cxn>
                <a:cxn ang="0">
                  <a:pos x="0" y="0"/>
                </a:cxn>
                <a:cxn ang="0">
                  <a:pos x="0" y="0"/>
                </a:cxn>
                <a:cxn ang="0">
                  <a:pos x="137" y="0"/>
                </a:cxn>
                <a:cxn ang="0">
                  <a:pos x="137" y="284"/>
                </a:cxn>
                <a:cxn ang="0">
                  <a:pos x="0" y="284"/>
                </a:cxn>
                <a:cxn ang="0">
                  <a:pos x="0" y="0"/>
                </a:cxn>
              </a:cxnLst>
              <a:rect l="0" t="0" r="r" b="b"/>
              <a:pathLst>
                <a:path w="139" h="284">
                  <a:moveTo>
                    <a:pt x="0" y="0"/>
                  </a:moveTo>
                  <a:lnTo>
                    <a:pt x="139" y="0"/>
                  </a:lnTo>
                  <a:lnTo>
                    <a:pt x="139" y="284"/>
                  </a:lnTo>
                  <a:lnTo>
                    <a:pt x="0" y="284"/>
                  </a:lnTo>
                  <a:lnTo>
                    <a:pt x="0" y="0"/>
                  </a:lnTo>
                  <a:close/>
                  <a:moveTo>
                    <a:pt x="0" y="0"/>
                  </a:moveTo>
                  <a:lnTo>
                    <a:pt x="137" y="0"/>
                  </a:lnTo>
                  <a:lnTo>
                    <a:pt x="137" y="284"/>
                  </a:lnTo>
                  <a:lnTo>
                    <a:pt x="0" y="284"/>
                  </a:lnTo>
                  <a:lnTo>
                    <a:pt x="0" y="0"/>
                  </a:lnTo>
                  <a:close/>
                </a:path>
              </a:pathLst>
            </a:custGeom>
            <a:solidFill>
              <a:srgbClr val="93939D"/>
            </a:solidFill>
            <a:ln w="9525">
              <a:noFill/>
              <a:round/>
              <a:headEnd/>
              <a:tailEnd/>
            </a:ln>
            <a:effectLst/>
          </p:spPr>
          <p:txBody>
            <a:bodyPr wrap="none" anchor="ctr"/>
            <a:lstStyle/>
            <a:p>
              <a:endParaRPr lang="en-IN"/>
            </a:p>
          </p:txBody>
        </p:sp>
        <p:sp>
          <p:nvSpPr>
            <p:cNvPr id="6568" name="Freeform 2472"/>
            <p:cNvSpPr>
              <a:spLocks noChangeArrowheads="1"/>
            </p:cNvSpPr>
            <p:nvPr/>
          </p:nvSpPr>
          <p:spPr bwMode="auto">
            <a:xfrm>
              <a:off x="2572" y="1327"/>
              <a:ext cx="150" cy="312"/>
            </a:xfrm>
            <a:custGeom>
              <a:avLst/>
              <a:gdLst/>
              <a:ahLst/>
              <a:cxnLst>
                <a:cxn ang="0">
                  <a:pos x="0" y="0"/>
                </a:cxn>
                <a:cxn ang="0">
                  <a:pos x="137" y="0"/>
                </a:cxn>
                <a:cxn ang="0">
                  <a:pos x="137" y="284"/>
                </a:cxn>
                <a:cxn ang="0">
                  <a:pos x="0" y="284"/>
                </a:cxn>
                <a:cxn ang="0">
                  <a:pos x="0" y="0"/>
                </a:cxn>
                <a:cxn ang="0">
                  <a:pos x="0" y="0"/>
                </a:cxn>
                <a:cxn ang="0">
                  <a:pos x="135" y="0"/>
                </a:cxn>
                <a:cxn ang="0">
                  <a:pos x="135" y="284"/>
                </a:cxn>
                <a:cxn ang="0">
                  <a:pos x="0" y="284"/>
                </a:cxn>
                <a:cxn ang="0">
                  <a:pos x="0" y="0"/>
                </a:cxn>
              </a:cxnLst>
              <a:rect l="0" t="0" r="r" b="b"/>
              <a:pathLst>
                <a:path w="137" h="284">
                  <a:moveTo>
                    <a:pt x="0" y="0"/>
                  </a:moveTo>
                  <a:lnTo>
                    <a:pt x="137" y="0"/>
                  </a:lnTo>
                  <a:lnTo>
                    <a:pt x="137" y="284"/>
                  </a:lnTo>
                  <a:lnTo>
                    <a:pt x="0" y="284"/>
                  </a:lnTo>
                  <a:lnTo>
                    <a:pt x="0" y="0"/>
                  </a:lnTo>
                  <a:close/>
                  <a:moveTo>
                    <a:pt x="0" y="0"/>
                  </a:moveTo>
                  <a:lnTo>
                    <a:pt x="135" y="0"/>
                  </a:lnTo>
                  <a:lnTo>
                    <a:pt x="135" y="284"/>
                  </a:lnTo>
                  <a:lnTo>
                    <a:pt x="0" y="284"/>
                  </a:lnTo>
                  <a:lnTo>
                    <a:pt x="0" y="0"/>
                  </a:lnTo>
                  <a:close/>
                </a:path>
              </a:pathLst>
            </a:custGeom>
            <a:solidFill>
              <a:srgbClr val="91919F"/>
            </a:solidFill>
            <a:ln w="9525">
              <a:noFill/>
              <a:round/>
              <a:headEnd/>
              <a:tailEnd/>
            </a:ln>
            <a:effectLst/>
          </p:spPr>
          <p:txBody>
            <a:bodyPr wrap="none" anchor="ctr"/>
            <a:lstStyle/>
            <a:p>
              <a:endParaRPr lang="en-IN"/>
            </a:p>
          </p:txBody>
        </p:sp>
        <p:sp>
          <p:nvSpPr>
            <p:cNvPr id="6569" name="Freeform 2473"/>
            <p:cNvSpPr>
              <a:spLocks noChangeArrowheads="1"/>
            </p:cNvSpPr>
            <p:nvPr/>
          </p:nvSpPr>
          <p:spPr bwMode="auto">
            <a:xfrm>
              <a:off x="2572" y="1327"/>
              <a:ext cx="148" cy="312"/>
            </a:xfrm>
            <a:custGeom>
              <a:avLst/>
              <a:gdLst/>
              <a:ahLst/>
              <a:cxnLst>
                <a:cxn ang="0">
                  <a:pos x="0" y="0"/>
                </a:cxn>
                <a:cxn ang="0">
                  <a:pos x="135" y="0"/>
                </a:cxn>
                <a:cxn ang="0">
                  <a:pos x="135" y="284"/>
                </a:cxn>
                <a:cxn ang="0">
                  <a:pos x="0" y="284"/>
                </a:cxn>
                <a:cxn ang="0">
                  <a:pos x="0" y="0"/>
                </a:cxn>
                <a:cxn ang="0">
                  <a:pos x="0" y="0"/>
                </a:cxn>
                <a:cxn ang="0">
                  <a:pos x="133" y="0"/>
                </a:cxn>
                <a:cxn ang="0">
                  <a:pos x="133" y="284"/>
                </a:cxn>
                <a:cxn ang="0">
                  <a:pos x="0" y="284"/>
                </a:cxn>
                <a:cxn ang="0">
                  <a:pos x="0" y="0"/>
                </a:cxn>
              </a:cxnLst>
              <a:rect l="0" t="0" r="r" b="b"/>
              <a:pathLst>
                <a:path w="135" h="284">
                  <a:moveTo>
                    <a:pt x="0" y="0"/>
                  </a:moveTo>
                  <a:lnTo>
                    <a:pt x="135" y="0"/>
                  </a:lnTo>
                  <a:lnTo>
                    <a:pt x="135" y="284"/>
                  </a:lnTo>
                  <a:lnTo>
                    <a:pt x="0" y="284"/>
                  </a:lnTo>
                  <a:lnTo>
                    <a:pt x="0" y="0"/>
                  </a:lnTo>
                  <a:close/>
                  <a:moveTo>
                    <a:pt x="0" y="0"/>
                  </a:moveTo>
                  <a:lnTo>
                    <a:pt x="133" y="0"/>
                  </a:lnTo>
                  <a:lnTo>
                    <a:pt x="133" y="284"/>
                  </a:lnTo>
                  <a:lnTo>
                    <a:pt x="0" y="284"/>
                  </a:lnTo>
                  <a:lnTo>
                    <a:pt x="0" y="0"/>
                  </a:lnTo>
                  <a:close/>
                </a:path>
              </a:pathLst>
            </a:custGeom>
            <a:solidFill>
              <a:srgbClr val="8F8FA0"/>
            </a:solidFill>
            <a:ln w="9525">
              <a:noFill/>
              <a:round/>
              <a:headEnd/>
              <a:tailEnd/>
            </a:ln>
            <a:effectLst/>
          </p:spPr>
          <p:txBody>
            <a:bodyPr wrap="none" anchor="ctr"/>
            <a:lstStyle/>
            <a:p>
              <a:endParaRPr lang="en-IN"/>
            </a:p>
          </p:txBody>
        </p:sp>
        <p:sp>
          <p:nvSpPr>
            <p:cNvPr id="6570" name="Freeform 2474"/>
            <p:cNvSpPr>
              <a:spLocks noChangeArrowheads="1"/>
            </p:cNvSpPr>
            <p:nvPr/>
          </p:nvSpPr>
          <p:spPr bwMode="auto">
            <a:xfrm>
              <a:off x="2572" y="1327"/>
              <a:ext cx="145" cy="312"/>
            </a:xfrm>
            <a:custGeom>
              <a:avLst/>
              <a:gdLst/>
              <a:ahLst/>
              <a:cxnLst>
                <a:cxn ang="0">
                  <a:pos x="0" y="0"/>
                </a:cxn>
                <a:cxn ang="0">
                  <a:pos x="133" y="0"/>
                </a:cxn>
                <a:cxn ang="0">
                  <a:pos x="133" y="284"/>
                </a:cxn>
                <a:cxn ang="0">
                  <a:pos x="0" y="284"/>
                </a:cxn>
                <a:cxn ang="0">
                  <a:pos x="0" y="0"/>
                </a:cxn>
                <a:cxn ang="0">
                  <a:pos x="0" y="0"/>
                </a:cxn>
                <a:cxn ang="0">
                  <a:pos x="131" y="0"/>
                </a:cxn>
                <a:cxn ang="0">
                  <a:pos x="131" y="284"/>
                </a:cxn>
                <a:cxn ang="0">
                  <a:pos x="0" y="284"/>
                </a:cxn>
                <a:cxn ang="0">
                  <a:pos x="0" y="0"/>
                </a:cxn>
              </a:cxnLst>
              <a:rect l="0" t="0" r="r" b="b"/>
              <a:pathLst>
                <a:path w="133" h="284">
                  <a:moveTo>
                    <a:pt x="0" y="0"/>
                  </a:moveTo>
                  <a:lnTo>
                    <a:pt x="133" y="0"/>
                  </a:lnTo>
                  <a:lnTo>
                    <a:pt x="133" y="284"/>
                  </a:lnTo>
                  <a:lnTo>
                    <a:pt x="0" y="284"/>
                  </a:lnTo>
                  <a:lnTo>
                    <a:pt x="0" y="0"/>
                  </a:lnTo>
                  <a:close/>
                  <a:moveTo>
                    <a:pt x="0" y="0"/>
                  </a:moveTo>
                  <a:lnTo>
                    <a:pt x="131" y="0"/>
                  </a:lnTo>
                  <a:lnTo>
                    <a:pt x="131" y="284"/>
                  </a:lnTo>
                  <a:lnTo>
                    <a:pt x="0" y="284"/>
                  </a:lnTo>
                  <a:lnTo>
                    <a:pt x="0" y="0"/>
                  </a:lnTo>
                  <a:close/>
                </a:path>
              </a:pathLst>
            </a:custGeom>
            <a:solidFill>
              <a:srgbClr val="8D8DA1"/>
            </a:solidFill>
            <a:ln w="9525">
              <a:noFill/>
              <a:round/>
              <a:headEnd/>
              <a:tailEnd/>
            </a:ln>
            <a:effectLst/>
          </p:spPr>
          <p:txBody>
            <a:bodyPr wrap="none" anchor="ctr"/>
            <a:lstStyle/>
            <a:p>
              <a:endParaRPr lang="en-IN"/>
            </a:p>
          </p:txBody>
        </p:sp>
        <p:sp>
          <p:nvSpPr>
            <p:cNvPr id="6571" name="Freeform 2475"/>
            <p:cNvSpPr>
              <a:spLocks noChangeArrowheads="1"/>
            </p:cNvSpPr>
            <p:nvPr/>
          </p:nvSpPr>
          <p:spPr bwMode="auto">
            <a:xfrm>
              <a:off x="2572" y="1327"/>
              <a:ext cx="143" cy="312"/>
            </a:xfrm>
            <a:custGeom>
              <a:avLst/>
              <a:gdLst/>
              <a:ahLst/>
              <a:cxnLst>
                <a:cxn ang="0">
                  <a:pos x="0" y="0"/>
                </a:cxn>
                <a:cxn ang="0">
                  <a:pos x="131" y="0"/>
                </a:cxn>
                <a:cxn ang="0">
                  <a:pos x="131" y="284"/>
                </a:cxn>
                <a:cxn ang="0">
                  <a:pos x="0" y="284"/>
                </a:cxn>
                <a:cxn ang="0">
                  <a:pos x="0" y="0"/>
                </a:cxn>
                <a:cxn ang="0">
                  <a:pos x="0" y="0"/>
                </a:cxn>
                <a:cxn ang="0">
                  <a:pos x="129" y="0"/>
                </a:cxn>
                <a:cxn ang="0">
                  <a:pos x="129" y="284"/>
                </a:cxn>
                <a:cxn ang="0">
                  <a:pos x="0" y="284"/>
                </a:cxn>
                <a:cxn ang="0">
                  <a:pos x="0" y="0"/>
                </a:cxn>
              </a:cxnLst>
              <a:rect l="0" t="0" r="r" b="b"/>
              <a:pathLst>
                <a:path w="131" h="284">
                  <a:moveTo>
                    <a:pt x="0" y="0"/>
                  </a:moveTo>
                  <a:lnTo>
                    <a:pt x="131" y="0"/>
                  </a:lnTo>
                  <a:lnTo>
                    <a:pt x="131" y="284"/>
                  </a:lnTo>
                  <a:lnTo>
                    <a:pt x="0" y="284"/>
                  </a:lnTo>
                  <a:lnTo>
                    <a:pt x="0" y="0"/>
                  </a:lnTo>
                  <a:close/>
                  <a:moveTo>
                    <a:pt x="0" y="0"/>
                  </a:moveTo>
                  <a:lnTo>
                    <a:pt x="129" y="0"/>
                  </a:lnTo>
                  <a:lnTo>
                    <a:pt x="129" y="284"/>
                  </a:lnTo>
                  <a:lnTo>
                    <a:pt x="0" y="284"/>
                  </a:lnTo>
                  <a:lnTo>
                    <a:pt x="0" y="0"/>
                  </a:lnTo>
                  <a:close/>
                </a:path>
              </a:pathLst>
            </a:custGeom>
            <a:solidFill>
              <a:srgbClr val="8B8BA3"/>
            </a:solidFill>
            <a:ln w="9525">
              <a:noFill/>
              <a:round/>
              <a:headEnd/>
              <a:tailEnd/>
            </a:ln>
            <a:effectLst/>
          </p:spPr>
          <p:txBody>
            <a:bodyPr wrap="none" anchor="ctr"/>
            <a:lstStyle/>
            <a:p>
              <a:endParaRPr lang="en-IN"/>
            </a:p>
          </p:txBody>
        </p:sp>
        <p:sp>
          <p:nvSpPr>
            <p:cNvPr id="6572" name="Freeform 2476"/>
            <p:cNvSpPr>
              <a:spLocks noChangeArrowheads="1"/>
            </p:cNvSpPr>
            <p:nvPr/>
          </p:nvSpPr>
          <p:spPr bwMode="auto">
            <a:xfrm>
              <a:off x="2572" y="1327"/>
              <a:ext cx="141" cy="312"/>
            </a:xfrm>
            <a:custGeom>
              <a:avLst/>
              <a:gdLst/>
              <a:ahLst/>
              <a:cxnLst>
                <a:cxn ang="0">
                  <a:pos x="0" y="0"/>
                </a:cxn>
                <a:cxn ang="0">
                  <a:pos x="129" y="0"/>
                </a:cxn>
                <a:cxn ang="0">
                  <a:pos x="129" y="284"/>
                </a:cxn>
                <a:cxn ang="0">
                  <a:pos x="0" y="284"/>
                </a:cxn>
                <a:cxn ang="0">
                  <a:pos x="0" y="0"/>
                </a:cxn>
                <a:cxn ang="0">
                  <a:pos x="0" y="0"/>
                </a:cxn>
                <a:cxn ang="0">
                  <a:pos x="127" y="0"/>
                </a:cxn>
                <a:cxn ang="0">
                  <a:pos x="127" y="284"/>
                </a:cxn>
                <a:cxn ang="0">
                  <a:pos x="0" y="284"/>
                </a:cxn>
                <a:cxn ang="0">
                  <a:pos x="0" y="0"/>
                </a:cxn>
              </a:cxnLst>
              <a:rect l="0" t="0" r="r" b="b"/>
              <a:pathLst>
                <a:path w="129" h="284">
                  <a:moveTo>
                    <a:pt x="0" y="0"/>
                  </a:moveTo>
                  <a:lnTo>
                    <a:pt x="129" y="0"/>
                  </a:lnTo>
                  <a:lnTo>
                    <a:pt x="129" y="284"/>
                  </a:lnTo>
                  <a:lnTo>
                    <a:pt x="0" y="284"/>
                  </a:lnTo>
                  <a:lnTo>
                    <a:pt x="0" y="0"/>
                  </a:lnTo>
                  <a:close/>
                  <a:moveTo>
                    <a:pt x="0" y="0"/>
                  </a:moveTo>
                  <a:lnTo>
                    <a:pt x="127" y="0"/>
                  </a:lnTo>
                  <a:lnTo>
                    <a:pt x="127" y="284"/>
                  </a:lnTo>
                  <a:lnTo>
                    <a:pt x="0" y="284"/>
                  </a:lnTo>
                  <a:lnTo>
                    <a:pt x="0" y="0"/>
                  </a:lnTo>
                  <a:close/>
                </a:path>
              </a:pathLst>
            </a:custGeom>
            <a:solidFill>
              <a:srgbClr val="8989A4"/>
            </a:solidFill>
            <a:ln w="9525">
              <a:noFill/>
              <a:round/>
              <a:headEnd/>
              <a:tailEnd/>
            </a:ln>
            <a:effectLst/>
          </p:spPr>
          <p:txBody>
            <a:bodyPr wrap="none" anchor="ctr"/>
            <a:lstStyle/>
            <a:p>
              <a:endParaRPr lang="en-IN"/>
            </a:p>
          </p:txBody>
        </p:sp>
        <p:sp>
          <p:nvSpPr>
            <p:cNvPr id="6573" name="Freeform 2477"/>
            <p:cNvSpPr>
              <a:spLocks noChangeArrowheads="1"/>
            </p:cNvSpPr>
            <p:nvPr/>
          </p:nvSpPr>
          <p:spPr bwMode="auto">
            <a:xfrm>
              <a:off x="2572" y="1327"/>
              <a:ext cx="139" cy="312"/>
            </a:xfrm>
            <a:custGeom>
              <a:avLst/>
              <a:gdLst/>
              <a:ahLst/>
              <a:cxnLst>
                <a:cxn ang="0">
                  <a:pos x="0" y="0"/>
                </a:cxn>
                <a:cxn ang="0">
                  <a:pos x="127" y="0"/>
                </a:cxn>
                <a:cxn ang="0">
                  <a:pos x="127" y="284"/>
                </a:cxn>
                <a:cxn ang="0">
                  <a:pos x="0" y="284"/>
                </a:cxn>
                <a:cxn ang="0">
                  <a:pos x="0" y="0"/>
                </a:cxn>
                <a:cxn ang="0">
                  <a:pos x="0" y="0"/>
                </a:cxn>
                <a:cxn ang="0">
                  <a:pos x="125" y="0"/>
                </a:cxn>
                <a:cxn ang="0">
                  <a:pos x="125" y="284"/>
                </a:cxn>
                <a:cxn ang="0">
                  <a:pos x="0" y="284"/>
                </a:cxn>
                <a:cxn ang="0">
                  <a:pos x="0" y="0"/>
                </a:cxn>
              </a:cxnLst>
              <a:rect l="0" t="0" r="r" b="b"/>
              <a:pathLst>
                <a:path w="127" h="284">
                  <a:moveTo>
                    <a:pt x="0" y="0"/>
                  </a:moveTo>
                  <a:lnTo>
                    <a:pt x="127" y="0"/>
                  </a:lnTo>
                  <a:lnTo>
                    <a:pt x="127" y="284"/>
                  </a:lnTo>
                  <a:lnTo>
                    <a:pt x="0" y="284"/>
                  </a:lnTo>
                  <a:lnTo>
                    <a:pt x="0" y="0"/>
                  </a:lnTo>
                  <a:close/>
                  <a:moveTo>
                    <a:pt x="0" y="0"/>
                  </a:moveTo>
                  <a:lnTo>
                    <a:pt x="125" y="0"/>
                  </a:lnTo>
                  <a:lnTo>
                    <a:pt x="125" y="284"/>
                  </a:lnTo>
                  <a:lnTo>
                    <a:pt x="0" y="284"/>
                  </a:lnTo>
                  <a:lnTo>
                    <a:pt x="0" y="0"/>
                  </a:lnTo>
                  <a:close/>
                </a:path>
              </a:pathLst>
            </a:custGeom>
            <a:solidFill>
              <a:srgbClr val="8787A5"/>
            </a:solidFill>
            <a:ln w="9525">
              <a:noFill/>
              <a:round/>
              <a:headEnd/>
              <a:tailEnd/>
            </a:ln>
            <a:effectLst/>
          </p:spPr>
          <p:txBody>
            <a:bodyPr wrap="none" anchor="ctr"/>
            <a:lstStyle/>
            <a:p>
              <a:endParaRPr lang="en-IN"/>
            </a:p>
          </p:txBody>
        </p:sp>
        <p:sp>
          <p:nvSpPr>
            <p:cNvPr id="6574" name="Freeform 2478"/>
            <p:cNvSpPr>
              <a:spLocks noChangeArrowheads="1"/>
            </p:cNvSpPr>
            <p:nvPr/>
          </p:nvSpPr>
          <p:spPr bwMode="auto">
            <a:xfrm>
              <a:off x="2572" y="1327"/>
              <a:ext cx="137" cy="312"/>
            </a:xfrm>
            <a:custGeom>
              <a:avLst/>
              <a:gdLst/>
              <a:ahLst/>
              <a:cxnLst>
                <a:cxn ang="0">
                  <a:pos x="0" y="0"/>
                </a:cxn>
                <a:cxn ang="0">
                  <a:pos x="125" y="0"/>
                </a:cxn>
                <a:cxn ang="0">
                  <a:pos x="125" y="284"/>
                </a:cxn>
                <a:cxn ang="0">
                  <a:pos x="0" y="284"/>
                </a:cxn>
                <a:cxn ang="0">
                  <a:pos x="0" y="0"/>
                </a:cxn>
                <a:cxn ang="0">
                  <a:pos x="0" y="0"/>
                </a:cxn>
                <a:cxn ang="0">
                  <a:pos x="123" y="0"/>
                </a:cxn>
                <a:cxn ang="0">
                  <a:pos x="123" y="284"/>
                </a:cxn>
                <a:cxn ang="0">
                  <a:pos x="0" y="284"/>
                </a:cxn>
                <a:cxn ang="0">
                  <a:pos x="0" y="0"/>
                </a:cxn>
              </a:cxnLst>
              <a:rect l="0" t="0" r="r" b="b"/>
              <a:pathLst>
                <a:path w="125" h="284">
                  <a:moveTo>
                    <a:pt x="0" y="0"/>
                  </a:moveTo>
                  <a:lnTo>
                    <a:pt x="125" y="0"/>
                  </a:lnTo>
                  <a:lnTo>
                    <a:pt x="125" y="284"/>
                  </a:lnTo>
                  <a:lnTo>
                    <a:pt x="0" y="284"/>
                  </a:lnTo>
                  <a:lnTo>
                    <a:pt x="0" y="0"/>
                  </a:lnTo>
                  <a:close/>
                  <a:moveTo>
                    <a:pt x="0" y="0"/>
                  </a:moveTo>
                  <a:lnTo>
                    <a:pt x="123" y="0"/>
                  </a:lnTo>
                  <a:lnTo>
                    <a:pt x="123" y="284"/>
                  </a:lnTo>
                  <a:lnTo>
                    <a:pt x="0" y="284"/>
                  </a:lnTo>
                  <a:lnTo>
                    <a:pt x="0" y="0"/>
                  </a:lnTo>
                  <a:close/>
                </a:path>
              </a:pathLst>
            </a:custGeom>
            <a:solidFill>
              <a:srgbClr val="8585A7"/>
            </a:solidFill>
            <a:ln w="9525">
              <a:noFill/>
              <a:round/>
              <a:headEnd/>
              <a:tailEnd/>
            </a:ln>
            <a:effectLst/>
          </p:spPr>
          <p:txBody>
            <a:bodyPr wrap="none" anchor="ctr"/>
            <a:lstStyle/>
            <a:p>
              <a:endParaRPr lang="en-IN"/>
            </a:p>
          </p:txBody>
        </p:sp>
        <p:sp>
          <p:nvSpPr>
            <p:cNvPr id="6575" name="Freeform 2479"/>
            <p:cNvSpPr>
              <a:spLocks noChangeArrowheads="1"/>
            </p:cNvSpPr>
            <p:nvPr/>
          </p:nvSpPr>
          <p:spPr bwMode="auto">
            <a:xfrm>
              <a:off x="2572" y="1327"/>
              <a:ext cx="134" cy="312"/>
            </a:xfrm>
            <a:custGeom>
              <a:avLst/>
              <a:gdLst/>
              <a:ahLst/>
              <a:cxnLst>
                <a:cxn ang="0">
                  <a:pos x="0" y="0"/>
                </a:cxn>
                <a:cxn ang="0">
                  <a:pos x="123" y="0"/>
                </a:cxn>
                <a:cxn ang="0">
                  <a:pos x="123" y="284"/>
                </a:cxn>
                <a:cxn ang="0">
                  <a:pos x="0" y="284"/>
                </a:cxn>
                <a:cxn ang="0">
                  <a:pos x="0" y="0"/>
                </a:cxn>
                <a:cxn ang="0">
                  <a:pos x="0" y="0"/>
                </a:cxn>
                <a:cxn ang="0">
                  <a:pos x="121" y="0"/>
                </a:cxn>
                <a:cxn ang="0">
                  <a:pos x="121" y="284"/>
                </a:cxn>
                <a:cxn ang="0">
                  <a:pos x="0" y="284"/>
                </a:cxn>
                <a:cxn ang="0">
                  <a:pos x="0" y="0"/>
                </a:cxn>
              </a:cxnLst>
              <a:rect l="0" t="0" r="r" b="b"/>
              <a:pathLst>
                <a:path w="123" h="284">
                  <a:moveTo>
                    <a:pt x="0" y="0"/>
                  </a:moveTo>
                  <a:lnTo>
                    <a:pt x="123" y="0"/>
                  </a:lnTo>
                  <a:lnTo>
                    <a:pt x="123" y="284"/>
                  </a:lnTo>
                  <a:lnTo>
                    <a:pt x="0" y="284"/>
                  </a:lnTo>
                  <a:lnTo>
                    <a:pt x="0" y="0"/>
                  </a:lnTo>
                  <a:close/>
                  <a:moveTo>
                    <a:pt x="0" y="0"/>
                  </a:moveTo>
                  <a:lnTo>
                    <a:pt x="121" y="0"/>
                  </a:lnTo>
                  <a:lnTo>
                    <a:pt x="121" y="284"/>
                  </a:lnTo>
                  <a:lnTo>
                    <a:pt x="0" y="284"/>
                  </a:lnTo>
                  <a:lnTo>
                    <a:pt x="0" y="0"/>
                  </a:lnTo>
                  <a:close/>
                </a:path>
              </a:pathLst>
            </a:custGeom>
            <a:solidFill>
              <a:srgbClr val="8383A8"/>
            </a:solidFill>
            <a:ln w="9525">
              <a:noFill/>
              <a:round/>
              <a:headEnd/>
              <a:tailEnd/>
            </a:ln>
            <a:effectLst/>
          </p:spPr>
          <p:txBody>
            <a:bodyPr wrap="none" anchor="ctr"/>
            <a:lstStyle/>
            <a:p>
              <a:endParaRPr lang="en-IN"/>
            </a:p>
          </p:txBody>
        </p:sp>
        <p:sp>
          <p:nvSpPr>
            <p:cNvPr id="6576" name="Freeform 2480"/>
            <p:cNvSpPr>
              <a:spLocks noChangeArrowheads="1"/>
            </p:cNvSpPr>
            <p:nvPr/>
          </p:nvSpPr>
          <p:spPr bwMode="auto">
            <a:xfrm>
              <a:off x="2572" y="1327"/>
              <a:ext cx="132" cy="312"/>
            </a:xfrm>
            <a:custGeom>
              <a:avLst/>
              <a:gdLst/>
              <a:ahLst/>
              <a:cxnLst>
                <a:cxn ang="0">
                  <a:pos x="0" y="0"/>
                </a:cxn>
                <a:cxn ang="0">
                  <a:pos x="121" y="0"/>
                </a:cxn>
                <a:cxn ang="0">
                  <a:pos x="121" y="284"/>
                </a:cxn>
                <a:cxn ang="0">
                  <a:pos x="0" y="284"/>
                </a:cxn>
                <a:cxn ang="0">
                  <a:pos x="0" y="0"/>
                </a:cxn>
                <a:cxn ang="0">
                  <a:pos x="0" y="0"/>
                </a:cxn>
                <a:cxn ang="0">
                  <a:pos x="119" y="0"/>
                </a:cxn>
                <a:cxn ang="0">
                  <a:pos x="119" y="284"/>
                </a:cxn>
                <a:cxn ang="0">
                  <a:pos x="0" y="284"/>
                </a:cxn>
                <a:cxn ang="0">
                  <a:pos x="0" y="0"/>
                </a:cxn>
              </a:cxnLst>
              <a:rect l="0" t="0" r="r" b="b"/>
              <a:pathLst>
                <a:path w="121" h="284">
                  <a:moveTo>
                    <a:pt x="0" y="0"/>
                  </a:moveTo>
                  <a:lnTo>
                    <a:pt x="121" y="0"/>
                  </a:lnTo>
                  <a:lnTo>
                    <a:pt x="121" y="284"/>
                  </a:lnTo>
                  <a:lnTo>
                    <a:pt x="0" y="284"/>
                  </a:lnTo>
                  <a:lnTo>
                    <a:pt x="0" y="0"/>
                  </a:lnTo>
                  <a:close/>
                  <a:moveTo>
                    <a:pt x="0" y="0"/>
                  </a:moveTo>
                  <a:lnTo>
                    <a:pt x="119" y="0"/>
                  </a:lnTo>
                  <a:lnTo>
                    <a:pt x="119" y="284"/>
                  </a:lnTo>
                  <a:lnTo>
                    <a:pt x="0" y="284"/>
                  </a:lnTo>
                  <a:lnTo>
                    <a:pt x="0" y="0"/>
                  </a:lnTo>
                  <a:close/>
                </a:path>
              </a:pathLst>
            </a:custGeom>
            <a:solidFill>
              <a:srgbClr val="8181A9"/>
            </a:solidFill>
            <a:ln w="9525">
              <a:noFill/>
              <a:round/>
              <a:headEnd/>
              <a:tailEnd/>
            </a:ln>
            <a:effectLst/>
          </p:spPr>
          <p:txBody>
            <a:bodyPr wrap="none" anchor="ctr"/>
            <a:lstStyle/>
            <a:p>
              <a:endParaRPr lang="en-IN"/>
            </a:p>
          </p:txBody>
        </p:sp>
        <p:sp>
          <p:nvSpPr>
            <p:cNvPr id="6577" name="Freeform 2481"/>
            <p:cNvSpPr>
              <a:spLocks noChangeArrowheads="1"/>
            </p:cNvSpPr>
            <p:nvPr/>
          </p:nvSpPr>
          <p:spPr bwMode="auto">
            <a:xfrm>
              <a:off x="2572" y="1327"/>
              <a:ext cx="130" cy="312"/>
            </a:xfrm>
            <a:custGeom>
              <a:avLst/>
              <a:gdLst/>
              <a:ahLst/>
              <a:cxnLst>
                <a:cxn ang="0">
                  <a:pos x="0" y="0"/>
                </a:cxn>
                <a:cxn ang="0">
                  <a:pos x="119" y="0"/>
                </a:cxn>
                <a:cxn ang="0">
                  <a:pos x="119" y="284"/>
                </a:cxn>
                <a:cxn ang="0">
                  <a:pos x="0" y="284"/>
                </a:cxn>
                <a:cxn ang="0">
                  <a:pos x="0" y="0"/>
                </a:cxn>
                <a:cxn ang="0">
                  <a:pos x="0" y="0"/>
                </a:cxn>
                <a:cxn ang="0">
                  <a:pos x="117" y="0"/>
                </a:cxn>
                <a:cxn ang="0">
                  <a:pos x="117" y="284"/>
                </a:cxn>
                <a:cxn ang="0">
                  <a:pos x="0" y="284"/>
                </a:cxn>
                <a:cxn ang="0">
                  <a:pos x="0" y="0"/>
                </a:cxn>
              </a:cxnLst>
              <a:rect l="0" t="0" r="r" b="b"/>
              <a:pathLst>
                <a:path w="119" h="284">
                  <a:moveTo>
                    <a:pt x="0" y="0"/>
                  </a:moveTo>
                  <a:lnTo>
                    <a:pt x="119" y="0"/>
                  </a:lnTo>
                  <a:lnTo>
                    <a:pt x="119" y="284"/>
                  </a:lnTo>
                  <a:lnTo>
                    <a:pt x="0" y="284"/>
                  </a:lnTo>
                  <a:lnTo>
                    <a:pt x="0" y="0"/>
                  </a:lnTo>
                  <a:close/>
                  <a:moveTo>
                    <a:pt x="0" y="0"/>
                  </a:moveTo>
                  <a:lnTo>
                    <a:pt x="117" y="0"/>
                  </a:lnTo>
                  <a:lnTo>
                    <a:pt x="117" y="284"/>
                  </a:lnTo>
                  <a:lnTo>
                    <a:pt x="0" y="284"/>
                  </a:lnTo>
                  <a:lnTo>
                    <a:pt x="0" y="0"/>
                  </a:lnTo>
                  <a:close/>
                </a:path>
              </a:pathLst>
            </a:custGeom>
            <a:solidFill>
              <a:srgbClr val="7F7FAB"/>
            </a:solidFill>
            <a:ln w="9525">
              <a:noFill/>
              <a:round/>
              <a:headEnd/>
              <a:tailEnd/>
            </a:ln>
            <a:effectLst/>
          </p:spPr>
          <p:txBody>
            <a:bodyPr wrap="none" anchor="ctr"/>
            <a:lstStyle/>
            <a:p>
              <a:endParaRPr lang="en-IN"/>
            </a:p>
          </p:txBody>
        </p:sp>
        <p:sp>
          <p:nvSpPr>
            <p:cNvPr id="6578" name="Freeform 2482"/>
            <p:cNvSpPr>
              <a:spLocks noChangeArrowheads="1"/>
            </p:cNvSpPr>
            <p:nvPr/>
          </p:nvSpPr>
          <p:spPr bwMode="auto">
            <a:xfrm>
              <a:off x="2572" y="1327"/>
              <a:ext cx="128" cy="312"/>
            </a:xfrm>
            <a:custGeom>
              <a:avLst/>
              <a:gdLst/>
              <a:ahLst/>
              <a:cxnLst>
                <a:cxn ang="0">
                  <a:pos x="0" y="0"/>
                </a:cxn>
                <a:cxn ang="0">
                  <a:pos x="117" y="0"/>
                </a:cxn>
                <a:cxn ang="0">
                  <a:pos x="117" y="284"/>
                </a:cxn>
                <a:cxn ang="0">
                  <a:pos x="0" y="284"/>
                </a:cxn>
                <a:cxn ang="0">
                  <a:pos x="0" y="0"/>
                </a:cxn>
                <a:cxn ang="0">
                  <a:pos x="0" y="0"/>
                </a:cxn>
                <a:cxn ang="0">
                  <a:pos x="116" y="0"/>
                </a:cxn>
                <a:cxn ang="0">
                  <a:pos x="116" y="284"/>
                </a:cxn>
                <a:cxn ang="0">
                  <a:pos x="0" y="284"/>
                </a:cxn>
                <a:cxn ang="0">
                  <a:pos x="0" y="0"/>
                </a:cxn>
              </a:cxnLst>
              <a:rect l="0" t="0" r="r" b="b"/>
              <a:pathLst>
                <a:path w="117" h="284">
                  <a:moveTo>
                    <a:pt x="0" y="0"/>
                  </a:moveTo>
                  <a:lnTo>
                    <a:pt x="117" y="0"/>
                  </a:lnTo>
                  <a:lnTo>
                    <a:pt x="117" y="284"/>
                  </a:lnTo>
                  <a:lnTo>
                    <a:pt x="0" y="284"/>
                  </a:lnTo>
                  <a:lnTo>
                    <a:pt x="0" y="0"/>
                  </a:lnTo>
                  <a:close/>
                  <a:moveTo>
                    <a:pt x="0" y="0"/>
                  </a:moveTo>
                  <a:lnTo>
                    <a:pt x="116" y="0"/>
                  </a:lnTo>
                  <a:lnTo>
                    <a:pt x="116" y="284"/>
                  </a:lnTo>
                  <a:lnTo>
                    <a:pt x="0" y="284"/>
                  </a:lnTo>
                  <a:lnTo>
                    <a:pt x="0" y="0"/>
                  </a:lnTo>
                  <a:close/>
                </a:path>
              </a:pathLst>
            </a:custGeom>
            <a:solidFill>
              <a:srgbClr val="7D7DAC"/>
            </a:solidFill>
            <a:ln w="9525">
              <a:noFill/>
              <a:round/>
              <a:headEnd/>
              <a:tailEnd/>
            </a:ln>
            <a:effectLst/>
          </p:spPr>
          <p:txBody>
            <a:bodyPr wrap="none" anchor="ctr"/>
            <a:lstStyle/>
            <a:p>
              <a:endParaRPr lang="en-IN"/>
            </a:p>
          </p:txBody>
        </p:sp>
        <p:sp>
          <p:nvSpPr>
            <p:cNvPr id="6579" name="Freeform 2483"/>
            <p:cNvSpPr>
              <a:spLocks noChangeArrowheads="1"/>
            </p:cNvSpPr>
            <p:nvPr/>
          </p:nvSpPr>
          <p:spPr bwMode="auto">
            <a:xfrm>
              <a:off x="2572" y="1327"/>
              <a:ext cx="127" cy="312"/>
            </a:xfrm>
            <a:custGeom>
              <a:avLst/>
              <a:gdLst/>
              <a:ahLst/>
              <a:cxnLst>
                <a:cxn ang="0">
                  <a:pos x="0" y="0"/>
                </a:cxn>
                <a:cxn ang="0">
                  <a:pos x="116" y="0"/>
                </a:cxn>
                <a:cxn ang="0">
                  <a:pos x="116" y="284"/>
                </a:cxn>
                <a:cxn ang="0">
                  <a:pos x="0" y="284"/>
                </a:cxn>
                <a:cxn ang="0">
                  <a:pos x="0" y="0"/>
                </a:cxn>
                <a:cxn ang="0">
                  <a:pos x="0" y="0"/>
                </a:cxn>
                <a:cxn ang="0">
                  <a:pos x="114" y="0"/>
                </a:cxn>
                <a:cxn ang="0">
                  <a:pos x="114" y="284"/>
                </a:cxn>
                <a:cxn ang="0">
                  <a:pos x="0" y="284"/>
                </a:cxn>
                <a:cxn ang="0">
                  <a:pos x="0" y="0"/>
                </a:cxn>
              </a:cxnLst>
              <a:rect l="0" t="0" r="r" b="b"/>
              <a:pathLst>
                <a:path w="116" h="284">
                  <a:moveTo>
                    <a:pt x="0" y="0"/>
                  </a:moveTo>
                  <a:lnTo>
                    <a:pt x="116" y="0"/>
                  </a:lnTo>
                  <a:lnTo>
                    <a:pt x="116" y="284"/>
                  </a:lnTo>
                  <a:lnTo>
                    <a:pt x="0" y="284"/>
                  </a:lnTo>
                  <a:lnTo>
                    <a:pt x="0" y="0"/>
                  </a:lnTo>
                  <a:close/>
                  <a:moveTo>
                    <a:pt x="0" y="0"/>
                  </a:moveTo>
                  <a:lnTo>
                    <a:pt x="114" y="0"/>
                  </a:lnTo>
                  <a:lnTo>
                    <a:pt x="114" y="284"/>
                  </a:lnTo>
                  <a:lnTo>
                    <a:pt x="0" y="284"/>
                  </a:lnTo>
                  <a:lnTo>
                    <a:pt x="0" y="0"/>
                  </a:lnTo>
                  <a:close/>
                </a:path>
              </a:pathLst>
            </a:custGeom>
            <a:solidFill>
              <a:srgbClr val="7B7BAD"/>
            </a:solidFill>
            <a:ln w="9525">
              <a:noFill/>
              <a:round/>
              <a:headEnd/>
              <a:tailEnd/>
            </a:ln>
            <a:effectLst/>
          </p:spPr>
          <p:txBody>
            <a:bodyPr wrap="none" anchor="ctr"/>
            <a:lstStyle/>
            <a:p>
              <a:endParaRPr lang="en-IN"/>
            </a:p>
          </p:txBody>
        </p:sp>
        <p:sp>
          <p:nvSpPr>
            <p:cNvPr id="6580" name="Freeform 2484"/>
            <p:cNvSpPr>
              <a:spLocks noChangeArrowheads="1"/>
            </p:cNvSpPr>
            <p:nvPr/>
          </p:nvSpPr>
          <p:spPr bwMode="auto">
            <a:xfrm>
              <a:off x="2572" y="1327"/>
              <a:ext cx="125" cy="312"/>
            </a:xfrm>
            <a:custGeom>
              <a:avLst/>
              <a:gdLst/>
              <a:ahLst/>
              <a:cxnLst>
                <a:cxn ang="0">
                  <a:pos x="0" y="0"/>
                </a:cxn>
                <a:cxn ang="0">
                  <a:pos x="114" y="0"/>
                </a:cxn>
                <a:cxn ang="0">
                  <a:pos x="114" y="284"/>
                </a:cxn>
                <a:cxn ang="0">
                  <a:pos x="0" y="284"/>
                </a:cxn>
                <a:cxn ang="0">
                  <a:pos x="0" y="0"/>
                </a:cxn>
                <a:cxn ang="0">
                  <a:pos x="0" y="0"/>
                </a:cxn>
                <a:cxn ang="0">
                  <a:pos x="112" y="0"/>
                </a:cxn>
                <a:cxn ang="0">
                  <a:pos x="112" y="284"/>
                </a:cxn>
                <a:cxn ang="0">
                  <a:pos x="0" y="284"/>
                </a:cxn>
                <a:cxn ang="0">
                  <a:pos x="0" y="0"/>
                </a:cxn>
              </a:cxnLst>
              <a:rect l="0" t="0" r="r" b="b"/>
              <a:pathLst>
                <a:path w="114" h="284">
                  <a:moveTo>
                    <a:pt x="0" y="0"/>
                  </a:moveTo>
                  <a:lnTo>
                    <a:pt x="114" y="0"/>
                  </a:lnTo>
                  <a:lnTo>
                    <a:pt x="114" y="284"/>
                  </a:lnTo>
                  <a:lnTo>
                    <a:pt x="0" y="284"/>
                  </a:lnTo>
                  <a:lnTo>
                    <a:pt x="0" y="0"/>
                  </a:lnTo>
                  <a:close/>
                  <a:moveTo>
                    <a:pt x="0" y="0"/>
                  </a:moveTo>
                  <a:lnTo>
                    <a:pt x="112" y="0"/>
                  </a:lnTo>
                  <a:lnTo>
                    <a:pt x="112" y="284"/>
                  </a:lnTo>
                  <a:lnTo>
                    <a:pt x="0" y="284"/>
                  </a:lnTo>
                  <a:lnTo>
                    <a:pt x="0" y="0"/>
                  </a:lnTo>
                  <a:close/>
                </a:path>
              </a:pathLst>
            </a:custGeom>
            <a:solidFill>
              <a:srgbClr val="7979AF"/>
            </a:solidFill>
            <a:ln w="9525">
              <a:noFill/>
              <a:round/>
              <a:headEnd/>
              <a:tailEnd/>
            </a:ln>
            <a:effectLst/>
          </p:spPr>
          <p:txBody>
            <a:bodyPr wrap="none" anchor="ctr"/>
            <a:lstStyle/>
            <a:p>
              <a:endParaRPr lang="en-IN"/>
            </a:p>
          </p:txBody>
        </p:sp>
        <p:sp>
          <p:nvSpPr>
            <p:cNvPr id="6581" name="Freeform 2485"/>
            <p:cNvSpPr>
              <a:spLocks noChangeArrowheads="1"/>
            </p:cNvSpPr>
            <p:nvPr/>
          </p:nvSpPr>
          <p:spPr bwMode="auto">
            <a:xfrm>
              <a:off x="2572" y="1327"/>
              <a:ext cx="122" cy="312"/>
            </a:xfrm>
            <a:custGeom>
              <a:avLst/>
              <a:gdLst/>
              <a:ahLst/>
              <a:cxnLst>
                <a:cxn ang="0">
                  <a:pos x="0" y="0"/>
                </a:cxn>
                <a:cxn ang="0">
                  <a:pos x="112" y="0"/>
                </a:cxn>
                <a:cxn ang="0">
                  <a:pos x="112" y="284"/>
                </a:cxn>
                <a:cxn ang="0">
                  <a:pos x="0" y="284"/>
                </a:cxn>
                <a:cxn ang="0">
                  <a:pos x="0" y="0"/>
                </a:cxn>
                <a:cxn ang="0">
                  <a:pos x="0" y="0"/>
                </a:cxn>
                <a:cxn ang="0">
                  <a:pos x="110" y="0"/>
                </a:cxn>
                <a:cxn ang="0">
                  <a:pos x="110" y="284"/>
                </a:cxn>
                <a:cxn ang="0">
                  <a:pos x="0" y="284"/>
                </a:cxn>
                <a:cxn ang="0">
                  <a:pos x="0" y="0"/>
                </a:cxn>
              </a:cxnLst>
              <a:rect l="0" t="0" r="r" b="b"/>
              <a:pathLst>
                <a:path w="112" h="284">
                  <a:moveTo>
                    <a:pt x="0" y="0"/>
                  </a:moveTo>
                  <a:lnTo>
                    <a:pt x="112" y="0"/>
                  </a:lnTo>
                  <a:lnTo>
                    <a:pt x="112" y="284"/>
                  </a:lnTo>
                  <a:lnTo>
                    <a:pt x="0" y="284"/>
                  </a:lnTo>
                  <a:lnTo>
                    <a:pt x="0" y="0"/>
                  </a:lnTo>
                  <a:close/>
                  <a:moveTo>
                    <a:pt x="0" y="0"/>
                  </a:moveTo>
                  <a:lnTo>
                    <a:pt x="110" y="0"/>
                  </a:lnTo>
                  <a:lnTo>
                    <a:pt x="110" y="284"/>
                  </a:lnTo>
                  <a:lnTo>
                    <a:pt x="0" y="284"/>
                  </a:lnTo>
                  <a:lnTo>
                    <a:pt x="0" y="0"/>
                  </a:lnTo>
                  <a:close/>
                </a:path>
              </a:pathLst>
            </a:custGeom>
            <a:solidFill>
              <a:srgbClr val="7777B0"/>
            </a:solidFill>
            <a:ln w="9525">
              <a:noFill/>
              <a:round/>
              <a:headEnd/>
              <a:tailEnd/>
            </a:ln>
            <a:effectLst/>
          </p:spPr>
          <p:txBody>
            <a:bodyPr wrap="none" anchor="ctr"/>
            <a:lstStyle/>
            <a:p>
              <a:endParaRPr lang="en-IN"/>
            </a:p>
          </p:txBody>
        </p:sp>
        <p:sp>
          <p:nvSpPr>
            <p:cNvPr id="6582" name="Freeform 2486"/>
            <p:cNvSpPr>
              <a:spLocks noChangeArrowheads="1"/>
            </p:cNvSpPr>
            <p:nvPr/>
          </p:nvSpPr>
          <p:spPr bwMode="auto">
            <a:xfrm>
              <a:off x="2572" y="1327"/>
              <a:ext cx="120" cy="312"/>
            </a:xfrm>
            <a:custGeom>
              <a:avLst/>
              <a:gdLst/>
              <a:ahLst/>
              <a:cxnLst>
                <a:cxn ang="0">
                  <a:pos x="0" y="0"/>
                </a:cxn>
                <a:cxn ang="0">
                  <a:pos x="110" y="0"/>
                </a:cxn>
                <a:cxn ang="0">
                  <a:pos x="110" y="284"/>
                </a:cxn>
                <a:cxn ang="0">
                  <a:pos x="0" y="284"/>
                </a:cxn>
                <a:cxn ang="0">
                  <a:pos x="0" y="0"/>
                </a:cxn>
                <a:cxn ang="0">
                  <a:pos x="0" y="0"/>
                </a:cxn>
                <a:cxn ang="0">
                  <a:pos x="108" y="0"/>
                </a:cxn>
                <a:cxn ang="0">
                  <a:pos x="108" y="284"/>
                </a:cxn>
                <a:cxn ang="0">
                  <a:pos x="0" y="284"/>
                </a:cxn>
                <a:cxn ang="0">
                  <a:pos x="0" y="0"/>
                </a:cxn>
              </a:cxnLst>
              <a:rect l="0" t="0" r="r" b="b"/>
              <a:pathLst>
                <a:path w="110" h="284">
                  <a:moveTo>
                    <a:pt x="0" y="0"/>
                  </a:moveTo>
                  <a:lnTo>
                    <a:pt x="110" y="0"/>
                  </a:lnTo>
                  <a:lnTo>
                    <a:pt x="110" y="284"/>
                  </a:lnTo>
                  <a:lnTo>
                    <a:pt x="0" y="284"/>
                  </a:lnTo>
                  <a:lnTo>
                    <a:pt x="0" y="0"/>
                  </a:lnTo>
                  <a:close/>
                  <a:moveTo>
                    <a:pt x="0" y="0"/>
                  </a:moveTo>
                  <a:lnTo>
                    <a:pt x="108" y="0"/>
                  </a:lnTo>
                  <a:lnTo>
                    <a:pt x="108" y="284"/>
                  </a:lnTo>
                  <a:lnTo>
                    <a:pt x="0" y="284"/>
                  </a:lnTo>
                  <a:lnTo>
                    <a:pt x="0" y="0"/>
                  </a:lnTo>
                  <a:close/>
                </a:path>
              </a:pathLst>
            </a:custGeom>
            <a:solidFill>
              <a:srgbClr val="7575B1"/>
            </a:solidFill>
            <a:ln w="9525">
              <a:noFill/>
              <a:round/>
              <a:headEnd/>
              <a:tailEnd/>
            </a:ln>
            <a:effectLst/>
          </p:spPr>
          <p:txBody>
            <a:bodyPr wrap="none" anchor="ctr"/>
            <a:lstStyle/>
            <a:p>
              <a:endParaRPr lang="en-IN"/>
            </a:p>
          </p:txBody>
        </p:sp>
        <p:sp>
          <p:nvSpPr>
            <p:cNvPr id="6583" name="Freeform 2487"/>
            <p:cNvSpPr>
              <a:spLocks noChangeArrowheads="1"/>
            </p:cNvSpPr>
            <p:nvPr/>
          </p:nvSpPr>
          <p:spPr bwMode="auto">
            <a:xfrm>
              <a:off x="2572" y="1327"/>
              <a:ext cx="118" cy="312"/>
            </a:xfrm>
            <a:custGeom>
              <a:avLst/>
              <a:gdLst/>
              <a:ahLst/>
              <a:cxnLst>
                <a:cxn ang="0">
                  <a:pos x="0" y="0"/>
                </a:cxn>
                <a:cxn ang="0">
                  <a:pos x="108" y="0"/>
                </a:cxn>
                <a:cxn ang="0">
                  <a:pos x="108" y="284"/>
                </a:cxn>
                <a:cxn ang="0">
                  <a:pos x="0" y="284"/>
                </a:cxn>
                <a:cxn ang="0">
                  <a:pos x="0" y="0"/>
                </a:cxn>
                <a:cxn ang="0">
                  <a:pos x="0" y="0"/>
                </a:cxn>
                <a:cxn ang="0">
                  <a:pos x="106" y="0"/>
                </a:cxn>
                <a:cxn ang="0">
                  <a:pos x="106" y="284"/>
                </a:cxn>
                <a:cxn ang="0">
                  <a:pos x="0" y="284"/>
                </a:cxn>
                <a:cxn ang="0">
                  <a:pos x="0" y="0"/>
                </a:cxn>
              </a:cxnLst>
              <a:rect l="0" t="0" r="r" b="b"/>
              <a:pathLst>
                <a:path w="108" h="284">
                  <a:moveTo>
                    <a:pt x="0" y="0"/>
                  </a:moveTo>
                  <a:lnTo>
                    <a:pt x="108" y="0"/>
                  </a:lnTo>
                  <a:lnTo>
                    <a:pt x="108" y="284"/>
                  </a:lnTo>
                  <a:lnTo>
                    <a:pt x="0" y="284"/>
                  </a:lnTo>
                  <a:lnTo>
                    <a:pt x="0" y="0"/>
                  </a:lnTo>
                  <a:close/>
                  <a:moveTo>
                    <a:pt x="0" y="0"/>
                  </a:moveTo>
                  <a:lnTo>
                    <a:pt x="106" y="0"/>
                  </a:lnTo>
                  <a:lnTo>
                    <a:pt x="106" y="284"/>
                  </a:lnTo>
                  <a:lnTo>
                    <a:pt x="0" y="284"/>
                  </a:lnTo>
                  <a:lnTo>
                    <a:pt x="0" y="0"/>
                  </a:lnTo>
                  <a:close/>
                </a:path>
              </a:pathLst>
            </a:custGeom>
            <a:solidFill>
              <a:srgbClr val="7373B3"/>
            </a:solidFill>
            <a:ln w="9525">
              <a:noFill/>
              <a:round/>
              <a:headEnd/>
              <a:tailEnd/>
            </a:ln>
            <a:effectLst/>
          </p:spPr>
          <p:txBody>
            <a:bodyPr wrap="none" anchor="ctr"/>
            <a:lstStyle/>
            <a:p>
              <a:endParaRPr lang="en-IN"/>
            </a:p>
          </p:txBody>
        </p:sp>
        <p:sp>
          <p:nvSpPr>
            <p:cNvPr id="6584" name="Freeform 2488"/>
            <p:cNvSpPr>
              <a:spLocks noChangeArrowheads="1"/>
            </p:cNvSpPr>
            <p:nvPr/>
          </p:nvSpPr>
          <p:spPr bwMode="auto">
            <a:xfrm>
              <a:off x="2572" y="1327"/>
              <a:ext cx="116" cy="312"/>
            </a:xfrm>
            <a:custGeom>
              <a:avLst/>
              <a:gdLst/>
              <a:ahLst/>
              <a:cxnLst>
                <a:cxn ang="0">
                  <a:pos x="0" y="0"/>
                </a:cxn>
                <a:cxn ang="0">
                  <a:pos x="106" y="0"/>
                </a:cxn>
                <a:cxn ang="0">
                  <a:pos x="106" y="284"/>
                </a:cxn>
                <a:cxn ang="0">
                  <a:pos x="0" y="284"/>
                </a:cxn>
                <a:cxn ang="0">
                  <a:pos x="0" y="0"/>
                </a:cxn>
                <a:cxn ang="0">
                  <a:pos x="0" y="0"/>
                </a:cxn>
                <a:cxn ang="0">
                  <a:pos x="104" y="0"/>
                </a:cxn>
                <a:cxn ang="0">
                  <a:pos x="104" y="284"/>
                </a:cxn>
                <a:cxn ang="0">
                  <a:pos x="0" y="284"/>
                </a:cxn>
                <a:cxn ang="0">
                  <a:pos x="0" y="0"/>
                </a:cxn>
              </a:cxnLst>
              <a:rect l="0" t="0" r="r" b="b"/>
              <a:pathLst>
                <a:path w="106" h="284">
                  <a:moveTo>
                    <a:pt x="0" y="0"/>
                  </a:moveTo>
                  <a:lnTo>
                    <a:pt x="106" y="0"/>
                  </a:lnTo>
                  <a:lnTo>
                    <a:pt x="106" y="284"/>
                  </a:lnTo>
                  <a:lnTo>
                    <a:pt x="0" y="284"/>
                  </a:lnTo>
                  <a:lnTo>
                    <a:pt x="0" y="0"/>
                  </a:lnTo>
                  <a:close/>
                  <a:moveTo>
                    <a:pt x="0" y="0"/>
                  </a:moveTo>
                  <a:lnTo>
                    <a:pt x="104" y="0"/>
                  </a:lnTo>
                  <a:lnTo>
                    <a:pt x="104" y="284"/>
                  </a:lnTo>
                  <a:lnTo>
                    <a:pt x="0" y="284"/>
                  </a:lnTo>
                  <a:lnTo>
                    <a:pt x="0" y="0"/>
                  </a:lnTo>
                  <a:close/>
                </a:path>
              </a:pathLst>
            </a:custGeom>
            <a:solidFill>
              <a:srgbClr val="7171B4"/>
            </a:solidFill>
            <a:ln w="9525">
              <a:noFill/>
              <a:round/>
              <a:headEnd/>
              <a:tailEnd/>
            </a:ln>
            <a:effectLst/>
          </p:spPr>
          <p:txBody>
            <a:bodyPr wrap="none" anchor="ctr"/>
            <a:lstStyle/>
            <a:p>
              <a:endParaRPr lang="en-IN"/>
            </a:p>
          </p:txBody>
        </p:sp>
        <p:sp>
          <p:nvSpPr>
            <p:cNvPr id="6585" name="Freeform 2489"/>
            <p:cNvSpPr>
              <a:spLocks noChangeArrowheads="1"/>
            </p:cNvSpPr>
            <p:nvPr/>
          </p:nvSpPr>
          <p:spPr bwMode="auto">
            <a:xfrm>
              <a:off x="2572" y="1327"/>
              <a:ext cx="114" cy="312"/>
            </a:xfrm>
            <a:custGeom>
              <a:avLst/>
              <a:gdLst/>
              <a:ahLst/>
              <a:cxnLst>
                <a:cxn ang="0">
                  <a:pos x="0" y="0"/>
                </a:cxn>
                <a:cxn ang="0">
                  <a:pos x="104" y="0"/>
                </a:cxn>
                <a:cxn ang="0">
                  <a:pos x="104" y="284"/>
                </a:cxn>
                <a:cxn ang="0">
                  <a:pos x="0" y="284"/>
                </a:cxn>
                <a:cxn ang="0">
                  <a:pos x="0" y="0"/>
                </a:cxn>
                <a:cxn ang="0">
                  <a:pos x="0" y="0"/>
                </a:cxn>
                <a:cxn ang="0">
                  <a:pos x="102" y="0"/>
                </a:cxn>
                <a:cxn ang="0">
                  <a:pos x="102" y="284"/>
                </a:cxn>
                <a:cxn ang="0">
                  <a:pos x="0" y="284"/>
                </a:cxn>
                <a:cxn ang="0">
                  <a:pos x="0" y="0"/>
                </a:cxn>
              </a:cxnLst>
              <a:rect l="0" t="0" r="r" b="b"/>
              <a:pathLst>
                <a:path w="104" h="284">
                  <a:moveTo>
                    <a:pt x="0" y="0"/>
                  </a:moveTo>
                  <a:lnTo>
                    <a:pt x="104" y="0"/>
                  </a:lnTo>
                  <a:lnTo>
                    <a:pt x="104" y="284"/>
                  </a:lnTo>
                  <a:lnTo>
                    <a:pt x="0" y="284"/>
                  </a:lnTo>
                  <a:lnTo>
                    <a:pt x="0" y="0"/>
                  </a:lnTo>
                  <a:close/>
                  <a:moveTo>
                    <a:pt x="0" y="0"/>
                  </a:moveTo>
                  <a:lnTo>
                    <a:pt x="102" y="0"/>
                  </a:lnTo>
                  <a:lnTo>
                    <a:pt x="102" y="284"/>
                  </a:lnTo>
                  <a:lnTo>
                    <a:pt x="0" y="284"/>
                  </a:lnTo>
                  <a:lnTo>
                    <a:pt x="0" y="0"/>
                  </a:lnTo>
                  <a:close/>
                </a:path>
              </a:pathLst>
            </a:custGeom>
            <a:solidFill>
              <a:srgbClr val="6F6FB5"/>
            </a:solidFill>
            <a:ln w="9525">
              <a:noFill/>
              <a:round/>
              <a:headEnd/>
              <a:tailEnd/>
            </a:ln>
            <a:effectLst/>
          </p:spPr>
          <p:txBody>
            <a:bodyPr wrap="none" anchor="ctr"/>
            <a:lstStyle/>
            <a:p>
              <a:endParaRPr lang="en-IN"/>
            </a:p>
          </p:txBody>
        </p:sp>
        <p:sp>
          <p:nvSpPr>
            <p:cNvPr id="6586" name="Freeform 2490"/>
            <p:cNvSpPr>
              <a:spLocks noChangeArrowheads="1"/>
            </p:cNvSpPr>
            <p:nvPr/>
          </p:nvSpPr>
          <p:spPr bwMode="auto">
            <a:xfrm>
              <a:off x="2572" y="1327"/>
              <a:ext cx="111" cy="312"/>
            </a:xfrm>
            <a:custGeom>
              <a:avLst/>
              <a:gdLst/>
              <a:ahLst/>
              <a:cxnLst>
                <a:cxn ang="0">
                  <a:pos x="0" y="0"/>
                </a:cxn>
                <a:cxn ang="0">
                  <a:pos x="102" y="0"/>
                </a:cxn>
                <a:cxn ang="0">
                  <a:pos x="102" y="284"/>
                </a:cxn>
                <a:cxn ang="0">
                  <a:pos x="0" y="284"/>
                </a:cxn>
                <a:cxn ang="0">
                  <a:pos x="0" y="0"/>
                </a:cxn>
                <a:cxn ang="0">
                  <a:pos x="0" y="0"/>
                </a:cxn>
                <a:cxn ang="0">
                  <a:pos x="100" y="0"/>
                </a:cxn>
                <a:cxn ang="0">
                  <a:pos x="100" y="284"/>
                </a:cxn>
                <a:cxn ang="0">
                  <a:pos x="0" y="284"/>
                </a:cxn>
                <a:cxn ang="0">
                  <a:pos x="0" y="0"/>
                </a:cxn>
              </a:cxnLst>
              <a:rect l="0" t="0" r="r" b="b"/>
              <a:pathLst>
                <a:path w="102" h="284">
                  <a:moveTo>
                    <a:pt x="0" y="0"/>
                  </a:moveTo>
                  <a:lnTo>
                    <a:pt x="102" y="0"/>
                  </a:lnTo>
                  <a:lnTo>
                    <a:pt x="102" y="284"/>
                  </a:lnTo>
                  <a:lnTo>
                    <a:pt x="0" y="284"/>
                  </a:lnTo>
                  <a:lnTo>
                    <a:pt x="0" y="0"/>
                  </a:lnTo>
                  <a:close/>
                  <a:moveTo>
                    <a:pt x="0" y="0"/>
                  </a:moveTo>
                  <a:lnTo>
                    <a:pt x="100" y="0"/>
                  </a:lnTo>
                  <a:lnTo>
                    <a:pt x="100" y="284"/>
                  </a:lnTo>
                  <a:lnTo>
                    <a:pt x="0" y="284"/>
                  </a:lnTo>
                  <a:lnTo>
                    <a:pt x="0" y="0"/>
                  </a:lnTo>
                  <a:close/>
                </a:path>
              </a:pathLst>
            </a:custGeom>
            <a:solidFill>
              <a:srgbClr val="6D6DB7"/>
            </a:solidFill>
            <a:ln w="9525">
              <a:noFill/>
              <a:round/>
              <a:headEnd/>
              <a:tailEnd/>
            </a:ln>
            <a:effectLst/>
          </p:spPr>
          <p:txBody>
            <a:bodyPr wrap="none" anchor="ctr"/>
            <a:lstStyle/>
            <a:p>
              <a:endParaRPr lang="en-IN"/>
            </a:p>
          </p:txBody>
        </p:sp>
        <p:sp>
          <p:nvSpPr>
            <p:cNvPr id="6587" name="Freeform 2491"/>
            <p:cNvSpPr>
              <a:spLocks noChangeArrowheads="1"/>
            </p:cNvSpPr>
            <p:nvPr/>
          </p:nvSpPr>
          <p:spPr bwMode="auto">
            <a:xfrm>
              <a:off x="2572" y="1327"/>
              <a:ext cx="109" cy="312"/>
            </a:xfrm>
            <a:custGeom>
              <a:avLst/>
              <a:gdLst/>
              <a:ahLst/>
              <a:cxnLst>
                <a:cxn ang="0">
                  <a:pos x="0" y="0"/>
                </a:cxn>
                <a:cxn ang="0">
                  <a:pos x="100" y="0"/>
                </a:cxn>
                <a:cxn ang="0">
                  <a:pos x="100" y="284"/>
                </a:cxn>
                <a:cxn ang="0">
                  <a:pos x="0" y="284"/>
                </a:cxn>
                <a:cxn ang="0">
                  <a:pos x="0" y="0"/>
                </a:cxn>
                <a:cxn ang="0">
                  <a:pos x="0" y="0"/>
                </a:cxn>
                <a:cxn ang="0">
                  <a:pos x="98" y="0"/>
                </a:cxn>
                <a:cxn ang="0">
                  <a:pos x="98" y="284"/>
                </a:cxn>
                <a:cxn ang="0">
                  <a:pos x="0" y="284"/>
                </a:cxn>
                <a:cxn ang="0">
                  <a:pos x="0" y="0"/>
                </a:cxn>
              </a:cxnLst>
              <a:rect l="0" t="0" r="r" b="b"/>
              <a:pathLst>
                <a:path w="100" h="284">
                  <a:moveTo>
                    <a:pt x="0" y="0"/>
                  </a:moveTo>
                  <a:lnTo>
                    <a:pt x="100" y="0"/>
                  </a:lnTo>
                  <a:lnTo>
                    <a:pt x="100" y="284"/>
                  </a:lnTo>
                  <a:lnTo>
                    <a:pt x="0" y="284"/>
                  </a:lnTo>
                  <a:lnTo>
                    <a:pt x="0" y="0"/>
                  </a:lnTo>
                  <a:close/>
                  <a:moveTo>
                    <a:pt x="0" y="0"/>
                  </a:moveTo>
                  <a:lnTo>
                    <a:pt x="98" y="0"/>
                  </a:lnTo>
                  <a:lnTo>
                    <a:pt x="98" y="284"/>
                  </a:lnTo>
                  <a:lnTo>
                    <a:pt x="0" y="284"/>
                  </a:lnTo>
                  <a:lnTo>
                    <a:pt x="0" y="0"/>
                  </a:lnTo>
                  <a:close/>
                </a:path>
              </a:pathLst>
            </a:custGeom>
            <a:solidFill>
              <a:srgbClr val="6B6BB8"/>
            </a:solidFill>
            <a:ln w="9525">
              <a:noFill/>
              <a:round/>
              <a:headEnd/>
              <a:tailEnd/>
            </a:ln>
            <a:effectLst/>
          </p:spPr>
          <p:txBody>
            <a:bodyPr wrap="none" anchor="ctr"/>
            <a:lstStyle/>
            <a:p>
              <a:endParaRPr lang="en-IN"/>
            </a:p>
          </p:txBody>
        </p:sp>
        <p:sp>
          <p:nvSpPr>
            <p:cNvPr id="6588" name="Freeform 2492"/>
            <p:cNvSpPr>
              <a:spLocks noChangeArrowheads="1"/>
            </p:cNvSpPr>
            <p:nvPr/>
          </p:nvSpPr>
          <p:spPr bwMode="auto">
            <a:xfrm>
              <a:off x="2572" y="1327"/>
              <a:ext cx="107" cy="312"/>
            </a:xfrm>
            <a:custGeom>
              <a:avLst/>
              <a:gdLst/>
              <a:ahLst/>
              <a:cxnLst>
                <a:cxn ang="0">
                  <a:pos x="0" y="0"/>
                </a:cxn>
                <a:cxn ang="0">
                  <a:pos x="98" y="0"/>
                </a:cxn>
                <a:cxn ang="0">
                  <a:pos x="98" y="284"/>
                </a:cxn>
                <a:cxn ang="0">
                  <a:pos x="0" y="284"/>
                </a:cxn>
                <a:cxn ang="0">
                  <a:pos x="0" y="0"/>
                </a:cxn>
                <a:cxn ang="0">
                  <a:pos x="0" y="0"/>
                </a:cxn>
                <a:cxn ang="0">
                  <a:pos x="96" y="0"/>
                </a:cxn>
                <a:cxn ang="0">
                  <a:pos x="96" y="284"/>
                </a:cxn>
                <a:cxn ang="0">
                  <a:pos x="0" y="284"/>
                </a:cxn>
                <a:cxn ang="0">
                  <a:pos x="0" y="0"/>
                </a:cxn>
              </a:cxnLst>
              <a:rect l="0" t="0" r="r" b="b"/>
              <a:pathLst>
                <a:path w="98" h="284">
                  <a:moveTo>
                    <a:pt x="0" y="0"/>
                  </a:moveTo>
                  <a:lnTo>
                    <a:pt x="98" y="0"/>
                  </a:lnTo>
                  <a:lnTo>
                    <a:pt x="98" y="284"/>
                  </a:lnTo>
                  <a:lnTo>
                    <a:pt x="0" y="284"/>
                  </a:lnTo>
                  <a:lnTo>
                    <a:pt x="0" y="0"/>
                  </a:lnTo>
                  <a:close/>
                  <a:moveTo>
                    <a:pt x="0" y="0"/>
                  </a:moveTo>
                  <a:lnTo>
                    <a:pt x="96" y="0"/>
                  </a:lnTo>
                  <a:lnTo>
                    <a:pt x="96" y="284"/>
                  </a:lnTo>
                  <a:lnTo>
                    <a:pt x="0" y="284"/>
                  </a:lnTo>
                  <a:lnTo>
                    <a:pt x="0" y="0"/>
                  </a:lnTo>
                  <a:close/>
                </a:path>
              </a:pathLst>
            </a:custGeom>
            <a:solidFill>
              <a:srgbClr val="6969B9"/>
            </a:solidFill>
            <a:ln w="9525">
              <a:noFill/>
              <a:round/>
              <a:headEnd/>
              <a:tailEnd/>
            </a:ln>
            <a:effectLst/>
          </p:spPr>
          <p:txBody>
            <a:bodyPr wrap="none" anchor="ctr"/>
            <a:lstStyle/>
            <a:p>
              <a:endParaRPr lang="en-IN"/>
            </a:p>
          </p:txBody>
        </p:sp>
        <p:sp>
          <p:nvSpPr>
            <p:cNvPr id="6589" name="Freeform 2493"/>
            <p:cNvSpPr>
              <a:spLocks noChangeArrowheads="1"/>
            </p:cNvSpPr>
            <p:nvPr/>
          </p:nvSpPr>
          <p:spPr bwMode="auto">
            <a:xfrm>
              <a:off x="2572" y="1327"/>
              <a:ext cx="105" cy="312"/>
            </a:xfrm>
            <a:custGeom>
              <a:avLst/>
              <a:gdLst/>
              <a:ahLst/>
              <a:cxnLst>
                <a:cxn ang="0">
                  <a:pos x="0" y="0"/>
                </a:cxn>
                <a:cxn ang="0">
                  <a:pos x="96" y="0"/>
                </a:cxn>
                <a:cxn ang="0">
                  <a:pos x="96" y="284"/>
                </a:cxn>
                <a:cxn ang="0">
                  <a:pos x="0" y="284"/>
                </a:cxn>
                <a:cxn ang="0">
                  <a:pos x="0" y="0"/>
                </a:cxn>
                <a:cxn ang="0">
                  <a:pos x="0" y="0"/>
                </a:cxn>
                <a:cxn ang="0">
                  <a:pos x="94" y="0"/>
                </a:cxn>
                <a:cxn ang="0">
                  <a:pos x="94" y="284"/>
                </a:cxn>
                <a:cxn ang="0">
                  <a:pos x="0" y="284"/>
                </a:cxn>
                <a:cxn ang="0">
                  <a:pos x="0" y="0"/>
                </a:cxn>
              </a:cxnLst>
              <a:rect l="0" t="0" r="r" b="b"/>
              <a:pathLst>
                <a:path w="96" h="284">
                  <a:moveTo>
                    <a:pt x="0" y="0"/>
                  </a:moveTo>
                  <a:lnTo>
                    <a:pt x="96" y="0"/>
                  </a:lnTo>
                  <a:lnTo>
                    <a:pt x="96" y="284"/>
                  </a:lnTo>
                  <a:lnTo>
                    <a:pt x="0" y="284"/>
                  </a:lnTo>
                  <a:lnTo>
                    <a:pt x="0" y="0"/>
                  </a:lnTo>
                  <a:close/>
                  <a:moveTo>
                    <a:pt x="0" y="0"/>
                  </a:moveTo>
                  <a:lnTo>
                    <a:pt x="94" y="0"/>
                  </a:lnTo>
                  <a:lnTo>
                    <a:pt x="94" y="284"/>
                  </a:lnTo>
                  <a:lnTo>
                    <a:pt x="0" y="284"/>
                  </a:lnTo>
                  <a:lnTo>
                    <a:pt x="0" y="0"/>
                  </a:lnTo>
                  <a:close/>
                </a:path>
              </a:pathLst>
            </a:custGeom>
            <a:solidFill>
              <a:srgbClr val="6767BB"/>
            </a:solidFill>
            <a:ln w="9525">
              <a:noFill/>
              <a:round/>
              <a:headEnd/>
              <a:tailEnd/>
            </a:ln>
            <a:effectLst/>
          </p:spPr>
          <p:txBody>
            <a:bodyPr wrap="none" anchor="ctr"/>
            <a:lstStyle/>
            <a:p>
              <a:endParaRPr lang="en-IN"/>
            </a:p>
          </p:txBody>
        </p:sp>
        <p:sp>
          <p:nvSpPr>
            <p:cNvPr id="6590" name="Freeform 2494"/>
            <p:cNvSpPr>
              <a:spLocks noChangeArrowheads="1"/>
            </p:cNvSpPr>
            <p:nvPr/>
          </p:nvSpPr>
          <p:spPr bwMode="auto">
            <a:xfrm>
              <a:off x="2572" y="1327"/>
              <a:ext cx="102" cy="312"/>
            </a:xfrm>
            <a:custGeom>
              <a:avLst/>
              <a:gdLst/>
              <a:ahLst/>
              <a:cxnLst>
                <a:cxn ang="0">
                  <a:pos x="0" y="0"/>
                </a:cxn>
                <a:cxn ang="0">
                  <a:pos x="94" y="0"/>
                </a:cxn>
                <a:cxn ang="0">
                  <a:pos x="94" y="284"/>
                </a:cxn>
                <a:cxn ang="0">
                  <a:pos x="0" y="284"/>
                </a:cxn>
                <a:cxn ang="0">
                  <a:pos x="0" y="0"/>
                </a:cxn>
                <a:cxn ang="0">
                  <a:pos x="0" y="0"/>
                </a:cxn>
                <a:cxn ang="0">
                  <a:pos x="93" y="0"/>
                </a:cxn>
                <a:cxn ang="0">
                  <a:pos x="93" y="284"/>
                </a:cxn>
                <a:cxn ang="0">
                  <a:pos x="0" y="284"/>
                </a:cxn>
                <a:cxn ang="0">
                  <a:pos x="0" y="0"/>
                </a:cxn>
              </a:cxnLst>
              <a:rect l="0" t="0" r="r" b="b"/>
              <a:pathLst>
                <a:path w="94" h="284">
                  <a:moveTo>
                    <a:pt x="0" y="0"/>
                  </a:moveTo>
                  <a:lnTo>
                    <a:pt x="94" y="0"/>
                  </a:lnTo>
                  <a:lnTo>
                    <a:pt x="94" y="284"/>
                  </a:lnTo>
                  <a:lnTo>
                    <a:pt x="0" y="284"/>
                  </a:lnTo>
                  <a:lnTo>
                    <a:pt x="0" y="0"/>
                  </a:lnTo>
                  <a:close/>
                  <a:moveTo>
                    <a:pt x="0" y="0"/>
                  </a:moveTo>
                  <a:lnTo>
                    <a:pt x="93" y="0"/>
                  </a:lnTo>
                  <a:lnTo>
                    <a:pt x="93" y="284"/>
                  </a:lnTo>
                  <a:lnTo>
                    <a:pt x="0" y="284"/>
                  </a:lnTo>
                  <a:lnTo>
                    <a:pt x="0" y="0"/>
                  </a:lnTo>
                  <a:close/>
                </a:path>
              </a:pathLst>
            </a:custGeom>
            <a:solidFill>
              <a:srgbClr val="6565BC"/>
            </a:solidFill>
            <a:ln w="9525">
              <a:noFill/>
              <a:round/>
              <a:headEnd/>
              <a:tailEnd/>
            </a:ln>
            <a:effectLst/>
          </p:spPr>
          <p:txBody>
            <a:bodyPr wrap="none" anchor="ctr"/>
            <a:lstStyle/>
            <a:p>
              <a:endParaRPr lang="en-IN"/>
            </a:p>
          </p:txBody>
        </p:sp>
        <p:sp>
          <p:nvSpPr>
            <p:cNvPr id="6591" name="Freeform 2495"/>
            <p:cNvSpPr>
              <a:spLocks noChangeArrowheads="1"/>
            </p:cNvSpPr>
            <p:nvPr/>
          </p:nvSpPr>
          <p:spPr bwMode="auto">
            <a:xfrm>
              <a:off x="2572" y="1327"/>
              <a:ext cx="102" cy="312"/>
            </a:xfrm>
            <a:custGeom>
              <a:avLst/>
              <a:gdLst/>
              <a:ahLst/>
              <a:cxnLst>
                <a:cxn ang="0">
                  <a:pos x="0" y="0"/>
                </a:cxn>
                <a:cxn ang="0">
                  <a:pos x="93" y="0"/>
                </a:cxn>
                <a:cxn ang="0">
                  <a:pos x="93" y="284"/>
                </a:cxn>
                <a:cxn ang="0">
                  <a:pos x="0" y="284"/>
                </a:cxn>
                <a:cxn ang="0">
                  <a:pos x="0" y="0"/>
                </a:cxn>
                <a:cxn ang="0">
                  <a:pos x="0" y="0"/>
                </a:cxn>
                <a:cxn ang="0">
                  <a:pos x="91" y="0"/>
                </a:cxn>
                <a:cxn ang="0">
                  <a:pos x="91" y="284"/>
                </a:cxn>
                <a:cxn ang="0">
                  <a:pos x="0" y="284"/>
                </a:cxn>
                <a:cxn ang="0">
                  <a:pos x="0" y="0"/>
                </a:cxn>
              </a:cxnLst>
              <a:rect l="0" t="0" r="r" b="b"/>
              <a:pathLst>
                <a:path w="93" h="284">
                  <a:moveTo>
                    <a:pt x="0" y="0"/>
                  </a:moveTo>
                  <a:lnTo>
                    <a:pt x="93" y="0"/>
                  </a:lnTo>
                  <a:lnTo>
                    <a:pt x="93" y="284"/>
                  </a:lnTo>
                  <a:lnTo>
                    <a:pt x="0" y="284"/>
                  </a:lnTo>
                  <a:lnTo>
                    <a:pt x="0" y="0"/>
                  </a:lnTo>
                  <a:close/>
                  <a:moveTo>
                    <a:pt x="0" y="0"/>
                  </a:moveTo>
                  <a:lnTo>
                    <a:pt x="91" y="0"/>
                  </a:lnTo>
                  <a:lnTo>
                    <a:pt x="91" y="284"/>
                  </a:lnTo>
                  <a:lnTo>
                    <a:pt x="0" y="284"/>
                  </a:lnTo>
                  <a:lnTo>
                    <a:pt x="0" y="0"/>
                  </a:lnTo>
                  <a:close/>
                </a:path>
              </a:pathLst>
            </a:custGeom>
            <a:solidFill>
              <a:srgbClr val="6363BD"/>
            </a:solidFill>
            <a:ln w="9525">
              <a:noFill/>
              <a:round/>
              <a:headEnd/>
              <a:tailEnd/>
            </a:ln>
            <a:effectLst/>
          </p:spPr>
          <p:txBody>
            <a:bodyPr wrap="none" anchor="ctr"/>
            <a:lstStyle/>
            <a:p>
              <a:endParaRPr lang="en-IN"/>
            </a:p>
          </p:txBody>
        </p:sp>
        <p:sp>
          <p:nvSpPr>
            <p:cNvPr id="6592" name="Freeform 2496"/>
            <p:cNvSpPr>
              <a:spLocks noChangeArrowheads="1"/>
            </p:cNvSpPr>
            <p:nvPr/>
          </p:nvSpPr>
          <p:spPr bwMode="auto">
            <a:xfrm>
              <a:off x="2572" y="1327"/>
              <a:ext cx="99" cy="312"/>
            </a:xfrm>
            <a:custGeom>
              <a:avLst/>
              <a:gdLst/>
              <a:ahLst/>
              <a:cxnLst>
                <a:cxn ang="0">
                  <a:pos x="0" y="0"/>
                </a:cxn>
                <a:cxn ang="0">
                  <a:pos x="91" y="0"/>
                </a:cxn>
                <a:cxn ang="0">
                  <a:pos x="91" y="284"/>
                </a:cxn>
                <a:cxn ang="0">
                  <a:pos x="0" y="284"/>
                </a:cxn>
                <a:cxn ang="0">
                  <a:pos x="0" y="0"/>
                </a:cxn>
                <a:cxn ang="0">
                  <a:pos x="0" y="0"/>
                </a:cxn>
                <a:cxn ang="0">
                  <a:pos x="89" y="0"/>
                </a:cxn>
                <a:cxn ang="0">
                  <a:pos x="89" y="284"/>
                </a:cxn>
                <a:cxn ang="0">
                  <a:pos x="0" y="284"/>
                </a:cxn>
                <a:cxn ang="0">
                  <a:pos x="0" y="0"/>
                </a:cxn>
              </a:cxnLst>
              <a:rect l="0" t="0" r="r" b="b"/>
              <a:pathLst>
                <a:path w="91" h="284">
                  <a:moveTo>
                    <a:pt x="0" y="0"/>
                  </a:moveTo>
                  <a:lnTo>
                    <a:pt x="91" y="0"/>
                  </a:lnTo>
                  <a:lnTo>
                    <a:pt x="91" y="284"/>
                  </a:lnTo>
                  <a:lnTo>
                    <a:pt x="0" y="284"/>
                  </a:lnTo>
                  <a:lnTo>
                    <a:pt x="0" y="0"/>
                  </a:lnTo>
                  <a:close/>
                  <a:moveTo>
                    <a:pt x="0" y="0"/>
                  </a:moveTo>
                  <a:lnTo>
                    <a:pt x="89" y="0"/>
                  </a:lnTo>
                  <a:lnTo>
                    <a:pt x="89" y="284"/>
                  </a:lnTo>
                  <a:lnTo>
                    <a:pt x="0" y="284"/>
                  </a:lnTo>
                  <a:lnTo>
                    <a:pt x="0" y="0"/>
                  </a:lnTo>
                  <a:close/>
                </a:path>
              </a:pathLst>
            </a:custGeom>
            <a:solidFill>
              <a:srgbClr val="6161BF"/>
            </a:solidFill>
            <a:ln w="9525">
              <a:noFill/>
              <a:round/>
              <a:headEnd/>
              <a:tailEnd/>
            </a:ln>
            <a:effectLst/>
          </p:spPr>
          <p:txBody>
            <a:bodyPr wrap="none" anchor="ctr"/>
            <a:lstStyle/>
            <a:p>
              <a:endParaRPr lang="en-IN"/>
            </a:p>
          </p:txBody>
        </p:sp>
        <p:sp>
          <p:nvSpPr>
            <p:cNvPr id="6593" name="Freeform 2497"/>
            <p:cNvSpPr>
              <a:spLocks noChangeArrowheads="1"/>
            </p:cNvSpPr>
            <p:nvPr/>
          </p:nvSpPr>
          <p:spPr bwMode="auto">
            <a:xfrm>
              <a:off x="2572" y="1327"/>
              <a:ext cx="97" cy="312"/>
            </a:xfrm>
            <a:custGeom>
              <a:avLst/>
              <a:gdLst/>
              <a:ahLst/>
              <a:cxnLst>
                <a:cxn ang="0">
                  <a:pos x="0" y="0"/>
                </a:cxn>
                <a:cxn ang="0">
                  <a:pos x="89" y="0"/>
                </a:cxn>
                <a:cxn ang="0">
                  <a:pos x="89" y="284"/>
                </a:cxn>
                <a:cxn ang="0">
                  <a:pos x="0" y="284"/>
                </a:cxn>
                <a:cxn ang="0">
                  <a:pos x="0" y="0"/>
                </a:cxn>
                <a:cxn ang="0">
                  <a:pos x="0" y="0"/>
                </a:cxn>
                <a:cxn ang="0">
                  <a:pos x="87" y="0"/>
                </a:cxn>
                <a:cxn ang="0">
                  <a:pos x="87" y="284"/>
                </a:cxn>
                <a:cxn ang="0">
                  <a:pos x="0" y="284"/>
                </a:cxn>
                <a:cxn ang="0">
                  <a:pos x="0" y="0"/>
                </a:cxn>
              </a:cxnLst>
              <a:rect l="0" t="0" r="r" b="b"/>
              <a:pathLst>
                <a:path w="89" h="284">
                  <a:moveTo>
                    <a:pt x="0" y="0"/>
                  </a:moveTo>
                  <a:lnTo>
                    <a:pt x="89" y="0"/>
                  </a:lnTo>
                  <a:lnTo>
                    <a:pt x="89" y="284"/>
                  </a:lnTo>
                  <a:lnTo>
                    <a:pt x="0" y="284"/>
                  </a:lnTo>
                  <a:lnTo>
                    <a:pt x="0" y="0"/>
                  </a:lnTo>
                  <a:close/>
                  <a:moveTo>
                    <a:pt x="0" y="0"/>
                  </a:moveTo>
                  <a:lnTo>
                    <a:pt x="87" y="0"/>
                  </a:lnTo>
                  <a:lnTo>
                    <a:pt x="87" y="284"/>
                  </a:lnTo>
                  <a:lnTo>
                    <a:pt x="0" y="284"/>
                  </a:lnTo>
                  <a:lnTo>
                    <a:pt x="0" y="0"/>
                  </a:lnTo>
                  <a:close/>
                </a:path>
              </a:pathLst>
            </a:custGeom>
            <a:solidFill>
              <a:srgbClr val="5F5FC0"/>
            </a:solidFill>
            <a:ln w="9525">
              <a:noFill/>
              <a:round/>
              <a:headEnd/>
              <a:tailEnd/>
            </a:ln>
            <a:effectLst/>
          </p:spPr>
          <p:txBody>
            <a:bodyPr wrap="none" anchor="ctr"/>
            <a:lstStyle/>
            <a:p>
              <a:endParaRPr lang="en-IN"/>
            </a:p>
          </p:txBody>
        </p:sp>
        <p:sp>
          <p:nvSpPr>
            <p:cNvPr id="6594" name="Freeform 2498"/>
            <p:cNvSpPr>
              <a:spLocks noChangeArrowheads="1"/>
            </p:cNvSpPr>
            <p:nvPr/>
          </p:nvSpPr>
          <p:spPr bwMode="auto">
            <a:xfrm>
              <a:off x="2572" y="1327"/>
              <a:ext cx="95" cy="312"/>
            </a:xfrm>
            <a:custGeom>
              <a:avLst/>
              <a:gdLst/>
              <a:ahLst/>
              <a:cxnLst>
                <a:cxn ang="0">
                  <a:pos x="0" y="0"/>
                </a:cxn>
                <a:cxn ang="0">
                  <a:pos x="87" y="0"/>
                </a:cxn>
                <a:cxn ang="0">
                  <a:pos x="87" y="284"/>
                </a:cxn>
                <a:cxn ang="0">
                  <a:pos x="0" y="284"/>
                </a:cxn>
                <a:cxn ang="0">
                  <a:pos x="0" y="0"/>
                </a:cxn>
                <a:cxn ang="0">
                  <a:pos x="0" y="0"/>
                </a:cxn>
                <a:cxn ang="0">
                  <a:pos x="85" y="0"/>
                </a:cxn>
                <a:cxn ang="0">
                  <a:pos x="85" y="284"/>
                </a:cxn>
                <a:cxn ang="0">
                  <a:pos x="0" y="284"/>
                </a:cxn>
                <a:cxn ang="0">
                  <a:pos x="0" y="0"/>
                </a:cxn>
              </a:cxnLst>
              <a:rect l="0" t="0" r="r" b="b"/>
              <a:pathLst>
                <a:path w="87" h="284">
                  <a:moveTo>
                    <a:pt x="0" y="0"/>
                  </a:moveTo>
                  <a:lnTo>
                    <a:pt x="87" y="0"/>
                  </a:lnTo>
                  <a:lnTo>
                    <a:pt x="87" y="284"/>
                  </a:lnTo>
                  <a:lnTo>
                    <a:pt x="0" y="284"/>
                  </a:lnTo>
                  <a:lnTo>
                    <a:pt x="0" y="0"/>
                  </a:lnTo>
                  <a:close/>
                  <a:moveTo>
                    <a:pt x="0" y="0"/>
                  </a:moveTo>
                  <a:lnTo>
                    <a:pt x="85" y="0"/>
                  </a:lnTo>
                  <a:lnTo>
                    <a:pt x="85" y="284"/>
                  </a:lnTo>
                  <a:lnTo>
                    <a:pt x="0" y="284"/>
                  </a:lnTo>
                  <a:lnTo>
                    <a:pt x="0" y="0"/>
                  </a:lnTo>
                  <a:close/>
                </a:path>
              </a:pathLst>
            </a:custGeom>
            <a:solidFill>
              <a:srgbClr val="5D5DC1"/>
            </a:solidFill>
            <a:ln w="9525">
              <a:noFill/>
              <a:round/>
              <a:headEnd/>
              <a:tailEnd/>
            </a:ln>
            <a:effectLst/>
          </p:spPr>
          <p:txBody>
            <a:bodyPr wrap="none" anchor="ctr"/>
            <a:lstStyle/>
            <a:p>
              <a:endParaRPr lang="en-IN"/>
            </a:p>
          </p:txBody>
        </p:sp>
        <p:sp>
          <p:nvSpPr>
            <p:cNvPr id="6595" name="Freeform 2499"/>
            <p:cNvSpPr>
              <a:spLocks noChangeArrowheads="1"/>
            </p:cNvSpPr>
            <p:nvPr/>
          </p:nvSpPr>
          <p:spPr bwMode="auto">
            <a:xfrm>
              <a:off x="2572" y="1327"/>
              <a:ext cx="93" cy="312"/>
            </a:xfrm>
            <a:custGeom>
              <a:avLst/>
              <a:gdLst/>
              <a:ahLst/>
              <a:cxnLst>
                <a:cxn ang="0">
                  <a:pos x="0" y="0"/>
                </a:cxn>
                <a:cxn ang="0">
                  <a:pos x="85" y="0"/>
                </a:cxn>
                <a:cxn ang="0">
                  <a:pos x="85" y="284"/>
                </a:cxn>
                <a:cxn ang="0">
                  <a:pos x="0" y="284"/>
                </a:cxn>
                <a:cxn ang="0">
                  <a:pos x="0" y="0"/>
                </a:cxn>
                <a:cxn ang="0">
                  <a:pos x="0" y="0"/>
                </a:cxn>
                <a:cxn ang="0">
                  <a:pos x="83" y="0"/>
                </a:cxn>
                <a:cxn ang="0">
                  <a:pos x="83" y="284"/>
                </a:cxn>
                <a:cxn ang="0">
                  <a:pos x="0" y="284"/>
                </a:cxn>
                <a:cxn ang="0">
                  <a:pos x="0" y="0"/>
                </a:cxn>
              </a:cxnLst>
              <a:rect l="0" t="0" r="r" b="b"/>
              <a:pathLst>
                <a:path w="85" h="284">
                  <a:moveTo>
                    <a:pt x="0" y="0"/>
                  </a:moveTo>
                  <a:lnTo>
                    <a:pt x="85" y="0"/>
                  </a:lnTo>
                  <a:lnTo>
                    <a:pt x="85" y="284"/>
                  </a:lnTo>
                  <a:lnTo>
                    <a:pt x="0" y="284"/>
                  </a:lnTo>
                  <a:lnTo>
                    <a:pt x="0" y="0"/>
                  </a:lnTo>
                  <a:close/>
                  <a:moveTo>
                    <a:pt x="0" y="0"/>
                  </a:moveTo>
                  <a:lnTo>
                    <a:pt x="83" y="0"/>
                  </a:lnTo>
                  <a:lnTo>
                    <a:pt x="83" y="284"/>
                  </a:lnTo>
                  <a:lnTo>
                    <a:pt x="0" y="284"/>
                  </a:lnTo>
                  <a:lnTo>
                    <a:pt x="0" y="0"/>
                  </a:lnTo>
                  <a:close/>
                </a:path>
              </a:pathLst>
            </a:custGeom>
            <a:solidFill>
              <a:srgbClr val="5B5BC3"/>
            </a:solidFill>
            <a:ln w="9525">
              <a:noFill/>
              <a:round/>
              <a:headEnd/>
              <a:tailEnd/>
            </a:ln>
            <a:effectLst/>
          </p:spPr>
          <p:txBody>
            <a:bodyPr wrap="none" anchor="ctr"/>
            <a:lstStyle/>
            <a:p>
              <a:endParaRPr lang="en-IN"/>
            </a:p>
          </p:txBody>
        </p:sp>
        <p:sp>
          <p:nvSpPr>
            <p:cNvPr id="6596" name="Freeform 2500"/>
            <p:cNvSpPr>
              <a:spLocks noChangeArrowheads="1"/>
            </p:cNvSpPr>
            <p:nvPr/>
          </p:nvSpPr>
          <p:spPr bwMode="auto">
            <a:xfrm>
              <a:off x="2572" y="1327"/>
              <a:ext cx="90" cy="312"/>
            </a:xfrm>
            <a:custGeom>
              <a:avLst/>
              <a:gdLst/>
              <a:ahLst/>
              <a:cxnLst>
                <a:cxn ang="0">
                  <a:pos x="0" y="0"/>
                </a:cxn>
                <a:cxn ang="0">
                  <a:pos x="83" y="0"/>
                </a:cxn>
                <a:cxn ang="0">
                  <a:pos x="83" y="284"/>
                </a:cxn>
                <a:cxn ang="0">
                  <a:pos x="0" y="284"/>
                </a:cxn>
                <a:cxn ang="0">
                  <a:pos x="0" y="0"/>
                </a:cxn>
                <a:cxn ang="0">
                  <a:pos x="0" y="0"/>
                </a:cxn>
                <a:cxn ang="0">
                  <a:pos x="81" y="0"/>
                </a:cxn>
                <a:cxn ang="0">
                  <a:pos x="81" y="284"/>
                </a:cxn>
                <a:cxn ang="0">
                  <a:pos x="0" y="284"/>
                </a:cxn>
                <a:cxn ang="0">
                  <a:pos x="0" y="0"/>
                </a:cxn>
              </a:cxnLst>
              <a:rect l="0" t="0" r="r" b="b"/>
              <a:pathLst>
                <a:path w="83" h="284">
                  <a:moveTo>
                    <a:pt x="0" y="0"/>
                  </a:moveTo>
                  <a:lnTo>
                    <a:pt x="83" y="0"/>
                  </a:lnTo>
                  <a:lnTo>
                    <a:pt x="83" y="284"/>
                  </a:lnTo>
                  <a:lnTo>
                    <a:pt x="0" y="284"/>
                  </a:lnTo>
                  <a:lnTo>
                    <a:pt x="0" y="0"/>
                  </a:lnTo>
                  <a:close/>
                  <a:moveTo>
                    <a:pt x="0" y="0"/>
                  </a:moveTo>
                  <a:lnTo>
                    <a:pt x="81" y="0"/>
                  </a:lnTo>
                  <a:lnTo>
                    <a:pt x="81" y="284"/>
                  </a:lnTo>
                  <a:lnTo>
                    <a:pt x="0" y="284"/>
                  </a:lnTo>
                  <a:lnTo>
                    <a:pt x="0" y="0"/>
                  </a:lnTo>
                  <a:close/>
                </a:path>
              </a:pathLst>
            </a:custGeom>
            <a:solidFill>
              <a:srgbClr val="5959C4"/>
            </a:solidFill>
            <a:ln w="9525">
              <a:noFill/>
              <a:round/>
              <a:headEnd/>
              <a:tailEnd/>
            </a:ln>
            <a:effectLst/>
          </p:spPr>
          <p:txBody>
            <a:bodyPr wrap="none" anchor="ctr"/>
            <a:lstStyle/>
            <a:p>
              <a:endParaRPr lang="en-IN"/>
            </a:p>
          </p:txBody>
        </p:sp>
        <p:sp>
          <p:nvSpPr>
            <p:cNvPr id="6597" name="Freeform 2501"/>
            <p:cNvSpPr>
              <a:spLocks noChangeArrowheads="1"/>
            </p:cNvSpPr>
            <p:nvPr/>
          </p:nvSpPr>
          <p:spPr bwMode="auto">
            <a:xfrm>
              <a:off x="2572" y="1327"/>
              <a:ext cx="88" cy="312"/>
            </a:xfrm>
            <a:custGeom>
              <a:avLst/>
              <a:gdLst/>
              <a:ahLst/>
              <a:cxnLst>
                <a:cxn ang="0">
                  <a:pos x="0" y="0"/>
                </a:cxn>
                <a:cxn ang="0">
                  <a:pos x="81" y="0"/>
                </a:cxn>
                <a:cxn ang="0">
                  <a:pos x="81" y="284"/>
                </a:cxn>
                <a:cxn ang="0">
                  <a:pos x="0" y="284"/>
                </a:cxn>
                <a:cxn ang="0">
                  <a:pos x="0" y="0"/>
                </a:cxn>
                <a:cxn ang="0">
                  <a:pos x="0" y="0"/>
                </a:cxn>
                <a:cxn ang="0">
                  <a:pos x="79" y="0"/>
                </a:cxn>
                <a:cxn ang="0">
                  <a:pos x="79" y="284"/>
                </a:cxn>
                <a:cxn ang="0">
                  <a:pos x="0" y="284"/>
                </a:cxn>
                <a:cxn ang="0">
                  <a:pos x="0" y="0"/>
                </a:cxn>
              </a:cxnLst>
              <a:rect l="0" t="0" r="r" b="b"/>
              <a:pathLst>
                <a:path w="81" h="284">
                  <a:moveTo>
                    <a:pt x="0" y="0"/>
                  </a:moveTo>
                  <a:lnTo>
                    <a:pt x="81" y="0"/>
                  </a:lnTo>
                  <a:lnTo>
                    <a:pt x="81" y="284"/>
                  </a:lnTo>
                  <a:lnTo>
                    <a:pt x="0" y="284"/>
                  </a:lnTo>
                  <a:lnTo>
                    <a:pt x="0" y="0"/>
                  </a:lnTo>
                  <a:close/>
                  <a:moveTo>
                    <a:pt x="0" y="0"/>
                  </a:moveTo>
                  <a:lnTo>
                    <a:pt x="79" y="0"/>
                  </a:lnTo>
                  <a:lnTo>
                    <a:pt x="79" y="284"/>
                  </a:lnTo>
                  <a:lnTo>
                    <a:pt x="0" y="284"/>
                  </a:lnTo>
                  <a:lnTo>
                    <a:pt x="0" y="0"/>
                  </a:lnTo>
                  <a:close/>
                </a:path>
              </a:pathLst>
            </a:custGeom>
            <a:solidFill>
              <a:srgbClr val="5757C5"/>
            </a:solidFill>
            <a:ln w="9525">
              <a:noFill/>
              <a:round/>
              <a:headEnd/>
              <a:tailEnd/>
            </a:ln>
            <a:effectLst/>
          </p:spPr>
          <p:txBody>
            <a:bodyPr wrap="none" anchor="ctr"/>
            <a:lstStyle/>
            <a:p>
              <a:endParaRPr lang="en-IN"/>
            </a:p>
          </p:txBody>
        </p:sp>
        <p:sp>
          <p:nvSpPr>
            <p:cNvPr id="6598" name="Freeform 2502"/>
            <p:cNvSpPr>
              <a:spLocks noChangeArrowheads="1"/>
            </p:cNvSpPr>
            <p:nvPr/>
          </p:nvSpPr>
          <p:spPr bwMode="auto">
            <a:xfrm>
              <a:off x="2572" y="1327"/>
              <a:ext cx="86" cy="312"/>
            </a:xfrm>
            <a:custGeom>
              <a:avLst/>
              <a:gdLst/>
              <a:ahLst/>
              <a:cxnLst>
                <a:cxn ang="0">
                  <a:pos x="0" y="0"/>
                </a:cxn>
                <a:cxn ang="0">
                  <a:pos x="79" y="0"/>
                </a:cxn>
                <a:cxn ang="0">
                  <a:pos x="79" y="284"/>
                </a:cxn>
                <a:cxn ang="0">
                  <a:pos x="0" y="284"/>
                </a:cxn>
                <a:cxn ang="0">
                  <a:pos x="0" y="0"/>
                </a:cxn>
                <a:cxn ang="0">
                  <a:pos x="0" y="0"/>
                </a:cxn>
                <a:cxn ang="0">
                  <a:pos x="77" y="0"/>
                </a:cxn>
                <a:cxn ang="0">
                  <a:pos x="77" y="284"/>
                </a:cxn>
                <a:cxn ang="0">
                  <a:pos x="0" y="284"/>
                </a:cxn>
                <a:cxn ang="0">
                  <a:pos x="0" y="0"/>
                </a:cxn>
              </a:cxnLst>
              <a:rect l="0" t="0" r="r" b="b"/>
              <a:pathLst>
                <a:path w="79" h="284">
                  <a:moveTo>
                    <a:pt x="0" y="0"/>
                  </a:moveTo>
                  <a:lnTo>
                    <a:pt x="79" y="0"/>
                  </a:lnTo>
                  <a:lnTo>
                    <a:pt x="79" y="284"/>
                  </a:lnTo>
                  <a:lnTo>
                    <a:pt x="0" y="284"/>
                  </a:lnTo>
                  <a:lnTo>
                    <a:pt x="0" y="0"/>
                  </a:lnTo>
                  <a:close/>
                  <a:moveTo>
                    <a:pt x="0" y="0"/>
                  </a:moveTo>
                  <a:lnTo>
                    <a:pt x="77" y="0"/>
                  </a:lnTo>
                  <a:lnTo>
                    <a:pt x="77" y="284"/>
                  </a:lnTo>
                  <a:lnTo>
                    <a:pt x="0" y="284"/>
                  </a:lnTo>
                  <a:lnTo>
                    <a:pt x="0" y="0"/>
                  </a:lnTo>
                  <a:close/>
                </a:path>
              </a:pathLst>
            </a:custGeom>
            <a:solidFill>
              <a:srgbClr val="5555C7"/>
            </a:solidFill>
            <a:ln w="9525">
              <a:noFill/>
              <a:round/>
              <a:headEnd/>
              <a:tailEnd/>
            </a:ln>
            <a:effectLst/>
          </p:spPr>
          <p:txBody>
            <a:bodyPr wrap="none" anchor="ctr"/>
            <a:lstStyle/>
            <a:p>
              <a:endParaRPr lang="en-IN"/>
            </a:p>
          </p:txBody>
        </p:sp>
        <p:sp>
          <p:nvSpPr>
            <p:cNvPr id="6599" name="Freeform 2503"/>
            <p:cNvSpPr>
              <a:spLocks noChangeArrowheads="1"/>
            </p:cNvSpPr>
            <p:nvPr/>
          </p:nvSpPr>
          <p:spPr bwMode="auto">
            <a:xfrm>
              <a:off x="2572" y="1327"/>
              <a:ext cx="84" cy="312"/>
            </a:xfrm>
            <a:custGeom>
              <a:avLst/>
              <a:gdLst/>
              <a:ahLst/>
              <a:cxnLst>
                <a:cxn ang="0">
                  <a:pos x="0" y="0"/>
                </a:cxn>
                <a:cxn ang="0">
                  <a:pos x="77" y="0"/>
                </a:cxn>
                <a:cxn ang="0">
                  <a:pos x="77" y="284"/>
                </a:cxn>
                <a:cxn ang="0">
                  <a:pos x="0" y="284"/>
                </a:cxn>
                <a:cxn ang="0">
                  <a:pos x="0" y="0"/>
                </a:cxn>
                <a:cxn ang="0">
                  <a:pos x="0" y="0"/>
                </a:cxn>
                <a:cxn ang="0">
                  <a:pos x="75" y="0"/>
                </a:cxn>
                <a:cxn ang="0">
                  <a:pos x="75" y="284"/>
                </a:cxn>
                <a:cxn ang="0">
                  <a:pos x="0" y="284"/>
                </a:cxn>
                <a:cxn ang="0">
                  <a:pos x="0" y="0"/>
                </a:cxn>
              </a:cxnLst>
              <a:rect l="0" t="0" r="r" b="b"/>
              <a:pathLst>
                <a:path w="77" h="284">
                  <a:moveTo>
                    <a:pt x="0" y="0"/>
                  </a:moveTo>
                  <a:lnTo>
                    <a:pt x="77" y="0"/>
                  </a:lnTo>
                  <a:lnTo>
                    <a:pt x="77" y="284"/>
                  </a:lnTo>
                  <a:lnTo>
                    <a:pt x="0" y="284"/>
                  </a:lnTo>
                  <a:lnTo>
                    <a:pt x="0" y="0"/>
                  </a:lnTo>
                  <a:close/>
                  <a:moveTo>
                    <a:pt x="0" y="0"/>
                  </a:moveTo>
                  <a:lnTo>
                    <a:pt x="75" y="0"/>
                  </a:lnTo>
                  <a:lnTo>
                    <a:pt x="75" y="284"/>
                  </a:lnTo>
                  <a:lnTo>
                    <a:pt x="0" y="284"/>
                  </a:lnTo>
                  <a:lnTo>
                    <a:pt x="0" y="0"/>
                  </a:lnTo>
                  <a:close/>
                </a:path>
              </a:pathLst>
            </a:custGeom>
            <a:solidFill>
              <a:srgbClr val="5353C8"/>
            </a:solidFill>
            <a:ln w="9525">
              <a:noFill/>
              <a:round/>
              <a:headEnd/>
              <a:tailEnd/>
            </a:ln>
            <a:effectLst/>
          </p:spPr>
          <p:txBody>
            <a:bodyPr wrap="none" anchor="ctr"/>
            <a:lstStyle/>
            <a:p>
              <a:endParaRPr lang="en-IN"/>
            </a:p>
          </p:txBody>
        </p:sp>
        <p:sp>
          <p:nvSpPr>
            <p:cNvPr id="6600" name="Freeform 2504"/>
            <p:cNvSpPr>
              <a:spLocks noChangeArrowheads="1"/>
            </p:cNvSpPr>
            <p:nvPr/>
          </p:nvSpPr>
          <p:spPr bwMode="auto">
            <a:xfrm>
              <a:off x="2572" y="1327"/>
              <a:ext cx="82" cy="312"/>
            </a:xfrm>
            <a:custGeom>
              <a:avLst/>
              <a:gdLst/>
              <a:ahLst/>
              <a:cxnLst>
                <a:cxn ang="0">
                  <a:pos x="0" y="0"/>
                </a:cxn>
                <a:cxn ang="0">
                  <a:pos x="75" y="0"/>
                </a:cxn>
                <a:cxn ang="0">
                  <a:pos x="75" y="284"/>
                </a:cxn>
                <a:cxn ang="0">
                  <a:pos x="0" y="284"/>
                </a:cxn>
                <a:cxn ang="0">
                  <a:pos x="0" y="0"/>
                </a:cxn>
                <a:cxn ang="0">
                  <a:pos x="0" y="0"/>
                </a:cxn>
                <a:cxn ang="0">
                  <a:pos x="73" y="0"/>
                </a:cxn>
                <a:cxn ang="0">
                  <a:pos x="73" y="284"/>
                </a:cxn>
                <a:cxn ang="0">
                  <a:pos x="0" y="284"/>
                </a:cxn>
                <a:cxn ang="0">
                  <a:pos x="0" y="0"/>
                </a:cxn>
              </a:cxnLst>
              <a:rect l="0" t="0" r="r" b="b"/>
              <a:pathLst>
                <a:path w="75" h="284">
                  <a:moveTo>
                    <a:pt x="0" y="0"/>
                  </a:moveTo>
                  <a:lnTo>
                    <a:pt x="75" y="0"/>
                  </a:lnTo>
                  <a:lnTo>
                    <a:pt x="75" y="284"/>
                  </a:lnTo>
                  <a:lnTo>
                    <a:pt x="0" y="284"/>
                  </a:lnTo>
                  <a:lnTo>
                    <a:pt x="0" y="0"/>
                  </a:lnTo>
                  <a:close/>
                  <a:moveTo>
                    <a:pt x="0" y="0"/>
                  </a:moveTo>
                  <a:lnTo>
                    <a:pt x="73" y="0"/>
                  </a:lnTo>
                  <a:lnTo>
                    <a:pt x="73" y="284"/>
                  </a:lnTo>
                  <a:lnTo>
                    <a:pt x="0" y="284"/>
                  </a:lnTo>
                  <a:lnTo>
                    <a:pt x="0" y="0"/>
                  </a:lnTo>
                  <a:close/>
                </a:path>
              </a:pathLst>
            </a:custGeom>
            <a:solidFill>
              <a:srgbClr val="5151C9"/>
            </a:solidFill>
            <a:ln w="9525">
              <a:noFill/>
              <a:round/>
              <a:headEnd/>
              <a:tailEnd/>
            </a:ln>
            <a:effectLst/>
          </p:spPr>
          <p:txBody>
            <a:bodyPr wrap="none" anchor="ctr"/>
            <a:lstStyle/>
            <a:p>
              <a:endParaRPr lang="en-IN"/>
            </a:p>
          </p:txBody>
        </p:sp>
        <p:sp>
          <p:nvSpPr>
            <p:cNvPr id="6601" name="Freeform 2505"/>
            <p:cNvSpPr>
              <a:spLocks noChangeArrowheads="1"/>
            </p:cNvSpPr>
            <p:nvPr/>
          </p:nvSpPr>
          <p:spPr bwMode="auto">
            <a:xfrm>
              <a:off x="2572" y="1327"/>
              <a:ext cx="80" cy="312"/>
            </a:xfrm>
            <a:custGeom>
              <a:avLst/>
              <a:gdLst/>
              <a:ahLst/>
              <a:cxnLst>
                <a:cxn ang="0">
                  <a:pos x="0" y="0"/>
                </a:cxn>
                <a:cxn ang="0">
                  <a:pos x="73" y="0"/>
                </a:cxn>
                <a:cxn ang="0">
                  <a:pos x="73" y="284"/>
                </a:cxn>
                <a:cxn ang="0">
                  <a:pos x="0" y="284"/>
                </a:cxn>
                <a:cxn ang="0">
                  <a:pos x="0" y="0"/>
                </a:cxn>
                <a:cxn ang="0">
                  <a:pos x="0" y="0"/>
                </a:cxn>
                <a:cxn ang="0">
                  <a:pos x="71" y="0"/>
                </a:cxn>
                <a:cxn ang="0">
                  <a:pos x="71" y="284"/>
                </a:cxn>
                <a:cxn ang="0">
                  <a:pos x="0" y="284"/>
                </a:cxn>
                <a:cxn ang="0">
                  <a:pos x="0" y="0"/>
                </a:cxn>
              </a:cxnLst>
              <a:rect l="0" t="0" r="r" b="b"/>
              <a:pathLst>
                <a:path w="73" h="284">
                  <a:moveTo>
                    <a:pt x="0" y="0"/>
                  </a:moveTo>
                  <a:lnTo>
                    <a:pt x="73" y="0"/>
                  </a:lnTo>
                  <a:lnTo>
                    <a:pt x="73" y="284"/>
                  </a:lnTo>
                  <a:lnTo>
                    <a:pt x="0" y="284"/>
                  </a:lnTo>
                  <a:lnTo>
                    <a:pt x="0" y="0"/>
                  </a:lnTo>
                  <a:close/>
                  <a:moveTo>
                    <a:pt x="0" y="0"/>
                  </a:moveTo>
                  <a:lnTo>
                    <a:pt x="71" y="0"/>
                  </a:lnTo>
                  <a:lnTo>
                    <a:pt x="71" y="284"/>
                  </a:lnTo>
                  <a:lnTo>
                    <a:pt x="0" y="284"/>
                  </a:lnTo>
                  <a:lnTo>
                    <a:pt x="0" y="0"/>
                  </a:lnTo>
                  <a:close/>
                </a:path>
              </a:pathLst>
            </a:custGeom>
            <a:solidFill>
              <a:srgbClr val="4F4FCB"/>
            </a:solidFill>
            <a:ln w="9525">
              <a:noFill/>
              <a:round/>
              <a:headEnd/>
              <a:tailEnd/>
            </a:ln>
            <a:effectLst/>
          </p:spPr>
          <p:txBody>
            <a:bodyPr wrap="none" anchor="ctr"/>
            <a:lstStyle/>
            <a:p>
              <a:endParaRPr lang="en-IN"/>
            </a:p>
          </p:txBody>
        </p:sp>
        <p:sp>
          <p:nvSpPr>
            <p:cNvPr id="6602" name="Freeform 2506"/>
            <p:cNvSpPr>
              <a:spLocks noChangeArrowheads="1"/>
            </p:cNvSpPr>
            <p:nvPr/>
          </p:nvSpPr>
          <p:spPr bwMode="auto">
            <a:xfrm>
              <a:off x="2572" y="1327"/>
              <a:ext cx="77" cy="312"/>
            </a:xfrm>
            <a:custGeom>
              <a:avLst/>
              <a:gdLst/>
              <a:ahLst/>
              <a:cxnLst>
                <a:cxn ang="0">
                  <a:pos x="0" y="0"/>
                </a:cxn>
                <a:cxn ang="0">
                  <a:pos x="71" y="0"/>
                </a:cxn>
                <a:cxn ang="0">
                  <a:pos x="71" y="284"/>
                </a:cxn>
                <a:cxn ang="0">
                  <a:pos x="0" y="284"/>
                </a:cxn>
                <a:cxn ang="0">
                  <a:pos x="0" y="0"/>
                </a:cxn>
                <a:cxn ang="0">
                  <a:pos x="0" y="0"/>
                </a:cxn>
                <a:cxn ang="0">
                  <a:pos x="69" y="0"/>
                </a:cxn>
                <a:cxn ang="0">
                  <a:pos x="69" y="284"/>
                </a:cxn>
                <a:cxn ang="0">
                  <a:pos x="0" y="284"/>
                </a:cxn>
                <a:cxn ang="0">
                  <a:pos x="0" y="0"/>
                </a:cxn>
              </a:cxnLst>
              <a:rect l="0" t="0" r="r" b="b"/>
              <a:pathLst>
                <a:path w="71" h="284">
                  <a:moveTo>
                    <a:pt x="0" y="0"/>
                  </a:moveTo>
                  <a:lnTo>
                    <a:pt x="71" y="0"/>
                  </a:lnTo>
                  <a:lnTo>
                    <a:pt x="71" y="284"/>
                  </a:lnTo>
                  <a:lnTo>
                    <a:pt x="0" y="284"/>
                  </a:lnTo>
                  <a:lnTo>
                    <a:pt x="0" y="0"/>
                  </a:lnTo>
                  <a:close/>
                  <a:moveTo>
                    <a:pt x="0" y="0"/>
                  </a:moveTo>
                  <a:lnTo>
                    <a:pt x="69" y="0"/>
                  </a:lnTo>
                  <a:lnTo>
                    <a:pt x="69" y="284"/>
                  </a:lnTo>
                  <a:lnTo>
                    <a:pt x="0" y="284"/>
                  </a:lnTo>
                  <a:lnTo>
                    <a:pt x="0" y="0"/>
                  </a:lnTo>
                  <a:close/>
                </a:path>
              </a:pathLst>
            </a:custGeom>
            <a:solidFill>
              <a:srgbClr val="4D4DCC"/>
            </a:solidFill>
            <a:ln w="9525">
              <a:noFill/>
              <a:round/>
              <a:headEnd/>
              <a:tailEnd/>
            </a:ln>
            <a:effectLst/>
          </p:spPr>
          <p:txBody>
            <a:bodyPr wrap="none" anchor="ctr"/>
            <a:lstStyle/>
            <a:p>
              <a:endParaRPr lang="en-IN"/>
            </a:p>
          </p:txBody>
        </p:sp>
        <p:sp>
          <p:nvSpPr>
            <p:cNvPr id="6603" name="Freeform 2507"/>
            <p:cNvSpPr>
              <a:spLocks noChangeArrowheads="1"/>
            </p:cNvSpPr>
            <p:nvPr/>
          </p:nvSpPr>
          <p:spPr bwMode="auto">
            <a:xfrm>
              <a:off x="2572" y="1327"/>
              <a:ext cx="75" cy="312"/>
            </a:xfrm>
            <a:custGeom>
              <a:avLst/>
              <a:gdLst/>
              <a:ahLst/>
              <a:cxnLst>
                <a:cxn ang="0">
                  <a:pos x="0" y="0"/>
                </a:cxn>
                <a:cxn ang="0">
                  <a:pos x="69" y="0"/>
                </a:cxn>
                <a:cxn ang="0">
                  <a:pos x="69" y="284"/>
                </a:cxn>
                <a:cxn ang="0">
                  <a:pos x="0" y="284"/>
                </a:cxn>
                <a:cxn ang="0">
                  <a:pos x="0" y="0"/>
                </a:cxn>
                <a:cxn ang="0">
                  <a:pos x="0" y="0"/>
                </a:cxn>
                <a:cxn ang="0">
                  <a:pos x="68" y="0"/>
                </a:cxn>
                <a:cxn ang="0">
                  <a:pos x="68" y="284"/>
                </a:cxn>
                <a:cxn ang="0">
                  <a:pos x="0" y="284"/>
                </a:cxn>
                <a:cxn ang="0">
                  <a:pos x="0" y="0"/>
                </a:cxn>
              </a:cxnLst>
              <a:rect l="0" t="0" r="r" b="b"/>
              <a:pathLst>
                <a:path w="69" h="284">
                  <a:moveTo>
                    <a:pt x="0" y="0"/>
                  </a:moveTo>
                  <a:lnTo>
                    <a:pt x="69" y="0"/>
                  </a:lnTo>
                  <a:lnTo>
                    <a:pt x="69" y="284"/>
                  </a:lnTo>
                  <a:lnTo>
                    <a:pt x="0" y="284"/>
                  </a:lnTo>
                  <a:lnTo>
                    <a:pt x="0" y="0"/>
                  </a:lnTo>
                  <a:close/>
                  <a:moveTo>
                    <a:pt x="0" y="0"/>
                  </a:moveTo>
                  <a:lnTo>
                    <a:pt x="68" y="0"/>
                  </a:lnTo>
                  <a:lnTo>
                    <a:pt x="68" y="284"/>
                  </a:lnTo>
                  <a:lnTo>
                    <a:pt x="0" y="284"/>
                  </a:lnTo>
                  <a:lnTo>
                    <a:pt x="0" y="0"/>
                  </a:lnTo>
                  <a:close/>
                </a:path>
              </a:pathLst>
            </a:custGeom>
            <a:solidFill>
              <a:srgbClr val="4A4ACD"/>
            </a:solidFill>
            <a:ln w="9525">
              <a:noFill/>
              <a:round/>
              <a:headEnd/>
              <a:tailEnd/>
            </a:ln>
            <a:effectLst/>
          </p:spPr>
          <p:txBody>
            <a:bodyPr wrap="none" anchor="ctr"/>
            <a:lstStyle/>
            <a:p>
              <a:endParaRPr lang="en-IN"/>
            </a:p>
          </p:txBody>
        </p:sp>
        <p:sp>
          <p:nvSpPr>
            <p:cNvPr id="6604" name="Freeform 2508"/>
            <p:cNvSpPr>
              <a:spLocks noChangeArrowheads="1"/>
            </p:cNvSpPr>
            <p:nvPr/>
          </p:nvSpPr>
          <p:spPr bwMode="auto">
            <a:xfrm>
              <a:off x="2572" y="1327"/>
              <a:ext cx="74" cy="312"/>
            </a:xfrm>
            <a:custGeom>
              <a:avLst/>
              <a:gdLst/>
              <a:ahLst/>
              <a:cxnLst>
                <a:cxn ang="0">
                  <a:pos x="0" y="0"/>
                </a:cxn>
                <a:cxn ang="0">
                  <a:pos x="68" y="0"/>
                </a:cxn>
                <a:cxn ang="0">
                  <a:pos x="68" y="284"/>
                </a:cxn>
                <a:cxn ang="0">
                  <a:pos x="0" y="284"/>
                </a:cxn>
                <a:cxn ang="0">
                  <a:pos x="0" y="0"/>
                </a:cxn>
                <a:cxn ang="0">
                  <a:pos x="0" y="0"/>
                </a:cxn>
                <a:cxn ang="0">
                  <a:pos x="66" y="0"/>
                </a:cxn>
                <a:cxn ang="0">
                  <a:pos x="66" y="284"/>
                </a:cxn>
                <a:cxn ang="0">
                  <a:pos x="0" y="284"/>
                </a:cxn>
                <a:cxn ang="0">
                  <a:pos x="0" y="0"/>
                </a:cxn>
              </a:cxnLst>
              <a:rect l="0" t="0" r="r" b="b"/>
              <a:pathLst>
                <a:path w="68" h="284">
                  <a:moveTo>
                    <a:pt x="0" y="0"/>
                  </a:moveTo>
                  <a:lnTo>
                    <a:pt x="68" y="0"/>
                  </a:lnTo>
                  <a:lnTo>
                    <a:pt x="68" y="284"/>
                  </a:lnTo>
                  <a:lnTo>
                    <a:pt x="0" y="284"/>
                  </a:lnTo>
                  <a:lnTo>
                    <a:pt x="0" y="0"/>
                  </a:lnTo>
                  <a:close/>
                  <a:moveTo>
                    <a:pt x="0" y="0"/>
                  </a:moveTo>
                  <a:lnTo>
                    <a:pt x="66" y="0"/>
                  </a:lnTo>
                  <a:lnTo>
                    <a:pt x="66" y="284"/>
                  </a:lnTo>
                  <a:lnTo>
                    <a:pt x="0" y="284"/>
                  </a:lnTo>
                  <a:lnTo>
                    <a:pt x="0" y="0"/>
                  </a:lnTo>
                  <a:close/>
                </a:path>
              </a:pathLst>
            </a:custGeom>
            <a:solidFill>
              <a:srgbClr val="4848CF"/>
            </a:solidFill>
            <a:ln w="9525">
              <a:noFill/>
              <a:round/>
              <a:headEnd/>
              <a:tailEnd/>
            </a:ln>
            <a:effectLst/>
          </p:spPr>
          <p:txBody>
            <a:bodyPr wrap="none" anchor="ctr"/>
            <a:lstStyle/>
            <a:p>
              <a:endParaRPr lang="en-IN"/>
            </a:p>
          </p:txBody>
        </p:sp>
        <p:sp>
          <p:nvSpPr>
            <p:cNvPr id="6605" name="Freeform 2509"/>
            <p:cNvSpPr>
              <a:spLocks noChangeArrowheads="1"/>
            </p:cNvSpPr>
            <p:nvPr/>
          </p:nvSpPr>
          <p:spPr bwMode="auto">
            <a:xfrm>
              <a:off x="2572" y="1327"/>
              <a:ext cx="72" cy="312"/>
            </a:xfrm>
            <a:custGeom>
              <a:avLst/>
              <a:gdLst/>
              <a:ahLst/>
              <a:cxnLst>
                <a:cxn ang="0">
                  <a:pos x="0" y="0"/>
                </a:cxn>
                <a:cxn ang="0">
                  <a:pos x="66" y="0"/>
                </a:cxn>
                <a:cxn ang="0">
                  <a:pos x="66" y="284"/>
                </a:cxn>
                <a:cxn ang="0">
                  <a:pos x="0" y="284"/>
                </a:cxn>
                <a:cxn ang="0">
                  <a:pos x="0" y="0"/>
                </a:cxn>
                <a:cxn ang="0">
                  <a:pos x="0" y="0"/>
                </a:cxn>
                <a:cxn ang="0">
                  <a:pos x="64" y="0"/>
                </a:cxn>
                <a:cxn ang="0">
                  <a:pos x="64" y="284"/>
                </a:cxn>
                <a:cxn ang="0">
                  <a:pos x="0" y="284"/>
                </a:cxn>
                <a:cxn ang="0">
                  <a:pos x="0" y="0"/>
                </a:cxn>
              </a:cxnLst>
              <a:rect l="0" t="0" r="r" b="b"/>
              <a:pathLst>
                <a:path w="66" h="284">
                  <a:moveTo>
                    <a:pt x="0" y="0"/>
                  </a:moveTo>
                  <a:lnTo>
                    <a:pt x="66" y="0"/>
                  </a:lnTo>
                  <a:lnTo>
                    <a:pt x="66" y="284"/>
                  </a:lnTo>
                  <a:lnTo>
                    <a:pt x="0" y="284"/>
                  </a:lnTo>
                  <a:lnTo>
                    <a:pt x="0" y="0"/>
                  </a:lnTo>
                  <a:close/>
                  <a:moveTo>
                    <a:pt x="0" y="0"/>
                  </a:moveTo>
                  <a:lnTo>
                    <a:pt x="64" y="0"/>
                  </a:lnTo>
                  <a:lnTo>
                    <a:pt x="64" y="284"/>
                  </a:lnTo>
                  <a:lnTo>
                    <a:pt x="0" y="284"/>
                  </a:lnTo>
                  <a:lnTo>
                    <a:pt x="0" y="0"/>
                  </a:lnTo>
                  <a:close/>
                </a:path>
              </a:pathLst>
            </a:custGeom>
            <a:solidFill>
              <a:srgbClr val="4646D0"/>
            </a:solidFill>
            <a:ln w="9525">
              <a:noFill/>
              <a:round/>
              <a:headEnd/>
              <a:tailEnd/>
            </a:ln>
            <a:effectLst/>
          </p:spPr>
          <p:txBody>
            <a:bodyPr wrap="none" anchor="ctr"/>
            <a:lstStyle/>
            <a:p>
              <a:endParaRPr lang="en-IN"/>
            </a:p>
          </p:txBody>
        </p:sp>
        <p:sp>
          <p:nvSpPr>
            <p:cNvPr id="6606" name="Freeform 2510"/>
            <p:cNvSpPr>
              <a:spLocks noChangeArrowheads="1"/>
            </p:cNvSpPr>
            <p:nvPr/>
          </p:nvSpPr>
          <p:spPr bwMode="auto">
            <a:xfrm>
              <a:off x="2572" y="1327"/>
              <a:ext cx="70" cy="312"/>
            </a:xfrm>
            <a:custGeom>
              <a:avLst/>
              <a:gdLst/>
              <a:ahLst/>
              <a:cxnLst>
                <a:cxn ang="0">
                  <a:pos x="0" y="0"/>
                </a:cxn>
                <a:cxn ang="0">
                  <a:pos x="64" y="0"/>
                </a:cxn>
                <a:cxn ang="0">
                  <a:pos x="64" y="284"/>
                </a:cxn>
                <a:cxn ang="0">
                  <a:pos x="0" y="284"/>
                </a:cxn>
                <a:cxn ang="0">
                  <a:pos x="0" y="0"/>
                </a:cxn>
                <a:cxn ang="0">
                  <a:pos x="0" y="0"/>
                </a:cxn>
                <a:cxn ang="0">
                  <a:pos x="62" y="0"/>
                </a:cxn>
                <a:cxn ang="0">
                  <a:pos x="62" y="284"/>
                </a:cxn>
                <a:cxn ang="0">
                  <a:pos x="0" y="284"/>
                </a:cxn>
                <a:cxn ang="0">
                  <a:pos x="0" y="0"/>
                </a:cxn>
              </a:cxnLst>
              <a:rect l="0" t="0" r="r" b="b"/>
              <a:pathLst>
                <a:path w="64" h="284">
                  <a:moveTo>
                    <a:pt x="0" y="0"/>
                  </a:moveTo>
                  <a:lnTo>
                    <a:pt x="64" y="0"/>
                  </a:lnTo>
                  <a:lnTo>
                    <a:pt x="64" y="284"/>
                  </a:lnTo>
                  <a:lnTo>
                    <a:pt x="0" y="284"/>
                  </a:lnTo>
                  <a:lnTo>
                    <a:pt x="0" y="0"/>
                  </a:lnTo>
                  <a:close/>
                  <a:moveTo>
                    <a:pt x="0" y="0"/>
                  </a:moveTo>
                  <a:lnTo>
                    <a:pt x="62" y="0"/>
                  </a:lnTo>
                  <a:lnTo>
                    <a:pt x="62" y="284"/>
                  </a:lnTo>
                  <a:lnTo>
                    <a:pt x="0" y="284"/>
                  </a:lnTo>
                  <a:lnTo>
                    <a:pt x="0" y="0"/>
                  </a:lnTo>
                  <a:close/>
                </a:path>
              </a:pathLst>
            </a:custGeom>
            <a:solidFill>
              <a:srgbClr val="4444D1"/>
            </a:solidFill>
            <a:ln w="9525">
              <a:noFill/>
              <a:round/>
              <a:headEnd/>
              <a:tailEnd/>
            </a:ln>
            <a:effectLst/>
          </p:spPr>
          <p:txBody>
            <a:bodyPr wrap="none" anchor="ctr"/>
            <a:lstStyle/>
            <a:p>
              <a:endParaRPr lang="en-IN"/>
            </a:p>
          </p:txBody>
        </p:sp>
        <p:sp>
          <p:nvSpPr>
            <p:cNvPr id="6607" name="Freeform 2511"/>
            <p:cNvSpPr>
              <a:spLocks noChangeArrowheads="1"/>
            </p:cNvSpPr>
            <p:nvPr/>
          </p:nvSpPr>
          <p:spPr bwMode="auto">
            <a:xfrm>
              <a:off x="2572" y="1327"/>
              <a:ext cx="67" cy="312"/>
            </a:xfrm>
            <a:custGeom>
              <a:avLst/>
              <a:gdLst/>
              <a:ahLst/>
              <a:cxnLst>
                <a:cxn ang="0">
                  <a:pos x="0" y="0"/>
                </a:cxn>
                <a:cxn ang="0">
                  <a:pos x="62" y="0"/>
                </a:cxn>
                <a:cxn ang="0">
                  <a:pos x="62" y="284"/>
                </a:cxn>
                <a:cxn ang="0">
                  <a:pos x="0" y="284"/>
                </a:cxn>
                <a:cxn ang="0">
                  <a:pos x="0" y="0"/>
                </a:cxn>
                <a:cxn ang="0">
                  <a:pos x="0" y="0"/>
                </a:cxn>
                <a:cxn ang="0">
                  <a:pos x="60" y="0"/>
                </a:cxn>
                <a:cxn ang="0">
                  <a:pos x="60" y="284"/>
                </a:cxn>
                <a:cxn ang="0">
                  <a:pos x="0" y="284"/>
                </a:cxn>
                <a:cxn ang="0">
                  <a:pos x="0" y="0"/>
                </a:cxn>
              </a:cxnLst>
              <a:rect l="0" t="0" r="r" b="b"/>
              <a:pathLst>
                <a:path w="62" h="284">
                  <a:moveTo>
                    <a:pt x="0" y="0"/>
                  </a:moveTo>
                  <a:lnTo>
                    <a:pt x="62" y="0"/>
                  </a:lnTo>
                  <a:lnTo>
                    <a:pt x="62" y="284"/>
                  </a:lnTo>
                  <a:lnTo>
                    <a:pt x="0" y="284"/>
                  </a:lnTo>
                  <a:lnTo>
                    <a:pt x="0" y="0"/>
                  </a:lnTo>
                  <a:close/>
                  <a:moveTo>
                    <a:pt x="0" y="0"/>
                  </a:moveTo>
                  <a:lnTo>
                    <a:pt x="60" y="0"/>
                  </a:lnTo>
                  <a:lnTo>
                    <a:pt x="60" y="284"/>
                  </a:lnTo>
                  <a:lnTo>
                    <a:pt x="0" y="284"/>
                  </a:lnTo>
                  <a:lnTo>
                    <a:pt x="0" y="0"/>
                  </a:lnTo>
                  <a:close/>
                </a:path>
              </a:pathLst>
            </a:custGeom>
            <a:solidFill>
              <a:srgbClr val="4242D3"/>
            </a:solidFill>
            <a:ln w="9525">
              <a:noFill/>
              <a:round/>
              <a:headEnd/>
              <a:tailEnd/>
            </a:ln>
            <a:effectLst/>
          </p:spPr>
          <p:txBody>
            <a:bodyPr wrap="none" anchor="ctr"/>
            <a:lstStyle/>
            <a:p>
              <a:endParaRPr lang="en-IN"/>
            </a:p>
          </p:txBody>
        </p:sp>
        <p:sp>
          <p:nvSpPr>
            <p:cNvPr id="6608" name="Freeform 2512"/>
            <p:cNvSpPr>
              <a:spLocks noChangeArrowheads="1"/>
            </p:cNvSpPr>
            <p:nvPr/>
          </p:nvSpPr>
          <p:spPr bwMode="auto">
            <a:xfrm>
              <a:off x="2572" y="1327"/>
              <a:ext cx="65" cy="312"/>
            </a:xfrm>
            <a:custGeom>
              <a:avLst/>
              <a:gdLst/>
              <a:ahLst/>
              <a:cxnLst>
                <a:cxn ang="0">
                  <a:pos x="0" y="0"/>
                </a:cxn>
                <a:cxn ang="0">
                  <a:pos x="60" y="0"/>
                </a:cxn>
                <a:cxn ang="0">
                  <a:pos x="60" y="284"/>
                </a:cxn>
                <a:cxn ang="0">
                  <a:pos x="0" y="284"/>
                </a:cxn>
                <a:cxn ang="0">
                  <a:pos x="0" y="0"/>
                </a:cxn>
                <a:cxn ang="0">
                  <a:pos x="0" y="0"/>
                </a:cxn>
                <a:cxn ang="0">
                  <a:pos x="58" y="0"/>
                </a:cxn>
                <a:cxn ang="0">
                  <a:pos x="58" y="284"/>
                </a:cxn>
                <a:cxn ang="0">
                  <a:pos x="0" y="284"/>
                </a:cxn>
                <a:cxn ang="0">
                  <a:pos x="0" y="0"/>
                </a:cxn>
              </a:cxnLst>
              <a:rect l="0" t="0" r="r" b="b"/>
              <a:pathLst>
                <a:path w="60" h="284">
                  <a:moveTo>
                    <a:pt x="0" y="0"/>
                  </a:moveTo>
                  <a:lnTo>
                    <a:pt x="60" y="0"/>
                  </a:lnTo>
                  <a:lnTo>
                    <a:pt x="60" y="284"/>
                  </a:lnTo>
                  <a:lnTo>
                    <a:pt x="0" y="284"/>
                  </a:lnTo>
                  <a:lnTo>
                    <a:pt x="0" y="0"/>
                  </a:lnTo>
                  <a:close/>
                  <a:moveTo>
                    <a:pt x="0" y="0"/>
                  </a:moveTo>
                  <a:lnTo>
                    <a:pt x="58" y="0"/>
                  </a:lnTo>
                  <a:lnTo>
                    <a:pt x="58" y="284"/>
                  </a:lnTo>
                  <a:lnTo>
                    <a:pt x="0" y="284"/>
                  </a:lnTo>
                  <a:lnTo>
                    <a:pt x="0" y="0"/>
                  </a:lnTo>
                  <a:close/>
                </a:path>
              </a:pathLst>
            </a:custGeom>
            <a:solidFill>
              <a:srgbClr val="4040D4"/>
            </a:solidFill>
            <a:ln w="9525">
              <a:noFill/>
              <a:round/>
              <a:headEnd/>
              <a:tailEnd/>
            </a:ln>
            <a:effectLst/>
          </p:spPr>
          <p:txBody>
            <a:bodyPr wrap="none" anchor="ctr"/>
            <a:lstStyle/>
            <a:p>
              <a:endParaRPr lang="en-IN"/>
            </a:p>
          </p:txBody>
        </p:sp>
        <p:sp>
          <p:nvSpPr>
            <p:cNvPr id="6609" name="Freeform 2513"/>
            <p:cNvSpPr>
              <a:spLocks noChangeArrowheads="1"/>
            </p:cNvSpPr>
            <p:nvPr/>
          </p:nvSpPr>
          <p:spPr bwMode="auto">
            <a:xfrm>
              <a:off x="2572" y="1327"/>
              <a:ext cx="63" cy="312"/>
            </a:xfrm>
            <a:custGeom>
              <a:avLst/>
              <a:gdLst/>
              <a:ahLst/>
              <a:cxnLst>
                <a:cxn ang="0">
                  <a:pos x="0" y="0"/>
                </a:cxn>
                <a:cxn ang="0">
                  <a:pos x="58" y="0"/>
                </a:cxn>
                <a:cxn ang="0">
                  <a:pos x="58" y="284"/>
                </a:cxn>
                <a:cxn ang="0">
                  <a:pos x="0" y="284"/>
                </a:cxn>
                <a:cxn ang="0">
                  <a:pos x="0" y="0"/>
                </a:cxn>
                <a:cxn ang="0">
                  <a:pos x="0" y="0"/>
                </a:cxn>
                <a:cxn ang="0">
                  <a:pos x="56" y="0"/>
                </a:cxn>
                <a:cxn ang="0">
                  <a:pos x="56" y="284"/>
                </a:cxn>
                <a:cxn ang="0">
                  <a:pos x="0" y="284"/>
                </a:cxn>
                <a:cxn ang="0">
                  <a:pos x="0" y="0"/>
                </a:cxn>
              </a:cxnLst>
              <a:rect l="0" t="0" r="r" b="b"/>
              <a:pathLst>
                <a:path w="58" h="284">
                  <a:moveTo>
                    <a:pt x="0" y="0"/>
                  </a:moveTo>
                  <a:lnTo>
                    <a:pt x="58" y="0"/>
                  </a:lnTo>
                  <a:lnTo>
                    <a:pt x="58" y="284"/>
                  </a:lnTo>
                  <a:lnTo>
                    <a:pt x="0" y="284"/>
                  </a:lnTo>
                  <a:lnTo>
                    <a:pt x="0" y="0"/>
                  </a:lnTo>
                  <a:close/>
                  <a:moveTo>
                    <a:pt x="0" y="0"/>
                  </a:moveTo>
                  <a:lnTo>
                    <a:pt x="56" y="0"/>
                  </a:lnTo>
                  <a:lnTo>
                    <a:pt x="56" y="284"/>
                  </a:lnTo>
                  <a:lnTo>
                    <a:pt x="0" y="284"/>
                  </a:lnTo>
                  <a:lnTo>
                    <a:pt x="0" y="0"/>
                  </a:lnTo>
                  <a:close/>
                </a:path>
              </a:pathLst>
            </a:custGeom>
            <a:solidFill>
              <a:srgbClr val="3E3ED5"/>
            </a:solidFill>
            <a:ln w="9525">
              <a:noFill/>
              <a:round/>
              <a:headEnd/>
              <a:tailEnd/>
            </a:ln>
            <a:effectLst/>
          </p:spPr>
          <p:txBody>
            <a:bodyPr wrap="none" anchor="ctr"/>
            <a:lstStyle/>
            <a:p>
              <a:endParaRPr lang="en-IN"/>
            </a:p>
          </p:txBody>
        </p:sp>
        <p:sp>
          <p:nvSpPr>
            <p:cNvPr id="6610" name="Freeform 2514"/>
            <p:cNvSpPr>
              <a:spLocks noChangeArrowheads="1"/>
            </p:cNvSpPr>
            <p:nvPr/>
          </p:nvSpPr>
          <p:spPr bwMode="auto">
            <a:xfrm>
              <a:off x="2572" y="1327"/>
              <a:ext cx="61" cy="312"/>
            </a:xfrm>
            <a:custGeom>
              <a:avLst/>
              <a:gdLst/>
              <a:ahLst/>
              <a:cxnLst>
                <a:cxn ang="0">
                  <a:pos x="0" y="0"/>
                </a:cxn>
                <a:cxn ang="0">
                  <a:pos x="56" y="0"/>
                </a:cxn>
                <a:cxn ang="0">
                  <a:pos x="56" y="284"/>
                </a:cxn>
                <a:cxn ang="0">
                  <a:pos x="0" y="284"/>
                </a:cxn>
                <a:cxn ang="0">
                  <a:pos x="0" y="0"/>
                </a:cxn>
                <a:cxn ang="0">
                  <a:pos x="0" y="0"/>
                </a:cxn>
                <a:cxn ang="0">
                  <a:pos x="54" y="0"/>
                </a:cxn>
                <a:cxn ang="0">
                  <a:pos x="54" y="284"/>
                </a:cxn>
                <a:cxn ang="0">
                  <a:pos x="0" y="284"/>
                </a:cxn>
                <a:cxn ang="0">
                  <a:pos x="0" y="0"/>
                </a:cxn>
              </a:cxnLst>
              <a:rect l="0" t="0" r="r" b="b"/>
              <a:pathLst>
                <a:path w="56" h="284">
                  <a:moveTo>
                    <a:pt x="0" y="0"/>
                  </a:moveTo>
                  <a:lnTo>
                    <a:pt x="56" y="0"/>
                  </a:lnTo>
                  <a:lnTo>
                    <a:pt x="56" y="284"/>
                  </a:lnTo>
                  <a:lnTo>
                    <a:pt x="0" y="284"/>
                  </a:lnTo>
                  <a:lnTo>
                    <a:pt x="0" y="0"/>
                  </a:lnTo>
                  <a:close/>
                  <a:moveTo>
                    <a:pt x="0" y="0"/>
                  </a:moveTo>
                  <a:lnTo>
                    <a:pt x="54" y="0"/>
                  </a:lnTo>
                  <a:lnTo>
                    <a:pt x="54" y="284"/>
                  </a:lnTo>
                  <a:lnTo>
                    <a:pt x="0" y="284"/>
                  </a:lnTo>
                  <a:lnTo>
                    <a:pt x="0" y="0"/>
                  </a:lnTo>
                  <a:close/>
                </a:path>
              </a:pathLst>
            </a:custGeom>
            <a:solidFill>
              <a:srgbClr val="3C3CD7"/>
            </a:solidFill>
            <a:ln w="9525">
              <a:noFill/>
              <a:round/>
              <a:headEnd/>
              <a:tailEnd/>
            </a:ln>
            <a:effectLst/>
          </p:spPr>
          <p:txBody>
            <a:bodyPr wrap="none" anchor="ctr"/>
            <a:lstStyle/>
            <a:p>
              <a:endParaRPr lang="en-IN"/>
            </a:p>
          </p:txBody>
        </p:sp>
        <p:sp>
          <p:nvSpPr>
            <p:cNvPr id="6611" name="Freeform 2515"/>
            <p:cNvSpPr>
              <a:spLocks noChangeArrowheads="1"/>
            </p:cNvSpPr>
            <p:nvPr/>
          </p:nvSpPr>
          <p:spPr bwMode="auto">
            <a:xfrm>
              <a:off x="2572" y="1327"/>
              <a:ext cx="58" cy="312"/>
            </a:xfrm>
            <a:custGeom>
              <a:avLst/>
              <a:gdLst/>
              <a:ahLst/>
              <a:cxnLst>
                <a:cxn ang="0">
                  <a:pos x="0" y="0"/>
                </a:cxn>
                <a:cxn ang="0">
                  <a:pos x="54" y="0"/>
                </a:cxn>
                <a:cxn ang="0">
                  <a:pos x="54" y="284"/>
                </a:cxn>
                <a:cxn ang="0">
                  <a:pos x="0" y="284"/>
                </a:cxn>
                <a:cxn ang="0">
                  <a:pos x="0" y="0"/>
                </a:cxn>
                <a:cxn ang="0">
                  <a:pos x="0" y="0"/>
                </a:cxn>
                <a:cxn ang="0">
                  <a:pos x="52" y="0"/>
                </a:cxn>
                <a:cxn ang="0">
                  <a:pos x="52" y="284"/>
                </a:cxn>
                <a:cxn ang="0">
                  <a:pos x="0" y="284"/>
                </a:cxn>
                <a:cxn ang="0">
                  <a:pos x="0" y="0"/>
                </a:cxn>
              </a:cxnLst>
              <a:rect l="0" t="0" r="r" b="b"/>
              <a:pathLst>
                <a:path w="54" h="284">
                  <a:moveTo>
                    <a:pt x="0" y="0"/>
                  </a:moveTo>
                  <a:lnTo>
                    <a:pt x="54" y="0"/>
                  </a:lnTo>
                  <a:lnTo>
                    <a:pt x="54" y="284"/>
                  </a:lnTo>
                  <a:lnTo>
                    <a:pt x="0" y="284"/>
                  </a:lnTo>
                  <a:lnTo>
                    <a:pt x="0" y="0"/>
                  </a:lnTo>
                  <a:close/>
                  <a:moveTo>
                    <a:pt x="0" y="0"/>
                  </a:moveTo>
                  <a:lnTo>
                    <a:pt x="52" y="0"/>
                  </a:lnTo>
                  <a:lnTo>
                    <a:pt x="52" y="284"/>
                  </a:lnTo>
                  <a:lnTo>
                    <a:pt x="0" y="284"/>
                  </a:lnTo>
                  <a:lnTo>
                    <a:pt x="0" y="0"/>
                  </a:lnTo>
                  <a:close/>
                </a:path>
              </a:pathLst>
            </a:custGeom>
            <a:solidFill>
              <a:srgbClr val="3A3AD8"/>
            </a:solidFill>
            <a:ln w="9525">
              <a:noFill/>
              <a:round/>
              <a:headEnd/>
              <a:tailEnd/>
            </a:ln>
            <a:effectLst/>
          </p:spPr>
          <p:txBody>
            <a:bodyPr wrap="none" anchor="ctr"/>
            <a:lstStyle/>
            <a:p>
              <a:endParaRPr lang="en-IN"/>
            </a:p>
          </p:txBody>
        </p:sp>
        <p:sp>
          <p:nvSpPr>
            <p:cNvPr id="6612" name="Freeform 2516"/>
            <p:cNvSpPr>
              <a:spLocks noChangeArrowheads="1"/>
            </p:cNvSpPr>
            <p:nvPr/>
          </p:nvSpPr>
          <p:spPr bwMode="auto">
            <a:xfrm>
              <a:off x="2572" y="1327"/>
              <a:ext cx="56" cy="312"/>
            </a:xfrm>
            <a:custGeom>
              <a:avLst/>
              <a:gdLst/>
              <a:ahLst/>
              <a:cxnLst>
                <a:cxn ang="0">
                  <a:pos x="0" y="0"/>
                </a:cxn>
                <a:cxn ang="0">
                  <a:pos x="52" y="0"/>
                </a:cxn>
                <a:cxn ang="0">
                  <a:pos x="52" y="284"/>
                </a:cxn>
                <a:cxn ang="0">
                  <a:pos x="0" y="284"/>
                </a:cxn>
                <a:cxn ang="0">
                  <a:pos x="0" y="0"/>
                </a:cxn>
                <a:cxn ang="0">
                  <a:pos x="0" y="0"/>
                </a:cxn>
                <a:cxn ang="0">
                  <a:pos x="50" y="0"/>
                </a:cxn>
                <a:cxn ang="0">
                  <a:pos x="50" y="284"/>
                </a:cxn>
                <a:cxn ang="0">
                  <a:pos x="0" y="284"/>
                </a:cxn>
                <a:cxn ang="0">
                  <a:pos x="0" y="0"/>
                </a:cxn>
              </a:cxnLst>
              <a:rect l="0" t="0" r="r" b="b"/>
              <a:pathLst>
                <a:path w="52" h="284">
                  <a:moveTo>
                    <a:pt x="0" y="0"/>
                  </a:moveTo>
                  <a:lnTo>
                    <a:pt x="52" y="0"/>
                  </a:lnTo>
                  <a:lnTo>
                    <a:pt x="52" y="284"/>
                  </a:lnTo>
                  <a:lnTo>
                    <a:pt x="0" y="284"/>
                  </a:lnTo>
                  <a:lnTo>
                    <a:pt x="0" y="0"/>
                  </a:lnTo>
                  <a:close/>
                  <a:moveTo>
                    <a:pt x="0" y="0"/>
                  </a:moveTo>
                  <a:lnTo>
                    <a:pt x="50" y="0"/>
                  </a:lnTo>
                  <a:lnTo>
                    <a:pt x="50" y="284"/>
                  </a:lnTo>
                  <a:lnTo>
                    <a:pt x="0" y="284"/>
                  </a:lnTo>
                  <a:lnTo>
                    <a:pt x="0" y="0"/>
                  </a:lnTo>
                  <a:close/>
                </a:path>
              </a:pathLst>
            </a:custGeom>
            <a:solidFill>
              <a:srgbClr val="3838D9"/>
            </a:solidFill>
            <a:ln w="9525">
              <a:noFill/>
              <a:round/>
              <a:headEnd/>
              <a:tailEnd/>
            </a:ln>
            <a:effectLst/>
          </p:spPr>
          <p:txBody>
            <a:bodyPr wrap="none" anchor="ctr"/>
            <a:lstStyle/>
            <a:p>
              <a:endParaRPr lang="en-IN"/>
            </a:p>
          </p:txBody>
        </p:sp>
        <p:sp>
          <p:nvSpPr>
            <p:cNvPr id="6613" name="Freeform 2517"/>
            <p:cNvSpPr>
              <a:spLocks noChangeArrowheads="1"/>
            </p:cNvSpPr>
            <p:nvPr/>
          </p:nvSpPr>
          <p:spPr bwMode="auto">
            <a:xfrm>
              <a:off x="2572" y="1327"/>
              <a:ext cx="54" cy="312"/>
            </a:xfrm>
            <a:custGeom>
              <a:avLst/>
              <a:gdLst/>
              <a:ahLst/>
              <a:cxnLst>
                <a:cxn ang="0">
                  <a:pos x="0" y="0"/>
                </a:cxn>
                <a:cxn ang="0">
                  <a:pos x="50" y="0"/>
                </a:cxn>
                <a:cxn ang="0">
                  <a:pos x="50" y="284"/>
                </a:cxn>
                <a:cxn ang="0">
                  <a:pos x="0" y="284"/>
                </a:cxn>
                <a:cxn ang="0">
                  <a:pos x="0" y="0"/>
                </a:cxn>
                <a:cxn ang="0">
                  <a:pos x="0" y="0"/>
                </a:cxn>
                <a:cxn ang="0">
                  <a:pos x="48" y="0"/>
                </a:cxn>
                <a:cxn ang="0">
                  <a:pos x="48" y="284"/>
                </a:cxn>
                <a:cxn ang="0">
                  <a:pos x="0" y="284"/>
                </a:cxn>
                <a:cxn ang="0">
                  <a:pos x="0" y="0"/>
                </a:cxn>
              </a:cxnLst>
              <a:rect l="0" t="0" r="r" b="b"/>
              <a:pathLst>
                <a:path w="50" h="284">
                  <a:moveTo>
                    <a:pt x="0" y="0"/>
                  </a:moveTo>
                  <a:lnTo>
                    <a:pt x="50" y="0"/>
                  </a:lnTo>
                  <a:lnTo>
                    <a:pt x="50" y="284"/>
                  </a:lnTo>
                  <a:lnTo>
                    <a:pt x="0" y="284"/>
                  </a:lnTo>
                  <a:lnTo>
                    <a:pt x="0" y="0"/>
                  </a:lnTo>
                  <a:close/>
                  <a:moveTo>
                    <a:pt x="0" y="0"/>
                  </a:moveTo>
                  <a:lnTo>
                    <a:pt x="48" y="0"/>
                  </a:lnTo>
                  <a:lnTo>
                    <a:pt x="48" y="284"/>
                  </a:lnTo>
                  <a:lnTo>
                    <a:pt x="0" y="284"/>
                  </a:lnTo>
                  <a:lnTo>
                    <a:pt x="0" y="0"/>
                  </a:lnTo>
                  <a:close/>
                </a:path>
              </a:pathLst>
            </a:custGeom>
            <a:solidFill>
              <a:srgbClr val="3636DB"/>
            </a:solidFill>
            <a:ln w="9525">
              <a:noFill/>
              <a:round/>
              <a:headEnd/>
              <a:tailEnd/>
            </a:ln>
            <a:effectLst/>
          </p:spPr>
          <p:txBody>
            <a:bodyPr wrap="none" anchor="ctr"/>
            <a:lstStyle/>
            <a:p>
              <a:endParaRPr lang="en-IN"/>
            </a:p>
          </p:txBody>
        </p:sp>
        <p:sp>
          <p:nvSpPr>
            <p:cNvPr id="6614" name="Freeform 2518"/>
            <p:cNvSpPr>
              <a:spLocks noChangeArrowheads="1"/>
            </p:cNvSpPr>
            <p:nvPr/>
          </p:nvSpPr>
          <p:spPr bwMode="auto">
            <a:xfrm>
              <a:off x="2572" y="1327"/>
              <a:ext cx="52" cy="312"/>
            </a:xfrm>
            <a:custGeom>
              <a:avLst/>
              <a:gdLst/>
              <a:ahLst/>
              <a:cxnLst>
                <a:cxn ang="0">
                  <a:pos x="0" y="0"/>
                </a:cxn>
                <a:cxn ang="0">
                  <a:pos x="48" y="0"/>
                </a:cxn>
                <a:cxn ang="0">
                  <a:pos x="48" y="284"/>
                </a:cxn>
                <a:cxn ang="0">
                  <a:pos x="0" y="284"/>
                </a:cxn>
                <a:cxn ang="0">
                  <a:pos x="0" y="0"/>
                </a:cxn>
                <a:cxn ang="0">
                  <a:pos x="0" y="0"/>
                </a:cxn>
                <a:cxn ang="0">
                  <a:pos x="46" y="0"/>
                </a:cxn>
                <a:cxn ang="0">
                  <a:pos x="46" y="284"/>
                </a:cxn>
                <a:cxn ang="0">
                  <a:pos x="0" y="284"/>
                </a:cxn>
                <a:cxn ang="0">
                  <a:pos x="0" y="0"/>
                </a:cxn>
              </a:cxnLst>
              <a:rect l="0" t="0" r="r" b="b"/>
              <a:pathLst>
                <a:path w="48" h="284">
                  <a:moveTo>
                    <a:pt x="0" y="0"/>
                  </a:moveTo>
                  <a:lnTo>
                    <a:pt x="48" y="0"/>
                  </a:lnTo>
                  <a:lnTo>
                    <a:pt x="48" y="284"/>
                  </a:lnTo>
                  <a:lnTo>
                    <a:pt x="0" y="284"/>
                  </a:lnTo>
                  <a:lnTo>
                    <a:pt x="0" y="0"/>
                  </a:lnTo>
                  <a:close/>
                  <a:moveTo>
                    <a:pt x="0" y="0"/>
                  </a:moveTo>
                  <a:lnTo>
                    <a:pt x="46" y="0"/>
                  </a:lnTo>
                  <a:lnTo>
                    <a:pt x="46" y="284"/>
                  </a:lnTo>
                  <a:lnTo>
                    <a:pt x="0" y="284"/>
                  </a:lnTo>
                  <a:lnTo>
                    <a:pt x="0" y="0"/>
                  </a:lnTo>
                  <a:close/>
                </a:path>
              </a:pathLst>
            </a:custGeom>
            <a:solidFill>
              <a:srgbClr val="3434DC"/>
            </a:solidFill>
            <a:ln w="9525">
              <a:noFill/>
              <a:round/>
              <a:headEnd/>
              <a:tailEnd/>
            </a:ln>
            <a:effectLst/>
          </p:spPr>
          <p:txBody>
            <a:bodyPr wrap="none" anchor="ctr"/>
            <a:lstStyle/>
            <a:p>
              <a:endParaRPr lang="en-IN"/>
            </a:p>
          </p:txBody>
        </p:sp>
        <p:sp>
          <p:nvSpPr>
            <p:cNvPr id="6615" name="Freeform 2519"/>
            <p:cNvSpPr>
              <a:spLocks noChangeArrowheads="1"/>
            </p:cNvSpPr>
            <p:nvPr/>
          </p:nvSpPr>
          <p:spPr bwMode="auto">
            <a:xfrm>
              <a:off x="2572" y="1327"/>
              <a:ext cx="50" cy="312"/>
            </a:xfrm>
            <a:custGeom>
              <a:avLst/>
              <a:gdLst/>
              <a:ahLst/>
              <a:cxnLst>
                <a:cxn ang="0">
                  <a:pos x="0" y="0"/>
                </a:cxn>
                <a:cxn ang="0">
                  <a:pos x="46" y="0"/>
                </a:cxn>
                <a:cxn ang="0">
                  <a:pos x="46" y="284"/>
                </a:cxn>
                <a:cxn ang="0">
                  <a:pos x="0" y="284"/>
                </a:cxn>
                <a:cxn ang="0">
                  <a:pos x="0" y="0"/>
                </a:cxn>
                <a:cxn ang="0">
                  <a:pos x="0" y="0"/>
                </a:cxn>
                <a:cxn ang="0">
                  <a:pos x="45" y="0"/>
                </a:cxn>
                <a:cxn ang="0">
                  <a:pos x="45" y="284"/>
                </a:cxn>
                <a:cxn ang="0">
                  <a:pos x="0" y="284"/>
                </a:cxn>
                <a:cxn ang="0">
                  <a:pos x="0" y="0"/>
                </a:cxn>
              </a:cxnLst>
              <a:rect l="0" t="0" r="r" b="b"/>
              <a:pathLst>
                <a:path w="46" h="284">
                  <a:moveTo>
                    <a:pt x="0" y="0"/>
                  </a:moveTo>
                  <a:lnTo>
                    <a:pt x="46" y="0"/>
                  </a:lnTo>
                  <a:lnTo>
                    <a:pt x="46" y="284"/>
                  </a:lnTo>
                  <a:lnTo>
                    <a:pt x="0" y="284"/>
                  </a:lnTo>
                  <a:lnTo>
                    <a:pt x="0" y="0"/>
                  </a:lnTo>
                  <a:close/>
                  <a:moveTo>
                    <a:pt x="0" y="0"/>
                  </a:moveTo>
                  <a:lnTo>
                    <a:pt x="45" y="0"/>
                  </a:lnTo>
                  <a:lnTo>
                    <a:pt x="45" y="284"/>
                  </a:lnTo>
                  <a:lnTo>
                    <a:pt x="0" y="284"/>
                  </a:lnTo>
                  <a:lnTo>
                    <a:pt x="0" y="0"/>
                  </a:lnTo>
                  <a:close/>
                </a:path>
              </a:pathLst>
            </a:custGeom>
            <a:solidFill>
              <a:srgbClr val="3232DD"/>
            </a:solidFill>
            <a:ln w="9525">
              <a:noFill/>
              <a:round/>
              <a:headEnd/>
              <a:tailEnd/>
            </a:ln>
            <a:effectLst/>
          </p:spPr>
          <p:txBody>
            <a:bodyPr wrap="none" anchor="ctr"/>
            <a:lstStyle/>
            <a:p>
              <a:endParaRPr lang="en-IN"/>
            </a:p>
          </p:txBody>
        </p:sp>
        <p:sp>
          <p:nvSpPr>
            <p:cNvPr id="6616" name="Freeform 2520"/>
            <p:cNvSpPr>
              <a:spLocks noChangeArrowheads="1"/>
            </p:cNvSpPr>
            <p:nvPr/>
          </p:nvSpPr>
          <p:spPr bwMode="auto">
            <a:xfrm>
              <a:off x="2572" y="1327"/>
              <a:ext cx="48" cy="312"/>
            </a:xfrm>
            <a:custGeom>
              <a:avLst/>
              <a:gdLst/>
              <a:ahLst/>
              <a:cxnLst>
                <a:cxn ang="0">
                  <a:pos x="0" y="0"/>
                </a:cxn>
                <a:cxn ang="0">
                  <a:pos x="45" y="0"/>
                </a:cxn>
                <a:cxn ang="0">
                  <a:pos x="45" y="284"/>
                </a:cxn>
                <a:cxn ang="0">
                  <a:pos x="0" y="284"/>
                </a:cxn>
                <a:cxn ang="0">
                  <a:pos x="0" y="0"/>
                </a:cxn>
                <a:cxn ang="0">
                  <a:pos x="0" y="0"/>
                </a:cxn>
                <a:cxn ang="0">
                  <a:pos x="43" y="0"/>
                </a:cxn>
                <a:cxn ang="0">
                  <a:pos x="43" y="284"/>
                </a:cxn>
                <a:cxn ang="0">
                  <a:pos x="0" y="284"/>
                </a:cxn>
                <a:cxn ang="0">
                  <a:pos x="0" y="0"/>
                </a:cxn>
              </a:cxnLst>
              <a:rect l="0" t="0" r="r" b="b"/>
              <a:pathLst>
                <a:path w="45" h="284">
                  <a:moveTo>
                    <a:pt x="0" y="0"/>
                  </a:moveTo>
                  <a:lnTo>
                    <a:pt x="45" y="0"/>
                  </a:lnTo>
                  <a:lnTo>
                    <a:pt x="45" y="284"/>
                  </a:lnTo>
                  <a:lnTo>
                    <a:pt x="0" y="284"/>
                  </a:lnTo>
                  <a:lnTo>
                    <a:pt x="0" y="0"/>
                  </a:lnTo>
                  <a:close/>
                  <a:moveTo>
                    <a:pt x="0" y="0"/>
                  </a:moveTo>
                  <a:lnTo>
                    <a:pt x="43" y="0"/>
                  </a:lnTo>
                  <a:lnTo>
                    <a:pt x="43" y="284"/>
                  </a:lnTo>
                  <a:lnTo>
                    <a:pt x="0" y="284"/>
                  </a:lnTo>
                  <a:lnTo>
                    <a:pt x="0" y="0"/>
                  </a:lnTo>
                  <a:close/>
                </a:path>
              </a:pathLst>
            </a:custGeom>
            <a:solidFill>
              <a:srgbClr val="3030DF"/>
            </a:solidFill>
            <a:ln w="9525">
              <a:noFill/>
              <a:round/>
              <a:headEnd/>
              <a:tailEnd/>
            </a:ln>
            <a:effectLst/>
          </p:spPr>
          <p:txBody>
            <a:bodyPr wrap="none" anchor="ctr"/>
            <a:lstStyle/>
            <a:p>
              <a:endParaRPr lang="en-IN"/>
            </a:p>
          </p:txBody>
        </p:sp>
        <p:sp>
          <p:nvSpPr>
            <p:cNvPr id="6617" name="Freeform 2521"/>
            <p:cNvSpPr>
              <a:spLocks noChangeArrowheads="1"/>
            </p:cNvSpPr>
            <p:nvPr/>
          </p:nvSpPr>
          <p:spPr bwMode="auto">
            <a:xfrm>
              <a:off x="2572" y="1327"/>
              <a:ext cx="46" cy="312"/>
            </a:xfrm>
            <a:custGeom>
              <a:avLst/>
              <a:gdLst/>
              <a:ahLst/>
              <a:cxnLst>
                <a:cxn ang="0">
                  <a:pos x="0" y="0"/>
                </a:cxn>
                <a:cxn ang="0">
                  <a:pos x="43" y="0"/>
                </a:cxn>
                <a:cxn ang="0">
                  <a:pos x="43" y="284"/>
                </a:cxn>
                <a:cxn ang="0">
                  <a:pos x="0" y="284"/>
                </a:cxn>
                <a:cxn ang="0">
                  <a:pos x="0" y="0"/>
                </a:cxn>
                <a:cxn ang="0">
                  <a:pos x="0" y="0"/>
                </a:cxn>
                <a:cxn ang="0">
                  <a:pos x="41" y="0"/>
                </a:cxn>
                <a:cxn ang="0">
                  <a:pos x="41" y="284"/>
                </a:cxn>
                <a:cxn ang="0">
                  <a:pos x="0" y="284"/>
                </a:cxn>
                <a:cxn ang="0">
                  <a:pos x="0" y="0"/>
                </a:cxn>
              </a:cxnLst>
              <a:rect l="0" t="0" r="r" b="b"/>
              <a:pathLst>
                <a:path w="43" h="284">
                  <a:moveTo>
                    <a:pt x="0" y="0"/>
                  </a:moveTo>
                  <a:lnTo>
                    <a:pt x="43" y="0"/>
                  </a:lnTo>
                  <a:lnTo>
                    <a:pt x="43" y="284"/>
                  </a:lnTo>
                  <a:lnTo>
                    <a:pt x="0" y="284"/>
                  </a:lnTo>
                  <a:lnTo>
                    <a:pt x="0" y="0"/>
                  </a:lnTo>
                  <a:close/>
                  <a:moveTo>
                    <a:pt x="0" y="0"/>
                  </a:moveTo>
                  <a:lnTo>
                    <a:pt x="41" y="0"/>
                  </a:lnTo>
                  <a:lnTo>
                    <a:pt x="41" y="284"/>
                  </a:lnTo>
                  <a:lnTo>
                    <a:pt x="0" y="284"/>
                  </a:lnTo>
                  <a:lnTo>
                    <a:pt x="0" y="0"/>
                  </a:lnTo>
                  <a:close/>
                </a:path>
              </a:pathLst>
            </a:custGeom>
            <a:solidFill>
              <a:srgbClr val="2E2EE0"/>
            </a:solidFill>
            <a:ln w="9525">
              <a:noFill/>
              <a:round/>
              <a:headEnd/>
              <a:tailEnd/>
            </a:ln>
            <a:effectLst/>
          </p:spPr>
          <p:txBody>
            <a:bodyPr wrap="none" anchor="ctr"/>
            <a:lstStyle/>
            <a:p>
              <a:endParaRPr lang="en-IN"/>
            </a:p>
          </p:txBody>
        </p:sp>
        <p:sp>
          <p:nvSpPr>
            <p:cNvPr id="6618" name="Freeform 2522"/>
            <p:cNvSpPr>
              <a:spLocks noChangeArrowheads="1"/>
            </p:cNvSpPr>
            <p:nvPr/>
          </p:nvSpPr>
          <p:spPr bwMode="auto">
            <a:xfrm>
              <a:off x="2572" y="1327"/>
              <a:ext cx="44" cy="312"/>
            </a:xfrm>
            <a:custGeom>
              <a:avLst/>
              <a:gdLst/>
              <a:ahLst/>
              <a:cxnLst>
                <a:cxn ang="0">
                  <a:pos x="0" y="0"/>
                </a:cxn>
                <a:cxn ang="0">
                  <a:pos x="41" y="0"/>
                </a:cxn>
                <a:cxn ang="0">
                  <a:pos x="41" y="284"/>
                </a:cxn>
                <a:cxn ang="0">
                  <a:pos x="0" y="284"/>
                </a:cxn>
                <a:cxn ang="0">
                  <a:pos x="0" y="0"/>
                </a:cxn>
                <a:cxn ang="0">
                  <a:pos x="0" y="0"/>
                </a:cxn>
                <a:cxn ang="0">
                  <a:pos x="39" y="0"/>
                </a:cxn>
                <a:cxn ang="0">
                  <a:pos x="39" y="284"/>
                </a:cxn>
                <a:cxn ang="0">
                  <a:pos x="0" y="284"/>
                </a:cxn>
                <a:cxn ang="0">
                  <a:pos x="0" y="0"/>
                </a:cxn>
              </a:cxnLst>
              <a:rect l="0" t="0" r="r" b="b"/>
              <a:pathLst>
                <a:path w="41" h="284">
                  <a:moveTo>
                    <a:pt x="0" y="0"/>
                  </a:moveTo>
                  <a:lnTo>
                    <a:pt x="41" y="0"/>
                  </a:lnTo>
                  <a:lnTo>
                    <a:pt x="41" y="284"/>
                  </a:lnTo>
                  <a:lnTo>
                    <a:pt x="0" y="284"/>
                  </a:lnTo>
                  <a:lnTo>
                    <a:pt x="0" y="0"/>
                  </a:lnTo>
                  <a:close/>
                  <a:moveTo>
                    <a:pt x="0" y="0"/>
                  </a:moveTo>
                  <a:lnTo>
                    <a:pt x="39" y="0"/>
                  </a:lnTo>
                  <a:lnTo>
                    <a:pt x="39" y="284"/>
                  </a:lnTo>
                  <a:lnTo>
                    <a:pt x="0" y="284"/>
                  </a:lnTo>
                  <a:lnTo>
                    <a:pt x="0" y="0"/>
                  </a:lnTo>
                  <a:close/>
                </a:path>
              </a:pathLst>
            </a:custGeom>
            <a:solidFill>
              <a:srgbClr val="2C2CE1"/>
            </a:solidFill>
            <a:ln w="9525">
              <a:noFill/>
              <a:round/>
              <a:headEnd/>
              <a:tailEnd/>
            </a:ln>
            <a:effectLst/>
          </p:spPr>
          <p:txBody>
            <a:bodyPr wrap="none" anchor="ctr"/>
            <a:lstStyle/>
            <a:p>
              <a:endParaRPr lang="en-IN"/>
            </a:p>
          </p:txBody>
        </p:sp>
        <p:sp>
          <p:nvSpPr>
            <p:cNvPr id="6619" name="Freeform 2523"/>
            <p:cNvSpPr>
              <a:spLocks noChangeArrowheads="1"/>
            </p:cNvSpPr>
            <p:nvPr/>
          </p:nvSpPr>
          <p:spPr bwMode="auto">
            <a:xfrm>
              <a:off x="2572" y="1327"/>
              <a:ext cx="42" cy="312"/>
            </a:xfrm>
            <a:custGeom>
              <a:avLst/>
              <a:gdLst/>
              <a:ahLst/>
              <a:cxnLst>
                <a:cxn ang="0">
                  <a:pos x="0" y="0"/>
                </a:cxn>
                <a:cxn ang="0">
                  <a:pos x="39" y="0"/>
                </a:cxn>
                <a:cxn ang="0">
                  <a:pos x="39" y="284"/>
                </a:cxn>
                <a:cxn ang="0">
                  <a:pos x="0" y="284"/>
                </a:cxn>
                <a:cxn ang="0">
                  <a:pos x="0" y="0"/>
                </a:cxn>
                <a:cxn ang="0">
                  <a:pos x="0" y="0"/>
                </a:cxn>
                <a:cxn ang="0">
                  <a:pos x="37" y="0"/>
                </a:cxn>
                <a:cxn ang="0">
                  <a:pos x="37" y="284"/>
                </a:cxn>
                <a:cxn ang="0">
                  <a:pos x="0" y="284"/>
                </a:cxn>
                <a:cxn ang="0">
                  <a:pos x="0" y="0"/>
                </a:cxn>
              </a:cxnLst>
              <a:rect l="0" t="0" r="r" b="b"/>
              <a:pathLst>
                <a:path w="39" h="284">
                  <a:moveTo>
                    <a:pt x="0" y="0"/>
                  </a:moveTo>
                  <a:lnTo>
                    <a:pt x="39" y="0"/>
                  </a:lnTo>
                  <a:lnTo>
                    <a:pt x="39" y="284"/>
                  </a:lnTo>
                  <a:lnTo>
                    <a:pt x="0" y="284"/>
                  </a:lnTo>
                  <a:lnTo>
                    <a:pt x="0" y="0"/>
                  </a:lnTo>
                  <a:close/>
                  <a:moveTo>
                    <a:pt x="0" y="0"/>
                  </a:moveTo>
                  <a:lnTo>
                    <a:pt x="37" y="0"/>
                  </a:lnTo>
                  <a:lnTo>
                    <a:pt x="37" y="284"/>
                  </a:lnTo>
                  <a:lnTo>
                    <a:pt x="0" y="284"/>
                  </a:lnTo>
                  <a:lnTo>
                    <a:pt x="0" y="0"/>
                  </a:lnTo>
                  <a:close/>
                </a:path>
              </a:pathLst>
            </a:custGeom>
            <a:solidFill>
              <a:srgbClr val="2A2AE3"/>
            </a:solidFill>
            <a:ln w="9525">
              <a:noFill/>
              <a:round/>
              <a:headEnd/>
              <a:tailEnd/>
            </a:ln>
            <a:effectLst/>
          </p:spPr>
          <p:txBody>
            <a:bodyPr wrap="none" anchor="ctr"/>
            <a:lstStyle/>
            <a:p>
              <a:endParaRPr lang="en-IN"/>
            </a:p>
          </p:txBody>
        </p:sp>
        <p:sp>
          <p:nvSpPr>
            <p:cNvPr id="6620" name="Freeform 2524"/>
            <p:cNvSpPr>
              <a:spLocks noChangeArrowheads="1"/>
            </p:cNvSpPr>
            <p:nvPr/>
          </p:nvSpPr>
          <p:spPr bwMode="auto">
            <a:xfrm>
              <a:off x="2572" y="1327"/>
              <a:ext cx="40" cy="312"/>
            </a:xfrm>
            <a:custGeom>
              <a:avLst/>
              <a:gdLst/>
              <a:ahLst/>
              <a:cxnLst>
                <a:cxn ang="0">
                  <a:pos x="0" y="0"/>
                </a:cxn>
                <a:cxn ang="0">
                  <a:pos x="37" y="0"/>
                </a:cxn>
                <a:cxn ang="0">
                  <a:pos x="37" y="284"/>
                </a:cxn>
                <a:cxn ang="0">
                  <a:pos x="0" y="284"/>
                </a:cxn>
                <a:cxn ang="0">
                  <a:pos x="0" y="0"/>
                </a:cxn>
                <a:cxn ang="0">
                  <a:pos x="0" y="0"/>
                </a:cxn>
                <a:cxn ang="0">
                  <a:pos x="35" y="0"/>
                </a:cxn>
                <a:cxn ang="0">
                  <a:pos x="35" y="284"/>
                </a:cxn>
                <a:cxn ang="0">
                  <a:pos x="0" y="284"/>
                </a:cxn>
                <a:cxn ang="0">
                  <a:pos x="0" y="0"/>
                </a:cxn>
              </a:cxnLst>
              <a:rect l="0" t="0" r="r" b="b"/>
              <a:pathLst>
                <a:path w="37" h="284">
                  <a:moveTo>
                    <a:pt x="0" y="0"/>
                  </a:moveTo>
                  <a:lnTo>
                    <a:pt x="37" y="0"/>
                  </a:lnTo>
                  <a:lnTo>
                    <a:pt x="37" y="284"/>
                  </a:lnTo>
                  <a:lnTo>
                    <a:pt x="0" y="284"/>
                  </a:lnTo>
                  <a:lnTo>
                    <a:pt x="0" y="0"/>
                  </a:lnTo>
                  <a:close/>
                  <a:moveTo>
                    <a:pt x="0" y="0"/>
                  </a:moveTo>
                  <a:lnTo>
                    <a:pt x="35" y="0"/>
                  </a:lnTo>
                  <a:lnTo>
                    <a:pt x="35" y="284"/>
                  </a:lnTo>
                  <a:lnTo>
                    <a:pt x="0" y="284"/>
                  </a:lnTo>
                  <a:lnTo>
                    <a:pt x="0" y="0"/>
                  </a:lnTo>
                  <a:close/>
                </a:path>
              </a:pathLst>
            </a:custGeom>
            <a:solidFill>
              <a:srgbClr val="2828E4"/>
            </a:solidFill>
            <a:ln w="9525">
              <a:noFill/>
              <a:round/>
              <a:headEnd/>
              <a:tailEnd/>
            </a:ln>
            <a:effectLst/>
          </p:spPr>
          <p:txBody>
            <a:bodyPr wrap="none" anchor="ctr"/>
            <a:lstStyle/>
            <a:p>
              <a:endParaRPr lang="en-IN"/>
            </a:p>
          </p:txBody>
        </p:sp>
        <p:sp>
          <p:nvSpPr>
            <p:cNvPr id="6621" name="Freeform 2525"/>
            <p:cNvSpPr>
              <a:spLocks noChangeArrowheads="1"/>
            </p:cNvSpPr>
            <p:nvPr/>
          </p:nvSpPr>
          <p:spPr bwMode="auto">
            <a:xfrm>
              <a:off x="2572" y="1327"/>
              <a:ext cx="38" cy="312"/>
            </a:xfrm>
            <a:custGeom>
              <a:avLst/>
              <a:gdLst/>
              <a:ahLst/>
              <a:cxnLst>
                <a:cxn ang="0">
                  <a:pos x="0" y="0"/>
                </a:cxn>
                <a:cxn ang="0">
                  <a:pos x="35" y="0"/>
                </a:cxn>
                <a:cxn ang="0">
                  <a:pos x="35" y="284"/>
                </a:cxn>
                <a:cxn ang="0">
                  <a:pos x="0" y="284"/>
                </a:cxn>
                <a:cxn ang="0">
                  <a:pos x="0" y="0"/>
                </a:cxn>
                <a:cxn ang="0">
                  <a:pos x="0" y="0"/>
                </a:cxn>
                <a:cxn ang="0">
                  <a:pos x="33" y="0"/>
                </a:cxn>
                <a:cxn ang="0">
                  <a:pos x="33" y="284"/>
                </a:cxn>
                <a:cxn ang="0">
                  <a:pos x="0" y="284"/>
                </a:cxn>
                <a:cxn ang="0">
                  <a:pos x="0" y="0"/>
                </a:cxn>
              </a:cxnLst>
              <a:rect l="0" t="0" r="r" b="b"/>
              <a:pathLst>
                <a:path w="35" h="284">
                  <a:moveTo>
                    <a:pt x="0" y="0"/>
                  </a:moveTo>
                  <a:lnTo>
                    <a:pt x="35" y="0"/>
                  </a:lnTo>
                  <a:lnTo>
                    <a:pt x="35" y="284"/>
                  </a:lnTo>
                  <a:lnTo>
                    <a:pt x="0" y="284"/>
                  </a:lnTo>
                  <a:lnTo>
                    <a:pt x="0" y="0"/>
                  </a:lnTo>
                  <a:close/>
                  <a:moveTo>
                    <a:pt x="0" y="0"/>
                  </a:moveTo>
                  <a:lnTo>
                    <a:pt x="33" y="0"/>
                  </a:lnTo>
                  <a:lnTo>
                    <a:pt x="33" y="284"/>
                  </a:lnTo>
                  <a:lnTo>
                    <a:pt x="0" y="284"/>
                  </a:lnTo>
                  <a:lnTo>
                    <a:pt x="0" y="0"/>
                  </a:lnTo>
                  <a:close/>
                </a:path>
              </a:pathLst>
            </a:custGeom>
            <a:solidFill>
              <a:srgbClr val="2626E5"/>
            </a:solidFill>
            <a:ln w="9525">
              <a:noFill/>
              <a:round/>
              <a:headEnd/>
              <a:tailEnd/>
            </a:ln>
            <a:effectLst/>
          </p:spPr>
          <p:txBody>
            <a:bodyPr wrap="none" anchor="ctr"/>
            <a:lstStyle/>
            <a:p>
              <a:endParaRPr lang="en-IN"/>
            </a:p>
          </p:txBody>
        </p:sp>
        <p:sp>
          <p:nvSpPr>
            <p:cNvPr id="6622" name="Freeform 2526"/>
            <p:cNvSpPr>
              <a:spLocks noChangeArrowheads="1"/>
            </p:cNvSpPr>
            <p:nvPr/>
          </p:nvSpPr>
          <p:spPr bwMode="auto">
            <a:xfrm>
              <a:off x="2572" y="1327"/>
              <a:ext cx="35" cy="312"/>
            </a:xfrm>
            <a:custGeom>
              <a:avLst/>
              <a:gdLst/>
              <a:ahLst/>
              <a:cxnLst>
                <a:cxn ang="0">
                  <a:pos x="0" y="0"/>
                </a:cxn>
                <a:cxn ang="0">
                  <a:pos x="33" y="0"/>
                </a:cxn>
                <a:cxn ang="0">
                  <a:pos x="33" y="284"/>
                </a:cxn>
                <a:cxn ang="0">
                  <a:pos x="0" y="284"/>
                </a:cxn>
                <a:cxn ang="0">
                  <a:pos x="0" y="0"/>
                </a:cxn>
                <a:cxn ang="0">
                  <a:pos x="0" y="0"/>
                </a:cxn>
                <a:cxn ang="0">
                  <a:pos x="31" y="0"/>
                </a:cxn>
                <a:cxn ang="0">
                  <a:pos x="31" y="284"/>
                </a:cxn>
                <a:cxn ang="0">
                  <a:pos x="0" y="284"/>
                </a:cxn>
                <a:cxn ang="0">
                  <a:pos x="0" y="0"/>
                </a:cxn>
              </a:cxnLst>
              <a:rect l="0" t="0" r="r" b="b"/>
              <a:pathLst>
                <a:path w="33" h="284">
                  <a:moveTo>
                    <a:pt x="0" y="0"/>
                  </a:moveTo>
                  <a:lnTo>
                    <a:pt x="33" y="0"/>
                  </a:lnTo>
                  <a:lnTo>
                    <a:pt x="33" y="284"/>
                  </a:lnTo>
                  <a:lnTo>
                    <a:pt x="0" y="284"/>
                  </a:lnTo>
                  <a:lnTo>
                    <a:pt x="0" y="0"/>
                  </a:lnTo>
                  <a:close/>
                  <a:moveTo>
                    <a:pt x="0" y="0"/>
                  </a:moveTo>
                  <a:lnTo>
                    <a:pt x="31" y="0"/>
                  </a:lnTo>
                  <a:lnTo>
                    <a:pt x="31" y="284"/>
                  </a:lnTo>
                  <a:lnTo>
                    <a:pt x="0" y="284"/>
                  </a:lnTo>
                  <a:lnTo>
                    <a:pt x="0" y="0"/>
                  </a:lnTo>
                  <a:close/>
                </a:path>
              </a:pathLst>
            </a:custGeom>
            <a:solidFill>
              <a:srgbClr val="2424E7"/>
            </a:solidFill>
            <a:ln w="9525">
              <a:noFill/>
              <a:round/>
              <a:headEnd/>
              <a:tailEnd/>
            </a:ln>
            <a:effectLst/>
          </p:spPr>
          <p:txBody>
            <a:bodyPr wrap="none" anchor="ctr"/>
            <a:lstStyle/>
            <a:p>
              <a:endParaRPr lang="en-IN"/>
            </a:p>
          </p:txBody>
        </p:sp>
        <p:sp>
          <p:nvSpPr>
            <p:cNvPr id="6623" name="Freeform 2527"/>
            <p:cNvSpPr>
              <a:spLocks noChangeArrowheads="1"/>
            </p:cNvSpPr>
            <p:nvPr/>
          </p:nvSpPr>
          <p:spPr bwMode="auto">
            <a:xfrm>
              <a:off x="2572" y="1327"/>
              <a:ext cx="33" cy="312"/>
            </a:xfrm>
            <a:custGeom>
              <a:avLst/>
              <a:gdLst/>
              <a:ahLst/>
              <a:cxnLst>
                <a:cxn ang="0">
                  <a:pos x="0" y="0"/>
                </a:cxn>
                <a:cxn ang="0">
                  <a:pos x="31" y="0"/>
                </a:cxn>
                <a:cxn ang="0">
                  <a:pos x="31" y="284"/>
                </a:cxn>
                <a:cxn ang="0">
                  <a:pos x="0" y="284"/>
                </a:cxn>
                <a:cxn ang="0">
                  <a:pos x="0" y="0"/>
                </a:cxn>
                <a:cxn ang="0">
                  <a:pos x="0" y="0"/>
                </a:cxn>
                <a:cxn ang="0">
                  <a:pos x="29" y="0"/>
                </a:cxn>
                <a:cxn ang="0">
                  <a:pos x="29" y="284"/>
                </a:cxn>
                <a:cxn ang="0">
                  <a:pos x="0" y="284"/>
                </a:cxn>
                <a:cxn ang="0">
                  <a:pos x="0" y="0"/>
                </a:cxn>
              </a:cxnLst>
              <a:rect l="0" t="0" r="r" b="b"/>
              <a:pathLst>
                <a:path w="31" h="284">
                  <a:moveTo>
                    <a:pt x="0" y="0"/>
                  </a:moveTo>
                  <a:lnTo>
                    <a:pt x="31" y="0"/>
                  </a:lnTo>
                  <a:lnTo>
                    <a:pt x="31" y="284"/>
                  </a:lnTo>
                  <a:lnTo>
                    <a:pt x="0" y="284"/>
                  </a:lnTo>
                  <a:lnTo>
                    <a:pt x="0" y="0"/>
                  </a:lnTo>
                  <a:close/>
                  <a:moveTo>
                    <a:pt x="0" y="0"/>
                  </a:moveTo>
                  <a:lnTo>
                    <a:pt x="29" y="0"/>
                  </a:lnTo>
                  <a:lnTo>
                    <a:pt x="29" y="284"/>
                  </a:lnTo>
                  <a:lnTo>
                    <a:pt x="0" y="284"/>
                  </a:lnTo>
                  <a:lnTo>
                    <a:pt x="0" y="0"/>
                  </a:lnTo>
                  <a:close/>
                </a:path>
              </a:pathLst>
            </a:custGeom>
            <a:solidFill>
              <a:srgbClr val="2222E8"/>
            </a:solidFill>
            <a:ln w="9525">
              <a:noFill/>
              <a:round/>
              <a:headEnd/>
              <a:tailEnd/>
            </a:ln>
            <a:effectLst/>
          </p:spPr>
          <p:txBody>
            <a:bodyPr wrap="none" anchor="ctr"/>
            <a:lstStyle/>
            <a:p>
              <a:endParaRPr lang="en-IN"/>
            </a:p>
          </p:txBody>
        </p:sp>
        <p:sp>
          <p:nvSpPr>
            <p:cNvPr id="6624" name="Freeform 2528"/>
            <p:cNvSpPr>
              <a:spLocks noChangeArrowheads="1"/>
            </p:cNvSpPr>
            <p:nvPr/>
          </p:nvSpPr>
          <p:spPr bwMode="auto">
            <a:xfrm>
              <a:off x="2572" y="1327"/>
              <a:ext cx="31" cy="312"/>
            </a:xfrm>
            <a:custGeom>
              <a:avLst/>
              <a:gdLst/>
              <a:ahLst/>
              <a:cxnLst>
                <a:cxn ang="0">
                  <a:pos x="0" y="0"/>
                </a:cxn>
                <a:cxn ang="0">
                  <a:pos x="29" y="0"/>
                </a:cxn>
                <a:cxn ang="0">
                  <a:pos x="29" y="284"/>
                </a:cxn>
                <a:cxn ang="0">
                  <a:pos x="0" y="284"/>
                </a:cxn>
                <a:cxn ang="0">
                  <a:pos x="0" y="0"/>
                </a:cxn>
                <a:cxn ang="0">
                  <a:pos x="0" y="0"/>
                </a:cxn>
                <a:cxn ang="0">
                  <a:pos x="27" y="0"/>
                </a:cxn>
                <a:cxn ang="0">
                  <a:pos x="27" y="284"/>
                </a:cxn>
                <a:cxn ang="0">
                  <a:pos x="0" y="284"/>
                </a:cxn>
                <a:cxn ang="0">
                  <a:pos x="0" y="0"/>
                </a:cxn>
              </a:cxnLst>
              <a:rect l="0" t="0" r="r" b="b"/>
              <a:pathLst>
                <a:path w="29" h="284">
                  <a:moveTo>
                    <a:pt x="0" y="0"/>
                  </a:moveTo>
                  <a:lnTo>
                    <a:pt x="29" y="0"/>
                  </a:lnTo>
                  <a:lnTo>
                    <a:pt x="29" y="284"/>
                  </a:lnTo>
                  <a:lnTo>
                    <a:pt x="0" y="284"/>
                  </a:lnTo>
                  <a:lnTo>
                    <a:pt x="0" y="0"/>
                  </a:lnTo>
                  <a:close/>
                  <a:moveTo>
                    <a:pt x="0" y="0"/>
                  </a:moveTo>
                  <a:lnTo>
                    <a:pt x="27" y="0"/>
                  </a:lnTo>
                  <a:lnTo>
                    <a:pt x="27" y="284"/>
                  </a:lnTo>
                  <a:lnTo>
                    <a:pt x="0" y="284"/>
                  </a:lnTo>
                  <a:lnTo>
                    <a:pt x="0" y="0"/>
                  </a:lnTo>
                  <a:close/>
                </a:path>
              </a:pathLst>
            </a:custGeom>
            <a:solidFill>
              <a:srgbClr val="2020E9"/>
            </a:solidFill>
            <a:ln w="9525">
              <a:noFill/>
              <a:round/>
              <a:headEnd/>
              <a:tailEnd/>
            </a:ln>
            <a:effectLst/>
          </p:spPr>
          <p:txBody>
            <a:bodyPr wrap="none" anchor="ctr"/>
            <a:lstStyle/>
            <a:p>
              <a:endParaRPr lang="en-IN"/>
            </a:p>
          </p:txBody>
        </p:sp>
        <p:sp>
          <p:nvSpPr>
            <p:cNvPr id="6625" name="Freeform 2529"/>
            <p:cNvSpPr>
              <a:spLocks noChangeArrowheads="1"/>
            </p:cNvSpPr>
            <p:nvPr/>
          </p:nvSpPr>
          <p:spPr bwMode="auto">
            <a:xfrm>
              <a:off x="2572" y="1327"/>
              <a:ext cx="29" cy="312"/>
            </a:xfrm>
            <a:custGeom>
              <a:avLst/>
              <a:gdLst/>
              <a:ahLst/>
              <a:cxnLst>
                <a:cxn ang="0">
                  <a:pos x="0" y="0"/>
                </a:cxn>
                <a:cxn ang="0">
                  <a:pos x="27" y="0"/>
                </a:cxn>
                <a:cxn ang="0">
                  <a:pos x="27" y="284"/>
                </a:cxn>
                <a:cxn ang="0">
                  <a:pos x="0" y="284"/>
                </a:cxn>
                <a:cxn ang="0">
                  <a:pos x="0" y="0"/>
                </a:cxn>
                <a:cxn ang="0">
                  <a:pos x="0" y="0"/>
                </a:cxn>
                <a:cxn ang="0">
                  <a:pos x="25" y="0"/>
                </a:cxn>
                <a:cxn ang="0">
                  <a:pos x="25" y="284"/>
                </a:cxn>
                <a:cxn ang="0">
                  <a:pos x="0" y="284"/>
                </a:cxn>
                <a:cxn ang="0">
                  <a:pos x="0" y="0"/>
                </a:cxn>
              </a:cxnLst>
              <a:rect l="0" t="0" r="r" b="b"/>
              <a:pathLst>
                <a:path w="27" h="284">
                  <a:moveTo>
                    <a:pt x="0" y="0"/>
                  </a:moveTo>
                  <a:lnTo>
                    <a:pt x="27" y="0"/>
                  </a:lnTo>
                  <a:lnTo>
                    <a:pt x="27" y="284"/>
                  </a:lnTo>
                  <a:lnTo>
                    <a:pt x="0" y="284"/>
                  </a:lnTo>
                  <a:lnTo>
                    <a:pt x="0" y="0"/>
                  </a:lnTo>
                  <a:close/>
                  <a:moveTo>
                    <a:pt x="0" y="0"/>
                  </a:moveTo>
                  <a:lnTo>
                    <a:pt x="25" y="0"/>
                  </a:lnTo>
                  <a:lnTo>
                    <a:pt x="25" y="284"/>
                  </a:lnTo>
                  <a:lnTo>
                    <a:pt x="0" y="284"/>
                  </a:lnTo>
                  <a:lnTo>
                    <a:pt x="0" y="0"/>
                  </a:lnTo>
                  <a:close/>
                </a:path>
              </a:pathLst>
            </a:custGeom>
            <a:solidFill>
              <a:srgbClr val="1E1EEB"/>
            </a:solidFill>
            <a:ln w="9525">
              <a:noFill/>
              <a:round/>
              <a:headEnd/>
              <a:tailEnd/>
            </a:ln>
            <a:effectLst/>
          </p:spPr>
          <p:txBody>
            <a:bodyPr wrap="none" anchor="ctr"/>
            <a:lstStyle/>
            <a:p>
              <a:endParaRPr lang="en-IN"/>
            </a:p>
          </p:txBody>
        </p:sp>
        <p:sp>
          <p:nvSpPr>
            <p:cNvPr id="6626" name="Freeform 2530"/>
            <p:cNvSpPr>
              <a:spLocks noChangeArrowheads="1"/>
            </p:cNvSpPr>
            <p:nvPr/>
          </p:nvSpPr>
          <p:spPr bwMode="auto">
            <a:xfrm>
              <a:off x="2572" y="1327"/>
              <a:ext cx="26" cy="312"/>
            </a:xfrm>
            <a:custGeom>
              <a:avLst/>
              <a:gdLst/>
              <a:ahLst/>
              <a:cxnLst>
                <a:cxn ang="0">
                  <a:pos x="0" y="0"/>
                </a:cxn>
                <a:cxn ang="0">
                  <a:pos x="25" y="0"/>
                </a:cxn>
                <a:cxn ang="0">
                  <a:pos x="25" y="284"/>
                </a:cxn>
                <a:cxn ang="0">
                  <a:pos x="0" y="284"/>
                </a:cxn>
                <a:cxn ang="0">
                  <a:pos x="0" y="0"/>
                </a:cxn>
                <a:cxn ang="0">
                  <a:pos x="0" y="0"/>
                </a:cxn>
                <a:cxn ang="0">
                  <a:pos x="23" y="0"/>
                </a:cxn>
                <a:cxn ang="0">
                  <a:pos x="23" y="284"/>
                </a:cxn>
                <a:cxn ang="0">
                  <a:pos x="0" y="284"/>
                </a:cxn>
                <a:cxn ang="0">
                  <a:pos x="0" y="0"/>
                </a:cxn>
              </a:cxnLst>
              <a:rect l="0" t="0" r="r" b="b"/>
              <a:pathLst>
                <a:path w="25" h="284">
                  <a:moveTo>
                    <a:pt x="0" y="0"/>
                  </a:moveTo>
                  <a:lnTo>
                    <a:pt x="25" y="0"/>
                  </a:lnTo>
                  <a:lnTo>
                    <a:pt x="25" y="284"/>
                  </a:lnTo>
                  <a:lnTo>
                    <a:pt x="0" y="284"/>
                  </a:lnTo>
                  <a:lnTo>
                    <a:pt x="0" y="0"/>
                  </a:lnTo>
                  <a:close/>
                  <a:moveTo>
                    <a:pt x="0" y="0"/>
                  </a:moveTo>
                  <a:lnTo>
                    <a:pt x="23" y="0"/>
                  </a:lnTo>
                  <a:lnTo>
                    <a:pt x="23" y="284"/>
                  </a:lnTo>
                  <a:lnTo>
                    <a:pt x="0" y="284"/>
                  </a:lnTo>
                  <a:lnTo>
                    <a:pt x="0" y="0"/>
                  </a:lnTo>
                  <a:close/>
                </a:path>
              </a:pathLst>
            </a:custGeom>
            <a:solidFill>
              <a:srgbClr val="1C1CEC"/>
            </a:solidFill>
            <a:ln w="9525">
              <a:noFill/>
              <a:round/>
              <a:headEnd/>
              <a:tailEnd/>
            </a:ln>
            <a:effectLst/>
          </p:spPr>
          <p:txBody>
            <a:bodyPr wrap="none" anchor="ctr"/>
            <a:lstStyle/>
            <a:p>
              <a:endParaRPr lang="en-IN"/>
            </a:p>
          </p:txBody>
        </p:sp>
        <p:sp>
          <p:nvSpPr>
            <p:cNvPr id="6627" name="Freeform 2531"/>
            <p:cNvSpPr>
              <a:spLocks noChangeArrowheads="1"/>
            </p:cNvSpPr>
            <p:nvPr/>
          </p:nvSpPr>
          <p:spPr bwMode="auto">
            <a:xfrm>
              <a:off x="2572" y="1327"/>
              <a:ext cx="24" cy="312"/>
            </a:xfrm>
            <a:custGeom>
              <a:avLst/>
              <a:gdLst/>
              <a:ahLst/>
              <a:cxnLst>
                <a:cxn ang="0">
                  <a:pos x="0" y="0"/>
                </a:cxn>
                <a:cxn ang="0">
                  <a:pos x="23" y="0"/>
                </a:cxn>
                <a:cxn ang="0">
                  <a:pos x="23" y="284"/>
                </a:cxn>
                <a:cxn ang="0">
                  <a:pos x="0" y="284"/>
                </a:cxn>
                <a:cxn ang="0">
                  <a:pos x="0" y="0"/>
                </a:cxn>
                <a:cxn ang="0">
                  <a:pos x="0" y="0"/>
                </a:cxn>
                <a:cxn ang="0">
                  <a:pos x="22" y="0"/>
                </a:cxn>
                <a:cxn ang="0">
                  <a:pos x="22" y="284"/>
                </a:cxn>
                <a:cxn ang="0">
                  <a:pos x="0" y="284"/>
                </a:cxn>
                <a:cxn ang="0">
                  <a:pos x="0" y="0"/>
                </a:cxn>
              </a:cxnLst>
              <a:rect l="0" t="0" r="r" b="b"/>
              <a:pathLst>
                <a:path w="23" h="284">
                  <a:moveTo>
                    <a:pt x="0" y="0"/>
                  </a:moveTo>
                  <a:lnTo>
                    <a:pt x="23" y="0"/>
                  </a:lnTo>
                  <a:lnTo>
                    <a:pt x="23" y="284"/>
                  </a:lnTo>
                  <a:lnTo>
                    <a:pt x="0" y="284"/>
                  </a:lnTo>
                  <a:lnTo>
                    <a:pt x="0" y="0"/>
                  </a:lnTo>
                  <a:close/>
                  <a:moveTo>
                    <a:pt x="0" y="0"/>
                  </a:moveTo>
                  <a:lnTo>
                    <a:pt x="22" y="0"/>
                  </a:lnTo>
                  <a:lnTo>
                    <a:pt x="22" y="284"/>
                  </a:lnTo>
                  <a:lnTo>
                    <a:pt x="0" y="284"/>
                  </a:lnTo>
                  <a:lnTo>
                    <a:pt x="0" y="0"/>
                  </a:lnTo>
                  <a:close/>
                </a:path>
              </a:pathLst>
            </a:custGeom>
            <a:solidFill>
              <a:srgbClr val="1A1AED"/>
            </a:solidFill>
            <a:ln w="9525">
              <a:noFill/>
              <a:round/>
              <a:headEnd/>
              <a:tailEnd/>
            </a:ln>
            <a:effectLst/>
          </p:spPr>
          <p:txBody>
            <a:bodyPr wrap="none" anchor="ctr"/>
            <a:lstStyle/>
            <a:p>
              <a:endParaRPr lang="en-IN"/>
            </a:p>
          </p:txBody>
        </p:sp>
        <p:sp>
          <p:nvSpPr>
            <p:cNvPr id="6628" name="Freeform 2532"/>
            <p:cNvSpPr>
              <a:spLocks noChangeArrowheads="1"/>
            </p:cNvSpPr>
            <p:nvPr/>
          </p:nvSpPr>
          <p:spPr bwMode="auto">
            <a:xfrm>
              <a:off x="2572" y="1327"/>
              <a:ext cx="23" cy="312"/>
            </a:xfrm>
            <a:custGeom>
              <a:avLst/>
              <a:gdLst/>
              <a:ahLst/>
              <a:cxnLst>
                <a:cxn ang="0">
                  <a:pos x="0" y="0"/>
                </a:cxn>
                <a:cxn ang="0">
                  <a:pos x="22" y="0"/>
                </a:cxn>
                <a:cxn ang="0">
                  <a:pos x="22" y="284"/>
                </a:cxn>
                <a:cxn ang="0">
                  <a:pos x="0" y="284"/>
                </a:cxn>
                <a:cxn ang="0">
                  <a:pos x="0" y="0"/>
                </a:cxn>
                <a:cxn ang="0">
                  <a:pos x="0" y="0"/>
                </a:cxn>
                <a:cxn ang="0">
                  <a:pos x="20" y="0"/>
                </a:cxn>
                <a:cxn ang="0">
                  <a:pos x="20" y="284"/>
                </a:cxn>
                <a:cxn ang="0">
                  <a:pos x="0" y="284"/>
                </a:cxn>
                <a:cxn ang="0">
                  <a:pos x="0" y="0"/>
                </a:cxn>
              </a:cxnLst>
              <a:rect l="0" t="0" r="r" b="b"/>
              <a:pathLst>
                <a:path w="22" h="284">
                  <a:moveTo>
                    <a:pt x="0" y="0"/>
                  </a:moveTo>
                  <a:lnTo>
                    <a:pt x="22" y="0"/>
                  </a:lnTo>
                  <a:lnTo>
                    <a:pt x="22" y="284"/>
                  </a:lnTo>
                  <a:lnTo>
                    <a:pt x="0" y="284"/>
                  </a:lnTo>
                  <a:lnTo>
                    <a:pt x="0" y="0"/>
                  </a:lnTo>
                  <a:close/>
                  <a:moveTo>
                    <a:pt x="0" y="0"/>
                  </a:moveTo>
                  <a:lnTo>
                    <a:pt x="20" y="0"/>
                  </a:lnTo>
                  <a:lnTo>
                    <a:pt x="20" y="284"/>
                  </a:lnTo>
                  <a:lnTo>
                    <a:pt x="0" y="284"/>
                  </a:lnTo>
                  <a:lnTo>
                    <a:pt x="0" y="0"/>
                  </a:lnTo>
                  <a:close/>
                </a:path>
              </a:pathLst>
            </a:custGeom>
            <a:solidFill>
              <a:srgbClr val="1818EF"/>
            </a:solidFill>
            <a:ln w="9525">
              <a:noFill/>
              <a:round/>
              <a:headEnd/>
              <a:tailEnd/>
            </a:ln>
            <a:effectLst/>
          </p:spPr>
          <p:txBody>
            <a:bodyPr wrap="none" anchor="ctr"/>
            <a:lstStyle/>
            <a:p>
              <a:endParaRPr lang="en-IN"/>
            </a:p>
          </p:txBody>
        </p:sp>
        <p:sp>
          <p:nvSpPr>
            <p:cNvPr id="6629" name="Freeform 2533"/>
            <p:cNvSpPr>
              <a:spLocks noChangeArrowheads="1"/>
            </p:cNvSpPr>
            <p:nvPr/>
          </p:nvSpPr>
          <p:spPr bwMode="auto">
            <a:xfrm>
              <a:off x="2572" y="1327"/>
              <a:ext cx="21" cy="312"/>
            </a:xfrm>
            <a:custGeom>
              <a:avLst/>
              <a:gdLst/>
              <a:ahLst/>
              <a:cxnLst>
                <a:cxn ang="0">
                  <a:pos x="0" y="0"/>
                </a:cxn>
                <a:cxn ang="0">
                  <a:pos x="20" y="0"/>
                </a:cxn>
                <a:cxn ang="0">
                  <a:pos x="20" y="284"/>
                </a:cxn>
                <a:cxn ang="0">
                  <a:pos x="0" y="284"/>
                </a:cxn>
                <a:cxn ang="0">
                  <a:pos x="0" y="0"/>
                </a:cxn>
                <a:cxn ang="0">
                  <a:pos x="0" y="0"/>
                </a:cxn>
                <a:cxn ang="0">
                  <a:pos x="18" y="0"/>
                </a:cxn>
                <a:cxn ang="0">
                  <a:pos x="18" y="284"/>
                </a:cxn>
                <a:cxn ang="0">
                  <a:pos x="0" y="284"/>
                </a:cxn>
                <a:cxn ang="0">
                  <a:pos x="0" y="0"/>
                </a:cxn>
              </a:cxnLst>
              <a:rect l="0" t="0" r="r" b="b"/>
              <a:pathLst>
                <a:path w="20" h="284">
                  <a:moveTo>
                    <a:pt x="0" y="0"/>
                  </a:moveTo>
                  <a:lnTo>
                    <a:pt x="20" y="0"/>
                  </a:lnTo>
                  <a:lnTo>
                    <a:pt x="20" y="284"/>
                  </a:lnTo>
                  <a:lnTo>
                    <a:pt x="0" y="284"/>
                  </a:lnTo>
                  <a:lnTo>
                    <a:pt x="0" y="0"/>
                  </a:lnTo>
                  <a:close/>
                  <a:moveTo>
                    <a:pt x="0" y="0"/>
                  </a:moveTo>
                  <a:lnTo>
                    <a:pt x="18" y="0"/>
                  </a:lnTo>
                  <a:lnTo>
                    <a:pt x="18" y="284"/>
                  </a:lnTo>
                  <a:lnTo>
                    <a:pt x="0" y="284"/>
                  </a:lnTo>
                  <a:lnTo>
                    <a:pt x="0" y="0"/>
                  </a:lnTo>
                  <a:close/>
                </a:path>
              </a:pathLst>
            </a:custGeom>
            <a:solidFill>
              <a:srgbClr val="1616F0"/>
            </a:solidFill>
            <a:ln w="9525">
              <a:noFill/>
              <a:round/>
              <a:headEnd/>
              <a:tailEnd/>
            </a:ln>
            <a:effectLst/>
          </p:spPr>
          <p:txBody>
            <a:bodyPr wrap="none" anchor="ctr"/>
            <a:lstStyle/>
            <a:p>
              <a:endParaRPr lang="en-IN"/>
            </a:p>
          </p:txBody>
        </p:sp>
        <p:sp>
          <p:nvSpPr>
            <p:cNvPr id="6630" name="Freeform 2534"/>
            <p:cNvSpPr>
              <a:spLocks noChangeArrowheads="1"/>
            </p:cNvSpPr>
            <p:nvPr/>
          </p:nvSpPr>
          <p:spPr bwMode="auto">
            <a:xfrm>
              <a:off x="2572" y="1327"/>
              <a:ext cx="19" cy="312"/>
            </a:xfrm>
            <a:custGeom>
              <a:avLst/>
              <a:gdLst/>
              <a:ahLst/>
              <a:cxnLst>
                <a:cxn ang="0">
                  <a:pos x="0" y="0"/>
                </a:cxn>
                <a:cxn ang="0">
                  <a:pos x="18" y="0"/>
                </a:cxn>
                <a:cxn ang="0">
                  <a:pos x="18" y="284"/>
                </a:cxn>
                <a:cxn ang="0">
                  <a:pos x="0" y="284"/>
                </a:cxn>
                <a:cxn ang="0">
                  <a:pos x="0" y="0"/>
                </a:cxn>
                <a:cxn ang="0">
                  <a:pos x="0" y="0"/>
                </a:cxn>
                <a:cxn ang="0">
                  <a:pos x="16" y="0"/>
                </a:cxn>
                <a:cxn ang="0">
                  <a:pos x="16" y="284"/>
                </a:cxn>
                <a:cxn ang="0">
                  <a:pos x="0" y="284"/>
                </a:cxn>
                <a:cxn ang="0">
                  <a:pos x="0" y="0"/>
                </a:cxn>
              </a:cxnLst>
              <a:rect l="0" t="0" r="r" b="b"/>
              <a:pathLst>
                <a:path w="18" h="284">
                  <a:moveTo>
                    <a:pt x="0" y="0"/>
                  </a:moveTo>
                  <a:lnTo>
                    <a:pt x="18" y="0"/>
                  </a:lnTo>
                  <a:lnTo>
                    <a:pt x="18" y="284"/>
                  </a:lnTo>
                  <a:lnTo>
                    <a:pt x="0" y="284"/>
                  </a:lnTo>
                  <a:lnTo>
                    <a:pt x="0" y="0"/>
                  </a:lnTo>
                  <a:close/>
                  <a:moveTo>
                    <a:pt x="0" y="0"/>
                  </a:moveTo>
                  <a:lnTo>
                    <a:pt x="16" y="0"/>
                  </a:lnTo>
                  <a:lnTo>
                    <a:pt x="16" y="284"/>
                  </a:lnTo>
                  <a:lnTo>
                    <a:pt x="0" y="284"/>
                  </a:lnTo>
                  <a:lnTo>
                    <a:pt x="0" y="0"/>
                  </a:lnTo>
                  <a:close/>
                </a:path>
              </a:pathLst>
            </a:custGeom>
            <a:solidFill>
              <a:srgbClr val="1414F1"/>
            </a:solidFill>
            <a:ln w="9525">
              <a:noFill/>
              <a:round/>
              <a:headEnd/>
              <a:tailEnd/>
            </a:ln>
            <a:effectLst/>
          </p:spPr>
          <p:txBody>
            <a:bodyPr wrap="none" anchor="ctr"/>
            <a:lstStyle/>
            <a:p>
              <a:endParaRPr lang="en-IN"/>
            </a:p>
          </p:txBody>
        </p:sp>
        <p:sp>
          <p:nvSpPr>
            <p:cNvPr id="6631" name="Freeform 2535"/>
            <p:cNvSpPr>
              <a:spLocks noChangeArrowheads="1"/>
            </p:cNvSpPr>
            <p:nvPr/>
          </p:nvSpPr>
          <p:spPr bwMode="auto">
            <a:xfrm>
              <a:off x="2572" y="1327"/>
              <a:ext cx="16" cy="312"/>
            </a:xfrm>
            <a:custGeom>
              <a:avLst/>
              <a:gdLst/>
              <a:ahLst/>
              <a:cxnLst>
                <a:cxn ang="0">
                  <a:pos x="0" y="0"/>
                </a:cxn>
                <a:cxn ang="0">
                  <a:pos x="16" y="0"/>
                </a:cxn>
                <a:cxn ang="0">
                  <a:pos x="16" y="284"/>
                </a:cxn>
                <a:cxn ang="0">
                  <a:pos x="0" y="284"/>
                </a:cxn>
                <a:cxn ang="0">
                  <a:pos x="0" y="0"/>
                </a:cxn>
                <a:cxn ang="0">
                  <a:pos x="0" y="0"/>
                </a:cxn>
                <a:cxn ang="0">
                  <a:pos x="14" y="0"/>
                </a:cxn>
                <a:cxn ang="0">
                  <a:pos x="14" y="284"/>
                </a:cxn>
                <a:cxn ang="0">
                  <a:pos x="0" y="284"/>
                </a:cxn>
                <a:cxn ang="0">
                  <a:pos x="0" y="0"/>
                </a:cxn>
              </a:cxnLst>
              <a:rect l="0" t="0" r="r" b="b"/>
              <a:pathLst>
                <a:path w="16" h="284">
                  <a:moveTo>
                    <a:pt x="0" y="0"/>
                  </a:moveTo>
                  <a:lnTo>
                    <a:pt x="16" y="0"/>
                  </a:lnTo>
                  <a:lnTo>
                    <a:pt x="16" y="284"/>
                  </a:lnTo>
                  <a:lnTo>
                    <a:pt x="0" y="284"/>
                  </a:lnTo>
                  <a:lnTo>
                    <a:pt x="0" y="0"/>
                  </a:lnTo>
                  <a:close/>
                  <a:moveTo>
                    <a:pt x="0" y="0"/>
                  </a:moveTo>
                  <a:lnTo>
                    <a:pt x="14" y="0"/>
                  </a:lnTo>
                  <a:lnTo>
                    <a:pt x="14" y="284"/>
                  </a:lnTo>
                  <a:lnTo>
                    <a:pt x="0" y="284"/>
                  </a:lnTo>
                  <a:lnTo>
                    <a:pt x="0" y="0"/>
                  </a:lnTo>
                  <a:close/>
                </a:path>
              </a:pathLst>
            </a:custGeom>
            <a:solidFill>
              <a:srgbClr val="1212F3"/>
            </a:solidFill>
            <a:ln w="9525">
              <a:noFill/>
              <a:round/>
              <a:headEnd/>
              <a:tailEnd/>
            </a:ln>
            <a:effectLst/>
          </p:spPr>
          <p:txBody>
            <a:bodyPr wrap="none" anchor="ctr"/>
            <a:lstStyle/>
            <a:p>
              <a:endParaRPr lang="en-IN"/>
            </a:p>
          </p:txBody>
        </p:sp>
        <p:sp>
          <p:nvSpPr>
            <p:cNvPr id="6632" name="Freeform 2536"/>
            <p:cNvSpPr>
              <a:spLocks noChangeArrowheads="1"/>
            </p:cNvSpPr>
            <p:nvPr/>
          </p:nvSpPr>
          <p:spPr bwMode="auto">
            <a:xfrm>
              <a:off x="2572" y="1327"/>
              <a:ext cx="14" cy="312"/>
            </a:xfrm>
            <a:custGeom>
              <a:avLst/>
              <a:gdLst/>
              <a:ahLst/>
              <a:cxnLst>
                <a:cxn ang="0">
                  <a:pos x="0" y="0"/>
                </a:cxn>
                <a:cxn ang="0">
                  <a:pos x="14" y="0"/>
                </a:cxn>
                <a:cxn ang="0">
                  <a:pos x="14" y="284"/>
                </a:cxn>
                <a:cxn ang="0">
                  <a:pos x="0" y="284"/>
                </a:cxn>
                <a:cxn ang="0">
                  <a:pos x="0" y="0"/>
                </a:cxn>
                <a:cxn ang="0">
                  <a:pos x="0" y="0"/>
                </a:cxn>
                <a:cxn ang="0">
                  <a:pos x="12" y="0"/>
                </a:cxn>
                <a:cxn ang="0">
                  <a:pos x="12" y="284"/>
                </a:cxn>
                <a:cxn ang="0">
                  <a:pos x="0" y="284"/>
                </a:cxn>
                <a:cxn ang="0">
                  <a:pos x="0" y="0"/>
                </a:cxn>
              </a:cxnLst>
              <a:rect l="0" t="0" r="r" b="b"/>
              <a:pathLst>
                <a:path w="14" h="284">
                  <a:moveTo>
                    <a:pt x="0" y="0"/>
                  </a:moveTo>
                  <a:lnTo>
                    <a:pt x="14" y="0"/>
                  </a:lnTo>
                  <a:lnTo>
                    <a:pt x="14" y="284"/>
                  </a:lnTo>
                  <a:lnTo>
                    <a:pt x="0" y="284"/>
                  </a:lnTo>
                  <a:lnTo>
                    <a:pt x="0" y="0"/>
                  </a:lnTo>
                  <a:close/>
                  <a:moveTo>
                    <a:pt x="0" y="0"/>
                  </a:moveTo>
                  <a:lnTo>
                    <a:pt x="12" y="0"/>
                  </a:lnTo>
                  <a:lnTo>
                    <a:pt x="12" y="284"/>
                  </a:lnTo>
                  <a:lnTo>
                    <a:pt x="0" y="284"/>
                  </a:lnTo>
                  <a:lnTo>
                    <a:pt x="0" y="0"/>
                  </a:lnTo>
                  <a:close/>
                </a:path>
              </a:pathLst>
            </a:custGeom>
            <a:solidFill>
              <a:srgbClr val="1010F4"/>
            </a:solidFill>
            <a:ln w="9525">
              <a:noFill/>
              <a:round/>
              <a:headEnd/>
              <a:tailEnd/>
            </a:ln>
            <a:effectLst/>
          </p:spPr>
          <p:txBody>
            <a:bodyPr wrap="none" anchor="ctr"/>
            <a:lstStyle/>
            <a:p>
              <a:endParaRPr lang="en-IN"/>
            </a:p>
          </p:txBody>
        </p:sp>
        <p:sp>
          <p:nvSpPr>
            <p:cNvPr id="6633" name="Freeform 2537"/>
            <p:cNvSpPr>
              <a:spLocks noChangeArrowheads="1"/>
            </p:cNvSpPr>
            <p:nvPr/>
          </p:nvSpPr>
          <p:spPr bwMode="auto">
            <a:xfrm>
              <a:off x="2572" y="1327"/>
              <a:ext cx="12" cy="312"/>
            </a:xfrm>
            <a:custGeom>
              <a:avLst/>
              <a:gdLst/>
              <a:ahLst/>
              <a:cxnLst>
                <a:cxn ang="0">
                  <a:pos x="0" y="0"/>
                </a:cxn>
                <a:cxn ang="0">
                  <a:pos x="12" y="0"/>
                </a:cxn>
                <a:cxn ang="0">
                  <a:pos x="12" y="284"/>
                </a:cxn>
                <a:cxn ang="0">
                  <a:pos x="0" y="284"/>
                </a:cxn>
                <a:cxn ang="0">
                  <a:pos x="0" y="0"/>
                </a:cxn>
                <a:cxn ang="0">
                  <a:pos x="0" y="0"/>
                </a:cxn>
                <a:cxn ang="0">
                  <a:pos x="10" y="0"/>
                </a:cxn>
                <a:cxn ang="0">
                  <a:pos x="10" y="284"/>
                </a:cxn>
                <a:cxn ang="0">
                  <a:pos x="0" y="284"/>
                </a:cxn>
                <a:cxn ang="0">
                  <a:pos x="0" y="0"/>
                </a:cxn>
              </a:cxnLst>
              <a:rect l="0" t="0" r="r" b="b"/>
              <a:pathLst>
                <a:path w="12" h="284">
                  <a:moveTo>
                    <a:pt x="0" y="0"/>
                  </a:moveTo>
                  <a:lnTo>
                    <a:pt x="12" y="0"/>
                  </a:lnTo>
                  <a:lnTo>
                    <a:pt x="12" y="284"/>
                  </a:lnTo>
                  <a:lnTo>
                    <a:pt x="0" y="284"/>
                  </a:lnTo>
                  <a:lnTo>
                    <a:pt x="0" y="0"/>
                  </a:lnTo>
                  <a:close/>
                  <a:moveTo>
                    <a:pt x="0" y="0"/>
                  </a:moveTo>
                  <a:lnTo>
                    <a:pt x="10" y="0"/>
                  </a:lnTo>
                  <a:lnTo>
                    <a:pt x="10" y="284"/>
                  </a:lnTo>
                  <a:lnTo>
                    <a:pt x="0" y="284"/>
                  </a:lnTo>
                  <a:lnTo>
                    <a:pt x="0" y="0"/>
                  </a:lnTo>
                  <a:close/>
                </a:path>
              </a:pathLst>
            </a:custGeom>
            <a:solidFill>
              <a:srgbClr val="0E0EF5"/>
            </a:solidFill>
            <a:ln w="9525">
              <a:noFill/>
              <a:round/>
              <a:headEnd/>
              <a:tailEnd/>
            </a:ln>
            <a:effectLst/>
          </p:spPr>
          <p:txBody>
            <a:bodyPr wrap="none" anchor="ctr"/>
            <a:lstStyle/>
            <a:p>
              <a:endParaRPr lang="en-IN"/>
            </a:p>
          </p:txBody>
        </p:sp>
        <p:sp>
          <p:nvSpPr>
            <p:cNvPr id="6634" name="Freeform 2538"/>
            <p:cNvSpPr>
              <a:spLocks noChangeArrowheads="1"/>
            </p:cNvSpPr>
            <p:nvPr/>
          </p:nvSpPr>
          <p:spPr bwMode="auto">
            <a:xfrm>
              <a:off x="2572" y="1327"/>
              <a:ext cx="10" cy="312"/>
            </a:xfrm>
            <a:custGeom>
              <a:avLst/>
              <a:gdLst/>
              <a:ahLst/>
              <a:cxnLst>
                <a:cxn ang="0">
                  <a:pos x="0" y="0"/>
                </a:cxn>
                <a:cxn ang="0">
                  <a:pos x="10" y="0"/>
                </a:cxn>
                <a:cxn ang="0">
                  <a:pos x="10" y="284"/>
                </a:cxn>
                <a:cxn ang="0">
                  <a:pos x="0" y="284"/>
                </a:cxn>
                <a:cxn ang="0">
                  <a:pos x="0" y="0"/>
                </a:cxn>
                <a:cxn ang="0">
                  <a:pos x="0" y="0"/>
                </a:cxn>
                <a:cxn ang="0">
                  <a:pos x="8" y="0"/>
                </a:cxn>
                <a:cxn ang="0">
                  <a:pos x="8" y="284"/>
                </a:cxn>
                <a:cxn ang="0">
                  <a:pos x="0" y="284"/>
                </a:cxn>
                <a:cxn ang="0">
                  <a:pos x="0" y="0"/>
                </a:cxn>
              </a:cxnLst>
              <a:rect l="0" t="0" r="r" b="b"/>
              <a:pathLst>
                <a:path w="10" h="284">
                  <a:moveTo>
                    <a:pt x="0" y="0"/>
                  </a:moveTo>
                  <a:lnTo>
                    <a:pt x="10" y="0"/>
                  </a:lnTo>
                  <a:lnTo>
                    <a:pt x="10" y="284"/>
                  </a:lnTo>
                  <a:lnTo>
                    <a:pt x="0" y="284"/>
                  </a:lnTo>
                  <a:lnTo>
                    <a:pt x="0" y="0"/>
                  </a:lnTo>
                  <a:close/>
                  <a:moveTo>
                    <a:pt x="0" y="0"/>
                  </a:moveTo>
                  <a:lnTo>
                    <a:pt x="8" y="0"/>
                  </a:lnTo>
                  <a:lnTo>
                    <a:pt x="8" y="284"/>
                  </a:lnTo>
                  <a:lnTo>
                    <a:pt x="0" y="284"/>
                  </a:lnTo>
                  <a:lnTo>
                    <a:pt x="0" y="0"/>
                  </a:lnTo>
                  <a:close/>
                </a:path>
              </a:pathLst>
            </a:custGeom>
            <a:solidFill>
              <a:srgbClr val="0C0CF7"/>
            </a:solidFill>
            <a:ln w="9525">
              <a:noFill/>
              <a:round/>
              <a:headEnd/>
              <a:tailEnd/>
            </a:ln>
            <a:effectLst/>
          </p:spPr>
          <p:txBody>
            <a:bodyPr wrap="none" anchor="ctr"/>
            <a:lstStyle/>
            <a:p>
              <a:endParaRPr lang="en-IN"/>
            </a:p>
          </p:txBody>
        </p:sp>
        <p:sp>
          <p:nvSpPr>
            <p:cNvPr id="6635" name="Freeform 2539"/>
            <p:cNvSpPr>
              <a:spLocks noChangeArrowheads="1"/>
            </p:cNvSpPr>
            <p:nvPr/>
          </p:nvSpPr>
          <p:spPr bwMode="auto">
            <a:xfrm>
              <a:off x="2572" y="1327"/>
              <a:ext cx="8" cy="312"/>
            </a:xfrm>
            <a:custGeom>
              <a:avLst/>
              <a:gdLst/>
              <a:ahLst/>
              <a:cxnLst>
                <a:cxn ang="0">
                  <a:pos x="0" y="0"/>
                </a:cxn>
                <a:cxn ang="0">
                  <a:pos x="8" y="0"/>
                </a:cxn>
                <a:cxn ang="0">
                  <a:pos x="8" y="284"/>
                </a:cxn>
                <a:cxn ang="0">
                  <a:pos x="0" y="284"/>
                </a:cxn>
                <a:cxn ang="0">
                  <a:pos x="0" y="0"/>
                </a:cxn>
                <a:cxn ang="0">
                  <a:pos x="0" y="0"/>
                </a:cxn>
                <a:cxn ang="0">
                  <a:pos x="6" y="0"/>
                </a:cxn>
                <a:cxn ang="0">
                  <a:pos x="6" y="284"/>
                </a:cxn>
                <a:cxn ang="0">
                  <a:pos x="0" y="284"/>
                </a:cxn>
                <a:cxn ang="0">
                  <a:pos x="0" y="0"/>
                </a:cxn>
              </a:cxnLst>
              <a:rect l="0" t="0" r="r" b="b"/>
              <a:pathLst>
                <a:path w="8" h="284">
                  <a:moveTo>
                    <a:pt x="0" y="0"/>
                  </a:moveTo>
                  <a:lnTo>
                    <a:pt x="8" y="0"/>
                  </a:lnTo>
                  <a:lnTo>
                    <a:pt x="8" y="284"/>
                  </a:lnTo>
                  <a:lnTo>
                    <a:pt x="0" y="284"/>
                  </a:lnTo>
                  <a:lnTo>
                    <a:pt x="0" y="0"/>
                  </a:lnTo>
                  <a:close/>
                  <a:moveTo>
                    <a:pt x="0" y="0"/>
                  </a:moveTo>
                  <a:lnTo>
                    <a:pt x="6" y="0"/>
                  </a:lnTo>
                  <a:lnTo>
                    <a:pt x="6" y="284"/>
                  </a:lnTo>
                  <a:lnTo>
                    <a:pt x="0" y="284"/>
                  </a:lnTo>
                  <a:lnTo>
                    <a:pt x="0" y="0"/>
                  </a:lnTo>
                  <a:close/>
                </a:path>
              </a:pathLst>
            </a:custGeom>
            <a:solidFill>
              <a:srgbClr val="0A0AF8"/>
            </a:solidFill>
            <a:ln w="9525">
              <a:noFill/>
              <a:round/>
              <a:headEnd/>
              <a:tailEnd/>
            </a:ln>
            <a:effectLst/>
          </p:spPr>
          <p:txBody>
            <a:bodyPr wrap="none" anchor="ctr"/>
            <a:lstStyle/>
            <a:p>
              <a:endParaRPr lang="en-IN"/>
            </a:p>
          </p:txBody>
        </p:sp>
        <p:sp>
          <p:nvSpPr>
            <p:cNvPr id="6636" name="Freeform 2540"/>
            <p:cNvSpPr>
              <a:spLocks noChangeArrowheads="1"/>
            </p:cNvSpPr>
            <p:nvPr/>
          </p:nvSpPr>
          <p:spPr bwMode="auto">
            <a:xfrm>
              <a:off x="2572" y="1327"/>
              <a:ext cx="6" cy="312"/>
            </a:xfrm>
            <a:custGeom>
              <a:avLst/>
              <a:gdLst/>
              <a:ahLst/>
              <a:cxnLst>
                <a:cxn ang="0">
                  <a:pos x="0" y="0"/>
                </a:cxn>
                <a:cxn ang="0">
                  <a:pos x="6" y="0"/>
                </a:cxn>
                <a:cxn ang="0">
                  <a:pos x="6" y="284"/>
                </a:cxn>
                <a:cxn ang="0">
                  <a:pos x="0" y="284"/>
                </a:cxn>
                <a:cxn ang="0">
                  <a:pos x="0" y="0"/>
                </a:cxn>
                <a:cxn ang="0">
                  <a:pos x="0" y="0"/>
                </a:cxn>
                <a:cxn ang="0">
                  <a:pos x="4" y="0"/>
                </a:cxn>
                <a:cxn ang="0">
                  <a:pos x="4" y="284"/>
                </a:cxn>
                <a:cxn ang="0">
                  <a:pos x="0" y="284"/>
                </a:cxn>
                <a:cxn ang="0">
                  <a:pos x="0" y="0"/>
                </a:cxn>
              </a:cxnLst>
              <a:rect l="0" t="0" r="r" b="b"/>
              <a:pathLst>
                <a:path w="6" h="284">
                  <a:moveTo>
                    <a:pt x="0" y="0"/>
                  </a:moveTo>
                  <a:lnTo>
                    <a:pt x="6" y="0"/>
                  </a:lnTo>
                  <a:lnTo>
                    <a:pt x="6" y="284"/>
                  </a:lnTo>
                  <a:lnTo>
                    <a:pt x="0" y="284"/>
                  </a:lnTo>
                  <a:lnTo>
                    <a:pt x="0" y="0"/>
                  </a:lnTo>
                  <a:close/>
                  <a:moveTo>
                    <a:pt x="0" y="0"/>
                  </a:moveTo>
                  <a:lnTo>
                    <a:pt x="4" y="0"/>
                  </a:lnTo>
                  <a:lnTo>
                    <a:pt x="4" y="284"/>
                  </a:lnTo>
                  <a:lnTo>
                    <a:pt x="0" y="284"/>
                  </a:lnTo>
                  <a:lnTo>
                    <a:pt x="0" y="0"/>
                  </a:lnTo>
                  <a:close/>
                </a:path>
              </a:pathLst>
            </a:custGeom>
            <a:solidFill>
              <a:srgbClr val="0808F9"/>
            </a:solidFill>
            <a:ln w="9525">
              <a:noFill/>
              <a:round/>
              <a:headEnd/>
              <a:tailEnd/>
            </a:ln>
            <a:effectLst/>
          </p:spPr>
          <p:txBody>
            <a:bodyPr wrap="none" anchor="ctr"/>
            <a:lstStyle/>
            <a:p>
              <a:endParaRPr lang="en-IN"/>
            </a:p>
          </p:txBody>
        </p:sp>
        <p:sp>
          <p:nvSpPr>
            <p:cNvPr id="6637" name="Freeform 2541"/>
            <p:cNvSpPr>
              <a:spLocks noChangeArrowheads="1"/>
            </p:cNvSpPr>
            <p:nvPr/>
          </p:nvSpPr>
          <p:spPr bwMode="auto">
            <a:xfrm>
              <a:off x="2572" y="1327"/>
              <a:ext cx="4" cy="312"/>
            </a:xfrm>
            <a:custGeom>
              <a:avLst/>
              <a:gdLst/>
              <a:ahLst/>
              <a:cxnLst>
                <a:cxn ang="0">
                  <a:pos x="0" y="0"/>
                </a:cxn>
                <a:cxn ang="0">
                  <a:pos x="4" y="0"/>
                </a:cxn>
                <a:cxn ang="0">
                  <a:pos x="4" y="284"/>
                </a:cxn>
                <a:cxn ang="0">
                  <a:pos x="0" y="284"/>
                </a:cxn>
                <a:cxn ang="0">
                  <a:pos x="0" y="0"/>
                </a:cxn>
                <a:cxn ang="0">
                  <a:pos x="0" y="0"/>
                </a:cxn>
                <a:cxn ang="0">
                  <a:pos x="2" y="0"/>
                </a:cxn>
                <a:cxn ang="0">
                  <a:pos x="2" y="284"/>
                </a:cxn>
                <a:cxn ang="0">
                  <a:pos x="0" y="284"/>
                </a:cxn>
                <a:cxn ang="0">
                  <a:pos x="0" y="0"/>
                </a:cxn>
              </a:cxnLst>
              <a:rect l="0" t="0" r="r" b="b"/>
              <a:pathLst>
                <a:path w="4" h="284">
                  <a:moveTo>
                    <a:pt x="0" y="0"/>
                  </a:moveTo>
                  <a:lnTo>
                    <a:pt x="4" y="0"/>
                  </a:lnTo>
                  <a:lnTo>
                    <a:pt x="4" y="284"/>
                  </a:lnTo>
                  <a:lnTo>
                    <a:pt x="0" y="284"/>
                  </a:lnTo>
                  <a:lnTo>
                    <a:pt x="0" y="0"/>
                  </a:lnTo>
                  <a:close/>
                  <a:moveTo>
                    <a:pt x="0" y="0"/>
                  </a:moveTo>
                  <a:lnTo>
                    <a:pt x="2" y="0"/>
                  </a:lnTo>
                  <a:lnTo>
                    <a:pt x="2" y="284"/>
                  </a:lnTo>
                  <a:lnTo>
                    <a:pt x="0" y="284"/>
                  </a:lnTo>
                  <a:lnTo>
                    <a:pt x="0" y="0"/>
                  </a:lnTo>
                  <a:close/>
                </a:path>
              </a:pathLst>
            </a:custGeom>
            <a:solidFill>
              <a:srgbClr val="0606FB"/>
            </a:solidFill>
            <a:ln w="9525">
              <a:noFill/>
              <a:round/>
              <a:headEnd/>
              <a:tailEnd/>
            </a:ln>
            <a:effectLst/>
          </p:spPr>
          <p:txBody>
            <a:bodyPr wrap="none" anchor="ctr"/>
            <a:lstStyle/>
            <a:p>
              <a:endParaRPr lang="en-IN"/>
            </a:p>
          </p:txBody>
        </p:sp>
        <p:sp>
          <p:nvSpPr>
            <p:cNvPr id="6638" name="Freeform 2542"/>
            <p:cNvSpPr>
              <a:spLocks noChangeArrowheads="1"/>
            </p:cNvSpPr>
            <p:nvPr/>
          </p:nvSpPr>
          <p:spPr bwMode="auto">
            <a:xfrm>
              <a:off x="2572" y="1327"/>
              <a:ext cx="1" cy="312"/>
            </a:xfrm>
            <a:custGeom>
              <a:avLst/>
              <a:gdLst/>
              <a:ahLst/>
              <a:cxnLst>
                <a:cxn ang="0">
                  <a:pos x="0" y="0"/>
                </a:cxn>
                <a:cxn ang="0">
                  <a:pos x="2" y="0"/>
                </a:cxn>
                <a:cxn ang="0">
                  <a:pos x="2" y="284"/>
                </a:cxn>
                <a:cxn ang="0">
                  <a:pos x="0" y="284"/>
                </a:cxn>
                <a:cxn ang="0">
                  <a:pos x="0" y="0"/>
                </a:cxn>
                <a:cxn ang="0">
                  <a:pos x="0" y="0"/>
                </a:cxn>
                <a:cxn ang="0">
                  <a:pos x="0" y="0"/>
                </a:cxn>
                <a:cxn ang="0">
                  <a:pos x="0" y="284"/>
                </a:cxn>
                <a:cxn ang="0">
                  <a:pos x="0" y="284"/>
                </a:cxn>
                <a:cxn ang="0">
                  <a:pos x="0" y="0"/>
                </a:cxn>
              </a:cxnLst>
              <a:rect l="0" t="0" r="r" b="b"/>
              <a:pathLst>
                <a:path w="2" h="284">
                  <a:moveTo>
                    <a:pt x="0" y="0"/>
                  </a:moveTo>
                  <a:lnTo>
                    <a:pt x="2" y="0"/>
                  </a:lnTo>
                  <a:lnTo>
                    <a:pt x="2" y="284"/>
                  </a:lnTo>
                  <a:lnTo>
                    <a:pt x="0" y="284"/>
                  </a:lnTo>
                  <a:lnTo>
                    <a:pt x="0" y="0"/>
                  </a:lnTo>
                  <a:close/>
                  <a:moveTo>
                    <a:pt x="0" y="0"/>
                  </a:moveTo>
                  <a:lnTo>
                    <a:pt x="0" y="0"/>
                  </a:lnTo>
                  <a:lnTo>
                    <a:pt x="0" y="284"/>
                  </a:lnTo>
                  <a:lnTo>
                    <a:pt x="0" y="284"/>
                  </a:lnTo>
                  <a:lnTo>
                    <a:pt x="0" y="0"/>
                  </a:lnTo>
                  <a:close/>
                </a:path>
              </a:pathLst>
            </a:custGeom>
            <a:solidFill>
              <a:srgbClr val="0404FC"/>
            </a:solidFill>
            <a:ln w="9525">
              <a:noFill/>
              <a:round/>
              <a:headEnd/>
              <a:tailEnd/>
            </a:ln>
            <a:effectLst/>
          </p:spPr>
          <p:txBody>
            <a:bodyPr wrap="none" anchor="ctr"/>
            <a:lstStyle/>
            <a:p>
              <a:endParaRPr lang="en-IN"/>
            </a:p>
          </p:txBody>
        </p:sp>
        <p:sp>
          <p:nvSpPr>
            <p:cNvPr id="6639" name="Freeform 2543"/>
            <p:cNvSpPr>
              <a:spLocks noChangeArrowheads="1"/>
            </p:cNvSpPr>
            <p:nvPr/>
          </p:nvSpPr>
          <p:spPr bwMode="auto">
            <a:xfrm>
              <a:off x="2572" y="1327"/>
              <a:ext cx="0" cy="312"/>
            </a:xfrm>
            <a:custGeom>
              <a:avLst/>
              <a:gdLst/>
              <a:ahLst/>
              <a:cxnLst>
                <a:cxn ang="0">
                  <a:pos x="0" y="0"/>
                </a:cxn>
                <a:cxn ang="0">
                  <a:pos x="0" y="0"/>
                </a:cxn>
                <a:cxn ang="0">
                  <a:pos x="0" y="284"/>
                </a:cxn>
                <a:cxn ang="0">
                  <a:pos x="0" y="284"/>
                </a:cxn>
                <a:cxn ang="0">
                  <a:pos x="0" y="0"/>
                </a:cxn>
                <a:cxn ang="0">
                  <a:pos x="0" y="0"/>
                </a:cxn>
                <a:cxn ang="0">
                  <a:pos x="0" y="0"/>
                </a:cxn>
                <a:cxn ang="0">
                  <a:pos x="0" y="284"/>
                </a:cxn>
                <a:cxn ang="0">
                  <a:pos x="0" y="284"/>
                </a:cxn>
                <a:cxn ang="0">
                  <a:pos x="0" y="0"/>
                </a:cxn>
              </a:cxnLst>
              <a:rect l="0" t="0" r="r" b="b"/>
              <a:pathLst>
                <a:path h="284">
                  <a:moveTo>
                    <a:pt x="0" y="0"/>
                  </a:moveTo>
                  <a:lnTo>
                    <a:pt x="0" y="0"/>
                  </a:lnTo>
                  <a:lnTo>
                    <a:pt x="0" y="284"/>
                  </a:lnTo>
                  <a:lnTo>
                    <a:pt x="0" y="284"/>
                  </a:lnTo>
                  <a:lnTo>
                    <a:pt x="0" y="0"/>
                  </a:lnTo>
                  <a:close/>
                  <a:moveTo>
                    <a:pt x="0" y="0"/>
                  </a:moveTo>
                  <a:lnTo>
                    <a:pt x="0" y="0"/>
                  </a:lnTo>
                  <a:lnTo>
                    <a:pt x="0" y="284"/>
                  </a:lnTo>
                  <a:lnTo>
                    <a:pt x="0" y="284"/>
                  </a:lnTo>
                  <a:lnTo>
                    <a:pt x="0" y="0"/>
                  </a:lnTo>
                  <a:close/>
                </a:path>
              </a:pathLst>
            </a:custGeom>
            <a:solidFill>
              <a:srgbClr val="0000FF"/>
            </a:solidFill>
            <a:ln w="9525">
              <a:noFill/>
              <a:round/>
              <a:headEnd/>
              <a:tailEnd/>
            </a:ln>
            <a:effectLst/>
          </p:spPr>
          <p:txBody>
            <a:bodyPr wrap="none" anchor="ctr"/>
            <a:lstStyle/>
            <a:p>
              <a:endParaRPr lang="en-IN"/>
            </a:p>
          </p:txBody>
        </p:sp>
        <p:sp>
          <p:nvSpPr>
            <p:cNvPr id="6640" name="Freeform 2544"/>
            <p:cNvSpPr>
              <a:spLocks noChangeArrowheads="1"/>
            </p:cNvSpPr>
            <p:nvPr/>
          </p:nvSpPr>
          <p:spPr bwMode="auto">
            <a:xfrm>
              <a:off x="2612" y="1614"/>
              <a:ext cx="78" cy="25"/>
            </a:xfrm>
            <a:custGeom>
              <a:avLst/>
              <a:gdLst/>
              <a:ahLst/>
              <a:cxnLst>
                <a:cxn ang="0">
                  <a:pos x="0" y="24"/>
                </a:cxn>
                <a:cxn ang="0">
                  <a:pos x="4" y="15"/>
                </a:cxn>
                <a:cxn ang="0">
                  <a:pos x="10" y="8"/>
                </a:cxn>
                <a:cxn ang="0">
                  <a:pos x="17" y="2"/>
                </a:cxn>
                <a:cxn ang="0">
                  <a:pos x="27" y="0"/>
                </a:cxn>
                <a:cxn ang="0">
                  <a:pos x="36" y="0"/>
                </a:cxn>
                <a:cxn ang="0">
                  <a:pos x="46" y="0"/>
                </a:cxn>
                <a:cxn ang="0">
                  <a:pos x="56" y="2"/>
                </a:cxn>
                <a:cxn ang="0">
                  <a:pos x="64" y="7"/>
                </a:cxn>
                <a:cxn ang="0">
                  <a:pos x="69" y="15"/>
                </a:cxn>
                <a:cxn ang="0">
                  <a:pos x="72" y="24"/>
                </a:cxn>
                <a:cxn ang="0">
                  <a:pos x="0" y="24"/>
                </a:cxn>
              </a:cxnLst>
              <a:rect l="0" t="0" r="r" b="b"/>
              <a:pathLst>
                <a:path w="72" h="24">
                  <a:moveTo>
                    <a:pt x="0" y="24"/>
                  </a:moveTo>
                  <a:lnTo>
                    <a:pt x="4" y="15"/>
                  </a:lnTo>
                  <a:lnTo>
                    <a:pt x="10" y="8"/>
                  </a:lnTo>
                  <a:lnTo>
                    <a:pt x="17" y="2"/>
                  </a:lnTo>
                  <a:lnTo>
                    <a:pt x="27" y="0"/>
                  </a:lnTo>
                  <a:lnTo>
                    <a:pt x="36" y="0"/>
                  </a:lnTo>
                  <a:lnTo>
                    <a:pt x="46" y="0"/>
                  </a:lnTo>
                  <a:lnTo>
                    <a:pt x="56" y="2"/>
                  </a:lnTo>
                  <a:lnTo>
                    <a:pt x="64" y="7"/>
                  </a:lnTo>
                  <a:lnTo>
                    <a:pt x="69" y="15"/>
                  </a:lnTo>
                  <a:lnTo>
                    <a:pt x="72" y="24"/>
                  </a:lnTo>
                  <a:lnTo>
                    <a:pt x="0" y="24"/>
                  </a:lnTo>
                </a:path>
              </a:pathLst>
            </a:custGeom>
            <a:noFill/>
            <a:ln w="3240">
              <a:solidFill>
                <a:srgbClr val="000000"/>
              </a:solidFill>
              <a:round/>
              <a:headEnd/>
              <a:tailEnd/>
            </a:ln>
            <a:effectLst/>
          </p:spPr>
          <p:txBody>
            <a:bodyPr wrap="none" anchor="ctr"/>
            <a:lstStyle/>
            <a:p>
              <a:endParaRPr lang="en-IN"/>
            </a:p>
          </p:txBody>
        </p:sp>
        <p:sp>
          <p:nvSpPr>
            <p:cNvPr id="6641" name="Freeform 2545"/>
            <p:cNvSpPr>
              <a:spLocks noChangeArrowheads="1"/>
            </p:cNvSpPr>
            <p:nvPr/>
          </p:nvSpPr>
          <p:spPr bwMode="auto">
            <a:xfrm>
              <a:off x="2572" y="1327"/>
              <a:ext cx="158" cy="249"/>
            </a:xfrm>
            <a:custGeom>
              <a:avLst/>
              <a:gdLst/>
              <a:ahLst/>
              <a:cxnLst>
                <a:cxn ang="0">
                  <a:pos x="0" y="33"/>
                </a:cxn>
                <a:cxn ang="0">
                  <a:pos x="2" y="25"/>
                </a:cxn>
                <a:cxn ang="0">
                  <a:pos x="7" y="19"/>
                </a:cxn>
                <a:cxn ang="0">
                  <a:pos x="16" y="13"/>
                </a:cxn>
                <a:cxn ang="0">
                  <a:pos x="27" y="7"/>
                </a:cxn>
                <a:cxn ang="0">
                  <a:pos x="41" y="3"/>
                </a:cxn>
                <a:cxn ang="0">
                  <a:pos x="56" y="1"/>
                </a:cxn>
                <a:cxn ang="0">
                  <a:pos x="72" y="0"/>
                </a:cxn>
                <a:cxn ang="0">
                  <a:pos x="89" y="1"/>
                </a:cxn>
                <a:cxn ang="0">
                  <a:pos x="103" y="3"/>
                </a:cxn>
                <a:cxn ang="0">
                  <a:pos x="117" y="7"/>
                </a:cxn>
                <a:cxn ang="0">
                  <a:pos x="129" y="13"/>
                </a:cxn>
                <a:cxn ang="0">
                  <a:pos x="137" y="19"/>
                </a:cxn>
                <a:cxn ang="0">
                  <a:pos x="142" y="25"/>
                </a:cxn>
                <a:cxn ang="0">
                  <a:pos x="144" y="33"/>
                </a:cxn>
                <a:cxn ang="0">
                  <a:pos x="144" y="227"/>
                </a:cxn>
                <a:cxn ang="0">
                  <a:pos x="142" y="219"/>
                </a:cxn>
                <a:cxn ang="0">
                  <a:pos x="137" y="213"/>
                </a:cxn>
                <a:cxn ang="0">
                  <a:pos x="129" y="207"/>
                </a:cxn>
                <a:cxn ang="0">
                  <a:pos x="117" y="201"/>
                </a:cxn>
                <a:cxn ang="0">
                  <a:pos x="103" y="197"/>
                </a:cxn>
                <a:cxn ang="0">
                  <a:pos x="89" y="195"/>
                </a:cxn>
                <a:cxn ang="0">
                  <a:pos x="72" y="194"/>
                </a:cxn>
                <a:cxn ang="0">
                  <a:pos x="56" y="195"/>
                </a:cxn>
                <a:cxn ang="0">
                  <a:pos x="41" y="197"/>
                </a:cxn>
                <a:cxn ang="0">
                  <a:pos x="27" y="201"/>
                </a:cxn>
                <a:cxn ang="0">
                  <a:pos x="16" y="207"/>
                </a:cxn>
                <a:cxn ang="0">
                  <a:pos x="7" y="213"/>
                </a:cxn>
                <a:cxn ang="0">
                  <a:pos x="2" y="219"/>
                </a:cxn>
                <a:cxn ang="0">
                  <a:pos x="0" y="227"/>
                </a:cxn>
                <a:cxn ang="0">
                  <a:pos x="0" y="33"/>
                </a:cxn>
              </a:cxnLst>
              <a:rect l="0" t="0" r="r" b="b"/>
              <a:pathLst>
                <a:path w="144" h="227">
                  <a:moveTo>
                    <a:pt x="0" y="33"/>
                  </a:moveTo>
                  <a:lnTo>
                    <a:pt x="2" y="25"/>
                  </a:lnTo>
                  <a:lnTo>
                    <a:pt x="7" y="19"/>
                  </a:lnTo>
                  <a:lnTo>
                    <a:pt x="16" y="13"/>
                  </a:lnTo>
                  <a:lnTo>
                    <a:pt x="27" y="7"/>
                  </a:lnTo>
                  <a:lnTo>
                    <a:pt x="41" y="3"/>
                  </a:lnTo>
                  <a:lnTo>
                    <a:pt x="56" y="1"/>
                  </a:lnTo>
                  <a:lnTo>
                    <a:pt x="72" y="0"/>
                  </a:lnTo>
                  <a:lnTo>
                    <a:pt x="89" y="1"/>
                  </a:lnTo>
                  <a:lnTo>
                    <a:pt x="103" y="3"/>
                  </a:lnTo>
                  <a:lnTo>
                    <a:pt x="117" y="7"/>
                  </a:lnTo>
                  <a:lnTo>
                    <a:pt x="129" y="13"/>
                  </a:lnTo>
                  <a:lnTo>
                    <a:pt x="137" y="19"/>
                  </a:lnTo>
                  <a:lnTo>
                    <a:pt x="142" y="25"/>
                  </a:lnTo>
                  <a:lnTo>
                    <a:pt x="144" y="33"/>
                  </a:lnTo>
                  <a:lnTo>
                    <a:pt x="144" y="227"/>
                  </a:lnTo>
                  <a:lnTo>
                    <a:pt x="142" y="219"/>
                  </a:lnTo>
                  <a:lnTo>
                    <a:pt x="137" y="213"/>
                  </a:lnTo>
                  <a:lnTo>
                    <a:pt x="129" y="207"/>
                  </a:lnTo>
                  <a:lnTo>
                    <a:pt x="117" y="201"/>
                  </a:lnTo>
                  <a:lnTo>
                    <a:pt x="103" y="197"/>
                  </a:lnTo>
                  <a:lnTo>
                    <a:pt x="89" y="195"/>
                  </a:lnTo>
                  <a:lnTo>
                    <a:pt x="72" y="194"/>
                  </a:lnTo>
                  <a:lnTo>
                    <a:pt x="56" y="195"/>
                  </a:lnTo>
                  <a:lnTo>
                    <a:pt x="41" y="197"/>
                  </a:lnTo>
                  <a:lnTo>
                    <a:pt x="27" y="201"/>
                  </a:lnTo>
                  <a:lnTo>
                    <a:pt x="16" y="207"/>
                  </a:lnTo>
                  <a:lnTo>
                    <a:pt x="7" y="213"/>
                  </a:lnTo>
                  <a:lnTo>
                    <a:pt x="2" y="219"/>
                  </a:lnTo>
                  <a:lnTo>
                    <a:pt x="0" y="227"/>
                  </a:lnTo>
                  <a:lnTo>
                    <a:pt x="0" y="33"/>
                  </a:lnTo>
                </a:path>
              </a:pathLst>
            </a:custGeom>
            <a:noFill/>
            <a:ln w="3240">
              <a:solidFill>
                <a:srgbClr val="000000"/>
              </a:solidFill>
              <a:round/>
              <a:headEnd/>
              <a:tailEnd/>
            </a:ln>
            <a:effectLst/>
          </p:spPr>
          <p:txBody>
            <a:bodyPr wrap="none" anchor="ctr"/>
            <a:lstStyle/>
            <a:p>
              <a:endParaRPr lang="en-IN"/>
            </a:p>
          </p:txBody>
        </p:sp>
        <p:sp>
          <p:nvSpPr>
            <p:cNvPr id="6642" name="Freeform 2546"/>
            <p:cNvSpPr>
              <a:spLocks noChangeArrowheads="1"/>
            </p:cNvSpPr>
            <p:nvPr/>
          </p:nvSpPr>
          <p:spPr bwMode="auto">
            <a:xfrm>
              <a:off x="2631" y="1577"/>
              <a:ext cx="40" cy="38"/>
            </a:xfrm>
            <a:custGeom>
              <a:avLst/>
              <a:gdLst/>
              <a:ahLst/>
              <a:cxnLst>
                <a:cxn ang="0">
                  <a:pos x="0" y="0"/>
                </a:cxn>
                <a:cxn ang="0">
                  <a:pos x="37" y="0"/>
                </a:cxn>
                <a:cxn ang="0">
                  <a:pos x="37" y="35"/>
                </a:cxn>
                <a:cxn ang="0">
                  <a:pos x="0" y="35"/>
                </a:cxn>
                <a:cxn ang="0">
                  <a:pos x="0" y="0"/>
                </a:cxn>
                <a:cxn ang="0">
                  <a:pos x="2" y="0"/>
                </a:cxn>
                <a:cxn ang="0">
                  <a:pos x="35" y="0"/>
                </a:cxn>
                <a:cxn ang="0">
                  <a:pos x="35" y="35"/>
                </a:cxn>
                <a:cxn ang="0">
                  <a:pos x="2" y="35"/>
                </a:cxn>
                <a:cxn ang="0">
                  <a:pos x="2" y="0"/>
                </a:cxn>
              </a:cxnLst>
              <a:rect l="0" t="0" r="r" b="b"/>
              <a:pathLst>
                <a:path w="37" h="35">
                  <a:moveTo>
                    <a:pt x="0" y="0"/>
                  </a:moveTo>
                  <a:lnTo>
                    <a:pt x="37" y="0"/>
                  </a:lnTo>
                  <a:lnTo>
                    <a:pt x="37" y="35"/>
                  </a:lnTo>
                  <a:lnTo>
                    <a:pt x="0" y="35"/>
                  </a:lnTo>
                  <a:lnTo>
                    <a:pt x="0" y="0"/>
                  </a:lnTo>
                  <a:close/>
                  <a:moveTo>
                    <a:pt x="2" y="0"/>
                  </a:moveTo>
                  <a:lnTo>
                    <a:pt x="35" y="0"/>
                  </a:lnTo>
                  <a:lnTo>
                    <a:pt x="35" y="35"/>
                  </a:lnTo>
                  <a:lnTo>
                    <a:pt x="2" y="35"/>
                  </a:lnTo>
                  <a:lnTo>
                    <a:pt x="2" y="0"/>
                  </a:lnTo>
                  <a:close/>
                </a:path>
              </a:pathLst>
            </a:custGeom>
            <a:solidFill>
              <a:srgbClr val="9A9A9A"/>
            </a:solidFill>
            <a:ln w="9525">
              <a:noFill/>
              <a:round/>
              <a:headEnd/>
              <a:tailEnd/>
            </a:ln>
            <a:effectLst/>
          </p:spPr>
          <p:txBody>
            <a:bodyPr wrap="none" anchor="ctr"/>
            <a:lstStyle/>
            <a:p>
              <a:endParaRPr lang="en-IN"/>
            </a:p>
          </p:txBody>
        </p:sp>
        <p:sp>
          <p:nvSpPr>
            <p:cNvPr id="6643" name="Freeform 2547"/>
            <p:cNvSpPr>
              <a:spLocks noChangeArrowheads="1"/>
            </p:cNvSpPr>
            <p:nvPr/>
          </p:nvSpPr>
          <p:spPr bwMode="auto">
            <a:xfrm>
              <a:off x="2633" y="1577"/>
              <a:ext cx="35" cy="38"/>
            </a:xfrm>
            <a:custGeom>
              <a:avLst/>
              <a:gdLst/>
              <a:ahLst/>
              <a:cxnLst>
                <a:cxn ang="0">
                  <a:pos x="0" y="0"/>
                </a:cxn>
                <a:cxn ang="0">
                  <a:pos x="33" y="0"/>
                </a:cxn>
                <a:cxn ang="0">
                  <a:pos x="33" y="35"/>
                </a:cxn>
                <a:cxn ang="0">
                  <a:pos x="0" y="35"/>
                </a:cxn>
                <a:cxn ang="0">
                  <a:pos x="0" y="0"/>
                </a:cxn>
                <a:cxn ang="0">
                  <a:pos x="2" y="0"/>
                </a:cxn>
                <a:cxn ang="0">
                  <a:pos x="30" y="0"/>
                </a:cxn>
                <a:cxn ang="0">
                  <a:pos x="30" y="35"/>
                </a:cxn>
                <a:cxn ang="0">
                  <a:pos x="2" y="35"/>
                </a:cxn>
                <a:cxn ang="0">
                  <a:pos x="2" y="0"/>
                </a:cxn>
              </a:cxnLst>
              <a:rect l="0" t="0" r="r" b="b"/>
              <a:pathLst>
                <a:path w="33" h="35">
                  <a:moveTo>
                    <a:pt x="0" y="0"/>
                  </a:moveTo>
                  <a:lnTo>
                    <a:pt x="33" y="0"/>
                  </a:lnTo>
                  <a:lnTo>
                    <a:pt x="33" y="35"/>
                  </a:lnTo>
                  <a:lnTo>
                    <a:pt x="0" y="35"/>
                  </a:lnTo>
                  <a:lnTo>
                    <a:pt x="0" y="0"/>
                  </a:lnTo>
                  <a:close/>
                  <a:moveTo>
                    <a:pt x="2" y="0"/>
                  </a:moveTo>
                  <a:lnTo>
                    <a:pt x="30" y="0"/>
                  </a:lnTo>
                  <a:lnTo>
                    <a:pt x="30" y="35"/>
                  </a:lnTo>
                  <a:lnTo>
                    <a:pt x="2" y="35"/>
                  </a:lnTo>
                  <a:lnTo>
                    <a:pt x="2" y="0"/>
                  </a:lnTo>
                  <a:close/>
                </a:path>
              </a:pathLst>
            </a:custGeom>
            <a:solidFill>
              <a:srgbClr val="8888A5"/>
            </a:solidFill>
            <a:ln w="9525">
              <a:noFill/>
              <a:round/>
              <a:headEnd/>
              <a:tailEnd/>
            </a:ln>
            <a:effectLst/>
          </p:spPr>
          <p:txBody>
            <a:bodyPr wrap="none" anchor="ctr"/>
            <a:lstStyle/>
            <a:p>
              <a:endParaRPr lang="en-IN"/>
            </a:p>
          </p:txBody>
        </p:sp>
        <p:sp>
          <p:nvSpPr>
            <p:cNvPr id="6644" name="Freeform 2548"/>
            <p:cNvSpPr>
              <a:spLocks noChangeArrowheads="1"/>
            </p:cNvSpPr>
            <p:nvPr/>
          </p:nvSpPr>
          <p:spPr bwMode="auto">
            <a:xfrm>
              <a:off x="2636" y="1577"/>
              <a:ext cx="30" cy="38"/>
            </a:xfrm>
            <a:custGeom>
              <a:avLst/>
              <a:gdLst/>
              <a:ahLst/>
              <a:cxnLst>
                <a:cxn ang="0">
                  <a:pos x="0" y="0"/>
                </a:cxn>
                <a:cxn ang="0">
                  <a:pos x="28" y="0"/>
                </a:cxn>
                <a:cxn ang="0">
                  <a:pos x="28" y="35"/>
                </a:cxn>
                <a:cxn ang="0">
                  <a:pos x="0" y="35"/>
                </a:cxn>
                <a:cxn ang="0">
                  <a:pos x="0" y="0"/>
                </a:cxn>
                <a:cxn ang="0">
                  <a:pos x="2" y="0"/>
                </a:cxn>
                <a:cxn ang="0">
                  <a:pos x="26" y="0"/>
                </a:cxn>
                <a:cxn ang="0">
                  <a:pos x="26" y="35"/>
                </a:cxn>
                <a:cxn ang="0">
                  <a:pos x="2" y="35"/>
                </a:cxn>
                <a:cxn ang="0">
                  <a:pos x="2" y="0"/>
                </a:cxn>
              </a:cxnLst>
              <a:rect l="0" t="0" r="r" b="b"/>
              <a:pathLst>
                <a:path w="28" h="35">
                  <a:moveTo>
                    <a:pt x="0" y="0"/>
                  </a:moveTo>
                  <a:lnTo>
                    <a:pt x="28" y="0"/>
                  </a:lnTo>
                  <a:lnTo>
                    <a:pt x="28" y="35"/>
                  </a:lnTo>
                  <a:lnTo>
                    <a:pt x="0" y="35"/>
                  </a:lnTo>
                  <a:lnTo>
                    <a:pt x="0" y="0"/>
                  </a:lnTo>
                  <a:close/>
                  <a:moveTo>
                    <a:pt x="2" y="0"/>
                  </a:moveTo>
                  <a:lnTo>
                    <a:pt x="26" y="0"/>
                  </a:lnTo>
                  <a:lnTo>
                    <a:pt x="26" y="35"/>
                  </a:lnTo>
                  <a:lnTo>
                    <a:pt x="2" y="35"/>
                  </a:lnTo>
                  <a:lnTo>
                    <a:pt x="2" y="0"/>
                  </a:lnTo>
                  <a:close/>
                </a:path>
              </a:pathLst>
            </a:custGeom>
            <a:solidFill>
              <a:srgbClr val="7575B1"/>
            </a:solidFill>
            <a:ln w="9525">
              <a:noFill/>
              <a:round/>
              <a:headEnd/>
              <a:tailEnd/>
            </a:ln>
            <a:effectLst/>
          </p:spPr>
          <p:txBody>
            <a:bodyPr wrap="none" anchor="ctr"/>
            <a:lstStyle/>
            <a:p>
              <a:endParaRPr lang="en-IN"/>
            </a:p>
          </p:txBody>
        </p:sp>
        <p:sp>
          <p:nvSpPr>
            <p:cNvPr id="6645" name="Freeform 2549"/>
            <p:cNvSpPr>
              <a:spLocks noChangeArrowheads="1"/>
            </p:cNvSpPr>
            <p:nvPr/>
          </p:nvSpPr>
          <p:spPr bwMode="auto">
            <a:xfrm>
              <a:off x="2638" y="1577"/>
              <a:ext cx="26" cy="38"/>
            </a:xfrm>
            <a:custGeom>
              <a:avLst/>
              <a:gdLst/>
              <a:ahLst/>
              <a:cxnLst>
                <a:cxn ang="0">
                  <a:pos x="0" y="0"/>
                </a:cxn>
                <a:cxn ang="0">
                  <a:pos x="24" y="0"/>
                </a:cxn>
                <a:cxn ang="0">
                  <a:pos x="24" y="35"/>
                </a:cxn>
                <a:cxn ang="0">
                  <a:pos x="0" y="35"/>
                </a:cxn>
                <a:cxn ang="0">
                  <a:pos x="0" y="0"/>
                </a:cxn>
                <a:cxn ang="0">
                  <a:pos x="2" y="0"/>
                </a:cxn>
                <a:cxn ang="0">
                  <a:pos x="22" y="0"/>
                </a:cxn>
                <a:cxn ang="0">
                  <a:pos x="22" y="35"/>
                </a:cxn>
                <a:cxn ang="0">
                  <a:pos x="2" y="35"/>
                </a:cxn>
                <a:cxn ang="0">
                  <a:pos x="2" y="0"/>
                </a:cxn>
              </a:cxnLst>
              <a:rect l="0" t="0" r="r" b="b"/>
              <a:pathLst>
                <a:path w="24" h="35">
                  <a:moveTo>
                    <a:pt x="0" y="0"/>
                  </a:moveTo>
                  <a:lnTo>
                    <a:pt x="24" y="0"/>
                  </a:lnTo>
                  <a:lnTo>
                    <a:pt x="24" y="35"/>
                  </a:lnTo>
                  <a:lnTo>
                    <a:pt x="0" y="35"/>
                  </a:lnTo>
                  <a:lnTo>
                    <a:pt x="0" y="0"/>
                  </a:lnTo>
                  <a:close/>
                  <a:moveTo>
                    <a:pt x="2" y="0"/>
                  </a:moveTo>
                  <a:lnTo>
                    <a:pt x="22" y="0"/>
                  </a:lnTo>
                  <a:lnTo>
                    <a:pt x="22" y="35"/>
                  </a:lnTo>
                  <a:lnTo>
                    <a:pt x="2" y="35"/>
                  </a:lnTo>
                  <a:lnTo>
                    <a:pt x="2" y="0"/>
                  </a:lnTo>
                  <a:close/>
                </a:path>
              </a:pathLst>
            </a:custGeom>
            <a:solidFill>
              <a:srgbClr val="6060BF"/>
            </a:solidFill>
            <a:ln w="9525">
              <a:noFill/>
              <a:round/>
              <a:headEnd/>
              <a:tailEnd/>
            </a:ln>
            <a:effectLst/>
          </p:spPr>
          <p:txBody>
            <a:bodyPr wrap="none" anchor="ctr"/>
            <a:lstStyle/>
            <a:p>
              <a:endParaRPr lang="en-IN"/>
            </a:p>
          </p:txBody>
        </p:sp>
        <p:sp>
          <p:nvSpPr>
            <p:cNvPr id="6646" name="Freeform 2550"/>
            <p:cNvSpPr>
              <a:spLocks noChangeArrowheads="1"/>
            </p:cNvSpPr>
            <p:nvPr/>
          </p:nvSpPr>
          <p:spPr bwMode="auto">
            <a:xfrm>
              <a:off x="2640" y="1577"/>
              <a:ext cx="21" cy="38"/>
            </a:xfrm>
            <a:custGeom>
              <a:avLst/>
              <a:gdLst/>
              <a:ahLst/>
              <a:cxnLst>
                <a:cxn ang="0">
                  <a:pos x="0" y="0"/>
                </a:cxn>
                <a:cxn ang="0">
                  <a:pos x="20" y="0"/>
                </a:cxn>
                <a:cxn ang="0">
                  <a:pos x="20" y="35"/>
                </a:cxn>
                <a:cxn ang="0">
                  <a:pos x="0" y="35"/>
                </a:cxn>
                <a:cxn ang="0">
                  <a:pos x="0" y="0"/>
                </a:cxn>
                <a:cxn ang="0">
                  <a:pos x="3" y="0"/>
                </a:cxn>
                <a:cxn ang="0">
                  <a:pos x="18" y="0"/>
                </a:cxn>
                <a:cxn ang="0">
                  <a:pos x="18" y="35"/>
                </a:cxn>
                <a:cxn ang="0">
                  <a:pos x="3" y="35"/>
                </a:cxn>
                <a:cxn ang="0">
                  <a:pos x="3" y="0"/>
                </a:cxn>
              </a:cxnLst>
              <a:rect l="0" t="0" r="r" b="b"/>
              <a:pathLst>
                <a:path w="20" h="35">
                  <a:moveTo>
                    <a:pt x="0" y="0"/>
                  </a:moveTo>
                  <a:lnTo>
                    <a:pt x="20" y="0"/>
                  </a:lnTo>
                  <a:lnTo>
                    <a:pt x="20" y="35"/>
                  </a:lnTo>
                  <a:lnTo>
                    <a:pt x="0" y="35"/>
                  </a:lnTo>
                  <a:lnTo>
                    <a:pt x="0" y="0"/>
                  </a:lnTo>
                  <a:close/>
                  <a:moveTo>
                    <a:pt x="3" y="0"/>
                  </a:moveTo>
                  <a:lnTo>
                    <a:pt x="18" y="0"/>
                  </a:lnTo>
                  <a:lnTo>
                    <a:pt x="18" y="35"/>
                  </a:lnTo>
                  <a:lnTo>
                    <a:pt x="3" y="35"/>
                  </a:lnTo>
                  <a:lnTo>
                    <a:pt x="3" y="0"/>
                  </a:lnTo>
                  <a:close/>
                </a:path>
              </a:pathLst>
            </a:custGeom>
            <a:solidFill>
              <a:srgbClr val="4646D0"/>
            </a:solidFill>
            <a:ln w="9525">
              <a:noFill/>
              <a:round/>
              <a:headEnd/>
              <a:tailEnd/>
            </a:ln>
            <a:effectLst/>
          </p:spPr>
          <p:txBody>
            <a:bodyPr wrap="none" anchor="ctr"/>
            <a:lstStyle/>
            <a:p>
              <a:endParaRPr lang="en-IN"/>
            </a:p>
          </p:txBody>
        </p:sp>
        <p:sp>
          <p:nvSpPr>
            <p:cNvPr id="6647" name="Freeform 2551"/>
            <p:cNvSpPr>
              <a:spLocks noChangeArrowheads="1"/>
            </p:cNvSpPr>
            <p:nvPr/>
          </p:nvSpPr>
          <p:spPr bwMode="auto">
            <a:xfrm>
              <a:off x="2643" y="1577"/>
              <a:ext cx="16" cy="38"/>
            </a:xfrm>
            <a:custGeom>
              <a:avLst/>
              <a:gdLst/>
              <a:ahLst/>
              <a:cxnLst>
                <a:cxn ang="0">
                  <a:pos x="0" y="0"/>
                </a:cxn>
                <a:cxn ang="0">
                  <a:pos x="15" y="0"/>
                </a:cxn>
                <a:cxn ang="0">
                  <a:pos x="15" y="35"/>
                </a:cxn>
                <a:cxn ang="0">
                  <a:pos x="0" y="35"/>
                </a:cxn>
                <a:cxn ang="0">
                  <a:pos x="0" y="0"/>
                </a:cxn>
                <a:cxn ang="0">
                  <a:pos x="2" y="0"/>
                </a:cxn>
                <a:cxn ang="0">
                  <a:pos x="13" y="0"/>
                </a:cxn>
                <a:cxn ang="0">
                  <a:pos x="13" y="35"/>
                </a:cxn>
                <a:cxn ang="0">
                  <a:pos x="2" y="35"/>
                </a:cxn>
                <a:cxn ang="0">
                  <a:pos x="2" y="0"/>
                </a:cxn>
              </a:cxnLst>
              <a:rect l="0" t="0" r="r" b="b"/>
              <a:pathLst>
                <a:path w="15" h="35">
                  <a:moveTo>
                    <a:pt x="0" y="0"/>
                  </a:moveTo>
                  <a:lnTo>
                    <a:pt x="15" y="0"/>
                  </a:lnTo>
                  <a:lnTo>
                    <a:pt x="15" y="35"/>
                  </a:lnTo>
                  <a:lnTo>
                    <a:pt x="0" y="35"/>
                  </a:lnTo>
                  <a:lnTo>
                    <a:pt x="0" y="0"/>
                  </a:lnTo>
                  <a:close/>
                  <a:moveTo>
                    <a:pt x="2" y="0"/>
                  </a:moveTo>
                  <a:lnTo>
                    <a:pt x="13" y="0"/>
                  </a:lnTo>
                  <a:lnTo>
                    <a:pt x="13" y="35"/>
                  </a:lnTo>
                  <a:lnTo>
                    <a:pt x="2" y="35"/>
                  </a:lnTo>
                  <a:lnTo>
                    <a:pt x="2" y="0"/>
                  </a:lnTo>
                  <a:close/>
                </a:path>
              </a:pathLst>
            </a:custGeom>
            <a:solidFill>
              <a:srgbClr val="2C2CE1"/>
            </a:solidFill>
            <a:ln w="9525">
              <a:noFill/>
              <a:round/>
              <a:headEnd/>
              <a:tailEnd/>
            </a:ln>
            <a:effectLst/>
          </p:spPr>
          <p:txBody>
            <a:bodyPr wrap="none" anchor="ctr"/>
            <a:lstStyle/>
            <a:p>
              <a:endParaRPr lang="en-IN"/>
            </a:p>
          </p:txBody>
        </p:sp>
        <p:sp>
          <p:nvSpPr>
            <p:cNvPr id="6648" name="Freeform 2552"/>
            <p:cNvSpPr>
              <a:spLocks noChangeArrowheads="1"/>
            </p:cNvSpPr>
            <p:nvPr/>
          </p:nvSpPr>
          <p:spPr bwMode="auto">
            <a:xfrm>
              <a:off x="2646" y="1577"/>
              <a:ext cx="11" cy="38"/>
            </a:xfrm>
            <a:custGeom>
              <a:avLst/>
              <a:gdLst/>
              <a:ahLst/>
              <a:cxnLst>
                <a:cxn ang="0">
                  <a:pos x="0" y="0"/>
                </a:cxn>
                <a:cxn ang="0">
                  <a:pos x="11" y="0"/>
                </a:cxn>
                <a:cxn ang="0">
                  <a:pos x="11" y="35"/>
                </a:cxn>
                <a:cxn ang="0">
                  <a:pos x="0" y="35"/>
                </a:cxn>
                <a:cxn ang="0">
                  <a:pos x="0" y="0"/>
                </a:cxn>
                <a:cxn ang="0">
                  <a:pos x="2" y="0"/>
                </a:cxn>
                <a:cxn ang="0">
                  <a:pos x="9" y="0"/>
                </a:cxn>
                <a:cxn ang="0">
                  <a:pos x="9" y="35"/>
                </a:cxn>
                <a:cxn ang="0">
                  <a:pos x="2" y="35"/>
                </a:cxn>
                <a:cxn ang="0">
                  <a:pos x="2" y="0"/>
                </a:cxn>
              </a:cxnLst>
              <a:rect l="0" t="0" r="r" b="b"/>
              <a:pathLst>
                <a:path w="11" h="35">
                  <a:moveTo>
                    <a:pt x="0" y="0"/>
                  </a:moveTo>
                  <a:lnTo>
                    <a:pt x="11" y="0"/>
                  </a:lnTo>
                  <a:lnTo>
                    <a:pt x="11" y="35"/>
                  </a:lnTo>
                  <a:lnTo>
                    <a:pt x="0" y="35"/>
                  </a:lnTo>
                  <a:lnTo>
                    <a:pt x="0" y="0"/>
                  </a:lnTo>
                  <a:close/>
                  <a:moveTo>
                    <a:pt x="2" y="0"/>
                  </a:moveTo>
                  <a:lnTo>
                    <a:pt x="9" y="0"/>
                  </a:lnTo>
                  <a:lnTo>
                    <a:pt x="9" y="35"/>
                  </a:lnTo>
                  <a:lnTo>
                    <a:pt x="2" y="35"/>
                  </a:lnTo>
                  <a:lnTo>
                    <a:pt x="2" y="0"/>
                  </a:lnTo>
                  <a:close/>
                </a:path>
              </a:pathLst>
            </a:custGeom>
            <a:solidFill>
              <a:srgbClr val="1B1BED"/>
            </a:solidFill>
            <a:ln w="9525">
              <a:noFill/>
              <a:round/>
              <a:headEnd/>
              <a:tailEnd/>
            </a:ln>
            <a:effectLst/>
          </p:spPr>
          <p:txBody>
            <a:bodyPr wrap="none" anchor="ctr"/>
            <a:lstStyle/>
            <a:p>
              <a:endParaRPr lang="en-IN"/>
            </a:p>
          </p:txBody>
        </p:sp>
        <p:sp>
          <p:nvSpPr>
            <p:cNvPr id="6649" name="Freeform 2553"/>
            <p:cNvSpPr>
              <a:spLocks noChangeArrowheads="1"/>
            </p:cNvSpPr>
            <p:nvPr/>
          </p:nvSpPr>
          <p:spPr bwMode="auto">
            <a:xfrm>
              <a:off x="2648" y="1577"/>
              <a:ext cx="7" cy="38"/>
            </a:xfrm>
            <a:custGeom>
              <a:avLst/>
              <a:gdLst/>
              <a:ahLst/>
              <a:cxnLst>
                <a:cxn ang="0">
                  <a:pos x="0" y="0"/>
                </a:cxn>
                <a:cxn ang="0">
                  <a:pos x="7" y="0"/>
                </a:cxn>
                <a:cxn ang="0">
                  <a:pos x="7" y="35"/>
                </a:cxn>
                <a:cxn ang="0">
                  <a:pos x="0" y="35"/>
                </a:cxn>
                <a:cxn ang="0">
                  <a:pos x="0" y="0"/>
                </a:cxn>
                <a:cxn ang="0">
                  <a:pos x="1" y="0"/>
                </a:cxn>
                <a:cxn ang="0">
                  <a:pos x="5" y="0"/>
                </a:cxn>
                <a:cxn ang="0">
                  <a:pos x="5" y="35"/>
                </a:cxn>
                <a:cxn ang="0">
                  <a:pos x="1" y="35"/>
                </a:cxn>
                <a:cxn ang="0">
                  <a:pos x="1" y="0"/>
                </a:cxn>
              </a:cxnLst>
              <a:rect l="0" t="0" r="r" b="b"/>
              <a:pathLst>
                <a:path w="7" h="35">
                  <a:moveTo>
                    <a:pt x="0" y="0"/>
                  </a:moveTo>
                  <a:lnTo>
                    <a:pt x="7" y="0"/>
                  </a:lnTo>
                  <a:lnTo>
                    <a:pt x="7" y="35"/>
                  </a:lnTo>
                  <a:lnTo>
                    <a:pt x="0" y="35"/>
                  </a:lnTo>
                  <a:lnTo>
                    <a:pt x="0" y="0"/>
                  </a:lnTo>
                  <a:close/>
                  <a:moveTo>
                    <a:pt x="1" y="0"/>
                  </a:moveTo>
                  <a:lnTo>
                    <a:pt x="5" y="0"/>
                  </a:lnTo>
                  <a:lnTo>
                    <a:pt x="5" y="35"/>
                  </a:lnTo>
                  <a:lnTo>
                    <a:pt x="1" y="35"/>
                  </a:lnTo>
                  <a:lnTo>
                    <a:pt x="1" y="0"/>
                  </a:lnTo>
                  <a:close/>
                </a:path>
              </a:pathLst>
            </a:custGeom>
            <a:solidFill>
              <a:srgbClr val="0E0EF5"/>
            </a:solidFill>
            <a:ln w="9525">
              <a:noFill/>
              <a:round/>
              <a:headEnd/>
              <a:tailEnd/>
            </a:ln>
            <a:effectLst/>
          </p:spPr>
          <p:txBody>
            <a:bodyPr wrap="none" anchor="ctr"/>
            <a:lstStyle/>
            <a:p>
              <a:endParaRPr lang="en-IN"/>
            </a:p>
          </p:txBody>
        </p:sp>
        <p:sp>
          <p:nvSpPr>
            <p:cNvPr id="6650" name="Freeform 2554"/>
            <p:cNvSpPr>
              <a:spLocks noChangeArrowheads="1"/>
            </p:cNvSpPr>
            <p:nvPr/>
          </p:nvSpPr>
          <p:spPr bwMode="auto">
            <a:xfrm>
              <a:off x="2649" y="1577"/>
              <a:ext cx="3" cy="38"/>
            </a:xfrm>
            <a:custGeom>
              <a:avLst/>
              <a:gdLst/>
              <a:ahLst/>
              <a:cxnLst>
                <a:cxn ang="0">
                  <a:pos x="0" y="0"/>
                </a:cxn>
                <a:cxn ang="0">
                  <a:pos x="4" y="0"/>
                </a:cxn>
                <a:cxn ang="0">
                  <a:pos x="4" y="35"/>
                </a:cxn>
                <a:cxn ang="0">
                  <a:pos x="0" y="35"/>
                </a:cxn>
                <a:cxn ang="0">
                  <a:pos x="0" y="0"/>
                </a:cxn>
                <a:cxn ang="0">
                  <a:pos x="2" y="0"/>
                </a:cxn>
                <a:cxn ang="0">
                  <a:pos x="2" y="0"/>
                </a:cxn>
                <a:cxn ang="0">
                  <a:pos x="2" y="35"/>
                </a:cxn>
                <a:cxn ang="0">
                  <a:pos x="2" y="35"/>
                </a:cxn>
                <a:cxn ang="0">
                  <a:pos x="2" y="0"/>
                </a:cxn>
              </a:cxnLst>
              <a:rect l="0" t="0" r="r" b="b"/>
              <a:pathLst>
                <a:path w="4" h="35">
                  <a:moveTo>
                    <a:pt x="0" y="0"/>
                  </a:moveTo>
                  <a:lnTo>
                    <a:pt x="4" y="0"/>
                  </a:lnTo>
                  <a:lnTo>
                    <a:pt x="4" y="35"/>
                  </a:lnTo>
                  <a:lnTo>
                    <a:pt x="0" y="35"/>
                  </a:lnTo>
                  <a:lnTo>
                    <a:pt x="0" y="0"/>
                  </a:lnTo>
                  <a:close/>
                  <a:moveTo>
                    <a:pt x="2" y="0"/>
                  </a:moveTo>
                  <a:lnTo>
                    <a:pt x="2" y="0"/>
                  </a:lnTo>
                  <a:lnTo>
                    <a:pt x="2" y="35"/>
                  </a:lnTo>
                  <a:lnTo>
                    <a:pt x="2" y="35"/>
                  </a:lnTo>
                  <a:lnTo>
                    <a:pt x="2" y="0"/>
                  </a:lnTo>
                  <a:close/>
                </a:path>
              </a:pathLst>
            </a:custGeom>
            <a:solidFill>
              <a:srgbClr val="0000FF"/>
            </a:solidFill>
            <a:ln w="9525">
              <a:noFill/>
              <a:round/>
              <a:headEnd/>
              <a:tailEnd/>
            </a:ln>
            <a:effectLst/>
          </p:spPr>
          <p:txBody>
            <a:bodyPr wrap="none" anchor="ctr"/>
            <a:lstStyle/>
            <a:p>
              <a:endParaRPr lang="en-IN"/>
            </a:p>
          </p:txBody>
        </p:sp>
        <p:sp>
          <p:nvSpPr>
            <p:cNvPr id="6651" name="Freeform 2555"/>
            <p:cNvSpPr>
              <a:spLocks noChangeArrowheads="1"/>
            </p:cNvSpPr>
            <p:nvPr/>
          </p:nvSpPr>
          <p:spPr bwMode="auto">
            <a:xfrm>
              <a:off x="2631" y="1577"/>
              <a:ext cx="40" cy="38"/>
            </a:xfrm>
            <a:custGeom>
              <a:avLst/>
              <a:gdLst/>
              <a:ahLst/>
              <a:cxnLst>
                <a:cxn ang="0">
                  <a:pos x="0" y="4"/>
                </a:cxn>
                <a:cxn ang="0">
                  <a:pos x="0" y="35"/>
                </a:cxn>
                <a:cxn ang="0">
                  <a:pos x="2" y="34"/>
                </a:cxn>
                <a:cxn ang="0">
                  <a:pos x="6" y="34"/>
                </a:cxn>
                <a:cxn ang="0">
                  <a:pos x="12" y="33"/>
                </a:cxn>
                <a:cxn ang="0">
                  <a:pos x="18" y="32"/>
                </a:cxn>
                <a:cxn ang="0">
                  <a:pos x="25" y="33"/>
                </a:cxn>
                <a:cxn ang="0">
                  <a:pos x="31" y="34"/>
                </a:cxn>
                <a:cxn ang="0">
                  <a:pos x="35" y="34"/>
                </a:cxn>
                <a:cxn ang="0">
                  <a:pos x="37" y="35"/>
                </a:cxn>
                <a:cxn ang="0">
                  <a:pos x="37" y="4"/>
                </a:cxn>
                <a:cxn ang="0">
                  <a:pos x="35" y="2"/>
                </a:cxn>
                <a:cxn ang="0">
                  <a:pos x="31" y="1"/>
                </a:cxn>
                <a:cxn ang="0">
                  <a:pos x="25" y="0"/>
                </a:cxn>
                <a:cxn ang="0">
                  <a:pos x="18" y="0"/>
                </a:cxn>
                <a:cxn ang="0">
                  <a:pos x="12" y="0"/>
                </a:cxn>
                <a:cxn ang="0">
                  <a:pos x="6" y="1"/>
                </a:cxn>
                <a:cxn ang="0">
                  <a:pos x="2" y="2"/>
                </a:cxn>
                <a:cxn ang="0">
                  <a:pos x="0" y="4"/>
                </a:cxn>
              </a:cxnLst>
              <a:rect l="0" t="0" r="r" b="b"/>
              <a:pathLst>
                <a:path w="37" h="35">
                  <a:moveTo>
                    <a:pt x="0" y="4"/>
                  </a:moveTo>
                  <a:lnTo>
                    <a:pt x="0" y="35"/>
                  </a:lnTo>
                  <a:lnTo>
                    <a:pt x="2" y="34"/>
                  </a:lnTo>
                  <a:lnTo>
                    <a:pt x="6" y="34"/>
                  </a:lnTo>
                  <a:lnTo>
                    <a:pt x="12" y="33"/>
                  </a:lnTo>
                  <a:lnTo>
                    <a:pt x="18" y="32"/>
                  </a:lnTo>
                  <a:lnTo>
                    <a:pt x="25" y="33"/>
                  </a:lnTo>
                  <a:lnTo>
                    <a:pt x="31" y="34"/>
                  </a:lnTo>
                  <a:lnTo>
                    <a:pt x="35" y="34"/>
                  </a:lnTo>
                  <a:lnTo>
                    <a:pt x="37" y="35"/>
                  </a:lnTo>
                  <a:lnTo>
                    <a:pt x="37" y="4"/>
                  </a:lnTo>
                  <a:lnTo>
                    <a:pt x="35" y="2"/>
                  </a:lnTo>
                  <a:lnTo>
                    <a:pt x="31" y="1"/>
                  </a:lnTo>
                  <a:lnTo>
                    <a:pt x="25" y="0"/>
                  </a:lnTo>
                  <a:lnTo>
                    <a:pt x="18" y="0"/>
                  </a:lnTo>
                  <a:lnTo>
                    <a:pt x="12" y="0"/>
                  </a:lnTo>
                  <a:lnTo>
                    <a:pt x="6" y="1"/>
                  </a:lnTo>
                  <a:lnTo>
                    <a:pt x="2" y="2"/>
                  </a:lnTo>
                  <a:lnTo>
                    <a:pt x="0" y="4"/>
                  </a:lnTo>
                </a:path>
              </a:pathLst>
            </a:custGeom>
            <a:noFill/>
            <a:ln w="3240">
              <a:solidFill>
                <a:srgbClr val="000000"/>
              </a:solidFill>
              <a:round/>
              <a:headEnd/>
              <a:tailEnd/>
            </a:ln>
            <a:effectLst/>
          </p:spPr>
          <p:txBody>
            <a:bodyPr wrap="none" anchor="ctr"/>
            <a:lstStyle/>
            <a:p>
              <a:endParaRPr lang="en-IN"/>
            </a:p>
          </p:txBody>
        </p:sp>
        <p:sp>
          <p:nvSpPr>
            <p:cNvPr id="6652" name="Freeform 2556"/>
            <p:cNvSpPr>
              <a:spLocks noChangeArrowheads="1"/>
            </p:cNvSpPr>
            <p:nvPr/>
          </p:nvSpPr>
          <p:spPr bwMode="auto">
            <a:xfrm>
              <a:off x="2612" y="1630"/>
              <a:ext cx="78" cy="17"/>
            </a:xfrm>
            <a:custGeom>
              <a:avLst/>
              <a:gdLst/>
              <a:ahLst/>
              <a:cxnLst>
                <a:cxn ang="0">
                  <a:pos x="0" y="0"/>
                </a:cxn>
                <a:cxn ang="0">
                  <a:pos x="72" y="0"/>
                </a:cxn>
                <a:cxn ang="0">
                  <a:pos x="72" y="16"/>
                </a:cxn>
                <a:cxn ang="0">
                  <a:pos x="0" y="16"/>
                </a:cxn>
                <a:cxn ang="0">
                  <a:pos x="0" y="0"/>
                </a:cxn>
                <a:cxn ang="0">
                  <a:pos x="72" y="9"/>
                </a:cxn>
                <a:cxn ang="0">
                  <a:pos x="71" y="7"/>
                </a:cxn>
                <a:cxn ang="0">
                  <a:pos x="69" y="5"/>
                </a:cxn>
                <a:cxn ang="0">
                  <a:pos x="64" y="4"/>
                </a:cxn>
                <a:cxn ang="0">
                  <a:pos x="58" y="2"/>
                </a:cxn>
                <a:cxn ang="0">
                  <a:pos x="52" y="1"/>
                </a:cxn>
                <a:cxn ang="0">
                  <a:pos x="44" y="1"/>
                </a:cxn>
                <a:cxn ang="0">
                  <a:pos x="36" y="0"/>
                </a:cxn>
                <a:cxn ang="0">
                  <a:pos x="29" y="1"/>
                </a:cxn>
                <a:cxn ang="0">
                  <a:pos x="21" y="1"/>
                </a:cxn>
                <a:cxn ang="0">
                  <a:pos x="14" y="2"/>
                </a:cxn>
                <a:cxn ang="0">
                  <a:pos x="9" y="4"/>
                </a:cxn>
                <a:cxn ang="0">
                  <a:pos x="4" y="5"/>
                </a:cxn>
                <a:cxn ang="0">
                  <a:pos x="1" y="7"/>
                </a:cxn>
                <a:cxn ang="0">
                  <a:pos x="0" y="9"/>
                </a:cxn>
                <a:cxn ang="0">
                  <a:pos x="1" y="10"/>
                </a:cxn>
                <a:cxn ang="0">
                  <a:pos x="4" y="12"/>
                </a:cxn>
                <a:cxn ang="0">
                  <a:pos x="9" y="13"/>
                </a:cxn>
                <a:cxn ang="0">
                  <a:pos x="14" y="14"/>
                </a:cxn>
                <a:cxn ang="0">
                  <a:pos x="21" y="15"/>
                </a:cxn>
                <a:cxn ang="0">
                  <a:pos x="29" y="16"/>
                </a:cxn>
                <a:cxn ang="0">
                  <a:pos x="36" y="16"/>
                </a:cxn>
                <a:cxn ang="0">
                  <a:pos x="44" y="16"/>
                </a:cxn>
                <a:cxn ang="0">
                  <a:pos x="52" y="15"/>
                </a:cxn>
                <a:cxn ang="0">
                  <a:pos x="58" y="14"/>
                </a:cxn>
                <a:cxn ang="0">
                  <a:pos x="64" y="13"/>
                </a:cxn>
                <a:cxn ang="0">
                  <a:pos x="69" y="12"/>
                </a:cxn>
                <a:cxn ang="0">
                  <a:pos x="71" y="10"/>
                </a:cxn>
                <a:cxn ang="0">
                  <a:pos x="72" y="9"/>
                </a:cxn>
              </a:cxnLst>
              <a:rect l="0" t="0" r="r" b="b"/>
              <a:pathLst>
                <a:path w="72" h="16">
                  <a:moveTo>
                    <a:pt x="0" y="0"/>
                  </a:moveTo>
                  <a:lnTo>
                    <a:pt x="72" y="0"/>
                  </a:lnTo>
                  <a:lnTo>
                    <a:pt x="72" y="16"/>
                  </a:lnTo>
                  <a:lnTo>
                    <a:pt x="0" y="16"/>
                  </a:lnTo>
                  <a:lnTo>
                    <a:pt x="0" y="0"/>
                  </a:lnTo>
                  <a:close/>
                  <a:moveTo>
                    <a:pt x="72" y="9"/>
                  </a:moveTo>
                  <a:lnTo>
                    <a:pt x="71" y="7"/>
                  </a:lnTo>
                  <a:lnTo>
                    <a:pt x="69" y="5"/>
                  </a:lnTo>
                  <a:lnTo>
                    <a:pt x="64" y="4"/>
                  </a:lnTo>
                  <a:lnTo>
                    <a:pt x="58" y="2"/>
                  </a:lnTo>
                  <a:lnTo>
                    <a:pt x="52" y="1"/>
                  </a:lnTo>
                  <a:lnTo>
                    <a:pt x="44" y="1"/>
                  </a:lnTo>
                  <a:lnTo>
                    <a:pt x="36" y="0"/>
                  </a:lnTo>
                  <a:lnTo>
                    <a:pt x="29" y="1"/>
                  </a:lnTo>
                  <a:lnTo>
                    <a:pt x="21" y="1"/>
                  </a:lnTo>
                  <a:lnTo>
                    <a:pt x="14" y="2"/>
                  </a:lnTo>
                  <a:lnTo>
                    <a:pt x="9" y="4"/>
                  </a:lnTo>
                  <a:lnTo>
                    <a:pt x="4" y="5"/>
                  </a:lnTo>
                  <a:lnTo>
                    <a:pt x="1" y="7"/>
                  </a:lnTo>
                  <a:lnTo>
                    <a:pt x="0" y="9"/>
                  </a:lnTo>
                  <a:lnTo>
                    <a:pt x="1" y="10"/>
                  </a:lnTo>
                  <a:lnTo>
                    <a:pt x="4" y="12"/>
                  </a:lnTo>
                  <a:lnTo>
                    <a:pt x="9" y="13"/>
                  </a:lnTo>
                  <a:lnTo>
                    <a:pt x="14" y="14"/>
                  </a:lnTo>
                  <a:lnTo>
                    <a:pt x="21" y="15"/>
                  </a:lnTo>
                  <a:lnTo>
                    <a:pt x="29" y="16"/>
                  </a:lnTo>
                  <a:lnTo>
                    <a:pt x="36" y="16"/>
                  </a:lnTo>
                  <a:lnTo>
                    <a:pt x="44" y="16"/>
                  </a:lnTo>
                  <a:lnTo>
                    <a:pt x="52" y="15"/>
                  </a:lnTo>
                  <a:lnTo>
                    <a:pt x="58" y="14"/>
                  </a:lnTo>
                  <a:lnTo>
                    <a:pt x="64" y="13"/>
                  </a:lnTo>
                  <a:lnTo>
                    <a:pt x="69" y="12"/>
                  </a:lnTo>
                  <a:lnTo>
                    <a:pt x="71" y="10"/>
                  </a:lnTo>
                  <a:lnTo>
                    <a:pt x="72" y="9"/>
                  </a:lnTo>
                  <a:close/>
                </a:path>
              </a:pathLst>
            </a:custGeom>
            <a:solidFill>
              <a:srgbClr val="9A9A9A"/>
            </a:solidFill>
            <a:ln w="9525">
              <a:noFill/>
              <a:round/>
              <a:headEnd/>
              <a:tailEnd/>
            </a:ln>
            <a:effectLst/>
          </p:spPr>
          <p:txBody>
            <a:bodyPr wrap="none" anchor="ctr"/>
            <a:lstStyle/>
            <a:p>
              <a:endParaRPr lang="en-IN"/>
            </a:p>
          </p:txBody>
        </p:sp>
        <p:sp>
          <p:nvSpPr>
            <p:cNvPr id="6653" name="Freeform 2557"/>
            <p:cNvSpPr>
              <a:spLocks noChangeArrowheads="1"/>
            </p:cNvSpPr>
            <p:nvPr/>
          </p:nvSpPr>
          <p:spPr bwMode="auto">
            <a:xfrm>
              <a:off x="2612" y="1630"/>
              <a:ext cx="78" cy="17"/>
            </a:xfrm>
            <a:custGeom>
              <a:avLst/>
              <a:gdLst/>
              <a:ahLst/>
              <a:cxnLst>
                <a:cxn ang="0">
                  <a:pos x="72" y="9"/>
                </a:cxn>
                <a:cxn ang="0">
                  <a:pos x="71" y="7"/>
                </a:cxn>
                <a:cxn ang="0">
                  <a:pos x="69" y="5"/>
                </a:cxn>
                <a:cxn ang="0">
                  <a:pos x="64" y="4"/>
                </a:cxn>
                <a:cxn ang="0">
                  <a:pos x="58" y="2"/>
                </a:cxn>
                <a:cxn ang="0">
                  <a:pos x="52" y="1"/>
                </a:cxn>
                <a:cxn ang="0">
                  <a:pos x="44" y="1"/>
                </a:cxn>
                <a:cxn ang="0">
                  <a:pos x="36" y="0"/>
                </a:cxn>
                <a:cxn ang="0">
                  <a:pos x="29" y="1"/>
                </a:cxn>
                <a:cxn ang="0">
                  <a:pos x="21" y="1"/>
                </a:cxn>
                <a:cxn ang="0">
                  <a:pos x="14" y="2"/>
                </a:cxn>
                <a:cxn ang="0">
                  <a:pos x="9" y="4"/>
                </a:cxn>
                <a:cxn ang="0">
                  <a:pos x="4" y="5"/>
                </a:cxn>
                <a:cxn ang="0">
                  <a:pos x="1" y="7"/>
                </a:cxn>
                <a:cxn ang="0">
                  <a:pos x="0" y="9"/>
                </a:cxn>
                <a:cxn ang="0">
                  <a:pos x="1" y="10"/>
                </a:cxn>
                <a:cxn ang="0">
                  <a:pos x="4" y="12"/>
                </a:cxn>
                <a:cxn ang="0">
                  <a:pos x="9" y="13"/>
                </a:cxn>
                <a:cxn ang="0">
                  <a:pos x="14" y="14"/>
                </a:cxn>
                <a:cxn ang="0">
                  <a:pos x="21" y="15"/>
                </a:cxn>
                <a:cxn ang="0">
                  <a:pos x="29" y="16"/>
                </a:cxn>
                <a:cxn ang="0">
                  <a:pos x="36" y="16"/>
                </a:cxn>
                <a:cxn ang="0">
                  <a:pos x="44" y="16"/>
                </a:cxn>
                <a:cxn ang="0">
                  <a:pos x="52" y="15"/>
                </a:cxn>
                <a:cxn ang="0">
                  <a:pos x="58" y="14"/>
                </a:cxn>
                <a:cxn ang="0">
                  <a:pos x="64" y="13"/>
                </a:cxn>
                <a:cxn ang="0">
                  <a:pos x="69" y="12"/>
                </a:cxn>
                <a:cxn ang="0">
                  <a:pos x="71" y="10"/>
                </a:cxn>
                <a:cxn ang="0">
                  <a:pos x="72" y="9"/>
                </a:cxn>
                <a:cxn ang="0">
                  <a:pos x="70" y="9"/>
                </a:cxn>
                <a:cxn ang="0">
                  <a:pos x="69" y="7"/>
                </a:cxn>
                <a:cxn ang="0">
                  <a:pos x="66" y="5"/>
                </a:cxn>
                <a:cxn ang="0">
                  <a:pos x="61" y="4"/>
                </a:cxn>
                <a:cxn ang="0">
                  <a:pos x="57" y="3"/>
                </a:cxn>
                <a:cxn ang="0">
                  <a:pos x="50" y="2"/>
                </a:cxn>
                <a:cxn ang="0">
                  <a:pos x="42" y="1"/>
                </a:cxn>
                <a:cxn ang="0">
                  <a:pos x="34" y="1"/>
                </a:cxn>
                <a:cxn ang="0">
                  <a:pos x="27" y="1"/>
                </a:cxn>
                <a:cxn ang="0">
                  <a:pos x="20" y="2"/>
                </a:cxn>
                <a:cxn ang="0">
                  <a:pos x="13" y="3"/>
                </a:cxn>
                <a:cxn ang="0">
                  <a:pos x="9" y="5"/>
                </a:cxn>
                <a:cxn ang="0">
                  <a:pos x="5" y="6"/>
                </a:cxn>
                <a:cxn ang="0">
                  <a:pos x="4" y="8"/>
                </a:cxn>
                <a:cxn ang="0">
                  <a:pos x="4" y="9"/>
                </a:cxn>
                <a:cxn ang="0">
                  <a:pos x="5" y="11"/>
                </a:cxn>
                <a:cxn ang="0">
                  <a:pos x="9" y="12"/>
                </a:cxn>
                <a:cxn ang="0">
                  <a:pos x="13" y="14"/>
                </a:cxn>
                <a:cxn ang="0">
                  <a:pos x="20" y="15"/>
                </a:cxn>
                <a:cxn ang="0">
                  <a:pos x="27" y="15"/>
                </a:cxn>
                <a:cxn ang="0">
                  <a:pos x="34" y="16"/>
                </a:cxn>
                <a:cxn ang="0">
                  <a:pos x="42" y="16"/>
                </a:cxn>
                <a:cxn ang="0">
                  <a:pos x="50" y="15"/>
                </a:cxn>
                <a:cxn ang="0">
                  <a:pos x="57" y="14"/>
                </a:cxn>
                <a:cxn ang="0">
                  <a:pos x="61" y="13"/>
                </a:cxn>
                <a:cxn ang="0">
                  <a:pos x="66" y="11"/>
                </a:cxn>
                <a:cxn ang="0">
                  <a:pos x="69" y="10"/>
                </a:cxn>
                <a:cxn ang="0">
                  <a:pos x="70" y="9"/>
                </a:cxn>
              </a:cxnLst>
              <a:rect l="0" t="0" r="r" b="b"/>
              <a:pathLst>
                <a:path w="72" h="16">
                  <a:moveTo>
                    <a:pt x="72" y="9"/>
                  </a:moveTo>
                  <a:lnTo>
                    <a:pt x="71" y="7"/>
                  </a:lnTo>
                  <a:lnTo>
                    <a:pt x="69" y="5"/>
                  </a:lnTo>
                  <a:lnTo>
                    <a:pt x="64" y="4"/>
                  </a:lnTo>
                  <a:lnTo>
                    <a:pt x="58" y="2"/>
                  </a:lnTo>
                  <a:lnTo>
                    <a:pt x="52" y="1"/>
                  </a:lnTo>
                  <a:lnTo>
                    <a:pt x="44" y="1"/>
                  </a:lnTo>
                  <a:lnTo>
                    <a:pt x="36" y="0"/>
                  </a:lnTo>
                  <a:lnTo>
                    <a:pt x="29" y="1"/>
                  </a:lnTo>
                  <a:lnTo>
                    <a:pt x="21" y="1"/>
                  </a:lnTo>
                  <a:lnTo>
                    <a:pt x="14" y="2"/>
                  </a:lnTo>
                  <a:lnTo>
                    <a:pt x="9" y="4"/>
                  </a:lnTo>
                  <a:lnTo>
                    <a:pt x="4" y="5"/>
                  </a:lnTo>
                  <a:lnTo>
                    <a:pt x="1" y="7"/>
                  </a:lnTo>
                  <a:lnTo>
                    <a:pt x="0" y="9"/>
                  </a:lnTo>
                  <a:lnTo>
                    <a:pt x="1" y="10"/>
                  </a:lnTo>
                  <a:lnTo>
                    <a:pt x="4" y="12"/>
                  </a:lnTo>
                  <a:lnTo>
                    <a:pt x="9" y="13"/>
                  </a:lnTo>
                  <a:lnTo>
                    <a:pt x="14" y="14"/>
                  </a:lnTo>
                  <a:lnTo>
                    <a:pt x="21" y="15"/>
                  </a:lnTo>
                  <a:lnTo>
                    <a:pt x="29" y="16"/>
                  </a:lnTo>
                  <a:lnTo>
                    <a:pt x="36" y="16"/>
                  </a:lnTo>
                  <a:lnTo>
                    <a:pt x="44" y="16"/>
                  </a:lnTo>
                  <a:lnTo>
                    <a:pt x="52" y="15"/>
                  </a:lnTo>
                  <a:lnTo>
                    <a:pt x="58" y="14"/>
                  </a:lnTo>
                  <a:lnTo>
                    <a:pt x="64" y="13"/>
                  </a:lnTo>
                  <a:lnTo>
                    <a:pt x="69" y="12"/>
                  </a:lnTo>
                  <a:lnTo>
                    <a:pt x="71" y="10"/>
                  </a:lnTo>
                  <a:lnTo>
                    <a:pt x="72" y="9"/>
                  </a:lnTo>
                  <a:close/>
                  <a:moveTo>
                    <a:pt x="70" y="9"/>
                  </a:moveTo>
                  <a:lnTo>
                    <a:pt x="69" y="7"/>
                  </a:lnTo>
                  <a:lnTo>
                    <a:pt x="66" y="5"/>
                  </a:lnTo>
                  <a:lnTo>
                    <a:pt x="61" y="4"/>
                  </a:lnTo>
                  <a:lnTo>
                    <a:pt x="57" y="3"/>
                  </a:lnTo>
                  <a:lnTo>
                    <a:pt x="50" y="2"/>
                  </a:lnTo>
                  <a:lnTo>
                    <a:pt x="42" y="1"/>
                  </a:lnTo>
                  <a:lnTo>
                    <a:pt x="34" y="1"/>
                  </a:lnTo>
                  <a:lnTo>
                    <a:pt x="27" y="1"/>
                  </a:lnTo>
                  <a:lnTo>
                    <a:pt x="20" y="2"/>
                  </a:lnTo>
                  <a:lnTo>
                    <a:pt x="13" y="3"/>
                  </a:lnTo>
                  <a:lnTo>
                    <a:pt x="9" y="5"/>
                  </a:lnTo>
                  <a:lnTo>
                    <a:pt x="5" y="6"/>
                  </a:lnTo>
                  <a:lnTo>
                    <a:pt x="4" y="8"/>
                  </a:lnTo>
                  <a:lnTo>
                    <a:pt x="4" y="9"/>
                  </a:lnTo>
                  <a:lnTo>
                    <a:pt x="5" y="11"/>
                  </a:lnTo>
                  <a:lnTo>
                    <a:pt x="9" y="12"/>
                  </a:lnTo>
                  <a:lnTo>
                    <a:pt x="13" y="14"/>
                  </a:lnTo>
                  <a:lnTo>
                    <a:pt x="20" y="15"/>
                  </a:lnTo>
                  <a:lnTo>
                    <a:pt x="27" y="15"/>
                  </a:lnTo>
                  <a:lnTo>
                    <a:pt x="34" y="16"/>
                  </a:lnTo>
                  <a:lnTo>
                    <a:pt x="42" y="16"/>
                  </a:lnTo>
                  <a:lnTo>
                    <a:pt x="50" y="15"/>
                  </a:lnTo>
                  <a:lnTo>
                    <a:pt x="57" y="14"/>
                  </a:lnTo>
                  <a:lnTo>
                    <a:pt x="61" y="13"/>
                  </a:lnTo>
                  <a:lnTo>
                    <a:pt x="66" y="11"/>
                  </a:lnTo>
                  <a:lnTo>
                    <a:pt x="69" y="10"/>
                  </a:lnTo>
                  <a:lnTo>
                    <a:pt x="70" y="9"/>
                  </a:lnTo>
                  <a:close/>
                </a:path>
              </a:pathLst>
            </a:custGeom>
            <a:solidFill>
              <a:srgbClr val="9A9A9A"/>
            </a:solidFill>
            <a:ln w="9525">
              <a:noFill/>
              <a:round/>
              <a:headEnd/>
              <a:tailEnd/>
            </a:ln>
            <a:effectLst/>
          </p:spPr>
          <p:txBody>
            <a:bodyPr wrap="none" anchor="ctr"/>
            <a:lstStyle/>
            <a:p>
              <a:endParaRPr lang="en-IN"/>
            </a:p>
          </p:txBody>
        </p:sp>
        <p:sp>
          <p:nvSpPr>
            <p:cNvPr id="6654" name="Freeform 2558"/>
            <p:cNvSpPr>
              <a:spLocks noChangeArrowheads="1"/>
            </p:cNvSpPr>
            <p:nvPr/>
          </p:nvSpPr>
          <p:spPr bwMode="auto">
            <a:xfrm>
              <a:off x="2616" y="1631"/>
              <a:ext cx="72" cy="16"/>
            </a:xfrm>
            <a:custGeom>
              <a:avLst/>
              <a:gdLst/>
              <a:ahLst/>
              <a:cxnLst>
                <a:cxn ang="0">
                  <a:pos x="66" y="8"/>
                </a:cxn>
                <a:cxn ang="0">
                  <a:pos x="65" y="6"/>
                </a:cxn>
                <a:cxn ang="0">
                  <a:pos x="62" y="4"/>
                </a:cxn>
                <a:cxn ang="0">
                  <a:pos x="57" y="3"/>
                </a:cxn>
                <a:cxn ang="0">
                  <a:pos x="53" y="2"/>
                </a:cxn>
                <a:cxn ang="0">
                  <a:pos x="46" y="1"/>
                </a:cxn>
                <a:cxn ang="0">
                  <a:pos x="38" y="0"/>
                </a:cxn>
                <a:cxn ang="0">
                  <a:pos x="30" y="0"/>
                </a:cxn>
                <a:cxn ang="0">
                  <a:pos x="23" y="0"/>
                </a:cxn>
                <a:cxn ang="0">
                  <a:pos x="16" y="1"/>
                </a:cxn>
                <a:cxn ang="0">
                  <a:pos x="9" y="2"/>
                </a:cxn>
                <a:cxn ang="0">
                  <a:pos x="5" y="4"/>
                </a:cxn>
                <a:cxn ang="0">
                  <a:pos x="1" y="5"/>
                </a:cxn>
                <a:cxn ang="0">
                  <a:pos x="0" y="7"/>
                </a:cxn>
                <a:cxn ang="0">
                  <a:pos x="0" y="8"/>
                </a:cxn>
                <a:cxn ang="0">
                  <a:pos x="1" y="10"/>
                </a:cxn>
                <a:cxn ang="0">
                  <a:pos x="5" y="11"/>
                </a:cxn>
                <a:cxn ang="0">
                  <a:pos x="9" y="13"/>
                </a:cxn>
                <a:cxn ang="0">
                  <a:pos x="16" y="14"/>
                </a:cxn>
                <a:cxn ang="0">
                  <a:pos x="23" y="14"/>
                </a:cxn>
                <a:cxn ang="0">
                  <a:pos x="30" y="15"/>
                </a:cxn>
                <a:cxn ang="0">
                  <a:pos x="38" y="15"/>
                </a:cxn>
                <a:cxn ang="0">
                  <a:pos x="46" y="14"/>
                </a:cxn>
                <a:cxn ang="0">
                  <a:pos x="53" y="13"/>
                </a:cxn>
                <a:cxn ang="0">
                  <a:pos x="57" y="12"/>
                </a:cxn>
                <a:cxn ang="0">
                  <a:pos x="62" y="10"/>
                </a:cxn>
                <a:cxn ang="0">
                  <a:pos x="65" y="9"/>
                </a:cxn>
                <a:cxn ang="0">
                  <a:pos x="66" y="8"/>
                </a:cxn>
                <a:cxn ang="0">
                  <a:pos x="63" y="8"/>
                </a:cxn>
                <a:cxn ang="0">
                  <a:pos x="62" y="6"/>
                </a:cxn>
                <a:cxn ang="0">
                  <a:pos x="59" y="4"/>
                </a:cxn>
                <a:cxn ang="0">
                  <a:pos x="54" y="3"/>
                </a:cxn>
                <a:cxn ang="0">
                  <a:pos x="49" y="2"/>
                </a:cxn>
                <a:cxn ang="0">
                  <a:pos x="42" y="1"/>
                </a:cxn>
                <a:cxn ang="0">
                  <a:pos x="34" y="1"/>
                </a:cxn>
                <a:cxn ang="0">
                  <a:pos x="27" y="1"/>
                </a:cxn>
                <a:cxn ang="0">
                  <a:pos x="19" y="1"/>
                </a:cxn>
                <a:cxn ang="0">
                  <a:pos x="13" y="2"/>
                </a:cxn>
                <a:cxn ang="0">
                  <a:pos x="7" y="4"/>
                </a:cxn>
                <a:cxn ang="0">
                  <a:pos x="4" y="5"/>
                </a:cxn>
                <a:cxn ang="0">
                  <a:pos x="2" y="7"/>
                </a:cxn>
                <a:cxn ang="0">
                  <a:pos x="2" y="8"/>
                </a:cxn>
                <a:cxn ang="0">
                  <a:pos x="4" y="10"/>
                </a:cxn>
                <a:cxn ang="0">
                  <a:pos x="7" y="11"/>
                </a:cxn>
                <a:cxn ang="0">
                  <a:pos x="13" y="12"/>
                </a:cxn>
                <a:cxn ang="0">
                  <a:pos x="19" y="13"/>
                </a:cxn>
                <a:cxn ang="0">
                  <a:pos x="27" y="14"/>
                </a:cxn>
                <a:cxn ang="0">
                  <a:pos x="34" y="14"/>
                </a:cxn>
                <a:cxn ang="0">
                  <a:pos x="42" y="14"/>
                </a:cxn>
                <a:cxn ang="0">
                  <a:pos x="49" y="13"/>
                </a:cxn>
                <a:cxn ang="0">
                  <a:pos x="54" y="12"/>
                </a:cxn>
                <a:cxn ang="0">
                  <a:pos x="59" y="10"/>
                </a:cxn>
                <a:cxn ang="0">
                  <a:pos x="62" y="9"/>
                </a:cxn>
                <a:cxn ang="0">
                  <a:pos x="63" y="8"/>
                </a:cxn>
              </a:cxnLst>
              <a:rect l="0" t="0" r="r" b="b"/>
              <a:pathLst>
                <a:path w="66" h="15">
                  <a:moveTo>
                    <a:pt x="66" y="8"/>
                  </a:moveTo>
                  <a:lnTo>
                    <a:pt x="65" y="6"/>
                  </a:lnTo>
                  <a:lnTo>
                    <a:pt x="62" y="4"/>
                  </a:lnTo>
                  <a:lnTo>
                    <a:pt x="57" y="3"/>
                  </a:lnTo>
                  <a:lnTo>
                    <a:pt x="53" y="2"/>
                  </a:lnTo>
                  <a:lnTo>
                    <a:pt x="46" y="1"/>
                  </a:lnTo>
                  <a:lnTo>
                    <a:pt x="38" y="0"/>
                  </a:lnTo>
                  <a:lnTo>
                    <a:pt x="30" y="0"/>
                  </a:lnTo>
                  <a:lnTo>
                    <a:pt x="23" y="0"/>
                  </a:lnTo>
                  <a:lnTo>
                    <a:pt x="16" y="1"/>
                  </a:lnTo>
                  <a:lnTo>
                    <a:pt x="9" y="2"/>
                  </a:lnTo>
                  <a:lnTo>
                    <a:pt x="5" y="4"/>
                  </a:lnTo>
                  <a:lnTo>
                    <a:pt x="1" y="5"/>
                  </a:lnTo>
                  <a:lnTo>
                    <a:pt x="0" y="7"/>
                  </a:lnTo>
                  <a:lnTo>
                    <a:pt x="0" y="8"/>
                  </a:lnTo>
                  <a:lnTo>
                    <a:pt x="1" y="10"/>
                  </a:lnTo>
                  <a:lnTo>
                    <a:pt x="5" y="11"/>
                  </a:lnTo>
                  <a:lnTo>
                    <a:pt x="9" y="13"/>
                  </a:lnTo>
                  <a:lnTo>
                    <a:pt x="16" y="14"/>
                  </a:lnTo>
                  <a:lnTo>
                    <a:pt x="23" y="14"/>
                  </a:lnTo>
                  <a:lnTo>
                    <a:pt x="30" y="15"/>
                  </a:lnTo>
                  <a:lnTo>
                    <a:pt x="38" y="15"/>
                  </a:lnTo>
                  <a:lnTo>
                    <a:pt x="46" y="14"/>
                  </a:lnTo>
                  <a:lnTo>
                    <a:pt x="53" y="13"/>
                  </a:lnTo>
                  <a:lnTo>
                    <a:pt x="57" y="12"/>
                  </a:lnTo>
                  <a:lnTo>
                    <a:pt x="62" y="10"/>
                  </a:lnTo>
                  <a:lnTo>
                    <a:pt x="65" y="9"/>
                  </a:lnTo>
                  <a:lnTo>
                    <a:pt x="66" y="8"/>
                  </a:lnTo>
                  <a:close/>
                  <a:moveTo>
                    <a:pt x="63" y="8"/>
                  </a:moveTo>
                  <a:lnTo>
                    <a:pt x="62" y="6"/>
                  </a:lnTo>
                  <a:lnTo>
                    <a:pt x="59" y="4"/>
                  </a:lnTo>
                  <a:lnTo>
                    <a:pt x="54" y="3"/>
                  </a:lnTo>
                  <a:lnTo>
                    <a:pt x="49" y="2"/>
                  </a:lnTo>
                  <a:lnTo>
                    <a:pt x="42" y="1"/>
                  </a:lnTo>
                  <a:lnTo>
                    <a:pt x="34" y="1"/>
                  </a:lnTo>
                  <a:lnTo>
                    <a:pt x="27" y="1"/>
                  </a:lnTo>
                  <a:lnTo>
                    <a:pt x="19" y="1"/>
                  </a:lnTo>
                  <a:lnTo>
                    <a:pt x="13" y="2"/>
                  </a:lnTo>
                  <a:lnTo>
                    <a:pt x="7" y="4"/>
                  </a:lnTo>
                  <a:lnTo>
                    <a:pt x="4" y="5"/>
                  </a:lnTo>
                  <a:lnTo>
                    <a:pt x="2" y="7"/>
                  </a:lnTo>
                  <a:lnTo>
                    <a:pt x="2" y="8"/>
                  </a:lnTo>
                  <a:lnTo>
                    <a:pt x="4" y="10"/>
                  </a:lnTo>
                  <a:lnTo>
                    <a:pt x="7" y="11"/>
                  </a:lnTo>
                  <a:lnTo>
                    <a:pt x="13" y="12"/>
                  </a:lnTo>
                  <a:lnTo>
                    <a:pt x="19" y="13"/>
                  </a:lnTo>
                  <a:lnTo>
                    <a:pt x="27" y="14"/>
                  </a:lnTo>
                  <a:lnTo>
                    <a:pt x="34" y="14"/>
                  </a:lnTo>
                  <a:lnTo>
                    <a:pt x="42" y="14"/>
                  </a:lnTo>
                  <a:lnTo>
                    <a:pt x="49" y="13"/>
                  </a:lnTo>
                  <a:lnTo>
                    <a:pt x="54" y="12"/>
                  </a:lnTo>
                  <a:lnTo>
                    <a:pt x="59" y="10"/>
                  </a:lnTo>
                  <a:lnTo>
                    <a:pt x="62" y="9"/>
                  </a:lnTo>
                  <a:lnTo>
                    <a:pt x="63" y="8"/>
                  </a:lnTo>
                  <a:close/>
                </a:path>
              </a:pathLst>
            </a:custGeom>
            <a:solidFill>
              <a:srgbClr val="8E8EA1"/>
            </a:solidFill>
            <a:ln w="9525">
              <a:noFill/>
              <a:round/>
              <a:headEnd/>
              <a:tailEnd/>
            </a:ln>
            <a:effectLst/>
          </p:spPr>
          <p:txBody>
            <a:bodyPr wrap="none" anchor="ctr"/>
            <a:lstStyle/>
            <a:p>
              <a:endParaRPr lang="en-IN"/>
            </a:p>
          </p:txBody>
        </p:sp>
        <p:sp>
          <p:nvSpPr>
            <p:cNvPr id="6655" name="Freeform 2559"/>
            <p:cNvSpPr>
              <a:spLocks noChangeArrowheads="1"/>
            </p:cNvSpPr>
            <p:nvPr/>
          </p:nvSpPr>
          <p:spPr bwMode="auto">
            <a:xfrm>
              <a:off x="2618" y="1633"/>
              <a:ext cx="66" cy="13"/>
            </a:xfrm>
            <a:custGeom>
              <a:avLst/>
              <a:gdLst/>
              <a:ahLst/>
              <a:cxnLst>
                <a:cxn ang="0">
                  <a:pos x="61" y="7"/>
                </a:cxn>
                <a:cxn ang="0">
                  <a:pos x="60" y="5"/>
                </a:cxn>
                <a:cxn ang="0">
                  <a:pos x="57" y="3"/>
                </a:cxn>
                <a:cxn ang="0">
                  <a:pos x="52" y="2"/>
                </a:cxn>
                <a:cxn ang="0">
                  <a:pos x="47" y="1"/>
                </a:cxn>
                <a:cxn ang="0">
                  <a:pos x="40" y="0"/>
                </a:cxn>
                <a:cxn ang="0">
                  <a:pos x="32" y="0"/>
                </a:cxn>
                <a:cxn ang="0">
                  <a:pos x="25" y="0"/>
                </a:cxn>
                <a:cxn ang="0">
                  <a:pos x="17" y="0"/>
                </a:cxn>
                <a:cxn ang="0">
                  <a:pos x="11" y="1"/>
                </a:cxn>
                <a:cxn ang="0">
                  <a:pos x="5" y="3"/>
                </a:cxn>
                <a:cxn ang="0">
                  <a:pos x="2" y="4"/>
                </a:cxn>
                <a:cxn ang="0">
                  <a:pos x="0" y="6"/>
                </a:cxn>
                <a:cxn ang="0">
                  <a:pos x="0" y="7"/>
                </a:cxn>
                <a:cxn ang="0">
                  <a:pos x="2" y="9"/>
                </a:cxn>
                <a:cxn ang="0">
                  <a:pos x="5" y="10"/>
                </a:cxn>
                <a:cxn ang="0">
                  <a:pos x="11" y="11"/>
                </a:cxn>
                <a:cxn ang="0">
                  <a:pos x="17" y="12"/>
                </a:cxn>
                <a:cxn ang="0">
                  <a:pos x="25" y="13"/>
                </a:cxn>
                <a:cxn ang="0">
                  <a:pos x="32" y="13"/>
                </a:cxn>
                <a:cxn ang="0">
                  <a:pos x="40" y="13"/>
                </a:cxn>
                <a:cxn ang="0">
                  <a:pos x="47" y="12"/>
                </a:cxn>
                <a:cxn ang="0">
                  <a:pos x="52" y="11"/>
                </a:cxn>
                <a:cxn ang="0">
                  <a:pos x="57" y="9"/>
                </a:cxn>
                <a:cxn ang="0">
                  <a:pos x="60" y="8"/>
                </a:cxn>
                <a:cxn ang="0">
                  <a:pos x="61" y="7"/>
                </a:cxn>
                <a:cxn ang="0">
                  <a:pos x="58" y="7"/>
                </a:cxn>
                <a:cxn ang="0">
                  <a:pos x="57" y="5"/>
                </a:cxn>
                <a:cxn ang="0">
                  <a:pos x="54" y="4"/>
                </a:cxn>
                <a:cxn ang="0">
                  <a:pos x="50" y="2"/>
                </a:cxn>
                <a:cxn ang="0">
                  <a:pos x="44" y="1"/>
                </a:cxn>
                <a:cxn ang="0">
                  <a:pos x="37" y="1"/>
                </a:cxn>
                <a:cxn ang="0">
                  <a:pos x="30" y="0"/>
                </a:cxn>
                <a:cxn ang="0">
                  <a:pos x="23" y="1"/>
                </a:cxn>
                <a:cxn ang="0">
                  <a:pos x="16" y="1"/>
                </a:cxn>
                <a:cxn ang="0">
                  <a:pos x="10" y="2"/>
                </a:cxn>
                <a:cxn ang="0">
                  <a:pos x="6" y="4"/>
                </a:cxn>
                <a:cxn ang="0">
                  <a:pos x="4" y="5"/>
                </a:cxn>
                <a:cxn ang="0">
                  <a:pos x="3" y="7"/>
                </a:cxn>
                <a:cxn ang="0">
                  <a:pos x="4" y="8"/>
                </a:cxn>
                <a:cxn ang="0">
                  <a:pos x="6" y="9"/>
                </a:cxn>
                <a:cxn ang="0">
                  <a:pos x="10" y="10"/>
                </a:cxn>
                <a:cxn ang="0">
                  <a:pos x="16" y="11"/>
                </a:cxn>
                <a:cxn ang="0">
                  <a:pos x="23" y="12"/>
                </a:cxn>
                <a:cxn ang="0">
                  <a:pos x="30" y="12"/>
                </a:cxn>
                <a:cxn ang="0">
                  <a:pos x="37" y="12"/>
                </a:cxn>
                <a:cxn ang="0">
                  <a:pos x="44" y="11"/>
                </a:cxn>
                <a:cxn ang="0">
                  <a:pos x="50" y="10"/>
                </a:cxn>
                <a:cxn ang="0">
                  <a:pos x="54" y="9"/>
                </a:cxn>
                <a:cxn ang="0">
                  <a:pos x="57" y="8"/>
                </a:cxn>
                <a:cxn ang="0">
                  <a:pos x="58" y="7"/>
                </a:cxn>
              </a:cxnLst>
              <a:rect l="0" t="0" r="r" b="b"/>
              <a:pathLst>
                <a:path w="61" h="13">
                  <a:moveTo>
                    <a:pt x="61" y="7"/>
                  </a:moveTo>
                  <a:lnTo>
                    <a:pt x="60" y="5"/>
                  </a:lnTo>
                  <a:lnTo>
                    <a:pt x="57" y="3"/>
                  </a:lnTo>
                  <a:lnTo>
                    <a:pt x="52" y="2"/>
                  </a:lnTo>
                  <a:lnTo>
                    <a:pt x="47" y="1"/>
                  </a:lnTo>
                  <a:lnTo>
                    <a:pt x="40" y="0"/>
                  </a:lnTo>
                  <a:lnTo>
                    <a:pt x="32" y="0"/>
                  </a:lnTo>
                  <a:lnTo>
                    <a:pt x="25" y="0"/>
                  </a:lnTo>
                  <a:lnTo>
                    <a:pt x="17" y="0"/>
                  </a:lnTo>
                  <a:lnTo>
                    <a:pt x="11" y="1"/>
                  </a:lnTo>
                  <a:lnTo>
                    <a:pt x="5" y="3"/>
                  </a:lnTo>
                  <a:lnTo>
                    <a:pt x="2" y="4"/>
                  </a:lnTo>
                  <a:lnTo>
                    <a:pt x="0" y="6"/>
                  </a:lnTo>
                  <a:lnTo>
                    <a:pt x="0" y="7"/>
                  </a:lnTo>
                  <a:lnTo>
                    <a:pt x="2" y="9"/>
                  </a:lnTo>
                  <a:lnTo>
                    <a:pt x="5" y="10"/>
                  </a:lnTo>
                  <a:lnTo>
                    <a:pt x="11" y="11"/>
                  </a:lnTo>
                  <a:lnTo>
                    <a:pt x="17" y="12"/>
                  </a:lnTo>
                  <a:lnTo>
                    <a:pt x="25" y="13"/>
                  </a:lnTo>
                  <a:lnTo>
                    <a:pt x="32" y="13"/>
                  </a:lnTo>
                  <a:lnTo>
                    <a:pt x="40" y="13"/>
                  </a:lnTo>
                  <a:lnTo>
                    <a:pt x="47" y="12"/>
                  </a:lnTo>
                  <a:lnTo>
                    <a:pt x="52" y="11"/>
                  </a:lnTo>
                  <a:lnTo>
                    <a:pt x="57" y="9"/>
                  </a:lnTo>
                  <a:lnTo>
                    <a:pt x="60" y="8"/>
                  </a:lnTo>
                  <a:lnTo>
                    <a:pt x="61" y="7"/>
                  </a:lnTo>
                  <a:close/>
                  <a:moveTo>
                    <a:pt x="58" y="7"/>
                  </a:moveTo>
                  <a:lnTo>
                    <a:pt x="57" y="5"/>
                  </a:lnTo>
                  <a:lnTo>
                    <a:pt x="54" y="4"/>
                  </a:lnTo>
                  <a:lnTo>
                    <a:pt x="50" y="2"/>
                  </a:lnTo>
                  <a:lnTo>
                    <a:pt x="44" y="1"/>
                  </a:lnTo>
                  <a:lnTo>
                    <a:pt x="37" y="1"/>
                  </a:lnTo>
                  <a:lnTo>
                    <a:pt x="30" y="0"/>
                  </a:lnTo>
                  <a:lnTo>
                    <a:pt x="23" y="1"/>
                  </a:lnTo>
                  <a:lnTo>
                    <a:pt x="16" y="1"/>
                  </a:lnTo>
                  <a:lnTo>
                    <a:pt x="10" y="2"/>
                  </a:lnTo>
                  <a:lnTo>
                    <a:pt x="6" y="4"/>
                  </a:lnTo>
                  <a:lnTo>
                    <a:pt x="4" y="5"/>
                  </a:lnTo>
                  <a:lnTo>
                    <a:pt x="3" y="7"/>
                  </a:lnTo>
                  <a:lnTo>
                    <a:pt x="4" y="8"/>
                  </a:lnTo>
                  <a:lnTo>
                    <a:pt x="6" y="9"/>
                  </a:lnTo>
                  <a:lnTo>
                    <a:pt x="10" y="10"/>
                  </a:lnTo>
                  <a:lnTo>
                    <a:pt x="16" y="11"/>
                  </a:lnTo>
                  <a:lnTo>
                    <a:pt x="23" y="12"/>
                  </a:lnTo>
                  <a:lnTo>
                    <a:pt x="30" y="12"/>
                  </a:lnTo>
                  <a:lnTo>
                    <a:pt x="37" y="12"/>
                  </a:lnTo>
                  <a:lnTo>
                    <a:pt x="44" y="11"/>
                  </a:lnTo>
                  <a:lnTo>
                    <a:pt x="50" y="10"/>
                  </a:lnTo>
                  <a:lnTo>
                    <a:pt x="54" y="9"/>
                  </a:lnTo>
                  <a:lnTo>
                    <a:pt x="57" y="8"/>
                  </a:lnTo>
                  <a:lnTo>
                    <a:pt x="58" y="7"/>
                  </a:lnTo>
                  <a:close/>
                </a:path>
              </a:pathLst>
            </a:custGeom>
            <a:solidFill>
              <a:srgbClr val="8181AA"/>
            </a:solidFill>
            <a:ln w="9525">
              <a:noFill/>
              <a:round/>
              <a:headEnd/>
              <a:tailEnd/>
            </a:ln>
            <a:effectLst/>
          </p:spPr>
          <p:txBody>
            <a:bodyPr wrap="none" anchor="ctr"/>
            <a:lstStyle/>
            <a:p>
              <a:endParaRPr lang="en-IN"/>
            </a:p>
          </p:txBody>
        </p:sp>
        <p:sp>
          <p:nvSpPr>
            <p:cNvPr id="6656" name="Freeform 2560"/>
            <p:cNvSpPr>
              <a:spLocks noChangeArrowheads="1"/>
            </p:cNvSpPr>
            <p:nvPr/>
          </p:nvSpPr>
          <p:spPr bwMode="auto">
            <a:xfrm>
              <a:off x="2621" y="1633"/>
              <a:ext cx="60" cy="12"/>
            </a:xfrm>
            <a:custGeom>
              <a:avLst/>
              <a:gdLst/>
              <a:ahLst/>
              <a:cxnLst>
                <a:cxn ang="0">
                  <a:pos x="55" y="7"/>
                </a:cxn>
                <a:cxn ang="0">
                  <a:pos x="54" y="5"/>
                </a:cxn>
                <a:cxn ang="0">
                  <a:pos x="51" y="4"/>
                </a:cxn>
                <a:cxn ang="0">
                  <a:pos x="47" y="2"/>
                </a:cxn>
                <a:cxn ang="0">
                  <a:pos x="41" y="1"/>
                </a:cxn>
                <a:cxn ang="0">
                  <a:pos x="34" y="1"/>
                </a:cxn>
                <a:cxn ang="0">
                  <a:pos x="27" y="0"/>
                </a:cxn>
                <a:cxn ang="0">
                  <a:pos x="20" y="1"/>
                </a:cxn>
                <a:cxn ang="0">
                  <a:pos x="13" y="1"/>
                </a:cxn>
                <a:cxn ang="0">
                  <a:pos x="7" y="2"/>
                </a:cxn>
                <a:cxn ang="0">
                  <a:pos x="3" y="4"/>
                </a:cxn>
                <a:cxn ang="0">
                  <a:pos x="1" y="5"/>
                </a:cxn>
                <a:cxn ang="0">
                  <a:pos x="0" y="7"/>
                </a:cxn>
                <a:cxn ang="0">
                  <a:pos x="1" y="8"/>
                </a:cxn>
                <a:cxn ang="0">
                  <a:pos x="3" y="9"/>
                </a:cxn>
                <a:cxn ang="0">
                  <a:pos x="7" y="10"/>
                </a:cxn>
                <a:cxn ang="0">
                  <a:pos x="13" y="11"/>
                </a:cxn>
                <a:cxn ang="0">
                  <a:pos x="20" y="12"/>
                </a:cxn>
                <a:cxn ang="0">
                  <a:pos x="27" y="12"/>
                </a:cxn>
                <a:cxn ang="0">
                  <a:pos x="34" y="12"/>
                </a:cxn>
                <a:cxn ang="0">
                  <a:pos x="41" y="11"/>
                </a:cxn>
                <a:cxn ang="0">
                  <a:pos x="47" y="10"/>
                </a:cxn>
                <a:cxn ang="0">
                  <a:pos x="51" y="9"/>
                </a:cxn>
                <a:cxn ang="0">
                  <a:pos x="54" y="8"/>
                </a:cxn>
                <a:cxn ang="0">
                  <a:pos x="55" y="7"/>
                </a:cxn>
                <a:cxn ang="0">
                  <a:pos x="52" y="7"/>
                </a:cxn>
                <a:cxn ang="0">
                  <a:pos x="51" y="5"/>
                </a:cxn>
                <a:cxn ang="0">
                  <a:pos x="48" y="4"/>
                </a:cxn>
                <a:cxn ang="0">
                  <a:pos x="45" y="3"/>
                </a:cxn>
                <a:cxn ang="0">
                  <a:pos x="39" y="2"/>
                </a:cxn>
                <a:cxn ang="0">
                  <a:pos x="32" y="1"/>
                </a:cxn>
                <a:cxn ang="0">
                  <a:pos x="25" y="1"/>
                </a:cxn>
                <a:cxn ang="0">
                  <a:pos x="19" y="1"/>
                </a:cxn>
                <a:cxn ang="0">
                  <a:pos x="13" y="2"/>
                </a:cxn>
                <a:cxn ang="0">
                  <a:pos x="8" y="3"/>
                </a:cxn>
                <a:cxn ang="0">
                  <a:pos x="4" y="5"/>
                </a:cxn>
                <a:cxn ang="0">
                  <a:pos x="2" y="6"/>
                </a:cxn>
                <a:cxn ang="0">
                  <a:pos x="2" y="7"/>
                </a:cxn>
                <a:cxn ang="0">
                  <a:pos x="4" y="8"/>
                </a:cxn>
                <a:cxn ang="0">
                  <a:pos x="8" y="10"/>
                </a:cxn>
                <a:cxn ang="0">
                  <a:pos x="13" y="11"/>
                </a:cxn>
                <a:cxn ang="0">
                  <a:pos x="19" y="11"/>
                </a:cxn>
                <a:cxn ang="0">
                  <a:pos x="25" y="12"/>
                </a:cxn>
                <a:cxn ang="0">
                  <a:pos x="32" y="12"/>
                </a:cxn>
                <a:cxn ang="0">
                  <a:pos x="39" y="11"/>
                </a:cxn>
                <a:cxn ang="0">
                  <a:pos x="45" y="10"/>
                </a:cxn>
                <a:cxn ang="0">
                  <a:pos x="48" y="9"/>
                </a:cxn>
                <a:cxn ang="0">
                  <a:pos x="51" y="7"/>
                </a:cxn>
                <a:cxn ang="0">
                  <a:pos x="52" y="7"/>
                </a:cxn>
              </a:cxnLst>
              <a:rect l="0" t="0" r="r" b="b"/>
              <a:pathLst>
                <a:path w="55" h="12">
                  <a:moveTo>
                    <a:pt x="55" y="7"/>
                  </a:moveTo>
                  <a:lnTo>
                    <a:pt x="54" y="5"/>
                  </a:lnTo>
                  <a:lnTo>
                    <a:pt x="51" y="4"/>
                  </a:lnTo>
                  <a:lnTo>
                    <a:pt x="47" y="2"/>
                  </a:lnTo>
                  <a:lnTo>
                    <a:pt x="41" y="1"/>
                  </a:lnTo>
                  <a:lnTo>
                    <a:pt x="34" y="1"/>
                  </a:lnTo>
                  <a:lnTo>
                    <a:pt x="27" y="0"/>
                  </a:lnTo>
                  <a:lnTo>
                    <a:pt x="20" y="1"/>
                  </a:lnTo>
                  <a:lnTo>
                    <a:pt x="13" y="1"/>
                  </a:lnTo>
                  <a:lnTo>
                    <a:pt x="7" y="2"/>
                  </a:lnTo>
                  <a:lnTo>
                    <a:pt x="3" y="4"/>
                  </a:lnTo>
                  <a:lnTo>
                    <a:pt x="1" y="5"/>
                  </a:lnTo>
                  <a:lnTo>
                    <a:pt x="0" y="7"/>
                  </a:lnTo>
                  <a:lnTo>
                    <a:pt x="1" y="8"/>
                  </a:lnTo>
                  <a:lnTo>
                    <a:pt x="3" y="9"/>
                  </a:lnTo>
                  <a:lnTo>
                    <a:pt x="7" y="10"/>
                  </a:lnTo>
                  <a:lnTo>
                    <a:pt x="13" y="11"/>
                  </a:lnTo>
                  <a:lnTo>
                    <a:pt x="20" y="12"/>
                  </a:lnTo>
                  <a:lnTo>
                    <a:pt x="27" y="12"/>
                  </a:lnTo>
                  <a:lnTo>
                    <a:pt x="34" y="12"/>
                  </a:lnTo>
                  <a:lnTo>
                    <a:pt x="41" y="11"/>
                  </a:lnTo>
                  <a:lnTo>
                    <a:pt x="47" y="10"/>
                  </a:lnTo>
                  <a:lnTo>
                    <a:pt x="51" y="9"/>
                  </a:lnTo>
                  <a:lnTo>
                    <a:pt x="54" y="8"/>
                  </a:lnTo>
                  <a:lnTo>
                    <a:pt x="55" y="7"/>
                  </a:lnTo>
                  <a:close/>
                  <a:moveTo>
                    <a:pt x="52" y="7"/>
                  </a:moveTo>
                  <a:lnTo>
                    <a:pt x="51" y="5"/>
                  </a:lnTo>
                  <a:lnTo>
                    <a:pt x="48" y="4"/>
                  </a:lnTo>
                  <a:lnTo>
                    <a:pt x="45" y="3"/>
                  </a:lnTo>
                  <a:lnTo>
                    <a:pt x="39" y="2"/>
                  </a:lnTo>
                  <a:lnTo>
                    <a:pt x="32" y="1"/>
                  </a:lnTo>
                  <a:lnTo>
                    <a:pt x="25" y="1"/>
                  </a:lnTo>
                  <a:lnTo>
                    <a:pt x="19" y="1"/>
                  </a:lnTo>
                  <a:lnTo>
                    <a:pt x="13" y="2"/>
                  </a:lnTo>
                  <a:lnTo>
                    <a:pt x="8" y="3"/>
                  </a:lnTo>
                  <a:lnTo>
                    <a:pt x="4" y="5"/>
                  </a:lnTo>
                  <a:lnTo>
                    <a:pt x="2" y="6"/>
                  </a:lnTo>
                  <a:lnTo>
                    <a:pt x="2" y="7"/>
                  </a:lnTo>
                  <a:lnTo>
                    <a:pt x="4" y="8"/>
                  </a:lnTo>
                  <a:lnTo>
                    <a:pt x="8" y="10"/>
                  </a:lnTo>
                  <a:lnTo>
                    <a:pt x="13" y="11"/>
                  </a:lnTo>
                  <a:lnTo>
                    <a:pt x="19" y="11"/>
                  </a:lnTo>
                  <a:lnTo>
                    <a:pt x="25" y="12"/>
                  </a:lnTo>
                  <a:lnTo>
                    <a:pt x="32" y="12"/>
                  </a:lnTo>
                  <a:lnTo>
                    <a:pt x="39" y="11"/>
                  </a:lnTo>
                  <a:lnTo>
                    <a:pt x="45" y="10"/>
                  </a:lnTo>
                  <a:lnTo>
                    <a:pt x="48" y="9"/>
                  </a:lnTo>
                  <a:lnTo>
                    <a:pt x="51" y="7"/>
                  </a:lnTo>
                  <a:lnTo>
                    <a:pt x="52" y="7"/>
                  </a:lnTo>
                  <a:close/>
                </a:path>
              </a:pathLst>
            </a:custGeom>
            <a:solidFill>
              <a:srgbClr val="7373B3"/>
            </a:solidFill>
            <a:ln w="9525">
              <a:noFill/>
              <a:round/>
              <a:headEnd/>
              <a:tailEnd/>
            </a:ln>
            <a:effectLst/>
          </p:spPr>
          <p:txBody>
            <a:bodyPr wrap="none" anchor="ctr"/>
            <a:lstStyle/>
            <a:p>
              <a:endParaRPr lang="en-IN"/>
            </a:p>
          </p:txBody>
        </p:sp>
        <p:sp>
          <p:nvSpPr>
            <p:cNvPr id="6657" name="Freeform 2561"/>
            <p:cNvSpPr>
              <a:spLocks noChangeArrowheads="1"/>
            </p:cNvSpPr>
            <p:nvPr/>
          </p:nvSpPr>
          <p:spPr bwMode="auto">
            <a:xfrm>
              <a:off x="2624" y="1634"/>
              <a:ext cx="54" cy="11"/>
            </a:xfrm>
            <a:custGeom>
              <a:avLst/>
              <a:gdLst/>
              <a:ahLst/>
              <a:cxnLst>
                <a:cxn ang="0">
                  <a:pos x="50" y="6"/>
                </a:cxn>
                <a:cxn ang="0">
                  <a:pos x="49" y="4"/>
                </a:cxn>
                <a:cxn ang="0">
                  <a:pos x="46" y="3"/>
                </a:cxn>
                <a:cxn ang="0">
                  <a:pos x="43" y="2"/>
                </a:cxn>
                <a:cxn ang="0">
                  <a:pos x="37" y="1"/>
                </a:cxn>
                <a:cxn ang="0">
                  <a:pos x="30" y="0"/>
                </a:cxn>
                <a:cxn ang="0">
                  <a:pos x="23" y="0"/>
                </a:cxn>
                <a:cxn ang="0">
                  <a:pos x="17" y="0"/>
                </a:cxn>
                <a:cxn ang="0">
                  <a:pos x="11" y="1"/>
                </a:cxn>
                <a:cxn ang="0">
                  <a:pos x="6" y="2"/>
                </a:cxn>
                <a:cxn ang="0">
                  <a:pos x="2" y="4"/>
                </a:cxn>
                <a:cxn ang="0">
                  <a:pos x="0" y="5"/>
                </a:cxn>
                <a:cxn ang="0">
                  <a:pos x="0" y="6"/>
                </a:cxn>
                <a:cxn ang="0">
                  <a:pos x="2" y="7"/>
                </a:cxn>
                <a:cxn ang="0">
                  <a:pos x="6" y="9"/>
                </a:cxn>
                <a:cxn ang="0">
                  <a:pos x="11" y="10"/>
                </a:cxn>
                <a:cxn ang="0">
                  <a:pos x="17" y="10"/>
                </a:cxn>
                <a:cxn ang="0">
                  <a:pos x="23" y="11"/>
                </a:cxn>
                <a:cxn ang="0">
                  <a:pos x="30" y="11"/>
                </a:cxn>
                <a:cxn ang="0">
                  <a:pos x="37" y="10"/>
                </a:cxn>
                <a:cxn ang="0">
                  <a:pos x="43" y="9"/>
                </a:cxn>
                <a:cxn ang="0">
                  <a:pos x="46" y="8"/>
                </a:cxn>
                <a:cxn ang="0">
                  <a:pos x="49" y="6"/>
                </a:cxn>
                <a:cxn ang="0">
                  <a:pos x="50" y="6"/>
                </a:cxn>
                <a:cxn ang="0">
                  <a:pos x="47" y="6"/>
                </a:cxn>
                <a:cxn ang="0">
                  <a:pos x="46" y="4"/>
                </a:cxn>
                <a:cxn ang="0">
                  <a:pos x="44" y="3"/>
                </a:cxn>
                <a:cxn ang="0">
                  <a:pos x="40" y="2"/>
                </a:cxn>
                <a:cxn ang="0">
                  <a:pos x="34" y="1"/>
                </a:cxn>
                <a:cxn ang="0">
                  <a:pos x="28" y="1"/>
                </a:cxn>
                <a:cxn ang="0">
                  <a:pos x="22" y="1"/>
                </a:cxn>
                <a:cxn ang="0">
                  <a:pos x="16" y="1"/>
                </a:cxn>
                <a:cxn ang="0">
                  <a:pos x="11" y="2"/>
                </a:cxn>
                <a:cxn ang="0">
                  <a:pos x="6" y="3"/>
                </a:cxn>
                <a:cxn ang="0">
                  <a:pos x="4" y="4"/>
                </a:cxn>
                <a:cxn ang="0">
                  <a:pos x="3" y="6"/>
                </a:cxn>
                <a:cxn ang="0">
                  <a:pos x="4" y="6"/>
                </a:cxn>
                <a:cxn ang="0">
                  <a:pos x="6" y="8"/>
                </a:cxn>
                <a:cxn ang="0">
                  <a:pos x="11" y="9"/>
                </a:cxn>
                <a:cxn ang="0">
                  <a:pos x="16" y="10"/>
                </a:cxn>
                <a:cxn ang="0">
                  <a:pos x="22" y="10"/>
                </a:cxn>
                <a:cxn ang="0">
                  <a:pos x="28" y="10"/>
                </a:cxn>
                <a:cxn ang="0">
                  <a:pos x="34" y="10"/>
                </a:cxn>
                <a:cxn ang="0">
                  <a:pos x="40" y="9"/>
                </a:cxn>
                <a:cxn ang="0">
                  <a:pos x="44" y="8"/>
                </a:cxn>
                <a:cxn ang="0">
                  <a:pos x="46" y="6"/>
                </a:cxn>
                <a:cxn ang="0">
                  <a:pos x="47" y="6"/>
                </a:cxn>
              </a:cxnLst>
              <a:rect l="0" t="0" r="r" b="b"/>
              <a:pathLst>
                <a:path w="50" h="11">
                  <a:moveTo>
                    <a:pt x="50" y="6"/>
                  </a:moveTo>
                  <a:lnTo>
                    <a:pt x="49" y="4"/>
                  </a:lnTo>
                  <a:lnTo>
                    <a:pt x="46" y="3"/>
                  </a:lnTo>
                  <a:lnTo>
                    <a:pt x="43" y="2"/>
                  </a:lnTo>
                  <a:lnTo>
                    <a:pt x="37" y="1"/>
                  </a:lnTo>
                  <a:lnTo>
                    <a:pt x="30" y="0"/>
                  </a:lnTo>
                  <a:lnTo>
                    <a:pt x="23" y="0"/>
                  </a:lnTo>
                  <a:lnTo>
                    <a:pt x="17" y="0"/>
                  </a:lnTo>
                  <a:lnTo>
                    <a:pt x="11" y="1"/>
                  </a:lnTo>
                  <a:lnTo>
                    <a:pt x="6" y="2"/>
                  </a:lnTo>
                  <a:lnTo>
                    <a:pt x="2" y="4"/>
                  </a:lnTo>
                  <a:lnTo>
                    <a:pt x="0" y="5"/>
                  </a:lnTo>
                  <a:lnTo>
                    <a:pt x="0" y="6"/>
                  </a:lnTo>
                  <a:lnTo>
                    <a:pt x="2" y="7"/>
                  </a:lnTo>
                  <a:lnTo>
                    <a:pt x="6" y="9"/>
                  </a:lnTo>
                  <a:lnTo>
                    <a:pt x="11" y="10"/>
                  </a:lnTo>
                  <a:lnTo>
                    <a:pt x="17" y="10"/>
                  </a:lnTo>
                  <a:lnTo>
                    <a:pt x="23" y="11"/>
                  </a:lnTo>
                  <a:lnTo>
                    <a:pt x="30" y="11"/>
                  </a:lnTo>
                  <a:lnTo>
                    <a:pt x="37" y="10"/>
                  </a:lnTo>
                  <a:lnTo>
                    <a:pt x="43" y="9"/>
                  </a:lnTo>
                  <a:lnTo>
                    <a:pt x="46" y="8"/>
                  </a:lnTo>
                  <a:lnTo>
                    <a:pt x="49" y="6"/>
                  </a:lnTo>
                  <a:lnTo>
                    <a:pt x="50" y="6"/>
                  </a:lnTo>
                  <a:close/>
                  <a:moveTo>
                    <a:pt x="47" y="6"/>
                  </a:moveTo>
                  <a:lnTo>
                    <a:pt x="46" y="4"/>
                  </a:lnTo>
                  <a:lnTo>
                    <a:pt x="44" y="3"/>
                  </a:lnTo>
                  <a:lnTo>
                    <a:pt x="40" y="2"/>
                  </a:lnTo>
                  <a:lnTo>
                    <a:pt x="34" y="1"/>
                  </a:lnTo>
                  <a:lnTo>
                    <a:pt x="28" y="1"/>
                  </a:lnTo>
                  <a:lnTo>
                    <a:pt x="22" y="1"/>
                  </a:lnTo>
                  <a:lnTo>
                    <a:pt x="16" y="1"/>
                  </a:lnTo>
                  <a:lnTo>
                    <a:pt x="11" y="2"/>
                  </a:lnTo>
                  <a:lnTo>
                    <a:pt x="6" y="3"/>
                  </a:lnTo>
                  <a:lnTo>
                    <a:pt x="4" y="4"/>
                  </a:lnTo>
                  <a:lnTo>
                    <a:pt x="3" y="6"/>
                  </a:lnTo>
                  <a:lnTo>
                    <a:pt x="4" y="6"/>
                  </a:lnTo>
                  <a:lnTo>
                    <a:pt x="6" y="8"/>
                  </a:lnTo>
                  <a:lnTo>
                    <a:pt x="11" y="9"/>
                  </a:lnTo>
                  <a:lnTo>
                    <a:pt x="16" y="10"/>
                  </a:lnTo>
                  <a:lnTo>
                    <a:pt x="22" y="10"/>
                  </a:lnTo>
                  <a:lnTo>
                    <a:pt x="28" y="10"/>
                  </a:lnTo>
                  <a:lnTo>
                    <a:pt x="34" y="10"/>
                  </a:lnTo>
                  <a:lnTo>
                    <a:pt x="40" y="9"/>
                  </a:lnTo>
                  <a:lnTo>
                    <a:pt x="44" y="8"/>
                  </a:lnTo>
                  <a:lnTo>
                    <a:pt x="46" y="6"/>
                  </a:lnTo>
                  <a:lnTo>
                    <a:pt x="47" y="6"/>
                  </a:lnTo>
                  <a:close/>
                </a:path>
              </a:pathLst>
            </a:custGeom>
            <a:solidFill>
              <a:srgbClr val="6363BD"/>
            </a:solidFill>
            <a:ln w="9525">
              <a:noFill/>
              <a:round/>
              <a:headEnd/>
              <a:tailEnd/>
            </a:ln>
            <a:effectLst/>
          </p:spPr>
          <p:txBody>
            <a:bodyPr wrap="none" anchor="ctr"/>
            <a:lstStyle/>
            <a:p>
              <a:endParaRPr lang="en-IN"/>
            </a:p>
          </p:txBody>
        </p:sp>
        <p:sp>
          <p:nvSpPr>
            <p:cNvPr id="6658" name="Freeform 2562"/>
            <p:cNvSpPr>
              <a:spLocks noChangeArrowheads="1"/>
            </p:cNvSpPr>
            <p:nvPr/>
          </p:nvSpPr>
          <p:spPr bwMode="auto">
            <a:xfrm>
              <a:off x="2627" y="1635"/>
              <a:ext cx="48" cy="9"/>
            </a:xfrm>
            <a:custGeom>
              <a:avLst/>
              <a:gdLst/>
              <a:ahLst/>
              <a:cxnLst>
                <a:cxn ang="0">
                  <a:pos x="44" y="5"/>
                </a:cxn>
                <a:cxn ang="0">
                  <a:pos x="43" y="3"/>
                </a:cxn>
                <a:cxn ang="0">
                  <a:pos x="41" y="2"/>
                </a:cxn>
                <a:cxn ang="0">
                  <a:pos x="37" y="1"/>
                </a:cxn>
                <a:cxn ang="0">
                  <a:pos x="31" y="0"/>
                </a:cxn>
                <a:cxn ang="0">
                  <a:pos x="25" y="0"/>
                </a:cxn>
                <a:cxn ang="0">
                  <a:pos x="19" y="0"/>
                </a:cxn>
                <a:cxn ang="0">
                  <a:pos x="13" y="0"/>
                </a:cxn>
                <a:cxn ang="0">
                  <a:pos x="8" y="1"/>
                </a:cxn>
                <a:cxn ang="0">
                  <a:pos x="3" y="2"/>
                </a:cxn>
                <a:cxn ang="0">
                  <a:pos x="1" y="3"/>
                </a:cxn>
                <a:cxn ang="0">
                  <a:pos x="0" y="5"/>
                </a:cxn>
                <a:cxn ang="0">
                  <a:pos x="1" y="5"/>
                </a:cxn>
                <a:cxn ang="0">
                  <a:pos x="3" y="7"/>
                </a:cxn>
                <a:cxn ang="0">
                  <a:pos x="8" y="8"/>
                </a:cxn>
                <a:cxn ang="0">
                  <a:pos x="13" y="9"/>
                </a:cxn>
                <a:cxn ang="0">
                  <a:pos x="19" y="9"/>
                </a:cxn>
                <a:cxn ang="0">
                  <a:pos x="25" y="9"/>
                </a:cxn>
                <a:cxn ang="0">
                  <a:pos x="31" y="9"/>
                </a:cxn>
                <a:cxn ang="0">
                  <a:pos x="37" y="8"/>
                </a:cxn>
                <a:cxn ang="0">
                  <a:pos x="41" y="7"/>
                </a:cxn>
                <a:cxn ang="0">
                  <a:pos x="43" y="5"/>
                </a:cxn>
                <a:cxn ang="0">
                  <a:pos x="44" y="5"/>
                </a:cxn>
                <a:cxn ang="0">
                  <a:pos x="42" y="5"/>
                </a:cxn>
                <a:cxn ang="0">
                  <a:pos x="41" y="3"/>
                </a:cxn>
                <a:cxn ang="0">
                  <a:pos x="38" y="2"/>
                </a:cxn>
                <a:cxn ang="0">
                  <a:pos x="34" y="1"/>
                </a:cxn>
                <a:cxn ang="0">
                  <a:pos x="28" y="1"/>
                </a:cxn>
                <a:cxn ang="0">
                  <a:pos x="22" y="0"/>
                </a:cxn>
                <a:cxn ang="0">
                  <a:pos x="17" y="1"/>
                </a:cxn>
                <a:cxn ang="0">
                  <a:pos x="11" y="1"/>
                </a:cxn>
                <a:cxn ang="0">
                  <a:pos x="7" y="2"/>
                </a:cxn>
                <a:cxn ang="0">
                  <a:pos x="4" y="3"/>
                </a:cxn>
                <a:cxn ang="0">
                  <a:pos x="3" y="5"/>
                </a:cxn>
                <a:cxn ang="0">
                  <a:pos x="4" y="5"/>
                </a:cxn>
                <a:cxn ang="0">
                  <a:pos x="7" y="7"/>
                </a:cxn>
                <a:cxn ang="0">
                  <a:pos x="11" y="8"/>
                </a:cxn>
                <a:cxn ang="0">
                  <a:pos x="17" y="8"/>
                </a:cxn>
                <a:cxn ang="0">
                  <a:pos x="22" y="8"/>
                </a:cxn>
                <a:cxn ang="0">
                  <a:pos x="28" y="8"/>
                </a:cxn>
                <a:cxn ang="0">
                  <a:pos x="34" y="8"/>
                </a:cxn>
                <a:cxn ang="0">
                  <a:pos x="38" y="7"/>
                </a:cxn>
                <a:cxn ang="0">
                  <a:pos x="41" y="5"/>
                </a:cxn>
                <a:cxn ang="0">
                  <a:pos x="42" y="5"/>
                </a:cxn>
              </a:cxnLst>
              <a:rect l="0" t="0" r="r" b="b"/>
              <a:pathLst>
                <a:path w="44" h="9">
                  <a:moveTo>
                    <a:pt x="44" y="5"/>
                  </a:moveTo>
                  <a:lnTo>
                    <a:pt x="43" y="3"/>
                  </a:lnTo>
                  <a:lnTo>
                    <a:pt x="41" y="2"/>
                  </a:lnTo>
                  <a:lnTo>
                    <a:pt x="37" y="1"/>
                  </a:lnTo>
                  <a:lnTo>
                    <a:pt x="31" y="0"/>
                  </a:lnTo>
                  <a:lnTo>
                    <a:pt x="25" y="0"/>
                  </a:lnTo>
                  <a:lnTo>
                    <a:pt x="19" y="0"/>
                  </a:lnTo>
                  <a:lnTo>
                    <a:pt x="13" y="0"/>
                  </a:lnTo>
                  <a:lnTo>
                    <a:pt x="8" y="1"/>
                  </a:lnTo>
                  <a:lnTo>
                    <a:pt x="3" y="2"/>
                  </a:lnTo>
                  <a:lnTo>
                    <a:pt x="1" y="3"/>
                  </a:lnTo>
                  <a:lnTo>
                    <a:pt x="0" y="5"/>
                  </a:lnTo>
                  <a:lnTo>
                    <a:pt x="1" y="5"/>
                  </a:lnTo>
                  <a:lnTo>
                    <a:pt x="3" y="7"/>
                  </a:lnTo>
                  <a:lnTo>
                    <a:pt x="8" y="8"/>
                  </a:lnTo>
                  <a:lnTo>
                    <a:pt x="13" y="9"/>
                  </a:lnTo>
                  <a:lnTo>
                    <a:pt x="19" y="9"/>
                  </a:lnTo>
                  <a:lnTo>
                    <a:pt x="25" y="9"/>
                  </a:lnTo>
                  <a:lnTo>
                    <a:pt x="31" y="9"/>
                  </a:lnTo>
                  <a:lnTo>
                    <a:pt x="37" y="8"/>
                  </a:lnTo>
                  <a:lnTo>
                    <a:pt x="41" y="7"/>
                  </a:lnTo>
                  <a:lnTo>
                    <a:pt x="43" y="5"/>
                  </a:lnTo>
                  <a:lnTo>
                    <a:pt x="44" y="5"/>
                  </a:lnTo>
                  <a:close/>
                  <a:moveTo>
                    <a:pt x="42" y="5"/>
                  </a:moveTo>
                  <a:lnTo>
                    <a:pt x="41" y="3"/>
                  </a:lnTo>
                  <a:lnTo>
                    <a:pt x="38" y="2"/>
                  </a:lnTo>
                  <a:lnTo>
                    <a:pt x="34" y="1"/>
                  </a:lnTo>
                  <a:lnTo>
                    <a:pt x="28" y="1"/>
                  </a:lnTo>
                  <a:lnTo>
                    <a:pt x="22" y="0"/>
                  </a:lnTo>
                  <a:lnTo>
                    <a:pt x="17" y="1"/>
                  </a:lnTo>
                  <a:lnTo>
                    <a:pt x="11" y="1"/>
                  </a:lnTo>
                  <a:lnTo>
                    <a:pt x="7" y="2"/>
                  </a:lnTo>
                  <a:lnTo>
                    <a:pt x="4" y="3"/>
                  </a:lnTo>
                  <a:lnTo>
                    <a:pt x="3" y="5"/>
                  </a:lnTo>
                  <a:lnTo>
                    <a:pt x="4" y="5"/>
                  </a:lnTo>
                  <a:lnTo>
                    <a:pt x="7" y="7"/>
                  </a:lnTo>
                  <a:lnTo>
                    <a:pt x="11" y="8"/>
                  </a:lnTo>
                  <a:lnTo>
                    <a:pt x="17" y="8"/>
                  </a:lnTo>
                  <a:lnTo>
                    <a:pt x="22" y="8"/>
                  </a:lnTo>
                  <a:lnTo>
                    <a:pt x="28" y="8"/>
                  </a:lnTo>
                  <a:lnTo>
                    <a:pt x="34" y="8"/>
                  </a:lnTo>
                  <a:lnTo>
                    <a:pt x="38" y="7"/>
                  </a:lnTo>
                  <a:lnTo>
                    <a:pt x="41" y="5"/>
                  </a:lnTo>
                  <a:lnTo>
                    <a:pt x="42" y="5"/>
                  </a:lnTo>
                  <a:close/>
                </a:path>
              </a:pathLst>
            </a:custGeom>
            <a:solidFill>
              <a:srgbClr val="5252C9"/>
            </a:solidFill>
            <a:ln w="9525">
              <a:noFill/>
              <a:round/>
              <a:headEnd/>
              <a:tailEnd/>
            </a:ln>
            <a:effectLst/>
          </p:spPr>
          <p:txBody>
            <a:bodyPr wrap="none" anchor="ctr"/>
            <a:lstStyle/>
            <a:p>
              <a:endParaRPr lang="en-IN"/>
            </a:p>
          </p:txBody>
        </p:sp>
        <p:sp>
          <p:nvSpPr>
            <p:cNvPr id="6659" name="Freeform 2563"/>
            <p:cNvSpPr>
              <a:spLocks noChangeArrowheads="1"/>
            </p:cNvSpPr>
            <p:nvPr/>
          </p:nvSpPr>
          <p:spPr bwMode="auto">
            <a:xfrm>
              <a:off x="2630" y="1635"/>
              <a:ext cx="42" cy="8"/>
            </a:xfrm>
            <a:custGeom>
              <a:avLst/>
              <a:gdLst/>
              <a:ahLst/>
              <a:cxnLst>
                <a:cxn ang="0">
                  <a:pos x="39" y="5"/>
                </a:cxn>
                <a:cxn ang="0">
                  <a:pos x="38" y="3"/>
                </a:cxn>
                <a:cxn ang="0">
                  <a:pos x="35" y="2"/>
                </a:cxn>
                <a:cxn ang="0">
                  <a:pos x="31" y="1"/>
                </a:cxn>
                <a:cxn ang="0">
                  <a:pos x="25" y="1"/>
                </a:cxn>
                <a:cxn ang="0">
                  <a:pos x="19" y="0"/>
                </a:cxn>
                <a:cxn ang="0">
                  <a:pos x="14" y="1"/>
                </a:cxn>
                <a:cxn ang="0">
                  <a:pos x="8" y="1"/>
                </a:cxn>
                <a:cxn ang="0">
                  <a:pos x="4" y="2"/>
                </a:cxn>
                <a:cxn ang="0">
                  <a:pos x="1" y="3"/>
                </a:cxn>
                <a:cxn ang="0">
                  <a:pos x="0" y="5"/>
                </a:cxn>
                <a:cxn ang="0">
                  <a:pos x="1" y="5"/>
                </a:cxn>
                <a:cxn ang="0">
                  <a:pos x="4" y="7"/>
                </a:cxn>
                <a:cxn ang="0">
                  <a:pos x="8" y="8"/>
                </a:cxn>
                <a:cxn ang="0">
                  <a:pos x="14" y="8"/>
                </a:cxn>
                <a:cxn ang="0">
                  <a:pos x="19" y="8"/>
                </a:cxn>
                <a:cxn ang="0">
                  <a:pos x="25" y="8"/>
                </a:cxn>
                <a:cxn ang="0">
                  <a:pos x="31" y="8"/>
                </a:cxn>
                <a:cxn ang="0">
                  <a:pos x="35" y="7"/>
                </a:cxn>
                <a:cxn ang="0">
                  <a:pos x="38" y="5"/>
                </a:cxn>
                <a:cxn ang="0">
                  <a:pos x="39" y="5"/>
                </a:cxn>
                <a:cxn ang="0">
                  <a:pos x="36" y="5"/>
                </a:cxn>
                <a:cxn ang="0">
                  <a:pos x="35" y="4"/>
                </a:cxn>
                <a:cxn ang="0">
                  <a:pos x="33" y="3"/>
                </a:cxn>
                <a:cxn ang="0">
                  <a:pos x="28" y="2"/>
                </a:cxn>
                <a:cxn ang="0">
                  <a:pos x="23" y="1"/>
                </a:cxn>
                <a:cxn ang="0">
                  <a:pos x="17" y="1"/>
                </a:cxn>
                <a:cxn ang="0">
                  <a:pos x="13" y="1"/>
                </a:cxn>
                <a:cxn ang="0">
                  <a:pos x="8" y="2"/>
                </a:cxn>
                <a:cxn ang="0">
                  <a:pos x="5" y="3"/>
                </a:cxn>
                <a:cxn ang="0">
                  <a:pos x="3" y="4"/>
                </a:cxn>
                <a:cxn ang="0">
                  <a:pos x="3" y="5"/>
                </a:cxn>
                <a:cxn ang="0">
                  <a:pos x="5" y="6"/>
                </a:cxn>
                <a:cxn ang="0">
                  <a:pos x="8" y="7"/>
                </a:cxn>
                <a:cxn ang="0">
                  <a:pos x="13" y="7"/>
                </a:cxn>
                <a:cxn ang="0">
                  <a:pos x="17" y="8"/>
                </a:cxn>
                <a:cxn ang="0">
                  <a:pos x="23" y="8"/>
                </a:cxn>
                <a:cxn ang="0">
                  <a:pos x="28" y="7"/>
                </a:cxn>
                <a:cxn ang="0">
                  <a:pos x="33" y="6"/>
                </a:cxn>
                <a:cxn ang="0">
                  <a:pos x="35" y="5"/>
                </a:cxn>
                <a:cxn ang="0">
                  <a:pos x="36" y="5"/>
                </a:cxn>
              </a:cxnLst>
              <a:rect l="0" t="0" r="r" b="b"/>
              <a:pathLst>
                <a:path w="39" h="8">
                  <a:moveTo>
                    <a:pt x="39" y="5"/>
                  </a:moveTo>
                  <a:lnTo>
                    <a:pt x="38" y="3"/>
                  </a:lnTo>
                  <a:lnTo>
                    <a:pt x="35" y="2"/>
                  </a:lnTo>
                  <a:lnTo>
                    <a:pt x="31" y="1"/>
                  </a:lnTo>
                  <a:lnTo>
                    <a:pt x="25" y="1"/>
                  </a:lnTo>
                  <a:lnTo>
                    <a:pt x="19" y="0"/>
                  </a:lnTo>
                  <a:lnTo>
                    <a:pt x="14" y="1"/>
                  </a:lnTo>
                  <a:lnTo>
                    <a:pt x="8" y="1"/>
                  </a:lnTo>
                  <a:lnTo>
                    <a:pt x="4" y="2"/>
                  </a:lnTo>
                  <a:lnTo>
                    <a:pt x="1" y="3"/>
                  </a:lnTo>
                  <a:lnTo>
                    <a:pt x="0" y="5"/>
                  </a:lnTo>
                  <a:lnTo>
                    <a:pt x="1" y="5"/>
                  </a:lnTo>
                  <a:lnTo>
                    <a:pt x="4" y="7"/>
                  </a:lnTo>
                  <a:lnTo>
                    <a:pt x="8" y="8"/>
                  </a:lnTo>
                  <a:lnTo>
                    <a:pt x="14" y="8"/>
                  </a:lnTo>
                  <a:lnTo>
                    <a:pt x="19" y="8"/>
                  </a:lnTo>
                  <a:lnTo>
                    <a:pt x="25" y="8"/>
                  </a:lnTo>
                  <a:lnTo>
                    <a:pt x="31" y="8"/>
                  </a:lnTo>
                  <a:lnTo>
                    <a:pt x="35" y="7"/>
                  </a:lnTo>
                  <a:lnTo>
                    <a:pt x="38" y="5"/>
                  </a:lnTo>
                  <a:lnTo>
                    <a:pt x="39" y="5"/>
                  </a:lnTo>
                  <a:close/>
                  <a:moveTo>
                    <a:pt x="36" y="5"/>
                  </a:moveTo>
                  <a:lnTo>
                    <a:pt x="35" y="4"/>
                  </a:lnTo>
                  <a:lnTo>
                    <a:pt x="33" y="3"/>
                  </a:lnTo>
                  <a:lnTo>
                    <a:pt x="28" y="2"/>
                  </a:lnTo>
                  <a:lnTo>
                    <a:pt x="23" y="1"/>
                  </a:lnTo>
                  <a:lnTo>
                    <a:pt x="17" y="1"/>
                  </a:lnTo>
                  <a:lnTo>
                    <a:pt x="13" y="1"/>
                  </a:lnTo>
                  <a:lnTo>
                    <a:pt x="8" y="2"/>
                  </a:lnTo>
                  <a:lnTo>
                    <a:pt x="5" y="3"/>
                  </a:lnTo>
                  <a:lnTo>
                    <a:pt x="3" y="4"/>
                  </a:lnTo>
                  <a:lnTo>
                    <a:pt x="3" y="5"/>
                  </a:lnTo>
                  <a:lnTo>
                    <a:pt x="5" y="6"/>
                  </a:lnTo>
                  <a:lnTo>
                    <a:pt x="8" y="7"/>
                  </a:lnTo>
                  <a:lnTo>
                    <a:pt x="13" y="7"/>
                  </a:lnTo>
                  <a:lnTo>
                    <a:pt x="17" y="8"/>
                  </a:lnTo>
                  <a:lnTo>
                    <a:pt x="23" y="8"/>
                  </a:lnTo>
                  <a:lnTo>
                    <a:pt x="28" y="7"/>
                  </a:lnTo>
                  <a:lnTo>
                    <a:pt x="33" y="6"/>
                  </a:lnTo>
                  <a:lnTo>
                    <a:pt x="35" y="5"/>
                  </a:lnTo>
                  <a:lnTo>
                    <a:pt x="36" y="5"/>
                  </a:lnTo>
                  <a:close/>
                </a:path>
              </a:pathLst>
            </a:custGeom>
            <a:solidFill>
              <a:srgbClr val="3E3ED5"/>
            </a:solidFill>
            <a:ln w="9525">
              <a:noFill/>
              <a:round/>
              <a:headEnd/>
              <a:tailEnd/>
            </a:ln>
            <a:effectLst/>
          </p:spPr>
          <p:txBody>
            <a:bodyPr wrap="none" anchor="ctr"/>
            <a:lstStyle/>
            <a:p>
              <a:endParaRPr lang="en-IN"/>
            </a:p>
          </p:txBody>
        </p:sp>
        <p:sp>
          <p:nvSpPr>
            <p:cNvPr id="6660" name="Freeform 2564"/>
            <p:cNvSpPr>
              <a:spLocks noChangeArrowheads="1"/>
            </p:cNvSpPr>
            <p:nvPr/>
          </p:nvSpPr>
          <p:spPr bwMode="auto">
            <a:xfrm>
              <a:off x="2633" y="1636"/>
              <a:ext cx="35" cy="7"/>
            </a:xfrm>
            <a:custGeom>
              <a:avLst/>
              <a:gdLst/>
              <a:ahLst/>
              <a:cxnLst>
                <a:cxn ang="0">
                  <a:pos x="33" y="4"/>
                </a:cxn>
                <a:cxn ang="0">
                  <a:pos x="32" y="3"/>
                </a:cxn>
                <a:cxn ang="0">
                  <a:pos x="30" y="2"/>
                </a:cxn>
                <a:cxn ang="0">
                  <a:pos x="25" y="1"/>
                </a:cxn>
                <a:cxn ang="0">
                  <a:pos x="20" y="0"/>
                </a:cxn>
                <a:cxn ang="0">
                  <a:pos x="14" y="0"/>
                </a:cxn>
                <a:cxn ang="0">
                  <a:pos x="10" y="0"/>
                </a:cxn>
                <a:cxn ang="0">
                  <a:pos x="5" y="1"/>
                </a:cxn>
                <a:cxn ang="0">
                  <a:pos x="2" y="2"/>
                </a:cxn>
                <a:cxn ang="0">
                  <a:pos x="0" y="3"/>
                </a:cxn>
                <a:cxn ang="0">
                  <a:pos x="0" y="4"/>
                </a:cxn>
                <a:cxn ang="0">
                  <a:pos x="2" y="5"/>
                </a:cxn>
                <a:cxn ang="0">
                  <a:pos x="5" y="6"/>
                </a:cxn>
                <a:cxn ang="0">
                  <a:pos x="10" y="6"/>
                </a:cxn>
                <a:cxn ang="0">
                  <a:pos x="14" y="7"/>
                </a:cxn>
                <a:cxn ang="0">
                  <a:pos x="20" y="7"/>
                </a:cxn>
                <a:cxn ang="0">
                  <a:pos x="25" y="6"/>
                </a:cxn>
                <a:cxn ang="0">
                  <a:pos x="30" y="5"/>
                </a:cxn>
                <a:cxn ang="0">
                  <a:pos x="32" y="4"/>
                </a:cxn>
                <a:cxn ang="0">
                  <a:pos x="33" y="4"/>
                </a:cxn>
                <a:cxn ang="0">
                  <a:pos x="30" y="4"/>
                </a:cxn>
                <a:cxn ang="0">
                  <a:pos x="29" y="3"/>
                </a:cxn>
                <a:cxn ang="0">
                  <a:pos x="27" y="2"/>
                </a:cxn>
                <a:cxn ang="0">
                  <a:pos x="22" y="1"/>
                </a:cxn>
                <a:cxn ang="0">
                  <a:pos x="17" y="1"/>
                </a:cxn>
                <a:cxn ang="0">
                  <a:pos x="13" y="1"/>
                </a:cxn>
                <a:cxn ang="0">
                  <a:pos x="8" y="1"/>
                </a:cxn>
                <a:cxn ang="0">
                  <a:pos x="5" y="2"/>
                </a:cxn>
                <a:cxn ang="0">
                  <a:pos x="3" y="3"/>
                </a:cxn>
                <a:cxn ang="0">
                  <a:pos x="3" y="4"/>
                </a:cxn>
                <a:cxn ang="0">
                  <a:pos x="5" y="5"/>
                </a:cxn>
                <a:cxn ang="0">
                  <a:pos x="8" y="5"/>
                </a:cxn>
                <a:cxn ang="0">
                  <a:pos x="13" y="6"/>
                </a:cxn>
                <a:cxn ang="0">
                  <a:pos x="17" y="6"/>
                </a:cxn>
                <a:cxn ang="0">
                  <a:pos x="22" y="6"/>
                </a:cxn>
                <a:cxn ang="0">
                  <a:pos x="27" y="5"/>
                </a:cxn>
                <a:cxn ang="0">
                  <a:pos x="29" y="4"/>
                </a:cxn>
                <a:cxn ang="0">
                  <a:pos x="30" y="4"/>
                </a:cxn>
              </a:cxnLst>
              <a:rect l="0" t="0" r="r" b="b"/>
              <a:pathLst>
                <a:path w="33" h="7">
                  <a:moveTo>
                    <a:pt x="33" y="4"/>
                  </a:moveTo>
                  <a:lnTo>
                    <a:pt x="32" y="3"/>
                  </a:lnTo>
                  <a:lnTo>
                    <a:pt x="30" y="2"/>
                  </a:lnTo>
                  <a:lnTo>
                    <a:pt x="25" y="1"/>
                  </a:lnTo>
                  <a:lnTo>
                    <a:pt x="20" y="0"/>
                  </a:lnTo>
                  <a:lnTo>
                    <a:pt x="14" y="0"/>
                  </a:lnTo>
                  <a:lnTo>
                    <a:pt x="10" y="0"/>
                  </a:lnTo>
                  <a:lnTo>
                    <a:pt x="5" y="1"/>
                  </a:lnTo>
                  <a:lnTo>
                    <a:pt x="2" y="2"/>
                  </a:lnTo>
                  <a:lnTo>
                    <a:pt x="0" y="3"/>
                  </a:lnTo>
                  <a:lnTo>
                    <a:pt x="0" y="4"/>
                  </a:lnTo>
                  <a:lnTo>
                    <a:pt x="2" y="5"/>
                  </a:lnTo>
                  <a:lnTo>
                    <a:pt x="5" y="6"/>
                  </a:lnTo>
                  <a:lnTo>
                    <a:pt x="10" y="6"/>
                  </a:lnTo>
                  <a:lnTo>
                    <a:pt x="14" y="7"/>
                  </a:lnTo>
                  <a:lnTo>
                    <a:pt x="20" y="7"/>
                  </a:lnTo>
                  <a:lnTo>
                    <a:pt x="25" y="6"/>
                  </a:lnTo>
                  <a:lnTo>
                    <a:pt x="30" y="5"/>
                  </a:lnTo>
                  <a:lnTo>
                    <a:pt x="32" y="4"/>
                  </a:lnTo>
                  <a:lnTo>
                    <a:pt x="33" y="4"/>
                  </a:lnTo>
                  <a:close/>
                  <a:moveTo>
                    <a:pt x="30" y="4"/>
                  </a:moveTo>
                  <a:lnTo>
                    <a:pt x="29" y="3"/>
                  </a:lnTo>
                  <a:lnTo>
                    <a:pt x="27" y="2"/>
                  </a:lnTo>
                  <a:lnTo>
                    <a:pt x="22" y="1"/>
                  </a:lnTo>
                  <a:lnTo>
                    <a:pt x="17" y="1"/>
                  </a:lnTo>
                  <a:lnTo>
                    <a:pt x="13" y="1"/>
                  </a:lnTo>
                  <a:lnTo>
                    <a:pt x="8" y="1"/>
                  </a:lnTo>
                  <a:lnTo>
                    <a:pt x="5" y="2"/>
                  </a:lnTo>
                  <a:lnTo>
                    <a:pt x="3" y="3"/>
                  </a:lnTo>
                  <a:lnTo>
                    <a:pt x="3" y="4"/>
                  </a:lnTo>
                  <a:lnTo>
                    <a:pt x="5" y="5"/>
                  </a:lnTo>
                  <a:lnTo>
                    <a:pt x="8" y="5"/>
                  </a:lnTo>
                  <a:lnTo>
                    <a:pt x="13" y="6"/>
                  </a:lnTo>
                  <a:lnTo>
                    <a:pt x="17" y="6"/>
                  </a:lnTo>
                  <a:lnTo>
                    <a:pt x="22" y="6"/>
                  </a:lnTo>
                  <a:lnTo>
                    <a:pt x="27" y="5"/>
                  </a:lnTo>
                  <a:lnTo>
                    <a:pt x="29" y="4"/>
                  </a:lnTo>
                  <a:lnTo>
                    <a:pt x="30" y="4"/>
                  </a:lnTo>
                  <a:close/>
                </a:path>
              </a:pathLst>
            </a:custGeom>
            <a:solidFill>
              <a:srgbClr val="2C2CE1"/>
            </a:solidFill>
            <a:ln w="9525">
              <a:noFill/>
              <a:round/>
              <a:headEnd/>
              <a:tailEnd/>
            </a:ln>
            <a:effectLst/>
          </p:spPr>
          <p:txBody>
            <a:bodyPr wrap="none" anchor="ctr"/>
            <a:lstStyle/>
            <a:p>
              <a:endParaRPr lang="en-IN"/>
            </a:p>
          </p:txBody>
        </p:sp>
        <p:sp>
          <p:nvSpPr>
            <p:cNvPr id="6661" name="Freeform 2565"/>
            <p:cNvSpPr>
              <a:spLocks noChangeArrowheads="1"/>
            </p:cNvSpPr>
            <p:nvPr/>
          </p:nvSpPr>
          <p:spPr bwMode="auto">
            <a:xfrm>
              <a:off x="2637" y="1637"/>
              <a:ext cx="29" cy="4"/>
            </a:xfrm>
            <a:custGeom>
              <a:avLst/>
              <a:gdLst/>
              <a:ahLst/>
              <a:cxnLst>
                <a:cxn ang="0">
                  <a:pos x="27" y="3"/>
                </a:cxn>
                <a:cxn ang="0">
                  <a:pos x="26" y="2"/>
                </a:cxn>
                <a:cxn ang="0">
                  <a:pos x="24" y="1"/>
                </a:cxn>
                <a:cxn ang="0">
                  <a:pos x="19" y="0"/>
                </a:cxn>
                <a:cxn ang="0">
                  <a:pos x="14" y="0"/>
                </a:cxn>
                <a:cxn ang="0">
                  <a:pos x="10" y="0"/>
                </a:cxn>
                <a:cxn ang="0">
                  <a:pos x="5" y="0"/>
                </a:cxn>
                <a:cxn ang="0">
                  <a:pos x="2" y="1"/>
                </a:cxn>
                <a:cxn ang="0">
                  <a:pos x="0" y="2"/>
                </a:cxn>
                <a:cxn ang="0">
                  <a:pos x="0" y="3"/>
                </a:cxn>
                <a:cxn ang="0">
                  <a:pos x="2" y="4"/>
                </a:cxn>
                <a:cxn ang="0">
                  <a:pos x="5" y="4"/>
                </a:cxn>
                <a:cxn ang="0">
                  <a:pos x="10" y="5"/>
                </a:cxn>
                <a:cxn ang="0">
                  <a:pos x="14" y="5"/>
                </a:cxn>
                <a:cxn ang="0">
                  <a:pos x="19" y="5"/>
                </a:cxn>
                <a:cxn ang="0">
                  <a:pos x="24" y="4"/>
                </a:cxn>
                <a:cxn ang="0">
                  <a:pos x="26" y="3"/>
                </a:cxn>
                <a:cxn ang="0">
                  <a:pos x="27" y="3"/>
                </a:cxn>
                <a:cxn ang="0">
                  <a:pos x="24" y="3"/>
                </a:cxn>
                <a:cxn ang="0">
                  <a:pos x="23" y="2"/>
                </a:cxn>
                <a:cxn ang="0">
                  <a:pos x="21" y="1"/>
                </a:cxn>
                <a:cxn ang="0">
                  <a:pos x="16" y="0"/>
                </a:cxn>
                <a:cxn ang="0">
                  <a:pos x="12" y="0"/>
                </a:cxn>
                <a:cxn ang="0">
                  <a:pos x="8" y="1"/>
                </a:cxn>
                <a:cxn ang="0">
                  <a:pos x="5" y="1"/>
                </a:cxn>
                <a:cxn ang="0">
                  <a:pos x="3" y="2"/>
                </a:cxn>
                <a:cxn ang="0">
                  <a:pos x="3" y="3"/>
                </a:cxn>
                <a:cxn ang="0">
                  <a:pos x="5" y="3"/>
                </a:cxn>
                <a:cxn ang="0">
                  <a:pos x="8" y="4"/>
                </a:cxn>
                <a:cxn ang="0">
                  <a:pos x="12" y="4"/>
                </a:cxn>
                <a:cxn ang="0">
                  <a:pos x="16" y="4"/>
                </a:cxn>
                <a:cxn ang="0">
                  <a:pos x="21" y="4"/>
                </a:cxn>
                <a:cxn ang="0">
                  <a:pos x="23" y="3"/>
                </a:cxn>
                <a:cxn ang="0">
                  <a:pos x="24" y="3"/>
                </a:cxn>
              </a:cxnLst>
              <a:rect l="0" t="0" r="r" b="b"/>
              <a:pathLst>
                <a:path w="27" h="5">
                  <a:moveTo>
                    <a:pt x="27" y="3"/>
                  </a:moveTo>
                  <a:lnTo>
                    <a:pt x="26" y="2"/>
                  </a:lnTo>
                  <a:lnTo>
                    <a:pt x="24" y="1"/>
                  </a:lnTo>
                  <a:lnTo>
                    <a:pt x="19" y="0"/>
                  </a:lnTo>
                  <a:lnTo>
                    <a:pt x="14" y="0"/>
                  </a:lnTo>
                  <a:lnTo>
                    <a:pt x="10" y="0"/>
                  </a:lnTo>
                  <a:lnTo>
                    <a:pt x="5" y="0"/>
                  </a:lnTo>
                  <a:lnTo>
                    <a:pt x="2" y="1"/>
                  </a:lnTo>
                  <a:lnTo>
                    <a:pt x="0" y="2"/>
                  </a:lnTo>
                  <a:lnTo>
                    <a:pt x="0" y="3"/>
                  </a:lnTo>
                  <a:lnTo>
                    <a:pt x="2" y="4"/>
                  </a:lnTo>
                  <a:lnTo>
                    <a:pt x="5" y="4"/>
                  </a:lnTo>
                  <a:lnTo>
                    <a:pt x="10" y="5"/>
                  </a:lnTo>
                  <a:lnTo>
                    <a:pt x="14" y="5"/>
                  </a:lnTo>
                  <a:lnTo>
                    <a:pt x="19" y="5"/>
                  </a:lnTo>
                  <a:lnTo>
                    <a:pt x="24" y="4"/>
                  </a:lnTo>
                  <a:lnTo>
                    <a:pt x="26" y="3"/>
                  </a:lnTo>
                  <a:lnTo>
                    <a:pt x="27" y="3"/>
                  </a:lnTo>
                  <a:close/>
                  <a:moveTo>
                    <a:pt x="24" y="3"/>
                  </a:moveTo>
                  <a:lnTo>
                    <a:pt x="23" y="2"/>
                  </a:lnTo>
                  <a:lnTo>
                    <a:pt x="21" y="1"/>
                  </a:lnTo>
                  <a:lnTo>
                    <a:pt x="16" y="0"/>
                  </a:lnTo>
                  <a:lnTo>
                    <a:pt x="12" y="0"/>
                  </a:lnTo>
                  <a:lnTo>
                    <a:pt x="8" y="1"/>
                  </a:lnTo>
                  <a:lnTo>
                    <a:pt x="5" y="1"/>
                  </a:lnTo>
                  <a:lnTo>
                    <a:pt x="3" y="2"/>
                  </a:lnTo>
                  <a:lnTo>
                    <a:pt x="3" y="3"/>
                  </a:lnTo>
                  <a:lnTo>
                    <a:pt x="5" y="3"/>
                  </a:lnTo>
                  <a:lnTo>
                    <a:pt x="8" y="4"/>
                  </a:lnTo>
                  <a:lnTo>
                    <a:pt x="12" y="4"/>
                  </a:lnTo>
                  <a:lnTo>
                    <a:pt x="16" y="4"/>
                  </a:lnTo>
                  <a:lnTo>
                    <a:pt x="21" y="4"/>
                  </a:lnTo>
                  <a:lnTo>
                    <a:pt x="23" y="3"/>
                  </a:lnTo>
                  <a:lnTo>
                    <a:pt x="24" y="3"/>
                  </a:lnTo>
                  <a:close/>
                </a:path>
              </a:pathLst>
            </a:custGeom>
            <a:solidFill>
              <a:srgbClr val="1F1FEA"/>
            </a:solidFill>
            <a:ln w="9525">
              <a:noFill/>
              <a:round/>
              <a:headEnd/>
              <a:tailEnd/>
            </a:ln>
            <a:effectLst/>
          </p:spPr>
          <p:txBody>
            <a:bodyPr wrap="none" anchor="ctr"/>
            <a:lstStyle/>
            <a:p>
              <a:endParaRPr lang="en-IN"/>
            </a:p>
          </p:txBody>
        </p:sp>
        <p:sp>
          <p:nvSpPr>
            <p:cNvPr id="6662" name="Freeform 2566"/>
            <p:cNvSpPr>
              <a:spLocks noChangeArrowheads="1"/>
            </p:cNvSpPr>
            <p:nvPr/>
          </p:nvSpPr>
          <p:spPr bwMode="auto">
            <a:xfrm>
              <a:off x="2640" y="1637"/>
              <a:ext cx="22" cy="4"/>
            </a:xfrm>
            <a:custGeom>
              <a:avLst/>
              <a:gdLst/>
              <a:ahLst/>
              <a:cxnLst>
                <a:cxn ang="0">
                  <a:pos x="21" y="3"/>
                </a:cxn>
                <a:cxn ang="0">
                  <a:pos x="20" y="2"/>
                </a:cxn>
                <a:cxn ang="0">
                  <a:pos x="18" y="1"/>
                </a:cxn>
                <a:cxn ang="0">
                  <a:pos x="13" y="0"/>
                </a:cxn>
                <a:cxn ang="0">
                  <a:pos x="9" y="0"/>
                </a:cxn>
                <a:cxn ang="0">
                  <a:pos x="5" y="1"/>
                </a:cxn>
                <a:cxn ang="0">
                  <a:pos x="2" y="1"/>
                </a:cxn>
                <a:cxn ang="0">
                  <a:pos x="0" y="2"/>
                </a:cxn>
                <a:cxn ang="0">
                  <a:pos x="0" y="3"/>
                </a:cxn>
                <a:cxn ang="0">
                  <a:pos x="2" y="3"/>
                </a:cxn>
                <a:cxn ang="0">
                  <a:pos x="5" y="4"/>
                </a:cxn>
                <a:cxn ang="0">
                  <a:pos x="9" y="4"/>
                </a:cxn>
                <a:cxn ang="0">
                  <a:pos x="13" y="4"/>
                </a:cxn>
                <a:cxn ang="0">
                  <a:pos x="18" y="4"/>
                </a:cxn>
                <a:cxn ang="0">
                  <a:pos x="20" y="3"/>
                </a:cxn>
                <a:cxn ang="0">
                  <a:pos x="21" y="3"/>
                </a:cxn>
                <a:cxn ang="0">
                  <a:pos x="19" y="3"/>
                </a:cxn>
                <a:cxn ang="0">
                  <a:pos x="18" y="2"/>
                </a:cxn>
                <a:cxn ang="0">
                  <a:pos x="15" y="1"/>
                </a:cxn>
                <a:cxn ang="0">
                  <a:pos x="11" y="1"/>
                </a:cxn>
                <a:cxn ang="0">
                  <a:pos x="7" y="1"/>
                </a:cxn>
                <a:cxn ang="0">
                  <a:pos x="4" y="2"/>
                </a:cxn>
                <a:cxn ang="0">
                  <a:pos x="2" y="2"/>
                </a:cxn>
                <a:cxn ang="0">
                  <a:pos x="2" y="3"/>
                </a:cxn>
                <a:cxn ang="0">
                  <a:pos x="4" y="3"/>
                </a:cxn>
                <a:cxn ang="0">
                  <a:pos x="7" y="4"/>
                </a:cxn>
                <a:cxn ang="0">
                  <a:pos x="11" y="4"/>
                </a:cxn>
                <a:cxn ang="0">
                  <a:pos x="15" y="3"/>
                </a:cxn>
                <a:cxn ang="0">
                  <a:pos x="18" y="3"/>
                </a:cxn>
                <a:cxn ang="0">
                  <a:pos x="19" y="3"/>
                </a:cxn>
              </a:cxnLst>
              <a:rect l="0" t="0" r="r" b="b"/>
              <a:pathLst>
                <a:path w="21" h="4">
                  <a:moveTo>
                    <a:pt x="21" y="3"/>
                  </a:moveTo>
                  <a:lnTo>
                    <a:pt x="20" y="2"/>
                  </a:lnTo>
                  <a:lnTo>
                    <a:pt x="18" y="1"/>
                  </a:lnTo>
                  <a:lnTo>
                    <a:pt x="13" y="0"/>
                  </a:lnTo>
                  <a:lnTo>
                    <a:pt x="9" y="0"/>
                  </a:lnTo>
                  <a:lnTo>
                    <a:pt x="5" y="1"/>
                  </a:lnTo>
                  <a:lnTo>
                    <a:pt x="2" y="1"/>
                  </a:lnTo>
                  <a:lnTo>
                    <a:pt x="0" y="2"/>
                  </a:lnTo>
                  <a:lnTo>
                    <a:pt x="0" y="3"/>
                  </a:lnTo>
                  <a:lnTo>
                    <a:pt x="2" y="3"/>
                  </a:lnTo>
                  <a:lnTo>
                    <a:pt x="5" y="4"/>
                  </a:lnTo>
                  <a:lnTo>
                    <a:pt x="9" y="4"/>
                  </a:lnTo>
                  <a:lnTo>
                    <a:pt x="13" y="4"/>
                  </a:lnTo>
                  <a:lnTo>
                    <a:pt x="18" y="4"/>
                  </a:lnTo>
                  <a:lnTo>
                    <a:pt x="20" y="3"/>
                  </a:lnTo>
                  <a:lnTo>
                    <a:pt x="21" y="3"/>
                  </a:lnTo>
                  <a:close/>
                  <a:moveTo>
                    <a:pt x="19" y="3"/>
                  </a:moveTo>
                  <a:lnTo>
                    <a:pt x="18" y="2"/>
                  </a:lnTo>
                  <a:lnTo>
                    <a:pt x="15" y="1"/>
                  </a:lnTo>
                  <a:lnTo>
                    <a:pt x="11" y="1"/>
                  </a:lnTo>
                  <a:lnTo>
                    <a:pt x="7" y="1"/>
                  </a:lnTo>
                  <a:lnTo>
                    <a:pt x="4" y="2"/>
                  </a:lnTo>
                  <a:lnTo>
                    <a:pt x="2" y="2"/>
                  </a:lnTo>
                  <a:lnTo>
                    <a:pt x="2" y="3"/>
                  </a:lnTo>
                  <a:lnTo>
                    <a:pt x="4" y="3"/>
                  </a:lnTo>
                  <a:lnTo>
                    <a:pt x="7" y="4"/>
                  </a:lnTo>
                  <a:lnTo>
                    <a:pt x="11" y="4"/>
                  </a:lnTo>
                  <a:lnTo>
                    <a:pt x="15" y="3"/>
                  </a:lnTo>
                  <a:lnTo>
                    <a:pt x="18" y="3"/>
                  </a:lnTo>
                  <a:lnTo>
                    <a:pt x="19" y="3"/>
                  </a:lnTo>
                  <a:close/>
                </a:path>
              </a:pathLst>
            </a:custGeom>
            <a:solidFill>
              <a:srgbClr val="1515F1"/>
            </a:solidFill>
            <a:ln w="9525">
              <a:noFill/>
              <a:round/>
              <a:headEnd/>
              <a:tailEnd/>
            </a:ln>
            <a:effectLst/>
          </p:spPr>
          <p:txBody>
            <a:bodyPr wrap="none" anchor="ctr"/>
            <a:lstStyle/>
            <a:p>
              <a:endParaRPr lang="en-IN"/>
            </a:p>
          </p:txBody>
        </p:sp>
        <p:sp>
          <p:nvSpPr>
            <p:cNvPr id="6663" name="Freeform 2567"/>
            <p:cNvSpPr>
              <a:spLocks noChangeArrowheads="1"/>
            </p:cNvSpPr>
            <p:nvPr/>
          </p:nvSpPr>
          <p:spPr bwMode="auto">
            <a:xfrm>
              <a:off x="2642" y="1638"/>
              <a:ext cx="18" cy="2"/>
            </a:xfrm>
            <a:custGeom>
              <a:avLst/>
              <a:gdLst/>
              <a:ahLst/>
              <a:cxnLst>
                <a:cxn ang="0">
                  <a:pos x="17" y="2"/>
                </a:cxn>
                <a:cxn ang="0">
                  <a:pos x="16" y="1"/>
                </a:cxn>
                <a:cxn ang="0">
                  <a:pos x="13" y="0"/>
                </a:cxn>
                <a:cxn ang="0">
                  <a:pos x="9" y="0"/>
                </a:cxn>
                <a:cxn ang="0">
                  <a:pos x="5" y="0"/>
                </a:cxn>
                <a:cxn ang="0">
                  <a:pos x="2" y="1"/>
                </a:cxn>
                <a:cxn ang="0">
                  <a:pos x="0" y="1"/>
                </a:cxn>
                <a:cxn ang="0">
                  <a:pos x="0" y="2"/>
                </a:cxn>
                <a:cxn ang="0">
                  <a:pos x="2" y="2"/>
                </a:cxn>
                <a:cxn ang="0">
                  <a:pos x="5" y="3"/>
                </a:cxn>
                <a:cxn ang="0">
                  <a:pos x="9" y="3"/>
                </a:cxn>
                <a:cxn ang="0">
                  <a:pos x="13" y="2"/>
                </a:cxn>
                <a:cxn ang="0">
                  <a:pos x="16" y="2"/>
                </a:cxn>
                <a:cxn ang="0">
                  <a:pos x="17" y="2"/>
                </a:cxn>
                <a:cxn ang="0">
                  <a:pos x="14" y="2"/>
                </a:cxn>
                <a:cxn ang="0">
                  <a:pos x="13" y="1"/>
                </a:cxn>
                <a:cxn ang="0">
                  <a:pos x="10" y="1"/>
                </a:cxn>
                <a:cxn ang="0">
                  <a:pos x="7" y="1"/>
                </a:cxn>
                <a:cxn ang="0">
                  <a:pos x="5" y="1"/>
                </a:cxn>
                <a:cxn ang="0">
                  <a:pos x="3" y="2"/>
                </a:cxn>
                <a:cxn ang="0">
                  <a:pos x="3" y="2"/>
                </a:cxn>
                <a:cxn ang="0">
                  <a:pos x="5" y="2"/>
                </a:cxn>
                <a:cxn ang="0">
                  <a:pos x="7" y="2"/>
                </a:cxn>
                <a:cxn ang="0">
                  <a:pos x="10" y="2"/>
                </a:cxn>
                <a:cxn ang="0">
                  <a:pos x="13" y="2"/>
                </a:cxn>
                <a:cxn ang="0">
                  <a:pos x="14" y="2"/>
                </a:cxn>
              </a:cxnLst>
              <a:rect l="0" t="0" r="r" b="b"/>
              <a:pathLst>
                <a:path w="17" h="3">
                  <a:moveTo>
                    <a:pt x="17" y="2"/>
                  </a:moveTo>
                  <a:lnTo>
                    <a:pt x="16" y="1"/>
                  </a:lnTo>
                  <a:lnTo>
                    <a:pt x="13" y="0"/>
                  </a:lnTo>
                  <a:lnTo>
                    <a:pt x="9" y="0"/>
                  </a:lnTo>
                  <a:lnTo>
                    <a:pt x="5" y="0"/>
                  </a:lnTo>
                  <a:lnTo>
                    <a:pt x="2" y="1"/>
                  </a:lnTo>
                  <a:lnTo>
                    <a:pt x="0" y="1"/>
                  </a:lnTo>
                  <a:lnTo>
                    <a:pt x="0" y="2"/>
                  </a:lnTo>
                  <a:lnTo>
                    <a:pt x="2" y="2"/>
                  </a:lnTo>
                  <a:lnTo>
                    <a:pt x="5" y="3"/>
                  </a:lnTo>
                  <a:lnTo>
                    <a:pt x="9" y="3"/>
                  </a:lnTo>
                  <a:lnTo>
                    <a:pt x="13" y="2"/>
                  </a:lnTo>
                  <a:lnTo>
                    <a:pt x="16" y="2"/>
                  </a:lnTo>
                  <a:lnTo>
                    <a:pt x="17" y="2"/>
                  </a:lnTo>
                  <a:close/>
                  <a:moveTo>
                    <a:pt x="14" y="2"/>
                  </a:moveTo>
                  <a:lnTo>
                    <a:pt x="13" y="1"/>
                  </a:lnTo>
                  <a:lnTo>
                    <a:pt x="10" y="1"/>
                  </a:lnTo>
                  <a:lnTo>
                    <a:pt x="7" y="1"/>
                  </a:lnTo>
                  <a:lnTo>
                    <a:pt x="5" y="1"/>
                  </a:lnTo>
                  <a:lnTo>
                    <a:pt x="3" y="2"/>
                  </a:lnTo>
                  <a:lnTo>
                    <a:pt x="3" y="2"/>
                  </a:lnTo>
                  <a:lnTo>
                    <a:pt x="5" y="2"/>
                  </a:lnTo>
                  <a:lnTo>
                    <a:pt x="7" y="2"/>
                  </a:lnTo>
                  <a:lnTo>
                    <a:pt x="10" y="2"/>
                  </a:lnTo>
                  <a:lnTo>
                    <a:pt x="13" y="2"/>
                  </a:lnTo>
                  <a:lnTo>
                    <a:pt x="14" y="2"/>
                  </a:lnTo>
                  <a:close/>
                </a:path>
              </a:pathLst>
            </a:custGeom>
            <a:solidFill>
              <a:srgbClr val="0C0CF6"/>
            </a:solidFill>
            <a:ln w="9525">
              <a:noFill/>
              <a:round/>
              <a:headEnd/>
              <a:tailEnd/>
            </a:ln>
            <a:effectLst/>
          </p:spPr>
          <p:txBody>
            <a:bodyPr wrap="none" anchor="ctr"/>
            <a:lstStyle/>
            <a:p>
              <a:endParaRPr lang="en-IN"/>
            </a:p>
          </p:txBody>
        </p:sp>
      </p:grpSp>
      <p:grpSp>
        <p:nvGrpSpPr>
          <p:cNvPr id="15" name="Group 2568"/>
          <p:cNvGrpSpPr>
            <a:grpSpLocks/>
          </p:cNvGrpSpPr>
          <p:nvPr/>
        </p:nvGrpSpPr>
        <p:grpSpPr bwMode="auto">
          <a:xfrm>
            <a:off x="3359521" y="1964367"/>
            <a:ext cx="912960" cy="498292"/>
            <a:chOff x="2333" y="1364"/>
            <a:chExt cx="634" cy="346"/>
          </a:xfrm>
        </p:grpSpPr>
        <p:sp>
          <p:nvSpPr>
            <p:cNvPr id="6665" name="Freeform 2569"/>
            <p:cNvSpPr>
              <a:spLocks noChangeArrowheads="1"/>
            </p:cNvSpPr>
            <p:nvPr/>
          </p:nvSpPr>
          <p:spPr bwMode="auto">
            <a:xfrm>
              <a:off x="2646" y="1639"/>
              <a:ext cx="11" cy="0"/>
            </a:xfrm>
            <a:custGeom>
              <a:avLst/>
              <a:gdLst/>
              <a:ahLst/>
              <a:cxnLst>
                <a:cxn ang="0">
                  <a:pos x="11" y="1"/>
                </a:cxn>
                <a:cxn ang="0">
                  <a:pos x="10" y="0"/>
                </a:cxn>
                <a:cxn ang="0">
                  <a:pos x="7" y="0"/>
                </a:cxn>
                <a:cxn ang="0">
                  <a:pos x="4" y="0"/>
                </a:cxn>
                <a:cxn ang="0">
                  <a:pos x="2" y="0"/>
                </a:cxn>
                <a:cxn ang="0">
                  <a:pos x="0" y="1"/>
                </a:cxn>
                <a:cxn ang="0">
                  <a:pos x="0" y="1"/>
                </a:cxn>
                <a:cxn ang="0">
                  <a:pos x="2" y="1"/>
                </a:cxn>
                <a:cxn ang="0">
                  <a:pos x="4" y="1"/>
                </a:cxn>
                <a:cxn ang="0">
                  <a:pos x="7" y="1"/>
                </a:cxn>
                <a:cxn ang="0">
                  <a:pos x="10" y="1"/>
                </a:cxn>
                <a:cxn ang="0">
                  <a:pos x="11" y="1"/>
                </a:cxn>
                <a:cxn ang="0">
                  <a:pos x="8" y="1"/>
                </a:cxn>
                <a:cxn ang="0">
                  <a:pos x="7" y="0"/>
                </a:cxn>
                <a:cxn ang="0">
                  <a:pos x="5" y="0"/>
                </a:cxn>
                <a:cxn ang="0">
                  <a:pos x="3" y="0"/>
                </a:cxn>
                <a:cxn ang="0">
                  <a:pos x="2" y="1"/>
                </a:cxn>
                <a:cxn ang="0">
                  <a:pos x="3" y="1"/>
                </a:cxn>
                <a:cxn ang="0">
                  <a:pos x="5" y="1"/>
                </a:cxn>
                <a:cxn ang="0">
                  <a:pos x="7" y="1"/>
                </a:cxn>
                <a:cxn ang="0">
                  <a:pos x="8" y="1"/>
                </a:cxn>
              </a:cxnLst>
              <a:rect l="0" t="0" r="r" b="b"/>
              <a:pathLst>
                <a:path w="11" h="1">
                  <a:moveTo>
                    <a:pt x="11" y="1"/>
                  </a:moveTo>
                  <a:lnTo>
                    <a:pt x="10" y="0"/>
                  </a:lnTo>
                  <a:lnTo>
                    <a:pt x="7" y="0"/>
                  </a:lnTo>
                  <a:lnTo>
                    <a:pt x="4" y="0"/>
                  </a:lnTo>
                  <a:lnTo>
                    <a:pt x="2" y="0"/>
                  </a:lnTo>
                  <a:lnTo>
                    <a:pt x="0" y="1"/>
                  </a:lnTo>
                  <a:lnTo>
                    <a:pt x="0" y="1"/>
                  </a:lnTo>
                  <a:lnTo>
                    <a:pt x="2" y="1"/>
                  </a:lnTo>
                  <a:lnTo>
                    <a:pt x="4" y="1"/>
                  </a:lnTo>
                  <a:lnTo>
                    <a:pt x="7" y="1"/>
                  </a:lnTo>
                  <a:lnTo>
                    <a:pt x="10" y="1"/>
                  </a:lnTo>
                  <a:lnTo>
                    <a:pt x="11" y="1"/>
                  </a:lnTo>
                  <a:close/>
                  <a:moveTo>
                    <a:pt x="8" y="1"/>
                  </a:moveTo>
                  <a:lnTo>
                    <a:pt x="7" y="0"/>
                  </a:lnTo>
                  <a:lnTo>
                    <a:pt x="5" y="0"/>
                  </a:lnTo>
                  <a:lnTo>
                    <a:pt x="3" y="0"/>
                  </a:lnTo>
                  <a:lnTo>
                    <a:pt x="2" y="1"/>
                  </a:lnTo>
                  <a:lnTo>
                    <a:pt x="3" y="1"/>
                  </a:lnTo>
                  <a:lnTo>
                    <a:pt x="5" y="1"/>
                  </a:lnTo>
                  <a:lnTo>
                    <a:pt x="7" y="1"/>
                  </a:lnTo>
                  <a:lnTo>
                    <a:pt x="8" y="1"/>
                  </a:lnTo>
                  <a:close/>
                </a:path>
              </a:pathLst>
            </a:custGeom>
            <a:solidFill>
              <a:srgbClr val="0505FB"/>
            </a:solidFill>
            <a:ln w="9525">
              <a:noFill/>
              <a:round/>
              <a:headEnd/>
              <a:tailEnd/>
            </a:ln>
            <a:effectLst/>
          </p:spPr>
          <p:txBody>
            <a:bodyPr wrap="none" anchor="ctr"/>
            <a:lstStyle/>
            <a:p>
              <a:endParaRPr lang="en-IN"/>
            </a:p>
          </p:txBody>
        </p:sp>
        <p:sp>
          <p:nvSpPr>
            <p:cNvPr id="6666" name="Freeform 2570"/>
            <p:cNvSpPr>
              <a:spLocks noChangeArrowheads="1"/>
            </p:cNvSpPr>
            <p:nvPr/>
          </p:nvSpPr>
          <p:spPr bwMode="auto">
            <a:xfrm>
              <a:off x="2648" y="1639"/>
              <a:ext cx="6" cy="0"/>
            </a:xfrm>
            <a:custGeom>
              <a:avLst/>
              <a:gdLst/>
              <a:ahLst/>
              <a:cxnLst>
                <a:cxn ang="0">
                  <a:pos x="6" y="1"/>
                </a:cxn>
                <a:cxn ang="0">
                  <a:pos x="5" y="0"/>
                </a:cxn>
                <a:cxn ang="0">
                  <a:pos x="3" y="0"/>
                </a:cxn>
                <a:cxn ang="0">
                  <a:pos x="1" y="0"/>
                </a:cxn>
                <a:cxn ang="0">
                  <a:pos x="0" y="1"/>
                </a:cxn>
                <a:cxn ang="0">
                  <a:pos x="1" y="1"/>
                </a:cxn>
                <a:cxn ang="0">
                  <a:pos x="3" y="1"/>
                </a:cxn>
                <a:cxn ang="0">
                  <a:pos x="5" y="1"/>
                </a:cxn>
                <a:cxn ang="0">
                  <a:pos x="6" y="1"/>
                </a:cxn>
                <a:cxn ang="0">
                  <a:pos x="3" y="1"/>
                </a:cxn>
                <a:cxn ang="0">
                  <a:pos x="3" y="1"/>
                </a:cxn>
              </a:cxnLst>
              <a:rect l="0" t="0" r="r" b="b"/>
              <a:pathLst>
                <a:path w="6" h="1">
                  <a:moveTo>
                    <a:pt x="6" y="1"/>
                  </a:moveTo>
                  <a:lnTo>
                    <a:pt x="5" y="0"/>
                  </a:lnTo>
                  <a:lnTo>
                    <a:pt x="3" y="0"/>
                  </a:lnTo>
                  <a:lnTo>
                    <a:pt x="1" y="0"/>
                  </a:lnTo>
                  <a:lnTo>
                    <a:pt x="0" y="1"/>
                  </a:lnTo>
                  <a:lnTo>
                    <a:pt x="1" y="1"/>
                  </a:lnTo>
                  <a:lnTo>
                    <a:pt x="3" y="1"/>
                  </a:lnTo>
                  <a:lnTo>
                    <a:pt x="5" y="1"/>
                  </a:lnTo>
                  <a:lnTo>
                    <a:pt x="6" y="1"/>
                  </a:lnTo>
                  <a:close/>
                  <a:moveTo>
                    <a:pt x="3" y="1"/>
                  </a:moveTo>
                  <a:lnTo>
                    <a:pt x="3" y="1"/>
                  </a:lnTo>
                  <a:close/>
                </a:path>
              </a:pathLst>
            </a:custGeom>
            <a:solidFill>
              <a:srgbClr val="0000FF"/>
            </a:solidFill>
            <a:ln w="9525">
              <a:noFill/>
              <a:round/>
              <a:headEnd/>
              <a:tailEnd/>
            </a:ln>
            <a:effectLst/>
          </p:spPr>
          <p:txBody>
            <a:bodyPr wrap="none" anchor="ctr"/>
            <a:lstStyle/>
            <a:p>
              <a:endParaRPr lang="en-IN"/>
            </a:p>
          </p:txBody>
        </p:sp>
        <p:sp>
          <p:nvSpPr>
            <p:cNvPr id="6667" name="Freeform 2571"/>
            <p:cNvSpPr>
              <a:spLocks noChangeArrowheads="1"/>
            </p:cNvSpPr>
            <p:nvPr/>
          </p:nvSpPr>
          <p:spPr bwMode="auto">
            <a:xfrm>
              <a:off x="2651" y="1640"/>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solidFill>
              <a:srgbClr val="0000FF"/>
            </a:solidFill>
            <a:ln w="9525">
              <a:noFill/>
              <a:round/>
              <a:headEnd/>
              <a:tailEnd/>
            </a:ln>
            <a:effectLst/>
          </p:spPr>
          <p:txBody>
            <a:bodyPr wrap="none" anchor="ctr"/>
            <a:lstStyle/>
            <a:p>
              <a:endParaRPr lang="en-IN"/>
            </a:p>
          </p:txBody>
        </p:sp>
        <p:sp>
          <p:nvSpPr>
            <p:cNvPr id="6668" name="Freeform 2572"/>
            <p:cNvSpPr>
              <a:spLocks noChangeArrowheads="1"/>
            </p:cNvSpPr>
            <p:nvPr/>
          </p:nvSpPr>
          <p:spPr bwMode="auto">
            <a:xfrm>
              <a:off x="2612" y="1630"/>
              <a:ext cx="78" cy="17"/>
            </a:xfrm>
            <a:custGeom>
              <a:avLst/>
              <a:gdLst/>
              <a:ahLst/>
              <a:cxnLst>
                <a:cxn ang="0">
                  <a:pos x="0" y="9"/>
                </a:cxn>
                <a:cxn ang="0">
                  <a:pos x="2" y="6"/>
                </a:cxn>
                <a:cxn ang="0">
                  <a:pos x="8" y="4"/>
                </a:cxn>
                <a:cxn ang="0">
                  <a:pos x="15" y="2"/>
                </a:cxn>
                <a:cxn ang="0">
                  <a:pos x="25" y="1"/>
                </a:cxn>
                <a:cxn ang="0">
                  <a:pos x="36" y="0"/>
                </a:cxn>
                <a:cxn ang="0">
                  <a:pos x="47" y="1"/>
                </a:cxn>
                <a:cxn ang="0">
                  <a:pos x="57" y="2"/>
                </a:cxn>
                <a:cxn ang="0">
                  <a:pos x="65" y="4"/>
                </a:cxn>
                <a:cxn ang="0">
                  <a:pos x="71" y="6"/>
                </a:cxn>
                <a:cxn ang="0">
                  <a:pos x="72" y="9"/>
                </a:cxn>
                <a:cxn ang="0">
                  <a:pos x="71" y="10"/>
                </a:cxn>
                <a:cxn ang="0">
                  <a:pos x="65" y="13"/>
                </a:cxn>
                <a:cxn ang="0">
                  <a:pos x="57" y="15"/>
                </a:cxn>
                <a:cxn ang="0">
                  <a:pos x="47" y="16"/>
                </a:cxn>
                <a:cxn ang="0">
                  <a:pos x="36" y="16"/>
                </a:cxn>
                <a:cxn ang="0">
                  <a:pos x="25" y="16"/>
                </a:cxn>
                <a:cxn ang="0">
                  <a:pos x="15" y="15"/>
                </a:cxn>
                <a:cxn ang="0">
                  <a:pos x="8" y="13"/>
                </a:cxn>
                <a:cxn ang="0">
                  <a:pos x="2" y="10"/>
                </a:cxn>
                <a:cxn ang="0">
                  <a:pos x="0" y="9"/>
                </a:cxn>
              </a:cxnLst>
              <a:rect l="0" t="0" r="r" b="b"/>
              <a:pathLst>
                <a:path w="72" h="16">
                  <a:moveTo>
                    <a:pt x="0" y="9"/>
                  </a:moveTo>
                  <a:lnTo>
                    <a:pt x="2" y="6"/>
                  </a:lnTo>
                  <a:lnTo>
                    <a:pt x="8" y="4"/>
                  </a:lnTo>
                  <a:lnTo>
                    <a:pt x="15" y="2"/>
                  </a:lnTo>
                  <a:lnTo>
                    <a:pt x="25" y="1"/>
                  </a:lnTo>
                  <a:lnTo>
                    <a:pt x="36" y="0"/>
                  </a:lnTo>
                  <a:lnTo>
                    <a:pt x="47" y="1"/>
                  </a:lnTo>
                  <a:lnTo>
                    <a:pt x="57" y="2"/>
                  </a:lnTo>
                  <a:lnTo>
                    <a:pt x="65" y="4"/>
                  </a:lnTo>
                  <a:lnTo>
                    <a:pt x="71" y="6"/>
                  </a:lnTo>
                  <a:lnTo>
                    <a:pt x="72" y="9"/>
                  </a:lnTo>
                  <a:lnTo>
                    <a:pt x="71" y="10"/>
                  </a:lnTo>
                  <a:lnTo>
                    <a:pt x="65" y="13"/>
                  </a:lnTo>
                  <a:lnTo>
                    <a:pt x="57" y="15"/>
                  </a:lnTo>
                  <a:lnTo>
                    <a:pt x="47" y="16"/>
                  </a:lnTo>
                  <a:lnTo>
                    <a:pt x="36" y="16"/>
                  </a:lnTo>
                  <a:lnTo>
                    <a:pt x="25" y="16"/>
                  </a:lnTo>
                  <a:lnTo>
                    <a:pt x="15" y="15"/>
                  </a:lnTo>
                  <a:lnTo>
                    <a:pt x="8" y="13"/>
                  </a:lnTo>
                  <a:lnTo>
                    <a:pt x="2" y="10"/>
                  </a:lnTo>
                  <a:lnTo>
                    <a:pt x="0" y="9"/>
                  </a:lnTo>
                </a:path>
              </a:pathLst>
            </a:custGeom>
            <a:noFill/>
            <a:ln w="3240">
              <a:solidFill>
                <a:srgbClr val="000000"/>
              </a:solidFill>
              <a:round/>
              <a:headEnd/>
              <a:tailEnd/>
            </a:ln>
            <a:effectLst/>
          </p:spPr>
          <p:txBody>
            <a:bodyPr wrap="none" anchor="ctr"/>
            <a:lstStyle/>
            <a:p>
              <a:endParaRPr lang="en-IN"/>
            </a:p>
          </p:txBody>
        </p:sp>
        <p:sp>
          <p:nvSpPr>
            <p:cNvPr id="6669" name="Freeform 2573"/>
            <p:cNvSpPr>
              <a:spLocks noChangeArrowheads="1"/>
            </p:cNvSpPr>
            <p:nvPr/>
          </p:nvSpPr>
          <p:spPr bwMode="auto">
            <a:xfrm>
              <a:off x="2584" y="1364"/>
              <a:ext cx="133" cy="183"/>
            </a:xfrm>
            <a:custGeom>
              <a:avLst/>
              <a:gdLst/>
              <a:ahLst/>
              <a:cxnLst>
                <a:cxn ang="0">
                  <a:pos x="0" y="10"/>
                </a:cxn>
                <a:cxn ang="0">
                  <a:pos x="0" y="26"/>
                </a:cxn>
                <a:cxn ang="0">
                  <a:pos x="8" y="21"/>
                </a:cxn>
                <a:cxn ang="0">
                  <a:pos x="18" y="17"/>
                </a:cxn>
                <a:cxn ang="0">
                  <a:pos x="18" y="0"/>
                </a:cxn>
                <a:cxn ang="0">
                  <a:pos x="8" y="5"/>
                </a:cxn>
                <a:cxn ang="0">
                  <a:pos x="0" y="10"/>
                </a:cxn>
                <a:cxn ang="0">
                  <a:pos x="77" y="75"/>
                </a:cxn>
                <a:cxn ang="0">
                  <a:pos x="77" y="90"/>
                </a:cxn>
                <a:cxn ang="0">
                  <a:pos x="87" y="92"/>
                </a:cxn>
                <a:cxn ang="0">
                  <a:pos x="98" y="94"/>
                </a:cxn>
                <a:cxn ang="0">
                  <a:pos x="98" y="78"/>
                </a:cxn>
                <a:cxn ang="0">
                  <a:pos x="87" y="76"/>
                </a:cxn>
                <a:cxn ang="0">
                  <a:pos x="77" y="75"/>
                </a:cxn>
                <a:cxn ang="0">
                  <a:pos x="17" y="119"/>
                </a:cxn>
                <a:cxn ang="0">
                  <a:pos x="17" y="135"/>
                </a:cxn>
                <a:cxn ang="0">
                  <a:pos x="27" y="132"/>
                </a:cxn>
                <a:cxn ang="0">
                  <a:pos x="37" y="131"/>
                </a:cxn>
                <a:cxn ang="0">
                  <a:pos x="48" y="130"/>
                </a:cxn>
                <a:cxn ang="0">
                  <a:pos x="48" y="113"/>
                </a:cxn>
                <a:cxn ang="0">
                  <a:pos x="37" y="114"/>
                </a:cxn>
                <a:cxn ang="0">
                  <a:pos x="27" y="116"/>
                </a:cxn>
                <a:cxn ang="0">
                  <a:pos x="17" y="119"/>
                </a:cxn>
                <a:cxn ang="0">
                  <a:pos x="122" y="167"/>
                </a:cxn>
                <a:cxn ang="0">
                  <a:pos x="122" y="152"/>
                </a:cxn>
                <a:cxn ang="0">
                  <a:pos x="115" y="148"/>
                </a:cxn>
                <a:cxn ang="0">
                  <a:pos x="106" y="144"/>
                </a:cxn>
                <a:cxn ang="0">
                  <a:pos x="97" y="140"/>
                </a:cxn>
                <a:cxn ang="0">
                  <a:pos x="97" y="156"/>
                </a:cxn>
                <a:cxn ang="0">
                  <a:pos x="106" y="159"/>
                </a:cxn>
                <a:cxn ang="0">
                  <a:pos x="115" y="163"/>
                </a:cxn>
                <a:cxn ang="0">
                  <a:pos x="122" y="167"/>
                </a:cxn>
              </a:cxnLst>
              <a:rect l="0" t="0" r="r" b="b"/>
              <a:pathLst>
                <a:path w="122" h="167">
                  <a:moveTo>
                    <a:pt x="0" y="10"/>
                  </a:moveTo>
                  <a:lnTo>
                    <a:pt x="0" y="26"/>
                  </a:lnTo>
                  <a:lnTo>
                    <a:pt x="8" y="21"/>
                  </a:lnTo>
                  <a:lnTo>
                    <a:pt x="18" y="17"/>
                  </a:lnTo>
                  <a:lnTo>
                    <a:pt x="18" y="0"/>
                  </a:lnTo>
                  <a:lnTo>
                    <a:pt x="8" y="5"/>
                  </a:lnTo>
                  <a:lnTo>
                    <a:pt x="0" y="10"/>
                  </a:lnTo>
                  <a:close/>
                  <a:moveTo>
                    <a:pt x="77" y="75"/>
                  </a:moveTo>
                  <a:lnTo>
                    <a:pt x="77" y="90"/>
                  </a:lnTo>
                  <a:lnTo>
                    <a:pt x="87" y="92"/>
                  </a:lnTo>
                  <a:lnTo>
                    <a:pt x="98" y="94"/>
                  </a:lnTo>
                  <a:lnTo>
                    <a:pt x="98" y="78"/>
                  </a:lnTo>
                  <a:lnTo>
                    <a:pt x="87" y="76"/>
                  </a:lnTo>
                  <a:lnTo>
                    <a:pt x="77" y="75"/>
                  </a:lnTo>
                  <a:close/>
                  <a:moveTo>
                    <a:pt x="17" y="119"/>
                  </a:moveTo>
                  <a:lnTo>
                    <a:pt x="17" y="135"/>
                  </a:lnTo>
                  <a:lnTo>
                    <a:pt x="27" y="132"/>
                  </a:lnTo>
                  <a:lnTo>
                    <a:pt x="37" y="131"/>
                  </a:lnTo>
                  <a:lnTo>
                    <a:pt x="48" y="130"/>
                  </a:lnTo>
                  <a:lnTo>
                    <a:pt x="48" y="113"/>
                  </a:lnTo>
                  <a:lnTo>
                    <a:pt x="37" y="114"/>
                  </a:lnTo>
                  <a:lnTo>
                    <a:pt x="27" y="116"/>
                  </a:lnTo>
                  <a:lnTo>
                    <a:pt x="17" y="119"/>
                  </a:lnTo>
                  <a:close/>
                  <a:moveTo>
                    <a:pt x="122" y="167"/>
                  </a:moveTo>
                  <a:lnTo>
                    <a:pt x="122" y="152"/>
                  </a:lnTo>
                  <a:lnTo>
                    <a:pt x="115" y="148"/>
                  </a:lnTo>
                  <a:lnTo>
                    <a:pt x="106" y="144"/>
                  </a:lnTo>
                  <a:lnTo>
                    <a:pt x="97" y="140"/>
                  </a:lnTo>
                  <a:lnTo>
                    <a:pt x="97" y="156"/>
                  </a:lnTo>
                  <a:lnTo>
                    <a:pt x="106" y="159"/>
                  </a:lnTo>
                  <a:lnTo>
                    <a:pt x="115" y="163"/>
                  </a:lnTo>
                  <a:lnTo>
                    <a:pt x="122" y="167"/>
                  </a:lnTo>
                  <a:close/>
                </a:path>
              </a:pathLst>
            </a:custGeom>
            <a:solidFill>
              <a:srgbClr val="0000FF"/>
            </a:solidFill>
            <a:ln w="9525">
              <a:noFill/>
              <a:round/>
              <a:headEnd/>
              <a:tailEnd/>
            </a:ln>
            <a:effectLst/>
          </p:spPr>
          <p:txBody>
            <a:bodyPr wrap="none" anchor="ctr"/>
            <a:lstStyle/>
            <a:p>
              <a:endParaRPr lang="en-IN"/>
            </a:p>
          </p:txBody>
        </p:sp>
        <p:sp>
          <p:nvSpPr>
            <p:cNvPr id="6670" name="Freeform 2574"/>
            <p:cNvSpPr>
              <a:spLocks noChangeArrowheads="1"/>
            </p:cNvSpPr>
            <p:nvPr/>
          </p:nvSpPr>
          <p:spPr bwMode="auto">
            <a:xfrm>
              <a:off x="2584" y="1364"/>
              <a:ext cx="19" cy="28"/>
            </a:xfrm>
            <a:custGeom>
              <a:avLst/>
              <a:gdLst/>
              <a:ahLst/>
              <a:cxnLst>
                <a:cxn ang="0">
                  <a:pos x="0" y="10"/>
                </a:cxn>
                <a:cxn ang="0">
                  <a:pos x="0" y="26"/>
                </a:cxn>
                <a:cxn ang="0">
                  <a:pos x="8" y="21"/>
                </a:cxn>
                <a:cxn ang="0">
                  <a:pos x="18" y="17"/>
                </a:cxn>
                <a:cxn ang="0">
                  <a:pos x="18" y="0"/>
                </a:cxn>
                <a:cxn ang="0">
                  <a:pos x="8" y="5"/>
                </a:cxn>
                <a:cxn ang="0">
                  <a:pos x="0" y="10"/>
                </a:cxn>
              </a:cxnLst>
              <a:rect l="0" t="0" r="r" b="b"/>
              <a:pathLst>
                <a:path w="18" h="26">
                  <a:moveTo>
                    <a:pt x="0" y="10"/>
                  </a:moveTo>
                  <a:lnTo>
                    <a:pt x="0" y="26"/>
                  </a:lnTo>
                  <a:lnTo>
                    <a:pt x="8" y="21"/>
                  </a:lnTo>
                  <a:lnTo>
                    <a:pt x="18" y="17"/>
                  </a:lnTo>
                  <a:lnTo>
                    <a:pt x="18" y="0"/>
                  </a:lnTo>
                  <a:lnTo>
                    <a:pt x="8" y="5"/>
                  </a:lnTo>
                  <a:lnTo>
                    <a:pt x="0" y="10"/>
                  </a:lnTo>
                </a:path>
              </a:pathLst>
            </a:custGeom>
            <a:noFill/>
            <a:ln w="1440">
              <a:solidFill>
                <a:srgbClr val="000000"/>
              </a:solidFill>
              <a:round/>
              <a:headEnd/>
              <a:tailEnd/>
            </a:ln>
            <a:effectLst/>
          </p:spPr>
          <p:txBody>
            <a:bodyPr wrap="none" anchor="ctr"/>
            <a:lstStyle/>
            <a:p>
              <a:endParaRPr lang="en-IN"/>
            </a:p>
          </p:txBody>
        </p:sp>
        <p:sp>
          <p:nvSpPr>
            <p:cNvPr id="6671" name="Freeform 2575"/>
            <p:cNvSpPr>
              <a:spLocks noChangeArrowheads="1"/>
            </p:cNvSpPr>
            <p:nvPr/>
          </p:nvSpPr>
          <p:spPr bwMode="auto">
            <a:xfrm>
              <a:off x="2572" y="1399"/>
              <a:ext cx="158" cy="34"/>
            </a:xfrm>
            <a:custGeom>
              <a:avLst/>
              <a:gdLst/>
              <a:ahLst/>
              <a:cxnLst>
                <a:cxn ang="0">
                  <a:pos x="0" y="32"/>
                </a:cxn>
                <a:cxn ang="0">
                  <a:pos x="2" y="26"/>
                </a:cxn>
                <a:cxn ang="0">
                  <a:pos x="7" y="18"/>
                </a:cxn>
                <a:cxn ang="0">
                  <a:pos x="16" y="12"/>
                </a:cxn>
                <a:cxn ang="0">
                  <a:pos x="27" y="7"/>
                </a:cxn>
                <a:cxn ang="0">
                  <a:pos x="41" y="4"/>
                </a:cxn>
                <a:cxn ang="0">
                  <a:pos x="56" y="1"/>
                </a:cxn>
                <a:cxn ang="0">
                  <a:pos x="72" y="0"/>
                </a:cxn>
                <a:cxn ang="0">
                  <a:pos x="89" y="1"/>
                </a:cxn>
                <a:cxn ang="0">
                  <a:pos x="103" y="4"/>
                </a:cxn>
                <a:cxn ang="0">
                  <a:pos x="117" y="7"/>
                </a:cxn>
                <a:cxn ang="0">
                  <a:pos x="129" y="12"/>
                </a:cxn>
                <a:cxn ang="0">
                  <a:pos x="137" y="18"/>
                </a:cxn>
                <a:cxn ang="0">
                  <a:pos x="142" y="26"/>
                </a:cxn>
                <a:cxn ang="0">
                  <a:pos x="144" y="32"/>
                </a:cxn>
              </a:cxnLst>
              <a:rect l="0" t="0" r="r" b="b"/>
              <a:pathLst>
                <a:path w="144" h="32">
                  <a:moveTo>
                    <a:pt x="0" y="32"/>
                  </a:moveTo>
                  <a:lnTo>
                    <a:pt x="2" y="26"/>
                  </a:lnTo>
                  <a:lnTo>
                    <a:pt x="7" y="18"/>
                  </a:lnTo>
                  <a:lnTo>
                    <a:pt x="16" y="12"/>
                  </a:lnTo>
                  <a:lnTo>
                    <a:pt x="27" y="7"/>
                  </a:lnTo>
                  <a:lnTo>
                    <a:pt x="41" y="4"/>
                  </a:lnTo>
                  <a:lnTo>
                    <a:pt x="56" y="1"/>
                  </a:lnTo>
                  <a:lnTo>
                    <a:pt x="72" y="0"/>
                  </a:lnTo>
                  <a:lnTo>
                    <a:pt x="89" y="1"/>
                  </a:lnTo>
                  <a:lnTo>
                    <a:pt x="103" y="4"/>
                  </a:lnTo>
                  <a:lnTo>
                    <a:pt x="117" y="7"/>
                  </a:lnTo>
                  <a:lnTo>
                    <a:pt x="129" y="12"/>
                  </a:lnTo>
                  <a:lnTo>
                    <a:pt x="137" y="18"/>
                  </a:lnTo>
                  <a:lnTo>
                    <a:pt x="142" y="26"/>
                  </a:lnTo>
                  <a:lnTo>
                    <a:pt x="144" y="32"/>
                  </a:lnTo>
                </a:path>
              </a:pathLst>
            </a:custGeom>
            <a:noFill/>
            <a:ln w="1440">
              <a:solidFill>
                <a:srgbClr val="000000"/>
              </a:solidFill>
              <a:round/>
              <a:headEnd/>
              <a:tailEnd/>
            </a:ln>
            <a:effectLst/>
          </p:spPr>
          <p:txBody>
            <a:bodyPr wrap="none" anchor="ctr"/>
            <a:lstStyle/>
            <a:p>
              <a:endParaRPr lang="en-IN"/>
            </a:p>
          </p:txBody>
        </p:sp>
        <p:sp>
          <p:nvSpPr>
            <p:cNvPr id="6672" name="Freeform 2576"/>
            <p:cNvSpPr>
              <a:spLocks noChangeArrowheads="1"/>
            </p:cNvSpPr>
            <p:nvPr/>
          </p:nvSpPr>
          <p:spPr bwMode="auto">
            <a:xfrm>
              <a:off x="2669" y="1446"/>
              <a:ext cx="22" cy="20"/>
            </a:xfrm>
            <a:custGeom>
              <a:avLst/>
              <a:gdLst/>
              <a:ahLst/>
              <a:cxnLst>
                <a:cxn ang="0">
                  <a:pos x="0" y="0"/>
                </a:cxn>
                <a:cxn ang="0">
                  <a:pos x="0" y="15"/>
                </a:cxn>
                <a:cxn ang="0">
                  <a:pos x="10" y="17"/>
                </a:cxn>
                <a:cxn ang="0">
                  <a:pos x="21" y="19"/>
                </a:cxn>
                <a:cxn ang="0">
                  <a:pos x="21" y="3"/>
                </a:cxn>
                <a:cxn ang="0">
                  <a:pos x="10" y="1"/>
                </a:cxn>
                <a:cxn ang="0">
                  <a:pos x="0" y="0"/>
                </a:cxn>
              </a:cxnLst>
              <a:rect l="0" t="0" r="r" b="b"/>
              <a:pathLst>
                <a:path w="21" h="19">
                  <a:moveTo>
                    <a:pt x="0" y="0"/>
                  </a:moveTo>
                  <a:lnTo>
                    <a:pt x="0" y="15"/>
                  </a:lnTo>
                  <a:lnTo>
                    <a:pt x="10" y="17"/>
                  </a:lnTo>
                  <a:lnTo>
                    <a:pt x="21" y="19"/>
                  </a:lnTo>
                  <a:lnTo>
                    <a:pt x="21" y="3"/>
                  </a:lnTo>
                  <a:lnTo>
                    <a:pt x="10" y="1"/>
                  </a:lnTo>
                  <a:lnTo>
                    <a:pt x="0" y="0"/>
                  </a:lnTo>
                </a:path>
              </a:pathLst>
            </a:custGeom>
            <a:noFill/>
            <a:ln w="1440">
              <a:solidFill>
                <a:srgbClr val="000000"/>
              </a:solidFill>
              <a:round/>
              <a:headEnd/>
              <a:tailEnd/>
            </a:ln>
            <a:effectLst/>
          </p:spPr>
          <p:txBody>
            <a:bodyPr wrap="none" anchor="ctr"/>
            <a:lstStyle/>
            <a:p>
              <a:endParaRPr lang="en-IN"/>
            </a:p>
          </p:txBody>
        </p:sp>
        <p:sp>
          <p:nvSpPr>
            <p:cNvPr id="6673" name="Freeform 2577"/>
            <p:cNvSpPr>
              <a:spLocks noChangeArrowheads="1"/>
            </p:cNvSpPr>
            <p:nvPr/>
          </p:nvSpPr>
          <p:spPr bwMode="auto">
            <a:xfrm>
              <a:off x="2602" y="1488"/>
              <a:ext cx="33" cy="23"/>
            </a:xfrm>
            <a:custGeom>
              <a:avLst/>
              <a:gdLst/>
              <a:ahLst/>
              <a:cxnLst>
                <a:cxn ang="0">
                  <a:pos x="0" y="6"/>
                </a:cxn>
                <a:cxn ang="0">
                  <a:pos x="0" y="22"/>
                </a:cxn>
                <a:cxn ang="0">
                  <a:pos x="10" y="19"/>
                </a:cxn>
                <a:cxn ang="0">
                  <a:pos x="20" y="18"/>
                </a:cxn>
                <a:cxn ang="0">
                  <a:pos x="31" y="17"/>
                </a:cxn>
                <a:cxn ang="0">
                  <a:pos x="31" y="0"/>
                </a:cxn>
                <a:cxn ang="0">
                  <a:pos x="20" y="1"/>
                </a:cxn>
                <a:cxn ang="0">
                  <a:pos x="10" y="3"/>
                </a:cxn>
                <a:cxn ang="0">
                  <a:pos x="0" y="6"/>
                </a:cxn>
              </a:cxnLst>
              <a:rect l="0" t="0" r="r" b="b"/>
              <a:pathLst>
                <a:path w="31" h="22">
                  <a:moveTo>
                    <a:pt x="0" y="6"/>
                  </a:moveTo>
                  <a:lnTo>
                    <a:pt x="0" y="22"/>
                  </a:lnTo>
                  <a:lnTo>
                    <a:pt x="10" y="19"/>
                  </a:lnTo>
                  <a:lnTo>
                    <a:pt x="20" y="18"/>
                  </a:lnTo>
                  <a:lnTo>
                    <a:pt x="31" y="17"/>
                  </a:lnTo>
                  <a:lnTo>
                    <a:pt x="31" y="0"/>
                  </a:lnTo>
                  <a:lnTo>
                    <a:pt x="20" y="1"/>
                  </a:lnTo>
                  <a:lnTo>
                    <a:pt x="10" y="3"/>
                  </a:lnTo>
                  <a:lnTo>
                    <a:pt x="0" y="6"/>
                  </a:lnTo>
                </a:path>
              </a:pathLst>
            </a:custGeom>
            <a:noFill/>
            <a:ln w="1440">
              <a:solidFill>
                <a:srgbClr val="000000"/>
              </a:solidFill>
              <a:round/>
              <a:headEnd/>
              <a:tailEnd/>
            </a:ln>
            <a:effectLst/>
          </p:spPr>
          <p:txBody>
            <a:bodyPr wrap="none" anchor="ctr"/>
            <a:lstStyle/>
            <a:p>
              <a:endParaRPr lang="en-IN"/>
            </a:p>
          </p:txBody>
        </p:sp>
        <p:sp>
          <p:nvSpPr>
            <p:cNvPr id="6674" name="Freeform 2578"/>
            <p:cNvSpPr>
              <a:spLocks noChangeArrowheads="1"/>
            </p:cNvSpPr>
            <p:nvPr/>
          </p:nvSpPr>
          <p:spPr bwMode="auto">
            <a:xfrm>
              <a:off x="2572" y="1471"/>
              <a:ext cx="158" cy="34"/>
            </a:xfrm>
            <a:custGeom>
              <a:avLst/>
              <a:gdLst/>
              <a:ahLst/>
              <a:cxnLst>
                <a:cxn ang="0">
                  <a:pos x="0" y="32"/>
                </a:cxn>
                <a:cxn ang="0">
                  <a:pos x="2" y="25"/>
                </a:cxn>
                <a:cxn ang="0">
                  <a:pos x="7" y="18"/>
                </a:cxn>
                <a:cxn ang="0">
                  <a:pos x="16" y="11"/>
                </a:cxn>
                <a:cxn ang="0">
                  <a:pos x="27" y="7"/>
                </a:cxn>
                <a:cxn ang="0">
                  <a:pos x="41" y="3"/>
                </a:cxn>
                <a:cxn ang="0">
                  <a:pos x="56" y="1"/>
                </a:cxn>
                <a:cxn ang="0">
                  <a:pos x="72" y="0"/>
                </a:cxn>
                <a:cxn ang="0">
                  <a:pos x="89" y="1"/>
                </a:cxn>
                <a:cxn ang="0">
                  <a:pos x="103" y="3"/>
                </a:cxn>
                <a:cxn ang="0">
                  <a:pos x="117" y="7"/>
                </a:cxn>
                <a:cxn ang="0">
                  <a:pos x="129" y="11"/>
                </a:cxn>
                <a:cxn ang="0">
                  <a:pos x="137" y="18"/>
                </a:cxn>
                <a:cxn ang="0">
                  <a:pos x="142" y="25"/>
                </a:cxn>
                <a:cxn ang="0">
                  <a:pos x="144" y="32"/>
                </a:cxn>
              </a:cxnLst>
              <a:rect l="0" t="0" r="r" b="b"/>
              <a:pathLst>
                <a:path w="144" h="32">
                  <a:moveTo>
                    <a:pt x="0" y="32"/>
                  </a:moveTo>
                  <a:lnTo>
                    <a:pt x="2" y="25"/>
                  </a:lnTo>
                  <a:lnTo>
                    <a:pt x="7" y="18"/>
                  </a:lnTo>
                  <a:lnTo>
                    <a:pt x="16" y="11"/>
                  </a:lnTo>
                  <a:lnTo>
                    <a:pt x="27" y="7"/>
                  </a:lnTo>
                  <a:lnTo>
                    <a:pt x="41" y="3"/>
                  </a:lnTo>
                  <a:lnTo>
                    <a:pt x="56" y="1"/>
                  </a:lnTo>
                  <a:lnTo>
                    <a:pt x="72" y="0"/>
                  </a:lnTo>
                  <a:lnTo>
                    <a:pt x="89" y="1"/>
                  </a:lnTo>
                  <a:lnTo>
                    <a:pt x="103" y="3"/>
                  </a:lnTo>
                  <a:lnTo>
                    <a:pt x="117" y="7"/>
                  </a:lnTo>
                  <a:lnTo>
                    <a:pt x="129" y="11"/>
                  </a:lnTo>
                  <a:lnTo>
                    <a:pt x="137" y="18"/>
                  </a:lnTo>
                  <a:lnTo>
                    <a:pt x="142" y="25"/>
                  </a:lnTo>
                  <a:lnTo>
                    <a:pt x="144" y="32"/>
                  </a:lnTo>
                </a:path>
              </a:pathLst>
            </a:custGeom>
            <a:noFill/>
            <a:ln w="1440">
              <a:solidFill>
                <a:srgbClr val="000000"/>
              </a:solidFill>
              <a:round/>
              <a:headEnd/>
              <a:tailEnd/>
            </a:ln>
            <a:effectLst/>
          </p:spPr>
          <p:txBody>
            <a:bodyPr wrap="none" anchor="ctr"/>
            <a:lstStyle/>
            <a:p>
              <a:endParaRPr lang="en-IN"/>
            </a:p>
          </p:txBody>
        </p:sp>
        <p:sp>
          <p:nvSpPr>
            <p:cNvPr id="6675" name="Freeform 2579"/>
            <p:cNvSpPr>
              <a:spLocks noChangeArrowheads="1"/>
            </p:cNvSpPr>
            <p:nvPr/>
          </p:nvSpPr>
          <p:spPr bwMode="auto">
            <a:xfrm>
              <a:off x="2691" y="1518"/>
              <a:ext cx="27" cy="29"/>
            </a:xfrm>
            <a:custGeom>
              <a:avLst/>
              <a:gdLst/>
              <a:ahLst/>
              <a:cxnLst>
                <a:cxn ang="0">
                  <a:pos x="25" y="27"/>
                </a:cxn>
                <a:cxn ang="0">
                  <a:pos x="25" y="12"/>
                </a:cxn>
                <a:cxn ang="0">
                  <a:pos x="18" y="8"/>
                </a:cxn>
                <a:cxn ang="0">
                  <a:pos x="9" y="4"/>
                </a:cxn>
                <a:cxn ang="0">
                  <a:pos x="0" y="0"/>
                </a:cxn>
                <a:cxn ang="0">
                  <a:pos x="0" y="16"/>
                </a:cxn>
                <a:cxn ang="0">
                  <a:pos x="9" y="19"/>
                </a:cxn>
                <a:cxn ang="0">
                  <a:pos x="18" y="23"/>
                </a:cxn>
                <a:cxn ang="0">
                  <a:pos x="25" y="27"/>
                </a:cxn>
              </a:cxnLst>
              <a:rect l="0" t="0" r="r" b="b"/>
              <a:pathLst>
                <a:path w="25" h="27">
                  <a:moveTo>
                    <a:pt x="25" y="27"/>
                  </a:moveTo>
                  <a:lnTo>
                    <a:pt x="25" y="12"/>
                  </a:lnTo>
                  <a:lnTo>
                    <a:pt x="18" y="8"/>
                  </a:lnTo>
                  <a:lnTo>
                    <a:pt x="9" y="4"/>
                  </a:lnTo>
                  <a:lnTo>
                    <a:pt x="0" y="0"/>
                  </a:lnTo>
                  <a:lnTo>
                    <a:pt x="0" y="16"/>
                  </a:lnTo>
                  <a:lnTo>
                    <a:pt x="9" y="19"/>
                  </a:lnTo>
                  <a:lnTo>
                    <a:pt x="18" y="23"/>
                  </a:lnTo>
                  <a:lnTo>
                    <a:pt x="25" y="27"/>
                  </a:lnTo>
                </a:path>
              </a:pathLst>
            </a:custGeom>
            <a:noFill/>
            <a:ln w="1440">
              <a:solidFill>
                <a:srgbClr val="000000"/>
              </a:solidFill>
              <a:round/>
              <a:headEnd/>
              <a:tailEnd/>
            </a:ln>
            <a:effectLst/>
          </p:spPr>
          <p:txBody>
            <a:bodyPr wrap="none" anchor="ctr"/>
            <a:lstStyle/>
            <a:p>
              <a:endParaRPr lang="en-IN"/>
            </a:p>
          </p:txBody>
        </p:sp>
        <p:sp>
          <p:nvSpPr>
            <p:cNvPr id="6676" name="Line 2580"/>
            <p:cNvSpPr>
              <a:spLocks noChangeShapeType="1"/>
            </p:cNvSpPr>
            <p:nvPr/>
          </p:nvSpPr>
          <p:spPr bwMode="auto">
            <a:xfrm>
              <a:off x="2651" y="1640"/>
              <a:ext cx="0" cy="45"/>
            </a:xfrm>
            <a:prstGeom prst="line">
              <a:avLst/>
            </a:prstGeom>
            <a:noFill/>
            <a:ln w="3240">
              <a:solidFill>
                <a:srgbClr val="000000"/>
              </a:solidFill>
              <a:miter lim="800000"/>
              <a:headEnd/>
              <a:tailEnd/>
            </a:ln>
            <a:effectLst/>
          </p:spPr>
          <p:txBody>
            <a:bodyPr/>
            <a:lstStyle/>
            <a:p>
              <a:endParaRPr lang="en-IN"/>
            </a:p>
          </p:txBody>
        </p:sp>
        <p:sp>
          <p:nvSpPr>
            <p:cNvPr id="6677" name="Freeform 2581"/>
            <p:cNvSpPr>
              <a:spLocks noChangeArrowheads="1"/>
            </p:cNvSpPr>
            <p:nvPr/>
          </p:nvSpPr>
          <p:spPr bwMode="auto">
            <a:xfrm>
              <a:off x="2639" y="1687"/>
              <a:ext cx="24" cy="23"/>
            </a:xfrm>
            <a:custGeom>
              <a:avLst/>
              <a:gdLst/>
              <a:ahLst/>
              <a:cxnLst>
                <a:cxn ang="0">
                  <a:pos x="0" y="0"/>
                </a:cxn>
                <a:cxn ang="0">
                  <a:pos x="23" y="0"/>
                </a:cxn>
                <a:cxn ang="0">
                  <a:pos x="23" y="22"/>
                </a:cxn>
                <a:cxn ang="0">
                  <a:pos x="0" y="22"/>
                </a:cxn>
                <a:cxn ang="0">
                  <a:pos x="0" y="0"/>
                </a:cxn>
                <a:cxn ang="0">
                  <a:pos x="0" y="0"/>
                </a:cxn>
                <a:cxn ang="0">
                  <a:pos x="21" y="0"/>
                </a:cxn>
                <a:cxn ang="0">
                  <a:pos x="21" y="20"/>
                </a:cxn>
                <a:cxn ang="0">
                  <a:pos x="0" y="20"/>
                </a:cxn>
                <a:cxn ang="0">
                  <a:pos x="0" y="0"/>
                </a:cxn>
              </a:cxnLst>
              <a:rect l="0" t="0" r="r" b="b"/>
              <a:pathLst>
                <a:path w="23" h="22">
                  <a:moveTo>
                    <a:pt x="0" y="0"/>
                  </a:moveTo>
                  <a:lnTo>
                    <a:pt x="23" y="0"/>
                  </a:lnTo>
                  <a:lnTo>
                    <a:pt x="23" y="22"/>
                  </a:lnTo>
                  <a:lnTo>
                    <a:pt x="0" y="22"/>
                  </a:lnTo>
                  <a:lnTo>
                    <a:pt x="0" y="0"/>
                  </a:lnTo>
                  <a:close/>
                  <a:moveTo>
                    <a:pt x="0" y="0"/>
                  </a:moveTo>
                  <a:lnTo>
                    <a:pt x="21" y="0"/>
                  </a:lnTo>
                  <a:lnTo>
                    <a:pt x="21" y="20"/>
                  </a:lnTo>
                  <a:lnTo>
                    <a:pt x="0" y="20"/>
                  </a:lnTo>
                  <a:lnTo>
                    <a:pt x="0" y="0"/>
                  </a:lnTo>
                  <a:close/>
                </a:path>
              </a:pathLst>
            </a:custGeom>
            <a:solidFill>
              <a:srgbClr val="FF0000"/>
            </a:solidFill>
            <a:ln w="9525">
              <a:noFill/>
              <a:round/>
              <a:headEnd/>
              <a:tailEnd/>
            </a:ln>
            <a:effectLst/>
          </p:spPr>
          <p:txBody>
            <a:bodyPr wrap="none" anchor="ctr"/>
            <a:lstStyle/>
            <a:p>
              <a:endParaRPr lang="en-IN"/>
            </a:p>
          </p:txBody>
        </p:sp>
        <p:sp>
          <p:nvSpPr>
            <p:cNvPr id="6678" name="Freeform 2582"/>
            <p:cNvSpPr>
              <a:spLocks noChangeArrowheads="1"/>
            </p:cNvSpPr>
            <p:nvPr/>
          </p:nvSpPr>
          <p:spPr bwMode="auto">
            <a:xfrm>
              <a:off x="2639" y="1687"/>
              <a:ext cx="22" cy="21"/>
            </a:xfrm>
            <a:custGeom>
              <a:avLst/>
              <a:gdLst/>
              <a:ahLst/>
              <a:cxnLst>
                <a:cxn ang="0">
                  <a:pos x="0" y="0"/>
                </a:cxn>
                <a:cxn ang="0">
                  <a:pos x="21" y="0"/>
                </a:cxn>
                <a:cxn ang="0">
                  <a:pos x="21" y="20"/>
                </a:cxn>
                <a:cxn ang="0">
                  <a:pos x="0" y="20"/>
                </a:cxn>
                <a:cxn ang="0">
                  <a:pos x="0" y="0"/>
                </a:cxn>
                <a:cxn ang="0">
                  <a:pos x="0" y="0"/>
                </a:cxn>
                <a:cxn ang="0">
                  <a:pos x="19" y="0"/>
                </a:cxn>
                <a:cxn ang="0">
                  <a:pos x="19" y="18"/>
                </a:cxn>
                <a:cxn ang="0">
                  <a:pos x="0" y="18"/>
                </a:cxn>
                <a:cxn ang="0">
                  <a:pos x="0" y="0"/>
                </a:cxn>
              </a:cxnLst>
              <a:rect l="0" t="0" r="r" b="b"/>
              <a:pathLst>
                <a:path w="21" h="20">
                  <a:moveTo>
                    <a:pt x="0" y="0"/>
                  </a:moveTo>
                  <a:lnTo>
                    <a:pt x="21" y="0"/>
                  </a:lnTo>
                  <a:lnTo>
                    <a:pt x="21" y="20"/>
                  </a:lnTo>
                  <a:lnTo>
                    <a:pt x="0" y="20"/>
                  </a:lnTo>
                  <a:lnTo>
                    <a:pt x="0" y="0"/>
                  </a:lnTo>
                  <a:close/>
                  <a:moveTo>
                    <a:pt x="0" y="0"/>
                  </a:moveTo>
                  <a:lnTo>
                    <a:pt x="19" y="0"/>
                  </a:lnTo>
                  <a:lnTo>
                    <a:pt x="19" y="18"/>
                  </a:lnTo>
                  <a:lnTo>
                    <a:pt x="0" y="18"/>
                  </a:lnTo>
                  <a:lnTo>
                    <a:pt x="0" y="0"/>
                  </a:lnTo>
                  <a:close/>
                </a:path>
              </a:pathLst>
            </a:custGeom>
            <a:solidFill>
              <a:srgbClr val="E90015"/>
            </a:solidFill>
            <a:ln w="9525">
              <a:noFill/>
              <a:round/>
              <a:headEnd/>
              <a:tailEnd/>
            </a:ln>
            <a:effectLst/>
          </p:spPr>
          <p:txBody>
            <a:bodyPr wrap="none" anchor="ctr"/>
            <a:lstStyle/>
            <a:p>
              <a:endParaRPr lang="en-IN"/>
            </a:p>
          </p:txBody>
        </p:sp>
        <p:sp>
          <p:nvSpPr>
            <p:cNvPr id="6679" name="Freeform 2583"/>
            <p:cNvSpPr>
              <a:spLocks noChangeArrowheads="1"/>
            </p:cNvSpPr>
            <p:nvPr/>
          </p:nvSpPr>
          <p:spPr bwMode="auto">
            <a:xfrm>
              <a:off x="2639" y="1687"/>
              <a:ext cx="20" cy="19"/>
            </a:xfrm>
            <a:custGeom>
              <a:avLst/>
              <a:gdLst/>
              <a:ahLst/>
              <a:cxnLst>
                <a:cxn ang="0">
                  <a:pos x="0" y="0"/>
                </a:cxn>
                <a:cxn ang="0">
                  <a:pos x="19" y="0"/>
                </a:cxn>
                <a:cxn ang="0">
                  <a:pos x="19" y="18"/>
                </a:cxn>
                <a:cxn ang="0">
                  <a:pos x="0" y="18"/>
                </a:cxn>
                <a:cxn ang="0">
                  <a:pos x="0" y="0"/>
                </a:cxn>
                <a:cxn ang="0">
                  <a:pos x="0" y="0"/>
                </a:cxn>
                <a:cxn ang="0">
                  <a:pos x="17" y="0"/>
                </a:cxn>
                <a:cxn ang="0">
                  <a:pos x="17" y="16"/>
                </a:cxn>
                <a:cxn ang="0">
                  <a:pos x="0" y="16"/>
                </a:cxn>
                <a:cxn ang="0">
                  <a:pos x="0" y="0"/>
                </a:cxn>
              </a:cxnLst>
              <a:rect l="0" t="0" r="r" b="b"/>
              <a:pathLst>
                <a:path w="19" h="18">
                  <a:moveTo>
                    <a:pt x="0" y="0"/>
                  </a:moveTo>
                  <a:lnTo>
                    <a:pt x="19" y="0"/>
                  </a:lnTo>
                  <a:lnTo>
                    <a:pt x="19" y="18"/>
                  </a:lnTo>
                  <a:lnTo>
                    <a:pt x="0" y="18"/>
                  </a:lnTo>
                  <a:lnTo>
                    <a:pt x="0" y="0"/>
                  </a:lnTo>
                  <a:close/>
                  <a:moveTo>
                    <a:pt x="0" y="0"/>
                  </a:moveTo>
                  <a:lnTo>
                    <a:pt x="17" y="0"/>
                  </a:lnTo>
                  <a:lnTo>
                    <a:pt x="17" y="16"/>
                  </a:lnTo>
                  <a:lnTo>
                    <a:pt x="0" y="16"/>
                  </a:lnTo>
                  <a:lnTo>
                    <a:pt x="0" y="0"/>
                  </a:lnTo>
                  <a:close/>
                </a:path>
              </a:pathLst>
            </a:custGeom>
            <a:solidFill>
              <a:srgbClr val="D2002C"/>
            </a:solidFill>
            <a:ln w="9525">
              <a:noFill/>
              <a:round/>
              <a:headEnd/>
              <a:tailEnd/>
            </a:ln>
            <a:effectLst/>
          </p:spPr>
          <p:txBody>
            <a:bodyPr wrap="none" anchor="ctr"/>
            <a:lstStyle/>
            <a:p>
              <a:endParaRPr lang="en-IN"/>
            </a:p>
          </p:txBody>
        </p:sp>
        <p:sp>
          <p:nvSpPr>
            <p:cNvPr id="6680" name="Freeform 2584"/>
            <p:cNvSpPr>
              <a:spLocks noChangeArrowheads="1"/>
            </p:cNvSpPr>
            <p:nvPr/>
          </p:nvSpPr>
          <p:spPr bwMode="auto">
            <a:xfrm>
              <a:off x="2639" y="1687"/>
              <a:ext cx="18" cy="17"/>
            </a:xfrm>
            <a:custGeom>
              <a:avLst/>
              <a:gdLst/>
              <a:ahLst/>
              <a:cxnLst>
                <a:cxn ang="0">
                  <a:pos x="0" y="0"/>
                </a:cxn>
                <a:cxn ang="0">
                  <a:pos x="17" y="0"/>
                </a:cxn>
                <a:cxn ang="0">
                  <a:pos x="17" y="16"/>
                </a:cxn>
                <a:cxn ang="0">
                  <a:pos x="0" y="16"/>
                </a:cxn>
                <a:cxn ang="0">
                  <a:pos x="0" y="0"/>
                </a:cxn>
                <a:cxn ang="0">
                  <a:pos x="0" y="0"/>
                </a:cxn>
                <a:cxn ang="0">
                  <a:pos x="15" y="0"/>
                </a:cxn>
                <a:cxn ang="0">
                  <a:pos x="15" y="14"/>
                </a:cxn>
                <a:cxn ang="0">
                  <a:pos x="0" y="14"/>
                </a:cxn>
                <a:cxn ang="0">
                  <a:pos x="0" y="0"/>
                </a:cxn>
              </a:cxnLst>
              <a:rect l="0" t="0" r="r" b="b"/>
              <a:pathLst>
                <a:path w="17" h="16">
                  <a:moveTo>
                    <a:pt x="0" y="0"/>
                  </a:moveTo>
                  <a:lnTo>
                    <a:pt x="17" y="0"/>
                  </a:lnTo>
                  <a:lnTo>
                    <a:pt x="17" y="16"/>
                  </a:lnTo>
                  <a:lnTo>
                    <a:pt x="0" y="16"/>
                  </a:lnTo>
                  <a:lnTo>
                    <a:pt x="0" y="0"/>
                  </a:lnTo>
                  <a:close/>
                  <a:moveTo>
                    <a:pt x="0" y="0"/>
                  </a:moveTo>
                  <a:lnTo>
                    <a:pt x="15" y="0"/>
                  </a:lnTo>
                  <a:lnTo>
                    <a:pt x="15" y="14"/>
                  </a:lnTo>
                  <a:lnTo>
                    <a:pt x="0" y="14"/>
                  </a:lnTo>
                  <a:lnTo>
                    <a:pt x="0" y="0"/>
                  </a:lnTo>
                  <a:close/>
                </a:path>
              </a:pathLst>
            </a:custGeom>
            <a:solidFill>
              <a:srgbClr val="B90045"/>
            </a:solidFill>
            <a:ln w="9525">
              <a:noFill/>
              <a:round/>
              <a:headEnd/>
              <a:tailEnd/>
            </a:ln>
            <a:effectLst/>
          </p:spPr>
          <p:txBody>
            <a:bodyPr wrap="none" anchor="ctr"/>
            <a:lstStyle/>
            <a:p>
              <a:endParaRPr lang="en-IN"/>
            </a:p>
          </p:txBody>
        </p:sp>
        <p:sp>
          <p:nvSpPr>
            <p:cNvPr id="6681" name="Freeform 2585"/>
            <p:cNvSpPr>
              <a:spLocks noChangeArrowheads="1"/>
            </p:cNvSpPr>
            <p:nvPr/>
          </p:nvSpPr>
          <p:spPr bwMode="auto">
            <a:xfrm>
              <a:off x="2639" y="1687"/>
              <a:ext cx="16" cy="15"/>
            </a:xfrm>
            <a:custGeom>
              <a:avLst/>
              <a:gdLst/>
              <a:ahLst/>
              <a:cxnLst>
                <a:cxn ang="0">
                  <a:pos x="0" y="0"/>
                </a:cxn>
                <a:cxn ang="0">
                  <a:pos x="15" y="0"/>
                </a:cxn>
                <a:cxn ang="0">
                  <a:pos x="15" y="14"/>
                </a:cxn>
                <a:cxn ang="0">
                  <a:pos x="0" y="14"/>
                </a:cxn>
                <a:cxn ang="0">
                  <a:pos x="0" y="0"/>
                </a:cxn>
                <a:cxn ang="0">
                  <a:pos x="0" y="0"/>
                </a:cxn>
                <a:cxn ang="0">
                  <a:pos x="13" y="0"/>
                </a:cxn>
                <a:cxn ang="0">
                  <a:pos x="13" y="12"/>
                </a:cxn>
                <a:cxn ang="0">
                  <a:pos x="0" y="12"/>
                </a:cxn>
                <a:cxn ang="0">
                  <a:pos x="0" y="0"/>
                </a:cxn>
              </a:cxnLst>
              <a:rect l="0" t="0" r="r" b="b"/>
              <a:pathLst>
                <a:path w="15" h="14">
                  <a:moveTo>
                    <a:pt x="0" y="0"/>
                  </a:moveTo>
                  <a:lnTo>
                    <a:pt x="15" y="0"/>
                  </a:lnTo>
                  <a:lnTo>
                    <a:pt x="15" y="14"/>
                  </a:lnTo>
                  <a:lnTo>
                    <a:pt x="0" y="14"/>
                  </a:lnTo>
                  <a:lnTo>
                    <a:pt x="0" y="0"/>
                  </a:lnTo>
                  <a:close/>
                  <a:moveTo>
                    <a:pt x="0" y="0"/>
                  </a:moveTo>
                  <a:lnTo>
                    <a:pt x="13" y="0"/>
                  </a:lnTo>
                  <a:lnTo>
                    <a:pt x="13" y="12"/>
                  </a:lnTo>
                  <a:lnTo>
                    <a:pt x="0" y="12"/>
                  </a:lnTo>
                  <a:lnTo>
                    <a:pt x="0" y="0"/>
                  </a:lnTo>
                  <a:close/>
                </a:path>
              </a:pathLst>
            </a:custGeom>
            <a:solidFill>
              <a:srgbClr val="9C0062"/>
            </a:solidFill>
            <a:ln w="9525">
              <a:noFill/>
              <a:round/>
              <a:headEnd/>
              <a:tailEnd/>
            </a:ln>
            <a:effectLst/>
          </p:spPr>
          <p:txBody>
            <a:bodyPr wrap="none" anchor="ctr"/>
            <a:lstStyle/>
            <a:p>
              <a:endParaRPr lang="en-IN"/>
            </a:p>
          </p:txBody>
        </p:sp>
        <p:sp>
          <p:nvSpPr>
            <p:cNvPr id="6682" name="Freeform 2586"/>
            <p:cNvSpPr>
              <a:spLocks noChangeArrowheads="1"/>
            </p:cNvSpPr>
            <p:nvPr/>
          </p:nvSpPr>
          <p:spPr bwMode="auto">
            <a:xfrm>
              <a:off x="2639" y="1687"/>
              <a:ext cx="13" cy="12"/>
            </a:xfrm>
            <a:custGeom>
              <a:avLst/>
              <a:gdLst/>
              <a:ahLst/>
              <a:cxnLst>
                <a:cxn ang="0">
                  <a:pos x="0" y="0"/>
                </a:cxn>
                <a:cxn ang="0">
                  <a:pos x="13" y="0"/>
                </a:cxn>
                <a:cxn ang="0">
                  <a:pos x="13" y="12"/>
                </a:cxn>
                <a:cxn ang="0">
                  <a:pos x="0" y="12"/>
                </a:cxn>
                <a:cxn ang="0">
                  <a:pos x="0" y="0"/>
                </a:cxn>
                <a:cxn ang="0">
                  <a:pos x="0" y="0"/>
                </a:cxn>
                <a:cxn ang="0">
                  <a:pos x="11" y="0"/>
                </a:cxn>
                <a:cxn ang="0">
                  <a:pos x="11" y="10"/>
                </a:cxn>
                <a:cxn ang="0">
                  <a:pos x="0" y="10"/>
                </a:cxn>
                <a:cxn ang="0">
                  <a:pos x="0" y="0"/>
                </a:cxn>
              </a:cxnLst>
              <a:rect l="0" t="0" r="r" b="b"/>
              <a:pathLst>
                <a:path w="13" h="12">
                  <a:moveTo>
                    <a:pt x="0" y="0"/>
                  </a:moveTo>
                  <a:lnTo>
                    <a:pt x="13" y="0"/>
                  </a:lnTo>
                  <a:lnTo>
                    <a:pt x="13" y="12"/>
                  </a:lnTo>
                  <a:lnTo>
                    <a:pt x="0" y="12"/>
                  </a:lnTo>
                  <a:lnTo>
                    <a:pt x="0" y="0"/>
                  </a:lnTo>
                  <a:close/>
                  <a:moveTo>
                    <a:pt x="0" y="0"/>
                  </a:moveTo>
                  <a:lnTo>
                    <a:pt x="11" y="0"/>
                  </a:lnTo>
                  <a:lnTo>
                    <a:pt x="11" y="10"/>
                  </a:lnTo>
                  <a:lnTo>
                    <a:pt x="0" y="10"/>
                  </a:lnTo>
                  <a:lnTo>
                    <a:pt x="0" y="0"/>
                  </a:lnTo>
                  <a:close/>
                </a:path>
              </a:pathLst>
            </a:custGeom>
            <a:solidFill>
              <a:srgbClr val="7C0082"/>
            </a:solidFill>
            <a:ln w="9525">
              <a:noFill/>
              <a:round/>
              <a:headEnd/>
              <a:tailEnd/>
            </a:ln>
            <a:effectLst/>
          </p:spPr>
          <p:txBody>
            <a:bodyPr wrap="none" anchor="ctr"/>
            <a:lstStyle/>
            <a:p>
              <a:endParaRPr lang="en-IN"/>
            </a:p>
          </p:txBody>
        </p:sp>
        <p:sp>
          <p:nvSpPr>
            <p:cNvPr id="6683" name="Freeform 2587"/>
            <p:cNvSpPr>
              <a:spLocks noChangeArrowheads="1"/>
            </p:cNvSpPr>
            <p:nvPr/>
          </p:nvSpPr>
          <p:spPr bwMode="auto">
            <a:xfrm>
              <a:off x="2639" y="1687"/>
              <a:ext cx="11" cy="10"/>
            </a:xfrm>
            <a:custGeom>
              <a:avLst/>
              <a:gdLst/>
              <a:ahLst/>
              <a:cxnLst>
                <a:cxn ang="0">
                  <a:pos x="0" y="0"/>
                </a:cxn>
                <a:cxn ang="0">
                  <a:pos x="11" y="0"/>
                </a:cxn>
                <a:cxn ang="0">
                  <a:pos x="11" y="10"/>
                </a:cxn>
                <a:cxn ang="0">
                  <a:pos x="0" y="10"/>
                </a:cxn>
                <a:cxn ang="0">
                  <a:pos x="0" y="0"/>
                </a:cxn>
                <a:cxn ang="0">
                  <a:pos x="0" y="0"/>
                </a:cxn>
                <a:cxn ang="0">
                  <a:pos x="9" y="0"/>
                </a:cxn>
                <a:cxn ang="0">
                  <a:pos x="9" y="8"/>
                </a:cxn>
                <a:cxn ang="0">
                  <a:pos x="0" y="8"/>
                </a:cxn>
                <a:cxn ang="0">
                  <a:pos x="0" y="0"/>
                </a:cxn>
              </a:cxnLst>
              <a:rect l="0" t="0" r="r" b="b"/>
              <a:pathLst>
                <a:path w="11" h="10">
                  <a:moveTo>
                    <a:pt x="0" y="0"/>
                  </a:moveTo>
                  <a:lnTo>
                    <a:pt x="11" y="0"/>
                  </a:lnTo>
                  <a:lnTo>
                    <a:pt x="11" y="10"/>
                  </a:lnTo>
                  <a:lnTo>
                    <a:pt x="0" y="10"/>
                  </a:lnTo>
                  <a:lnTo>
                    <a:pt x="0" y="0"/>
                  </a:lnTo>
                  <a:close/>
                  <a:moveTo>
                    <a:pt x="0" y="0"/>
                  </a:moveTo>
                  <a:lnTo>
                    <a:pt x="9" y="0"/>
                  </a:lnTo>
                  <a:lnTo>
                    <a:pt x="9" y="8"/>
                  </a:lnTo>
                  <a:lnTo>
                    <a:pt x="0" y="8"/>
                  </a:lnTo>
                  <a:lnTo>
                    <a:pt x="0" y="0"/>
                  </a:lnTo>
                  <a:close/>
                </a:path>
              </a:pathLst>
            </a:custGeom>
            <a:solidFill>
              <a:srgbClr val="5900A5"/>
            </a:solidFill>
            <a:ln w="9525">
              <a:noFill/>
              <a:round/>
              <a:headEnd/>
              <a:tailEnd/>
            </a:ln>
            <a:effectLst/>
          </p:spPr>
          <p:txBody>
            <a:bodyPr wrap="none" anchor="ctr"/>
            <a:lstStyle/>
            <a:p>
              <a:endParaRPr lang="en-IN"/>
            </a:p>
          </p:txBody>
        </p:sp>
        <p:sp>
          <p:nvSpPr>
            <p:cNvPr id="6684" name="Freeform 2588"/>
            <p:cNvSpPr>
              <a:spLocks noChangeArrowheads="1"/>
            </p:cNvSpPr>
            <p:nvPr/>
          </p:nvSpPr>
          <p:spPr bwMode="auto">
            <a:xfrm>
              <a:off x="2639" y="1687"/>
              <a:ext cx="9" cy="8"/>
            </a:xfrm>
            <a:custGeom>
              <a:avLst/>
              <a:gdLst/>
              <a:ahLst/>
              <a:cxnLst>
                <a:cxn ang="0">
                  <a:pos x="0" y="0"/>
                </a:cxn>
                <a:cxn ang="0">
                  <a:pos x="9" y="0"/>
                </a:cxn>
                <a:cxn ang="0">
                  <a:pos x="9" y="8"/>
                </a:cxn>
                <a:cxn ang="0">
                  <a:pos x="0" y="8"/>
                </a:cxn>
                <a:cxn ang="0">
                  <a:pos x="0" y="0"/>
                </a:cxn>
                <a:cxn ang="0">
                  <a:pos x="0" y="0"/>
                </a:cxn>
                <a:cxn ang="0">
                  <a:pos x="8" y="0"/>
                </a:cxn>
                <a:cxn ang="0">
                  <a:pos x="8" y="6"/>
                </a:cxn>
                <a:cxn ang="0">
                  <a:pos x="0" y="6"/>
                </a:cxn>
                <a:cxn ang="0">
                  <a:pos x="0" y="0"/>
                </a:cxn>
              </a:cxnLst>
              <a:rect l="0" t="0" r="r" b="b"/>
              <a:pathLst>
                <a:path w="9" h="8">
                  <a:moveTo>
                    <a:pt x="0" y="0"/>
                  </a:moveTo>
                  <a:lnTo>
                    <a:pt x="9" y="0"/>
                  </a:lnTo>
                  <a:lnTo>
                    <a:pt x="9" y="8"/>
                  </a:lnTo>
                  <a:lnTo>
                    <a:pt x="0" y="8"/>
                  </a:lnTo>
                  <a:lnTo>
                    <a:pt x="0" y="0"/>
                  </a:lnTo>
                  <a:close/>
                  <a:moveTo>
                    <a:pt x="0" y="0"/>
                  </a:moveTo>
                  <a:lnTo>
                    <a:pt x="8" y="0"/>
                  </a:lnTo>
                  <a:lnTo>
                    <a:pt x="8" y="6"/>
                  </a:lnTo>
                  <a:lnTo>
                    <a:pt x="0" y="6"/>
                  </a:lnTo>
                  <a:lnTo>
                    <a:pt x="0" y="0"/>
                  </a:lnTo>
                  <a:close/>
                </a:path>
              </a:pathLst>
            </a:custGeom>
            <a:solidFill>
              <a:srgbClr val="3D00C1"/>
            </a:solidFill>
            <a:ln w="9525">
              <a:noFill/>
              <a:round/>
              <a:headEnd/>
              <a:tailEnd/>
            </a:ln>
            <a:effectLst/>
          </p:spPr>
          <p:txBody>
            <a:bodyPr wrap="none" anchor="ctr"/>
            <a:lstStyle/>
            <a:p>
              <a:endParaRPr lang="en-IN"/>
            </a:p>
          </p:txBody>
        </p:sp>
        <p:sp>
          <p:nvSpPr>
            <p:cNvPr id="6685" name="Freeform 2589"/>
            <p:cNvSpPr>
              <a:spLocks noChangeArrowheads="1"/>
            </p:cNvSpPr>
            <p:nvPr/>
          </p:nvSpPr>
          <p:spPr bwMode="auto">
            <a:xfrm>
              <a:off x="2639" y="1687"/>
              <a:ext cx="8" cy="6"/>
            </a:xfrm>
            <a:custGeom>
              <a:avLst/>
              <a:gdLst/>
              <a:ahLst/>
              <a:cxnLst>
                <a:cxn ang="0">
                  <a:pos x="0" y="0"/>
                </a:cxn>
                <a:cxn ang="0">
                  <a:pos x="8" y="0"/>
                </a:cxn>
                <a:cxn ang="0">
                  <a:pos x="8" y="6"/>
                </a:cxn>
                <a:cxn ang="0">
                  <a:pos x="0" y="6"/>
                </a:cxn>
                <a:cxn ang="0">
                  <a:pos x="0" y="0"/>
                </a:cxn>
                <a:cxn ang="0">
                  <a:pos x="0" y="0"/>
                </a:cxn>
                <a:cxn ang="0">
                  <a:pos x="6" y="0"/>
                </a:cxn>
                <a:cxn ang="0">
                  <a:pos x="6" y="6"/>
                </a:cxn>
                <a:cxn ang="0">
                  <a:pos x="0" y="6"/>
                </a:cxn>
                <a:cxn ang="0">
                  <a:pos x="0" y="0"/>
                </a:cxn>
              </a:cxnLst>
              <a:rect l="0" t="0" r="r" b="b"/>
              <a:pathLst>
                <a:path w="8" h="6">
                  <a:moveTo>
                    <a:pt x="0" y="0"/>
                  </a:moveTo>
                  <a:lnTo>
                    <a:pt x="8" y="0"/>
                  </a:lnTo>
                  <a:lnTo>
                    <a:pt x="8" y="6"/>
                  </a:lnTo>
                  <a:lnTo>
                    <a:pt x="0" y="6"/>
                  </a:lnTo>
                  <a:lnTo>
                    <a:pt x="0" y="0"/>
                  </a:lnTo>
                  <a:close/>
                  <a:moveTo>
                    <a:pt x="0" y="0"/>
                  </a:moveTo>
                  <a:lnTo>
                    <a:pt x="6" y="0"/>
                  </a:lnTo>
                  <a:lnTo>
                    <a:pt x="6" y="6"/>
                  </a:lnTo>
                  <a:lnTo>
                    <a:pt x="0" y="6"/>
                  </a:lnTo>
                  <a:lnTo>
                    <a:pt x="0" y="0"/>
                  </a:lnTo>
                  <a:close/>
                </a:path>
              </a:pathLst>
            </a:custGeom>
            <a:solidFill>
              <a:srgbClr val="2900D5"/>
            </a:solidFill>
            <a:ln w="9525">
              <a:noFill/>
              <a:round/>
              <a:headEnd/>
              <a:tailEnd/>
            </a:ln>
            <a:effectLst/>
          </p:spPr>
          <p:txBody>
            <a:bodyPr wrap="none" anchor="ctr"/>
            <a:lstStyle/>
            <a:p>
              <a:endParaRPr lang="en-IN"/>
            </a:p>
          </p:txBody>
        </p:sp>
        <p:sp>
          <p:nvSpPr>
            <p:cNvPr id="6686" name="Freeform 2590"/>
            <p:cNvSpPr>
              <a:spLocks noChangeArrowheads="1"/>
            </p:cNvSpPr>
            <p:nvPr/>
          </p:nvSpPr>
          <p:spPr bwMode="auto">
            <a:xfrm>
              <a:off x="2639" y="1687"/>
              <a:ext cx="6" cy="6"/>
            </a:xfrm>
            <a:custGeom>
              <a:avLst/>
              <a:gdLst/>
              <a:ahLst/>
              <a:cxnLst>
                <a:cxn ang="0">
                  <a:pos x="0" y="0"/>
                </a:cxn>
                <a:cxn ang="0">
                  <a:pos x="6" y="0"/>
                </a:cxn>
                <a:cxn ang="0">
                  <a:pos x="6" y="6"/>
                </a:cxn>
                <a:cxn ang="0">
                  <a:pos x="0" y="6"/>
                </a:cxn>
                <a:cxn ang="0">
                  <a:pos x="0" y="0"/>
                </a:cxn>
                <a:cxn ang="0">
                  <a:pos x="0" y="0"/>
                </a:cxn>
                <a:cxn ang="0">
                  <a:pos x="4" y="0"/>
                </a:cxn>
                <a:cxn ang="0">
                  <a:pos x="4" y="4"/>
                </a:cxn>
                <a:cxn ang="0">
                  <a:pos x="0" y="4"/>
                </a:cxn>
                <a:cxn ang="0">
                  <a:pos x="0" y="0"/>
                </a:cxn>
              </a:cxnLst>
              <a:rect l="0" t="0" r="r" b="b"/>
              <a:pathLst>
                <a:path w="6" h="6">
                  <a:moveTo>
                    <a:pt x="0" y="0"/>
                  </a:moveTo>
                  <a:lnTo>
                    <a:pt x="6" y="0"/>
                  </a:lnTo>
                  <a:lnTo>
                    <a:pt x="6" y="6"/>
                  </a:lnTo>
                  <a:lnTo>
                    <a:pt x="0" y="6"/>
                  </a:lnTo>
                  <a:lnTo>
                    <a:pt x="0" y="0"/>
                  </a:lnTo>
                  <a:close/>
                  <a:moveTo>
                    <a:pt x="0" y="0"/>
                  </a:moveTo>
                  <a:lnTo>
                    <a:pt x="4" y="0"/>
                  </a:lnTo>
                  <a:lnTo>
                    <a:pt x="4" y="4"/>
                  </a:lnTo>
                  <a:lnTo>
                    <a:pt x="0" y="4"/>
                  </a:lnTo>
                  <a:lnTo>
                    <a:pt x="0" y="0"/>
                  </a:lnTo>
                  <a:close/>
                </a:path>
              </a:pathLst>
            </a:custGeom>
            <a:solidFill>
              <a:srgbClr val="1800E6"/>
            </a:solidFill>
            <a:ln w="9525">
              <a:noFill/>
              <a:round/>
              <a:headEnd/>
              <a:tailEnd/>
            </a:ln>
            <a:effectLst/>
          </p:spPr>
          <p:txBody>
            <a:bodyPr wrap="none" anchor="ctr"/>
            <a:lstStyle/>
            <a:p>
              <a:endParaRPr lang="en-IN"/>
            </a:p>
          </p:txBody>
        </p:sp>
        <p:sp>
          <p:nvSpPr>
            <p:cNvPr id="6687" name="Freeform 2591"/>
            <p:cNvSpPr>
              <a:spLocks noChangeArrowheads="1"/>
            </p:cNvSpPr>
            <p:nvPr/>
          </p:nvSpPr>
          <p:spPr bwMode="auto">
            <a:xfrm>
              <a:off x="2639" y="1687"/>
              <a:ext cx="4" cy="4"/>
            </a:xfrm>
            <a:custGeom>
              <a:avLst/>
              <a:gdLst/>
              <a:ahLst/>
              <a:cxnLst>
                <a:cxn ang="0">
                  <a:pos x="0" y="0"/>
                </a:cxn>
                <a:cxn ang="0">
                  <a:pos x="4" y="0"/>
                </a:cxn>
                <a:cxn ang="0">
                  <a:pos x="4" y="4"/>
                </a:cxn>
                <a:cxn ang="0">
                  <a:pos x="0" y="4"/>
                </a:cxn>
                <a:cxn ang="0">
                  <a:pos x="0" y="0"/>
                </a:cxn>
                <a:cxn ang="0">
                  <a:pos x="0" y="0"/>
                </a:cxn>
                <a:cxn ang="0">
                  <a:pos x="2" y="0"/>
                </a:cxn>
                <a:cxn ang="0">
                  <a:pos x="2" y="2"/>
                </a:cxn>
                <a:cxn ang="0">
                  <a:pos x="0" y="2"/>
                </a:cxn>
                <a:cxn ang="0">
                  <a:pos x="0" y="0"/>
                </a:cxn>
              </a:cxnLst>
              <a:rect l="0" t="0" r="r" b="b"/>
              <a:pathLst>
                <a:path w="4" h="4">
                  <a:moveTo>
                    <a:pt x="0" y="0"/>
                  </a:moveTo>
                  <a:lnTo>
                    <a:pt x="4" y="0"/>
                  </a:lnTo>
                  <a:lnTo>
                    <a:pt x="4" y="4"/>
                  </a:lnTo>
                  <a:lnTo>
                    <a:pt x="0" y="4"/>
                  </a:lnTo>
                  <a:lnTo>
                    <a:pt x="0" y="0"/>
                  </a:lnTo>
                  <a:close/>
                  <a:moveTo>
                    <a:pt x="0" y="0"/>
                  </a:moveTo>
                  <a:lnTo>
                    <a:pt x="2" y="0"/>
                  </a:lnTo>
                  <a:lnTo>
                    <a:pt x="2" y="2"/>
                  </a:lnTo>
                  <a:lnTo>
                    <a:pt x="0" y="2"/>
                  </a:lnTo>
                  <a:lnTo>
                    <a:pt x="0" y="0"/>
                  </a:lnTo>
                  <a:close/>
                </a:path>
              </a:pathLst>
            </a:custGeom>
            <a:solidFill>
              <a:srgbClr val="0B00F3"/>
            </a:solidFill>
            <a:ln w="9525">
              <a:noFill/>
              <a:round/>
              <a:headEnd/>
              <a:tailEnd/>
            </a:ln>
            <a:effectLst/>
          </p:spPr>
          <p:txBody>
            <a:bodyPr wrap="none" anchor="ctr"/>
            <a:lstStyle/>
            <a:p>
              <a:endParaRPr lang="en-IN"/>
            </a:p>
          </p:txBody>
        </p:sp>
        <p:sp>
          <p:nvSpPr>
            <p:cNvPr id="6688" name="Freeform 2592"/>
            <p:cNvSpPr>
              <a:spLocks noChangeArrowheads="1"/>
            </p:cNvSpPr>
            <p:nvPr/>
          </p:nvSpPr>
          <p:spPr bwMode="auto">
            <a:xfrm>
              <a:off x="2639" y="1687"/>
              <a:ext cx="1" cy="1"/>
            </a:xfrm>
            <a:custGeom>
              <a:avLst/>
              <a:gdLst/>
              <a:ahLst/>
              <a:cxnLst>
                <a:cxn ang="0">
                  <a:pos x="0" y="0"/>
                </a:cxn>
                <a:cxn ang="0">
                  <a:pos x="2" y="0"/>
                </a:cxn>
                <a:cxn ang="0">
                  <a:pos x="2" y="2"/>
                </a:cxn>
                <a:cxn ang="0">
                  <a:pos x="0" y="2"/>
                </a:cxn>
                <a:cxn ang="0">
                  <a:pos x="0" y="0"/>
                </a:cxn>
                <a:cxn ang="0">
                  <a:pos x="0" y="0"/>
                </a:cxn>
                <a:cxn ang="0">
                  <a:pos x="0" y="0"/>
                </a:cxn>
                <a:cxn ang="0">
                  <a:pos x="0" y="0"/>
                </a:cxn>
                <a:cxn ang="0">
                  <a:pos x="0" y="0"/>
                </a:cxn>
                <a:cxn ang="0">
                  <a:pos x="0" y="0"/>
                </a:cxn>
              </a:cxnLst>
              <a:rect l="0" t="0" r="r" b="b"/>
              <a:pathLst>
                <a:path w="2" h="2">
                  <a:moveTo>
                    <a:pt x="0" y="0"/>
                  </a:moveTo>
                  <a:lnTo>
                    <a:pt x="2" y="0"/>
                  </a:lnTo>
                  <a:lnTo>
                    <a:pt x="2" y="2"/>
                  </a:lnTo>
                  <a:lnTo>
                    <a:pt x="0" y="2"/>
                  </a:lnTo>
                  <a:lnTo>
                    <a:pt x="0" y="0"/>
                  </a:lnTo>
                  <a:close/>
                  <a:moveTo>
                    <a:pt x="0" y="0"/>
                  </a:moveTo>
                  <a:lnTo>
                    <a:pt x="0" y="0"/>
                  </a:lnTo>
                  <a:lnTo>
                    <a:pt x="0" y="0"/>
                  </a:lnTo>
                  <a:lnTo>
                    <a:pt x="0" y="0"/>
                  </a:lnTo>
                  <a:lnTo>
                    <a:pt x="0" y="0"/>
                  </a:lnTo>
                  <a:close/>
                </a:path>
              </a:pathLst>
            </a:custGeom>
            <a:solidFill>
              <a:srgbClr val="0000FF"/>
            </a:solidFill>
            <a:ln w="9525">
              <a:noFill/>
              <a:round/>
              <a:headEnd/>
              <a:tailEnd/>
            </a:ln>
            <a:effectLst/>
          </p:spPr>
          <p:txBody>
            <a:bodyPr wrap="none" anchor="ctr"/>
            <a:lstStyle/>
            <a:p>
              <a:endParaRPr lang="en-IN"/>
            </a:p>
          </p:txBody>
        </p:sp>
        <p:sp>
          <p:nvSpPr>
            <p:cNvPr id="6689" name="Rectangle 2593"/>
            <p:cNvSpPr>
              <a:spLocks noChangeArrowheads="1"/>
            </p:cNvSpPr>
            <p:nvPr/>
          </p:nvSpPr>
          <p:spPr bwMode="auto">
            <a:xfrm>
              <a:off x="2673" y="1587"/>
              <a:ext cx="6" cy="26"/>
            </a:xfrm>
            <a:prstGeom prst="rect">
              <a:avLst/>
            </a:prstGeom>
            <a:solidFill>
              <a:srgbClr val="0000FF"/>
            </a:solidFill>
            <a:ln w="3240">
              <a:solidFill>
                <a:srgbClr val="000000"/>
              </a:solidFill>
              <a:miter lim="800000"/>
              <a:headEnd/>
              <a:tailEnd/>
            </a:ln>
            <a:effectLst/>
          </p:spPr>
          <p:txBody>
            <a:bodyPr wrap="none" anchor="ctr"/>
            <a:lstStyle/>
            <a:p>
              <a:endParaRPr lang="en-IN"/>
            </a:p>
          </p:txBody>
        </p:sp>
        <p:sp>
          <p:nvSpPr>
            <p:cNvPr id="6690" name="Freeform 2594"/>
            <p:cNvSpPr>
              <a:spLocks noChangeArrowheads="1"/>
            </p:cNvSpPr>
            <p:nvPr/>
          </p:nvSpPr>
          <p:spPr bwMode="auto">
            <a:xfrm>
              <a:off x="2681" y="1443"/>
              <a:ext cx="287" cy="39"/>
            </a:xfrm>
            <a:custGeom>
              <a:avLst/>
              <a:gdLst/>
              <a:ahLst/>
              <a:cxnLst>
                <a:cxn ang="0">
                  <a:pos x="0" y="0"/>
                </a:cxn>
                <a:cxn ang="0">
                  <a:pos x="261" y="0"/>
                </a:cxn>
                <a:cxn ang="0">
                  <a:pos x="261" y="36"/>
                </a:cxn>
                <a:cxn ang="0">
                  <a:pos x="0" y="36"/>
                </a:cxn>
                <a:cxn ang="0">
                  <a:pos x="0" y="0"/>
                </a:cxn>
                <a:cxn ang="0">
                  <a:pos x="0" y="0"/>
                </a:cxn>
                <a:cxn ang="0">
                  <a:pos x="259" y="0"/>
                </a:cxn>
                <a:cxn ang="0">
                  <a:pos x="259" y="36"/>
                </a:cxn>
                <a:cxn ang="0">
                  <a:pos x="0" y="36"/>
                </a:cxn>
                <a:cxn ang="0">
                  <a:pos x="0" y="0"/>
                </a:cxn>
              </a:cxnLst>
              <a:rect l="0" t="0" r="r" b="b"/>
              <a:pathLst>
                <a:path w="261" h="36">
                  <a:moveTo>
                    <a:pt x="0" y="0"/>
                  </a:moveTo>
                  <a:lnTo>
                    <a:pt x="261" y="0"/>
                  </a:lnTo>
                  <a:lnTo>
                    <a:pt x="261" y="36"/>
                  </a:lnTo>
                  <a:lnTo>
                    <a:pt x="0" y="36"/>
                  </a:lnTo>
                  <a:lnTo>
                    <a:pt x="0" y="0"/>
                  </a:lnTo>
                  <a:close/>
                  <a:moveTo>
                    <a:pt x="0" y="0"/>
                  </a:moveTo>
                  <a:lnTo>
                    <a:pt x="259" y="0"/>
                  </a:lnTo>
                  <a:lnTo>
                    <a:pt x="259"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6691" name="Freeform 2595"/>
            <p:cNvSpPr>
              <a:spLocks noChangeArrowheads="1"/>
            </p:cNvSpPr>
            <p:nvPr/>
          </p:nvSpPr>
          <p:spPr bwMode="auto">
            <a:xfrm>
              <a:off x="2681" y="1443"/>
              <a:ext cx="285" cy="39"/>
            </a:xfrm>
            <a:custGeom>
              <a:avLst/>
              <a:gdLst/>
              <a:ahLst/>
              <a:cxnLst>
                <a:cxn ang="0">
                  <a:pos x="0" y="0"/>
                </a:cxn>
                <a:cxn ang="0">
                  <a:pos x="259" y="0"/>
                </a:cxn>
                <a:cxn ang="0">
                  <a:pos x="259" y="36"/>
                </a:cxn>
                <a:cxn ang="0">
                  <a:pos x="0" y="36"/>
                </a:cxn>
                <a:cxn ang="0">
                  <a:pos x="0" y="0"/>
                </a:cxn>
                <a:cxn ang="0">
                  <a:pos x="0" y="0"/>
                </a:cxn>
                <a:cxn ang="0">
                  <a:pos x="257" y="0"/>
                </a:cxn>
                <a:cxn ang="0">
                  <a:pos x="257" y="36"/>
                </a:cxn>
                <a:cxn ang="0">
                  <a:pos x="0" y="36"/>
                </a:cxn>
                <a:cxn ang="0">
                  <a:pos x="0" y="0"/>
                </a:cxn>
              </a:cxnLst>
              <a:rect l="0" t="0" r="r" b="b"/>
              <a:pathLst>
                <a:path w="259" h="36">
                  <a:moveTo>
                    <a:pt x="0" y="0"/>
                  </a:moveTo>
                  <a:lnTo>
                    <a:pt x="259" y="0"/>
                  </a:lnTo>
                  <a:lnTo>
                    <a:pt x="259" y="36"/>
                  </a:lnTo>
                  <a:lnTo>
                    <a:pt x="0" y="36"/>
                  </a:lnTo>
                  <a:lnTo>
                    <a:pt x="0" y="0"/>
                  </a:lnTo>
                  <a:close/>
                  <a:moveTo>
                    <a:pt x="0" y="0"/>
                  </a:moveTo>
                  <a:lnTo>
                    <a:pt x="257" y="0"/>
                  </a:lnTo>
                  <a:lnTo>
                    <a:pt x="257"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6692" name="Freeform 2596"/>
            <p:cNvSpPr>
              <a:spLocks noChangeArrowheads="1"/>
            </p:cNvSpPr>
            <p:nvPr/>
          </p:nvSpPr>
          <p:spPr bwMode="auto">
            <a:xfrm>
              <a:off x="2681" y="1443"/>
              <a:ext cx="282" cy="39"/>
            </a:xfrm>
            <a:custGeom>
              <a:avLst/>
              <a:gdLst/>
              <a:ahLst/>
              <a:cxnLst>
                <a:cxn ang="0">
                  <a:pos x="0" y="0"/>
                </a:cxn>
                <a:cxn ang="0">
                  <a:pos x="257" y="0"/>
                </a:cxn>
                <a:cxn ang="0">
                  <a:pos x="257" y="36"/>
                </a:cxn>
                <a:cxn ang="0">
                  <a:pos x="0" y="36"/>
                </a:cxn>
                <a:cxn ang="0">
                  <a:pos x="0" y="0"/>
                </a:cxn>
                <a:cxn ang="0">
                  <a:pos x="0" y="0"/>
                </a:cxn>
                <a:cxn ang="0">
                  <a:pos x="255" y="0"/>
                </a:cxn>
                <a:cxn ang="0">
                  <a:pos x="255" y="36"/>
                </a:cxn>
                <a:cxn ang="0">
                  <a:pos x="0" y="36"/>
                </a:cxn>
                <a:cxn ang="0">
                  <a:pos x="0" y="0"/>
                </a:cxn>
              </a:cxnLst>
              <a:rect l="0" t="0" r="r" b="b"/>
              <a:pathLst>
                <a:path w="257" h="36">
                  <a:moveTo>
                    <a:pt x="0" y="0"/>
                  </a:moveTo>
                  <a:lnTo>
                    <a:pt x="257" y="0"/>
                  </a:lnTo>
                  <a:lnTo>
                    <a:pt x="257" y="36"/>
                  </a:lnTo>
                  <a:lnTo>
                    <a:pt x="0" y="36"/>
                  </a:lnTo>
                  <a:lnTo>
                    <a:pt x="0" y="0"/>
                  </a:lnTo>
                  <a:close/>
                  <a:moveTo>
                    <a:pt x="0" y="0"/>
                  </a:moveTo>
                  <a:lnTo>
                    <a:pt x="255" y="0"/>
                  </a:lnTo>
                  <a:lnTo>
                    <a:pt x="255"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6693" name="Freeform 2597"/>
            <p:cNvSpPr>
              <a:spLocks noChangeArrowheads="1"/>
            </p:cNvSpPr>
            <p:nvPr/>
          </p:nvSpPr>
          <p:spPr bwMode="auto">
            <a:xfrm>
              <a:off x="2681" y="1443"/>
              <a:ext cx="280" cy="39"/>
            </a:xfrm>
            <a:custGeom>
              <a:avLst/>
              <a:gdLst/>
              <a:ahLst/>
              <a:cxnLst>
                <a:cxn ang="0">
                  <a:pos x="0" y="0"/>
                </a:cxn>
                <a:cxn ang="0">
                  <a:pos x="255" y="0"/>
                </a:cxn>
                <a:cxn ang="0">
                  <a:pos x="255" y="36"/>
                </a:cxn>
                <a:cxn ang="0">
                  <a:pos x="0" y="36"/>
                </a:cxn>
                <a:cxn ang="0">
                  <a:pos x="0" y="0"/>
                </a:cxn>
                <a:cxn ang="0">
                  <a:pos x="0" y="0"/>
                </a:cxn>
                <a:cxn ang="0">
                  <a:pos x="254" y="0"/>
                </a:cxn>
                <a:cxn ang="0">
                  <a:pos x="254" y="36"/>
                </a:cxn>
                <a:cxn ang="0">
                  <a:pos x="0" y="36"/>
                </a:cxn>
                <a:cxn ang="0">
                  <a:pos x="0" y="0"/>
                </a:cxn>
              </a:cxnLst>
              <a:rect l="0" t="0" r="r" b="b"/>
              <a:pathLst>
                <a:path w="255" h="36">
                  <a:moveTo>
                    <a:pt x="0" y="0"/>
                  </a:moveTo>
                  <a:lnTo>
                    <a:pt x="255" y="0"/>
                  </a:lnTo>
                  <a:lnTo>
                    <a:pt x="255" y="36"/>
                  </a:lnTo>
                  <a:lnTo>
                    <a:pt x="0" y="36"/>
                  </a:lnTo>
                  <a:lnTo>
                    <a:pt x="0" y="0"/>
                  </a:lnTo>
                  <a:close/>
                  <a:moveTo>
                    <a:pt x="0" y="0"/>
                  </a:moveTo>
                  <a:lnTo>
                    <a:pt x="254" y="0"/>
                  </a:lnTo>
                  <a:lnTo>
                    <a:pt x="254"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6694" name="Freeform 2598"/>
            <p:cNvSpPr>
              <a:spLocks noChangeArrowheads="1"/>
            </p:cNvSpPr>
            <p:nvPr/>
          </p:nvSpPr>
          <p:spPr bwMode="auto">
            <a:xfrm>
              <a:off x="2681" y="1443"/>
              <a:ext cx="279" cy="39"/>
            </a:xfrm>
            <a:custGeom>
              <a:avLst/>
              <a:gdLst/>
              <a:ahLst/>
              <a:cxnLst>
                <a:cxn ang="0">
                  <a:pos x="0" y="0"/>
                </a:cxn>
                <a:cxn ang="0">
                  <a:pos x="254" y="0"/>
                </a:cxn>
                <a:cxn ang="0">
                  <a:pos x="254" y="36"/>
                </a:cxn>
                <a:cxn ang="0">
                  <a:pos x="0" y="36"/>
                </a:cxn>
                <a:cxn ang="0">
                  <a:pos x="0" y="0"/>
                </a:cxn>
                <a:cxn ang="0">
                  <a:pos x="0" y="0"/>
                </a:cxn>
                <a:cxn ang="0">
                  <a:pos x="252" y="0"/>
                </a:cxn>
                <a:cxn ang="0">
                  <a:pos x="252" y="36"/>
                </a:cxn>
                <a:cxn ang="0">
                  <a:pos x="0" y="36"/>
                </a:cxn>
                <a:cxn ang="0">
                  <a:pos x="0" y="0"/>
                </a:cxn>
              </a:cxnLst>
              <a:rect l="0" t="0" r="r" b="b"/>
              <a:pathLst>
                <a:path w="254" h="36">
                  <a:moveTo>
                    <a:pt x="0" y="0"/>
                  </a:moveTo>
                  <a:lnTo>
                    <a:pt x="254" y="0"/>
                  </a:lnTo>
                  <a:lnTo>
                    <a:pt x="254" y="36"/>
                  </a:lnTo>
                  <a:lnTo>
                    <a:pt x="0" y="36"/>
                  </a:lnTo>
                  <a:lnTo>
                    <a:pt x="0" y="0"/>
                  </a:lnTo>
                  <a:close/>
                  <a:moveTo>
                    <a:pt x="0" y="0"/>
                  </a:moveTo>
                  <a:lnTo>
                    <a:pt x="252" y="0"/>
                  </a:lnTo>
                  <a:lnTo>
                    <a:pt x="252"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6695" name="Freeform 2599"/>
            <p:cNvSpPr>
              <a:spLocks noChangeArrowheads="1"/>
            </p:cNvSpPr>
            <p:nvPr/>
          </p:nvSpPr>
          <p:spPr bwMode="auto">
            <a:xfrm>
              <a:off x="2681" y="1443"/>
              <a:ext cx="277" cy="39"/>
            </a:xfrm>
            <a:custGeom>
              <a:avLst/>
              <a:gdLst/>
              <a:ahLst/>
              <a:cxnLst>
                <a:cxn ang="0">
                  <a:pos x="0" y="0"/>
                </a:cxn>
                <a:cxn ang="0">
                  <a:pos x="252" y="0"/>
                </a:cxn>
                <a:cxn ang="0">
                  <a:pos x="252" y="36"/>
                </a:cxn>
                <a:cxn ang="0">
                  <a:pos x="0" y="36"/>
                </a:cxn>
                <a:cxn ang="0">
                  <a:pos x="0" y="0"/>
                </a:cxn>
                <a:cxn ang="0">
                  <a:pos x="0" y="0"/>
                </a:cxn>
                <a:cxn ang="0">
                  <a:pos x="250" y="0"/>
                </a:cxn>
                <a:cxn ang="0">
                  <a:pos x="250" y="36"/>
                </a:cxn>
                <a:cxn ang="0">
                  <a:pos x="0" y="36"/>
                </a:cxn>
                <a:cxn ang="0">
                  <a:pos x="0" y="0"/>
                </a:cxn>
              </a:cxnLst>
              <a:rect l="0" t="0" r="r" b="b"/>
              <a:pathLst>
                <a:path w="252" h="36">
                  <a:moveTo>
                    <a:pt x="0" y="0"/>
                  </a:moveTo>
                  <a:lnTo>
                    <a:pt x="252" y="0"/>
                  </a:lnTo>
                  <a:lnTo>
                    <a:pt x="252" y="36"/>
                  </a:lnTo>
                  <a:lnTo>
                    <a:pt x="0" y="36"/>
                  </a:lnTo>
                  <a:lnTo>
                    <a:pt x="0" y="0"/>
                  </a:lnTo>
                  <a:close/>
                  <a:moveTo>
                    <a:pt x="0" y="0"/>
                  </a:moveTo>
                  <a:lnTo>
                    <a:pt x="250" y="0"/>
                  </a:lnTo>
                  <a:lnTo>
                    <a:pt x="250"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6696" name="Freeform 2600"/>
            <p:cNvSpPr>
              <a:spLocks noChangeArrowheads="1"/>
            </p:cNvSpPr>
            <p:nvPr/>
          </p:nvSpPr>
          <p:spPr bwMode="auto">
            <a:xfrm>
              <a:off x="2681" y="1443"/>
              <a:ext cx="275" cy="39"/>
            </a:xfrm>
            <a:custGeom>
              <a:avLst/>
              <a:gdLst/>
              <a:ahLst/>
              <a:cxnLst>
                <a:cxn ang="0">
                  <a:pos x="0" y="0"/>
                </a:cxn>
                <a:cxn ang="0">
                  <a:pos x="250" y="0"/>
                </a:cxn>
                <a:cxn ang="0">
                  <a:pos x="250" y="36"/>
                </a:cxn>
                <a:cxn ang="0">
                  <a:pos x="0" y="36"/>
                </a:cxn>
                <a:cxn ang="0">
                  <a:pos x="0" y="0"/>
                </a:cxn>
                <a:cxn ang="0">
                  <a:pos x="0" y="0"/>
                </a:cxn>
                <a:cxn ang="0">
                  <a:pos x="248" y="0"/>
                </a:cxn>
                <a:cxn ang="0">
                  <a:pos x="248" y="36"/>
                </a:cxn>
                <a:cxn ang="0">
                  <a:pos x="0" y="36"/>
                </a:cxn>
                <a:cxn ang="0">
                  <a:pos x="0" y="0"/>
                </a:cxn>
              </a:cxnLst>
              <a:rect l="0" t="0" r="r" b="b"/>
              <a:pathLst>
                <a:path w="250" h="36">
                  <a:moveTo>
                    <a:pt x="0" y="0"/>
                  </a:moveTo>
                  <a:lnTo>
                    <a:pt x="250" y="0"/>
                  </a:lnTo>
                  <a:lnTo>
                    <a:pt x="250" y="36"/>
                  </a:lnTo>
                  <a:lnTo>
                    <a:pt x="0" y="36"/>
                  </a:lnTo>
                  <a:lnTo>
                    <a:pt x="0" y="0"/>
                  </a:lnTo>
                  <a:close/>
                  <a:moveTo>
                    <a:pt x="0" y="0"/>
                  </a:moveTo>
                  <a:lnTo>
                    <a:pt x="248" y="0"/>
                  </a:lnTo>
                  <a:lnTo>
                    <a:pt x="248"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6697" name="Freeform 2601"/>
            <p:cNvSpPr>
              <a:spLocks noChangeArrowheads="1"/>
            </p:cNvSpPr>
            <p:nvPr/>
          </p:nvSpPr>
          <p:spPr bwMode="auto">
            <a:xfrm>
              <a:off x="2681" y="1443"/>
              <a:ext cx="272" cy="39"/>
            </a:xfrm>
            <a:custGeom>
              <a:avLst/>
              <a:gdLst/>
              <a:ahLst/>
              <a:cxnLst>
                <a:cxn ang="0">
                  <a:pos x="0" y="0"/>
                </a:cxn>
                <a:cxn ang="0">
                  <a:pos x="248" y="0"/>
                </a:cxn>
                <a:cxn ang="0">
                  <a:pos x="248" y="36"/>
                </a:cxn>
                <a:cxn ang="0">
                  <a:pos x="0" y="36"/>
                </a:cxn>
                <a:cxn ang="0">
                  <a:pos x="0" y="0"/>
                </a:cxn>
                <a:cxn ang="0">
                  <a:pos x="0" y="0"/>
                </a:cxn>
                <a:cxn ang="0">
                  <a:pos x="246" y="0"/>
                </a:cxn>
                <a:cxn ang="0">
                  <a:pos x="246" y="36"/>
                </a:cxn>
                <a:cxn ang="0">
                  <a:pos x="0" y="36"/>
                </a:cxn>
                <a:cxn ang="0">
                  <a:pos x="0" y="0"/>
                </a:cxn>
              </a:cxnLst>
              <a:rect l="0" t="0" r="r" b="b"/>
              <a:pathLst>
                <a:path w="248" h="36">
                  <a:moveTo>
                    <a:pt x="0" y="0"/>
                  </a:moveTo>
                  <a:lnTo>
                    <a:pt x="248" y="0"/>
                  </a:lnTo>
                  <a:lnTo>
                    <a:pt x="248" y="36"/>
                  </a:lnTo>
                  <a:lnTo>
                    <a:pt x="0" y="36"/>
                  </a:lnTo>
                  <a:lnTo>
                    <a:pt x="0" y="0"/>
                  </a:lnTo>
                  <a:close/>
                  <a:moveTo>
                    <a:pt x="0" y="0"/>
                  </a:moveTo>
                  <a:lnTo>
                    <a:pt x="246" y="0"/>
                  </a:lnTo>
                  <a:lnTo>
                    <a:pt x="246"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6698" name="Freeform 2602"/>
            <p:cNvSpPr>
              <a:spLocks noChangeArrowheads="1"/>
            </p:cNvSpPr>
            <p:nvPr/>
          </p:nvSpPr>
          <p:spPr bwMode="auto">
            <a:xfrm>
              <a:off x="2681" y="1443"/>
              <a:ext cx="270" cy="39"/>
            </a:xfrm>
            <a:custGeom>
              <a:avLst/>
              <a:gdLst/>
              <a:ahLst/>
              <a:cxnLst>
                <a:cxn ang="0">
                  <a:pos x="0" y="0"/>
                </a:cxn>
                <a:cxn ang="0">
                  <a:pos x="246" y="0"/>
                </a:cxn>
                <a:cxn ang="0">
                  <a:pos x="246" y="36"/>
                </a:cxn>
                <a:cxn ang="0">
                  <a:pos x="0" y="36"/>
                </a:cxn>
                <a:cxn ang="0">
                  <a:pos x="0" y="0"/>
                </a:cxn>
                <a:cxn ang="0">
                  <a:pos x="0" y="0"/>
                </a:cxn>
                <a:cxn ang="0">
                  <a:pos x="244" y="0"/>
                </a:cxn>
                <a:cxn ang="0">
                  <a:pos x="244" y="36"/>
                </a:cxn>
                <a:cxn ang="0">
                  <a:pos x="0" y="36"/>
                </a:cxn>
                <a:cxn ang="0">
                  <a:pos x="0" y="0"/>
                </a:cxn>
              </a:cxnLst>
              <a:rect l="0" t="0" r="r" b="b"/>
              <a:pathLst>
                <a:path w="246" h="36">
                  <a:moveTo>
                    <a:pt x="0" y="0"/>
                  </a:moveTo>
                  <a:lnTo>
                    <a:pt x="246" y="0"/>
                  </a:lnTo>
                  <a:lnTo>
                    <a:pt x="246" y="36"/>
                  </a:lnTo>
                  <a:lnTo>
                    <a:pt x="0" y="36"/>
                  </a:lnTo>
                  <a:lnTo>
                    <a:pt x="0" y="0"/>
                  </a:lnTo>
                  <a:close/>
                  <a:moveTo>
                    <a:pt x="0" y="0"/>
                  </a:moveTo>
                  <a:lnTo>
                    <a:pt x="244" y="0"/>
                  </a:lnTo>
                  <a:lnTo>
                    <a:pt x="244"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6699" name="Freeform 2603"/>
            <p:cNvSpPr>
              <a:spLocks noChangeArrowheads="1"/>
            </p:cNvSpPr>
            <p:nvPr/>
          </p:nvSpPr>
          <p:spPr bwMode="auto">
            <a:xfrm>
              <a:off x="2681" y="1443"/>
              <a:ext cx="268" cy="39"/>
            </a:xfrm>
            <a:custGeom>
              <a:avLst/>
              <a:gdLst/>
              <a:ahLst/>
              <a:cxnLst>
                <a:cxn ang="0">
                  <a:pos x="0" y="0"/>
                </a:cxn>
                <a:cxn ang="0">
                  <a:pos x="244" y="0"/>
                </a:cxn>
                <a:cxn ang="0">
                  <a:pos x="244" y="36"/>
                </a:cxn>
                <a:cxn ang="0">
                  <a:pos x="0" y="36"/>
                </a:cxn>
                <a:cxn ang="0">
                  <a:pos x="0" y="0"/>
                </a:cxn>
                <a:cxn ang="0">
                  <a:pos x="0" y="0"/>
                </a:cxn>
                <a:cxn ang="0">
                  <a:pos x="242" y="0"/>
                </a:cxn>
                <a:cxn ang="0">
                  <a:pos x="242" y="36"/>
                </a:cxn>
                <a:cxn ang="0">
                  <a:pos x="0" y="36"/>
                </a:cxn>
                <a:cxn ang="0">
                  <a:pos x="0" y="0"/>
                </a:cxn>
              </a:cxnLst>
              <a:rect l="0" t="0" r="r" b="b"/>
              <a:pathLst>
                <a:path w="244" h="36">
                  <a:moveTo>
                    <a:pt x="0" y="0"/>
                  </a:moveTo>
                  <a:lnTo>
                    <a:pt x="244" y="0"/>
                  </a:lnTo>
                  <a:lnTo>
                    <a:pt x="244"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6700" name="Freeform 2604"/>
            <p:cNvSpPr>
              <a:spLocks noChangeArrowheads="1"/>
            </p:cNvSpPr>
            <p:nvPr/>
          </p:nvSpPr>
          <p:spPr bwMode="auto">
            <a:xfrm>
              <a:off x="2681"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6701" name="Freeform 2605"/>
            <p:cNvSpPr>
              <a:spLocks noChangeArrowheads="1"/>
            </p:cNvSpPr>
            <p:nvPr/>
          </p:nvSpPr>
          <p:spPr bwMode="auto">
            <a:xfrm>
              <a:off x="2681"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6702" name="Freeform 2606"/>
            <p:cNvSpPr>
              <a:spLocks noChangeArrowheads="1"/>
            </p:cNvSpPr>
            <p:nvPr/>
          </p:nvSpPr>
          <p:spPr bwMode="auto">
            <a:xfrm>
              <a:off x="2681" y="1443"/>
              <a:ext cx="262" cy="39"/>
            </a:xfrm>
            <a:custGeom>
              <a:avLst/>
              <a:gdLst/>
              <a:ahLst/>
              <a:cxnLst>
                <a:cxn ang="0">
                  <a:pos x="0" y="0"/>
                </a:cxn>
                <a:cxn ang="0">
                  <a:pos x="238" y="0"/>
                </a:cxn>
                <a:cxn ang="0">
                  <a:pos x="238" y="36"/>
                </a:cxn>
                <a:cxn ang="0">
                  <a:pos x="0" y="36"/>
                </a:cxn>
                <a:cxn ang="0">
                  <a:pos x="0" y="0"/>
                </a:cxn>
                <a:cxn ang="0">
                  <a:pos x="0" y="0"/>
                </a:cxn>
                <a:cxn ang="0">
                  <a:pos x="236" y="0"/>
                </a:cxn>
                <a:cxn ang="0">
                  <a:pos x="236" y="36"/>
                </a:cxn>
                <a:cxn ang="0">
                  <a:pos x="0" y="36"/>
                </a:cxn>
                <a:cxn ang="0">
                  <a:pos x="0" y="0"/>
                </a:cxn>
              </a:cxnLst>
              <a:rect l="0" t="0" r="r" b="b"/>
              <a:pathLst>
                <a:path w="238" h="36">
                  <a:moveTo>
                    <a:pt x="0" y="0"/>
                  </a:moveTo>
                  <a:lnTo>
                    <a:pt x="238" y="0"/>
                  </a:lnTo>
                  <a:lnTo>
                    <a:pt x="238" y="36"/>
                  </a:lnTo>
                  <a:lnTo>
                    <a:pt x="0" y="36"/>
                  </a:lnTo>
                  <a:lnTo>
                    <a:pt x="0" y="0"/>
                  </a:lnTo>
                  <a:close/>
                  <a:moveTo>
                    <a:pt x="0" y="0"/>
                  </a:moveTo>
                  <a:lnTo>
                    <a:pt x="236" y="0"/>
                  </a:lnTo>
                  <a:lnTo>
                    <a:pt x="236"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6703" name="Freeform 2607"/>
            <p:cNvSpPr>
              <a:spLocks noChangeArrowheads="1"/>
            </p:cNvSpPr>
            <p:nvPr/>
          </p:nvSpPr>
          <p:spPr bwMode="auto">
            <a:xfrm>
              <a:off x="2681" y="1443"/>
              <a:ext cx="259" cy="39"/>
            </a:xfrm>
            <a:custGeom>
              <a:avLst/>
              <a:gdLst/>
              <a:ahLst/>
              <a:cxnLst>
                <a:cxn ang="0">
                  <a:pos x="0" y="0"/>
                </a:cxn>
                <a:cxn ang="0">
                  <a:pos x="236" y="0"/>
                </a:cxn>
                <a:cxn ang="0">
                  <a:pos x="236" y="36"/>
                </a:cxn>
                <a:cxn ang="0">
                  <a:pos x="0" y="36"/>
                </a:cxn>
                <a:cxn ang="0">
                  <a:pos x="0" y="0"/>
                </a:cxn>
                <a:cxn ang="0">
                  <a:pos x="0" y="0"/>
                </a:cxn>
                <a:cxn ang="0">
                  <a:pos x="234" y="0"/>
                </a:cxn>
                <a:cxn ang="0">
                  <a:pos x="234" y="36"/>
                </a:cxn>
                <a:cxn ang="0">
                  <a:pos x="0" y="36"/>
                </a:cxn>
                <a:cxn ang="0">
                  <a:pos x="0" y="0"/>
                </a:cxn>
              </a:cxnLst>
              <a:rect l="0" t="0" r="r" b="b"/>
              <a:pathLst>
                <a:path w="236" h="36">
                  <a:moveTo>
                    <a:pt x="0" y="0"/>
                  </a:moveTo>
                  <a:lnTo>
                    <a:pt x="236" y="0"/>
                  </a:lnTo>
                  <a:lnTo>
                    <a:pt x="236" y="36"/>
                  </a:lnTo>
                  <a:lnTo>
                    <a:pt x="0" y="36"/>
                  </a:lnTo>
                  <a:lnTo>
                    <a:pt x="0" y="0"/>
                  </a:lnTo>
                  <a:close/>
                  <a:moveTo>
                    <a:pt x="0" y="0"/>
                  </a:moveTo>
                  <a:lnTo>
                    <a:pt x="234" y="0"/>
                  </a:lnTo>
                  <a:lnTo>
                    <a:pt x="234"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6704" name="Freeform 2608"/>
            <p:cNvSpPr>
              <a:spLocks noChangeArrowheads="1"/>
            </p:cNvSpPr>
            <p:nvPr/>
          </p:nvSpPr>
          <p:spPr bwMode="auto">
            <a:xfrm>
              <a:off x="2681" y="1443"/>
              <a:ext cx="257" cy="39"/>
            </a:xfrm>
            <a:custGeom>
              <a:avLst/>
              <a:gdLst/>
              <a:ahLst/>
              <a:cxnLst>
                <a:cxn ang="0">
                  <a:pos x="0" y="0"/>
                </a:cxn>
                <a:cxn ang="0">
                  <a:pos x="234" y="0"/>
                </a:cxn>
                <a:cxn ang="0">
                  <a:pos x="234" y="36"/>
                </a:cxn>
                <a:cxn ang="0">
                  <a:pos x="0" y="36"/>
                </a:cxn>
                <a:cxn ang="0">
                  <a:pos x="0" y="0"/>
                </a:cxn>
                <a:cxn ang="0">
                  <a:pos x="0" y="0"/>
                </a:cxn>
                <a:cxn ang="0">
                  <a:pos x="232" y="0"/>
                </a:cxn>
                <a:cxn ang="0">
                  <a:pos x="232" y="36"/>
                </a:cxn>
                <a:cxn ang="0">
                  <a:pos x="0" y="36"/>
                </a:cxn>
                <a:cxn ang="0">
                  <a:pos x="0" y="0"/>
                </a:cxn>
              </a:cxnLst>
              <a:rect l="0" t="0" r="r" b="b"/>
              <a:pathLst>
                <a:path w="234" h="36">
                  <a:moveTo>
                    <a:pt x="0" y="0"/>
                  </a:moveTo>
                  <a:lnTo>
                    <a:pt x="234" y="0"/>
                  </a:lnTo>
                  <a:lnTo>
                    <a:pt x="234" y="36"/>
                  </a:lnTo>
                  <a:lnTo>
                    <a:pt x="0" y="36"/>
                  </a:lnTo>
                  <a:lnTo>
                    <a:pt x="0" y="0"/>
                  </a:lnTo>
                  <a:close/>
                  <a:moveTo>
                    <a:pt x="0" y="0"/>
                  </a:moveTo>
                  <a:lnTo>
                    <a:pt x="232" y="0"/>
                  </a:lnTo>
                  <a:lnTo>
                    <a:pt x="232"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6705" name="Freeform 2609"/>
            <p:cNvSpPr>
              <a:spLocks noChangeArrowheads="1"/>
            </p:cNvSpPr>
            <p:nvPr/>
          </p:nvSpPr>
          <p:spPr bwMode="auto">
            <a:xfrm>
              <a:off x="2681" y="1443"/>
              <a:ext cx="255" cy="39"/>
            </a:xfrm>
            <a:custGeom>
              <a:avLst/>
              <a:gdLst/>
              <a:ahLst/>
              <a:cxnLst>
                <a:cxn ang="0">
                  <a:pos x="0" y="0"/>
                </a:cxn>
                <a:cxn ang="0">
                  <a:pos x="232" y="0"/>
                </a:cxn>
                <a:cxn ang="0">
                  <a:pos x="232" y="36"/>
                </a:cxn>
                <a:cxn ang="0">
                  <a:pos x="0" y="36"/>
                </a:cxn>
                <a:cxn ang="0">
                  <a:pos x="0" y="0"/>
                </a:cxn>
                <a:cxn ang="0">
                  <a:pos x="0" y="0"/>
                </a:cxn>
                <a:cxn ang="0">
                  <a:pos x="231" y="0"/>
                </a:cxn>
                <a:cxn ang="0">
                  <a:pos x="231" y="36"/>
                </a:cxn>
                <a:cxn ang="0">
                  <a:pos x="0" y="36"/>
                </a:cxn>
                <a:cxn ang="0">
                  <a:pos x="0" y="0"/>
                </a:cxn>
              </a:cxnLst>
              <a:rect l="0" t="0" r="r" b="b"/>
              <a:pathLst>
                <a:path w="232" h="36">
                  <a:moveTo>
                    <a:pt x="0" y="0"/>
                  </a:moveTo>
                  <a:lnTo>
                    <a:pt x="232" y="0"/>
                  </a:lnTo>
                  <a:lnTo>
                    <a:pt x="232" y="36"/>
                  </a:lnTo>
                  <a:lnTo>
                    <a:pt x="0" y="36"/>
                  </a:lnTo>
                  <a:lnTo>
                    <a:pt x="0" y="0"/>
                  </a:lnTo>
                  <a:close/>
                  <a:moveTo>
                    <a:pt x="0" y="0"/>
                  </a:moveTo>
                  <a:lnTo>
                    <a:pt x="231" y="0"/>
                  </a:lnTo>
                  <a:lnTo>
                    <a:pt x="231"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6706" name="Freeform 2610"/>
            <p:cNvSpPr>
              <a:spLocks noChangeArrowheads="1"/>
            </p:cNvSpPr>
            <p:nvPr/>
          </p:nvSpPr>
          <p:spPr bwMode="auto">
            <a:xfrm>
              <a:off x="2681" y="1443"/>
              <a:ext cx="254" cy="39"/>
            </a:xfrm>
            <a:custGeom>
              <a:avLst/>
              <a:gdLst/>
              <a:ahLst/>
              <a:cxnLst>
                <a:cxn ang="0">
                  <a:pos x="0" y="0"/>
                </a:cxn>
                <a:cxn ang="0">
                  <a:pos x="231" y="0"/>
                </a:cxn>
                <a:cxn ang="0">
                  <a:pos x="231" y="36"/>
                </a:cxn>
                <a:cxn ang="0">
                  <a:pos x="0" y="36"/>
                </a:cxn>
                <a:cxn ang="0">
                  <a:pos x="0" y="0"/>
                </a:cxn>
                <a:cxn ang="0">
                  <a:pos x="0" y="0"/>
                </a:cxn>
                <a:cxn ang="0">
                  <a:pos x="229" y="0"/>
                </a:cxn>
                <a:cxn ang="0">
                  <a:pos x="229" y="36"/>
                </a:cxn>
                <a:cxn ang="0">
                  <a:pos x="0" y="36"/>
                </a:cxn>
                <a:cxn ang="0">
                  <a:pos x="0" y="0"/>
                </a:cxn>
              </a:cxnLst>
              <a:rect l="0" t="0" r="r" b="b"/>
              <a:pathLst>
                <a:path w="231" h="36">
                  <a:moveTo>
                    <a:pt x="0" y="0"/>
                  </a:moveTo>
                  <a:lnTo>
                    <a:pt x="231" y="0"/>
                  </a:lnTo>
                  <a:lnTo>
                    <a:pt x="231" y="36"/>
                  </a:lnTo>
                  <a:lnTo>
                    <a:pt x="0" y="36"/>
                  </a:lnTo>
                  <a:lnTo>
                    <a:pt x="0" y="0"/>
                  </a:lnTo>
                  <a:close/>
                  <a:moveTo>
                    <a:pt x="0" y="0"/>
                  </a:moveTo>
                  <a:lnTo>
                    <a:pt x="229" y="0"/>
                  </a:lnTo>
                  <a:lnTo>
                    <a:pt x="229"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6707" name="Freeform 2611"/>
            <p:cNvSpPr>
              <a:spLocks noChangeArrowheads="1"/>
            </p:cNvSpPr>
            <p:nvPr/>
          </p:nvSpPr>
          <p:spPr bwMode="auto">
            <a:xfrm>
              <a:off x="2681" y="1443"/>
              <a:ext cx="252" cy="39"/>
            </a:xfrm>
            <a:custGeom>
              <a:avLst/>
              <a:gdLst/>
              <a:ahLst/>
              <a:cxnLst>
                <a:cxn ang="0">
                  <a:pos x="0" y="0"/>
                </a:cxn>
                <a:cxn ang="0">
                  <a:pos x="229" y="0"/>
                </a:cxn>
                <a:cxn ang="0">
                  <a:pos x="229" y="36"/>
                </a:cxn>
                <a:cxn ang="0">
                  <a:pos x="0" y="36"/>
                </a:cxn>
                <a:cxn ang="0">
                  <a:pos x="0" y="0"/>
                </a:cxn>
                <a:cxn ang="0">
                  <a:pos x="0" y="0"/>
                </a:cxn>
                <a:cxn ang="0">
                  <a:pos x="227" y="0"/>
                </a:cxn>
                <a:cxn ang="0">
                  <a:pos x="227" y="36"/>
                </a:cxn>
                <a:cxn ang="0">
                  <a:pos x="0" y="36"/>
                </a:cxn>
                <a:cxn ang="0">
                  <a:pos x="0" y="0"/>
                </a:cxn>
              </a:cxnLst>
              <a:rect l="0" t="0" r="r" b="b"/>
              <a:pathLst>
                <a:path w="229" h="36">
                  <a:moveTo>
                    <a:pt x="0" y="0"/>
                  </a:moveTo>
                  <a:lnTo>
                    <a:pt x="229" y="0"/>
                  </a:lnTo>
                  <a:lnTo>
                    <a:pt x="229" y="36"/>
                  </a:lnTo>
                  <a:lnTo>
                    <a:pt x="0" y="36"/>
                  </a:lnTo>
                  <a:lnTo>
                    <a:pt x="0" y="0"/>
                  </a:lnTo>
                  <a:close/>
                  <a:moveTo>
                    <a:pt x="0" y="0"/>
                  </a:moveTo>
                  <a:lnTo>
                    <a:pt x="227" y="0"/>
                  </a:lnTo>
                  <a:lnTo>
                    <a:pt x="227"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6708" name="Freeform 2612"/>
            <p:cNvSpPr>
              <a:spLocks noChangeArrowheads="1"/>
            </p:cNvSpPr>
            <p:nvPr/>
          </p:nvSpPr>
          <p:spPr bwMode="auto">
            <a:xfrm>
              <a:off x="2681" y="1443"/>
              <a:ext cx="249" cy="39"/>
            </a:xfrm>
            <a:custGeom>
              <a:avLst/>
              <a:gdLst/>
              <a:ahLst/>
              <a:cxnLst>
                <a:cxn ang="0">
                  <a:pos x="0" y="0"/>
                </a:cxn>
                <a:cxn ang="0">
                  <a:pos x="227" y="0"/>
                </a:cxn>
                <a:cxn ang="0">
                  <a:pos x="227" y="36"/>
                </a:cxn>
                <a:cxn ang="0">
                  <a:pos x="0" y="36"/>
                </a:cxn>
                <a:cxn ang="0">
                  <a:pos x="0" y="0"/>
                </a:cxn>
                <a:cxn ang="0">
                  <a:pos x="0" y="0"/>
                </a:cxn>
                <a:cxn ang="0">
                  <a:pos x="225" y="0"/>
                </a:cxn>
                <a:cxn ang="0">
                  <a:pos x="225" y="36"/>
                </a:cxn>
                <a:cxn ang="0">
                  <a:pos x="0" y="36"/>
                </a:cxn>
                <a:cxn ang="0">
                  <a:pos x="0" y="0"/>
                </a:cxn>
              </a:cxnLst>
              <a:rect l="0" t="0" r="r" b="b"/>
              <a:pathLst>
                <a:path w="227" h="36">
                  <a:moveTo>
                    <a:pt x="0" y="0"/>
                  </a:moveTo>
                  <a:lnTo>
                    <a:pt x="227" y="0"/>
                  </a:lnTo>
                  <a:lnTo>
                    <a:pt x="227" y="36"/>
                  </a:lnTo>
                  <a:lnTo>
                    <a:pt x="0" y="36"/>
                  </a:lnTo>
                  <a:lnTo>
                    <a:pt x="0" y="0"/>
                  </a:lnTo>
                  <a:close/>
                  <a:moveTo>
                    <a:pt x="0" y="0"/>
                  </a:moveTo>
                  <a:lnTo>
                    <a:pt x="225" y="0"/>
                  </a:lnTo>
                  <a:lnTo>
                    <a:pt x="225"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6709" name="Freeform 2613"/>
            <p:cNvSpPr>
              <a:spLocks noChangeArrowheads="1"/>
            </p:cNvSpPr>
            <p:nvPr/>
          </p:nvSpPr>
          <p:spPr bwMode="auto">
            <a:xfrm>
              <a:off x="2681" y="1443"/>
              <a:ext cx="247" cy="39"/>
            </a:xfrm>
            <a:custGeom>
              <a:avLst/>
              <a:gdLst/>
              <a:ahLst/>
              <a:cxnLst>
                <a:cxn ang="0">
                  <a:pos x="0" y="0"/>
                </a:cxn>
                <a:cxn ang="0">
                  <a:pos x="225" y="0"/>
                </a:cxn>
                <a:cxn ang="0">
                  <a:pos x="225" y="36"/>
                </a:cxn>
                <a:cxn ang="0">
                  <a:pos x="0" y="36"/>
                </a:cxn>
                <a:cxn ang="0">
                  <a:pos x="0" y="0"/>
                </a:cxn>
                <a:cxn ang="0">
                  <a:pos x="0" y="0"/>
                </a:cxn>
                <a:cxn ang="0">
                  <a:pos x="223" y="0"/>
                </a:cxn>
                <a:cxn ang="0">
                  <a:pos x="223" y="36"/>
                </a:cxn>
                <a:cxn ang="0">
                  <a:pos x="0" y="36"/>
                </a:cxn>
                <a:cxn ang="0">
                  <a:pos x="0" y="0"/>
                </a:cxn>
              </a:cxnLst>
              <a:rect l="0" t="0" r="r" b="b"/>
              <a:pathLst>
                <a:path w="225" h="36">
                  <a:moveTo>
                    <a:pt x="0" y="0"/>
                  </a:moveTo>
                  <a:lnTo>
                    <a:pt x="225" y="0"/>
                  </a:lnTo>
                  <a:lnTo>
                    <a:pt x="225" y="36"/>
                  </a:lnTo>
                  <a:lnTo>
                    <a:pt x="0" y="36"/>
                  </a:lnTo>
                  <a:lnTo>
                    <a:pt x="0" y="0"/>
                  </a:lnTo>
                  <a:close/>
                  <a:moveTo>
                    <a:pt x="0" y="0"/>
                  </a:moveTo>
                  <a:lnTo>
                    <a:pt x="223" y="0"/>
                  </a:lnTo>
                  <a:lnTo>
                    <a:pt x="223"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6710" name="Freeform 2614"/>
            <p:cNvSpPr>
              <a:spLocks noChangeArrowheads="1"/>
            </p:cNvSpPr>
            <p:nvPr/>
          </p:nvSpPr>
          <p:spPr bwMode="auto">
            <a:xfrm>
              <a:off x="2681" y="1443"/>
              <a:ext cx="245" cy="39"/>
            </a:xfrm>
            <a:custGeom>
              <a:avLst/>
              <a:gdLst/>
              <a:ahLst/>
              <a:cxnLst>
                <a:cxn ang="0">
                  <a:pos x="0" y="0"/>
                </a:cxn>
                <a:cxn ang="0">
                  <a:pos x="223" y="0"/>
                </a:cxn>
                <a:cxn ang="0">
                  <a:pos x="223" y="36"/>
                </a:cxn>
                <a:cxn ang="0">
                  <a:pos x="0" y="36"/>
                </a:cxn>
                <a:cxn ang="0">
                  <a:pos x="0" y="0"/>
                </a:cxn>
                <a:cxn ang="0">
                  <a:pos x="0" y="0"/>
                </a:cxn>
                <a:cxn ang="0">
                  <a:pos x="221" y="0"/>
                </a:cxn>
                <a:cxn ang="0">
                  <a:pos x="221" y="36"/>
                </a:cxn>
                <a:cxn ang="0">
                  <a:pos x="0" y="36"/>
                </a:cxn>
                <a:cxn ang="0">
                  <a:pos x="0" y="0"/>
                </a:cxn>
              </a:cxnLst>
              <a:rect l="0" t="0" r="r" b="b"/>
              <a:pathLst>
                <a:path w="223" h="36">
                  <a:moveTo>
                    <a:pt x="0" y="0"/>
                  </a:moveTo>
                  <a:lnTo>
                    <a:pt x="223" y="0"/>
                  </a:lnTo>
                  <a:lnTo>
                    <a:pt x="223" y="36"/>
                  </a:lnTo>
                  <a:lnTo>
                    <a:pt x="0" y="36"/>
                  </a:lnTo>
                  <a:lnTo>
                    <a:pt x="0" y="0"/>
                  </a:lnTo>
                  <a:close/>
                  <a:moveTo>
                    <a:pt x="0" y="0"/>
                  </a:moveTo>
                  <a:lnTo>
                    <a:pt x="221" y="0"/>
                  </a:lnTo>
                  <a:lnTo>
                    <a:pt x="221"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6711" name="Freeform 2615"/>
            <p:cNvSpPr>
              <a:spLocks noChangeArrowheads="1"/>
            </p:cNvSpPr>
            <p:nvPr/>
          </p:nvSpPr>
          <p:spPr bwMode="auto">
            <a:xfrm>
              <a:off x="2681" y="1443"/>
              <a:ext cx="243" cy="39"/>
            </a:xfrm>
            <a:custGeom>
              <a:avLst/>
              <a:gdLst/>
              <a:ahLst/>
              <a:cxnLst>
                <a:cxn ang="0">
                  <a:pos x="0" y="0"/>
                </a:cxn>
                <a:cxn ang="0">
                  <a:pos x="221" y="0"/>
                </a:cxn>
                <a:cxn ang="0">
                  <a:pos x="221" y="36"/>
                </a:cxn>
                <a:cxn ang="0">
                  <a:pos x="0" y="36"/>
                </a:cxn>
                <a:cxn ang="0">
                  <a:pos x="0" y="0"/>
                </a:cxn>
                <a:cxn ang="0">
                  <a:pos x="0" y="0"/>
                </a:cxn>
                <a:cxn ang="0">
                  <a:pos x="219" y="0"/>
                </a:cxn>
                <a:cxn ang="0">
                  <a:pos x="219" y="36"/>
                </a:cxn>
                <a:cxn ang="0">
                  <a:pos x="0" y="36"/>
                </a:cxn>
                <a:cxn ang="0">
                  <a:pos x="0" y="0"/>
                </a:cxn>
              </a:cxnLst>
              <a:rect l="0" t="0" r="r" b="b"/>
              <a:pathLst>
                <a:path w="221" h="36">
                  <a:moveTo>
                    <a:pt x="0" y="0"/>
                  </a:moveTo>
                  <a:lnTo>
                    <a:pt x="221" y="0"/>
                  </a:lnTo>
                  <a:lnTo>
                    <a:pt x="221"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6712" name="Freeform 2616"/>
            <p:cNvSpPr>
              <a:spLocks noChangeArrowheads="1"/>
            </p:cNvSpPr>
            <p:nvPr/>
          </p:nvSpPr>
          <p:spPr bwMode="auto">
            <a:xfrm>
              <a:off x="2681" y="1443"/>
              <a:ext cx="241"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6713" name="Freeform 2617"/>
            <p:cNvSpPr>
              <a:spLocks noChangeArrowheads="1"/>
            </p:cNvSpPr>
            <p:nvPr/>
          </p:nvSpPr>
          <p:spPr bwMode="auto">
            <a:xfrm>
              <a:off x="2681"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6714" name="Freeform 2618"/>
            <p:cNvSpPr>
              <a:spLocks noChangeArrowheads="1"/>
            </p:cNvSpPr>
            <p:nvPr/>
          </p:nvSpPr>
          <p:spPr bwMode="auto">
            <a:xfrm>
              <a:off x="2681" y="1443"/>
              <a:ext cx="236" cy="39"/>
            </a:xfrm>
            <a:custGeom>
              <a:avLst/>
              <a:gdLst/>
              <a:ahLst/>
              <a:cxnLst>
                <a:cxn ang="0">
                  <a:pos x="0" y="0"/>
                </a:cxn>
                <a:cxn ang="0">
                  <a:pos x="215" y="0"/>
                </a:cxn>
                <a:cxn ang="0">
                  <a:pos x="215" y="36"/>
                </a:cxn>
                <a:cxn ang="0">
                  <a:pos x="0" y="36"/>
                </a:cxn>
                <a:cxn ang="0">
                  <a:pos x="0" y="0"/>
                </a:cxn>
                <a:cxn ang="0">
                  <a:pos x="0" y="0"/>
                </a:cxn>
                <a:cxn ang="0">
                  <a:pos x="213" y="0"/>
                </a:cxn>
                <a:cxn ang="0">
                  <a:pos x="213" y="36"/>
                </a:cxn>
                <a:cxn ang="0">
                  <a:pos x="0" y="36"/>
                </a:cxn>
                <a:cxn ang="0">
                  <a:pos x="0" y="0"/>
                </a:cxn>
              </a:cxnLst>
              <a:rect l="0" t="0" r="r" b="b"/>
              <a:pathLst>
                <a:path w="215" h="36">
                  <a:moveTo>
                    <a:pt x="0" y="0"/>
                  </a:moveTo>
                  <a:lnTo>
                    <a:pt x="215" y="0"/>
                  </a:lnTo>
                  <a:lnTo>
                    <a:pt x="215" y="36"/>
                  </a:lnTo>
                  <a:lnTo>
                    <a:pt x="0" y="36"/>
                  </a:lnTo>
                  <a:lnTo>
                    <a:pt x="0" y="0"/>
                  </a:lnTo>
                  <a:close/>
                  <a:moveTo>
                    <a:pt x="0" y="0"/>
                  </a:moveTo>
                  <a:lnTo>
                    <a:pt x="213" y="0"/>
                  </a:lnTo>
                  <a:lnTo>
                    <a:pt x="213"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6715" name="Freeform 2619"/>
            <p:cNvSpPr>
              <a:spLocks noChangeArrowheads="1"/>
            </p:cNvSpPr>
            <p:nvPr/>
          </p:nvSpPr>
          <p:spPr bwMode="auto">
            <a:xfrm>
              <a:off x="2681" y="1443"/>
              <a:ext cx="234" cy="39"/>
            </a:xfrm>
            <a:custGeom>
              <a:avLst/>
              <a:gdLst/>
              <a:ahLst/>
              <a:cxnLst>
                <a:cxn ang="0">
                  <a:pos x="0" y="0"/>
                </a:cxn>
                <a:cxn ang="0">
                  <a:pos x="213" y="0"/>
                </a:cxn>
                <a:cxn ang="0">
                  <a:pos x="213" y="36"/>
                </a:cxn>
                <a:cxn ang="0">
                  <a:pos x="0" y="36"/>
                </a:cxn>
                <a:cxn ang="0">
                  <a:pos x="0" y="0"/>
                </a:cxn>
                <a:cxn ang="0">
                  <a:pos x="0" y="0"/>
                </a:cxn>
                <a:cxn ang="0">
                  <a:pos x="211" y="0"/>
                </a:cxn>
                <a:cxn ang="0">
                  <a:pos x="211" y="36"/>
                </a:cxn>
                <a:cxn ang="0">
                  <a:pos x="0" y="36"/>
                </a:cxn>
                <a:cxn ang="0">
                  <a:pos x="0" y="0"/>
                </a:cxn>
              </a:cxnLst>
              <a:rect l="0" t="0" r="r" b="b"/>
              <a:pathLst>
                <a:path w="213" h="36">
                  <a:moveTo>
                    <a:pt x="0" y="0"/>
                  </a:moveTo>
                  <a:lnTo>
                    <a:pt x="213" y="0"/>
                  </a:lnTo>
                  <a:lnTo>
                    <a:pt x="213" y="36"/>
                  </a:lnTo>
                  <a:lnTo>
                    <a:pt x="0" y="36"/>
                  </a:lnTo>
                  <a:lnTo>
                    <a:pt x="0" y="0"/>
                  </a:lnTo>
                  <a:close/>
                  <a:moveTo>
                    <a:pt x="0" y="0"/>
                  </a:moveTo>
                  <a:lnTo>
                    <a:pt x="211" y="0"/>
                  </a:lnTo>
                  <a:lnTo>
                    <a:pt x="211"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6716" name="Freeform 2620"/>
            <p:cNvSpPr>
              <a:spLocks noChangeArrowheads="1"/>
            </p:cNvSpPr>
            <p:nvPr/>
          </p:nvSpPr>
          <p:spPr bwMode="auto">
            <a:xfrm>
              <a:off x="2681" y="1443"/>
              <a:ext cx="232" cy="39"/>
            </a:xfrm>
            <a:custGeom>
              <a:avLst/>
              <a:gdLst/>
              <a:ahLst/>
              <a:cxnLst>
                <a:cxn ang="0">
                  <a:pos x="0" y="0"/>
                </a:cxn>
                <a:cxn ang="0">
                  <a:pos x="211" y="0"/>
                </a:cxn>
                <a:cxn ang="0">
                  <a:pos x="211" y="36"/>
                </a:cxn>
                <a:cxn ang="0">
                  <a:pos x="0" y="36"/>
                </a:cxn>
                <a:cxn ang="0">
                  <a:pos x="0" y="0"/>
                </a:cxn>
                <a:cxn ang="0">
                  <a:pos x="0" y="0"/>
                </a:cxn>
                <a:cxn ang="0">
                  <a:pos x="209" y="0"/>
                </a:cxn>
                <a:cxn ang="0">
                  <a:pos x="209" y="36"/>
                </a:cxn>
                <a:cxn ang="0">
                  <a:pos x="0" y="36"/>
                </a:cxn>
                <a:cxn ang="0">
                  <a:pos x="0" y="0"/>
                </a:cxn>
              </a:cxnLst>
              <a:rect l="0" t="0" r="r" b="b"/>
              <a:pathLst>
                <a:path w="211" h="36">
                  <a:moveTo>
                    <a:pt x="0" y="0"/>
                  </a:moveTo>
                  <a:lnTo>
                    <a:pt x="211" y="0"/>
                  </a:lnTo>
                  <a:lnTo>
                    <a:pt x="211" y="36"/>
                  </a:lnTo>
                  <a:lnTo>
                    <a:pt x="0" y="36"/>
                  </a:lnTo>
                  <a:lnTo>
                    <a:pt x="0" y="0"/>
                  </a:lnTo>
                  <a:close/>
                  <a:moveTo>
                    <a:pt x="0" y="0"/>
                  </a:moveTo>
                  <a:lnTo>
                    <a:pt x="209" y="0"/>
                  </a:lnTo>
                  <a:lnTo>
                    <a:pt x="209"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6717" name="Freeform 2621"/>
            <p:cNvSpPr>
              <a:spLocks noChangeArrowheads="1"/>
            </p:cNvSpPr>
            <p:nvPr/>
          </p:nvSpPr>
          <p:spPr bwMode="auto">
            <a:xfrm>
              <a:off x="2681" y="1443"/>
              <a:ext cx="230" cy="39"/>
            </a:xfrm>
            <a:custGeom>
              <a:avLst/>
              <a:gdLst/>
              <a:ahLst/>
              <a:cxnLst>
                <a:cxn ang="0">
                  <a:pos x="0" y="0"/>
                </a:cxn>
                <a:cxn ang="0">
                  <a:pos x="209" y="0"/>
                </a:cxn>
                <a:cxn ang="0">
                  <a:pos x="209" y="36"/>
                </a:cxn>
                <a:cxn ang="0">
                  <a:pos x="0" y="36"/>
                </a:cxn>
                <a:cxn ang="0">
                  <a:pos x="0" y="0"/>
                </a:cxn>
                <a:cxn ang="0">
                  <a:pos x="0" y="0"/>
                </a:cxn>
                <a:cxn ang="0">
                  <a:pos x="208" y="0"/>
                </a:cxn>
                <a:cxn ang="0">
                  <a:pos x="208" y="36"/>
                </a:cxn>
                <a:cxn ang="0">
                  <a:pos x="0" y="36"/>
                </a:cxn>
                <a:cxn ang="0">
                  <a:pos x="0" y="0"/>
                </a:cxn>
              </a:cxnLst>
              <a:rect l="0" t="0" r="r" b="b"/>
              <a:pathLst>
                <a:path w="209" h="36">
                  <a:moveTo>
                    <a:pt x="0" y="0"/>
                  </a:moveTo>
                  <a:lnTo>
                    <a:pt x="209" y="0"/>
                  </a:lnTo>
                  <a:lnTo>
                    <a:pt x="209" y="36"/>
                  </a:lnTo>
                  <a:lnTo>
                    <a:pt x="0" y="36"/>
                  </a:lnTo>
                  <a:lnTo>
                    <a:pt x="0" y="0"/>
                  </a:lnTo>
                  <a:close/>
                  <a:moveTo>
                    <a:pt x="0" y="0"/>
                  </a:moveTo>
                  <a:lnTo>
                    <a:pt x="208" y="0"/>
                  </a:lnTo>
                  <a:lnTo>
                    <a:pt x="208"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6718" name="Freeform 2622"/>
            <p:cNvSpPr>
              <a:spLocks noChangeArrowheads="1"/>
            </p:cNvSpPr>
            <p:nvPr/>
          </p:nvSpPr>
          <p:spPr bwMode="auto">
            <a:xfrm>
              <a:off x="2681" y="1443"/>
              <a:ext cx="228" cy="39"/>
            </a:xfrm>
            <a:custGeom>
              <a:avLst/>
              <a:gdLst/>
              <a:ahLst/>
              <a:cxnLst>
                <a:cxn ang="0">
                  <a:pos x="0" y="0"/>
                </a:cxn>
                <a:cxn ang="0">
                  <a:pos x="208" y="0"/>
                </a:cxn>
                <a:cxn ang="0">
                  <a:pos x="208" y="36"/>
                </a:cxn>
                <a:cxn ang="0">
                  <a:pos x="0" y="36"/>
                </a:cxn>
                <a:cxn ang="0">
                  <a:pos x="0" y="0"/>
                </a:cxn>
                <a:cxn ang="0">
                  <a:pos x="0" y="0"/>
                </a:cxn>
                <a:cxn ang="0">
                  <a:pos x="206" y="0"/>
                </a:cxn>
                <a:cxn ang="0">
                  <a:pos x="206" y="36"/>
                </a:cxn>
                <a:cxn ang="0">
                  <a:pos x="0" y="36"/>
                </a:cxn>
                <a:cxn ang="0">
                  <a:pos x="0" y="0"/>
                </a:cxn>
              </a:cxnLst>
              <a:rect l="0" t="0" r="r" b="b"/>
              <a:pathLst>
                <a:path w="208" h="36">
                  <a:moveTo>
                    <a:pt x="0" y="0"/>
                  </a:moveTo>
                  <a:lnTo>
                    <a:pt x="208" y="0"/>
                  </a:lnTo>
                  <a:lnTo>
                    <a:pt x="208" y="36"/>
                  </a:lnTo>
                  <a:lnTo>
                    <a:pt x="0" y="36"/>
                  </a:lnTo>
                  <a:lnTo>
                    <a:pt x="0" y="0"/>
                  </a:lnTo>
                  <a:close/>
                  <a:moveTo>
                    <a:pt x="0" y="0"/>
                  </a:moveTo>
                  <a:lnTo>
                    <a:pt x="206" y="0"/>
                  </a:lnTo>
                  <a:lnTo>
                    <a:pt x="206"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6719" name="Freeform 2623"/>
            <p:cNvSpPr>
              <a:spLocks noChangeArrowheads="1"/>
            </p:cNvSpPr>
            <p:nvPr/>
          </p:nvSpPr>
          <p:spPr bwMode="auto">
            <a:xfrm>
              <a:off x="2681" y="1443"/>
              <a:ext cx="226" cy="39"/>
            </a:xfrm>
            <a:custGeom>
              <a:avLst/>
              <a:gdLst/>
              <a:ahLst/>
              <a:cxnLst>
                <a:cxn ang="0">
                  <a:pos x="0" y="0"/>
                </a:cxn>
                <a:cxn ang="0">
                  <a:pos x="206" y="0"/>
                </a:cxn>
                <a:cxn ang="0">
                  <a:pos x="206" y="36"/>
                </a:cxn>
                <a:cxn ang="0">
                  <a:pos x="0" y="36"/>
                </a:cxn>
                <a:cxn ang="0">
                  <a:pos x="0" y="0"/>
                </a:cxn>
                <a:cxn ang="0">
                  <a:pos x="0" y="0"/>
                </a:cxn>
                <a:cxn ang="0">
                  <a:pos x="204" y="0"/>
                </a:cxn>
                <a:cxn ang="0">
                  <a:pos x="204" y="36"/>
                </a:cxn>
                <a:cxn ang="0">
                  <a:pos x="0" y="36"/>
                </a:cxn>
                <a:cxn ang="0">
                  <a:pos x="0" y="0"/>
                </a:cxn>
              </a:cxnLst>
              <a:rect l="0" t="0" r="r" b="b"/>
              <a:pathLst>
                <a:path w="206" h="36">
                  <a:moveTo>
                    <a:pt x="0" y="0"/>
                  </a:moveTo>
                  <a:lnTo>
                    <a:pt x="206" y="0"/>
                  </a:lnTo>
                  <a:lnTo>
                    <a:pt x="206" y="36"/>
                  </a:lnTo>
                  <a:lnTo>
                    <a:pt x="0" y="36"/>
                  </a:lnTo>
                  <a:lnTo>
                    <a:pt x="0" y="0"/>
                  </a:lnTo>
                  <a:close/>
                  <a:moveTo>
                    <a:pt x="0" y="0"/>
                  </a:moveTo>
                  <a:lnTo>
                    <a:pt x="204" y="0"/>
                  </a:lnTo>
                  <a:lnTo>
                    <a:pt x="204"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6720" name="Freeform 2624"/>
            <p:cNvSpPr>
              <a:spLocks noChangeArrowheads="1"/>
            </p:cNvSpPr>
            <p:nvPr/>
          </p:nvSpPr>
          <p:spPr bwMode="auto">
            <a:xfrm>
              <a:off x="2681" y="1443"/>
              <a:ext cx="224" cy="39"/>
            </a:xfrm>
            <a:custGeom>
              <a:avLst/>
              <a:gdLst/>
              <a:ahLst/>
              <a:cxnLst>
                <a:cxn ang="0">
                  <a:pos x="0" y="0"/>
                </a:cxn>
                <a:cxn ang="0">
                  <a:pos x="204" y="0"/>
                </a:cxn>
                <a:cxn ang="0">
                  <a:pos x="204" y="36"/>
                </a:cxn>
                <a:cxn ang="0">
                  <a:pos x="0" y="36"/>
                </a:cxn>
                <a:cxn ang="0">
                  <a:pos x="0" y="0"/>
                </a:cxn>
                <a:cxn ang="0">
                  <a:pos x="0" y="0"/>
                </a:cxn>
                <a:cxn ang="0">
                  <a:pos x="202" y="0"/>
                </a:cxn>
                <a:cxn ang="0">
                  <a:pos x="202" y="36"/>
                </a:cxn>
                <a:cxn ang="0">
                  <a:pos x="0" y="36"/>
                </a:cxn>
                <a:cxn ang="0">
                  <a:pos x="0" y="0"/>
                </a:cxn>
              </a:cxnLst>
              <a:rect l="0" t="0" r="r" b="b"/>
              <a:pathLst>
                <a:path w="204" h="36">
                  <a:moveTo>
                    <a:pt x="0" y="0"/>
                  </a:moveTo>
                  <a:lnTo>
                    <a:pt x="204" y="0"/>
                  </a:lnTo>
                  <a:lnTo>
                    <a:pt x="204" y="36"/>
                  </a:lnTo>
                  <a:lnTo>
                    <a:pt x="0" y="36"/>
                  </a:lnTo>
                  <a:lnTo>
                    <a:pt x="0" y="0"/>
                  </a:lnTo>
                  <a:close/>
                  <a:moveTo>
                    <a:pt x="0" y="0"/>
                  </a:moveTo>
                  <a:lnTo>
                    <a:pt x="202" y="0"/>
                  </a:lnTo>
                  <a:lnTo>
                    <a:pt x="202"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6721" name="Freeform 2625"/>
            <p:cNvSpPr>
              <a:spLocks noChangeArrowheads="1"/>
            </p:cNvSpPr>
            <p:nvPr/>
          </p:nvSpPr>
          <p:spPr bwMode="auto">
            <a:xfrm>
              <a:off x="2681" y="1443"/>
              <a:ext cx="222" cy="39"/>
            </a:xfrm>
            <a:custGeom>
              <a:avLst/>
              <a:gdLst/>
              <a:ahLst/>
              <a:cxnLst>
                <a:cxn ang="0">
                  <a:pos x="0" y="0"/>
                </a:cxn>
                <a:cxn ang="0">
                  <a:pos x="202" y="0"/>
                </a:cxn>
                <a:cxn ang="0">
                  <a:pos x="202" y="36"/>
                </a:cxn>
                <a:cxn ang="0">
                  <a:pos x="0" y="36"/>
                </a:cxn>
                <a:cxn ang="0">
                  <a:pos x="0" y="0"/>
                </a:cxn>
                <a:cxn ang="0">
                  <a:pos x="0" y="0"/>
                </a:cxn>
                <a:cxn ang="0">
                  <a:pos x="200" y="0"/>
                </a:cxn>
                <a:cxn ang="0">
                  <a:pos x="200" y="36"/>
                </a:cxn>
                <a:cxn ang="0">
                  <a:pos x="0" y="36"/>
                </a:cxn>
                <a:cxn ang="0">
                  <a:pos x="0" y="0"/>
                </a:cxn>
              </a:cxnLst>
              <a:rect l="0" t="0" r="r" b="b"/>
              <a:pathLst>
                <a:path w="202" h="36">
                  <a:moveTo>
                    <a:pt x="0" y="0"/>
                  </a:moveTo>
                  <a:lnTo>
                    <a:pt x="202" y="0"/>
                  </a:lnTo>
                  <a:lnTo>
                    <a:pt x="202" y="36"/>
                  </a:lnTo>
                  <a:lnTo>
                    <a:pt x="0" y="36"/>
                  </a:lnTo>
                  <a:lnTo>
                    <a:pt x="0" y="0"/>
                  </a:lnTo>
                  <a:close/>
                  <a:moveTo>
                    <a:pt x="0" y="0"/>
                  </a:moveTo>
                  <a:lnTo>
                    <a:pt x="200" y="0"/>
                  </a:lnTo>
                  <a:lnTo>
                    <a:pt x="200"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6722" name="Freeform 2626"/>
            <p:cNvSpPr>
              <a:spLocks noChangeArrowheads="1"/>
            </p:cNvSpPr>
            <p:nvPr/>
          </p:nvSpPr>
          <p:spPr bwMode="auto">
            <a:xfrm>
              <a:off x="2681" y="1443"/>
              <a:ext cx="220" cy="39"/>
            </a:xfrm>
            <a:custGeom>
              <a:avLst/>
              <a:gdLst/>
              <a:ahLst/>
              <a:cxnLst>
                <a:cxn ang="0">
                  <a:pos x="0" y="0"/>
                </a:cxn>
                <a:cxn ang="0">
                  <a:pos x="200" y="0"/>
                </a:cxn>
                <a:cxn ang="0">
                  <a:pos x="200" y="36"/>
                </a:cxn>
                <a:cxn ang="0">
                  <a:pos x="0" y="36"/>
                </a:cxn>
                <a:cxn ang="0">
                  <a:pos x="0" y="0"/>
                </a:cxn>
                <a:cxn ang="0">
                  <a:pos x="0" y="0"/>
                </a:cxn>
                <a:cxn ang="0">
                  <a:pos x="198" y="0"/>
                </a:cxn>
                <a:cxn ang="0">
                  <a:pos x="198" y="36"/>
                </a:cxn>
                <a:cxn ang="0">
                  <a:pos x="0" y="36"/>
                </a:cxn>
                <a:cxn ang="0">
                  <a:pos x="0" y="0"/>
                </a:cxn>
              </a:cxnLst>
              <a:rect l="0" t="0" r="r" b="b"/>
              <a:pathLst>
                <a:path w="200" h="36">
                  <a:moveTo>
                    <a:pt x="0" y="0"/>
                  </a:moveTo>
                  <a:lnTo>
                    <a:pt x="200" y="0"/>
                  </a:lnTo>
                  <a:lnTo>
                    <a:pt x="200" y="36"/>
                  </a:lnTo>
                  <a:lnTo>
                    <a:pt x="0" y="36"/>
                  </a:lnTo>
                  <a:lnTo>
                    <a:pt x="0" y="0"/>
                  </a:lnTo>
                  <a:close/>
                  <a:moveTo>
                    <a:pt x="0" y="0"/>
                  </a:moveTo>
                  <a:lnTo>
                    <a:pt x="198" y="0"/>
                  </a:lnTo>
                  <a:lnTo>
                    <a:pt x="198"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6723" name="Freeform 2627"/>
            <p:cNvSpPr>
              <a:spLocks noChangeArrowheads="1"/>
            </p:cNvSpPr>
            <p:nvPr/>
          </p:nvSpPr>
          <p:spPr bwMode="auto">
            <a:xfrm>
              <a:off x="2681" y="1443"/>
              <a:ext cx="218" cy="39"/>
            </a:xfrm>
            <a:custGeom>
              <a:avLst/>
              <a:gdLst/>
              <a:ahLst/>
              <a:cxnLst>
                <a:cxn ang="0">
                  <a:pos x="0" y="0"/>
                </a:cxn>
                <a:cxn ang="0">
                  <a:pos x="198" y="0"/>
                </a:cxn>
                <a:cxn ang="0">
                  <a:pos x="198" y="36"/>
                </a:cxn>
                <a:cxn ang="0">
                  <a:pos x="0" y="36"/>
                </a:cxn>
                <a:cxn ang="0">
                  <a:pos x="0" y="0"/>
                </a:cxn>
                <a:cxn ang="0">
                  <a:pos x="0" y="0"/>
                </a:cxn>
                <a:cxn ang="0">
                  <a:pos x="196" y="0"/>
                </a:cxn>
                <a:cxn ang="0">
                  <a:pos x="196" y="36"/>
                </a:cxn>
                <a:cxn ang="0">
                  <a:pos x="0" y="36"/>
                </a:cxn>
                <a:cxn ang="0">
                  <a:pos x="0" y="0"/>
                </a:cxn>
              </a:cxnLst>
              <a:rect l="0" t="0" r="r" b="b"/>
              <a:pathLst>
                <a:path w="198" h="36">
                  <a:moveTo>
                    <a:pt x="0" y="0"/>
                  </a:moveTo>
                  <a:lnTo>
                    <a:pt x="198" y="0"/>
                  </a:lnTo>
                  <a:lnTo>
                    <a:pt x="198"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6724" name="Freeform 2628"/>
            <p:cNvSpPr>
              <a:spLocks noChangeArrowheads="1"/>
            </p:cNvSpPr>
            <p:nvPr/>
          </p:nvSpPr>
          <p:spPr bwMode="auto">
            <a:xfrm>
              <a:off x="2681"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6725" name="Freeform 2629"/>
            <p:cNvSpPr>
              <a:spLocks noChangeArrowheads="1"/>
            </p:cNvSpPr>
            <p:nvPr/>
          </p:nvSpPr>
          <p:spPr bwMode="auto">
            <a:xfrm>
              <a:off x="2681"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6726" name="Freeform 2630"/>
            <p:cNvSpPr>
              <a:spLocks noChangeArrowheads="1"/>
            </p:cNvSpPr>
            <p:nvPr/>
          </p:nvSpPr>
          <p:spPr bwMode="auto">
            <a:xfrm>
              <a:off x="2681"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sp>
          <p:nvSpPr>
            <p:cNvPr id="6727" name="Freeform 2631"/>
            <p:cNvSpPr>
              <a:spLocks noChangeArrowheads="1"/>
            </p:cNvSpPr>
            <p:nvPr/>
          </p:nvSpPr>
          <p:spPr bwMode="auto">
            <a:xfrm>
              <a:off x="2681" y="1443"/>
              <a:ext cx="209" cy="39"/>
            </a:xfrm>
            <a:custGeom>
              <a:avLst/>
              <a:gdLst/>
              <a:ahLst/>
              <a:cxnLst>
                <a:cxn ang="0">
                  <a:pos x="0" y="0"/>
                </a:cxn>
                <a:cxn ang="0">
                  <a:pos x="190" y="0"/>
                </a:cxn>
                <a:cxn ang="0">
                  <a:pos x="190" y="36"/>
                </a:cxn>
                <a:cxn ang="0">
                  <a:pos x="0" y="36"/>
                </a:cxn>
                <a:cxn ang="0">
                  <a:pos x="0" y="0"/>
                </a:cxn>
                <a:cxn ang="0">
                  <a:pos x="0" y="0"/>
                </a:cxn>
                <a:cxn ang="0">
                  <a:pos x="188" y="0"/>
                </a:cxn>
                <a:cxn ang="0">
                  <a:pos x="188" y="36"/>
                </a:cxn>
                <a:cxn ang="0">
                  <a:pos x="0" y="36"/>
                </a:cxn>
                <a:cxn ang="0">
                  <a:pos x="0" y="0"/>
                </a:cxn>
              </a:cxnLst>
              <a:rect l="0" t="0" r="r" b="b"/>
              <a:pathLst>
                <a:path w="190" h="36">
                  <a:moveTo>
                    <a:pt x="0" y="0"/>
                  </a:moveTo>
                  <a:lnTo>
                    <a:pt x="190" y="0"/>
                  </a:lnTo>
                  <a:lnTo>
                    <a:pt x="190" y="36"/>
                  </a:lnTo>
                  <a:lnTo>
                    <a:pt x="0" y="36"/>
                  </a:lnTo>
                  <a:lnTo>
                    <a:pt x="0" y="0"/>
                  </a:lnTo>
                  <a:close/>
                  <a:moveTo>
                    <a:pt x="0" y="0"/>
                  </a:moveTo>
                  <a:lnTo>
                    <a:pt x="188" y="0"/>
                  </a:lnTo>
                  <a:lnTo>
                    <a:pt x="188" y="36"/>
                  </a:lnTo>
                  <a:lnTo>
                    <a:pt x="0" y="36"/>
                  </a:lnTo>
                  <a:lnTo>
                    <a:pt x="0" y="0"/>
                  </a:lnTo>
                  <a:close/>
                </a:path>
              </a:pathLst>
            </a:custGeom>
            <a:solidFill>
              <a:srgbClr val="7070B5"/>
            </a:solidFill>
            <a:ln w="9525">
              <a:noFill/>
              <a:round/>
              <a:headEnd/>
              <a:tailEnd/>
            </a:ln>
            <a:effectLst/>
          </p:spPr>
          <p:txBody>
            <a:bodyPr wrap="none" anchor="ctr"/>
            <a:lstStyle/>
            <a:p>
              <a:endParaRPr lang="en-IN"/>
            </a:p>
          </p:txBody>
        </p:sp>
        <p:sp>
          <p:nvSpPr>
            <p:cNvPr id="6728" name="Freeform 2632"/>
            <p:cNvSpPr>
              <a:spLocks noChangeArrowheads="1"/>
            </p:cNvSpPr>
            <p:nvPr/>
          </p:nvSpPr>
          <p:spPr bwMode="auto">
            <a:xfrm>
              <a:off x="2681" y="1443"/>
              <a:ext cx="206" cy="39"/>
            </a:xfrm>
            <a:custGeom>
              <a:avLst/>
              <a:gdLst/>
              <a:ahLst/>
              <a:cxnLst>
                <a:cxn ang="0">
                  <a:pos x="0" y="0"/>
                </a:cxn>
                <a:cxn ang="0">
                  <a:pos x="188" y="0"/>
                </a:cxn>
                <a:cxn ang="0">
                  <a:pos x="188" y="36"/>
                </a:cxn>
                <a:cxn ang="0">
                  <a:pos x="0" y="36"/>
                </a:cxn>
                <a:cxn ang="0">
                  <a:pos x="0" y="0"/>
                </a:cxn>
                <a:cxn ang="0">
                  <a:pos x="0" y="0"/>
                </a:cxn>
                <a:cxn ang="0">
                  <a:pos x="186" y="0"/>
                </a:cxn>
                <a:cxn ang="0">
                  <a:pos x="186" y="36"/>
                </a:cxn>
                <a:cxn ang="0">
                  <a:pos x="0" y="36"/>
                </a:cxn>
                <a:cxn ang="0">
                  <a:pos x="0" y="0"/>
                </a:cxn>
              </a:cxnLst>
              <a:rect l="0" t="0" r="r" b="b"/>
              <a:pathLst>
                <a:path w="188" h="36">
                  <a:moveTo>
                    <a:pt x="0" y="0"/>
                  </a:moveTo>
                  <a:lnTo>
                    <a:pt x="188" y="0"/>
                  </a:lnTo>
                  <a:lnTo>
                    <a:pt x="188" y="36"/>
                  </a:lnTo>
                  <a:lnTo>
                    <a:pt x="0" y="36"/>
                  </a:lnTo>
                  <a:lnTo>
                    <a:pt x="0" y="0"/>
                  </a:lnTo>
                  <a:close/>
                  <a:moveTo>
                    <a:pt x="0" y="0"/>
                  </a:moveTo>
                  <a:lnTo>
                    <a:pt x="186" y="0"/>
                  </a:lnTo>
                  <a:lnTo>
                    <a:pt x="186" y="36"/>
                  </a:lnTo>
                  <a:lnTo>
                    <a:pt x="0" y="36"/>
                  </a:lnTo>
                  <a:lnTo>
                    <a:pt x="0" y="0"/>
                  </a:lnTo>
                  <a:close/>
                </a:path>
              </a:pathLst>
            </a:custGeom>
            <a:solidFill>
              <a:srgbClr val="6F6FB6"/>
            </a:solidFill>
            <a:ln w="9525">
              <a:noFill/>
              <a:round/>
              <a:headEnd/>
              <a:tailEnd/>
            </a:ln>
            <a:effectLst/>
          </p:spPr>
          <p:txBody>
            <a:bodyPr wrap="none" anchor="ctr"/>
            <a:lstStyle/>
            <a:p>
              <a:endParaRPr lang="en-IN"/>
            </a:p>
          </p:txBody>
        </p:sp>
        <p:sp>
          <p:nvSpPr>
            <p:cNvPr id="6729" name="Freeform 2633"/>
            <p:cNvSpPr>
              <a:spLocks noChangeArrowheads="1"/>
            </p:cNvSpPr>
            <p:nvPr/>
          </p:nvSpPr>
          <p:spPr bwMode="auto">
            <a:xfrm>
              <a:off x="2681" y="1443"/>
              <a:ext cx="204" cy="39"/>
            </a:xfrm>
            <a:custGeom>
              <a:avLst/>
              <a:gdLst/>
              <a:ahLst/>
              <a:cxnLst>
                <a:cxn ang="0">
                  <a:pos x="0" y="0"/>
                </a:cxn>
                <a:cxn ang="0">
                  <a:pos x="186" y="0"/>
                </a:cxn>
                <a:cxn ang="0">
                  <a:pos x="186" y="36"/>
                </a:cxn>
                <a:cxn ang="0">
                  <a:pos x="0" y="36"/>
                </a:cxn>
                <a:cxn ang="0">
                  <a:pos x="0" y="0"/>
                </a:cxn>
                <a:cxn ang="0">
                  <a:pos x="0" y="0"/>
                </a:cxn>
                <a:cxn ang="0">
                  <a:pos x="184" y="0"/>
                </a:cxn>
                <a:cxn ang="0">
                  <a:pos x="184" y="36"/>
                </a:cxn>
                <a:cxn ang="0">
                  <a:pos x="0" y="36"/>
                </a:cxn>
                <a:cxn ang="0">
                  <a:pos x="0" y="0"/>
                </a:cxn>
              </a:cxnLst>
              <a:rect l="0" t="0" r="r" b="b"/>
              <a:pathLst>
                <a:path w="186" h="36">
                  <a:moveTo>
                    <a:pt x="0" y="0"/>
                  </a:moveTo>
                  <a:lnTo>
                    <a:pt x="186" y="0"/>
                  </a:lnTo>
                  <a:lnTo>
                    <a:pt x="186" y="36"/>
                  </a:lnTo>
                  <a:lnTo>
                    <a:pt x="0" y="36"/>
                  </a:lnTo>
                  <a:lnTo>
                    <a:pt x="0" y="0"/>
                  </a:lnTo>
                  <a:close/>
                  <a:moveTo>
                    <a:pt x="0" y="0"/>
                  </a:moveTo>
                  <a:lnTo>
                    <a:pt x="184" y="0"/>
                  </a:lnTo>
                  <a:lnTo>
                    <a:pt x="184" y="36"/>
                  </a:lnTo>
                  <a:lnTo>
                    <a:pt x="0" y="36"/>
                  </a:lnTo>
                  <a:lnTo>
                    <a:pt x="0" y="0"/>
                  </a:lnTo>
                  <a:close/>
                </a:path>
              </a:pathLst>
            </a:custGeom>
            <a:solidFill>
              <a:srgbClr val="6E6EB6"/>
            </a:solidFill>
            <a:ln w="9525">
              <a:noFill/>
              <a:round/>
              <a:headEnd/>
              <a:tailEnd/>
            </a:ln>
            <a:effectLst/>
          </p:spPr>
          <p:txBody>
            <a:bodyPr wrap="none" anchor="ctr"/>
            <a:lstStyle/>
            <a:p>
              <a:endParaRPr lang="en-IN"/>
            </a:p>
          </p:txBody>
        </p:sp>
        <p:sp>
          <p:nvSpPr>
            <p:cNvPr id="6730" name="Freeform 2634"/>
            <p:cNvSpPr>
              <a:spLocks noChangeArrowheads="1"/>
            </p:cNvSpPr>
            <p:nvPr/>
          </p:nvSpPr>
          <p:spPr bwMode="auto">
            <a:xfrm>
              <a:off x="2681" y="1443"/>
              <a:ext cx="202" cy="39"/>
            </a:xfrm>
            <a:custGeom>
              <a:avLst/>
              <a:gdLst/>
              <a:ahLst/>
              <a:cxnLst>
                <a:cxn ang="0">
                  <a:pos x="0" y="0"/>
                </a:cxn>
                <a:cxn ang="0">
                  <a:pos x="184" y="0"/>
                </a:cxn>
                <a:cxn ang="0">
                  <a:pos x="184" y="36"/>
                </a:cxn>
                <a:cxn ang="0">
                  <a:pos x="0" y="36"/>
                </a:cxn>
                <a:cxn ang="0">
                  <a:pos x="0" y="0"/>
                </a:cxn>
                <a:cxn ang="0">
                  <a:pos x="0" y="0"/>
                </a:cxn>
                <a:cxn ang="0">
                  <a:pos x="183" y="0"/>
                </a:cxn>
                <a:cxn ang="0">
                  <a:pos x="183" y="36"/>
                </a:cxn>
                <a:cxn ang="0">
                  <a:pos x="0" y="36"/>
                </a:cxn>
                <a:cxn ang="0">
                  <a:pos x="0" y="0"/>
                </a:cxn>
              </a:cxnLst>
              <a:rect l="0" t="0" r="r" b="b"/>
              <a:pathLst>
                <a:path w="184" h="36">
                  <a:moveTo>
                    <a:pt x="0" y="0"/>
                  </a:moveTo>
                  <a:lnTo>
                    <a:pt x="184" y="0"/>
                  </a:lnTo>
                  <a:lnTo>
                    <a:pt x="184" y="36"/>
                  </a:lnTo>
                  <a:lnTo>
                    <a:pt x="0" y="36"/>
                  </a:lnTo>
                  <a:lnTo>
                    <a:pt x="0" y="0"/>
                  </a:lnTo>
                  <a:close/>
                  <a:moveTo>
                    <a:pt x="0" y="0"/>
                  </a:moveTo>
                  <a:lnTo>
                    <a:pt x="183" y="0"/>
                  </a:lnTo>
                  <a:lnTo>
                    <a:pt x="183" y="36"/>
                  </a:lnTo>
                  <a:lnTo>
                    <a:pt x="0" y="36"/>
                  </a:lnTo>
                  <a:lnTo>
                    <a:pt x="0" y="0"/>
                  </a:lnTo>
                  <a:close/>
                </a:path>
              </a:pathLst>
            </a:custGeom>
            <a:solidFill>
              <a:srgbClr val="6D6DB7"/>
            </a:solidFill>
            <a:ln w="9525">
              <a:noFill/>
              <a:round/>
              <a:headEnd/>
              <a:tailEnd/>
            </a:ln>
            <a:effectLst/>
          </p:spPr>
          <p:txBody>
            <a:bodyPr wrap="none" anchor="ctr"/>
            <a:lstStyle/>
            <a:p>
              <a:endParaRPr lang="en-IN"/>
            </a:p>
          </p:txBody>
        </p:sp>
        <p:sp>
          <p:nvSpPr>
            <p:cNvPr id="6731" name="Freeform 2635"/>
            <p:cNvSpPr>
              <a:spLocks noChangeArrowheads="1"/>
            </p:cNvSpPr>
            <p:nvPr/>
          </p:nvSpPr>
          <p:spPr bwMode="auto">
            <a:xfrm>
              <a:off x="2681" y="1443"/>
              <a:ext cx="201" cy="39"/>
            </a:xfrm>
            <a:custGeom>
              <a:avLst/>
              <a:gdLst/>
              <a:ahLst/>
              <a:cxnLst>
                <a:cxn ang="0">
                  <a:pos x="0" y="0"/>
                </a:cxn>
                <a:cxn ang="0">
                  <a:pos x="183" y="0"/>
                </a:cxn>
                <a:cxn ang="0">
                  <a:pos x="183" y="36"/>
                </a:cxn>
                <a:cxn ang="0">
                  <a:pos x="0" y="36"/>
                </a:cxn>
                <a:cxn ang="0">
                  <a:pos x="0" y="0"/>
                </a:cxn>
                <a:cxn ang="0">
                  <a:pos x="0" y="0"/>
                </a:cxn>
                <a:cxn ang="0">
                  <a:pos x="181" y="0"/>
                </a:cxn>
                <a:cxn ang="0">
                  <a:pos x="181" y="36"/>
                </a:cxn>
                <a:cxn ang="0">
                  <a:pos x="0" y="36"/>
                </a:cxn>
                <a:cxn ang="0">
                  <a:pos x="0" y="0"/>
                </a:cxn>
              </a:cxnLst>
              <a:rect l="0" t="0" r="r" b="b"/>
              <a:pathLst>
                <a:path w="183" h="36">
                  <a:moveTo>
                    <a:pt x="0" y="0"/>
                  </a:moveTo>
                  <a:lnTo>
                    <a:pt x="183" y="0"/>
                  </a:lnTo>
                  <a:lnTo>
                    <a:pt x="183" y="36"/>
                  </a:lnTo>
                  <a:lnTo>
                    <a:pt x="0" y="36"/>
                  </a:lnTo>
                  <a:lnTo>
                    <a:pt x="0" y="0"/>
                  </a:lnTo>
                  <a:close/>
                  <a:moveTo>
                    <a:pt x="0" y="0"/>
                  </a:moveTo>
                  <a:lnTo>
                    <a:pt x="181" y="0"/>
                  </a:lnTo>
                  <a:lnTo>
                    <a:pt x="181" y="36"/>
                  </a:lnTo>
                  <a:lnTo>
                    <a:pt x="0" y="36"/>
                  </a:lnTo>
                  <a:lnTo>
                    <a:pt x="0" y="0"/>
                  </a:lnTo>
                  <a:close/>
                </a:path>
              </a:pathLst>
            </a:custGeom>
            <a:solidFill>
              <a:srgbClr val="6B6BB8"/>
            </a:solidFill>
            <a:ln w="9525">
              <a:noFill/>
              <a:round/>
              <a:headEnd/>
              <a:tailEnd/>
            </a:ln>
            <a:effectLst/>
          </p:spPr>
          <p:txBody>
            <a:bodyPr wrap="none" anchor="ctr"/>
            <a:lstStyle/>
            <a:p>
              <a:endParaRPr lang="en-IN"/>
            </a:p>
          </p:txBody>
        </p:sp>
        <p:sp>
          <p:nvSpPr>
            <p:cNvPr id="6732" name="Freeform 2636"/>
            <p:cNvSpPr>
              <a:spLocks noChangeArrowheads="1"/>
            </p:cNvSpPr>
            <p:nvPr/>
          </p:nvSpPr>
          <p:spPr bwMode="auto">
            <a:xfrm>
              <a:off x="2681" y="1443"/>
              <a:ext cx="199" cy="39"/>
            </a:xfrm>
            <a:custGeom>
              <a:avLst/>
              <a:gdLst/>
              <a:ahLst/>
              <a:cxnLst>
                <a:cxn ang="0">
                  <a:pos x="0" y="0"/>
                </a:cxn>
                <a:cxn ang="0">
                  <a:pos x="181" y="0"/>
                </a:cxn>
                <a:cxn ang="0">
                  <a:pos x="181" y="36"/>
                </a:cxn>
                <a:cxn ang="0">
                  <a:pos x="0" y="36"/>
                </a:cxn>
                <a:cxn ang="0">
                  <a:pos x="0" y="0"/>
                </a:cxn>
                <a:cxn ang="0">
                  <a:pos x="0" y="0"/>
                </a:cxn>
                <a:cxn ang="0">
                  <a:pos x="179" y="0"/>
                </a:cxn>
                <a:cxn ang="0">
                  <a:pos x="179" y="36"/>
                </a:cxn>
                <a:cxn ang="0">
                  <a:pos x="0" y="36"/>
                </a:cxn>
                <a:cxn ang="0">
                  <a:pos x="0" y="0"/>
                </a:cxn>
              </a:cxnLst>
              <a:rect l="0" t="0" r="r" b="b"/>
              <a:pathLst>
                <a:path w="181" h="36">
                  <a:moveTo>
                    <a:pt x="0" y="0"/>
                  </a:moveTo>
                  <a:lnTo>
                    <a:pt x="181" y="0"/>
                  </a:lnTo>
                  <a:lnTo>
                    <a:pt x="181" y="36"/>
                  </a:lnTo>
                  <a:lnTo>
                    <a:pt x="0" y="36"/>
                  </a:lnTo>
                  <a:lnTo>
                    <a:pt x="0" y="0"/>
                  </a:lnTo>
                  <a:close/>
                  <a:moveTo>
                    <a:pt x="0" y="0"/>
                  </a:moveTo>
                  <a:lnTo>
                    <a:pt x="179" y="0"/>
                  </a:lnTo>
                  <a:lnTo>
                    <a:pt x="179" y="36"/>
                  </a:lnTo>
                  <a:lnTo>
                    <a:pt x="0" y="36"/>
                  </a:lnTo>
                  <a:lnTo>
                    <a:pt x="0" y="0"/>
                  </a:lnTo>
                  <a:close/>
                </a:path>
              </a:pathLst>
            </a:custGeom>
            <a:solidFill>
              <a:srgbClr val="6A6AB8"/>
            </a:solidFill>
            <a:ln w="9525">
              <a:noFill/>
              <a:round/>
              <a:headEnd/>
              <a:tailEnd/>
            </a:ln>
            <a:effectLst/>
          </p:spPr>
          <p:txBody>
            <a:bodyPr wrap="none" anchor="ctr"/>
            <a:lstStyle/>
            <a:p>
              <a:endParaRPr lang="en-IN"/>
            </a:p>
          </p:txBody>
        </p:sp>
        <p:sp>
          <p:nvSpPr>
            <p:cNvPr id="6733" name="Freeform 2637"/>
            <p:cNvSpPr>
              <a:spLocks noChangeArrowheads="1"/>
            </p:cNvSpPr>
            <p:nvPr/>
          </p:nvSpPr>
          <p:spPr bwMode="auto">
            <a:xfrm>
              <a:off x="2681" y="1443"/>
              <a:ext cx="197" cy="39"/>
            </a:xfrm>
            <a:custGeom>
              <a:avLst/>
              <a:gdLst/>
              <a:ahLst/>
              <a:cxnLst>
                <a:cxn ang="0">
                  <a:pos x="0" y="0"/>
                </a:cxn>
                <a:cxn ang="0">
                  <a:pos x="179" y="0"/>
                </a:cxn>
                <a:cxn ang="0">
                  <a:pos x="179" y="36"/>
                </a:cxn>
                <a:cxn ang="0">
                  <a:pos x="0" y="36"/>
                </a:cxn>
                <a:cxn ang="0">
                  <a:pos x="0" y="0"/>
                </a:cxn>
                <a:cxn ang="0">
                  <a:pos x="0" y="0"/>
                </a:cxn>
                <a:cxn ang="0">
                  <a:pos x="177" y="0"/>
                </a:cxn>
                <a:cxn ang="0">
                  <a:pos x="177" y="36"/>
                </a:cxn>
                <a:cxn ang="0">
                  <a:pos x="0" y="36"/>
                </a:cxn>
                <a:cxn ang="0">
                  <a:pos x="0" y="0"/>
                </a:cxn>
              </a:cxnLst>
              <a:rect l="0" t="0" r="r" b="b"/>
              <a:pathLst>
                <a:path w="179" h="36">
                  <a:moveTo>
                    <a:pt x="0" y="0"/>
                  </a:moveTo>
                  <a:lnTo>
                    <a:pt x="179" y="0"/>
                  </a:lnTo>
                  <a:lnTo>
                    <a:pt x="179" y="36"/>
                  </a:lnTo>
                  <a:lnTo>
                    <a:pt x="0" y="36"/>
                  </a:lnTo>
                  <a:lnTo>
                    <a:pt x="0" y="0"/>
                  </a:lnTo>
                  <a:close/>
                  <a:moveTo>
                    <a:pt x="0" y="0"/>
                  </a:moveTo>
                  <a:lnTo>
                    <a:pt x="177" y="0"/>
                  </a:lnTo>
                  <a:lnTo>
                    <a:pt x="177" y="36"/>
                  </a:lnTo>
                  <a:lnTo>
                    <a:pt x="0" y="36"/>
                  </a:lnTo>
                  <a:lnTo>
                    <a:pt x="0" y="0"/>
                  </a:lnTo>
                  <a:close/>
                </a:path>
              </a:pathLst>
            </a:custGeom>
            <a:solidFill>
              <a:srgbClr val="6969B9"/>
            </a:solidFill>
            <a:ln w="9525">
              <a:noFill/>
              <a:round/>
              <a:headEnd/>
              <a:tailEnd/>
            </a:ln>
            <a:effectLst/>
          </p:spPr>
          <p:txBody>
            <a:bodyPr wrap="none" anchor="ctr"/>
            <a:lstStyle/>
            <a:p>
              <a:endParaRPr lang="en-IN"/>
            </a:p>
          </p:txBody>
        </p:sp>
        <p:sp>
          <p:nvSpPr>
            <p:cNvPr id="6734" name="Freeform 2638"/>
            <p:cNvSpPr>
              <a:spLocks noChangeArrowheads="1"/>
            </p:cNvSpPr>
            <p:nvPr/>
          </p:nvSpPr>
          <p:spPr bwMode="auto">
            <a:xfrm>
              <a:off x="2681" y="1443"/>
              <a:ext cx="194" cy="39"/>
            </a:xfrm>
            <a:custGeom>
              <a:avLst/>
              <a:gdLst/>
              <a:ahLst/>
              <a:cxnLst>
                <a:cxn ang="0">
                  <a:pos x="0" y="0"/>
                </a:cxn>
                <a:cxn ang="0">
                  <a:pos x="177" y="0"/>
                </a:cxn>
                <a:cxn ang="0">
                  <a:pos x="177" y="36"/>
                </a:cxn>
                <a:cxn ang="0">
                  <a:pos x="0" y="36"/>
                </a:cxn>
                <a:cxn ang="0">
                  <a:pos x="0" y="0"/>
                </a:cxn>
                <a:cxn ang="0">
                  <a:pos x="0" y="0"/>
                </a:cxn>
                <a:cxn ang="0">
                  <a:pos x="175" y="0"/>
                </a:cxn>
                <a:cxn ang="0">
                  <a:pos x="175" y="36"/>
                </a:cxn>
                <a:cxn ang="0">
                  <a:pos x="0" y="36"/>
                </a:cxn>
                <a:cxn ang="0">
                  <a:pos x="0" y="0"/>
                </a:cxn>
              </a:cxnLst>
              <a:rect l="0" t="0" r="r" b="b"/>
              <a:pathLst>
                <a:path w="177" h="36">
                  <a:moveTo>
                    <a:pt x="0" y="0"/>
                  </a:moveTo>
                  <a:lnTo>
                    <a:pt x="177" y="0"/>
                  </a:lnTo>
                  <a:lnTo>
                    <a:pt x="177" y="36"/>
                  </a:lnTo>
                  <a:lnTo>
                    <a:pt x="0" y="36"/>
                  </a:lnTo>
                  <a:lnTo>
                    <a:pt x="0" y="0"/>
                  </a:lnTo>
                  <a:close/>
                  <a:moveTo>
                    <a:pt x="0" y="0"/>
                  </a:moveTo>
                  <a:lnTo>
                    <a:pt x="175" y="0"/>
                  </a:lnTo>
                  <a:lnTo>
                    <a:pt x="175" y="36"/>
                  </a:lnTo>
                  <a:lnTo>
                    <a:pt x="0" y="36"/>
                  </a:lnTo>
                  <a:lnTo>
                    <a:pt x="0" y="0"/>
                  </a:lnTo>
                  <a:close/>
                </a:path>
              </a:pathLst>
            </a:custGeom>
            <a:solidFill>
              <a:srgbClr val="6868BA"/>
            </a:solidFill>
            <a:ln w="9525">
              <a:noFill/>
              <a:round/>
              <a:headEnd/>
              <a:tailEnd/>
            </a:ln>
            <a:effectLst/>
          </p:spPr>
          <p:txBody>
            <a:bodyPr wrap="none" anchor="ctr"/>
            <a:lstStyle/>
            <a:p>
              <a:endParaRPr lang="en-IN"/>
            </a:p>
          </p:txBody>
        </p:sp>
        <p:sp>
          <p:nvSpPr>
            <p:cNvPr id="6735" name="Freeform 2639"/>
            <p:cNvSpPr>
              <a:spLocks noChangeArrowheads="1"/>
            </p:cNvSpPr>
            <p:nvPr/>
          </p:nvSpPr>
          <p:spPr bwMode="auto">
            <a:xfrm>
              <a:off x="2681" y="1443"/>
              <a:ext cx="192" cy="39"/>
            </a:xfrm>
            <a:custGeom>
              <a:avLst/>
              <a:gdLst/>
              <a:ahLst/>
              <a:cxnLst>
                <a:cxn ang="0">
                  <a:pos x="0" y="0"/>
                </a:cxn>
                <a:cxn ang="0">
                  <a:pos x="175" y="0"/>
                </a:cxn>
                <a:cxn ang="0">
                  <a:pos x="175" y="36"/>
                </a:cxn>
                <a:cxn ang="0">
                  <a:pos x="0" y="36"/>
                </a:cxn>
                <a:cxn ang="0">
                  <a:pos x="0" y="0"/>
                </a:cxn>
                <a:cxn ang="0">
                  <a:pos x="0" y="0"/>
                </a:cxn>
                <a:cxn ang="0">
                  <a:pos x="173" y="0"/>
                </a:cxn>
                <a:cxn ang="0">
                  <a:pos x="173" y="36"/>
                </a:cxn>
                <a:cxn ang="0">
                  <a:pos x="0" y="36"/>
                </a:cxn>
                <a:cxn ang="0">
                  <a:pos x="0" y="0"/>
                </a:cxn>
              </a:cxnLst>
              <a:rect l="0" t="0" r="r" b="b"/>
              <a:pathLst>
                <a:path w="175" h="36">
                  <a:moveTo>
                    <a:pt x="0" y="0"/>
                  </a:moveTo>
                  <a:lnTo>
                    <a:pt x="175" y="0"/>
                  </a:lnTo>
                  <a:lnTo>
                    <a:pt x="175" y="36"/>
                  </a:lnTo>
                  <a:lnTo>
                    <a:pt x="0" y="36"/>
                  </a:lnTo>
                  <a:lnTo>
                    <a:pt x="0" y="0"/>
                  </a:lnTo>
                  <a:close/>
                  <a:moveTo>
                    <a:pt x="0" y="0"/>
                  </a:moveTo>
                  <a:lnTo>
                    <a:pt x="173" y="0"/>
                  </a:lnTo>
                  <a:lnTo>
                    <a:pt x="173" y="36"/>
                  </a:lnTo>
                  <a:lnTo>
                    <a:pt x="0" y="36"/>
                  </a:lnTo>
                  <a:lnTo>
                    <a:pt x="0" y="0"/>
                  </a:lnTo>
                  <a:close/>
                </a:path>
              </a:pathLst>
            </a:custGeom>
            <a:solidFill>
              <a:srgbClr val="6767BB"/>
            </a:solidFill>
            <a:ln w="9525">
              <a:noFill/>
              <a:round/>
              <a:headEnd/>
              <a:tailEnd/>
            </a:ln>
            <a:effectLst/>
          </p:spPr>
          <p:txBody>
            <a:bodyPr wrap="none" anchor="ctr"/>
            <a:lstStyle/>
            <a:p>
              <a:endParaRPr lang="en-IN"/>
            </a:p>
          </p:txBody>
        </p:sp>
        <p:sp>
          <p:nvSpPr>
            <p:cNvPr id="6736" name="Freeform 2640"/>
            <p:cNvSpPr>
              <a:spLocks noChangeArrowheads="1"/>
            </p:cNvSpPr>
            <p:nvPr/>
          </p:nvSpPr>
          <p:spPr bwMode="auto">
            <a:xfrm>
              <a:off x="2681" y="1443"/>
              <a:ext cx="190" cy="39"/>
            </a:xfrm>
            <a:custGeom>
              <a:avLst/>
              <a:gdLst/>
              <a:ahLst/>
              <a:cxnLst>
                <a:cxn ang="0">
                  <a:pos x="0" y="0"/>
                </a:cxn>
                <a:cxn ang="0">
                  <a:pos x="173" y="0"/>
                </a:cxn>
                <a:cxn ang="0">
                  <a:pos x="173" y="36"/>
                </a:cxn>
                <a:cxn ang="0">
                  <a:pos x="0" y="36"/>
                </a:cxn>
                <a:cxn ang="0">
                  <a:pos x="0" y="0"/>
                </a:cxn>
                <a:cxn ang="0">
                  <a:pos x="0" y="0"/>
                </a:cxn>
                <a:cxn ang="0">
                  <a:pos x="171" y="0"/>
                </a:cxn>
                <a:cxn ang="0">
                  <a:pos x="171" y="36"/>
                </a:cxn>
                <a:cxn ang="0">
                  <a:pos x="0" y="36"/>
                </a:cxn>
                <a:cxn ang="0">
                  <a:pos x="0" y="0"/>
                </a:cxn>
              </a:cxnLst>
              <a:rect l="0" t="0" r="r" b="b"/>
              <a:pathLst>
                <a:path w="173" h="36">
                  <a:moveTo>
                    <a:pt x="0" y="0"/>
                  </a:moveTo>
                  <a:lnTo>
                    <a:pt x="173" y="0"/>
                  </a:lnTo>
                  <a:lnTo>
                    <a:pt x="173"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anchor="ctr"/>
            <a:lstStyle/>
            <a:p>
              <a:endParaRPr lang="en-IN"/>
            </a:p>
          </p:txBody>
        </p:sp>
        <p:sp>
          <p:nvSpPr>
            <p:cNvPr id="6737" name="Freeform 2641"/>
            <p:cNvSpPr>
              <a:spLocks noChangeArrowheads="1"/>
            </p:cNvSpPr>
            <p:nvPr/>
          </p:nvSpPr>
          <p:spPr bwMode="auto">
            <a:xfrm>
              <a:off x="2681" y="1443"/>
              <a:ext cx="188" cy="39"/>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anchor="ctr"/>
            <a:lstStyle/>
            <a:p>
              <a:endParaRPr lang="en-IN"/>
            </a:p>
          </p:txBody>
        </p:sp>
        <p:sp>
          <p:nvSpPr>
            <p:cNvPr id="6738" name="Freeform 2642"/>
            <p:cNvSpPr>
              <a:spLocks noChangeArrowheads="1"/>
            </p:cNvSpPr>
            <p:nvPr/>
          </p:nvSpPr>
          <p:spPr bwMode="auto">
            <a:xfrm>
              <a:off x="2681" y="1443"/>
              <a:ext cx="186" cy="39"/>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anchor="ctr"/>
            <a:lstStyle/>
            <a:p>
              <a:endParaRPr lang="en-IN"/>
            </a:p>
          </p:txBody>
        </p:sp>
        <p:sp>
          <p:nvSpPr>
            <p:cNvPr id="6739" name="Freeform 2643"/>
            <p:cNvSpPr>
              <a:spLocks noChangeArrowheads="1"/>
            </p:cNvSpPr>
            <p:nvPr/>
          </p:nvSpPr>
          <p:spPr bwMode="auto">
            <a:xfrm>
              <a:off x="2681" y="1443"/>
              <a:ext cx="183" cy="39"/>
            </a:xfrm>
            <a:custGeom>
              <a:avLst/>
              <a:gdLst/>
              <a:ahLst/>
              <a:cxnLst>
                <a:cxn ang="0">
                  <a:pos x="0" y="0"/>
                </a:cxn>
                <a:cxn ang="0">
                  <a:pos x="167" y="0"/>
                </a:cxn>
                <a:cxn ang="0">
                  <a:pos x="167" y="36"/>
                </a:cxn>
                <a:cxn ang="0">
                  <a:pos x="0" y="36"/>
                </a:cxn>
                <a:cxn ang="0">
                  <a:pos x="0" y="0"/>
                </a:cxn>
                <a:cxn ang="0">
                  <a:pos x="0" y="0"/>
                </a:cxn>
                <a:cxn ang="0">
                  <a:pos x="165" y="0"/>
                </a:cxn>
                <a:cxn ang="0">
                  <a:pos x="165" y="36"/>
                </a:cxn>
                <a:cxn ang="0">
                  <a:pos x="0" y="36"/>
                </a:cxn>
                <a:cxn ang="0">
                  <a:pos x="0" y="0"/>
                </a:cxn>
              </a:cxnLst>
              <a:rect l="0" t="0" r="r" b="b"/>
              <a:pathLst>
                <a:path w="167" h="36">
                  <a:moveTo>
                    <a:pt x="0" y="0"/>
                  </a:moveTo>
                  <a:lnTo>
                    <a:pt x="167" y="0"/>
                  </a:lnTo>
                  <a:lnTo>
                    <a:pt x="167" y="36"/>
                  </a:lnTo>
                  <a:lnTo>
                    <a:pt x="0" y="36"/>
                  </a:lnTo>
                  <a:lnTo>
                    <a:pt x="0" y="0"/>
                  </a:lnTo>
                  <a:close/>
                  <a:moveTo>
                    <a:pt x="0" y="0"/>
                  </a:moveTo>
                  <a:lnTo>
                    <a:pt x="165" y="0"/>
                  </a:lnTo>
                  <a:lnTo>
                    <a:pt x="165" y="36"/>
                  </a:lnTo>
                  <a:lnTo>
                    <a:pt x="0" y="36"/>
                  </a:lnTo>
                  <a:lnTo>
                    <a:pt x="0" y="0"/>
                  </a:lnTo>
                  <a:close/>
                </a:path>
              </a:pathLst>
            </a:custGeom>
            <a:solidFill>
              <a:srgbClr val="6262BE"/>
            </a:solidFill>
            <a:ln w="9525">
              <a:noFill/>
              <a:round/>
              <a:headEnd/>
              <a:tailEnd/>
            </a:ln>
            <a:effectLst/>
          </p:spPr>
          <p:txBody>
            <a:bodyPr wrap="none" anchor="ctr"/>
            <a:lstStyle/>
            <a:p>
              <a:endParaRPr lang="en-IN"/>
            </a:p>
          </p:txBody>
        </p:sp>
        <p:sp>
          <p:nvSpPr>
            <p:cNvPr id="6740" name="Freeform 2644"/>
            <p:cNvSpPr>
              <a:spLocks noChangeArrowheads="1"/>
            </p:cNvSpPr>
            <p:nvPr/>
          </p:nvSpPr>
          <p:spPr bwMode="auto">
            <a:xfrm>
              <a:off x="2681" y="1443"/>
              <a:ext cx="181" cy="39"/>
            </a:xfrm>
            <a:custGeom>
              <a:avLst/>
              <a:gdLst/>
              <a:ahLst/>
              <a:cxnLst>
                <a:cxn ang="0">
                  <a:pos x="0" y="0"/>
                </a:cxn>
                <a:cxn ang="0">
                  <a:pos x="165" y="0"/>
                </a:cxn>
                <a:cxn ang="0">
                  <a:pos x="165" y="36"/>
                </a:cxn>
                <a:cxn ang="0">
                  <a:pos x="0" y="36"/>
                </a:cxn>
                <a:cxn ang="0">
                  <a:pos x="0" y="0"/>
                </a:cxn>
                <a:cxn ang="0">
                  <a:pos x="0" y="0"/>
                </a:cxn>
                <a:cxn ang="0">
                  <a:pos x="163" y="0"/>
                </a:cxn>
                <a:cxn ang="0">
                  <a:pos x="163" y="36"/>
                </a:cxn>
                <a:cxn ang="0">
                  <a:pos x="0" y="36"/>
                </a:cxn>
                <a:cxn ang="0">
                  <a:pos x="0" y="0"/>
                </a:cxn>
              </a:cxnLst>
              <a:rect l="0" t="0" r="r" b="b"/>
              <a:pathLst>
                <a:path w="165" h="36">
                  <a:moveTo>
                    <a:pt x="0" y="0"/>
                  </a:moveTo>
                  <a:lnTo>
                    <a:pt x="165" y="0"/>
                  </a:lnTo>
                  <a:lnTo>
                    <a:pt x="165" y="36"/>
                  </a:lnTo>
                  <a:lnTo>
                    <a:pt x="0" y="36"/>
                  </a:lnTo>
                  <a:lnTo>
                    <a:pt x="0" y="0"/>
                  </a:lnTo>
                  <a:close/>
                  <a:moveTo>
                    <a:pt x="0" y="0"/>
                  </a:moveTo>
                  <a:lnTo>
                    <a:pt x="163" y="0"/>
                  </a:lnTo>
                  <a:lnTo>
                    <a:pt x="163" y="36"/>
                  </a:lnTo>
                  <a:lnTo>
                    <a:pt x="0" y="36"/>
                  </a:lnTo>
                  <a:lnTo>
                    <a:pt x="0" y="0"/>
                  </a:lnTo>
                  <a:close/>
                </a:path>
              </a:pathLst>
            </a:custGeom>
            <a:solidFill>
              <a:srgbClr val="6161BE"/>
            </a:solidFill>
            <a:ln w="9525">
              <a:noFill/>
              <a:round/>
              <a:headEnd/>
              <a:tailEnd/>
            </a:ln>
            <a:effectLst/>
          </p:spPr>
          <p:txBody>
            <a:bodyPr wrap="none" anchor="ctr"/>
            <a:lstStyle/>
            <a:p>
              <a:endParaRPr lang="en-IN"/>
            </a:p>
          </p:txBody>
        </p:sp>
        <p:sp>
          <p:nvSpPr>
            <p:cNvPr id="6741" name="Freeform 2645"/>
            <p:cNvSpPr>
              <a:spLocks noChangeArrowheads="1"/>
            </p:cNvSpPr>
            <p:nvPr/>
          </p:nvSpPr>
          <p:spPr bwMode="auto">
            <a:xfrm>
              <a:off x="2681" y="1443"/>
              <a:ext cx="179" cy="39"/>
            </a:xfrm>
            <a:custGeom>
              <a:avLst/>
              <a:gdLst/>
              <a:ahLst/>
              <a:cxnLst>
                <a:cxn ang="0">
                  <a:pos x="0" y="0"/>
                </a:cxn>
                <a:cxn ang="0">
                  <a:pos x="163" y="0"/>
                </a:cxn>
                <a:cxn ang="0">
                  <a:pos x="163" y="36"/>
                </a:cxn>
                <a:cxn ang="0">
                  <a:pos x="0" y="36"/>
                </a:cxn>
                <a:cxn ang="0">
                  <a:pos x="0" y="0"/>
                </a:cxn>
                <a:cxn ang="0">
                  <a:pos x="0" y="0"/>
                </a:cxn>
                <a:cxn ang="0">
                  <a:pos x="161" y="0"/>
                </a:cxn>
                <a:cxn ang="0">
                  <a:pos x="161" y="36"/>
                </a:cxn>
                <a:cxn ang="0">
                  <a:pos x="0" y="36"/>
                </a:cxn>
                <a:cxn ang="0">
                  <a:pos x="0" y="0"/>
                </a:cxn>
              </a:cxnLst>
              <a:rect l="0" t="0" r="r" b="b"/>
              <a:pathLst>
                <a:path w="163" h="36">
                  <a:moveTo>
                    <a:pt x="0" y="0"/>
                  </a:moveTo>
                  <a:lnTo>
                    <a:pt x="163" y="0"/>
                  </a:lnTo>
                  <a:lnTo>
                    <a:pt x="163" y="36"/>
                  </a:lnTo>
                  <a:lnTo>
                    <a:pt x="0" y="36"/>
                  </a:lnTo>
                  <a:lnTo>
                    <a:pt x="0" y="0"/>
                  </a:lnTo>
                  <a:close/>
                  <a:moveTo>
                    <a:pt x="0" y="0"/>
                  </a:moveTo>
                  <a:lnTo>
                    <a:pt x="161" y="0"/>
                  </a:lnTo>
                  <a:lnTo>
                    <a:pt x="161" y="36"/>
                  </a:lnTo>
                  <a:lnTo>
                    <a:pt x="0" y="36"/>
                  </a:lnTo>
                  <a:lnTo>
                    <a:pt x="0" y="0"/>
                  </a:lnTo>
                  <a:close/>
                </a:path>
              </a:pathLst>
            </a:custGeom>
            <a:solidFill>
              <a:srgbClr val="6060BF"/>
            </a:solidFill>
            <a:ln w="9525">
              <a:noFill/>
              <a:round/>
              <a:headEnd/>
              <a:tailEnd/>
            </a:ln>
            <a:effectLst/>
          </p:spPr>
          <p:txBody>
            <a:bodyPr wrap="none" anchor="ctr"/>
            <a:lstStyle/>
            <a:p>
              <a:endParaRPr lang="en-IN"/>
            </a:p>
          </p:txBody>
        </p:sp>
        <p:sp>
          <p:nvSpPr>
            <p:cNvPr id="6742" name="Freeform 2646"/>
            <p:cNvSpPr>
              <a:spLocks noChangeArrowheads="1"/>
            </p:cNvSpPr>
            <p:nvPr/>
          </p:nvSpPr>
          <p:spPr bwMode="auto">
            <a:xfrm>
              <a:off x="2681" y="1443"/>
              <a:ext cx="177" cy="39"/>
            </a:xfrm>
            <a:custGeom>
              <a:avLst/>
              <a:gdLst/>
              <a:ahLst/>
              <a:cxnLst>
                <a:cxn ang="0">
                  <a:pos x="0" y="0"/>
                </a:cxn>
                <a:cxn ang="0">
                  <a:pos x="161" y="0"/>
                </a:cxn>
                <a:cxn ang="0">
                  <a:pos x="161" y="36"/>
                </a:cxn>
                <a:cxn ang="0">
                  <a:pos x="0" y="36"/>
                </a:cxn>
                <a:cxn ang="0">
                  <a:pos x="0" y="0"/>
                </a:cxn>
                <a:cxn ang="0">
                  <a:pos x="0" y="0"/>
                </a:cxn>
                <a:cxn ang="0">
                  <a:pos x="160" y="0"/>
                </a:cxn>
                <a:cxn ang="0">
                  <a:pos x="160" y="36"/>
                </a:cxn>
                <a:cxn ang="0">
                  <a:pos x="0" y="36"/>
                </a:cxn>
                <a:cxn ang="0">
                  <a:pos x="0" y="0"/>
                </a:cxn>
              </a:cxnLst>
              <a:rect l="0" t="0" r="r" b="b"/>
              <a:pathLst>
                <a:path w="161" h="36">
                  <a:moveTo>
                    <a:pt x="0" y="0"/>
                  </a:moveTo>
                  <a:lnTo>
                    <a:pt x="161" y="0"/>
                  </a:lnTo>
                  <a:lnTo>
                    <a:pt x="161" y="36"/>
                  </a:lnTo>
                  <a:lnTo>
                    <a:pt x="0" y="36"/>
                  </a:lnTo>
                  <a:lnTo>
                    <a:pt x="0" y="0"/>
                  </a:lnTo>
                  <a:close/>
                  <a:moveTo>
                    <a:pt x="0" y="0"/>
                  </a:moveTo>
                  <a:lnTo>
                    <a:pt x="160" y="0"/>
                  </a:lnTo>
                  <a:lnTo>
                    <a:pt x="160" y="36"/>
                  </a:lnTo>
                  <a:lnTo>
                    <a:pt x="0" y="36"/>
                  </a:lnTo>
                  <a:lnTo>
                    <a:pt x="0" y="0"/>
                  </a:lnTo>
                  <a:close/>
                </a:path>
              </a:pathLst>
            </a:custGeom>
            <a:solidFill>
              <a:srgbClr val="5F5FC0"/>
            </a:solidFill>
            <a:ln w="9525">
              <a:noFill/>
              <a:round/>
              <a:headEnd/>
              <a:tailEnd/>
            </a:ln>
            <a:effectLst/>
          </p:spPr>
          <p:txBody>
            <a:bodyPr wrap="none" anchor="ctr"/>
            <a:lstStyle/>
            <a:p>
              <a:endParaRPr lang="en-IN"/>
            </a:p>
          </p:txBody>
        </p:sp>
        <p:sp>
          <p:nvSpPr>
            <p:cNvPr id="6743" name="Freeform 2647"/>
            <p:cNvSpPr>
              <a:spLocks noChangeArrowheads="1"/>
            </p:cNvSpPr>
            <p:nvPr/>
          </p:nvSpPr>
          <p:spPr bwMode="auto">
            <a:xfrm>
              <a:off x="2681" y="1443"/>
              <a:ext cx="176" cy="39"/>
            </a:xfrm>
            <a:custGeom>
              <a:avLst/>
              <a:gdLst/>
              <a:ahLst/>
              <a:cxnLst>
                <a:cxn ang="0">
                  <a:pos x="0" y="0"/>
                </a:cxn>
                <a:cxn ang="0">
                  <a:pos x="160" y="0"/>
                </a:cxn>
                <a:cxn ang="0">
                  <a:pos x="160" y="36"/>
                </a:cxn>
                <a:cxn ang="0">
                  <a:pos x="0" y="36"/>
                </a:cxn>
                <a:cxn ang="0">
                  <a:pos x="0" y="0"/>
                </a:cxn>
                <a:cxn ang="0">
                  <a:pos x="0" y="0"/>
                </a:cxn>
                <a:cxn ang="0">
                  <a:pos x="158" y="0"/>
                </a:cxn>
                <a:cxn ang="0">
                  <a:pos x="158" y="36"/>
                </a:cxn>
                <a:cxn ang="0">
                  <a:pos x="0" y="36"/>
                </a:cxn>
                <a:cxn ang="0">
                  <a:pos x="0" y="0"/>
                </a:cxn>
              </a:cxnLst>
              <a:rect l="0" t="0" r="r" b="b"/>
              <a:pathLst>
                <a:path w="160" h="36">
                  <a:moveTo>
                    <a:pt x="0" y="0"/>
                  </a:moveTo>
                  <a:lnTo>
                    <a:pt x="160" y="0"/>
                  </a:lnTo>
                  <a:lnTo>
                    <a:pt x="160" y="36"/>
                  </a:lnTo>
                  <a:lnTo>
                    <a:pt x="0" y="36"/>
                  </a:lnTo>
                  <a:lnTo>
                    <a:pt x="0" y="0"/>
                  </a:lnTo>
                  <a:close/>
                  <a:moveTo>
                    <a:pt x="0" y="0"/>
                  </a:moveTo>
                  <a:lnTo>
                    <a:pt x="158" y="0"/>
                  </a:lnTo>
                  <a:lnTo>
                    <a:pt x="158" y="36"/>
                  </a:lnTo>
                  <a:lnTo>
                    <a:pt x="0" y="36"/>
                  </a:lnTo>
                  <a:lnTo>
                    <a:pt x="0" y="0"/>
                  </a:lnTo>
                  <a:close/>
                </a:path>
              </a:pathLst>
            </a:custGeom>
            <a:solidFill>
              <a:srgbClr val="5E5EC1"/>
            </a:solidFill>
            <a:ln w="9525">
              <a:noFill/>
              <a:round/>
              <a:headEnd/>
              <a:tailEnd/>
            </a:ln>
            <a:effectLst/>
          </p:spPr>
          <p:txBody>
            <a:bodyPr wrap="none" anchor="ctr"/>
            <a:lstStyle/>
            <a:p>
              <a:endParaRPr lang="en-IN"/>
            </a:p>
          </p:txBody>
        </p:sp>
        <p:sp>
          <p:nvSpPr>
            <p:cNvPr id="6744" name="Freeform 2648"/>
            <p:cNvSpPr>
              <a:spLocks noChangeArrowheads="1"/>
            </p:cNvSpPr>
            <p:nvPr/>
          </p:nvSpPr>
          <p:spPr bwMode="auto">
            <a:xfrm>
              <a:off x="2681" y="1443"/>
              <a:ext cx="173" cy="39"/>
            </a:xfrm>
            <a:custGeom>
              <a:avLst/>
              <a:gdLst/>
              <a:ahLst/>
              <a:cxnLst>
                <a:cxn ang="0">
                  <a:pos x="0" y="0"/>
                </a:cxn>
                <a:cxn ang="0">
                  <a:pos x="158" y="0"/>
                </a:cxn>
                <a:cxn ang="0">
                  <a:pos x="158" y="36"/>
                </a:cxn>
                <a:cxn ang="0">
                  <a:pos x="0" y="36"/>
                </a:cxn>
                <a:cxn ang="0">
                  <a:pos x="0" y="0"/>
                </a:cxn>
                <a:cxn ang="0">
                  <a:pos x="0" y="0"/>
                </a:cxn>
                <a:cxn ang="0">
                  <a:pos x="156" y="0"/>
                </a:cxn>
                <a:cxn ang="0">
                  <a:pos x="156" y="36"/>
                </a:cxn>
                <a:cxn ang="0">
                  <a:pos x="0" y="36"/>
                </a:cxn>
                <a:cxn ang="0">
                  <a:pos x="0" y="0"/>
                </a:cxn>
              </a:cxnLst>
              <a:rect l="0" t="0" r="r" b="b"/>
              <a:pathLst>
                <a:path w="158" h="36">
                  <a:moveTo>
                    <a:pt x="0" y="0"/>
                  </a:moveTo>
                  <a:lnTo>
                    <a:pt x="158" y="0"/>
                  </a:lnTo>
                  <a:lnTo>
                    <a:pt x="158" y="36"/>
                  </a:lnTo>
                  <a:lnTo>
                    <a:pt x="0" y="36"/>
                  </a:lnTo>
                  <a:lnTo>
                    <a:pt x="0" y="0"/>
                  </a:lnTo>
                  <a:close/>
                  <a:moveTo>
                    <a:pt x="0" y="0"/>
                  </a:moveTo>
                  <a:lnTo>
                    <a:pt x="156" y="0"/>
                  </a:lnTo>
                  <a:lnTo>
                    <a:pt x="156" y="36"/>
                  </a:lnTo>
                  <a:lnTo>
                    <a:pt x="0" y="36"/>
                  </a:lnTo>
                  <a:lnTo>
                    <a:pt x="0" y="0"/>
                  </a:lnTo>
                  <a:close/>
                </a:path>
              </a:pathLst>
            </a:custGeom>
            <a:solidFill>
              <a:srgbClr val="5D5DC1"/>
            </a:solidFill>
            <a:ln w="9525">
              <a:noFill/>
              <a:round/>
              <a:headEnd/>
              <a:tailEnd/>
            </a:ln>
            <a:effectLst/>
          </p:spPr>
          <p:txBody>
            <a:bodyPr wrap="none" anchor="ctr"/>
            <a:lstStyle/>
            <a:p>
              <a:endParaRPr lang="en-IN"/>
            </a:p>
          </p:txBody>
        </p:sp>
        <p:sp>
          <p:nvSpPr>
            <p:cNvPr id="6745" name="Freeform 2649"/>
            <p:cNvSpPr>
              <a:spLocks noChangeArrowheads="1"/>
            </p:cNvSpPr>
            <p:nvPr/>
          </p:nvSpPr>
          <p:spPr bwMode="auto">
            <a:xfrm>
              <a:off x="2681" y="1443"/>
              <a:ext cx="171" cy="39"/>
            </a:xfrm>
            <a:custGeom>
              <a:avLst/>
              <a:gdLst/>
              <a:ahLst/>
              <a:cxnLst>
                <a:cxn ang="0">
                  <a:pos x="0" y="0"/>
                </a:cxn>
                <a:cxn ang="0">
                  <a:pos x="156" y="0"/>
                </a:cxn>
                <a:cxn ang="0">
                  <a:pos x="156" y="36"/>
                </a:cxn>
                <a:cxn ang="0">
                  <a:pos x="0" y="36"/>
                </a:cxn>
                <a:cxn ang="0">
                  <a:pos x="0" y="0"/>
                </a:cxn>
                <a:cxn ang="0">
                  <a:pos x="0" y="0"/>
                </a:cxn>
                <a:cxn ang="0">
                  <a:pos x="154" y="0"/>
                </a:cxn>
                <a:cxn ang="0">
                  <a:pos x="154" y="36"/>
                </a:cxn>
                <a:cxn ang="0">
                  <a:pos x="0" y="36"/>
                </a:cxn>
                <a:cxn ang="0">
                  <a:pos x="0" y="0"/>
                </a:cxn>
              </a:cxnLst>
              <a:rect l="0" t="0" r="r" b="b"/>
              <a:pathLst>
                <a:path w="156" h="36">
                  <a:moveTo>
                    <a:pt x="0" y="0"/>
                  </a:moveTo>
                  <a:lnTo>
                    <a:pt x="156" y="0"/>
                  </a:lnTo>
                  <a:lnTo>
                    <a:pt x="156" y="36"/>
                  </a:lnTo>
                  <a:lnTo>
                    <a:pt x="0" y="36"/>
                  </a:lnTo>
                  <a:lnTo>
                    <a:pt x="0" y="0"/>
                  </a:lnTo>
                  <a:close/>
                  <a:moveTo>
                    <a:pt x="0" y="0"/>
                  </a:moveTo>
                  <a:lnTo>
                    <a:pt x="154" y="0"/>
                  </a:lnTo>
                  <a:lnTo>
                    <a:pt x="154" y="36"/>
                  </a:lnTo>
                  <a:lnTo>
                    <a:pt x="0" y="36"/>
                  </a:lnTo>
                  <a:lnTo>
                    <a:pt x="0" y="0"/>
                  </a:lnTo>
                  <a:close/>
                </a:path>
              </a:pathLst>
            </a:custGeom>
            <a:solidFill>
              <a:srgbClr val="5C5CC2"/>
            </a:solidFill>
            <a:ln w="9525">
              <a:noFill/>
              <a:round/>
              <a:headEnd/>
              <a:tailEnd/>
            </a:ln>
            <a:effectLst/>
          </p:spPr>
          <p:txBody>
            <a:bodyPr wrap="none" anchor="ctr"/>
            <a:lstStyle/>
            <a:p>
              <a:endParaRPr lang="en-IN"/>
            </a:p>
          </p:txBody>
        </p:sp>
        <p:sp>
          <p:nvSpPr>
            <p:cNvPr id="6746" name="Freeform 2650"/>
            <p:cNvSpPr>
              <a:spLocks noChangeArrowheads="1"/>
            </p:cNvSpPr>
            <p:nvPr/>
          </p:nvSpPr>
          <p:spPr bwMode="auto">
            <a:xfrm>
              <a:off x="2681" y="1443"/>
              <a:ext cx="169" cy="39"/>
            </a:xfrm>
            <a:custGeom>
              <a:avLst/>
              <a:gdLst/>
              <a:ahLst/>
              <a:cxnLst>
                <a:cxn ang="0">
                  <a:pos x="0" y="0"/>
                </a:cxn>
                <a:cxn ang="0">
                  <a:pos x="154" y="0"/>
                </a:cxn>
                <a:cxn ang="0">
                  <a:pos x="154" y="36"/>
                </a:cxn>
                <a:cxn ang="0">
                  <a:pos x="0" y="36"/>
                </a:cxn>
                <a:cxn ang="0">
                  <a:pos x="0" y="0"/>
                </a:cxn>
                <a:cxn ang="0">
                  <a:pos x="0" y="0"/>
                </a:cxn>
                <a:cxn ang="0">
                  <a:pos x="152" y="0"/>
                </a:cxn>
                <a:cxn ang="0">
                  <a:pos x="152" y="36"/>
                </a:cxn>
                <a:cxn ang="0">
                  <a:pos x="0" y="36"/>
                </a:cxn>
                <a:cxn ang="0">
                  <a:pos x="0" y="0"/>
                </a:cxn>
              </a:cxnLst>
              <a:rect l="0" t="0" r="r" b="b"/>
              <a:pathLst>
                <a:path w="154" h="36">
                  <a:moveTo>
                    <a:pt x="0" y="0"/>
                  </a:moveTo>
                  <a:lnTo>
                    <a:pt x="154" y="0"/>
                  </a:lnTo>
                  <a:lnTo>
                    <a:pt x="154" y="36"/>
                  </a:lnTo>
                  <a:lnTo>
                    <a:pt x="0" y="36"/>
                  </a:lnTo>
                  <a:lnTo>
                    <a:pt x="0" y="0"/>
                  </a:lnTo>
                  <a:close/>
                  <a:moveTo>
                    <a:pt x="0" y="0"/>
                  </a:moveTo>
                  <a:lnTo>
                    <a:pt x="152" y="0"/>
                  </a:lnTo>
                  <a:lnTo>
                    <a:pt x="152" y="36"/>
                  </a:lnTo>
                  <a:lnTo>
                    <a:pt x="0" y="36"/>
                  </a:lnTo>
                  <a:lnTo>
                    <a:pt x="0" y="0"/>
                  </a:lnTo>
                  <a:close/>
                </a:path>
              </a:pathLst>
            </a:custGeom>
            <a:solidFill>
              <a:srgbClr val="5B5BC3"/>
            </a:solidFill>
            <a:ln w="9525">
              <a:noFill/>
              <a:round/>
              <a:headEnd/>
              <a:tailEnd/>
            </a:ln>
            <a:effectLst/>
          </p:spPr>
          <p:txBody>
            <a:bodyPr wrap="none" anchor="ctr"/>
            <a:lstStyle/>
            <a:p>
              <a:endParaRPr lang="en-IN"/>
            </a:p>
          </p:txBody>
        </p:sp>
        <p:sp>
          <p:nvSpPr>
            <p:cNvPr id="6747" name="Freeform 2651"/>
            <p:cNvSpPr>
              <a:spLocks noChangeArrowheads="1"/>
            </p:cNvSpPr>
            <p:nvPr/>
          </p:nvSpPr>
          <p:spPr bwMode="auto">
            <a:xfrm>
              <a:off x="2681" y="1443"/>
              <a:ext cx="167" cy="39"/>
            </a:xfrm>
            <a:custGeom>
              <a:avLst/>
              <a:gdLst/>
              <a:ahLst/>
              <a:cxnLst>
                <a:cxn ang="0">
                  <a:pos x="0" y="0"/>
                </a:cxn>
                <a:cxn ang="0">
                  <a:pos x="152" y="0"/>
                </a:cxn>
                <a:cxn ang="0">
                  <a:pos x="152" y="36"/>
                </a:cxn>
                <a:cxn ang="0">
                  <a:pos x="0" y="36"/>
                </a:cxn>
                <a:cxn ang="0">
                  <a:pos x="0" y="0"/>
                </a:cxn>
                <a:cxn ang="0">
                  <a:pos x="0" y="0"/>
                </a:cxn>
                <a:cxn ang="0">
                  <a:pos x="150" y="0"/>
                </a:cxn>
                <a:cxn ang="0">
                  <a:pos x="150" y="36"/>
                </a:cxn>
                <a:cxn ang="0">
                  <a:pos x="0" y="36"/>
                </a:cxn>
                <a:cxn ang="0">
                  <a:pos x="0" y="0"/>
                </a:cxn>
              </a:cxnLst>
              <a:rect l="0" t="0" r="r" b="b"/>
              <a:pathLst>
                <a:path w="152" h="36">
                  <a:moveTo>
                    <a:pt x="0" y="0"/>
                  </a:moveTo>
                  <a:lnTo>
                    <a:pt x="152" y="0"/>
                  </a:lnTo>
                  <a:lnTo>
                    <a:pt x="152" y="36"/>
                  </a:lnTo>
                  <a:lnTo>
                    <a:pt x="0" y="36"/>
                  </a:lnTo>
                  <a:lnTo>
                    <a:pt x="0" y="0"/>
                  </a:lnTo>
                  <a:close/>
                  <a:moveTo>
                    <a:pt x="0" y="0"/>
                  </a:moveTo>
                  <a:lnTo>
                    <a:pt x="150" y="0"/>
                  </a:lnTo>
                  <a:lnTo>
                    <a:pt x="150" y="36"/>
                  </a:lnTo>
                  <a:lnTo>
                    <a:pt x="0" y="36"/>
                  </a:lnTo>
                  <a:lnTo>
                    <a:pt x="0" y="0"/>
                  </a:lnTo>
                  <a:close/>
                </a:path>
              </a:pathLst>
            </a:custGeom>
            <a:solidFill>
              <a:srgbClr val="5959C4"/>
            </a:solidFill>
            <a:ln w="9525">
              <a:noFill/>
              <a:round/>
              <a:headEnd/>
              <a:tailEnd/>
            </a:ln>
            <a:effectLst/>
          </p:spPr>
          <p:txBody>
            <a:bodyPr wrap="none" anchor="ctr"/>
            <a:lstStyle/>
            <a:p>
              <a:endParaRPr lang="en-IN"/>
            </a:p>
          </p:txBody>
        </p:sp>
        <p:sp>
          <p:nvSpPr>
            <p:cNvPr id="6748" name="Freeform 2652"/>
            <p:cNvSpPr>
              <a:spLocks noChangeArrowheads="1"/>
            </p:cNvSpPr>
            <p:nvPr/>
          </p:nvSpPr>
          <p:spPr bwMode="auto">
            <a:xfrm>
              <a:off x="2681" y="1443"/>
              <a:ext cx="165" cy="39"/>
            </a:xfrm>
            <a:custGeom>
              <a:avLst/>
              <a:gdLst/>
              <a:ahLst/>
              <a:cxnLst>
                <a:cxn ang="0">
                  <a:pos x="0" y="0"/>
                </a:cxn>
                <a:cxn ang="0">
                  <a:pos x="150" y="0"/>
                </a:cxn>
                <a:cxn ang="0">
                  <a:pos x="150" y="36"/>
                </a:cxn>
                <a:cxn ang="0">
                  <a:pos x="0" y="36"/>
                </a:cxn>
                <a:cxn ang="0">
                  <a:pos x="0" y="0"/>
                </a:cxn>
                <a:cxn ang="0">
                  <a:pos x="0" y="0"/>
                </a:cxn>
                <a:cxn ang="0">
                  <a:pos x="148" y="0"/>
                </a:cxn>
                <a:cxn ang="0">
                  <a:pos x="148" y="36"/>
                </a:cxn>
                <a:cxn ang="0">
                  <a:pos x="0" y="36"/>
                </a:cxn>
                <a:cxn ang="0">
                  <a:pos x="0" y="0"/>
                </a:cxn>
              </a:cxnLst>
              <a:rect l="0" t="0" r="r" b="b"/>
              <a:pathLst>
                <a:path w="150" h="36">
                  <a:moveTo>
                    <a:pt x="0" y="0"/>
                  </a:moveTo>
                  <a:lnTo>
                    <a:pt x="150" y="0"/>
                  </a:lnTo>
                  <a:lnTo>
                    <a:pt x="150"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anchor="ctr"/>
            <a:lstStyle/>
            <a:p>
              <a:endParaRPr lang="en-IN"/>
            </a:p>
          </p:txBody>
        </p:sp>
        <p:sp>
          <p:nvSpPr>
            <p:cNvPr id="6749" name="Freeform 2653"/>
            <p:cNvSpPr>
              <a:spLocks noChangeArrowheads="1"/>
            </p:cNvSpPr>
            <p:nvPr/>
          </p:nvSpPr>
          <p:spPr bwMode="auto">
            <a:xfrm>
              <a:off x="2681" y="1443"/>
              <a:ext cx="162" cy="39"/>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anchor="ctr"/>
            <a:lstStyle/>
            <a:p>
              <a:endParaRPr lang="en-IN"/>
            </a:p>
          </p:txBody>
        </p:sp>
        <p:sp>
          <p:nvSpPr>
            <p:cNvPr id="6750" name="Freeform 2654"/>
            <p:cNvSpPr>
              <a:spLocks noChangeArrowheads="1"/>
            </p:cNvSpPr>
            <p:nvPr/>
          </p:nvSpPr>
          <p:spPr bwMode="auto">
            <a:xfrm>
              <a:off x="2681" y="1443"/>
              <a:ext cx="160" cy="39"/>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anchor="ctr"/>
            <a:lstStyle/>
            <a:p>
              <a:endParaRPr lang="en-IN"/>
            </a:p>
          </p:txBody>
        </p:sp>
        <p:sp>
          <p:nvSpPr>
            <p:cNvPr id="6751" name="Freeform 2655"/>
            <p:cNvSpPr>
              <a:spLocks noChangeArrowheads="1"/>
            </p:cNvSpPr>
            <p:nvPr/>
          </p:nvSpPr>
          <p:spPr bwMode="auto">
            <a:xfrm>
              <a:off x="2681" y="1443"/>
              <a:ext cx="158" cy="39"/>
            </a:xfrm>
            <a:custGeom>
              <a:avLst/>
              <a:gdLst/>
              <a:ahLst/>
              <a:cxnLst>
                <a:cxn ang="0">
                  <a:pos x="0" y="0"/>
                </a:cxn>
                <a:cxn ang="0">
                  <a:pos x="144" y="0"/>
                </a:cxn>
                <a:cxn ang="0">
                  <a:pos x="144" y="36"/>
                </a:cxn>
                <a:cxn ang="0">
                  <a:pos x="0" y="36"/>
                </a:cxn>
                <a:cxn ang="0">
                  <a:pos x="0" y="0"/>
                </a:cxn>
                <a:cxn ang="0">
                  <a:pos x="0" y="0"/>
                </a:cxn>
                <a:cxn ang="0">
                  <a:pos x="142" y="0"/>
                </a:cxn>
                <a:cxn ang="0">
                  <a:pos x="142" y="36"/>
                </a:cxn>
                <a:cxn ang="0">
                  <a:pos x="0" y="36"/>
                </a:cxn>
                <a:cxn ang="0">
                  <a:pos x="0" y="0"/>
                </a:cxn>
              </a:cxnLst>
              <a:rect l="0" t="0" r="r" b="b"/>
              <a:pathLst>
                <a:path w="144" h="36">
                  <a:moveTo>
                    <a:pt x="0" y="0"/>
                  </a:moveTo>
                  <a:lnTo>
                    <a:pt x="144" y="0"/>
                  </a:lnTo>
                  <a:lnTo>
                    <a:pt x="144" y="36"/>
                  </a:lnTo>
                  <a:lnTo>
                    <a:pt x="0" y="36"/>
                  </a:lnTo>
                  <a:lnTo>
                    <a:pt x="0" y="0"/>
                  </a:lnTo>
                  <a:close/>
                  <a:moveTo>
                    <a:pt x="0" y="0"/>
                  </a:moveTo>
                  <a:lnTo>
                    <a:pt x="142" y="0"/>
                  </a:lnTo>
                  <a:lnTo>
                    <a:pt x="142" y="36"/>
                  </a:lnTo>
                  <a:lnTo>
                    <a:pt x="0" y="36"/>
                  </a:lnTo>
                  <a:lnTo>
                    <a:pt x="0" y="0"/>
                  </a:lnTo>
                  <a:close/>
                </a:path>
              </a:pathLst>
            </a:custGeom>
            <a:solidFill>
              <a:srgbClr val="5555C6"/>
            </a:solidFill>
            <a:ln w="9525">
              <a:noFill/>
              <a:round/>
              <a:headEnd/>
              <a:tailEnd/>
            </a:ln>
            <a:effectLst/>
          </p:spPr>
          <p:txBody>
            <a:bodyPr wrap="none" anchor="ctr"/>
            <a:lstStyle/>
            <a:p>
              <a:endParaRPr lang="en-IN"/>
            </a:p>
          </p:txBody>
        </p:sp>
        <p:sp>
          <p:nvSpPr>
            <p:cNvPr id="6752" name="Freeform 2656"/>
            <p:cNvSpPr>
              <a:spLocks noChangeArrowheads="1"/>
            </p:cNvSpPr>
            <p:nvPr/>
          </p:nvSpPr>
          <p:spPr bwMode="auto">
            <a:xfrm>
              <a:off x="2681" y="1443"/>
              <a:ext cx="156" cy="39"/>
            </a:xfrm>
            <a:custGeom>
              <a:avLst/>
              <a:gdLst/>
              <a:ahLst/>
              <a:cxnLst>
                <a:cxn ang="0">
                  <a:pos x="0" y="0"/>
                </a:cxn>
                <a:cxn ang="0">
                  <a:pos x="142" y="0"/>
                </a:cxn>
                <a:cxn ang="0">
                  <a:pos x="142" y="36"/>
                </a:cxn>
                <a:cxn ang="0">
                  <a:pos x="0" y="36"/>
                </a:cxn>
                <a:cxn ang="0">
                  <a:pos x="0" y="0"/>
                </a:cxn>
                <a:cxn ang="0">
                  <a:pos x="0" y="0"/>
                </a:cxn>
                <a:cxn ang="0">
                  <a:pos x="140" y="0"/>
                </a:cxn>
                <a:cxn ang="0">
                  <a:pos x="140" y="36"/>
                </a:cxn>
                <a:cxn ang="0">
                  <a:pos x="0" y="36"/>
                </a:cxn>
                <a:cxn ang="0">
                  <a:pos x="0" y="0"/>
                </a:cxn>
              </a:cxnLst>
              <a:rect l="0" t="0" r="r" b="b"/>
              <a:pathLst>
                <a:path w="142" h="36">
                  <a:moveTo>
                    <a:pt x="0" y="0"/>
                  </a:moveTo>
                  <a:lnTo>
                    <a:pt x="142" y="0"/>
                  </a:lnTo>
                  <a:lnTo>
                    <a:pt x="142" y="36"/>
                  </a:lnTo>
                  <a:lnTo>
                    <a:pt x="0" y="36"/>
                  </a:lnTo>
                  <a:lnTo>
                    <a:pt x="0" y="0"/>
                  </a:lnTo>
                  <a:close/>
                  <a:moveTo>
                    <a:pt x="0" y="0"/>
                  </a:moveTo>
                  <a:lnTo>
                    <a:pt x="140" y="0"/>
                  </a:lnTo>
                  <a:lnTo>
                    <a:pt x="140" y="36"/>
                  </a:lnTo>
                  <a:lnTo>
                    <a:pt x="0" y="36"/>
                  </a:lnTo>
                  <a:lnTo>
                    <a:pt x="0" y="0"/>
                  </a:lnTo>
                  <a:close/>
                </a:path>
              </a:pathLst>
            </a:custGeom>
            <a:solidFill>
              <a:srgbClr val="5454C7"/>
            </a:solidFill>
            <a:ln w="9525">
              <a:noFill/>
              <a:round/>
              <a:headEnd/>
              <a:tailEnd/>
            </a:ln>
            <a:effectLst/>
          </p:spPr>
          <p:txBody>
            <a:bodyPr wrap="none" anchor="ctr"/>
            <a:lstStyle/>
            <a:p>
              <a:endParaRPr lang="en-IN"/>
            </a:p>
          </p:txBody>
        </p:sp>
        <p:sp>
          <p:nvSpPr>
            <p:cNvPr id="6753" name="Freeform 2657"/>
            <p:cNvSpPr>
              <a:spLocks noChangeArrowheads="1"/>
            </p:cNvSpPr>
            <p:nvPr/>
          </p:nvSpPr>
          <p:spPr bwMode="auto">
            <a:xfrm>
              <a:off x="2681" y="1443"/>
              <a:ext cx="154" cy="39"/>
            </a:xfrm>
            <a:custGeom>
              <a:avLst/>
              <a:gdLst/>
              <a:ahLst/>
              <a:cxnLst>
                <a:cxn ang="0">
                  <a:pos x="0" y="0"/>
                </a:cxn>
                <a:cxn ang="0">
                  <a:pos x="140" y="0"/>
                </a:cxn>
                <a:cxn ang="0">
                  <a:pos x="140" y="36"/>
                </a:cxn>
                <a:cxn ang="0">
                  <a:pos x="0" y="36"/>
                </a:cxn>
                <a:cxn ang="0">
                  <a:pos x="0" y="0"/>
                </a:cxn>
                <a:cxn ang="0">
                  <a:pos x="0" y="0"/>
                </a:cxn>
                <a:cxn ang="0">
                  <a:pos x="138" y="0"/>
                </a:cxn>
                <a:cxn ang="0">
                  <a:pos x="138" y="36"/>
                </a:cxn>
                <a:cxn ang="0">
                  <a:pos x="0" y="36"/>
                </a:cxn>
                <a:cxn ang="0">
                  <a:pos x="0" y="0"/>
                </a:cxn>
              </a:cxnLst>
              <a:rect l="0" t="0" r="r" b="b"/>
              <a:pathLst>
                <a:path w="140" h="36">
                  <a:moveTo>
                    <a:pt x="0" y="0"/>
                  </a:moveTo>
                  <a:lnTo>
                    <a:pt x="140" y="0"/>
                  </a:lnTo>
                  <a:lnTo>
                    <a:pt x="140" y="36"/>
                  </a:lnTo>
                  <a:lnTo>
                    <a:pt x="0" y="36"/>
                  </a:lnTo>
                  <a:lnTo>
                    <a:pt x="0" y="0"/>
                  </a:lnTo>
                  <a:close/>
                  <a:moveTo>
                    <a:pt x="0" y="0"/>
                  </a:moveTo>
                  <a:lnTo>
                    <a:pt x="138" y="0"/>
                  </a:lnTo>
                  <a:lnTo>
                    <a:pt x="138" y="36"/>
                  </a:lnTo>
                  <a:lnTo>
                    <a:pt x="0" y="36"/>
                  </a:lnTo>
                  <a:lnTo>
                    <a:pt x="0" y="0"/>
                  </a:lnTo>
                  <a:close/>
                </a:path>
              </a:pathLst>
            </a:custGeom>
            <a:solidFill>
              <a:srgbClr val="5353C8"/>
            </a:solidFill>
            <a:ln w="9525">
              <a:noFill/>
              <a:round/>
              <a:headEnd/>
              <a:tailEnd/>
            </a:ln>
            <a:effectLst/>
          </p:spPr>
          <p:txBody>
            <a:bodyPr wrap="none" anchor="ctr"/>
            <a:lstStyle/>
            <a:p>
              <a:endParaRPr lang="en-IN"/>
            </a:p>
          </p:txBody>
        </p:sp>
        <p:sp>
          <p:nvSpPr>
            <p:cNvPr id="6754" name="Freeform 2658"/>
            <p:cNvSpPr>
              <a:spLocks noChangeArrowheads="1"/>
            </p:cNvSpPr>
            <p:nvPr/>
          </p:nvSpPr>
          <p:spPr bwMode="auto">
            <a:xfrm>
              <a:off x="2681" y="1443"/>
              <a:ext cx="151" cy="39"/>
            </a:xfrm>
            <a:custGeom>
              <a:avLst/>
              <a:gdLst/>
              <a:ahLst/>
              <a:cxnLst>
                <a:cxn ang="0">
                  <a:pos x="0" y="0"/>
                </a:cxn>
                <a:cxn ang="0">
                  <a:pos x="138" y="0"/>
                </a:cxn>
                <a:cxn ang="0">
                  <a:pos x="138" y="36"/>
                </a:cxn>
                <a:cxn ang="0">
                  <a:pos x="0" y="36"/>
                </a:cxn>
                <a:cxn ang="0">
                  <a:pos x="0" y="0"/>
                </a:cxn>
                <a:cxn ang="0">
                  <a:pos x="0" y="0"/>
                </a:cxn>
                <a:cxn ang="0">
                  <a:pos x="137" y="0"/>
                </a:cxn>
                <a:cxn ang="0">
                  <a:pos x="137" y="36"/>
                </a:cxn>
                <a:cxn ang="0">
                  <a:pos x="0" y="36"/>
                </a:cxn>
                <a:cxn ang="0">
                  <a:pos x="0" y="0"/>
                </a:cxn>
              </a:cxnLst>
              <a:rect l="0" t="0" r="r" b="b"/>
              <a:pathLst>
                <a:path w="138" h="36">
                  <a:moveTo>
                    <a:pt x="0" y="0"/>
                  </a:moveTo>
                  <a:lnTo>
                    <a:pt x="138" y="0"/>
                  </a:lnTo>
                  <a:lnTo>
                    <a:pt x="138" y="36"/>
                  </a:lnTo>
                  <a:lnTo>
                    <a:pt x="0" y="36"/>
                  </a:lnTo>
                  <a:lnTo>
                    <a:pt x="0" y="0"/>
                  </a:lnTo>
                  <a:close/>
                  <a:moveTo>
                    <a:pt x="0" y="0"/>
                  </a:moveTo>
                  <a:lnTo>
                    <a:pt x="137" y="0"/>
                  </a:lnTo>
                  <a:lnTo>
                    <a:pt x="137" y="36"/>
                  </a:lnTo>
                  <a:lnTo>
                    <a:pt x="0" y="36"/>
                  </a:lnTo>
                  <a:lnTo>
                    <a:pt x="0" y="0"/>
                  </a:lnTo>
                  <a:close/>
                </a:path>
              </a:pathLst>
            </a:custGeom>
            <a:solidFill>
              <a:srgbClr val="5252C9"/>
            </a:solidFill>
            <a:ln w="9525">
              <a:noFill/>
              <a:round/>
              <a:headEnd/>
              <a:tailEnd/>
            </a:ln>
            <a:effectLst/>
          </p:spPr>
          <p:txBody>
            <a:bodyPr wrap="none" anchor="ctr"/>
            <a:lstStyle/>
            <a:p>
              <a:endParaRPr lang="en-IN"/>
            </a:p>
          </p:txBody>
        </p:sp>
        <p:sp>
          <p:nvSpPr>
            <p:cNvPr id="6755" name="Freeform 2659"/>
            <p:cNvSpPr>
              <a:spLocks noChangeArrowheads="1"/>
            </p:cNvSpPr>
            <p:nvPr/>
          </p:nvSpPr>
          <p:spPr bwMode="auto">
            <a:xfrm>
              <a:off x="2681" y="1443"/>
              <a:ext cx="150" cy="39"/>
            </a:xfrm>
            <a:custGeom>
              <a:avLst/>
              <a:gdLst/>
              <a:ahLst/>
              <a:cxnLst>
                <a:cxn ang="0">
                  <a:pos x="0" y="0"/>
                </a:cxn>
                <a:cxn ang="0">
                  <a:pos x="137" y="0"/>
                </a:cxn>
                <a:cxn ang="0">
                  <a:pos x="137" y="36"/>
                </a:cxn>
                <a:cxn ang="0">
                  <a:pos x="0" y="36"/>
                </a:cxn>
                <a:cxn ang="0">
                  <a:pos x="0" y="0"/>
                </a:cxn>
                <a:cxn ang="0">
                  <a:pos x="0" y="0"/>
                </a:cxn>
                <a:cxn ang="0">
                  <a:pos x="135" y="0"/>
                </a:cxn>
                <a:cxn ang="0">
                  <a:pos x="135" y="36"/>
                </a:cxn>
                <a:cxn ang="0">
                  <a:pos x="0" y="36"/>
                </a:cxn>
                <a:cxn ang="0">
                  <a:pos x="0" y="0"/>
                </a:cxn>
              </a:cxnLst>
              <a:rect l="0" t="0" r="r" b="b"/>
              <a:pathLst>
                <a:path w="137" h="36">
                  <a:moveTo>
                    <a:pt x="0" y="0"/>
                  </a:moveTo>
                  <a:lnTo>
                    <a:pt x="137" y="0"/>
                  </a:lnTo>
                  <a:lnTo>
                    <a:pt x="137" y="36"/>
                  </a:lnTo>
                  <a:lnTo>
                    <a:pt x="0" y="36"/>
                  </a:lnTo>
                  <a:lnTo>
                    <a:pt x="0" y="0"/>
                  </a:lnTo>
                  <a:close/>
                  <a:moveTo>
                    <a:pt x="0" y="0"/>
                  </a:moveTo>
                  <a:lnTo>
                    <a:pt x="135" y="0"/>
                  </a:lnTo>
                  <a:lnTo>
                    <a:pt x="135" y="36"/>
                  </a:lnTo>
                  <a:lnTo>
                    <a:pt x="0" y="36"/>
                  </a:lnTo>
                  <a:lnTo>
                    <a:pt x="0" y="0"/>
                  </a:lnTo>
                  <a:close/>
                </a:path>
              </a:pathLst>
            </a:custGeom>
            <a:solidFill>
              <a:srgbClr val="5050C9"/>
            </a:solidFill>
            <a:ln w="9525">
              <a:noFill/>
              <a:round/>
              <a:headEnd/>
              <a:tailEnd/>
            </a:ln>
            <a:effectLst/>
          </p:spPr>
          <p:txBody>
            <a:bodyPr wrap="none" anchor="ctr"/>
            <a:lstStyle/>
            <a:p>
              <a:endParaRPr lang="en-IN"/>
            </a:p>
          </p:txBody>
        </p:sp>
        <p:sp>
          <p:nvSpPr>
            <p:cNvPr id="6756" name="Freeform 2660"/>
            <p:cNvSpPr>
              <a:spLocks noChangeArrowheads="1"/>
            </p:cNvSpPr>
            <p:nvPr/>
          </p:nvSpPr>
          <p:spPr bwMode="auto">
            <a:xfrm>
              <a:off x="2681" y="1443"/>
              <a:ext cx="148" cy="39"/>
            </a:xfrm>
            <a:custGeom>
              <a:avLst/>
              <a:gdLst/>
              <a:ahLst/>
              <a:cxnLst>
                <a:cxn ang="0">
                  <a:pos x="0" y="0"/>
                </a:cxn>
                <a:cxn ang="0">
                  <a:pos x="135" y="0"/>
                </a:cxn>
                <a:cxn ang="0">
                  <a:pos x="135" y="36"/>
                </a:cxn>
                <a:cxn ang="0">
                  <a:pos x="0" y="36"/>
                </a:cxn>
                <a:cxn ang="0">
                  <a:pos x="0" y="0"/>
                </a:cxn>
                <a:cxn ang="0">
                  <a:pos x="0" y="0"/>
                </a:cxn>
                <a:cxn ang="0">
                  <a:pos x="133" y="0"/>
                </a:cxn>
                <a:cxn ang="0">
                  <a:pos x="133" y="36"/>
                </a:cxn>
                <a:cxn ang="0">
                  <a:pos x="0" y="36"/>
                </a:cxn>
                <a:cxn ang="0">
                  <a:pos x="0" y="0"/>
                </a:cxn>
              </a:cxnLst>
              <a:rect l="0" t="0" r="r" b="b"/>
              <a:pathLst>
                <a:path w="135" h="36">
                  <a:moveTo>
                    <a:pt x="0" y="0"/>
                  </a:moveTo>
                  <a:lnTo>
                    <a:pt x="135" y="0"/>
                  </a:lnTo>
                  <a:lnTo>
                    <a:pt x="135" y="36"/>
                  </a:lnTo>
                  <a:lnTo>
                    <a:pt x="0" y="36"/>
                  </a:lnTo>
                  <a:lnTo>
                    <a:pt x="0" y="0"/>
                  </a:lnTo>
                  <a:close/>
                  <a:moveTo>
                    <a:pt x="0" y="0"/>
                  </a:moveTo>
                  <a:lnTo>
                    <a:pt x="133" y="0"/>
                  </a:lnTo>
                  <a:lnTo>
                    <a:pt x="133" y="36"/>
                  </a:lnTo>
                  <a:lnTo>
                    <a:pt x="0" y="36"/>
                  </a:lnTo>
                  <a:lnTo>
                    <a:pt x="0" y="0"/>
                  </a:lnTo>
                  <a:close/>
                </a:path>
              </a:pathLst>
            </a:custGeom>
            <a:solidFill>
              <a:srgbClr val="4F4FCA"/>
            </a:solidFill>
            <a:ln w="9525">
              <a:noFill/>
              <a:round/>
              <a:headEnd/>
              <a:tailEnd/>
            </a:ln>
            <a:effectLst/>
          </p:spPr>
          <p:txBody>
            <a:bodyPr wrap="none" anchor="ctr"/>
            <a:lstStyle/>
            <a:p>
              <a:endParaRPr lang="en-IN"/>
            </a:p>
          </p:txBody>
        </p:sp>
        <p:sp>
          <p:nvSpPr>
            <p:cNvPr id="6757" name="Freeform 2661"/>
            <p:cNvSpPr>
              <a:spLocks noChangeArrowheads="1"/>
            </p:cNvSpPr>
            <p:nvPr/>
          </p:nvSpPr>
          <p:spPr bwMode="auto">
            <a:xfrm>
              <a:off x="2681" y="1443"/>
              <a:ext cx="146" cy="39"/>
            </a:xfrm>
            <a:custGeom>
              <a:avLst/>
              <a:gdLst/>
              <a:ahLst/>
              <a:cxnLst>
                <a:cxn ang="0">
                  <a:pos x="0" y="0"/>
                </a:cxn>
                <a:cxn ang="0">
                  <a:pos x="133" y="0"/>
                </a:cxn>
                <a:cxn ang="0">
                  <a:pos x="133" y="36"/>
                </a:cxn>
                <a:cxn ang="0">
                  <a:pos x="0" y="36"/>
                </a:cxn>
                <a:cxn ang="0">
                  <a:pos x="0" y="0"/>
                </a:cxn>
                <a:cxn ang="0">
                  <a:pos x="0" y="0"/>
                </a:cxn>
                <a:cxn ang="0">
                  <a:pos x="131" y="0"/>
                </a:cxn>
                <a:cxn ang="0">
                  <a:pos x="131" y="36"/>
                </a:cxn>
                <a:cxn ang="0">
                  <a:pos x="0" y="36"/>
                </a:cxn>
                <a:cxn ang="0">
                  <a:pos x="0" y="0"/>
                </a:cxn>
              </a:cxnLst>
              <a:rect l="0" t="0" r="r" b="b"/>
              <a:pathLst>
                <a:path w="133" h="36">
                  <a:moveTo>
                    <a:pt x="0" y="0"/>
                  </a:moveTo>
                  <a:lnTo>
                    <a:pt x="133" y="0"/>
                  </a:lnTo>
                  <a:lnTo>
                    <a:pt x="133" y="36"/>
                  </a:lnTo>
                  <a:lnTo>
                    <a:pt x="0" y="36"/>
                  </a:lnTo>
                  <a:lnTo>
                    <a:pt x="0" y="0"/>
                  </a:lnTo>
                  <a:close/>
                  <a:moveTo>
                    <a:pt x="0" y="0"/>
                  </a:moveTo>
                  <a:lnTo>
                    <a:pt x="131" y="0"/>
                  </a:lnTo>
                  <a:lnTo>
                    <a:pt x="131" y="36"/>
                  </a:lnTo>
                  <a:lnTo>
                    <a:pt x="0" y="36"/>
                  </a:lnTo>
                  <a:lnTo>
                    <a:pt x="0" y="0"/>
                  </a:lnTo>
                  <a:close/>
                </a:path>
              </a:pathLst>
            </a:custGeom>
            <a:solidFill>
              <a:srgbClr val="4E4ECB"/>
            </a:solidFill>
            <a:ln w="9525">
              <a:noFill/>
              <a:round/>
              <a:headEnd/>
              <a:tailEnd/>
            </a:ln>
            <a:effectLst/>
          </p:spPr>
          <p:txBody>
            <a:bodyPr wrap="none" anchor="ctr"/>
            <a:lstStyle/>
            <a:p>
              <a:endParaRPr lang="en-IN"/>
            </a:p>
          </p:txBody>
        </p:sp>
        <p:sp>
          <p:nvSpPr>
            <p:cNvPr id="6758" name="Freeform 2662"/>
            <p:cNvSpPr>
              <a:spLocks noChangeArrowheads="1"/>
            </p:cNvSpPr>
            <p:nvPr/>
          </p:nvSpPr>
          <p:spPr bwMode="auto">
            <a:xfrm>
              <a:off x="2681" y="1443"/>
              <a:ext cx="144" cy="39"/>
            </a:xfrm>
            <a:custGeom>
              <a:avLst/>
              <a:gdLst/>
              <a:ahLst/>
              <a:cxnLst>
                <a:cxn ang="0">
                  <a:pos x="0" y="0"/>
                </a:cxn>
                <a:cxn ang="0">
                  <a:pos x="131" y="0"/>
                </a:cxn>
                <a:cxn ang="0">
                  <a:pos x="131" y="36"/>
                </a:cxn>
                <a:cxn ang="0">
                  <a:pos x="0" y="36"/>
                </a:cxn>
                <a:cxn ang="0">
                  <a:pos x="0" y="0"/>
                </a:cxn>
                <a:cxn ang="0">
                  <a:pos x="0" y="0"/>
                </a:cxn>
                <a:cxn ang="0">
                  <a:pos x="129" y="0"/>
                </a:cxn>
                <a:cxn ang="0">
                  <a:pos x="129" y="36"/>
                </a:cxn>
                <a:cxn ang="0">
                  <a:pos x="0" y="36"/>
                </a:cxn>
                <a:cxn ang="0">
                  <a:pos x="0" y="0"/>
                </a:cxn>
              </a:cxnLst>
              <a:rect l="0" t="0" r="r" b="b"/>
              <a:pathLst>
                <a:path w="131" h="36">
                  <a:moveTo>
                    <a:pt x="0" y="0"/>
                  </a:moveTo>
                  <a:lnTo>
                    <a:pt x="131" y="0"/>
                  </a:lnTo>
                  <a:lnTo>
                    <a:pt x="131" y="36"/>
                  </a:lnTo>
                  <a:lnTo>
                    <a:pt x="0" y="36"/>
                  </a:lnTo>
                  <a:lnTo>
                    <a:pt x="0" y="0"/>
                  </a:lnTo>
                  <a:close/>
                  <a:moveTo>
                    <a:pt x="0" y="0"/>
                  </a:moveTo>
                  <a:lnTo>
                    <a:pt x="129" y="0"/>
                  </a:lnTo>
                  <a:lnTo>
                    <a:pt x="129" y="36"/>
                  </a:lnTo>
                  <a:lnTo>
                    <a:pt x="0" y="36"/>
                  </a:lnTo>
                  <a:lnTo>
                    <a:pt x="0" y="0"/>
                  </a:lnTo>
                  <a:close/>
                </a:path>
              </a:pathLst>
            </a:custGeom>
            <a:solidFill>
              <a:srgbClr val="4D4DCC"/>
            </a:solidFill>
            <a:ln w="9525">
              <a:noFill/>
              <a:round/>
              <a:headEnd/>
              <a:tailEnd/>
            </a:ln>
            <a:effectLst/>
          </p:spPr>
          <p:txBody>
            <a:bodyPr wrap="none" anchor="ctr"/>
            <a:lstStyle/>
            <a:p>
              <a:endParaRPr lang="en-IN"/>
            </a:p>
          </p:txBody>
        </p:sp>
        <p:sp>
          <p:nvSpPr>
            <p:cNvPr id="6759" name="Freeform 2663"/>
            <p:cNvSpPr>
              <a:spLocks noChangeArrowheads="1"/>
            </p:cNvSpPr>
            <p:nvPr/>
          </p:nvSpPr>
          <p:spPr bwMode="auto">
            <a:xfrm>
              <a:off x="2681" y="1443"/>
              <a:ext cx="141" cy="39"/>
            </a:xfrm>
            <a:custGeom>
              <a:avLst/>
              <a:gdLst/>
              <a:ahLst/>
              <a:cxnLst>
                <a:cxn ang="0">
                  <a:pos x="0" y="0"/>
                </a:cxn>
                <a:cxn ang="0">
                  <a:pos x="129" y="0"/>
                </a:cxn>
                <a:cxn ang="0">
                  <a:pos x="129" y="36"/>
                </a:cxn>
                <a:cxn ang="0">
                  <a:pos x="0" y="36"/>
                </a:cxn>
                <a:cxn ang="0">
                  <a:pos x="0" y="0"/>
                </a:cxn>
                <a:cxn ang="0">
                  <a:pos x="0" y="0"/>
                </a:cxn>
                <a:cxn ang="0">
                  <a:pos x="127" y="0"/>
                </a:cxn>
                <a:cxn ang="0">
                  <a:pos x="127" y="36"/>
                </a:cxn>
                <a:cxn ang="0">
                  <a:pos x="0" y="36"/>
                </a:cxn>
                <a:cxn ang="0">
                  <a:pos x="0" y="0"/>
                </a:cxn>
              </a:cxnLst>
              <a:rect l="0" t="0" r="r" b="b"/>
              <a:pathLst>
                <a:path w="129" h="36">
                  <a:moveTo>
                    <a:pt x="0" y="0"/>
                  </a:moveTo>
                  <a:lnTo>
                    <a:pt x="129" y="0"/>
                  </a:lnTo>
                  <a:lnTo>
                    <a:pt x="129" y="36"/>
                  </a:lnTo>
                  <a:lnTo>
                    <a:pt x="0" y="36"/>
                  </a:lnTo>
                  <a:lnTo>
                    <a:pt x="0" y="0"/>
                  </a:lnTo>
                  <a:close/>
                  <a:moveTo>
                    <a:pt x="0" y="0"/>
                  </a:moveTo>
                  <a:lnTo>
                    <a:pt x="127" y="0"/>
                  </a:lnTo>
                  <a:lnTo>
                    <a:pt x="127" y="36"/>
                  </a:lnTo>
                  <a:lnTo>
                    <a:pt x="0" y="36"/>
                  </a:lnTo>
                  <a:lnTo>
                    <a:pt x="0" y="0"/>
                  </a:lnTo>
                  <a:close/>
                </a:path>
              </a:pathLst>
            </a:custGeom>
            <a:solidFill>
              <a:srgbClr val="4C4CCC"/>
            </a:solidFill>
            <a:ln w="9525">
              <a:noFill/>
              <a:round/>
              <a:headEnd/>
              <a:tailEnd/>
            </a:ln>
            <a:effectLst/>
          </p:spPr>
          <p:txBody>
            <a:bodyPr wrap="none" anchor="ctr"/>
            <a:lstStyle/>
            <a:p>
              <a:endParaRPr lang="en-IN"/>
            </a:p>
          </p:txBody>
        </p:sp>
        <p:sp>
          <p:nvSpPr>
            <p:cNvPr id="6760" name="Freeform 2664"/>
            <p:cNvSpPr>
              <a:spLocks noChangeArrowheads="1"/>
            </p:cNvSpPr>
            <p:nvPr/>
          </p:nvSpPr>
          <p:spPr bwMode="auto">
            <a:xfrm>
              <a:off x="2681" y="1443"/>
              <a:ext cx="139" cy="39"/>
            </a:xfrm>
            <a:custGeom>
              <a:avLst/>
              <a:gdLst/>
              <a:ahLst/>
              <a:cxnLst>
                <a:cxn ang="0">
                  <a:pos x="0" y="0"/>
                </a:cxn>
                <a:cxn ang="0">
                  <a:pos x="127" y="0"/>
                </a:cxn>
                <a:cxn ang="0">
                  <a:pos x="127" y="36"/>
                </a:cxn>
                <a:cxn ang="0">
                  <a:pos x="0" y="36"/>
                </a:cxn>
                <a:cxn ang="0">
                  <a:pos x="0" y="0"/>
                </a:cxn>
                <a:cxn ang="0">
                  <a:pos x="0" y="0"/>
                </a:cxn>
                <a:cxn ang="0">
                  <a:pos x="125" y="0"/>
                </a:cxn>
                <a:cxn ang="0">
                  <a:pos x="125" y="36"/>
                </a:cxn>
                <a:cxn ang="0">
                  <a:pos x="0" y="36"/>
                </a:cxn>
                <a:cxn ang="0">
                  <a:pos x="0" y="0"/>
                </a:cxn>
              </a:cxnLst>
              <a:rect l="0" t="0" r="r" b="b"/>
              <a:pathLst>
                <a:path w="127" h="36">
                  <a:moveTo>
                    <a:pt x="0" y="0"/>
                  </a:moveTo>
                  <a:lnTo>
                    <a:pt x="127" y="0"/>
                  </a:lnTo>
                  <a:lnTo>
                    <a:pt x="127"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anchor="ctr"/>
            <a:lstStyle/>
            <a:p>
              <a:endParaRPr lang="en-IN"/>
            </a:p>
          </p:txBody>
        </p:sp>
        <p:sp>
          <p:nvSpPr>
            <p:cNvPr id="6761" name="Freeform 2665"/>
            <p:cNvSpPr>
              <a:spLocks noChangeArrowheads="1"/>
            </p:cNvSpPr>
            <p:nvPr/>
          </p:nvSpPr>
          <p:spPr bwMode="auto">
            <a:xfrm>
              <a:off x="2681" y="1443"/>
              <a:ext cx="137" cy="39"/>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anchor="ctr"/>
            <a:lstStyle/>
            <a:p>
              <a:endParaRPr lang="en-IN"/>
            </a:p>
          </p:txBody>
        </p:sp>
        <p:sp>
          <p:nvSpPr>
            <p:cNvPr id="6762" name="Freeform 2666"/>
            <p:cNvSpPr>
              <a:spLocks noChangeArrowheads="1"/>
            </p:cNvSpPr>
            <p:nvPr/>
          </p:nvSpPr>
          <p:spPr bwMode="auto">
            <a:xfrm>
              <a:off x="2681" y="1443"/>
              <a:ext cx="135" cy="39"/>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anchor="ctr"/>
            <a:lstStyle/>
            <a:p>
              <a:endParaRPr lang="en-IN"/>
            </a:p>
          </p:txBody>
        </p:sp>
        <p:sp>
          <p:nvSpPr>
            <p:cNvPr id="6763" name="Freeform 2667"/>
            <p:cNvSpPr>
              <a:spLocks noChangeArrowheads="1"/>
            </p:cNvSpPr>
            <p:nvPr/>
          </p:nvSpPr>
          <p:spPr bwMode="auto">
            <a:xfrm>
              <a:off x="2681" y="1443"/>
              <a:ext cx="133" cy="39"/>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anchor="ctr"/>
            <a:lstStyle/>
            <a:p>
              <a:endParaRPr lang="en-IN"/>
            </a:p>
          </p:txBody>
        </p:sp>
        <p:sp>
          <p:nvSpPr>
            <p:cNvPr id="6764" name="Freeform 2668"/>
            <p:cNvSpPr>
              <a:spLocks noChangeArrowheads="1"/>
            </p:cNvSpPr>
            <p:nvPr/>
          </p:nvSpPr>
          <p:spPr bwMode="auto">
            <a:xfrm>
              <a:off x="2681" y="1443"/>
              <a:ext cx="130" cy="39"/>
            </a:xfrm>
            <a:custGeom>
              <a:avLst/>
              <a:gdLst/>
              <a:ahLst/>
              <a:cxnLst>
                <a:cxn ang="0">
                  <a:pos x="0" y="0"/>
                </a:cxn>
                <a:cxn ang="0">
                  <a:pos x="119" y="0"/>
                </a:cxn>
                <a:cxn ang="0">
                  <a:pos x="119" y="36"/>
                </a:cxn>
                <a:cxn ang="0">
                  <a:pos x="0" y="36"/>
                </a:cxn>
                <a:cxn ang="0">
                  <a:pos x="0" y="0"/>
                </a:cxn>
                <a:cxn ang="0">
                  <a:pos x="0" y="0"/>
                </a:cxn>
                <a:cxn ang="0">
                  <a:pos x="117" y="0"/>
                </a:cxn>
                <a:cxn ang="0">
                  <a:pos x="117" y="36"/>
                </a:cxn>
                <a:cxn ang="0">
                  <a:pos x="0" y="36"/>
                </a:cxn>
                <a:cxn ang="0">
                  <a:pos x="0" y="0"/>
                </a:cxn>
              </a:cxnLst>
              <a:rect l="0" t="0" r="r" b="b"/>
              <a:pathLst>
                <a:path w="119" h="36">
                  <a:moveTo>
                    <a:pt x="0" y="0"/>
                  </a:moveTo>
                  <a:lnTo>
                    <a:pt x="119" y="0"/>
                  </a:lnTo>
                  <a:lnTo>
                    <a:pt x="119" y="36"/>
                  </a:lnTo>
                  <a:lnTo>
                    <a:pt x="0" y="36"/>
                  </a:lnTo>
                  <a:lnTo>
                    <a:pt x="0" y="0"/>
                  </a:lnTo>
                  <a:close/>
                  <a:moveTo>
                    <a:pt x="0" y="0"/>
                  </a:moveTo>
                  <a:lnTo>
                    <a:pt x="117" y="0"/>
                  </a:lnTo>
                  <a:lnTo>
                    <a:pt x="117" y="36"/>
                  </a:lnTo>
                  <a:lnTo>
                    <a:pt x="0" y="36"/>
                  </a:lnTo>
                  <a:lnTo>
                    <a:pt x="0" y="0"/>
                  </a:lnTo>
                  <a:close/>
                </a:path>
              </a:pathLst>
            </a:custGeom>
            <a:solidFill>
              <a:srgbClr val="4646D0"/>
            </a:solidFill>
            <a:ln w="9525">
              <a:noFill/>
              <a:round/>
              <a:headEnd/>
              <a:tailEnd/>
            </a:ln>
            <a:effectLst/>
          </p:spPr>
          <p:txBody>
            <a:bodyPr wrap="none" anchor="ctr"/>
            <a:lstStyle/>
            <a:p>
              <a:endParaRPr lang="en-IN"/>
            </a:p>
          </p:txBody>
        </p:sp>
        <p:sp>
          <p:nvSpPr>
            <p:cNvPr id="6765" name="Freeform 2669"/>
            <p:cNvSpPr>
              <a:spLocks noChangeArrowheads="1"/>
            </p:cNvSpPr>
            <p:nvPr/>
          </p:nvSpPr>
          <p:spPr bwMode="auto">
            <a:xfrm>
              <a:off x="2681" y="1443"/>
              <a:ext cx="128" cy="39"/>
            </a:xfrm>
            <a:custGeom>
              <a:avLst/>
              <a:gdLst/>
              <a:ahLst/>
              <a:cxnLst>
                <a:cxn ang="0">
                  <a:pos x="0" y="0"/>
                </a:cxn>
                <a:cxn ang="0">
                  <a:pos x="117" y="0"/>
                </a:cxn>
                <a:cxn ang="0">
                  <a:pos x="117" y="36"/>
                </a:cxn>
                <a:cxn ang="0">
                  <a:pos x="0" y="36"/>
                </a:cxn>
                <a:cxn ang="0">
                  <a:pos x="0" y="0"/>
                </a:cxn>
                <a:cxn ang="0">
                  <a:pos x="0" y="0"/>
                </a:cxn>
                <a:cxn ang="0">
                  <a:pos x="115" y="0"/>
                </a:cxn>
                <a:cxn ang="0">
                  <a:pos x="115" y="36"/>
                </a:cxn>
                <a:cxn ang="0">
                  <a:pos x="0" y="36"/>
                </a:cxn>
                <a:cxn ang="0">
                  <a:pos x="0" y="0"/>
                </a:cxn>
              </a:cxnLst>
              <a:rect l="0" t="0" r="r" b="b"/>
              <a:pathLst>
                <a:path w="117" h="36">
                  <a:moveTo>
                    <a:pt x="0" y="0"/>
                  </a:moveTo>
                  <a:lnTo>
                    <a:pt x="117" y="0"/>
                  </a:lnTo>
                  <a:lnTo>
                    <a:pt x="117" y="36"/>
                  </a:lnTo>
                  <a:lnTo>
                    <a:pt x="0" y="36"/>
                  </a:lnTo>
                  <a:lnTo>
                    <a:pt x="0" y="0"/>
                  </a:lnTo>
                  <a:close/>
                  <a:moveTo>
                    <a:pt x="0" y="0"/>
                  </a:moveTo>
                  <a:lnTo>
                    <a:pt x="115" y="0"/>
                  </a:lnTo>
                  <a:lnTo>
                    <a:pt x="115" y="36"/>
                  </a:lnTo>
                  <a:lnTo>
                    <a:pt x="0" y="36"/>
                  </a:lnTo>
                  <a:lnTo>
                    <a:pt x="0" y="0"/>
                  </a:lnTo>
                  <a:close/>
                </a:path>
              </a:pathLst>
            </a:custGeom>
            <a:solidFill>
              <a:srgbClr val="4545D1"/>
            </a:solidFill>
            <a:ln w="9525">
              <a:noFill/>
              <a:round/>
              <a:headEnd/>
              <a:tailEnd/>
            </a:ln>
            <a:effectLst/>
          </p:spPr>
          <p:txBody>
            <a:bodyPr wrap="none" anchor="ctr"/>
            <a:lstStyle/>
            <a:p>
              <a:endParaRPr lang="en-IN"/>
            </a:p>
          </p:txBody>
        </p:sp>
        <p:sp>
          <p:nvSpPr>
            <p:cNvPr id="6766" name="Freeform 2670"/>
            <p:cNvSpPr>
              <a:spLocks noChangeArrowheads="1"/>
            </p:cNvSpPr>
            <p:nvPr/>
          </p:nvSpPr>
          <p:spPr bwMode="auto">
            <a:xfrm>
              <a:off x="2681" y="1443"/>
              <a:ext cx="126" cy="39"/>
            </a:xfrm>
            <a:custGeom>
              <a:avLst/>
              <a:gdLst/>
              <a:ahLst/>
              <a:cxnLst>
                <a:cxn ang="0">
                  <a:pos x="0" y="0"/>
                </a:cxn>
                <a:cxn ang="0">
                  <a:pos x="115" y="0"/>
                </a:cxn>
                <a:cxn ang="0">
                  <a:pos x="115" y="36"/>
                </a:cxn>
                <a:cxn ang="0">
                  <a:pos x="0" y="36"/>
                </a:cxn>
                <a:cxn ang="0">
                  <a:pos x="0" y="0"/>
                </a:cxn>
                <a:cxn ang="0">
                  <a:pos x="0" y="0"/>
                </a:cxn>
                <a:cxn ang="0">
                  <a:pos x="113" y="0"/>
                </a:cxn>
                <a:cxn ang="0">
                  <a:pos x="113" y="36"/>
                </a:cxn>
                <a:cxn ang="0">
                  <a:pos x="0" y="36"/>
                </a:cxn>
                <a:cxn ang="0">
                  <a:pos x="0" y="0"/>
                </a:cxn>
              </a:cxnLst>
              <a:rect l="0" t="0" r="r" b="b"/>
              <a:pathLst>
                <a:path w="115" h="36">
                  <a:moveTo>
                    <a:pt x="0" y="0"/>
                  </a:moveTo>
                  <a:lnTo>
                    <a:pt x="115" y="0"/>
                  </a:lnTo>
                  <a:lnTo>
                    <a:pt x="115" y="36"/>
                  </a:lnTo>
                  <a:lnTo>
                    <a:pt x="0" y="36"/>
                  </a:lnTo>
                  <a:lnTo>
                    <a:pt x="0" y="0"/>
                  </a:lnTo>
                  <a:close/>
                  <a:moveTo>
                    <a:pt x="0" y="0"/>
                  </a:moveTo>
                  <a:lnTo>
                    <a:pt x="113" y="0"/>
                  </a:lnTo>
                  <a:lnTo>
                    <a:pt x="113" y="36"/>
                  </a:lnTo>
                  <a:lnTo>
                    <a:pt x="0" y="36"/>
                  </a:lnTo>
                  <a:lnTo>
                    <a:pt x="0" y="0"/>
                  </a:lnTo>
                  <a:close/>
                </a:path>
              </a:pathLst>
            </a:custGeom>
            <a:solidFill>
              <a:srgbClr val="4444D2"/>
            </a:solidFill>
            <a:ln w="9525">
              <a:noFill/>
              <a:round/>
              <a:headEnd/>
              <a:tailEnd/>
            </a:ln>
            <a:effectLst/>
          </p:spPr>
          <p:txBody>
            <a:bodyPr wrap="none" anchor="ctr"/>
            <a:lstStyle/>
            <a:p>
              <a:endParaRPr lang="en-IN"/>
            </a:p>
          </p:txBody>
        </p:sp>
        <p:sp>
          <p:nvSpPr>
            <p:cNvPr id="6767" name="Freeform 2671"/>
            <p:cNvSpPr>
              <a:spLocks noChangeArrowheads="1"/>
            </p:cNvSpPr>
            <p:nvPr/>
          </p:nvSpPr>
          <p:spPr bwMode="auto">
            <a:xfrm>
              <a:off x="2681" y="1443"/>
              <a:ext cx="124" cy="39"/>
            </a:xfrm>
            <a:custGeom>
              <a:avLst/>
              <a:gdLst/>
              <a:ahLst/>
              <a:cxnLst>
                <a:cxn ang="0">
                  <a:pos x="0" y="0"/>
                </a:cxn>
                <a:cxn ang="0">
                  <a:pos x="113" y="0"/>
                </a:cxn>
                <a:cxn ang="0">
                  <a:pos x="113" y="36"/>
                </a:cxn>
                <a:cxn ang="0">
                  <a:pos x="0" y="36"/>
                </a:cxn>
                <a:cxn ang="0">
                  <a:pos x="0" y="0"/>
                </a:cxn>
                <a:cxn ang="0">
                  <a:pos x="0" y="0"/>
                </a:cxn>
                <a:cxn ang="0">
                  <a:pos x="112" y="0"/>
                </a:cxn>
                <a:cxn ang="0">
                  <a:pos x="112" y="36"/>
                </a:cxn>
                <a:cxn ang="0">
                  <a:pos x="0" y="36"/>
                </a:cxn>
                <a:cxn ang="0">
                  <a:pos x="0" y="0"/>
                </a:cxn>
              </a:cxnLst>
              <a:rect l="0" t="0" r="r" b="b"/>
              <a:pathLst>
                <a:path w="113" h="36">
                  <a:moveTo>
                    <a:pt x="0" y="0"/>
                  </a:moveTo>
                  <a:lnTo>
                    <a:pt x="113" y="0"/>
                  </a:lnTo>
                  <a:lnTo>
                    <a:pt x="113" y="36"/>
                  </a:lnTo>
                  <a:lnTo>
                    <a:pt x="0" y="36"/>
                  </a:lnTo>
                  <a:lnTo>
                    <a:pt x="0" y="0"/>
                  </a:lnTo>
                  <a:close/>
                  <a:moveTo>
                    <a:pt x="0" y="0"/>
                  </a:moveTo>
                  <a:lnTo>
                    <a:pt x="112" y="0"/>
                  </a:lnTo>
                  <a:lnTo>
                    <a:pt x="112" y="36"/>
                  </a:lnTo>
                  <a:lnTo>
                    <a:pt x="0" y="36"/>
                  </a:lnTo>
                  <a:lnTo>
                    <a:pt x="0" y="0"/>
                  </a:lnTo>
                  <a:close/>
                </a:path>
              </a:pathLst>
            </a:custGeom>
            <a:solidFill>
              <a:srgbClr val="4343D2"/>
            </a:solidFill>
            <a:ln w="9525">
              <a:noFill/>
              <a:round/>
              <a:headEnd/>
              <a:tailEnd/>
            </a:ln>
            <a:effectLst/>
          </p:spPr>
          <p:txBody>
            <a:bodyPr wrap="none" anchor="ctr"/>
            <a:lstStyle/>
            <a:p>
              <a:endParaRPr lang="en-IN"/>
            </a:p>
          </p:txBody>
        </p:sp>
        <p:sp>
          <p:nvSpPr>
            <p:cNvPr id="6768" name="Freeform 2672"/>
            <p:cNvSpPr>
              <a:spLocks noChangeArrowheads="1"/>
            </p:cNvSpPr>
            <p:nvPr/>
          </p:nvSpPr>
          <p:spPr bwMode="auto">
            <a:xfrm>
              <a:off x="2681" y="1443"/>
              <a:ext cx="123" cy="39"/>
            </a:xfrm>
            <a:custGeom>
              <a:avLst/>
              <a:gdLst/>
              <a:ahLst/>
              <a:cxnLst>
                <a:cxn ang="0">
                  <a:pos x="0" y="0"/>
                </a:cxn>
                <a:cxn ang="0">
                  <a:pos x="112" y="0"/>
                </a:cxn>
                <a:cxn ang="0">
                  <a:pos x="112" y="36"/>
                </a:cxn>
                <a:cxn ang="0">
                  <a:pos x="0" y="36"/>
                </a:cxn>
                <a:cxn ang="0">
                  <a:pos x="0" y="0"/>
                </a:cxn>
                <a:cxn ang="0">
                  <a:pos x="0" y="0"/>
                </a:cxn>
                <a:cxn ang="0">
                  <a:pos x="110" y="0"/>
                </a:cxn>
                <a:cxn ang="0">
                  <a:pos x="110" y="36"/>
                </a:cxn>
                <a:cxn ang="0">
                  <a:pos x="0" y="36"/>
                </a:cxn>
                <a:cxn ang="0">
                  <a:pos x="0" y="0"/>
                </a:cxn>
              </a:cxnLst>
              <a:rect l="0" t="0" r="r" b="b"/>
              <a:pathLst>
                <a:path w="112" h="36">
                  <a:moveTo>
                    <a:pt x="0" y="0"/>
                  </a:moveTo>
                  <a:lnTo>
                    <a:pt x="112" y="0"/>
                  </a:lnTo>
                  <a:lnTo>
                    <a:pt x="112" y="36"/>
                  </a:lnTo>
                  <a:lnTo>
                    <a:pt x="0" y="36"/>
                  </a:lnTo>
                  <a:lnTo>
                    <a:pt x="0" y="0"/>
                  </a:lnTo>
                  <a:close/>
                  <a:moveTo>
                    <a:pt x="0" y="0"/>
                  </a:moveTo>
                  <a:lnTo>
                    <a:pt x="110" y="0"/>
                  </a:lnTo>
                  <a:lnTo>
                    <a:pt x="110" y="36"/>
                  </a:lnTo>
                  <a:lnTo>
                    <a:pt x="0" y="36"/>
                  </a:lnTo>
                  <a:lnTo>
                    <a:pt x="0" y="0"/>
                  </a:lnTo>
                  <a:close/>
                </a:path>
              </a:pathLst>
            </a:custGeom>
            <a:solidFill>
              <a:srgbClr val="4242D3"/>
            </a:solidFill>
            <a:ln w="9525">
              <a:noFill/>
              <a:round/>
              <a:headEnd/>
              <a:tailEnd/>
            </a:ln>
            <a:effectLst/>
          </p:spPr>
          <p:txBody>
            <a:bodyPr wrap="none" anchor="ctr"/>
            <a:lstStyle/>
            <a:p>
              <a:endParaRPr lang="en-IN"/>
            </a:p>
          </p:txBody>
        </p:sp>
        <p:sp>
          <p:nvSpPr>
            <p:cNvPr id="6769" name="Freeform 2673"/>
            <p:cNvSpPr>
              <a:spLocks noChangeArrowheads="1"/>
            </p:cNvSpPr>
            <p:nvPr/>
          </p:nvSpPr>
          <p:spPr bwMode="auto">
            <a:xfrm>
              <a:off x="2681" y="1443"/>
              <a:ext cx="121" cy="39"/>
            </a:xfrm>
            <a:custGeom>
              <a:avLst/>
              <a:gdLst/>
              <a:ahLst/>
              <a:cxnLst>
                <a:cxn ang="0">
                  <a:pos x="0" y="0"/>
                </a:cxn>
                <a:cxn ang="0">
                  <a:pos x="110" y="0"/>
                </a:cxn>
                <a:cxn ang="0">
                  <a:pos x="110" y="36"/>
                </a:cxn>
                <a:cxn ang="0">
                  <a:pos x="0" y="36"/>
                </a:cxn>
                <a:cxn ang="0">
                  <a:pos x="0" y="0"/>
                </a:cxn>
                <a:cxn ang="0">
                  <a:pos x="0" y="0"/>
                </a:cxn>
                <a:cxn ang="0">
                  <a:pos x="108" y="0"/>
                </a:cxn>
                <a:cxn ang="0">
                  <a:pos x="108" y="36"/>
                </a:cxn>
                <a:cxn ang="0">
                  <a:pos x="0" y="36"/>
                </a:cxn>
                <a:cxn ang="0">
                  <a:pos x="0" y="0"/>
                </a:cxn>
              </a:cxnLst>
              <a:rect l="0" t="0" r="r" b="b"/>
              <a:pathLst>
                <a:path w="110" h="36">
                  <a:moveTo>
                    <a:pt x="0" y="0"/>
                  </a:moveTo>
                  <a:lnTo>
                    <a:pt x="110" y="0"/>
                  </a:lnTo>
                  <a:lnTo>
                    <a:pt x="110" y="36"/>
                  </a:lnTo>
                  <a:lnTo>
                    <a:pt x="0" y="36"/>
                  </a:lnTo>
                  <a:lnTo>
                    <a:pt x="0" y="0"/>
                  </a:lnTo>
                  <a:close/>
                  <a:moveTo>
                    <a:pt x="0" y="0"/>
                  </a:moveTo>
                  <a:lnTo>
                    <a:pt x="108" y="0"/>
                  </a:lnTo>
                  <a:lnTo>
                    <a:pt x="108" y="36"/>
                  </a:lnTo>
                  <a:lnTo>
                    <a:pt x="0" y="36"/>
                  </a:lnTo>
                  <a:lnTo>
                    <a:pt x="0" y="0"/>
                  </a:lnTo>
                  <a:close/>
                </a:path>
              </a:pathLst>
            </a:custGeom>
            <a:solidFill>
              <a:srgbClr val="4141D4"/>
            </a:solidFill>
            <a:ln w="9525">
              <a:noFill/>
              <a:round/>
              <a:headEnd/>
              <a:tailEnd/>
            </a:ln>
            <a:effectLst/>
          </p:spPr>
          <p:txBody>
            <a:bodyPr wrap="none" anchor="ctr"/>
            <a:lstStyle/>
            <a:p>
              <a:endParaRPr lang="en-IN"/>
            </a:p>
          </p:txBody>
        </p:sp>
        <p:sp>
          <p:nvSpPr>
            <p:cNvPr id="6770" name="Freeform 2674"/>
            <p:cNvSpPr>
              <a:spLocks noChangeArrowheads="1"/>
            </p:cNvSpPr>
            <p:nvPr/>
          </p:nvSpPr>
          <p:spPr bwMode="auto">
            <a:xfrm>
              <a:off x="2681" y="1443"/>
              <a:ext cx="118" cy="39"/>
            </a:xfrm>
            <a:custGeom>
              <a:avLst/>
              <a:gdLst/>
              <a:ahLst/>
              <a:cxnLst>
                <a:cxn ang="0">
                  <a:pos x="0" y="0"/>
                </a:cxn>
                <a:cxn ang="0">
                  <a:pos x="108" y="0"/>
                </a:cxn>
                <a:cxn ang="0">
                  <a:pos x="108" y="36"/>
                </a:cxn>
                <a:cxn ang="0">
                  <a:pos x="0" y="36"/>
                </a:cxn>
                <a:cxn ang="0">
                  <a:pos x="0" y="0"/>
                </a:cxn>
                <a:cxn ang="0">
                  <a:pos x="0" y="0"/>
                </a:cxn>
                <a:cxn ang="0">
                  <a:pos x="106" y="0"/>
                </a:cxn>
                <a:cxn ang="0">
                  <a:pos x="106" y="36"/>
                </a:cxn>
                <a:cxn ang="0">
                  <a:pos x="0" y="36"/>
                </a:cxn>
                <a:cxn ang="0">
                  <a:pos x="0" y="0"/>
                </a:cxn>
              </a:cxnLst>
              <a:rect l="0" t="0" r="r" b="b"/>
              <a:pathLst>
                <a:path w="108" h="36">
                  <a:moveTo>
                    <a:pt x="0" y="0"/>
                  </a:moveTo>
                  <a:lnTo>
                    <a:pt x="108" y="0"/>
                  </a:lnTo>
                  <a:lnTo>
                    <a:pt x="108" y="36"/>
                  </a:lnTo>
                  <a:lnTo>
                    <a:pt x="0" y="36"/>
                  </a:lnTo>
                  <a:lnTo>
                    <a:pt x="0" y="0"/>
                  </a:lnTo>
                  <a:close/>
                  <a:moveTo>
                    <a:pt x="0" y="0"/>
                  </a:moveTo>
                  <a:lnTo>
                    <a:pt x="106" y="0"/>
                  </a:lnTo>
                  <a:lnTo>
                    <a:pt x="106" y="36"/>
                  </a:lnTo>
                  <a:lnTo>
                    <a:pt x="0" y="36"/>
                  </a:lnTo>
                  <a:lnTo>
                    <a:pt x="0" y="0"/>
                  </a:lnTo>
                  <a:close/>
                </a:path>
              </a:pathLst>
            </a:custGeom>
            <a:solidFill>
              <a:srgbClr val="4040D4"/>
            </a:solidFill>
            <a:ln w="9525">
              <a:noFill/>
              <a:round/>
              <a:headEnd/>
              <a:tailEnd/>
            </a:ln>
            <a:effectLst/>
          </p:spPr>
          <p:txBody>
            <a:bodyPr wrap="none" anchor="ctr"/>
            <a:lstStyle/>
            <a:p>
              <a:endParaRPr lang="en-IN"/>
            </a:p>
          </p:txBody>
        </p:sp>
        <p:sp>
          <p:nvSpPr>
            <p:cNvPr id="6771" name="Freeform 2675"/>
            <p:cNvSpPr>
              <a:spLocks noChangeArrowheads="1"/>
            </p:cNvSpPr>
            <p:nvPr/>
          </p:nvSpPr>
          <p:spPr bwMode="auto">
            <a:xfrm>
              <a:off x="2681" y="1443"/>
              <a:ext cx="116" cy="39"/>
            </a:xfrm>
            <a:custGeom>
              <a:avLst/>
              <a:gdLst/>
              <a:ahLst/>
              <a:cxnLst>
                <a:cxn ang="0">
                  <a:pos x="0" y="0"/>
                </a:cxn>
                <a:cxn ang="0">
                  <a:pos x="106" y="0"/>
                </a:cxn>
                <a:cxn ang="0">
                  <a:pos x="106" y="36"/>
                </a:cxn>
                <a:cxn ang="0">
                  <a:pos x="0" y="36"/>
                </a:cxn>
                <a:cxn ang="0">
                  <a:pos x="0" y="0"/>
                </a:cxn>
                <a:cxn ang="0">
                  <a:pos x="0" y="0"/>
                </a:cxn>
                <a:cxn ang="0">
                  <a:pos x="104" y="0"/>
                </a:cxn>
                <a:cxn ang="0">
                  <a:pos x="104" y="36"/>
                </a:cxn>
                <a:cxn ang="0">
                  <a:pos x="0" y="36"/>
                </a:cxn>
                <a:cxn ang="0">
                  <a:pos x="0" y="0"/>
                </a:cxn>
              </a:cxnLst>
              <a:rect l="0" t="0" r="r" b="b"/>
              <a:pathLst>
                <a:path w="106" h="36">
                  <a:moveTo>
                    <a:pt x="0" y="0"/>
                  </a:moveTo>
                  <a:lnTo>
                    <a:pt x="106" y="0"/>
                  </a:lnTo>
                  <a:lnTo>
                    <a:pt x="106" y="36"/>
                  </a:lnTo>
                  <a:lnTo>
                    <a:pt x="0" y="36"/>
                  </a:lnTo>
                  <a:lnTo>
                    <a:pt x="0" y="0"/>
                  </a:lnTo>
                  <a:close/>
                  <a:moveTo>
                    <a:pt x="0" y="0"/>
                  </a:moveTo>
                  <a:lnTo>
                    <a:pt x="104" y="0"/>
                  </a:lnTo>
                  <a:lnTo>
                    <a:pt x="104" y="36"/>
                  </a:lnTo>
                  <a:lnTo>
                    <a:pt x="0" y="36"/>
                  </a:lnTo>
                  <a:lnTo>
                    <a:pt x="0" y="0"/>
                  </a:lnTo>
                  <a:close/>
                </a:path>
              </a:pathLst>
            </a:custGeom>
            <a:solidFill>
              <a:srgbClr val="3E3ED5"/>
            </a:solidFill>
            <a:ln w="9525">
              <a:noFill/>
              <a:round/>
              <a:headEnd/>
              <a:tailEnd/>
            </a:ln>
            <a:effectLst/>
          </p:spPr>
          <p:txBody>
            <a:bodyPr wrap="none" anchor="ctr"/>
            <a:lstStyle/>
            <a:p>
              <a:endParaRPr lang="en-IN"/>
            </a:p>
          </p:txBody>
        </p:sp>
        <p:sp>
          <p:nvSpPr>
            <p:cNvPr id="6772" name="Freeform 2676"/>
            <p:cNvSpPr>
              <a:spLocks noChangeArrowheads="1"/>
            </p:cNvSpPr>
            <p:nvPr/>
          </p:nvSpPr>
          <p:spPr bwMode="auto">
            <a:xfrm>
              <a:off x="2681" y="1443"/>
              <a:ext cx="114" cy="39"/>
            </a:xfrm>
            <a:custGeom>
              <a:avLst/>
              <a:gdLst/>
              <a:ahLst/>
              <a:cxnLst>
                <a:cxn ang="0">
                  <a:pos x="0" y="0"/>
                </a:cxn>
                <a:cxn ang="0">
                  <a:pos x="104" y="0"/>
                </a:cxn>
                <a:cxn ang="0">
                  <a:pos x="104" y="36"/>
                </a:cxn>
                <a:cxn ang="0">
                  <a:pos x="0" y="36"/>
                </a:cxn>
                <a:cxn ang="0">
                  <a:pos x="0" y="0"/>
                </a:cxn>
                <a:cxn ang="0">
                  <a:pos x="0" y="0"/>
                </a:cxn>
                <a:cxn ang="0">
                  <a:pos x="102" y="0"/>
                </a:cxn>
                <a:cxn ang="0">
                  <a:pos x="102" y="36"/>
                </a:cxn>
                <a:cxn ang="0">
                  <a:pos x="0" y="36"/>
                </a:cxn>
                <a:cxn ang="0">
                  <a:pos x="0" y="0"/>
                </a:cxn>
              </a:cxnLst>
              <a:rect l="0" t="0" r="r" b="b"/>
              <a:pathLst>
                <a:path w="104" h="36">
                  <a:moveTo>
                    <a:pt x="0" y="0"/>
                  </a:moveTo>
                  <a:lnTo>
                    <a:pt x="104" y="0"/>
                  </a:lnTo>
                  <a:lnTo>
                    <a:pt x="104" y="36"/>
                  </a:lnTo>
                  <a:lnTo>
                    <a:pt x="0" y="36"/>
                  </a:lnTo>
                  <a:lnTo>
                    <a:pt x="0" y="0"/>
                  </a:lnTo>
                  <a:close/>
                  <a:moveTo>
                    <a:pt x="0" y="0"/>
                  </a:moveTo>
                  <a:lnTo>
                    <a:pt x="102" y="0"/>
                  </a:lnTo>
                  <a:lnTo>
                    <a:pt x="102" y="36"/>
                  </a:lnTo>
                  <a:lnTo>
                    <a:pt x="0" y="36"/>
                  </a:lnTo>
                  <a:lnTo>
                    <a:pt x="0" y="0"/>
                  </a:lnTo>
                  <a:close/>
                </a:path>
              </a:pathLst>
            </a:custGeom>
            <a:solidFill>
              <a:srgbClr val="3D3DD6"/>
            </a:solidFill>
            <a:ln w="9525">
              <a:noFill/>
              <a:round/>
              <a:headEnd/>
              <a:tailEnd/>
            </a:ln>
            <a:effectLst/>
          </p:spPr>
          <p:txBody>
            <a:bodyPr wrap="none" anchor="ctr"/>
            <a:lstStyle/>
            <a:p>
              <a:endParaRPr lang="en-IN"/>
            </a:p>
          </p:txBody>
        </p:sp>
        <p:sp>
          <p:nvSpPr>
            <p:cNvPr id="6773" name="Freeform 2677"/>
            <p:cNvSpPr>
              <a:spLocks noChangeArrowheads="1"/>
            </p:cNvSpPr>
            <p:nvPr/>
          </p:nvSpPr>
          <p:spPr bwMode="auto">
            <a:xfrm>
              <a:off x="2681" y="1443"/>
              <a:ext cx="111" cy="39"/>
            </a:xfrm>
            <a:custGeom>
              <a:avLst/>
              <a:gdLst/>
              <a:ahLst/>
              <a:cxnLst>
                <a:cxn ang="0">
                  <a:pos x="0" y="0"/>
                </a:cxn>
                <a:cxn ang="0">
                  <a:pos x="102" y="0"/>
                </a:cxn>
                <a:cxn ang="0">
                  <a:pos x="102" y="36"/>
                </a:cxn>
                <a:cxn ang="0">
                  <a:pos x="0" y="36"/>
                </a:cxn>
                <a:cxn ang="0">
                  <a:pos x="0" y="0"/>
                </a:cxn>
                <a:cxn ang="0">
                  <a:pos x="0" y="0"/>
                </a:cxn>
                <a:cxn ang="0">
                  <a:pos x="100" y="0"/>
                </a:cxn>
                <a:cxn ang="0">
                  <a:pos x="100" y="36"/>
                </a:cxn>
                <a:cxn ang="0">
                  <a:pos x="0" y="36"/>
                </a:cxn>
                <a:cxn ang="0">
                  <a:pos x="0" y="0"/>
                </a:cxn>
              </a:cxnLst>
              <a:rect l="0" t="0" r="r" b="b"/>
              <a:pathLst>
                <a:path w="102" h="36">
                  <a:moveTo>
                    <a:pt x="0" y="0"/>
                  </a:moveTo>
                  <a:lnTo>
                    <a:pt x="102" y="0"/>
                  </a:lnTo>
                  <a:lnTo>
                    <a:pt x="102"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anchor="ctr"/>
            <a:lstStyle/>
            <a:p>
              <a:endParaRPr lang="en-IN"/>
            </a:p>
          </p:txBody>
        </p:sp>
        <p:sp>
          <p:nvSpPr>
            <p:cNvPr id="6774" name="Freeform 2678"/>
            <p:cNvSpPr>
              <a:spLocks noChangeArrowheads="1"/>
            </p:cNvSpPr>
            <p:nvPr/>
          </p:nvSpPr>
          <p:spPr bwMode="auto">
            <a:xfrm>
              <a:off x="2681" y="1443"/>
              <a:ext cx="109" cy="39"/>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anchor="ctr"/>
            <a:lstStyle/>
            <a:p>
              <a:endParaRPr lang="en-IN"/>
            </a:p>
          </p:txBody>
        </p:sp>
        <p:sp>
          <p:nvSpPr>
            <p:cNvPr id="6775" name="Freeform 2679"/>
            <p:cNvSpPr>
              <a:spLocks noChangeArrowheads="1"/>
            </p:cNvSpPr>
            <p:nvPr/>
          </p:nvSpPr>
          <p:spPr bwMode="auto">
            <a:xfrm>
              <a:off x="2681" y="1443"/>
              <a:ext cx="107" cy="39"/>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anchor="ctr"/>
            <a:lstStyle/>
            <a:p>
              <a:endParaRPr lang="en-IN"/>
            </a:p>
          </p:txBody>
        </p:sp>
        <p:sp>
          <p:nvSpPr>
            <p:cNvPr id="6776" name="Freeform 2680"/>
            <p:cNvSpPr>
              <a:spLocks noChangeArrowheads="1"/>
            </p:cNvSpPr>
            <p:nvPr/>
          </p:nvSpPr>
          <p:spPr bwMode="auto">
            <a:xfrm>
              <a:off x="2681" y="1443"/>
              <a:ext cx="105" cy="39"/>
            </a:xfrm>
            <a:custGeom>
              <a:avLst/>
              <a:gdLst/>
              <a:ahLst/>
              <a:cxnLst>
                <a:cxn ang="0">
                  <a:pos x="0" y="0"/>
                </a:cxn>
                <a:cxn ang="0">
                  <a:pos x="96" y="0"/>
                </a:cxn>
                <a:cxn ang="0">
                  <a:pos x="96" y="36"/>
                </a:cxn>
                <a:cxn ang="0">
                  <a:pos x="0" y="36"/>
                </a:cxn>
                <a:cxn ang="0">
                  <a:pos x="0" y="0"/>
                </a:cxn>
                <a:cxn ang="0">
                  <a:pos x="0" y="0"/>
                </a:cxn>
                <a:cxn ang="0">
                  <a:pos x="94" y="0"/>
                </a:cxn>
                <a:cxn ang="0">
                  <a:pos x="94" y="36"/>
                </a:cxn>
                <a:cxn ang="0">
                  <a:pos x="0" y="36"/>
                </a:cxn>
                <a:cxn ang="0">
                  <a:pos x="0" y="0"/>
                </a:cxn>
              </a:cxnLst>
              <a:rect l="0" t="0" r="r" b="b"/>
              <a:pathLst>
                <a:path w="96" h="36">
                  <a:moveTo>
                    <a:pt x="0" y="0"/>
                  </a:moveTo>
                  <a:lnTo>
                    <a:pt x="96" y="0"/>
                  </a:lnTo>
                  <a:lnTo>
                    <a:pt x="96" y="36"/>
                  </a:lnTo>
                  <a:lnTo>
                    <a:pt x="0" y="36"/>
                  </a:lnTo>
                  <a:lnTo>
                    <a:pt x="0" y="0"/>
                  </a:lnTo>
                  <a:close/>
                  <a:moveTo>
                    <a:pt x="0" y="0"/>
                  </a:moveTo>
                  <a:lnTo>
                    <a:pt x="94" y="0"/>
                  </a:lnTo>
                  <a:lnTo>
                    <a:pt x="94" y="36"/>
                  </a:lnTo>
                  <a:lnTo>
                    <a:pt x="0" y="36"/>
                  </a:lnTo>
                  <a:lnTo>
                    <a:pt x="0" y="0"/>
                  </a:lnTo>
                  <a:close/>
                </a:path>
              </a:pathLst>
            </a:custGeom>
            <a:solidFill>
              <a:srgbClr val="3939D9"/>
            </a:solidFill>
            <a:ln w="9525">
              <a:noFill/>
              <a:round/>
              <a:headEnd/>
              <a:tailEnd/>
            </a:ln>
            <a:effectLst/>
          </p:spPr>
          <p:txBody>
            <a:bodyPr wrap="none" anchor="ctr"/>
            <a:lstStyle/>
            <a:p>
              <a:endParaRPr lang="en-IN"/>
            </a:p>
          </p:txBody>
        </p:sp>
        <p:sp>
          <p:nvSpPr>
            <p:cNvPr id="6777" name="Freeform 2681"/>
            <p:cNvSpPr>
              <a:spLocks noChangeArrowheads="1"/>
            </p:cNvSpPr>
            <p:nvPr/>
          </p:nvSpPr>
          <p:spPr bwMode="auto">
            <a:xfrm>
              <a:off x="2681" y="1443"/>
              <a:ext cx="103" cy="39"/>
            </a:xfrm>
            <a:custGeom>
              <a:avLst/>
              <a:gdLst/>
              <a:ahLst/>
              <a:cxnLst>
                <a:cxn ang="0">
                  <a:pos x="0" y="0"/>
                </a:cxn>
                <a:cxn ang="0">
                  <a:pos x="94" y="0"/>
                </a:cxn>
                <a:cxn ang="0">
                  <a:pos x="94" y="36"/>
                </a:cxn>
                <a:cxn ang="0">
                  <a:pos x="0" y="36"/>
                </a:cxn>
                <a:cxn ang="0">
                  <a:pos x="0" y="0"/>
                </a:cxn>
                <a:cxn ang="0">
                  <a:pos x="0" y="0"/>
                </a:cxn>
                <a:cxn ang="0">
                  <a:pos x="92" y="0"/>
                </a:cxn>
                <a:cxn ang="0">
                  <a:pos x="92" y="36"/>
                </a:cxn>
                <a:cxn ang="0">
                  <a:pos x="0" y="36"/>
                </a:cxn>
                <a:cxn ang="0">
                  <a:pos x="0" y="0"/>
                </a:cxn>
              </a:cxnLst>
              <a:rect l="0" t="0" r="r" b="b"/>
              <a:pathLst>
                <a:path w="94" h="36">
                  <a:moveTo>
                    <a:pt x="0" y="0"/>
                  </a:moveTo>
                  <a:lnTo>
                    <a:pt x="94" y="0"/>
                  </a:lnTo>
                  <a:lnTo>
                    <a:pt x="94" y="36"/>
                  </a:lnTo>
                  <a:lnTo>
                    <a:pt x="0" y="36"/>
                  </a:lnTo>
                  <a:lnTo>
                    <a:pt x="0" y="0"/>
                  </a:lnTo>
                  <a:close/>
                  <a:moveTo>
                    <a:pt x="0" y="0"/>
                  </a:moveTo>
                  <a:lnTo>
                    <a:pt x="92" y="0"/>
                  </a:lnTo>
                  <a:lnTo>
                    <a:pt x="92" y="36"/>
                  </a:lnTo>
                  <a:lnTo>
                    <a:pt x="0" y="36"/>
                  </a:lnTo>
                  <a:lnTo>
                    <a:pt x="0" y="0"/>
                  </a:lnTo>
                  <a:close/>
                </a:path>
              </a:pathLst>
            </a:custGeom>
            <a:solidFill>
              <a:srgbClr val="3838DA"/>
            </a:solidFill>
            <a:ln w="9525">
              <a:noFill/>
              <a:round/>
              <a:headEnd/>
              <a:tailEnd/>
            </a:ln>
            <a:effectLst/>
          </p:spPr>
          <p:txBody>
            <a:bodyPr wrap="none" anchor="ctr"/>
            <a:lstStyle/>
            <a:p>
              <a:endParaRPr lang="en-IN"/>
            </a:p>
          </p:txBody>
        </p:sp>
        <p:sp>
          <p:nvSpPr>
            <p:cNvPr id="6778" name="Freeform 2682"/>
            <p:cNvSpPr>
              <a:spLocks noChangeArrowheads="1"/>
            </p:cNvSpPr>
            <p:nvPr/>
          </p:nvSpPr>
          <p:spPr bwMode="auto">
            <a:xfrm>
              <a:off x="2681" y="1443"/>
              <a:ext cx="101" cy="39"/>
            </a:xfrm>
            <a:custGeom>
              <a:avLst/>
              <a:gdLst/>
              <a:ahLst/>
              <a:cxnLst>
                <a:cxn ang="0">
                  <a:pos x="0" y="0"/>
                </a:cxn>
                <a:cxn ang="0">
                  <a:pos x="92" y="0"/>
                </a:cxn>
                <a:cxn ang="0">
                  <a:pos x="92" y="36"/>
                </a:cxn>
                <a:cxn ang="0">
                  <a:pos x="0" y="36"/>
                </a:cxn>
                <a:cxn ang="0">
                  <a:pos x="0" y="0"/>
                </a:cxn>
                <a:cxn ang="0">
                  <a:pos x="0" y="0"/>
                </a:cxn>
                <a:cxn ang="0">
                  <a:pos x="90" y="0"/>
                </a:cxn>
                <a:cxn ang="0">
                  <a:pos x="90" y="36"/>
                </a:cxn>
                <a:cxn ang="0">
                  <a:pos x="0" y="36"/>
                </a:cxn>
                <a:cxn ang="0">
                  <a:pos x="0" y="0"/>
                </a:cxn>
              </a:cxnLst>
              <a:rect l="0" t="0" r="r" b="b"/>
              <a:pathLst>
                <a:path w="92" h="36">
                  <a:moveTo>
                    <a:pt x="0" y="0"/>
                  </a:moveTo>
                  <a:lnTo>
                    <a:pt x="92" y="0"/>
                  </a:lnTo>
                  <a:lnTo>
                    <a:pt x="92" y="36"/>
                  </a:lnTo>
                  <a:lnTo>
                    <a:pt x="0" y="36"/>
                  </a:lnTo>
                  <a:lnTo>
                    <a:pt x="0" y="0"/>
                  </a:lnTo>
                  <a:close/>
                  <a:moveTo>
                    <a:pt x="0" y="0"/>
                  </a:moveTo>
                  <a:lnTo>
                    <a:pt x="90" y="0"/>
                  </a:lnTo>
                  <a:lnTo>
                    <a:pt x="90" y="36"/>
                  </a:lnTo>
                  <a:lnTo>
                    <a:pt x="0" y="36"/>
                  </a:lnTo>
                  <a:lnTo>
                    <a:pt x="0" y="0"/>
                  </a:lnTo>
                  <a:close/>
                </a:path>
              </a:pathLst>
            </a:custGeom>
            <a:solidFill>
              <a:srgbClr val="3737DA"/>
            </a:solidFill>
            <a:ln w="9525">
              <a:noFill/>
              <a:round/>
              <a:headEnd/>
              <a:tailEnd/>
            </a:ln>
            <a:effectLst/>
          </p:spPr>
          <p:txBody>
            <a:bodyPr wrap="none" anchor="ctr"/>
            <a:lstStyle/>
            <a:p>
              <a:endParaRPr lang="en-IN"/>
            </a:p>
          </p:txBody>
        </p:sp>
        <p:sp>
          <p:nvSpPr>
            <p:cNvPr id="6779" name="Freeform 2683"/>
            <p:cNvSpPr>
              <a:spLocks noChangeArrowheads="1"/>
            </p:cNvSpPr>
            <p:nvPr/>
          </p:nvSpPr>
          <p:spPr bwMode="auto">
            <a:xfrm>
              <a:off x="2681" y="1443"/>
              <a:ext cx="98" cy="39"/>
            </a:xfrm>
            <a:custGeom>
              <a:avLst/>
              <a:gdLst/>
              <a:ahLst/>
              <a:cxnLst>
                <a:cxn ang="0">
                  <a:pos x="0" y="0"/>
                </a:cxn>
                <a:cxn ang="0">
                  <a:pos x="90" y="0"/>
                </a:cxn>
                <a:cxn ang="0">
                  <a:pos x="90" y="36"/>
                </a:cxn>
                <a:cxn ang="0">
                  <a:pos x="0" y="36"/>
                </a:cxn>
                <a:cxn ang="0">
                  <a:pos x="0" y="0"/>
                </a:cxn>
                <a:cxn ang="0">
                  <a:pos x="0" y="0"/>
                </a:cxn>
                <a:cxn ang="0">
                  <a:pos x="89" y="0"/>
                </a:cxn>
                <a:cxn ang="0">
                  <a:pos x="89" y="36"/>
                </a:cxn>
                <a:cxn ang="0">
                  <a:pos x="0" y="36"/>
                </a:cxn>
                <a:cxn ang="0">
                  <a:pos x="0" y="0"/>
                </a:cxn>
              </a:cxnLst>
              <a:rect l="0" t="0" r="r" b="b"/>
              <a:pathLst>
                <a:path w="90" h="36">
                  <a:moveTo>
                    <a:pt x="0" y="0"/>
                  </a:moveTo>
                  <a:lnTo>
                    <a:pt x="90" y="0"/>
                  </a:lnTo>
                  <a:lnTo>
                    <a:pt x="90" y="36"/>
                  </a:lnTo>
                  <a:lnTo>
                    <a:pt x="0" y="36"/>
                  </a:lnTo>
                  <a:lnTo>
                    <a:pt x="0" y="0"/>
                  </a:lnTo>
                  <a:close/>
                  <a:moveTo>
                    <a:pt x="0" y="0"/>
                  </a:moveTo>
                  <a:lnTo>
                    <a:pt x="89" y="0"/>
                  </a:lnTo>
                  <a:lnTo>
                    <a:pt x="89" y="36"/>
                  </a:lnTo>
                  <a:lnTo>
                    <a:pt x="0" y="36"/>
                  </a:lnTo>
                  <a:lnTo>
                    <a:pt x="0" y="0"/>
                  </a:lnTo>
                  <a:close/>
                </a:path>
              </a:pathLst>
            </a:custGeom>
            <a:solidFill>
              <a:srgbClr val="3535DB"/>
            </a:solidFill>
            <a:ln w="9525">
              <a:noFill/>
              <a:round/>
              <a:headEnd/>
              <a:tailEnd/>
            </a:ln>
            <a:effectLst/>
          </p:spPr>
          <p:txBody>
            <a:bodyPr wrap="none" anchor="ctr"/>
            <a:lstStyle/>
            <a:p>
              <a:endParaRPr lang="en-IN"/>
            </a:p>
          </p:txBody>
        </p:sp>
        <p:sp>
          <p:nvSpPr>
            <p:cNvPr id="6780" name="Freeform 2684"/>
            <p:cNvSpPr>
              <a:spLocks noChangeArrowheads="1"/>
            </p:cNvSpPr>
            <p:nvPr/>
          </p:nvSpPr>
          <p:spPr bwMode="auto">
            <a:xfrm>
              <a:off x="2681" y="1443"/>
              <a:ext cx="97" cy="39"/>
            </a:xfrm>
            <a:custGeom>
              <a:avLst/>
              <a:gdLst/>
              <a:ahLst/>
              <a:cxnLst>
                <a:cxn ang="0">
                  <a:pos x="0" y="0"/>
                </a:cxn>
                <a:cxn ang="0">
                  <a:pos x="89" y="0"/>
                </a:cxn>
                <a:cxn ang="0">
                  <a:pos x="89" y="36"/>
                </a:cxn>
                <a:cxn ang="0">
                  <a:pos x="0" y="36"/>
                </a:cxn>
                <a:cxn ang="0">
                  <a:pos x="0" y="0"/>
                </a:cxn>
                <a:cxn ang="0">
                  <a:pos x="0" y="0"/>
                </a:cxn>
                <a:cxn ang="0">
                  <a:pos x="87" y="0"/>
                </a:cxn>
                <a:cxn ang="0">
                  <a:pos x="87" y="36"/>
                </a:cxn>
                <a:cxn ang="0">
                  <a:pos x="0" y="36"/>
                </a:cxn>
                <a:cxn ang="0">
                  <a:pos x="0" y="0"/>
                </a:cxn>
              </a:cxnLst>
              <a:rect l="0" t="0" r="r" b="b"/>
              <a:pathLst>
                <a:path w="89" h="36">
                  <a:moveTo>
                    <a:pt x="0" y="0"/>
                  </a:moveTo>
                  <a:lnTo>
                    <a:pt x="89" y="0"/>
                  </a:lnTo>
                  <a:lnTo>
                    <a:pt x="89" y="36"/>
                  </a:lnTo>
                  <a:lnTo>
                    <a:pt x="0" y="36"/>
                  </a:lnTo>
                  <a:lnTo>
                    <a:pt x="0" y="0"/>
                  </a:lnTo>
                  <a:close/>
                  <a:moveTo>
                    <a:pt x="0" y="0"/>
                  </a:moveTo>
                  <a:lnTo>
                    <a:pt x="87" y="0"/>
                  </a:lnTo>
                  <a:lnTo>
                    <a:pt x="87" y="36"/>
                  </a:lnTo>
                  <a:lnTo>
                    <a:pt x="0" y="36"/>
                  </a:lnTo>
                  <a:lnTo>
                    <a:pt x="0" y="0"/>
                  </a:lnTo>
                  <a:close/>
                </a:path>
              </a:pathLst>
            </a:custGeom>
            <a:solidFill>
              <a:srgbClr val="3434DC"/>
            </a:solidFill>
            <a:ln w="9525">
              <a:noFill/>
              <a:round/>
              <a:headEnd/>
              <a:tailEnd/>
            </a:ln>
            <a:effectLst/>
          </p:spPr>
          <p:txBody>
            <a:bodyPr wrap="none" anchor="ctr"/>
            <a:lstStyle/>
            <a:p>
              <a:endParaRPr lang="en-IN"/>
            </a:p>
          </p:txBody>
        </p:sp>
        <p:sp>
          <p:nvSpPr>
            <p:cNvPr id="6781" name="Freeform 2685"/>
            <p:cNvSpPr>
              <a:spLocks noChangeArrowheads="1"/>
            </p:cNvSpPr>
            <p:nvPr/>
          </p:nvSpPr>
          <p:spPr bwMode="auto">
            <a:xfrm>
              <a:off x="2681" y="1443"/>
              <a:ext cx="95" cy="39"/>
            </a:xfrm>
            <a:custGeom>
              <a:avLst/>
              <a:gdLst/>
              <a:ahLst/>
              <a:cxnLst>
                <a:cxn ang="0">
                  <a:pos x="0" y="0"/>
                </a:cxn>
                <a:cxn ang="0">
                  <a:pos x="87" y="0"/>
                </a:cxn>
                <a:cxn ang="0">
                  <a:pos x="87" y="36"/>
                </a:cxn>
                <a:cxn ang="0">
                  <a:pos x="0" y="36"/>
                </a:cxn>
                <a:cxn ang="0">
                  <a:pos x="0" y="0"/>
                </a:cxn>
                <a:cxn ang="0">
                  <a:pos x="0" y="0"/>
                </a:cxn>
                <a:cxn ang="0">
                  <a:pos x="85" y="0"/>
                </a:cxn>
                <a:cxn ang="0">
                  <a:pos x="85" y="36"/>
                </a:cxn>
                <a:cxn ang="0">
                  <a:pos x="0" y="36"/>
                </a:cxn>
                <a:cxn ang="0">
                  <a:pos x="0" y="0"/>
                </a:cxn>
              </a:cxnLst>
              <a:rect l="0" t="0" r="r" b="b"/>
              <a:pathLst>
                <a:path w="87" h="36">
                  <a:moveTo>
                    <a:pt x="0" y="0"/>
                  </a:moveTo>
                  <a:lnTo>
                    <a:pt x="87" y="0"/>
                  </a:lnTo>
                  <a:lnTo>
                    <a:pt x="87" y="36"/>
                  </a:lnTo>
                  <a:lnTo>
                    <a:pt x="0" y="36"/>
                  </a:lnTo>
                  <a:lnTo>
                    <a:pt x="0" y="0"/>
                  </a:lnTo>
                  <a:close/>
                  <a:moveTo>
                    <a:pt x="0" y="0"/>
                  </a:moveTo>
                  <a:lnTo>
                    <a:pt x="85" y="0"/>
                  </a:lnTo>
                  <a:lnTo>
                    <a:pt x="85" y="36"/>
                  </a:lnTo>
                  <a:lnTo>
                    <a:pt x="0" y="36"/>
                  </a:lnTo>
                  <a:lnTo>
                    <a:pt x="0" y="0"/>
                  </a:lnTo>
                  <a:close/>
                </a:path>
              </a:pathLst>
            </a:custGeom>
            <a:solidFill>
              <a:srgbClr val="3333DD"/>
            </a:solidFill>
            <a:ln w="9525">
              <a:noFill/>
              <a:round/>
              <a:headEnd/>
              <a:tailEnd/>
            </a:ln>
            <a:effectLst/>
          </p:spPr>
          <p:txBody>
            <a:bodyPr wrap="none" anchor="ctr"/>
            <a:lstStyle/>
            <a:p>
              <a:endParaRPr lang="en-IN"/>
            </a:p>
          </p:txBody>
        </p:sp>
        <p:sp>
          <p:nvSpPr>
            <p:cNvPr id="6782" name="Freeform 2686"/>
            <p:cNvSpPr>
              <a:spLocks noChangeArrowheads="1"/>
            </p:cNvSpPr>
            <p:nvPr/>
          </p:nvSpPr>
          <p:spPr bwMode="auto">
            <a:xfrm>
              <a:off x="2681" y="1443"/>
              <a:ext cx="93" cy="39"/>
            </a:xfrm>
            <a:custGeom>
              <a:avLst/>
              <a:gdLst/>
              <a:ahLst/>
              <a:cxnLst>
                <a:cxn ang="0">
                  <a:pos x="0" y="0"/>
                </a:cxn>
                <a:cxn ang="0">
                  <a:pos x="85" y="0"/>
                </a:cxn>
                <a:cxn ang="0">
                  <a:pos x="85" y="36"/>
                </a:cxn>
                <a:cxn ang="0">
                  <a:pos x="0" y="36"/>
                </a:cxn>
                <a:cxn ang="0">
                  <a:pos x="0" y="0"/>
                </a:cxn>
                <a:cxn ang="0">
                  <a:pos x="0" y="0"/>
                </a:cxn>
                <a:cxn ang="0">
                  <a:pos x="83" y="0"/>
                </a:cxn>
                <a:cxn ang="0">
                  <a:pos x="83" y="36"/>
                </a:cxn>
                <a:cxn ang="0">
                  <a:pos x="0" y="36"/>
                </a:cxn>
                <a:cxn ang="0">
                  <a:pos x="0" y="0"/>
                </a:cxn>
              </a:cxnLst>
              <a:rect l="0" t="0" r="r" b="b"/>
              <a:pathLst>
                <a:path w="85" h="36">
                  <a:moveTo>
                    <a:pt x="0" y="0"/>
                  </a:moveTo>
                  <a:lnTo>
                    <a:pt x="85" y="0"/>
                  </a:lnTo>
                  <a:lnTo>
                    <a:pt x="85" y="36"/>
                  </a:lnTo>
                  <a:lnTo>
                    <a:pt x="0" y="36"/>
                  </a:lnTo>
                  <a:lnTo>
                    <a:pt x="0" y="0"/>
                  </a:lnTo>
                  <a:close/>
                  <a:moveTo>
                    <a:pt x="0" y="0"/>
                  </a:moveTo>
                  <a:lnTo>
                    <a:pt x="83" y="0"/>
                  </a:lnTo>
                  <a:lnTo>
                    <a:pt x="83" y="36"/>
                  </a:lnTo>
                  <a:lnTo>
                    <a:pt x="0" y="36"/>
                  </a:lnTo>
                  <a:lnTo>
                    <a:pt x="0" y="0"/>
                  </a:lnTo>
                  <a:close/>
                </a:path>
              </a:pathLst>
            </a:custGeom>
            <a:solidFill>
              <a:srgbClr val="3232DD"/>
            </a:solidFill>
            <a:ln w="9525">
              <a:noFill/>
              <a:round/>
              <a:headEnd/>
              <a:tailEnd/>
            </a:ln>
            <a:effectLst/>
          </p:spPr>
          <p:txBody>
            <a:bodyPr wrap="none" anchor="ctr"/>
            <a:lstStyle/>
            <a:p>
              <a:endParaRPr lang="en-IN"/>
            </a:p>
          </p:txBody>
        </p:sp>
        <p:sp>
          <p:nvSpPr>
            <p:cNvPr id="6783" name="Freeform 2687"/>
            <p:cNvSpPr>
              <a:spLocks noChangeArrowheads="1"/>
            </p:cNvSpPr>
            <p:nvPr/>
          </p:nvSpPr>
          <p:spPr bwMode="auto">
            <a:xfrm>
              <a:off x="2681" y="1443"/>
              <a:ext cx="91" cy="39"/>
            </a:xfrm>
            <a:custGeom>
              <a:avLst/>
              <a:gdLst/>
              <a:ahLst/>
              <a:cxnLst>
                <a:cxn ang="0">
                  <a:pos x="0" y="0"/>
                </a:cxn>
                <a:cxn ang="0">
                  <a:pos x="83" y="0"/>
                </a:cxn>
                <a:cxn ang="0">
                  <a:pos x="83" y="36"/>
                </a:cxn>
                <a:cxn ang="0">
                  <a:pos x="0" y="36"/>
                </a:cxn>
                <a:cxn ang="0">
                  <a:pos x="0" y="0"/>
                </a:cxn>
                <a:cxn ang="0">
                  <a:pos x="0" y="0"/>
                </a:cxn>
                <a:cxn ang="0">
                  <a:pos x="81" y="0"/>
                </a:cxn>
                <a:cxn ang="0">
                  <a:pos x="81" y="36"/>
                </a:cxn>
                <a:cxn ang="0">
                  <a:pos x="0" y="36"/>
                </a:cxn>
                <a:cxn ang="0">
                  <a:pos x="0" y="0"/>
                </a:cxn>
              </a:cxnLst>
              <a:rect l="0" t="0" r="r" b="b"/>
              <a:pathLst>
                <a:path w="83" h="36">
                  <a:moveTo>
                    <a:pt x="0" y="0"/>
                  </a:moveTo>
                  <a:lnTo>
                    <a:pt x="83" y="0"/>
                  </a:lnTo>
                  <a:lnTo>
                    <a:pt x="83" y="36"/>
                  </a:lnTo>
                  <a:lnTo>
                    <a:pt x="0" y="36"/>
                  </a:lnTo>
                  <a:lnTo>
                    <a:pt x="0" y="0"/>
                  </a:lnTo>
                  <a:close/>
                  <a:moveTo>
                    <a:pt x="0" y="0"/>
                  </a:moveTo>
                  <a:lnTo>
                    <a:pt x="81" y="0"/>
                  </a:lnTo>
                  <a:lnTo>
                    <a:pt x="81" y="36"/>
                  </a:lnTo>
                  <a:lnTo>
                    <a:pt x="0" y="36"/>
                  </a:lnTo>
                  <a:lnTo>
                    <a:pt x="0" y="0"/>
                  </a:lnTo>
                  <a:close/>
                </a:path>
              </a:pathLst>
            </a:custGeom>
            <a:solidFill>
              <a:srgbClr val="3131DE"/>
            </a:solidFill>
            <a:ln w="9525">
              <a:noFill/>
              <a:round/>
              <a:headEnd/>
              <a:tailEnd/>
            </a:ln>
            <a:effectLst/>
          </p:spPr>
          <p:txBody>
            <a:bodyPr wrap="none" anchor="ctr"/>
            <a:lstStyle/>
            <a:p>
              <a:endParaRPr lang="en-IN"/>
            </a:p>
          </p:txBody>
        </p:sp>
        <p:sp>
          <p:nvSpPr>
            <p:cNvPr id="6784" name="Freeform 2688"/>
            <p:cNvSpPr>
              <a:spLocks noChangeArrowheads="1"/>
            </p:cNvSpPr>
            <p:nvPr/>
          </p:nvSpPr>
          <p:spPr bwMode="auto">
            <a:xfrm>
              <a:off x="2681" y="1443"/>
              <a:ext cx="89" cy="39"/>
            </a:xfrm>
            <a:custGeom>
              <a:avLst/>
              <a:gdLst/>
              <a:ahLst/>
              <a:cxnLst>
                <a:cxn ang="0">
                  <a:pos x="0" y="0"/>
                </a:cxn>
                <a:cxn ang="0">
                  <a:pos x="81" y="0"/>
                </a:cxn>
                <a:cxn ang="0">
                  <a:pos x="81" y="36"/>
                </a:cxn>
                <a:cxn ang="0">
                  <a:pos x="0" y="36"/>
                </a:cxn>
                <a:cxn ang="0">
                  <a:pos x="0" y="0"/>
                </a:cxn>
                <a:cxn ang="0">
                  <a:pos x="0" y="0"/>
                </a:cxn>
                <a:cxn ang="0">
                  <a:pos x="79" y="0"/>
                </a:cxn>
                <a:cxn ang="0">
                  <a:pos x="79" y="36"/>
                </a:cxn>
                <a:cxn ang="0">
                  <a:pos x="0" y="36"/>
                </a:cxn>
                <a:cxn ang="0">
                  <a:pos x="0" y="0"/>
                </a:cxn>
              </a:cxnLst>
              <a:rect l="0" t="0" r="r" b="b"/>
              <a:pathLst>
                <a:path w="81" h="36">
                  <a:moveTo>
                    <a:pt x="0" y="0"/>
                  </a:moveTo>
                  <a:lnTo>
                    <a:pt x="81" y="0"/>
                  </a:lnTo>
                  <a:lnTo>
                    <a:pt x="81" y="36"/>
                  </a:lnTo>
                  <a:lnTo>
                    <a:pt x="0" y="36"/>
                  </a:lnTo>
                  <a:lnTo>
                    <a:pt x="0" y="0"/>
                  </a:lnTo>
                  <a:close/>
                  <a:moveTo>
                    <a:pt x="0" y="0"/>
                  </a:moveTo>
                  <a:lnTo>
                    <a:pt x="79" y="0"/>
                  </a:lnTo>
                  <a:lnTo>
                    <a:pt x="79" y="36"/>
                  </a:lnTo>
                  <a:lnTo>
                    <a:pt x="0" y="36"/>
                  </a:lnTo>
                  <a:lnTo>
                    <a:pt x="0" y="0"/>
                  </a:lnTo>
                  <a:close/>
                </a:path>
              </a:pathLst>
            </a:custGeom>
            <a:solidFill>
              <a:srgbClr val="3030DF"/>
            </a:solidFill>
            <a:ln w="9525">
              <a:noFill/>
              <a:round/>
              <a:headEnd/>
              <a:tailEnd/>
            </a:ln>
            <a:effectLst/>
          </p:spPr>
          <p:txBody>
            <a:bodyPr wrap="none" anchor="ctr"/>
            <a:lstStyle/>
            <a:p>
              <a:endParaRPr lang="en-IN"/>
            </a:p>
          </p:txBody>
        </p:sp>
        <p:sp>
          <p:nvSpPr>
            <p:cNvPr id="6785" name="Freeform 2689"/>
            <p:cNvSpPr>
              <a:spLocks noChangeArrowheads="1"/>
            </p:cNvSpPr>
            <p:nvPr/>
          </p:nvSpPr>
          <p:spPr bwMode="auto">
            <a:xfrm>
              <a:off x="2681" y="1443"/>
              <a:ext cx="86" cy="39"/>
            </a:xfrm>
            <a:custGeom>
              <a:avLst/>
              <a:gdLst/>
              <a:ahLst/>
              <a:cxnLst>
                <a:cxn ang="0">
                  <a:pos x="0" y="0"/>
                </a:cxn>
                <a:cxn ang="0">
                  <a:pos x="79" y="0"/>
                </a:cxn>
                <a:cxn ang="0">
                  <a:pos x="79" y="36"/>
                </a:cxn>
                <a:cxn ang="0">
                  <a:pos x="0" y="36"/>
                </a:cxn>
                <a:cxn ang="0">
                  <a:pos x="0" y="0"/>
                </a:cxn>
                <a:cxn ang="0">
                  <a:pos x="0" y="0"/>
                </a:cxn>
                <a:cxn ang="0">
                  <a:pos x="77" y="0"/>
                </a:cxn>
                <a:cxn ang="0">
                  <a:pos x="77" y="36"/>
                </a:cxn>
                <a:cxn ang="0">
                  <a:pos x="0" y="36"/>
                </a:cxn>
                <a:cxn ang="0">
                  <a:pos x="0" y="0"/>
                </a:cxn>
              </a:cxnLst>
              <a:rect l="0" t="0" r="r" b="b"/>
              <a:pathLst>
                <a:path w="79" h="36">
                  <a:moveTo>
                    <a:pt x="0" y="0"/>
                  </a:moveTo>
                  <a:lnTo>
                    <a:pt x="79" y="0"/>
                  </a:lnTo>
                  <a:lnTo>
                    <a:pt x="79"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anchor="ctr"/>
            <a:lstStyle/>
            <a:p>
              <a:endParaRPr lang="en-IN"/>
            </a:p>
          </p:txBody>
        </p:sp>
        <p:sp>
          <p:nvSpPr>
            <p:cNvPr id="6786" name="Freeform 2690"/>
            <p:cNvSpPr>
              <a:spLocks noChangeArrowheads="1"/>
            </p:cNvSpPr>
            <p:nvPr/>
          </p:nvSpPr>
          <p:spPr bwMode="auto">
            <a:xfrm>
              <a:off x="2681" y="1443"/>
              <a:ext cx="84" cy="39"/>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anchor="ctr"/>
            <a:lstStyle/>
            <a:p>
              <a:endParaRPr lang="en-IN"/>
            </a:p>
          </p:txBody>
        </p:sp>
        <p:sp>
          <p:nvSpPr>
            <p:cNvPr id="6787" name="Freeform 2691"/>
            <p:cNvSpPr>
              <a:spLocks noChangeArrowheads="1"/>
            </p:cNvSpPr>
            <p:nvPr/>
          </p:nvSpPr>
          <p:spPr bwMode="auto">
            <a:xfrm>
              <a:off x="2681" y="1443"/>
              <a:ext cx="82" cy="39"/>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anchor="ctr"/>
            <a:lstStyle/>
            <a:p>
              <a:endParaRPr lang="en-IN"/>
            </a:p>
          </p:txBody>
        </p:sp>
        <p:sp>
          <p:nvSpPr>
            <p:cNvPr id="6788" name="Freeform 2692"/>
            <p:cNvSpPr>
              <a:spLocks noChangeArrowheads="1"/>
            </p:cNvSpPr>
            <p:nvPr/>
          </p:nvSpPr>
          <p:spPr bwMode="auto">
            <a:xfrm>
              <a:off x="2681" y="1443"/>
              <a:ext cx="80" cy="39"/>
            </a:xfrm>
            <a:custGeom>
              <a:avLst/>
              <a:gdLst/>
              <a:ahLst/>
              <a:cxnLst>
                <a:cxn ang="0">
                  <a:pos x="0" y="0"/>
                </a:cxn>
                <a:cxn ang="0">
                  <a:pos x="73" y="0"/>
                </a:cxn>
                <a:cxn ang="0">
                  <a:pos x="73" y="36"/>
                </a:cxn>
                <a:cxn ang="0">
                  <a:pos x="0" y="36"/>
                </a:cxn>
                <a:cxn ang="0">
                  <a:pos x="0" y="0"/>
                </a:cxn>
                <a:cxn ang="0">
                  <a:pos x="0" y="0"/>
                </a:cxn>
                <a:cxn ang="0">
                  <a:pos x="71" y="0"/>
                </a:cxn>
                <a:cxn ang="0">
                  <a:pos x="71" y="36"/>
                </a:cxn>
                <a:cxn ang="0">
                  <a:pos x="0" y="36"/>
                </a:cxn>
                <a:cxn ang="0">
                  <a:pos x="0" y="0"/>
                </a:cxn>
              </a:cxnLst>
              <a:rect l="0" t="0" r="r" b="b"/>
              <a:pathLst>
                <a:path w="73" h="36">
                  <a:moveTo>
                    <a:pt x="0" y="0"/>
                  </a:moveTo>
                  <a:lnTo>
                    <a:pt x="73" y="0"/>
                  </a:lnTo>
                  <a:lnTo>
                    <a:pt x="73" y="36"/>
                  </a:lnTo>
                  <a:lnTo>
                    <a:pt x="0" y="36"/>
                  </a:lnTo>
                  <a:lnTo>
                    <a:pt x="0" y="0"/>
                  </a:lnTo>
                  <a:close/>
                  <a:moveTo>
                    <a:pt x="0" y="0"/>
                  </a:moveTo>
                  <a:lnTo>
                    <a:pt x="71" y="0"/>
                  </a:lnTo>
                  <a:lnTo>
                    <a:pt x="71" y="36"/>
                  </a:lnTo>
                  <a:lnTo>
                    <a:pt x="0" y="36"/>
                  </a:lnTo>
                  <a:lnTo>
                    <a:pt x="0" y="0"/>
                  </a:lnTo>
                  <a:close/>
                </a:path>
              </a:pathLst>
            </a:custGeom>
            <a:solidFill>
              <a:srgbClr val="2B2BE2"/>
            </a:solidFill>
            <a:ln w="9525">
              <a:noFill/>
              <a:round/>
              <a:headEnd/>
              <a:tailEnd/>
            </a:ln>
            <a:effectLst/>
          </p:spPr>
          <p:txBody>
            <a:bodyPr wrap="none" anchor="ctr"/>
            <a:lstStyle/>
            <a:p>
              <a:endParaRPr lang="en-IN"/>
            </a:p>
          </p:txBody>
        </p:sp>
        <p:sp>
          <p:nvSpPr>
            <p:cNvPr id="6789" name="Freeform 2693"/>
            <p:cNvSpPr>
              <a:spLocks noChangeArrowheads="1"/>
            </p:cNvSpPr>
            <p:nvPr/>
          </p:nvSpPr>
          <p:spPr bwMode="auto">
            <a:xfrm>
              <a:off x="2681" y="1443"/>
              <a:ext cx="78" cy="39"/>
            </a:xfrm>
            <a:custGeom>
              <a:avLst/>
              <a:gdLst/>
              <a:ahLst/>
              <a:cxnLst>
                <a:cxn ang="0">
                  <a:pos x="0" y="0"/>
                </a:cxn>
                <a:cxn ang="0">
                  <a:pos x="71" y="0"/>
                </a:cxn>
                <a:cxn ang="0">
                  <a:pos x="71" y="36"/>
                </a:cxn>
                <a:cxn ang="0">
                  <a:pos x="0" y="36"/>
                </a:cxn>
                <a:cxn ang="0">
                  <a:pos x="0" y="0"/>
                </a:cxn>
                <a:cxn ang="0">
                  <a:pos x="0" y="0"/>
                </a:cxn>
                <a:cxn ang="0">
                  <a:pos x="69" y="0"/>
                </a:cxn>
                <a:cxn ang="0">
                  <a:pos x="69" y="36"/>
                </a:cxn>
                <a:cxn ang="0">
                  <a:pos x="0" y="36"/>
                </a:cxn>
                <a:cxn ang="0">
                  <a:pos x="0" y="0"/>
                </a:cxn>
              </a:cxnLst>
              <a:rect l="0" t="0" r="r" b="b"/>
              <a:pathLst>
                <a:path w="71" h="36">
                  <a:moveTo>
                    <a:pt x="0" y="0"/>
                  </a:moveTo>
                  <a:lnTo>
                    <a:pt x="71" y="0"/>
                  </a:lnTo>
                  <a:lnTo>
                    <a:pt x="71" y="36"/>
                  </a:lnTo>
                  <a:lnTo>
                    <a:pt x="0" y="36"/>
                  </a:lnTo>
                  <a:lnTo>
                    <a:pt x="0" y="0"/>
                  </a:lnTo>
                  <a:close/>
                  <a:moveTo>
                    <a:pt x="0" y="0"/>
                  </a:moveTo>
                  <a:lnTo>
                    <a:pt x="69" y="0"/>
                  </a:lnTo>
                  <a:lnTo>
                    <a:pt x="69" y="36"/>
                  </a:lnTo>
                  <a:lnTo>
                    <a:pt x="0" y="36"/>
                  </a:lnTo>
                  <a:lnTo>
                    <a:pt x="0" y="0"/>
                  </a:lnTo>
                  <a:close/>
                </a:path>
              </a:pathLst>
            </a:custGeom>
            <a:solidFill>
              <a:srgbClr val="2A2AE2"/>
            </a:solidFill>
            <a:ln w="9525">
              <a:noFill/>
              <a:round/>
              <a:headEnd/>
              <a:tailEnd/>
            </a:ln>
            <a:effectLst/>
          </p:spPr>
          <p:txBody>
            <a:bodyPr wrap="none" anchor="ctr"/>
            <a:lstStyle/>
            <a:p>
              <a:endParaRPr lang="en-IN"/>
            </a:p>
          </p:txBody>
        </p:sp>
        <p:sp>
          <p:nvSpPr>
            <p:cNvPr id="6790" name="Freeform 2694"/>
            <p:cNvSpPr>
              <a:spLocks noChangeArrowheads="1"/>
            </p:cNvSpPr>
            <p:nvPr/>
          </p:nvSpPr>
          <p:spPr bwMode="auto">
            <a:xfrm>
              <a:off x="2681" y="1443"/>
              <a:ext cx="75" cy="39"/>
            </a:xfrm>
            <a:custGeom>
              <a:avLst/>
              <a:gdLst/>
              <a:ahLst/>
              <a:cxnLst>
                <a:cxn ang="0">
                  <a:pos x="0" y="0"/>
                </a:cxn>
                <a:cxn ang="0">
                  <a:pos x="69" y="0"/>
                </a:cxn>
                <a:cxn ang="0">
                  <a:pos x="69" y="36"/>
                </a:cxn>
                <a:cxn ang="0">
                  <a:pos x="0" y="36"/>
                </a:cxn>
                <a:cxn ang="0">
                  <a:pos x="0" y="0"/>
                </a:cxn>
                <a:cxn ang="0">
                  <a:pos x="0" y="0"/>
                </a:cxn>
                <a:cxn ang="0">
                  <a:pos x="67" y="0"/>
                </a:cxn>
                <a:cxn ang="0">
                  <a:pos x="67" y="36"/>
                </a:cxn>
                <a:cxn ang="0">
                  <a:pos x="0" y="36"/>
                </a:cxn>
                <a:cxn ang="0">
                  <a:pos x="0" y="0"/>
                </a:cxn>
              </a:cxnLst>
              <a:rect l="0" t="0" r="r" b="b"/>
              <a:pathLst>
                <a:path w="69" h="36">
                  <a:moveTo>
                    <a:pt x="0" y="0"/>
                  </a:moveTo>
                  <a:lnTo>
                    <a:pt x="69" y="0"/>
                  </a:lnTo>
                  <a:lnTo>
                    <a:pt x="69" y="36"/>
                  </a:lnTo>
                  <a:lnTo>
                    <a:pt x="0" y="36"/>
                  </a:lnTo>
                  <a:lnTo>
                    <a:pt x="0" y="0"/>
                  </a:lnTo>
                  <a:close/>
                  <a:moveTo>
                    <a:pt x="0" y="0"/>
                  </a:moveTo>
                  <a:lnTo>
                    <a:pt x="67" y="0"/>
                  </a:lnTo>
                  <a:lnTo>
                    <a:pt x="67" y="36"/>
                  </a:lnTo>
                  <a:lnTo>
                    <a:pt x="0" y="36"/>
                  </a:lnTo>
                  <a:lnTo>
                    <a:pt x="0" y="0"/>
                  </a:lnTo>
                  <a:close/>
                </a:path>
              </a:pathLst>
            </a:custGeom>
            <a:solidFill>
              <a:srgbClr val="2929E3"/>
            </a:solidFill>
            <a:ln w="9525">
              <a:noFill/>
              <a:round/>
              <a:headEnd/>
              <a:tailEnd/>
            </a:ln>
            <a:effectLst/>
          </p:spPr>
          <p:txBody>
            <a:bodyPr wrap="none" anchor="ctr"/>
            <a:lstStyle/>
            <a:p>
              <a:endParaRPr lang="en-IN"/>
            </a:p>
          </p:txBody>
        </p:sp>
        <p:sp>
          <p:nvSpPr>
            <p:cNvPr id="6791" name="Freeform 2695"/>
            <p:cNvSpPr>
              <a:spLocks noChangeArrowheads="1"/>
            </p:cNvSpPr>
            <p:nvPr/>
          </p:nvSpPr>
          <p:spPr bwMode="auto">
            <a:xfrm>
              <a:off x="2681" y="1443"/>
              <a:ext cx="73" cy="39"/>
            </a:xfrm>
            <a:custGeom>
              <a:avLst/>
              <a:gdLst/>
              <a:ahLst/>
              <a:cxnLst>
                <a:cxn ang="0">
                  <a:pos x="0" y="0"/>
                </a:cxn>
                <a:cxn ang="0">
                  <a:pos x="67" y="0"/>
                </a:cxn>
                <a:cxn ang="0">
                  <a:pos x="67" y="36"/>
                </a:cxn>
                <a:cxn ang="0">
                  <a:pos x="0" y="36"/>
                </a:cxn>
                <a:cxn ang="0">
                  <a:pos x="0" y="0"/>
                </a:cxn>
                <a:cxn ang="0">
                  <a:pos x="0" y="0"/>
                </a:cxn>
                <a:cxn ang="0">
                  <a:pos x="65" y="0"/>
                </a:cxn>
                <a:cxn ang="0">
                  <a:pos x="65" y="36"/>
                </a:cxn>
                <a:cxn ang="0">
                  <a:pos x="0" y="36"/>
                </a:cxn>
                <a:cxn ang="0">
                  <a:pos x="0" y="0"/>
                </a:cxn>
              </a:cxnLst>
              <a:rect l="0" t="0" r="r" b="b"/>
              <a:pathLst>
                <a:path w="67" h="36">
                  <a:moveTo>
                    <a:pt x="0" y="0"/>
                  </a:moveTo>
                  <a:lnTo>
                    <a:pt x="67" y="0"/>
                  </a:lnTo>
                  <a:lnTo>
                    <a:pt x="67" y="36"/>
                  </a:lnTo>
                  <a:lnTo>
                    <a:pt x="0" y="36"/>
                  </a:lnTo>
                  <a:lnTo>
                    <a:pt x="0" y="0"/>
                  </a:lnTo>
                  <a:close/>
                  <a:moveTo>
                    <a:pt x="0" y="0"/>
                  </a:moveTo>
                  <a:lnTo>
                    <a:pt x="65" y="0"/>
                  </a:lnTo>
                  <a:lnTo>
                    <a:pt x="65" y="36"/>
                  </a:lnTo>
                  <a:lnTo>
                    <a:pt x="0" y="36"/>
                  </a:lnTo>
                  <a:lnTo>
                    <a:pt x="0" y="0"/>
                  </a:lnTo>
                  <a:close/>
                </a:path>
              </a:pathLst>
            </a:custGeom>
            <a:solidFill>
              <a:srgbClr val="2828E4"/>
            </a:solidFill>
            <a:ln w="9525">
              <a:noFill/>
              <a:round/>
              <a:headEnd/>
              <a:tailEnd/>
            </a:ln>
            <a:effectLst/>
          </p:spPr>
          <p:txBody>
            <a:bodyPr wrap="none" anchor="ctr"/>
            <a:lstStyle/>
            <a:p>
              <a:endParaRPr lang="en-IN"/>
            </a:p>
          </p:txBody>
        </p:sp>
        <p:sp>
          <p:nvSpPr>
            <p:cNvPr id="6792" name="Freeform 2696"/>
            <p:cNvSpPr>
              <a:spLocks noChangeArrowheads="1"/>
            </p:cNvSpPr>
            <p:nvPr/>
          </p:nvSpPr>
          <p:spPr bwMode="auto">
            <a:xfrm>
              <a:off x="2681" y="1443"/>
              <a:ext cx="71" cy="39"/>
            </a:xfrm>
            <a:custGeom>
              <a:avLst/>
              <a:gdLst/>
              <a:ahLst/>
              <a:cxnLst>
                <a:cxn ang="0">
                  <a:pos x="0" y="0"/>
                </a:cxn>
                <a:cxn ang="0">
                  <a:pos x="65" y="0"/>
                </a:cxn>
                <a:cxn ang="0">
                  <a:pos x="65" y="36"/>
                </a:cxn>
                <a:cxn ang="0">
                  <a:pos x="0" y="36"/>
                </a:cxn>
                <a:cxn ang="0">
                  <a:pos x="0" y="0"/>
                </a:cxn>
                <a:cxn ang="0">
                  <a:pos x="0" y="0"/>
                </a:cxn>
                <a:cxn ang="0">
                  <a:pos x="64" y="0"/>
                </a:cxn>
                <a:cxn ang="0">
                  <a:pos x="64" y="36"/>
                </a:cxn>
                <a:cxn ang="0">
                  <a:pos x="0" y="36"/>
                </a:cxn>
                <a:cxn ang="0">
                  <a:pos x="0" y="0"/>
                </a:cxn>
              </a:cxnLst>
              <a:rect l="0" t="0" r="r" b="b"/>
              <a:pathLst>
                <a:path w="65" h="36">
                  <a:moveTo>
                    <a:pt x="0" y="0"/>
                  </a:moveTo>
                  <a:lnTo>
                    <a:pt x="65" y="0"/>
                  </a:lnTo>
                  <a:lnTo>
                    <a:pt x="65" y="36"/>
                  </a:lnTo>
                  <a:lnTo>
                    <a:pt x="0" y="36"/>
                  </a:lnTo>
                  <a:lnTo>
                    <a:pt x="0" y="0"/>
                  </a:lnTo>
                  <a:close/>
                  <a:moveTo>
                    <a:pt x="0" y="0"/>
                  </a:moveTo>
                  <a:lnTo>
                    <a:pt x="64" y="0"/>
                  </a:lnTo>
                  <a:lnTo>
                    <a:pt x="64" y="36"/>
                  </a:lnTo>
                  <a:lnTo>
                    <a:pt x="0" y="36"/>
                  </a:lnTo>
                  <a:lnTo>
                    <a:pt x="0" y="0"/>
                  </a:lnTo>
                  <a:close/>
                </a:path>
              </a:pathLst>
            </a:custGeom>
            <a:solidFill>
              <a:srgbClr val="2727E5"/>
            </a:solidFill>
            <a:ln w="9525">
              <a:noFill/>
              <a:round/>
              <a:headEnd/>
              <a:tailEnd/>
            </a:ln>
            <a:effectLst/>
          </p:spPr>
          <p:txBody>
            <a:bodyPr wrap="none" anchor="ctr"/>
            <a:lstStyle/>
            <a:p>
              <a:endParaRPr lang="en-IN"/>
            </a:p>
          </p:txBody>
        </p:sp>
        <p:sp>
          <p:nvSpPr>
            <p:cNvPr id="6793" name="Freeform 2697"/>
            <p:cNvSpPr>
              <a:spLocks noChangeArrowheads="1"/>
            </p:cNvSpPr>
            <p:nvPr/>
          </p:nvSpPr>
          <p:spPr bwMode="auto">
            <a:xfrm>
              <a:off x="2681" y="1443"/>
              <a:ext cx="70" cy="39"/>
            </a:xfrm>
            <a:custGeom>
              <a:avLst/>
              <a:gdLst/>
              <a:ahLst/>
              <a:cxnLst>
                <a:cxn ang="0">
                  <a:pos x="0" y="0"/>
                </a:cxn>
                <a:cxn ang="0">
                  <a:pos x="64" y="0"/>
                </a:cxn>
                <a:cxn ang="0">
                  <a:pos x="64" y="36"/>
                </a:cxn>
                <a:cxn ang="0">
                  <a:pos x="0" y="36"/>
                </a:cxn>
                <a:cxn ang="0">
                  <a:pos x="0" y="0"/>
                </a:cxn>
                <a:cxn ang="0">
                  <a:pos x="0" y="0"/>
                </a:cxn>
                <a:cxn ang="0">
                  <a:pos x="62" y="0"/>
                </a:cxn>
                <a:cxn ang="0">
                  <a:pos x="62" y="36"/>
                </a:cxn>
                <a:cxn ang="0">
                  <a:pos x="0" y="36"/>
                </a:cxn>
                <a:cxn ang="0">
                  <a:pos x="0" y="0"/>
                </a:cxn>
              </a:cxnLst>
              <a:rect l="0" t="0" r="r" b="b"/>
              <a:pathLst>
                <a:path w="64" h="36">
                  <a:moveTo>
                    <a:pt x="0" y="0"/>
                  </a:moveTo>
                  <a:lnTo>
                    <a:pt x="64" y="0"/>
                  </a:lnTo>
                  <a:lnTo>
                    <a:pt x="64" y="36"/>
                  </a:lnTo>
                  <a:lnTo>
                    <a:pt x="0" y="36"/>
                  </a:lnTo>
                  <a:lnTo>
                    <a:pt x="0" y="0"/>
                  </a:lnTo>
                  <a:close/>
                  <a:moveTo>
                    <a:pt x="0" y="0"/>
                  </a:moveTo>
                  <a:lnTo>
                    <a:pt x="62" y="0"/>
                  </a:lnTo>
                  <a:lnTo>
                    <a:pt x="62" y="36"/>
                  </a:lnTo>
                  <a:lnTo>
                    <a:pt x="0" y="36"/>
                  </a:lnTo>
                  <a:lnTo>
                    <a:pt x="0" y="0"/>
                  </a:lnTo>
                  <a:close/>
                </a:path>
              </a:pathLst>
            </a:custGeom>
            <a:solidFill>
              <a:srgbClr val="2626E5"/>
            </a:solidFill>
            <a:ln w="9525">
              <a:noFill/>
              <a:round/>
              <a:headEnd/>
              <a:tailEnd/>
            </a:ln>
            <a:effectLst/>
          </p:spPr>
          <p:txBody>
            <a:bodyPr wrap="none" anchor="ctr"/>
            <a:lstStyle/>
            <a:p>
              <a:endParaRPr lang="en-IN"/>
            </a:p>
          </p:txBody>
        </p:sp>
        <p:sp>
          <p:nvSpPr>
            <p:cNvPr id="6794" name="Freeform 2698"/>
            <p:cNvSpPr>
              <a:spLocks noChangeArrowheads="1"/>
            </p:cNvSpPr>
            <p:nvPr/>
          </p:nvSpPr>
          <p:spPr bwMode="auto">
            <a:xfrm>
              <a:off x="2681" y="1443"/>
              <a:ext cx="67" cy="39"/>
            </a:xfrm>
            <a:custGeom>
              <a:avLst/>
              <a:gdLst/>
              <a:ahLst/>
              <a:cxnLst>
                <a:cxn ang="0">
                  <a:pos x="0" y="0"/>
                </a:cxn>
                <a:cxn ang="0">
                  <a:pos x="62" y="0"/>
                </a:cxn>
                <a:cxn ang="0">
                  <a:pos x="62" y="36"/>
                </a:cxn>
                <a:cxn ang="0">
                  <a:pos x="0" y="36"/>
                </a:cxn>
                <a:cxn ang="0">
                  <a:pos x="0" y="0"/>
                </a:cxn>
                <a:cxn ang="0">
                  <a:pos x="0" y="0"/>
                </a:cxn>
                <a:cxn ang="0">
                  <a:pos x="60" y="0"/>
                </a:cxn>
                <a:cxn ang="0">
                  <a:pos x="60" y="36"/>
                </a:cxn>
                <a:cxn ang="0">
                  <a:pos x="0" y="36"/>
                </a:cxn>
                <a:cxn ang="0">
                  <a:pos x="0" y="0"/>
                </a:cxn>
              </a:cxnLst>
              <a:rect l="0" t="0" r="r" b="b"/>
              <a:pathLst>
                <a:path w="62" h="36">
                  <a:moveTo>
                    <a:pt x="0" y="0"/>
                  </a:moveTo>
                  <a:lnTo>
                    <a:pt x="62" y="0"/>
                  </a:lnTo>
                  <a:lnTo>
                    <a:pt x="62" y="36"/>
                  </a:lnTo>
                  <a:lnTo>
                    <a:pt x="0" y="36"/>
                  </a:lnTo>
                  <a:lnTo>
                    <a:pt x="0" y="0"/>
                  </a:lnTo>
                  <a:close/>
                  <a:moveTo>
                    <a:pt x="0" y="0"/>
                  </a:moveTo>
                  <a:lnTo>
                    <a:pt x="60" y="0"/>
                  </a:lnTo>
                  <a:lnTo>
                    <a:pt x="60" y="36"/>
                  </a:lnTo>
                  <a:lnTo>
                    <a:pt x="0" y="36"/>
                  </a:lnTo>
                  <a:lnTo>
                    <a:pt x="0" y="0"/>
                  </a:lnTo>
                  <a:close/>
                </a:path>
              </a:pathLst>
            </a:custGeom>
            <a:solidFill>
              <a:srgbClr val="2525E6"/>
            </a:solidFill>
            <a:ln w="9525">
              <a:noFill/>
              <a:round/>
              <a:headEnd/>
              <a:tailEnd/>
            </a:ln>
            <a:effectLst/>
          </p:spPr>
          <p:txBody>
            <a:bodyPr wrap="none" anchor="ctr"/>
            <a:lstStyle/>
            <a:p>
              <a:endParaRPr lang="en-IN"/>
            </a:p>
          </p:txBody>
        </p:sp>
        <p:sp>
          <p:nvSpPr>
            <p:cNvPr id="6795" name="Freeform 2699"/>
            <p:cNvSpPr>
              <a:spLocks noChangeArrowheads="1"/>
            </p:cNvSpPr>
            <p:nvPr/>
          </p:nvSpPr>
          <p:spPr bwMode="auto">
            <a:xfrm>
              <a:off x="2681" y="1443"/>
              <a:ext cx="65" cy="39"/>
            </a:xfrm>
            <a:custGeom>
              <a:avLst/>
              <a:gdLst/>
              <a:ahLst/>
              <a:cxnLst>
                <a:cxn ang="0">
                  <a:pos x="0" y="0"/>
                </a:cxn>
                <a:cxn ang="0">
                  <a:pos x="60" y="0"/>
                </a:cxn>
                <a:cxn ang="0">
                  <a:pos x="60" y="36"/>
                </a:cxn>
                <a:cxn ang="0">
                  <a:pos x="0" y="36"/>
                </a:cxn>
                <a:cxn ang="0">
                  <a:pos x="0" y="0"/>
                </a:cxn>
                <a:cxn ang="0">
                  <a:pos x="0" y="0"/>
                </a:cxn>
                <a:cxn ang="0">
                  <a:pos x="58" y="0"/>
                </a:cxn>
                <a:cxn ang="0">
                  <a:pos x="58" y="36"/>
                </a:cxn>
                <a:cxn ang="0">
                  <a:pos x="0" y="36"/>
                </a:cxn>
                <a:cxn ang="0">
                  <a:pos x="0" y="0"/>
                </a:cxn>
              </a:cxnLst>
              <a:rect l="0" t="0" r="r" b="b"/>
              <a:pathLst>
                <a:path w="60" h="36">
                  <a:moveTo>
                    <a:pt x="0" y="0"/>
                  </a:moveTo>
                  <a:lnTo>
                    <a:pt x="60" y="0"/>
                  </a:lnTo>
                  <a:lnTo>
                    <a:pt x="60" y="36"/>
                  </a:lnTo>
                  <a:lnTo>
                    <a:pt x="0" y="36"/>
                  </a:lnTo>
                  <a:lnTo>
                    <a:pt x="0" y="0"/>
                  </a:lnTo>
                  <a:close/>
                  <a:moveTo>
                    <a:pt x="0" y="0"/>
                  </a:moveTo>
                  <a:lnTo>
                    <a:pt x="58" y="0"/>
                  </a:lnTo>
                  <a:lnTo>
                    <a:pt x="58" y="36"/>
                  </a:lnTo>
                  <a:lnTo>
                    <a:pt x="0" y="36"/>
                  </a:lnTo>
                  <a:lnTo>
                    <a:pt x="0" y="0"/>
                  </a:lnTo>
                  <a:close/>
                </a:path>
              </a:pathLst>
            </a:custGeom>
            <a:solidFill>
              <a:srgbClr val="2323E7"/>
            </a:solidFill>
            <a:ln w="9525">
              <a:noFill/>
              <a:round/>
              <a:headEnd/>
              <a:tailEnd/>
            </a:ln>
            <a:effectLst/>
          </p:spPr>
          <p:txBody>
            <a:bodyPr wrap="none" anchor="ctr"/>
            <a:lstStyle/>
            <a:p>
              <a:endParaRPr lang="en-IN"/>
            </a:p>
          </p:txBody>
        </p:sp>
        <p:sp>
          <p:nvSpPr>
            <p:cNvPr id="6796" name="Freeform 2700"/>
            <p:cNvSpPr>
              <a:spLocks noChangeArrowheads="1"/>
            </p:cNvSpPr>
            <p:nvPr/>
          </p:nvSpPr>
          <p:spPr bwMode="auto">
            <a:xfrm>
              <a:off x="2681" y="1443"/>
              <a:ext cx="63" cy="39"/>
            </a:xfrm>
            <a:custGeom>
              <a:avLst/>
              <a:gdLst/>
              <a:ahLst/>
              <a:cxnLst>
                <a:cxn ang="0">
                  <a:pos x="0" y="0"/>
                </a:cxn>
                <a:cxn ang="0">
                  <a:pos x="58" y="0"/>
                </a:cxn>
                <a:cxn ang="0">
                  <a:pos x="58" y="36"/>
                </a:cxn>
                <a:cxn ang="0">
                  <a:pos x="0" y="36"/>
                </a:cxn>
                <a:cxn ang="0">
                  <a:pos x="0" y="0"/>
                </a:cxn>
                <a:cxn ang="0">
                  <a:pos x="0" y="0"/>
                </a:cxn>
                <a:cxn ang="0">
                  <a:pos x="56" y="0"/>
                </a:cxn>
                <a:cxn ang="0">
                  <a:pos x="56" y="36"/>
                </a:cxn>
                <a:cxn ang="0">
                  <a:pos x="0" y="36"/>
                </a:cxn>
                <a:cxn ang="0">
                  <a:pos x="0" y="0"/>
                </a:cxn>
              </a:cxnLst>
              <a:rect l="0" t="0" r="r" b="b"/>
              <a:pathLst>
                <a:path w="58" h="36">
                  <a:moveTo>
                    <a:pt x="0" y="0"/>
                  </a:moveTo>
                  <a:lnTo>
                    <a:pt x="58" y="0"/>
                  </a:lnTo>
                  <a:lnTo>
                    <a:pt x="58" y="36"/>
                  </a:lnTo>
                  <a:lnTo>
                    <a:pt x="0" y="36"/>
                  </a:lnTo>
                  <a:lnTo>
                    <a:pt x="0" y="0"/>
                  </a:lnTo>
                  <a:close/>
                  <a:moveTo>
                    <a:pt x="0" y="0"/>
                  </a:moveTo>
                  <a:lnTo>
                    <a:pt x="56" y="0"/>
                  </a:lnTo>
                  <a:lnTo>
                    <a:pt x="56" y="36"/>
                  </a:lnTo>
                  <a:lnTo>
                    <a:pt x="0" y="36"/>
                  </a:lnTo>
                  <a:lnTo>
                    <a:pt x="0" y="0"/>
                  </a:lnTo>
                  <a:close/>
                </a:path>
              </a:pathLst>
            </a:custGeom>
            <a:solidFill>
              <a:srgbClr val="2222E8"/>
            </a:solidFill>
            <a:ln w="9525">
              <a:noFill/>
              <a:round/>
              <a:headEnd/>
              <a:tailEnd/>
            </a:ln>
            <a:effectLst/>
          </p:spPr>
          <p:txBody>
            <a:bodyPr wrap="none" anchor="ctr"/>
            <a:lstStyle/>
            <a:p>
              <a:endParaRPr lang="en-IN"/>
            </a:p>
          </p:txBody>
        </p:sp>
        <p:sp>
          <p:nvSpPr>
            <p:cNvPr id="6797" name="Freeform 2701"/>
            <p:cNvSpPr>
              <a:spLocks noChangeArrowheads="1"/>
            </p:cNvSpPr>
            <p:nvPr/>
          </p:nvSpPr>
          <p:spPr bwMode="auto">
            <a:xfrm>
              <a:off x="2681" y="1443"/>
              <a:ext cx="61" cy="39"/>
            </a:xfrm>
            <a:custGeom>
              <a:avLst/>
              <a:gdLst/>
              <a:ahLst/>
              <a:cxnLst>
                <a:cxn ang="0">
                  <a:pos x="0" y="0"/>
                </a:cxn>
                <a:cxn ang="0">
                  <a:pos x="56" y="0"/>
                </a:cxn>
                <a:cxn ang="0">
                  <a:pos x="56" y="36"/>
                </a:cxn>
                <a:cxn ang="0">
                  <a:pos x="0" y="36"/>
                </a:cxn>
                <a:cxn ang="0">
                  <a:pos x="0" y="0"/>
                </a:cxn>
                <a:cxn ang="0">
                  <a:pos x="0" y="0"/>
                </a:cxn>
                <a:cxn ang="0">
                  <a:pos x="54" y="0"/>
                </a:cxn>
                <a:cxn ang="0">
                  <a:pos x="54" y="36"/>
                </a:cxn>
                <a:cxn ang="0">
                  <a:pos x="0" y="36"/>
                </a:cxn>
                <a:cxn ang="0">
                  <a:pos x="0" y="0"/>
                </a:cxn>
              </a:cxnLst>
              <a:rect l="0" t="0" r="r" b="b"/>
              <a:pathLst>
                <a:path w="56" h="36">
                  <a:moveTo>
                    <a:pt x="0" y="0"/>
                  </a:moveTo>
                  <a:lnTo>
                    <a:pt x="56" y="0"/>
                  </a:lnTo>
                  <a:lnTo>
                    <a:pt x="56" y="36"/>
                  </a:lnTo>
                  <a:lnTo>
                    <a:pt x="0" y="36"/>
                  </a:lnTo>
                  <a:lnTo>
                    <a:pt x="0" y="0"/>
                  </a:lnTo>
                  <a:close/>
                  <a:moveTo>
                    <a:pt x="0" y="0"/>
                  </a:moveTo>
                  <a:lnTo>
                    <a:pt x="54" y="0"/>
                  </a:lnTo>
                  <a:lnTo>
                    <a:pt x="54" y="36"/>
                  </a:lnTo>
                  <a:lnTo>
                    <a:pt x="0" y="36"/>
                  </a:lnTo>
                  <a:lnTo>
                    <a:pt x="0" y="0"/>
                  </a:lnTo>
                  <a:close/>
                </a:path>
              </a:pathLst>
            </a:custGeom>
            <a:solidFill>
              <a:srgbClr val="2121E8"/>
            </a:solidFill>
            <a:ln w="9525">
              <a:noFill/>
              <a:round/>
              <a:headEnd/>
              <a:tailEnd/>
            </a:ln>
            <a:effectLst/>
          </p:spPr>
          <p:txBody>
            <a:bodyPr wrap="none" anchor="ctr"/>
            <a:lstStyle/>
            <a:p>
              <a:endParaRPr lang="en-IN"/>
            </a:p>
          </p:txBody>
        </p:sp>
        <p:sp>
          <p:nvSpPr>
            <p:cNvPr id="6798" name="Freeform 2702"/>
            <p:cNvSpPr>
              <a:spLocks noChangeArrowheads="1"/>
            </p:cNvSpPr>
            <p:nvPr/>
          </p:nvSpPr>
          <p:spPr bwMode="auto">
            <a:xfrm>
              <a:off x="2681" y="1443"/>
              <a:ext cx="59" cy="39"/>
            </a:xfrm>
            <a:custGeom>
              <a:avLst/>
              <a:gdLst/>
              <a:ahLst/>
              <a:cxnLst>
                <a:cxn ang="0">
                  <a:pos x="0" y="0"/>
                </a:cxn>
                <a:cxn ang="0">
                  <a:pos x="54" y="0"/>
                </a:cxn>
                <a:cxn ang="0">
                  <a:pos x="54" y="36"/>
                </a:cxn>
                <a:cxn ang="0">
                  <a:pos x="0" y="36"/>
                </a:cxn>
                <a:cxn ang="0">
                  <a:pos x="0" y="0"/>
                </a:cxn>
                <a:cxn ang="0">
                  <a:pos x="0" y="0"/>
                </a:cxn>
                <a:cxn ang="0">
                  <a:pos x="52" y="0"/>
                </a:cxn>
                <a:cxn ang="0">
                  <a:pos x="52" y="36"/>
                </a:cxn>
                <a:cxn ang="0">
                  <a:pos x="0" y="36"/>
                </a:cxn>
                <a:cxn ang="0">
                  <a:pos x="0" y="0"/>
                </a:cxn>
              </a:cxnLst>
              <a:rect l="0" t="0" r="r" b="b"/>
              <a:pathLst>
                <a:path w="54" h="36">
                  <a:moveTo>
                    <a:pt x="0" y="0"/>
                  </a:moveTo>
                  <a:lnTo>
                    <a:pt x="54" y="0"/>
                  </a:lnTo>
                  <a:lnTo>
                    <a:pt x="54"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anchor="ctr"/>
            <a:lstStyle/>
            <a:p>
              <a:endParaRPr lang="en-IN"/>
            </a:p>
          </p:txBody>
        </p:sp>
        <p:sp>
          <p:nvSpPr>
            <p:cNvPr id="6799" name="Freeform 2703"/>
            <p:cNvSpPr>
              <a:spLocks noChangeArrowheads="1"/>
            </p:cNvSpPr>
            <p:nvPr/>
          </p:nvSpPr>
          <p:spPr bwMode="auto">
            <a:xfrm>
              <a:off x="2681" y="1443"/>
              <a:ext cx="57" cy="39"/>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anchor="ctr"/>
            <a:lstStyle/>
            <a:p>
              <a:endParaRPr lang="en-IN"/>
            </a:p>
          </p:txBody>
        </p:sp>
        <p:sp>
          <p:nvSpPr>
            <p:cNvPr id="6800" name="Freeform 2704"/>
            <p:cNvSpPr>
              <a:spLocks noChangeArrowheads="1"/>
            </p:cNvSpPr>
            <p:nvPr/>
          </p:nvSpPr>
          <p:spPr bwMode="auto">
            <a:xfrm>
              <a:off x="2681" y="1443"/>
              <a:ext cx="54" cy="39"/>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anchor="ctr"/>
            <a:lstStyle/>
            <a:p>
              <a:endParaRPr lang="en-IN"/>
            </a:p>
          </p:txBody>
        </p:sp>
        <p:sp>
          <p:nvSpPr>
            <p:cNvPr id="6801" name="Freeform 2705"/>
            <p:cNvSpPr>
              <a:spLocks noChangeArrowheads="1"/>
            </p:cNvSpPr>
            <p:nvPr/>
          </p:nvSpPr>
          <p:spPr bwMode="auto">
            <a:xfrm>
              <a:off x="2681" y="1443"/>
              <a:ext cx="52" cy="39"/>
            </a:xfrm>
            <a:custGeom>
              <a:avLst/>
              <a:gdLst/>
              <a:ahLst/>
              <a:cxnLst>
                <a:cxn ang="0">
                  <a:pos x="0" y="0"/>
                </a:cxn>
                <a:cxn ang="0">
                  <a:pos x="48" y="0"/>
                </a:cxn>
                <a:cxn ang="0">
                  <a:pos x="48" y="36"/>
                </a:cxn>
                <a:cxn ang="0">
                  <a:pos x="0" y="36"/>
                </a:cxn>
                <a:cxn ang="0">
                  <a:pos x="0" y="0"/>
                </a:cxn>
                <a:cxn ang="0">
                  <a:pos x="0" y="0"/>
                </a:cxn>
                <a:cxn ang="0">
                  <a:pos x="46" y="0"/>
                </a:cxn>
                <a:cxn ang="0">
                  <a:pos x="46" y="36"/>
                </a:cxn>
                <a:cxn ang="0">
                  <a:pos x="0" y="36"/>
                </a:cxn>
                <a:cxn ang="0">
                  <a:pos x="0" y="0"/>
                </a:cxn>
              </a:cxnLst>
              <a:rect l="0" t="0" r="r" b="b"/>
              <a:pathLst>
                <a:path w="48" h="36">
                  <a:moveTo>
                    <a:pt x="0" y="0"/>
                  </a:moveTo>
                  <a:lnTo>
                    <a:pt x="48" y="0"/>
                  </a:lnTo>
                  <a:lnTo>
                    <a:pt x="48" y="36"/>
                  </a:lnTo>
                  <a:lnTo>
                    <a:pt x="0" y="36"/>
                  </a:lnTo>
                  <a:lnTo>
                    <a:pt x="0" y="0"/>
                  </a:lnTo>
                  <a:close/>
                  <a:moveTo>
                    <a:pt x="0" y="0"/>
                  </a:moveTo>
                  <a:lnTo>
                    <a:pt x="46" y="0"/>
                  </a:lnTo>
                  <a:lnTo>
                    <a:pt x="46" y="36"/>
                  </a:lnTo>
                  <a:lnTo>
                    <a:pt x="0" y="36"/>
                  </a:lnTo>
                  <a:lnTo>
                    <a:pt x="0" y="0"/>
                  </a:lnTo>
                  <a:close/>
                </a:path>
              </a:pathLst>
            </a:custGeom>
            <a:solidFill>
              <a:srgbClr val="1D1DEB"/>
            </a:solidFill>
            <a:ln w="9525">
              <a:noFill/>
              <a:round/>
              <a:headEnd/>
              <a:tailEnd/>
            </a:ln>
            <a:effectLst/>
          </p:spPr>
          <p:txBody>
            <a:bodyPr wrap="none" anchor="ctr"/>
            <a:lstStyle/>
            <a:p>
              <a:endParaRPr lang="en-IN"/>
            </a:p>
          </p:txBody>
        </p:sp>
        <p:sp>
          <p:nvSpPr>
            <p:cNvPr id="6802" name="Freeform 2706"/>
            <p:cNvSpPr>
              <a:spLocks noChangeArrowheads="1"/>
            </p:cNvSpPr>
            <p:nvPr/>
          </p:nvSpPr>
          <p:spPr bwMode="auto">
            <a:xfrm>
              <a:off x="2681" y="1443"/>
              <a:ext cx="50" cy="39"/>
            </a:xfrm>
            <a:custGeom>
              <a:avLst/>
              <a:gdLst/>
              <a:ahLst/>
              <a:cxnLst>
                <a:cxn ang="0">
                  <a:pos x="0" y="0"/>
                </a:cxn>
                <a:cxn ang="0">
                  <a:pos x="46" y="0"/>
                </a:cxn>
                <a:cxn ang="0">
                  <a:pos x="46" y="36"/>
                </a:cxn>
                <a:cxn ang="0">
                  <a:pos x="0" y="36"/>
                </a:cxn>
                <a:cxn ang="0">
                  <a:pos x="0" y="0"/>
                </a:cxn>
                <a:cxn ang="0">
                  <a:pos x="0" y="0"/>
                </a:cxn>
                <a:cxn ang="0">
                  <a:pos x="44" y="0"/>
                </a:cxn>
                <a:cxn ang="0">
                  <a:pos x="44" y="36"/>
                </a:cxn>
                <a:cxn ang="0">
                  <a:pos x="0" y="36"/>
                </a:cxn>
                <a:cxn ang="0">
                  <a:pos x="0" y="0"/>
                </a:cxn>
              </a:cxnLst>
              <a:rect l="0" t="0" r="r" b="b"/>
              <a:pathLst>
                <a:path w="46" h="36">
                  <a:moveTo>
                    <a:pt x="0" y="0"/>
                  </a:moveTo>
                  <a:lnTo>
                    <a:pt x="46" y="0"/>
                  </a:lnTo>
                  <a:lnTo>
                    <a:pt x="46" y="36"/>
                  </a:lnTo>
                  <a:lnTo>
                    <a:pt x="0" y="36"/>
                  </a:lnTo>
                  <a:lnTo>
                    <a:pt x="0" y="0"/>
                  </a:lnTo>
                  <a:close/>
                  <a:moveTo>
                    <a:pt x="0" y="0"/>
                  </a:moveTo>
                  <a:lnTo>
                    <a:pt x="44" y="0"/>
                  </a:lnTo>
                  <a:lnTo>
                    <a:pt x="44" y="36"/>
                  </a:lnTo>
                  <a:lnTo>
                    <a:pt x="0" y="36"/>
                  </a:lnTo>
                  <a:lnTo>
                    <a:pt x="0" y="0"/>
                  </a:lnTo>
                  <a:close/>
                </a:path>
              </a:pathLst>
            </a:custGeom>
            <a:solidFill>
              <a:srgbClr val="1C1CEC"/>
            </a:solidFill>
            <a:ln w="9525">
              <a:noFill/>
              <a:round/>
              <a:headEnd/>
              <a:tailEnd/>
            </a:ln>
            <a:effectLst/>
          </p:spPr>
          <p:txBody>
            <a:bodyPr wrap="none" anchor="ctr"/>
            <a:lstStyle/>
            <a:p>
              <a:endParaRPr lang="en-IN"/>
            </a:p>
          </p:txBody>
        </p:sp>
        <p:sp>
          <p:nvSpPr>
            <p:cNvPr id="6803" name="Freeform 2707"/>
            <p:cNvSpPr>
              <a:spLocks noChangeArrowheads="1"/>
            </p:cNvSpPr>
            <p:nvPr/>
          </p:nvSpPr>
          <p:spPr bwMode="auto">
            <a:xfrm>
              <a:off x="2681" y="1443"/>
              <a:ext cx="48" cy="39"/>
            </a:xfrm>
            <a:custGeom>
              <a:avLst/>
              <a:gdLst/>
              <a:ahLst/>
              <a:cxnLst>
                <a:cxn ang="0">
                  <a:pos x="0" y="0"/>
                </a:cxn>
                <a:cxn ang="0">
                  <a:pos x="44" y="0"/>
                </a:cxn>
                <a:cxn ang="0">
                  <a:pos x="44" y="36"/>
                </a:cxn>
                <a:cxn ang="0">
                  <a:pos x="0" y="36"/>
                </a:cxn>
                <a:cxn ang="0">
                  <a:pos x="0" y="0"/>
                </a:cxn>
                <a:cxn ang="0">
                  <a:pos x="0" y="0"/>
                </a:cxn>
                <a:cxn ang="0">
                  <a:pos x="42" y="0"/>
                </a:cxn>
                <a:cxn ang="0">
                  <a:pos x="42" y="36"/>
                </a:cxn>
                <a:cxn ang="0">
                  <a:pos x="0" y="36"/>
                </a:cxn>
                <a:cxn ang="0">
                  <a:pos x="0" y="0"/>
                </a:cxn>
              </a:cxnLst>
              <a:rect l="0" t="0" r="r" b="b"/>
              <a:pathLst>
                <a:path w="44" h="36">
                  <a:moveTo>
                    <a:pt x="0" y="0"/>
                  </a:moveTo>
                  <a:lnTo>
                    <a:pt x="44" y="0"/>
                  </a:lnTo>
                  <a:lnTo>
                    <a:pt x="44" y="36"/>
                  </a:lnTo>
                  <a:lnTo>
                    <a:pt x="0" y="36"/>
                  </a:lnTo>
                  <a:lnTo>
                    <a:pt x="0" y="0"/>
                  </a:lnTo>
                  <a:close/>
                  <a:moveTo>
                    <a:pt x="0" y="0"/>
                  </a:moveTo>
                  <a:lnTo>
                    <a:pt x="42" y="0"/>
                  </a:lnTo>
                  <a:lnTo>
                    <a:pt x="42" y="36"/>
                  </a:lnTo>
                  <a:lnTo>
                    <a:pt x="0" y="36"/>
                  </a:lnTo>
                  <a:lnTo>
                    <a:pt x="0" y="0"/>
                  </a:lnTo>
                  <a:close/>
                </a:path>
              </a:pathLst>
            </a:custGeom>
            <a:solidFill>
              <a:srgbClr val="1A1AED"/>
            </a:solidFill>
            <a:ln w="9525">
              <a:noFill/>
              <a:round/>
              <a:headEnd/>
              <a:tailEnd/>
            </a:ln>
            <a:effectLst/>
          </p:spPr>
          <p:txBody>
            <a:bodyPr wrap="none" anchor="ctr"/>
            <a:lstStyle/>
            <a:p>
              <a:endParaRPr lang="en-IN"/>
            </a:p>
          </p:txBody>
        </p:sp>
        <p:sp>
          <p:nvSpPr>
            <p:cNvPr id="6804" name="Freeform 2708"/>
            <p:cNvSpPr>
              <a:spLocks noChangeArrowheads="1"/>
            </p:cNvSpPr>
            <p:nvPr/>
          </p:nvSpPr>
          <p:spPr bwMode="auto">
            <a:xfrm>
              <a:off x="2681" y="1443"/>
              <a:ext cx="45" cy="39"/>
            </a:xfrm>
            <a:custGeom>
              <a:avLst/>
              <a:gdLst/>
              <a:ahLst/>
              <a:cxnLst>
                <a:cxn ang="0">
                  <a:pos x="0" y="0"/>
                </a:cxn>
                <a:cxn ang="0">
                  <a:pos x="42" y="0"/>
                </a:cxn>
                <a:cxn ang="0">
                  <a:pos x="42" y="36"/>
                </a:cxn>
                <a:cxn ang="0">
                  <a:pos x="0" y="36"/>
                </a:cxn>
                <a:cxn ang="0">
                  <a:pos x="0" y="0"/>
                </a:cxn>
                <a:cxn ang="0">
                  <a:pos x="0" y="0"/>
                </a:cxn>
                <a:cxn ang="0">
                  <a:pos x="41" y="0"/>
                </a:cxn>
                <a:cxn ang="0">
                  <a:pos x="41" y="36"/>
                </a:cxn>
                <a:cxn ang="0">
                  <a:pos x="0" y="36"/>
                </a:cxn>
                <a:cxn ang="0">
                  <a:pos x="0" y="0"/>
                </a:cxn>
              </a:cxnLst>
              <a:rect l="0" t="0" r="r" b="b"/>
              <a:pathLst>
                <a:path w="42" h="36">
                  <a:moveTo>
                    <a:pt x="0" y="0"/>
                  </a:moveTo>
                  <a:lnTo>
                    <a:pt x="42" y="0"/>
                  </a:lnTo>
                  <a:lnTo>
                    <a:pt x="42" y="36"/>
                  </a:lnTo>
                  <a:lnTo>
                    <a:pt x="0" y="36"/>
                  </a:lnTo>
                  <a:lnTo>
                    <a:pt x="0" y="0"/>
                  </a:lnTo>
                  <a:close/>
                  <a:moveTo>
                    <a:pt x="0" y="0"/>
                  </a:moveTo>
                  <a:lnTo>
                    <a:pt x="41" y="0"/>
                  </a:lnTo>
                  <a:lnTo>
                    <a:pt x="41" y="36"/>
                  </a:lnTo>
                  <a:lnTo>
                    <a:pt x="0" y="36"/>
                  </a:lnTo>
                  <a:lnTo>
                    <a:pt x="0" y="0"/>
                  </a:lnTo>
                  <a:close/>
                </a:path>
              </a:pathLst>
            </a:custGeom>
            <a:solidFill>
              <a:srgbClr val="1919EE"/>
            </a:solidFill>
            <a:ln w="9525">
              <a:noFill/>
              <a:round/>
              <a:headEnd/>
              <a:tailEnd/>
            </a:ln>
            <a:effectLst/>
          </p:spPr>
          <p:txBody>
            <a:bodyPr wrap="none" anchor="ctr"/>
            <a:lstStyle/>
            <a:p>
              <a:endParaRPr lang="en-IN"/>
            </a:p>
          </p:txBody>
        </p:sp>
        <p:sp>
          <p:nvSpPr>
            <p:cNvPr id="6805" name="Freeform 2709"/>
            <p:cNvSpPr>
              <a:spLocks noChangeArrowheads="1"/>
            </p:cNvSpPr>
            <p:nvPr/>
          </p:nvSpPr>
          <p:spPr bwMode="auto">
            <a:xfrm>
              <a:off x="2681" y="1443"/>
              <a:ext cx="44" cy="39"/>
            </a:xfrm>
            <a:custGeom>
              <a:avLst/>
              <a:gdLst/>
              <a:ahLst/>
              <a:cxnLst>
                <a:cxn ang="0">
                  <a:pos x="0" y="0"/>
                </a:cxn>
                <a:cxn ang="0">
                  <a:pos x="41" y="0"/>
                </a:cxn>
                <a:cxn ang="0">
                  <a:pos x="41" y="36"/>
                </a:cxn>
                <a:cxn ang="0">
                  <a:pos x="0" y="36"/>
                </a:cxn>
                <a:cxn ang="0">
                  <a:pos x="0" y="0"/>
                </a:cxn>
                <a:cxn ang="0">
                  <a:pos x="0" y="0"/>
                </a:cxn>
                <a:cxn ang="0">
                  <a:pos x="39" y="0"/>
                </a:cxn>
                <a:cxn ang="0">
                  <a:pos x="39" y="36"/>
                </a:cxn>
                <a:cxn ang="0">
                  <a:pos x="0" y="36"/>
                </a:cxn>
                <a:cxn ang="0">
                  <a:pos x="0" y="0"/>
                </a:cxn>
              </a:cxnLst>
              <a:rect l="0" t="0" r="r" b="b"/>
              <a:pathLst>
                <a:path w="41" h="36">
                  <a:moveTo>
                    <a:pt x="0" y="0"/>
                  </a:moveTo>
                  <a:lnTo>
                    <a:pt x="41" y="0"/>
                  </a:lnTo>
                  <a:lnTo>
                    <a:pt x="41" y="36"/>
                  </a:lnTo>
                  <a:lnTo>
                    <a:pt x="0" y="36"/>
                  </a:lnTo>
                  <a:lnTo>
                    <a:pt x="0" y="0"/>
                  </a:lnTo>
                  <a:close/>
                  <a:moveTo>
                    <a:pt x="0" y="0"/>
                  </a:moveTo>
                  <a:lnTo>
                    <a:pt x="39" y="0"/>
                  </a:lnTo>
                  <a:lnTo>
                    <a:pt x="39" y="36"/>
                  </a:lnTo>
                  <a:lnTo>
                    <a:pt x="0" y="36"/>
                  </a:lnTo>
                  <a:lnTo>
                    <a:pt x="0" y="0"/>
                  </a:lnTo>
                  <a:close/>
                </a:path>
              </a:pathLst>
            </a:custGeom>
            <a:solidFill>
              <a:srgbClr val="1818EE"/>
            </a:solidFill>
            <a:ln w="9525">
              <a:noFill/>
              <a:round/>
              <a:headEnd/>
              <a:tailEnd/>
            </a:ln>
            <a:effectLst/>
          </p:spPr>
          <p:txBody>
            <a:bodyPr wrap="none" anchor="ctr"/>
            <a:lstStyle/>
            <a:p>
              <a:endParaRPr lang="en-IN"/>
            </a:p>
          </p:txBody>
        </p:sp>
        <p:sp>
          <p:nvSpPr>
            <p:cNvPr id="6806" name="Freeform 2710"/>
            <p:cNvSpPr>
              <a:spLocks noChangeArrowheads="1"/>
            </p:cNvSpPr>
            <p:nvPr/>
          </p:nvSpPr>
          <p:spPr bwMode="auto">
            <a:xfrm>
              <a:off x="2681" y="1443"/>
              <a:ext cx="42" cy="39"/>
            </a:xfrm>
            <a:custGeom>
              <a:avLst/>
              <a:gdLst/>
              <a:ahLst/>
              <a:cxnLst>
                <a:cxn ang="0">
                  <a:pos x="0" y="0"/>
                </a:cxn>
                <a:cxn ang="0">
                  <a:pos x="39" y="0"/>
                </a:cxn>
                <a:cxn ang="0">
                  <a:pos x="39" y="36"/>
                </a:cxn>
                <a:cxn ang="0">
                  <a:pos x="0" y="36"/>
                </a:cxn>
                <a:cxn ang="0">
                  <a:pos x="0" y="0"/>
                </a:cxn>
                <a:cxn ang="0">
                  <a:pos x="0" y="0"/>
                </a:cxn>
                <a:cxn ang="0">
                  <a:pos x="37" y="0"/>
                </a:cxn>
                <a:cxn ang="0">
                  <a:pos x="37" y="36"/>
                </a:cxn>
                <a:cxn ang="0">
                  <a:pos x="0" y="36"/>
                </a:cxn>
                <a:cxn ang="0">
                  <a:pos x="0" y="0"/>
                </a:cxn>
              </a:cxnLst>
              <a:rect l="0" t="0" r="r" b="b"/>
              <a:pathLst>
                <a:path w="39" h="36">
                  <a:moveTo>
                    <a:pt x="0" y="0"/>
                  </a:moveTo>
                  <a:lnTo>
                    <a:pt x="39" y="0"/>
                  </a:lnTo>
                  <a:lnTo>
                    <a:pt x="39" y="36"/>
                  </a:lnTo>
                  <a:lnTo>
                    <a:pt x="0" y="36"/>
                  </a:lnTo>
                  <a:lnTo>
                    <a:pt x="0" y="0"/>
                  </a:lnTo>
                  <a:close/>
                  <a:moveTo>
                    <a:pt x="0" y="0"/>
                  </a:moveTo>
                  <a:lnTo>
                    <a:pt x="37" y="0"/>
                  </a:lnTo>
                  <a:lnTo>
                    <a:pt x="37" y="36"/>
                  </a:lnTo>
                  <a:lnTo>
                    <a:pt x="0" y="36"/>
                  </a:lnTo>
                  <a:lnTo>
                    <a:pt x="0" y="0"/>
                  </a:lnTo>
                  <a:close/>
                </a:path>
              </a:pathLst>
            </a:custGeom>
            <a:solidFill>
              <a:srgbClr val="1717EF"/>
            </a:solidFill>
            <a:ln w="9525">
              <a:noFill/>
              <a:round/>
              <a:headEnd/>
              <a:tailEnd/>
            </a:ln>
            <a:effectLst/>
          </p:spPr>
          <p:txBody>
            <a:bodyPr wrap="none" anchor="ctr"/>
            <a:lstStyle/>
            <a:p>
              <a:endParaRPr lang="en-IN"/>
            </a:p>
          </p:txBody>
        </p:sp>
        <p:sp>
          <p:nvSpPr>
            <p:cNvPr id="6807" name="Freeform 2711"/>
            <p:cNvSpPr>
              <a:spLocks noChangeArrowheads="1"/>
            </p:cNvSpPr>
            <p:nvPr/>
          </p:nvSpPr>
          <p:spPr bwMode="auto">
            <a:xfrm>
              <a:off x="2681" y="1443"/>
              <a:ext cx="40" cy="39"/>
            </a:xfrm>
            <a:custGeom>
              <a:avLst/>
              <a:gdLst/>
              <a:ahLst/>
              <a:cxnLst>
                <a:cxn ang="0">
                  <a:pos x="0" y="0"/>
                </a:cxn>
                <a:cxn ang="0">
                  <a:pos x="37" y="0"/>
                </a:cxn>
                <a:cxn ang="0">
                  <a:pos x="37" y="36"/>
                </a:cxn>
                <a:cxn ang="0">
                  <a:pos x="0" y="36"/>
                </a:cxn>
                <a:cxn ang="0">
                  <a:pos x="0" y="0"/>
                </a:cxn>
                <a:cxn ang="0">
                  <a:pos x="0" y="0"/>
                </a:cxn>
                <a:cxn ang="0">
                  <a:pos x="35" y="0"/>
                </a:cxn>
                <a:cxn ang="0">
                  <a:pos x="35" y="36"/>
                </a:cxn>
                <a:cxn ang="0">
                  <a:pos x="0" y="36"/>
                </a:cxn>
                <a:cxn ang="0">
                  <a:pos x="0" y="0"/>
                </a:cxn>
              </a:cxnLst>
              <a:rect l="0" t="0" r="r" b="b"/>
              <a:pathLst>
                <a:path w="37" h="36">
                  <a:moveTo>
                    <a:pt x="0" y="0"/>
                  </a:moveTo>
                  <a:lnTo>
                    <a:pt x="37" y="0"/>
                  </a:lnTo>
                  <a:lnTo>
                    <a:pt x="37" y="36"/>
                  </a:lnTo>
                  <a:lnTo>
                    <a:pt x="0" y="36"/>
                  </a:lnTo>
                  <a:lnTo>
                    <a:pt x="0" y="0"/>
                  </a:lnTo>
                  <a:close/>
                  <a:moveTo>
                    <a:pt x="0" y="0"/>
                  </a:moveTo>
                  <a:lnTo>
                    <a:pt x="35" y="0"/>
                  </a:lnTo>
                  <a:lnTo>
                    <a:pt x="35" y="36"/>
                  </a:lnTo>
                  <a:lnTo>
                    <a:pt x="0" y="36"/>
                  </a:lnTo>
                  <a:lnTo>
                    <a:pt x="0" y="0"/>
                  </a:lnTo>
                  <a:close/>
                </a:path>
              </a:pathLst>
            </a:custGeom>
            <a:solidFill>
              <a:srgbClr val="1616F0"/>
            </a:solidFill>
            <a:ln w="9525">
              <a:noFill/>
              <a:round/>
              <a:headEnd/>
              <a:tailEnd/>
            </a:ln>
            <a:effectLst/>
          </p:spPr>
          <p:txBody>
            <a:bodyPr wrap="none" anchor="ctr"/>
            <a:lstStyle/>
            <a:p>
              <a:endParaRPr lang="en-IN"/>
            </a:p>
          </p:txBody>
        </p:sp>
        <p:sp>
          <p:nvSpPr>
            <p:cNvPr id="6808" name="Freeform 2712"/>
            <p:cNvSpPr>
              <a:spLocks noChangeArrowheads="1"/>
            </p:cNvSpPr>
            <p:nvPr/>
          </p:nvSpPr>
          <p:spPr bwMode="auto">
            <a:xfrm>
              <a:off x="2681" y="1443"/>
              <a:ext cx="38" cy="39"/>
            </a:xfrm>
            <a:custGeom>
              <a:avLst/>
              <a:gdLst/>
              <a:ahLst/>
              <a:cxnLst>
                <a:cxn ang="0">
                  <a:pos x="0" y="0"/>
                </a:cxn>
                <a:cxn ang="0">
                  <a:pos x="35" y="0"/>
                </a:cxn>
                <a:cxn ang="0">
                  <a:pos x="35" y="36"/>
                </a:cxn>
                <a:cxn ang="0">
                  <a:pos x="0" y="36"/>
                </a:cxn>
                <a:cxn ang="0">
                  <a:pos x="0" y="0"/>
                </a:cxn>
                <a:cxn ang="0">
                  <a:pos x="0" y="0"/>
                </a:cxn>
                <a:cxn ang="0">
                  <a:pos x="33" y="0"/>
                </a:cxn>
                <a:cxn ang="0">
                  <a:pos x="33" y="36"/>
                </a:cxn>
                <a:cxn ang="0">
                  <a:pos x="0" y="36"/>
                </a:cxn>
                <a:cxn ang="0">
                  <a:pos x="0" y="0"/>
                </a:cxn>
              </a:cxnLst>
              <a:rect l="0" t="0" r="r" b="b"/>
              <a:pathLst>
                <a:path w="35" h="36">
                  <a:moveTo>
                    <a:pt x="0" y="0"/>
                  </a:moveTo>
                  <a:lnTo>
                    <a:pt x="35" y="0"/>
                  </a:lnTo>
                  <a:lnTo>
                    <a:pt x="35" y="36"/>
                  </a:lnTo>
                  <a:lnTo>
                    <a:pt x="0" y="36"/>
                  </a:lnTo>
                  <a:lnTo>
                    <a:pt x="0" y="0"/>
                  </a:lnTo>
                  <a:close/>
                  <a:moveTo>
                    <a:pt x="0" y="0"/>
                  </a:moveTo>
                  <a:lnTo>
                    <a:pt x="33" y="0"/>
                  </a:lnTo>
                  <a:lnTo>
                    <a:pt x="33" y="36"/>
                  </a:lnTo>
                  <a:lnTo>
                    <a:pt x="0" y="36"/>
                  </a:lnTo>
                  <a:lnTo>
                    <a:pt x="0" y="0"/>
                  </a:lnTo>
                  <a:close/>
                </a:path>
              </a:pathLst>
            </a:custGeom>
            <a:solidFill>
              <a:srgbClr val="1515F0"/>
            </a:solidFill>
            <a:ln w="9525">
              <a:noFill/>
              <a:round/>
              <a:headEnd/>
              <a:tailEnd/>
            </a:ln>
            <a:effectLst/>
          </p:spPr>
          <p:txBody>
            <a:bodyPr wrap="none" anchor="ctr"/>
            <a:lstStyle/>
            <a:p>
              <a:endParaRPr lang="en-IN"/>
            </a:p>
          </p:txBody>
        </p:sp>
        <p:sp>
          <p:nvSpPr>
            <p:cNvPr id="6809" name="Freeform 2713"/>
            <p:cNvSpPr>
              <a:spLocks noChangeArrowheads="1"/>
            </p:cNvSpPr>
            <p:nvPr/>
          </p:nvSpPr>
          <p:spPr bwMode="auto">
            <a:xfrm>
              <a:off x="2681" y="1443"/>
              <a:ext cx="36" cy="39"/>
            </a:xfrm>
            <a:custGeom>
              <a:avLst/>
              <a:gdLst/>
              <a:ahLst/>
              <a:cxnLst>
                <a:cxn ang="0">
                  <a:pos x="0" y="0"/>
                </a:cxn>
                <a:cxn ang="0">
                  <a:pos x="33" y="0"/>
                </a:cxn>
                <a:cxn ang="0">
                  <a:pos x="33" y="36"/>
                </a:cxn>
                <a:cxn ang="0">
                  <a:pos x="0" y="36"/>
                </a:cxn>
                <a:cxn ang="0">
                  <a:pos x="0" y="0"/>
                </a:cxn>
                <a:cxn ang="0">
                  <a:pos x="0" y="0"/>
                </a:cxn>
                <a:cxn ang="0">
                  <a:pos x="31" y="0"/>
                </a:cxn>
                <a:cxn ang="0">
                  <a:pos x="31" y="36"/>
                </a:cxn>
                <a:cxn ang="0">
                  <a:pos x="0" y="36"/>
                </a:cxn>
                <a:cxn ang="0">
                  <a:pos x="0" y="0"/>
                </a:cxn>
              </a:cxnLst>
              <a:rect l="0" t="0" r="r" b="b"/>
              <a:pathLst>
                <a:path w="33" h="36">
                  <a:moveTo>
                    <a:pt x="0" y="0"/>
                  </a:moveTo>
                  <a:lnTo>
                    <a:pt x="33" y="0"/>
                  </a:lnTo>
                  <a:lnTo>
                    <a:pt x="33" y="36"/>
                  </a:lnTo>
                  <a:lnTo>
                    <a:pt x="0" y="36"/>
                  </a:lnTo>
                  <a:lnTo>
                    <a:pt x="0" y="0"/>
                  </a:lnTo>
                  <a:close/>
                  <a:moveTo>
                    <a:pt x="0" y="0"/>
                  </a:moveTo>
                  <a:lnTo>
                    <a:pt x="31" y="0"/>
                  </a:lnTo>
                  <a:lnTo>
                    <a:pt x="31" y="36"/>
                  </a:lnTo>
                  <a:lnTo>
                    <a:pt x="0" y="36"/>
                  </a:lnTo>
                  <a:lnTo>
                    <a:pt x="0" y="0"/>
                  </a:lnTo>
                  <a:close/>
                </a:path>
              </a:pathLst>
            </a:custGeom>
            <a:solidFill>
              <a:srgbClr val="1414F1"/>
            </a:solidFill>
            <a:ln w="9525">
              <a:noFill/>
              <a:round/>
              <a:headEnd/>
              <a:tailEnd/>
            </a:ln>
            <a:effectLst/>
          </p:spPr>
          <p:txBody>
            <a:bodyPr wrap="none" anchor="ctr"/>
            <a:lstStyle/>
            <a:p>
              <a:endParaRPr lang="en-IN"/>
            </a:p>
          </p:txBody>
        </p:sp>
        <p:sp>
          <p:nvSpPr>
            <p:cNvPr id="6810" name="Freeform 2714"/>
            <p:cNvSpPr>
              <a:spLocks noChangeArrowheads="1"/>
            </p:cNvSpPr>
            <p:nvPr/>
          </p:nvSpPr>
          <p:spPr bwMode="auto">
            <a:xfrm>
              <a:off x="2681" y="1443"/>
              <a:ext cx="33" cy="39"/>
            </a:xfrm>
            <a:custGeom>
              <a:avLst/>
              <a:gdLst/>
              <a:ahLst/>
              <a:cxnLst>
                <a:cxn ang="0">
                  <a:pos x="0" y="0"/>
                </a:cxn>
                <a:cxn ang="0">
                  <a:pos x="31" y="0"/>
                </a:cxn>
                <a:cxn ang="0">
                  <a:pos x="31" y="36"/>
                </a:cxn>
                <a:cxn ang="0">
                  <a:pos x="0" y="36"/>
                </a:cxn>
                <a:cxn ang="0">
                  <a:pos x="0" y="0"/>
                </a:cxn>
                <a:cxn ang="0">
                  <a:pos x="0" y="0"/>
                </a:cxn>
                <a:cxn ang="0">
                  <a:pos x="29" y="0"/>
                </a:cxn>
                <a:cxn ang="0">
                  <a:pos x="29" y="36"/>
                </a:cxn>
                <a:cxn ang="0">
                  <a:pos x="0" y="36"/>
                </a:cxn>
                <a:cxn ang="0">
                  <a:pos x="0" y="0"/>
                </a:cxn>
              </a:cxnLst>
              <a:rect l="0" t="0" r="r" b="b"/>
              <a:pathLst>
                <a:path w="31" h="36">
                  <a:moveTo>
                    <a:pt x="0" y="0"/>
                  </a:moveTo>
                  <a:lnTo>
                    <a:pt x="31" y="0"/>
                  </a:lnTo>
                  <a:lnTo>
                    <a:pt x="31"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anchor="ctr"/>
            <a:lstStyle/>
            <a:p>
              <a:endParaRPr lang="en-IN"/>
            </a:p>
          </p:txBody>
        </p:sp>
        <p:sp>
          <p:nvSpPr>
            <p:cNvPr id="6811" name="Freeform 2715"/>
            <p:cNvSpPr>
              <a:spLocks noChangeArrowheads="1"/>
            </p:cNvSpPr>
            <p:nvPr/>
          </p:nvSpPr>
          <p:spPr bwMode="auto">
            <a:xfrm>
              <a:off x="2681" y="1443"/>
              <a:ext cx="31" cy="39"/>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anchor="ctr"/>
            <a:lstStyle/>
            <a:p>
              <a:endParaRPr lang="en-IN"/>
            </a:p>
          </p:txBody>
        </p:sp>
        <p:sp>
          <p:nvSpPr>
            <p:cNvPr id="6812" name="Freeform 2716"/>
            <p:cNvSpPr>
              <a:spLocks noChangeArrowheads="1"/>
            </p:cNvSpPr>
            <p:nvPr/>
          </p:nvSpPr>
          <p:spPr bwMode="auto">
            <a:xfrm>
              <a:off x="2681" y="1443"/>
              <a:ext cx="29" cy="39"/>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anchor="ctr"/>
            <a:lstStyle/>
            <a:p>
              <a:endParaRPr lang="en-IN"/>
            </a:p>
          </p:txBody>
        </p:sp>
        <p:sp>
          <p:nvSpPr>
            <p:cNvPr id="6813" name="Freeform 2717"/>
            <p:cNvSpPr>
              <a:spLocks noChangeArrowheads="1"/>
            </p:cNvSpPr>
            <p:nvPr/>
          </p:nvSpPr>
          <p:spPr bwMode="auto">
            <a:xfrm>
              <a:off x="2681" y="1443"/>
              <a:ext cx="27" cy="39"/>
            </a:xfrm>
            <a:custGeom>
              <a:avLst/>
              <a:gdLst/>
              <a:ahLst/>
              <a:cxnLst>
                <a:cxn ang="0">
                  <a:pos x="0" y="0"/>
                </a:cxn>
                <a:cxn ang="0">
                  <a:pos x="25" y="0"/>
                </a:cxn>
                <a:cxn ang="0">
                  <a:pos x="25" y="36"/>
                </a:cxn>
                <a:cxn ang="0">
                  <a:pos x="0" y="36"/>
                </a:cxn>
                <a:cxn ang="0">
                  <a:pos x="0" y="0"/>
                </a:cxn>
                <a:cxn ang="0">
                  <a:pos x="0" y="0"/>
                </a:cxn>
                <a:cxn ang="0">
                  <a:pos x="23" y="0"/>
                </a:cxn>
                <a:cxn ang="0">
                  <a:pos x="23" y="36"/>
                </a:cxn>
                <a:cxn ang="0">
                  <a:pos x="0" y="36"/>
                </a:cxn>
                <a:cxn ang="0">
                  <a:pos x="0" y="0"/>
                </a:cxn>
              </a:cxnLst>
              <a:rect l="0" t="0" r="r" b="b"/>
              <a:pathLst>
                <a:path w="25" h="36">
                  <a:moveTo>
                    <a:pt x="0" y="0"/>
                  </a:moveTo>
                  <a:lnTo>
                    <a:pt x="25" y="0"/>
                  </a:lnTo>
                  <a:lnTo>
                    <a:pt x="25" y="36"/>
                  </a:lnTo>
                  <a:lnTo>
                    <a:pt x="0" y="36"/>
                  </a:lnTo>
                  <a:lnTo>
                    <a:pt x="0" y="0"/>
                  </a:lnTo>
                  <a:close/>
                  <a:moveTo>
                    <a:pt x="0" y="0"/>
                  </a:moveTo>
                  <a:lnTo>
                    <a:pt x="23" y="0"/>
                  </a:lnTo>
                  <a:lnTo>
                    <a:pt x="23" y="36"/>
                  </a:lnTo>
                  <a:lnTo>
                    <a:pt x="0" y="36"/>
                  </a:lnTo>
                  <a:lnTo>
                    <a:pt x="0" y="0"/>
                  </a:lnTo>
                  <a:close/>
                </a:path>
              </a:pathLst>
            </a:custGeom>
            <a:solidFill>
              <a:srgbClr val="0F0FF4"/>
            </a:solidFill>
            <a:ln w="9525">
              <a:noFill/>
              <a:round/>
              <a:headEnd/>
              <a:tailEnd/>
            </a:ln>
            <a:effectLst/>
          </p:spPr>
          <p:txBody>
            <a:bodyPr wrap="none" anchor="ctr"/>
            <a:lstStyle/>
            <a:p>
              <a:endParaRPr lang="en-IN"/>
            </a:p>
          </p:txBody>
        </p:sp>
        <p:sp>
          <p:nvSpPr>
            <p:cNvPr id="6814" name="Freeform 2718"/>
            <p:cNvSpPr>
              <a:spLocks noChangeArrowheads="1"/>
            </p:cNvSpPr>
            <p:nvPr/>
          </p:nvSpPr>
          <p:spPr bwMode="auto">
            <a:xfrm>
              <a:off x="2681" y="1443"/>
              <a:ext cx="25" cy="39"/>
            </a:xfrm>
            <a:custGeom>
              <a:avLst/>
              <a:gdLst/>
              <a:ahLst/>
              <a:cxnLst>
                <a:cxn ang="0">
                  <a:pos x="0" y="0"/>
                </a:cxn>
                <a:cxn ang="0">
                  <a:pos x="23" y="0"/>
                </a:cxn>
                <a:cxn ang="0">
                  <a:pos x="23" y="36"/>
                </a:cxn>
                <a:cxn ang="0">
                  <a:pos x="0" y="36"/>
                </a:cxn>
                <a:cxn ang="0">
                  <a:pos x="0" y="0"/>
                </a:cxn>
                <a:cxn ang="0">
                  <a:pos x="0" y="0"/>
                </a:cxn>
                <a:cxn ang="0">
                  <a:pos x="21" y="0"/>
                </a:cxn>
                <a:cxn ang="0">
                  <a:pos x="21" y="36"/>
                </a:cxn>
                <a:cxn ang="0">
                  <a:pos x="0" y="36"/>
                </a:cxn>
                <a:cxn ang="0">
                  <a:pos x="0" y="0"/>
                </a:cxn>
              </a:cxnLst>
              <a:rect l="0" t="0" r="r" b="b"/>
              <a:pathLst>
                <a:path w="23" h="36">
                  <a:moveTo>
                    <a:pt x="0" y="0"/>
                  </a:moveTo>
                  <a:lnTo>
                    <a:pt x="23" y="0"/>
                  </a:lnTo>
                  <a:lnTo>
                    <a:pt x="23" y="36"/>
                  </a:lnTo>
                  <a:lnTo>
                    <a:pt x="0" y="36"/>
                  </a:lnTo>
                  <a:lnTo>
                    <a:pt x="0" y="0"/>
                  </a:lnTo>
                  <a:close/>
                  <a:moveTo>
                    <a:pt x="0" y="0"/>
                  </a:moveTo>
                  <a:lnTo>
                    <a:pt x="21" y="0"/>
                  </a:lnTo>
                  <a:lnTo>
                    <a:pt x="21" y="36"/>
                  </a:lnTo>
                  <a:lnTo>
                    <a:pt x="0" y="36"/>
                  </a:lnTo>
                  <a:lnTo>
                    <a:pt x="0" y="0"/>
                  </a:lnTo>
                  <a:close/>
                </a:path>
              </a:pathLst>
            </a:custGeom>
            <a:solidFill>
              <a:srgbClr val="0E0EF5"/>
            </a:solidFill>
            <a:ln w="9525">
              <a:noFill/>
              <a:round/>
              <a:headEnd/>
              <a:tailEnd/>
            </a:ln>
            <a:effectLst/>
          </p:spPr>
          <p:txBody>
            <a:bodyPr wrap="none" anchor="ctr"/>
            <a:lstStyle/>
            <a:p>
              <a:endParaRPr lang="en-IN"/>
            </a:p>
          </p:txBody>
        </p:sp>
        <p:sp>
          <p:nvSpPr>
            <p:cNvPr id="6815" name="Freeform 2719"/>
            <p:cNvSpPr>
              <a:spLocks noChangeArrowheads="1"/>
            </p:cNvSpPr>
            <p:nvPr/>
          </p:nvSpPr>
          <p:spPr bwMode="auto">
            <a:xfrm>
              <a:off x="2681" y="1443"/>
              <a:ext cx="22" cy="39"/>
            </a:xfrm>
            <a:custGeom>
              <a:avLst/>
              <a:gdLst/>
              <a:ahLst/>
              <a:cxnLst>
                <a:cxn ang="0">
                  <a:pos x="0" y="0"/>
                </a:cxn>
                <a:cxn ang="0">
                  <a:pos x="21" y="0"/>
                </a:cxn>
                <a:cxn ang="0">
                  <a:pos x="21" y="36"/>
                </a:cxn>
                <a:cxn ang="0">
                  <a:pos x="0" y="36"/>
                </a:cxn>
                <a:cxn ang="0">
                  <a:pos x="0" y="0"/>
                </a:cxn>
                <a:cxn ang="0">
                  <a:pos x="0" y="0"/>
                </a:cxn>
                <a:cxn ang="0">
                  <a:pos x="19" y="0"/>
                </a:cxn>
                <a:cxn ang="0">
                  <a:pos x="19" y="36"/>
                </a:cxn>
                <a:cxn ang="0">
                  <a:pos x="0" y="36"/>
                </a:cxn>
                <a:cxn ang="0">
                  <a:pos x="0" y="0"/>
                </a:cxn>
              </a:cxnLst>
              <a:rect l="0" t="0" r="r" b="b"/>
              <a:pathLst>
                <a:path w="21" h="36">
                  <a:moveTo>
                    <a:pt x="0" y="0"/>
                  </a:moveTo>
                  <a:lnTo>
                    <a:pt x="21" y="0"/>
                  </a:lnTo>
                  <a:lnTo>
                    <a:pt x="21" y="36"/>
                  </a:lnTo>
                  <a:lnTo>
                    <a:pt x="0" y="36"/>
                  </a:lnTo>
                  <a:lnTo>
                    <a:pt x="0" y="0"/>
                  </a:lnTo>
                  <a:close/>
                  <a:moveTo>
                    <a:pt x="0" y="0"/>
                  </a:moveTo>
                  <a:lnTo>
                    <a:pt x="19" y="0"/>
                  </a:lnTo>
                  <a:lnTo>
                    <a:pt x="19" y="36"/>
                  </a:lnTo>
                  <a:lnTo>
                    <a:pt x="0" y="36"/>
                  </a:lnTo>
                  <a:lnTo>
                    <a:pt x="0" y="0"/>
                  </a:lnTo>
                  <a:close/>
                </a:path>
              </a:pathLst>
            </a:custGeom>
            <a:solidFill>
              <a:srgbClr val="0D0DF6"/>
            </a:solidFill>
            <a:ln w="9525">
              <a:noFill/>
              <a:round/>
              <a:headEnd/>
              <a:tailEnd/>
            </a:ln>
            <a:effectLst/>
          </p:spPr>
          <p:txBody>
            <a:bodyPr wrap="none" anchor="ctr"/>
            <a:lstStyle/>
            <a:p>
              <a:endParaRPr lang="en-IN"/>
            </a:p>
          </p:txBody>
        </p:sp>
        <p:sp>
          <p:nvSpPr>
            <p:cNvPr id="6816" name="Freeform 2720"/>
            <p:cNvSpPr>
              <a:spLocks noChangeArrowheads="1"/>
            </p:cNvSpPr>
            <p:nvPr/>
          </p:nvSpPr>
          <p:spPr bwMode="auto">
            <a:xfrm>
              <a:off x="2681" y="1443"/>
              <a:ext cx="20" cy="39"/>
            </a:xfrm>
            <a:custGeom>
              <a:avLst/>
              <a:gdLst/>
              <a:ahLst/>
              <a:cxnLst>
                <a:cxn ang="0">
                  <a:pos x="0" y="0"/>
                </a:cxn>
                <a:cxn ang="0">
                  <a:pos x="19" y="0"/>
                </a:cxn>
                <a:cxn ang="0">
                  <a:pos x="19" y="36"/>
                </a:cxn>
                <a:cxn ang="0">
                  <a:pos x="0" y="36"/>
                </a:cxn>
                <a:cxn ang="0">
                  <a:pos x="0" y="0"/>
                </a:cxn>
                <a:cxn ang="0">
                  <a:pos x="0" y="0"/>
                </a:cxn>
                <a:cxn ang="0">
                  <a:pos x="18" y="0"/>
                </a:cxn>
                <a:cxn ang="0">
                  <a:pos x="18" y="36"/>
                </a:cxn>
                <a:cxn ang="0">
                  <a:pos x="0" y="36"/>
                </a:cxn>
                <a:cxn ang="0">
                  <a:pos x="0" y="0"/>
                </a:cxn>
              </a:cxnLst>
              <a:rect l="0" t="0" r="r" b="b"/>
              <a:pathLst>
                <a:path w="19" h="36">
                  <a:moveTo>
                    <a:pt x="0" y="0"/>
                  </a:moveTo>
                  <a:lnTo>
                    <a:pt x="19" y="0"/>
                  </a:lnTo>
                  <a:lnTo>
                    <a:pt x="19" y="36"/>
                  </a:lnTo>
                  <a:lnTo>
                    <a:pt x="0" y="36"/>
                  </a:lnTo>
                  <a:lnTo>
                    <a:pt x="0" y="0"/>
                  </a:lnTo>
                  <a:close/>
                  <a:moveTo>
                    <a:pt x="0" y="0"/>
                  </a:moveTo>
                  <a:lnTo>
                    <a:pt x="18" y="0"/>
                  </a:lnTo>
                  <a:lnTo>
                    <a:pt x="18" y="36"/>
                  </a:lnTo>
                  <a:lnTo>
                    <a:pt x="0" y="36"/>
                  </a:lnTo>
                  <a:lnTo>
                    <a:pt x="0" y="0"/>
                  </a:lnTo>
                  <a:close/>
                </a:path>
              </a:pathLst>
            </a:custGeom>
            <a:solidFill>
              <a:srgbClr val="0C0CF6"/>
            </a:solidFill>
            <a:ln w="9525">
              <a:noFill/>
              <a:round/>
              <a:headEnd/>
              <a:tailEnd/>
            </a:ln>
            <a:effectLst/>
          </p:spPr>
          <p:txBody>
            <a:bodyPr wrap="none" anchor="ctr"/>
            <a:lstStyle/>
            <a:p>
              <a:endParaRPr lang="en-IN"/>
            </a:p>
          </p:txBody>
        </p:sp>
        <p:sp>
          <p:nvSpPr>
            <p:cNvPr id="6817" name="Freeform 2721"/>
            <p:cNvSpPr>
              <a:spLocks noChangeArrowheads="1"/>
            </p:cNvSpPr>
            <p:nvPr/>
          </p:nvSpPr>
          <p:spPr bwMode="auto">
            <a:xfrm>
              <a:off x="2681" y="1443"/>
              <a:ext cx="19" cy="39"/>
            </a:xfrm>
            <a:custGeom>
              <a:avLst/>
              <a:gdLst/>
              <a:ahLst/>
              <a:cxnLst>
                <a:cxn ang="0">
                  <a:pos x="0" y="0"/>
                </a:cxn>
                <a:cxn ang="0">
                  <a:pos x="18" y="0"/>
                </a:cxn>
                <a:cxn ang="0">
                  <a:pos x="18" y="36"/>
                </a:cxn>
                <a:cxn ang="0">
                  <a:pos x="0" y="36"/>
                </a:cxn>
                <a:cxn ang="0">
                  <a:pos x="0" y="0"/>
                </a:cxn>
                <a:cxn ang="0">
                  <a:pos x="0" y="0"/>
                </a:cxn>
                <a:cxn ang="0">
                  <a:pos x="16" y="0"/>
                </a:cxn>
                <a:cxn ang="0">
                  <a:pos x="16" y="36"/>
                </a:cxn>
                <a:cxn ang="0">
                  <a:pos x="0" y="36"/>
                </a:cxn>
                <a:cxn ang="0">
                  <a:pos x="0" y="0"/>
                </a:cxn>
              </a:cxnLst>
              <a:rect l="0" t="0" r="r" b="b"/>
              <a:pathLst>
                <a:path w="18" h="36">
                  <a:moveTo>
                    <a:pt x="0" y="0"/>
                  </a:moveTo>
                  <a:lnTo>
                    <a:pt x="18" y="0"/>
                  </a:lnTo>
                  <a:lnTo>
                    <a:pt x="18" y="36"/>
                  </a:lnTo>
                  <a:lnTo>
                    <a:pt x="0" y="36"/>
                  </a:lnTo>
                  <a:lnTo>
                    <a:pt x="0" y="0"/>
                  </a:lnTo>
                  <a:close/>
                  <a:moveTo>
                    <a:pt x="0" y="0"/>
                  </a:moveTo>
                  <a:lnTo>
                    <a:pt x="16" y="0"/>
                  </a:lnTo>
                  <a:lnTo>
                    <a:pt x="16" y="36"/>
                  </a:lnTo>
                  <a:lnTo>
                    <a:pt x="0" y="36"/>
                  </a:lnTo>
                  <a:lnTo>
                    <a:pt x="0" y="0"/>
                  </a:lnTo>
                  <a:close/>
                </a:path>
              </a:pathLst>
            </a:custGeom>
            <a:solidFill>
              <a:srgbClr val="0B0BF7"/>
            </a:solidFill>
            <a:ln w="9525">
              <a:noFill/>
              <a:round/>
              <a:headEnd/>
              <a:tailEnd/>
            </a:ln>
            <a:effectLst/>
          </p:spPr>
          <p:txBody>
            <a:bodyPr wrap="none" anchor="ctr"/>
            <a:lstStyle/>
            <a:p>
              <a:endParaRPr lang="en-IN"/>
            </a:p>
          </p:txBody>
        </p:sp>
        <p:sp>
          <p:nvSpPr>
            <p:cNvPr id="6818" name="Freeform 2722"/>
            <p:cNvSpPr>
              <a:spLocks noChangeArrowheads="1"/>
            </p:cNvSpPr>
            <p:nvPr/>
          </p:nvSpPr>
          <p:spPr bwMode="auto">
            <a:xfrm>
              <a:off x="2681" y="1443"/>
              <a:ext cx="17" cy="39"/>
            </a:xfrm>
            <a:custGeom>
              <a:avLst/>
              <a:gdLst/>
              <a:ahLst/>
              <a:cxnLst>
                <a:cxn ang="0">
                  <a:pos x="0" y="0"/>
                </a:cxn>
                <a:cxn ang="0">
                  <a:pos x="16" y="0"/>
                </a:cxn>
                <a:cxn ang="0">
                  <a:pos x="16" y="36"/>
                </a:cxn>
                <a:cxn ang="0">
                  <a:pos x="0" y="36"/>
                </a:cxn>
                <a:cxn ang="0">
                  <a:pos x="0" y="0"/>
                </a:cxn>
                <a:cxn ang="0">
                  <a:pos x="0" y="0"/>
                </a:cxn>
                <a:cxn ang="0">
                  <a:pos x="14" y="0"/>
                </a:cxn>
                <a:cxn ang="0">
                  <a:pos x="14" y="36"/>
                </a:cxn>
                <a:cxn ang="0">
                  <a:pos x="0" y="36"/>
                </a:cxn>
                <a:cxn ang="0">
                  <a:pos x="0" y="0"/>
                </a:cxn>
              </a:cxnLst>
              <a:rect l="0" t="0" r="r" b="b"/>
              <a:pathLst>
                <a:path w="16" h="36">
                  <a:moveTo>
                    <a:pt x="0" y="0"/>
                  </a:moveTo>
                  <a:lnTo>
                    <a:pt x="16" y="0"/>
                  </a:lnTo>
                  <a:lnTo>
                    <a:pt x="16" y="36"/>
                  </a:lnTo>
                  <a:lnTo>
                    <a:pt x="0" y="36"/>
                  </a:lnTo>
                  <a:lnTo>
                    <a:pt x="0" y="0"/>
                  </a:lnTo>
                  <a:close/>
                  <a:moveTo>
                    <a:pt x="0" y="0"/>
                  </a:moveTo>
                  <a:lnTo>
                    <a:pt x="14" y="0"/>
                  </a:lnTo>
                  <a:lnTo>
                    <a:pt x="14" y="36"/>
                  </a:lnTo>
                  <a:lnTo>
                    <a:pt x="0" y="36"/>
                  </a:lnTo>
                  <a:lnTo>
                    <a:pt x="0" y="0"/>
                  </a:lnTo>
                  <a:close/>
                </a:path>
              </a:pathLst>
            </a:custGeom>
            <a:solidFill>
              <a:srgbClr val="0A0AF8"/>
            </a:solidFill>
            <a:ln w="9525">
              <a:noFill/>
              <a:round/>
              <a:headEnd/>
              <a:tailEnd/>
            </a:ln>
            <a:effectLst/>
          </p:spPr>
          <p:txBody>
            <a:bodyPr wrap="none" anchor="ctr"/>
            <a:lstStyle/>
            <a:p>
              <a:endParaRPr lang="en-IN"/>
            </a:p>
          </p:txBody>
        </p:sp>
        <p:sp>
          <p:nvSpPr>
            <p:cNvPr id="6819" name="Freeform 2723"/>
            <p:cNvSpPr>
              <a:spLocks noChangeArrowheads="1"/>
            </p:cNvSpPr>
            <p:nvPr/>
          </p:nvSpPr>
          <p:spPr bwMode="auto">
            <a:xfrm>
              <a:off x="2681" y="1443"/>
              <a:ext cx="15" cy="39"/>
            </a:xfrm>
            <a:custGeom>
              <a:avLst/>
              <a:gdLst/>
              <a:ahLst/>
              <a:cxnLst>
                <a:cxn ang="0">
                  <a:pos x="0" y="0"/>
                </a:cxn>
                <a:cxn ang="0">
                  <a:pos x="14" y="0"/>
                </a:cxn>
                <a:cxn ang="0">
                  <a:pos x="14" y="36"/>
                </a:cxn>
                <a:cxn ang="0">
                  <a:pos x="0" y="36"/>
                </a:cxn>
                <a:cxn ang="0">
                  <a:pos x="0" y="0"/>
                </a:cxn>
                <a:cxn ang="0">
                  <a:pos x="0" y="0"/>
                </a:cxn>
                <a:cxn ang="0">
                  <a:pos x="12" y="0"/>
                </a:cxn>
                <a:cxn ang="0">
                  <a:pos x="12" y="36"/>
                </a:cxn>
                <a:cxn ang="0">
                  <a:pos x="0" y="36"/>
                </a:cxn>
                <a:cxn ang="0">
                  <a:pos x="0" y="0"/>
                </a:cxn>
              </a:cxnLst>
              <a:rect l="0" t="0" r="r" b="b"/>
              <a:pathLst>
                <a:path w="14" h="36">
                  <a:moveTo>
                    <a:pt x="0" y="0"/>
                  </a:moveTo>
                  <a:lnTo>
                    <a:pt x="14" y="0"/>
                  </a:lnTo>
                  <a:lnTo>
                    <a:pt x="14" y="36"/>
                  </a:lnTo>
                  <a:lnTo>
                    <a:pt x="0" y="36"/>
                  </a:lnTo>
                  <a:lnTo>
                    <a:pt x="0" y="0"/>
                  </a:lnTo>
                  <a:close/>
                  <a:moveTo>
                    <a:pt x="0" y="0"/>
                  </a:moveTo>
                  <a:lnTo>
                    <a:pt x="12" y="0"/>
                  </a:lnTo>
                  <a:lnTo>
                    <a:pt x="12" y="36"/>
                  </a:lnTo>
                  <a:lnTo>
                    <a:pt x="0" y="36"/>
                  </a:lnTo>
                  <a:lnTo>
                    <a:pt x="0" y="0"/>
                  </a:lnTo>
                  <a:close/>
                </a:path>
              </a:pathLst>
            </a:custGeom>
            <a:solidFill>
              <a:srgbClr val="0808F9"/>
            </a:solidFill>
            <a:ln w="9525">
              <a:noFill/>
              <a:round/>
              <a:headEnd/>
              <a:tailEnd/>
            </a:ln>
            <a:effectLst/>
          </p:spPr>
          <p:txBody>
            <a:bodyPr wrap="none" anchor="ctr"/>
            <a:lstStyle/>
            <a:p>
              <a:endParaRPr lang="en-IN"/>
            </a:p>
          </p:txBody>
        </p:sp>
        <p:sp>
          <p:nvSpPr>
            <p:cNvPr id="6820" name="Freeform 2724"/>
            <p:cNvSpPr>
              <a:spLocks noChangeArrowheads="1"/>
            </p:cNvSpPr>
            <p:nvPr/>
          </p:nvSpPr>
          <p:spPr bwMode="auto">
            <a:xfrm>
              <a:off x="2681" y="1443"/>
              <a:ext cx="12" cy="39"/>
            </a:xfrm>
            <a:custGeom>
              <a:avLst/>
              <a:gdLst/>
              <a:ahLst/>
              <a:cxnLst>
                <a:cxn ang="0">
                  <a:pos x="0" y="0"/>
                </a:cxn>
                <a:cxn ang="0">
                  <a:pos x="12" y="0"/>
                </a:cxn>
                <a:cxn ang="0">
                  <a:pos x="12" y="36"/>
                </a:cxn>
                <a:cxn ang="0">
                  <a:pos x="0" y="36"/>
                </a:cxn>
                <a:cxn ang="0">
                  <a:pos x="0" y="0"/>
                </a:cxn>
                <a:cxn ang="0">
                  <a:pos x="0" y="0"/>
                </a:cxn>
                <a:cxn ang="0">
                  <a:pos x="10" y="0"/>
                </a:cxn>
                <a:cxn ang="0">
                  <a:pos x="10" y="36"/>
                </a:cxn>
                <a:cxn ang="0">
                  <a:pos x="0" y="36"/>
                </a:cxn>
                <a:cxn ang="0">
                  <a:pos x="0" y="0"/>
                </a:cxn>
              </a:cxnLst>
              <a:rect l="0" t="0" r="r" b="b"/>
              <a:pathLst>
                <a:path w="12" h="36">
                  <a:moveTo>
                    <a:pt x="0" y="0"/>
                  </a:moveTo>
                  <a:lnTo>
                    <a:pt x="12" y="0"/>
                  </a:lnTo>
                  <a:lnTo>
                    <a:pt x="12" y="36"/>
                  </a:lnTo>
                  <a:lnTo>
                    <a:pt x="0" y="36"/>
                  </a:lnTo>
                  <a:lnTo>
                    <a:pt x="0" y="0"/>
                  </a:lnTo>
                  <a:close/>
                  <a:moveTo>
                    <a:pt x="0" y="0"/>
                  </a:moveTo>
                  <a:lnTo>
                    <a:pt x="10" y="0"/>
                  </a:lnTo>
                  <a:lnTo>
                    <a:pt x="10" y="36"/>
                  </a:lnTo>
                  <a:lnTo>
                    <a:pt x="0" y="36"/>
                  </a:lnTo>
                  <a:lnTo>
                    <a:pt x="0" y="0"/>
                  </a:lnTo>
                  <a:close/>
                </a:path>
              </a:pathLst>
            </a:custGeom>
            <a:solidFill>
              <a:srgbClr val="0707F9"/>
            </a:solidFill>
            <a:ln w="9525">
              <a:noFill/>
              <a:round/>
              <a:headEnd/>
              <a:tailEnd/>
            </a:ln>
            <a:effectLst/>
          </p:spPr>
          <p:txBody>
            <a:bodyPr wrap="none" anchor="ctr"/>
            <a:lstStyle/>
            <a:p>
              <a:endParaRPr lang="en-IN"/>
            </a:p>
          </p:txBody>
        </p:sp>
        <p:sp>
          <p:nvSpPr>
            <p:cNvPr id="6821" name="Freeform 2725"/>
            <p:cNvSpPr>
              <a:spLocks noChangeArrowheads="1"/>
            </p:cNvSpPr>
            <p:nvPr/>
          </p:nvSpPr>
          <p:spPr bwMode="auto">
            <a:xfrm>
              <a:off x="2681" y="1443"/>
              <a:ext cx="10" cy="39"/>
            </a:xfrm>
            <a:custGeom>
              <a:avLst/>
              <a:gdLst/>
              <a:ahLst/>
              <a:cxnLst>
                <a:cxn ang="0">
                  <a:pos x="0" y="0"/>
                </a:cxn>
                <a:cxn ang="0">
                  <a:pos x="10" y="0"/>
                </a:cxn>
                <a:cxn ang="0">
                  <a:pos x="10" y="36"/>
                </a:cxn>
                <a:cxn ang="0">
                  <a:pos x="0" y="36"/>
                </a:cxn>
                <a:cxn ang="0">
                  <a:pos x="0" y="0"/>
                </a:cxn>
                <a:cxn ang="0">
                  <a:pos x="0" y="0"/>
                </a:cxn>
                <a:cxn ang="0">
                  <a:pos x="8" y="0"/>
                </a:cxn>
                <a:cxn ang="0">
                  <a:pos x="8" y="36"/>
                </a:cxn>
                <a:cxn ang="0">
                  <a:pos x="0" y="36"/>
                </a:cxn>
                <a:cxn ang="0">
                  <a:pos x="0" y="0"/>
                </a:cxn>
              </a:cxnLst>
              <a:rect l="0" t="0" r="r" b="b"/>
              <a:pathLst>
                <a:path w="10" h="36">
                  <a:moveTo>
                    <a:pt x="0" y="0"/>
                  </a:moveTo>
                  <a:lnTo>
                    <a:pt x="10" y="0"/>
                  </a:lnTo>
                  <a:lnTo>
                    <a:pt x="10" y="36"/>
                  </a:lnTo>
                  <a:lnTo>
                    <a:pt x="0" y="36"/>
                  </a:lnTo>
                  <a:lnTo>
                    <a:pt x="0" y="0"/>
                  </a:lnTo>
                  <a:close/>
                  <a:moveTo>
                    <a:pt x="0" y="0"/>
                  </a:moveTo>
                  <a:lnTo>
                    <a:pt x="8" y="0"/>
                  </a:lnTo>
                  <a:lnTo>
                    <a:pt x="8" y="36"/>
                  </a:lnTo>
                  <a:lnTo>
                    <a:pt x="0" y="36"/>
                  </a:lnTo>
                  <a:lnTo>
                    <a:pt x="0" y="0"/>
                  </a:lnTo>
                  <a:close/>
                </a:path>
              </a:pathLst>
            </a:custGeom>
            <a:solidFill>
              <a:srgbClr val="0606FA"/>
            </a:solidFill>
            <a:ln w="9525">
              <a:noFill/>
              <a:round/>
              <a:headEnd/>
              <a:tailEnd/>
            </a:ln>
            <a:effectLst/>
          </p:spPr>
          <p:txBody>
            <a:bodyPr wrap="none" anchor="ctr"/>
            <a:lstStyle/>
            <a:p>
              <a:endParaRPr lang="en-IN"/>
            </a:p>
          </p:txBody>
        </p:sp>
        <p:sp>
          <p:nvSpPr>
            <p:cNvPr id="6822" name="Freeform 2726"/>
            <p:cNvSpPr>
              <a:spLocks noChangeArrowheads="1"/>
            </p:cNvSpPr>
            <p:nvPr/>
          </p:nvSpPr>
          <p:spPr bwMode="auto">
            <a:xfrm>
              <a:off x="2681" y="1443"/>
              <a:ext cx="8" cy="39"/>
            </a:xfrm>
            <a:custGeom>
              <a:avLst/>
              <a:gdLst/>
              <a:ahLst/>
              <a:cxnLst>
                <a:cxn ang="0">
                  <a:pos x="0" y="0"/>
                </a:cxn>
                <a:cxn ang="0">
                  <a:pos x="8" y="0"/>
                </a:cxn>
                <a:cxn ang="0">
                  <a:pos x="8" y="36"/>
                </a:cxn>
                <a:cxn ang="0">
                  <a:pos x="0" y="36"/>
                </a:cxn>
                <a:cxn ang="0">
                  <a:pos x="0" y="0"/>
                </a:cxn>
                <a:cxn ang="0">
                  <a:pos x="0" y="0"/>
                </a:cxn>
                <a:cxn ang="0">
                  <a:pos x="6" y="0"/>
                </a:cxn>
                <a:cxn ang="0">
                  <a:pos x="6" y="36"/>
                </a:cxn>
                <a:cxn ang="0">
                  <a:pos x="0" y="36"/>
                </a:cxn>
                <a:cxn ang="0">
                  <a:pos x="0" y="0"/>
                </a:cxn>
              </a:cxnLst>
              <a:rect l="0" t="0" r="r" b="b"/>
              <a:pathLst>
                <a:path w="8" h="36">
                  <a:moveTo>
                    <a:pt x="0" y="0"/>
                  </a:moveTo>
                  <a:lnTo>
                    <a:pt x="8" y="0"/>
                  </a:lnTo>
                  <a:lnTo>
                    <a:pt x="8"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anchor="ctr"/>
            <a:lstStyle/>
            <a:p>
              <a:endParaRPr lang="en-IN"/>
            </a:p>
          </p:txBody>
        </p:sp>
        <p:sp>
          <p:nvSpPr>
            <p:cNvPr id="6823" name="Freeform 2727"/>
            <p:cNvSpPr>
              <a:spLocks noChangeArrowheads="1"/>
            </p:cNvSpPr>
            <p:nvPr/>
          </p:nvSpPr>
          <p:spPr bwMode="auto">
            <a:xfrm>
              <a:off x="2681" y="1443"/>
              <a:ext cx="6" cy="39"/>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anchor="ctr"/>
            <a:lstStyle/>
            <a:p>
              <a:endParaRPr lang="en-IN"/>
            </a:p>
          </p:txBody>
        </p:sp>
        <p:sp>
          <p:nvSpPr>
            <p:cNvPr id="6824" name="Freeform 2728"/>
            <p:cNvSpPr>
              <a:spLocks noChangeArrowheads="1"/>
            </p:cNvSpPr>
            <p:nvPr/>
          </p:nvSpPr>
          <p:spPr bwMode="auto">
            <a:xfrm>
              <a:off x="2681" y="1443"/>
              <a:ext cx="4" cy="39"/>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anchor="ctr"/>
            <a:lstStyle/>
            <a:p>
              <a:endParaRPr lang="en-IN"/>
            </a:p>
          </p:txBody>
        </p:sp>
        <p:sp>
          <p:nvSpPr>
            <p:cNvPr id="6825" name="Freeform 2729"/>
            <p:cNvSpPr>
              <a:spLocks noChangeArrowheads="1"/>
            </p:cNvSpPr>
            <p:nvPr/>
          </p:nvSpPr>
          <p:spPr bwMode="auto">
            <a:xfrm>
              <a:off x="2681" y="1443"/>
              <a:ext cx="1" cy="39"/>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anchor="ctr"/>
            <a:lstStyle/>
            <a:p>
              <a:endParaRPr lang="en-IN"/>
            </a:p>
          </p:txBody>
        </p:sp>
        <p:sp>
          <p:nvSpPr>
            <p:cNvPr id="6826" name="Freeform 2730"/>
            <p:cNvSpPr>
              <a:spLocks noChangeArrowheads="1"/>
            </p:cNvSpPr>
            <p:nvPr/>
          </p:nvSpPr>
          <p:spPr bwMode="auto">
            <a:xfrm>
              <a:off x="2681" y="1443"/>
              <a:ext cx="0" cy="39"/>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anchor="ctr"/>
            <a:lstStyle/>
            <a:p>
              <a:endParaRPr lang="en-IN"/>
            </a:p>
          </p:txBody>
        </p:sp>
        <p:sp>
          <p:nvSpPr>
            <p:cNvPr id="6827" name="Freeform 2731"/>
            <p:cNvSpPr>
              <a:spLocks noChangeArrowheads="1"/>
            </p:cNvSpPr>
            <p:nvPr/>
          </p:nvSpPr>
          <p:spPr bwMode="auto">
            <a:xfrm>
              <a:off x="2681" y="1443"/>
              <a:ext cx="287" cy="39"/>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anchor="ctr"/>
            <a:lstStyle/>
            <a:p>
              <a:endParaRPr lang="en-IN"/>
            </a:p>
          </p:txBody>
        </p:sp>
        <p:sp>
          <p:nvSpPr>
            <p:cNvPr id="6828" name="Freeform 2732"/>
            <p:cNvSpPr>
              <a:spLocks noChangeArrowheads="1"/>
            </p:cNvSpPr>
            <p:nvPr/>
          </p:nvSpPr>
          <p:spPr bwMode="auto">
            <a:xfrm>
              <a:off x="2333" y="1443"/>
              <a:ext cx="288" cy="39"/>
            </a:xfrm>
            <a:custGeom>
              <a:avLst/>
              <a:gdLst/>
              <a:ahLst/>
              <a:cxnLst>
                <a:cxn ang="0">
                  <a:pos x="0" y="0"/>
                </a:cxn>
                <a:cxn ang="0">
                  <a:pos x="262" y="0"/>
                </a:cxn>
                <a:cxn ang="0">
                  <a:pos x="262" y="36"/>
                </a:cxn>
                <a:cxn ang="0">
                  <a:pos x="0" y="36"/>
                </a:cxn>
                <a:cxn ang="0">
                  <a:pos x="0" y="0"/>
                </a:cxn>
                <a:cxn ang="0">
                  <a:pos x="0" y="0"/>
                </a:cxn>
                <a:cxn ang="0">
                  <a:pos x="260" y="0"/>
                </a:cxn>
                <a:cxn ang="0">
                  <a:pos x="260" y="36"/>
                </a:cxn>
                <a:cxn ang="0">
                  <a:pos x="0" y="36"/>
                </a:cxn>
                <a:cxn ang="0">
                  <a:pos x="0" y="0"/>
                </a:cxn>
              </a:cxnLst>
              <a:rect l="0" t="0" r="r" b="b"/>
              <a:pathLst>
                <a:path w="262" h="36">
                  <a:moveTo>
                    <a:pt x="0" y="0"/>
                  </a:moveTo>
                  <a:lnTo>
                    <a:pt x="262" y="0"/>
                  </a:lnTo>
                  <a:lnTo>
                    <a:pt x="262" y="36"/>
                  </a:lnTo>
                  <a:lnTo>
                    <a:pt x="0" y="36"/>
                  </a:lnTo>
                  <a:lnTo>
                    <a:pt x="0" y="0"/>
                  </a:lnTo>
                  <a:close/>
                  <a:moveTo>
                    <a:pt x="0" y="0"/>
                  </a:moveTo>
                  <a:lnTo>
                    <a:pt x="260" y="0"/>
                  </a:lnTo>
                  <a:lnTo>
                    <a:pt x="260" y="36"/>
                  </a:lnTo>
                  <a:lnTo>
                    <a:pt x="0" y="36"/>
                  </a:lnTo>
                  <a:lnTo>
                    <a:pt x="0" y="0"/>
                  </a:lnTo>
                  <a:close/>
                </a:path>
              </a:pathLst>
            </a:custGeom>
            <a:solidFill>
              <a:srgbClr val="9A9A9A"/>
            </a:solidFill>
            <a:ln w="9525">
              <a:noFill/>
              <a:round/>
              <a:headEnd/>
              <a:tailEnd/>
            </a:ln>
            <a:effectLst/>
          </p:spPr>
          <p:txBody>
            <a:bodyPr wrap="none" anchor="ctr"/>
            <a:lstStyle/>
            <a:p>
              <a:endParaRPr lang="en-IN"/>
            </a:p>
          </p:txBody>
        </p:sp>
        <p:sp>
          <p:nvSpPr>
            <p:cNvPr id="6829" name="Freeform 2733"/>
            <p:cNvSpPr>
              <a:spLocks noChangeArrowheads="1"/>
            </p:cNvSpPr>
            <p:nvPr/>
          </p:nvSpPr>
          <p:spPr bwMode="auto">
            <a:xfrm>
              <a:off x="2333" y="1443"/>
              <a:ext cx="286" cy="39"/>
            </a:xfrm>
            <a:custGeom>
              <a:avLst/>
              <a:gdLst/>
              <a:ahLst/>
              <a:cxnLst>
                <a:cxn ang="0">
                  <a:pos x="0" y="0"/>
                </a:cxn>
                <a:cxn ang="0">
                  <a:pos x="260" y="0"/>
                </a:cxn>
                <a:cxn ang="0">
                  <a:pos x="260" y="36"/>
                </a:cxn>
                <a:cxn ang="0">
                  <a:pos x="0" y="36"/>
                </a:cxn>
                <a:cxn ang="0">
                  <a:pos x="0" y="0"/>
                </a:cxn>
                <a:cxn ang="0">
                  <a:pos x="0" y="0"/>
                </a:cxn>
                <a:cxn ang="0">
                  <a:pos x="258" y="0"/>
                </a:cxn>
                <a:cxn ang="0">
                  <a:pos x="258" y="36"/>
                </a:cxn>
                <a:cxn ang="0">
                  <a:pos x="0" y="36"/>
                </a:cxn>
                <a:cxn ang="0">
                  <a:pos x="0" y="0"/>
                </a:cxn>
              </a:cxnLst>
              <a:rect l="0" t="0" r="r" b="b"/>
              <a:pathLst>
                <a:path w="260" h="36">
                  <a:moveTo>
                    <a:pt x="0" y="0"/>
                  </a:moveTo>
                  <a:lnTo>
                    <a:pt x="260" y="0"/>
                  </a:lnTo>
                  <a:lnTo>
                    <a:pt x="260" y="36"/>
                  </a:lnTo>
                  <a:lnTo>
                    <a:pt x="0" y="36"/>
                  </a:lnTo>
                  <a:lnTo>
                    <a:pt x="0" y="0"/>
                  </a:lnTo>
                  <a:close/>
                  <a:moveTo>
                    <a:pt x="0" y="0"/>
                  </a:moveTo>
                  <a:lnTo>
                    <a:pt x="258" y="0"/>
                  </a:lnTo>
                  <a:lnTo>
                    <a:pt x="258" y="36"/>
                  </a:lnTo>
                  <a:lnTo>
                    <a:pt x="0" y="36"/>
                  </a:lnTo>
                  <a:lnTo>
                    <a:pt x="0" y="0"/>
                  </a:lnTo>
                  <a:close/>
                </a:path>
              </a:pathLst>
            </a:custGeom>
            <a:solidFill>
              <a:srgbClr val="98989A"/>
            </a:solidFill>
            <a:ln w="9525">
              <a:noFill/>
              <a:round/>
              <a:headEnd/>
              <a:tailEnd/>
            </a:ln>
            <a:effectLst/>
          </p:spPr>
          <p:txBody>
            <a:bodyPr wrap="none" anchor="ctr"/>
            <a:lstStyle/>
            <a:p>
              <a:endParaRPr lang="en-IN"/>
            </a:p>
          </p:txBody>
        </p:sp>
        <p:sp>
          <p:nvSpPr>
            <p:cNvPr id="6830" name="Freeform 2734"/>
            <p:cNvSpPr>
              <a:spLocks noChangeArrowheads="1"/>
            </p:cNvSpPr>
            <p:nvPr/>
          </p:nvSpPr>
          <p:spPr bwMode="auto">
            <a:xfrm>
              <a:off x="2333" y="1443"/>
              <a:ext cx="284" cy="39"/>
            </a:xfrm>
            <a:custGeom>
              <a:avLst/>
              <a:gdLst/>
              <a:ahLst/>
              <a:cxnLst>
                <a:cxn ang="0">
                  <a:pos x="0" y="0"/>
                </a:cxn>
                <a:cxn ang="0">
                  <a:pos x="258" y="0"/>
                </a:cxn>
                <a:cxn ang="0">
                  <a:pos x="258" y="36"/>
                </a:cxn>
                <a:cxn ang="0">
                  <a:pos x="0" y="36"/>
                </a:cxn>
                <a:cxn ang="0">
                  <a:pos x="0" y="0"/>
                </a:cxn>
                <a:cxn ang="0">
                  <a:pos x="0" y="0"/>
                </a:cxn>
                <a:cxn ang="0">
                  <a:pos x="256" y="0"/>
                </a:cxn>
                <a:cxn ang="0">
                  <a:pos x="256" y="36"/>
                </a:cxn>
                <a:cxn ang="0">
                  <a:pos x="0" y="36"/>
                </a:cxn>
                <a:cxn ang="0">
                  <a:pos x="0" y="0"/>
                </a:cxn>
              </a:cxnLst>
              <a:rect l="0" t="0" r="r" b="b"/>
              <a:pathLst>
                <a:path w="258" h="36">
                  <a:moveTo>
                    <a:pt x="0" y="0"/>
                  </a:moveTo>
                  <a:lnTo>
                    <a:pt x="258" y="0"/>
                  </a:lnTo>
                  <a:lnTo>
                    <a:pt x="258" y="36"/>
                  </a:lnTo>
                  <a:lnTo>
                    <a:pt x="0" y="36"/>
                  </a:lnTo>
                  <a:lnTo>
                    <a:pt x="0" y="0"/>
                  </a:lnTo>
                  <a:close/>
                  <a:moveTo>
                    <a:pt x="0" y="0"/>
                  </a:moveTo>
                  <a:lnTo>
                    <a:pt x="256" y="0"/>
                  </a:lnTo>
                  <a:lnTo>
                    <a:pt x="256" y="36"/>
                  </a:lnTo>
                  <a:lnTo>
                    <a:pt x="0" y="36"/>
                  </a:lnTo>
                  <a:lnTo>
                    <a:pt x="0" y="0"/>
                  </a:lnTo>
                  <a:close/>
                </a:path>
              </a:pathLst>
            </a:custGeom>
            <a:solidFill>
              <a:srgbClr val="97979B"/>
            </a:solidFill>
            <a:ln w="9525">
              <a:noFill/>
              <a:round/>
              <a:headEnd/>
              <a:tailEnd/>
            </a:ln>
            <a:effectLst/>
          </p:spPr>
          <p:txBody>
            <a:bodyPr wrap="none" anchor="ctr"/>
            <a:lstStyle/>
            <a:p>
              <a:endParaRPr lang="en-IN"/>
            </a:p>
          </p:txBody>
        </p:sp>
        <p:sp>
          <p:nvSpPr>
            <p:cNvPr id="6831" name="Freeform 2735"/>
            <p:cNvSpPr>
              <a:spLocks noChangeArrowheads="1"/>
            </p:cNvSpPr>
            <p:nvPr/>
          </p:nvSpPr>
          <p:spPr bwMode="auto">
            <a:xfrm>
              <a:off x="2333" y="1443"/>
              <a:ext cx="281" cy="39"/>
            </a:xfrm>
            <a:custGeom>
              <a:avLst/>
              <a:gdLst/>
              <a:ahLst/>
              <a:cxnLst>
                <a:cxn ang="0">
                  <a:pos x="0" y="0"/>
                </a:cxn>
                <a:cxn ang="0">
                  <a:pos x="256" y="0"/>
                </a:cxn>
                <a:cxn ang="0">
                  <a:pos x="256" y="36"/>
                </a:cxn>
                <a:cxn ang="0">
                  <a:pos x="0" y="36"/>
                </a:cxn>
                <a:cxn ang="0">
                  <a:pos x="0" y="0"/>
                </a:cxn>
                <a:cxn ang="0">
                  <a:pos x="0" y="0"/>
                </a:cxn>
                <a:cxn ang="0">
                  <a:pos x="254" y="0"/>
                </a:cxn>
                <a:cxn ang="0">
                  <a:pos x="254" y="36"/>
                </a:cxn>
                <a:cxn ang="0">
                  <a:pos x="0" y="36"/>
                </a:cxn>
                <a:cxn ang="0">
                  <a:pos x="0" y="0"/>
                </a:cxn>
              </a:cxnLst>
              <a:rect l="0" t="0" r="r" b="b"/>
              <a:pathLst>
                <a:path w="256" h="36">
                  <a:moveTo>
                    <a:pt x="0" y="0"/>
                  </a:moveTo>
                  <a:lnTo>
                    <a:pt x="256" y="0"/>
                  </a:lnTo>
                  <a:lnTo>
                    <a:pt x="256" y="36"/>
                  </a:lnTo>
                  <a:lnTo>
                    <a:pt x="0" y="36"/>
                  </a:lnTo>
                  <a:lnTo>
                    <a:pt x="0" y="0"/>
                  </a:lnTo>
                  <a:close/>
                  <a:moveTo>
                    <a:pt x="0" y="0"/>
                  </a:moveTo>
                  <a:lnTo>
                    <a:pt x="254" y="0"/>
                  </a:lnTo>
                  <a:lnTo>
                    <a:pt x="254" y="36"/>
                  </a:lnTo>
                  <a:lnTo>
                    <a:pt x="0" y="36"/>
                  </a:lnTo>
                  <a:lnTo>
                    <a:pt x="0" y="0"/>
                  </a:lnTo>
                  <a:close/>
                </a:path>
              </a:pathLst>
            </a:custGeom>
            <a:solidFill>
              <a:srgbClr val="96969C"/>
            </a:solidFill>
            <a:ln w="9525">
              <a:noFill/>
              <a:round/>
              <a:headEnd/>
              <a:tailEnd/>
            </a:ln>
            <a:effectLst/>
          </p:spPr>
          <p:txBody>
            <a:bodyPr wrap="none" anchor="ctr"/>
            <a:lstStyle/>
            <a:p>
              <a:endParaRPr lang="en-IN"/>
            </a:p>
          </p:txBody>
        </p:sp>
        <p:sp>
          <p:nvSpPr>
            <p:cNvPr id="6832" name="Freeform 2736"/>
            <p:cNvSpPr>
              <a:spLocks noChangeArrowheads="1"/>
            </p:cNvSpPr>
            <p:nvPr/>
          </p:nvSpPr>
          <p:spPr bwMode="auto">
            <a:xfrm>
              <a:off x="2333" y="1443"/>
              <a:ext cx="279" cy="39"/>
            </a:xfrm>
            <a:custGeom>
              <a:avLst/>
              <a:gdLst/>
              <a:ahLst/>
              <a:cxnLst>
                <a:cxn ang="0">
                  <a:pos x="0" y="0"/>
                </a:cxn>
                <a:cxn ang="0">
                  <a:pos x="254" y="0"/>
                </a:cxn>
                <a:cxn ang="0">
                  <a:pos x="254" y="36"/>
                </a:cxn>
                <a:cxn ang="0">
                  <a:pos x="0" y="36"/>
                </a:cxn>
                <a:cxn ang="0">
                  <a:pos x="0" y="0"/>
                </a:cxn>
                <a:cxn ang="0">
                  <a:pos x="0" y="0"/>
                </a:cxn>
                <a:cxn ang="0">
                  <a:pos x="252" y="0"/>
                </a:cxn>
                <a:cxn ang="0">
                  <a:pos x="252" y="36"/>
                </a:cxn>
                <a:cxn ang="0">
                  <a:pos x="0" y="36"/>
                </a:cxn>
                <a:cxn ang="0">
                  <a:pos x="0" y="0"/>
                </a:cxn>
              </a:cxnLst>
              <a:rect l="0" t="0" r="r" b="b"/>
              <a:pathLst>
                <a:path w="254" h="36">
                  <a:moveTo>
                    <a:pt x="0" y="0"/>
                  </a:moveTo>
                  <a:lnTo>
                    <a:pt x="254" y="0"/>
                  </a:lnTo>
                  <a:lnTo>
                    <a:pt x="254" y="36"/>
                  </a:lnTo>
                  <a:lnTo>
                    <a:pt x="0" y="36"/>
                  </a:lnTo>
                  <a:lnTo>
                    <a:pt x="0" y="0"/>
                  </a:lnTo>
                  <a:close/>
                  <a:moveTo>
                    <a:pt x="0" y="0"/>
                  </a:moveTo>
                  <a:lnTo>
                    <a:pt x="252" y="0"/>
                  </a:lnTo>
                  <a:lnTo>
                    <a:pt x="252" y="36"/>
                  </a:lnTo>
                  <a:lnTo>
                    <a:pt x="0" y="36"/>
                  </a:lnTo>
                  <a:lnTo>
                    <a:pt x="0" y="0"/>
                  </a:lnTo>
                  <a:close/>
                </a:path>
              </a:pathLst>
            </a:custGeom>
            <a:solidFill>
              <a:srgbClr val="95959C"/>
            </a:solidFill>
            <a:ln w="9525">
              <a:noFill/>
              <a:round/>
              <a:headEnd/>
              <a:tailEnd/>
            </a:ln>
            <a:effectLst/>
          </p:spPr>
          <p:txBody>
            <a:bodyPr wrap="none" anchor="ctr"/>
            <a:lstStyle/>
            <a:p>
              <a:endParaRPr lang="en-IN"/>
            </a:p>
          </p:txBody>
        </p:sp>
        <p:sp>
          <p:nvSpPr>
            <p:cNvPr id="6833" name="Freeform 2737"/>
            <p:cNvSpPr>
              <a:spLocks noChangeArrowheads="1"/>
            </p:cNvSpPr>
            <p:nvPr/>
          </p:nvSpPr>
          <p:spPr bwMode="auto">
            <a:xfrm>
              <a:off x="2333" y="1443"/>
              <a:ext cx="277" cy="39"/>
            </a:xfrm>
            <a:custGeom>
              <a:avLst/>
              <a:gdLst/>
              <a:ahLst/>
              <a:cxnLst>
                <a:cxn ang="0">
                  <a:pos x="0" y="0"/>
                </a:cxn>
                <a:cxn ang="0">
                  <a:pos x="252" y="0"/>
                </a:cxn>
                <a:cxn ang="0">
                  <a:pos x="252" y="36"/>
                </a:cxn>
                <a:cxn ang="0">
                  <a:pos x="0" y="36"/>
                </a:cxn>
                <a:cxn ang="0">
                  <a:pos x="0" y="0"/>
                </a:cxn>
                <a:cxn ang="0">
                  <a:pos x="0" y="0"/>
                </a:cxn>
                <a:cxn ang="0">
                  <a:pos x="250" y="0"/>
                </a:cxn>
                <a:cxn ang="0">
                  <a:pos x="250" y="36"/>
                </a:cxn>
                <a:cxn ang="0">
                  <a:pos x="0" y="36"/>
                </a:cxn>
                <a:cxn ang="0">
                  <a:pos x="0" y="0"/>
                </a:cxn>
              </a:cxnLst>
              <a:rect l="0" t="0" r="r" b="b"/>
              <a:pathLst>
                <a:path w="252" h="36">
                  <a:moveTo>
                    <a:pt x="0" y="0"/>
                  </a:moveTo>
                  <a:lnTo>
                    <a:pt x="252" y="0"/>
                  </a:lnTo>
                  <a:lnTo>
                    <a:pt x="252" y="36"/>
                  </a:lnTo>
                  <a:lnTo>
                    <a:pt x="0" y="36"/>
                  </a:lnTo>
                  <a:lnTo>
                    <a:pt x="0" y="0"/>
                  </a:lnTo>
                  <a:close/>
                  <a:moveTo>
                    <a:pt x="0" y="0"/>
                  </a:moveTo>
                  <a:lnTo>
                    <a:pt x="250" y="0"/>
                  </a:lnTo>
                  <a:lnTo>
                    <a:pt x="250" y="36"/>
                  </a:lnTo>
                  <a:lnTo>
                    <a:pt x="0" y="36"/>
                  </a:lnTo>
                  <a:lnTo>
                    <a:pt x="0" y="0"/>
                  </a:lnTo>
                  <a:close/>
                </a:path>
              </a:pathLst>
            </a:custGeom>
            <a:solidFill>
              <a:srgbClr val="94949D"/>
            </a:solidFill>
            <a:ln w="9525">
              <a:noFill/>
              <a:round/>
              <a:headEnd/>
              <a:tailEnd/>
            </a:ln>
            <a:effectLst/>
          </p:spPr>
          <p:txBody>
            <a:bodyPr wrap="none" anchor="ctr"/>
            <a:lstStyle/>
            <a:p>
              <a:endParaRPr lang="en-IN"/>
            </a:p>
          </p:txBody>
        </p:sp>
        <p:sp>
          <p:nvSpPr>
            <p:cNvPr id="6834" name="Freeform 2738"/>
            <p:cNvSpPr>
              <a:spLocks noChangeArrowheads="1"/>
            </p:cNvSpPr>
            <p:nvPr/>
          </p:nvSpPr>
          <p:spPr bwMode="auto">
            <a:xfrm>
              <a:off x="2333" y="1443"/>
              <a:ext cx="275" cy="39"/>
            </a:xfrm>
            <a:custGeom>
              <a:avLst/>
              <a:gdLst/>
              <a:ahLst/>
              <a:cxnLst>
                <a:cxn ang="0">
                  <a:pos x="0" y="0"/>
                </a:cxn>
                <a:cxn ang="0">
                  <a:pos x="250" y="0"/>
                </a:cxn>
                <a:cxn ang="0">
                  <a:pos x="250" y="36"/>
                </a:cxn>
                <a:cxn ang="0">
                  <a:pos x="0" y="36"/>
                </a:cxn>
                <a:cxn ang="0">
                  <a:pos x="0" y="0"/>
                </a:cxn>
                <a:cxn ang="0">
                  <a:pos x="0" y="0"/>
                </a:cxn>
                <a:cxn ang="0">
                  <a:pos x="248" y="0"/>
                </a:cxn>
                <a:cxn ang="0">
                  <a:pos x="248" y="36"/>
                </a:cxn>
                <a:cxn ang="0">
                  <a:pos x="0" y="36"/>
                </a:cxn>
                <a:cxn ang="0">
                  <a:pos x="0" y="0"/>
                </a:cxn>
              </a:cxnLst>
              <a:rect l="0" t="0" r="r" b="b"/>
              <a:pathLst>
                <a:path w="250" h="36">
                  <a:moveTo>
                    <a:pt x="0" y="0"/>
                  </a:moveTo>
                  <a:lnTo>
                    <a:pt x="250" y="0"/>
                  </a:lnTo>
                  <a:lnTo>
                    <a:pt x="250" y="36"/>
                  </a:lnTo>
                  <a:lnTo>
                    <a:pt x="0" y="36"/>
                  </a:lnTo>
                  <a:lnTo>
                    <a:pt x="0" y="0"/>
                  </a:lnTo>
                  <a:close/>
                  <a:moveTo>
                    <a:pt x="0" y="0"/>
                  </a:moveTo>
                  <a:lnTo>
                    <a:pt x="248" y="0"/>
                  </a:lnTo>
                  <a:lnTo>
                    <a:pt x="248" y="36"/>
                  </a:lnTo>
                  <a:lnTo>
                    <a:pt x="0" y="36"/>
                  </a:lnTo>
                  <a:lnTo>
                    <a:pt x="0" y="0"/>
                  </a:lnTo>
                  <a:close/>
                </a:path>
              </a:pathLst>
            </a:custGeom>
            <a:solidFill>
              <a:srgbClr val="93939E"/>
            </a:solidFill>
            <a:ln w="9525">
              <a:noFill/>
              <a:round/>
              <a:headEnd/>
              <a:tailEnd/>
            </a:ln>
            <a:effectLst/>
          </p:spPr>
          <p:txBody>
            <a:bodyPr wrap="none" anchor="ctr"/>
            <a:lstStyle/>
            <a:p>
              <a:endParaRPr lang="en-IN"/>
            </a:p>
          </p:txBody>
        </p:sp>
        <p:sp>
          <p:nvSpPr>
            <p:cNvPr id="6835" name="Freeform 2739"/>
            <p:cNvSpPr>
              <a:spLocks noChangeArrowheads="1"/>
            </p:cNvSpPr>
            <p:nvPr/>
          </p:nvSpPr>
          <p:spPr bwMode="auto">
            <a:xfrm>
              <a:off x="2333" y="1443"/>
              <a:ext cx="272" cy="39"/>
            </a:xfrm>
            <a:custGeom>
              <a:avLst/>
              <a:gdLst/>
              <a:ahLst/>
              <a:cxnLst>
                <a:cxn ang="0">
                  <a:pos x="0" y="0"/>
                </a:cxn>
                <a:cxn ang="0">
                  <a:pos x="248" y="0"/>
                </a:cxn>
                <a:cxn ang="0">
                  <a:pos x="248" y="36"/>
                </a:cxn>
                <a:cxn ang="0">
                  <a:pos x="0" y="36"/>
                </a:cxn>
                <a:cxn ang="0">
                  <a:pos x="0" y="0"/>
                </a:cxn>
                <a:cxn ang="0">
                  <a:pos x="0" y="0"/>
                </a:cxn>
                <a:cxn ang="0">
                  <a:pos x="246" y="0"/>
                </a:cxn>
                <a:cxn ang="0">
                  <a:pos x="246" y="36"/>
                </a:cxn>
                <a:cxn ang="0">
                  <a:pos x="0" y="36"/>
                </a:cxn>
                <a:cxn ang="0">
                  <a:pos x="0" y="0"/>
                </a:cxn>
              </a:cxnLst>
              <a:rect l="0" t="0" r="r" b="b"/>
              <a:pathLst>
                <a:path w="248" h="36">
                  <a:moveTo>
                    <a:pt x="0" y="0"/>
                  </a:moveTo>
                  <a:lnTo>
                    <a:pt x="248" y="0"/>
                  </a:lnTo>
                  <a:lnTo>
                    <a:pt x="248" y="36"/>
                  </a:lnTo>
                  <a:lnTo>
                    <a:pt x="0" y="36"/>
                  </a:lnTo>
                  <a:lnTo>
                    <a:pt x="0" y="0"/>
                  </a:lnTo>
                  <a:close/>
                  <a:moveTo>
                    <a:pt x="0" y="0"/>
                  </a:moveTo>
                  <a:lnTo>
                    <a:pt x="246" y="0"/>
                  </a:lnTo>
                  <a:lnTo>
                    <a:pt x="246" y="36"/>
                  </a:lnTo>
                  <a:lnTo>
                    <a:pt x="0" y="36"/>
                  </a:lnTo>
                  <a:lnTo>
                    <a:pt x="0" y="0"/>
                  </a:lnTo>
                  <a:close/>
                </a:path>
              </a:pathLst>
            </a:custGeom>
            <a:solidFill>
              <a:srgbClr val="92929F"/>
            </a:solidFill>
            <a:ln w="9525">
              <a:noFill/>
              <a:round/>
              <a:headEnd/>
              <a:tailEnd/>
            </a:ln>
            <a:effectLst/>
          </p:spPr>
          <p:txBody>
            <a:bodyPr wrap="none" anchor="ctr"/>
            <a:lstStyle/>
            <a:p>
              <a:endParaRPr lang="en-IN"/>
            </a:p>
          </p:txBody>
        </p:sp>
        <p:sp>
          <p:nvSpPr>
            <p:cNvPr id="6836" name="Freeform 2740"/>
            <p:cNvSpPr>
              <a:spLocks noChangeArrowheads="1"/>
            </p:cNvSpPr>
            <p:nvPr/>
          </p:nvSpPr>
          <p:spPr bwMode="auto">
            <a:xfrm>
              <a:off x="2333" y="1443"/>
              <a:ext cx="270" cy="39"/>
            </a:xfrm>
            <a:custGeom>
              <a:avLst/>
              <a:gdLst/>
              <a:ahLst/>
              <a:cxnLst>
                <a:cxn ang="0">
                  <a:pos x="0" y="0"/>
                </a:cxn>
                <a:cxn ang="0">
                  <a:pos x="246" y="0"/>
                </a:cxn>
                <a:cxn ang="0">
                  <a:pos x="246" y="36"/>
                </a:cxn>
                <a:cxn ang="0">
                  <a:pos x="0" y="36"/>
                </a:cxn>
                <a:cxn ang="0">
                  <a:pos x="0" y="0"/>
                </a:cxn>
                <a:cxn ang="0">
                  <a:pos x="0" y="0"/>
                </a:cxn>
                <a:cxn ang="0">
                  <a:pos x="244" y="0"/>
                </a:cxn>
                <a:cxn ang="0">
                  <a:pos x="244" y="36"/>
                </a:cxn>
                <a:cxn ang="0">
                  <a:pos x="0" y="36"/>
                </a:cxn>
                <a:cxn ang="0">
                  <a:pos x="0" y="0"/>
                </a:cxn>
              </a:cxnLst>
              <a:rect l="0" t="0" r="r" b="b"/>
              <a:pathLst>
                <a:path w="246" h="36">
                  <a:moveTo>
                    <a:pt x="0" y="0"/>
                  </a:moveTo>
                  <a:lnTo>
                    <a:pt x="246" y="0"/>
                  </a:lnTo>
                  <a:lnTo>
                    <a:pt x="246" y="36"/>
                  </a:lnTo>
                  <a:lnTo>
                    <a:pt x="0" y="36"/>
                  </a:lnTo>
                  <a:lnTo>
                    <a:pt x="0" y="0"/>
                  </a:lnTo>
                  <a:close/>
                  <a:moveTo>
                    <a:pt x="0" y="0"/>
                  </a:moveTo>
                  <a:lnTo>
                    <a:pt x="244" y="0"/>
                  </a:lnTo>
                  <a:lnTo>
                    <a:pt x="244" y="36"/>
                  </a:lnTo>
                  <a:lnTo>
                    <a:pt x="0" y="36"/>
                  </a:lnTo>
                  <a:lnTo>
                    <a:pt x="0" y="0"/>
                  </a:lnTo>
                  <a:close/>
                </a:path>
              </a:pathLst>
            </a:custGeom>
            <a:solidFill>
              <a:srgbClr val="91919F"/>
            </a:solidFill>
            <a:ln w="9525">
              <a:noFill/>
              <a:round/>
              <a:headEnd/>
              <a:tailEnd/>
            </a:ln>
            <a:effectLst/>
          </p:spPr>
          <p:txBody>
            <a:bodyPr wrap="none" anchor="ctr"/>
            <a:lstStyle/>
            <a:p>
              <a:endParaRPr lang="en-IN"/>
            </a:p>
          </p:txBody>
        </p:sp>
        <p:sp>
          <p:nvSpPr>
            <p:cNvPr id="6837" name="Freeform 2741"/>
            <p:cNvSpPr>
              <a:spLocks noChangeArrowheads="1"/>
            </p:cNvSpPr>
            <p:nvPr/>
          </p:nvSpPr>
          <p:spPr bwMode="auto">
            <a:xfrm>
              <a:off x="2333" y="1443"/>
              <a:ext cx="268" cy="39"/>
            </a:xfrm>
            <a:custGeom>
              <a:avLst/>
              <a:gdLst/>
              <a:ahLst/>
              <a:cxnLst>
                <a:cxn ang="0">
                  <a:pos x="0" y="0"/>
                </a:cxn>
                <a:cxn ang="0">
                  <a:pos x="244" y="0"/>
                </a:cxn>
                <a:cxn ang="0">
                  <a:pos x="244" y="36"/>
                </a:cxn>
                <a:cxn ang="0">
                  <a:pos x="0" y="36"/>
                </a:cxn>
                <a:cxn ang="0">
                  <a:pos x="0" y="0"/>
                </a:cxn>
                <a:cxn ang="0">
                  <a:pos x="0" y="0"/>
                </a:cxn>
                <a:cxn ang="0">
                  <a:pos x="242" y="0"/>
                </a:cxn>
                <a:cxn ang="0">
                  <a:pos x="242" y="36"/>
                </a:cxn>
                <a:cxn ang="0">
                  <a:pos x="0" y="36"/>
                </a:cxn>
                <a:cxn ang="0">
                  <a:pos x="0" y="0"/>
                </a:cxn>
              </a:cxnLst>
              <a:rect l="0" t="0" r="r" b="b"/>
              <a:pathLst>
                <a:path w="244" h="36">
                  <a:moveTo>
                    <a:pt x="0" y="0"/>
                  </a:moveTo>
                  <a:lnTo>
                    <a:pt x="244" y="0"/>
                  </a:lnTo>
                  <a:lnTo>
                    <a:pt x="244" y="36"/>
                  </a:lnTo>
                  <a:lnTo>
                    <a:pt x="0" y="36"/>
                  </a:lnTo>
                  <a:lnTo>
                    <a:pt x="0" y="0"/>
                  </a:lnTo>
                  <a:close/>
                  <a:moveTo>
                    <a:pt x="0" y="0"/>
                  </a:moveTo>
                  <a:lnTo>
                    <a:pt x="242" y="0"/>
                  </a:lnTo>
                  <a:lnTo>
                    <a:pt x="242" y="36"/>
                  </a:lnTo>
                  <a:lnTo>
                    <a:pt x="0" y="36"/>
                  </a:lnTo>
                  <a:lnTo>
                    <a:pt x="0" y="0"/>
                  </a:lnTo>
                  <a:close/>
                </a:path>
              </a:pathLst>
            </a:custGeom>
            <a:solidFill>
              <a:srgbClr val="8F8FA0"/>
            </a:solidFill>
            <a:ln w="9525">
              <a:noFill/>
              <a:round/>
              <a:headEnd/>
              <a:tailEnd/>
            </a:ln>
            <a:effectLst/>
          </p:spPr>
          <p:txBody>
            <a:bodyPr wrap="none" anchor="ctr"/>
            <a:lstStyle/>
            <a:p>
              <a:endParaRPr lang="en-IN"/>
            </a:p>
          </p:txBody>
        </p:sp>
        <p:sp>
          <p:nvSpPr>
            <p:cNvPr id="6838" name="Freeform 2742"/>
            <p:cNvSpPr>
              <a:spLocks noChangeArrowheads="1"/>
            </p:cNvSpPr>
            <p:nvPr/>
          </p:nvSpPr>
          <p:spPr bwMode="auto">
            <a:xfrm>
              <a:off x="2333" y="1443"/>
              <a:ext cx="266" cy="39"/>
            </a:xfrm>
            <a:custGeom>
              <a:avLst/>
              <a:gdLst/>
              <a:ahLst/>
              <a:cxnLst>
                <a:cxn ang="0">
                  <a:pos x="0" y="0"/>
                </a:cxn>
                <a:cxn ang="0">
                  <a:pos x="242" y="0"/>
                </a:cxn>
                <a:cxn ang="0">
                  <a:pos x="242" y="36"/>
                </a:cxn>
                <a:cxn ang="0">
                  <a:pos x="0" y="36"/>
                </a:cxn>
                <a:cxn ang="0">
                  <a:pos x="0" y="0"/>
                </a:cxn>
                <a:cxn ang="0">
                  <a:pos x="0" y="0"/>
                </a:cxn>
                <a:cxn ang="0">
                  <a:pos x="240" y="0"/>
                </a:cxn>
                <a:cxn ang="0">
                  <a:pos x="240" y="36"/>
                </a:cxn>
                <a:cxn ang="0">
                  <a:pos x="0" y="36"/>
                </a:cxn>
                <a:cxn ang="0">
                  <a:pos x="0" y="0"/>
                </a:cxn>
              </a:cxnLst>
              <a:rect l="0" t="0" r="r" b="b"/>
              <a:pathLst>
                <a:path w="242" h="36">
                  <a:moveTo>
                    <a:pt x="0" y="0"/>
                  </a:moveTo>
                  <a:lnTo>
                    <a:pt x="242" y="0"/>
                  </a:lnTo>
                  <a:lnTo>
                    <a:pt x="242" y="36"/>
                  </a:lnTo>
                  <a:lnTo>
                    <a:pt x="0" y="36"/>
                  </a:lnTo>
                  <a:lnTo>
                    <a:pt x="0" y="0"/>
                  </a:lnTo>
                  <a:close/>
                  <a:moveTo>
                    <a:pt x="0" y="0"/>
                  </a:moveTo>
                  <a:lnTo>
                    <a:pt x="240" y="0"/>
                  </a:lnTo>
                  <a:lnTo>
                    <a:pt x="240" y="36"/>
                  </a:lnTo>
                  <a:lnTo>
                    <a:pt x="0" y="36"/>
                  </a:lnTo>
                  <a:lnTo>
                    <a:pt x="0" y="0"/>
                  </a:lnTo>
                  <a:close/>
                </a:path>
              </a:pathLst>
            </a:custGeom>
            <a:solidFill>
              <a:srgbClr val="8E8EA1"/>
            </a:solidFill>
            <a:ln w="9525">
              <a:noFill/>
              <a:round/>
              <a:headEnd/>
              <a:tailEnd/>
            </a:ln>
            <a:effectLst/>
          </p:spPr>
          <p:txBody>
            <a:bodyPr wrap="none" anchor="ctr"/>
            <a:lstStyle/>
            <a:p>
              <a:endParaRPr lang="en-IN"/>
            </a:p>
          </p:txBody>
        </p:sp>
        <p:sp>
          <p:nvSpPr>
            <p:cNvPr id="6839" name="Freeform 2743"/>
            <p:cNvSpPr>
              <a:spLocks noChangeArrowheads="1"/>
            </p:cNvSpPr>
            <p:nvPr/>
          </p:nvSpPr>
          <p:spPr bwMode="auto">
            <a:xfrm>
              <a:off x="2333" y="1443"/>
              <a:ext cx="264" cy="39"/>
            </a:xfrm>
            <a:custGeom>
              <a:avLst/>
              <a:gdLst/>
              <a:ahLst/>
              <a:cxnLst>
                <a:cxn ang="0">
                  <a:pos x="0" y="0"/>
                </a:cxn>
                <a:cxn ang="0">
                  <a:pos x="240" y="0"/>
                </a:cxn>
                <a:cxn ang="0">
                  <a:pos x="240" y="36"/>
                </a:cxn>
                <a:cxn ang="0">
                  <a:pos x="0" y="36"/>
                </a:cxn>
                <a:cxn ang="0">
                  <a:pos x="0" y="0"/>
                </a:cxn>
                <a:cxn ang="0">
                  <a:pos x="0" y="0"/>
                </a:cxn>
                <a:cxn ang="0">
                  <a:pos x="238" y="0"/>
                </a:cxn>
                <a:cxn ang="0">
                  <a:pos x="238" y="36"/>
                </a:cxn>
                <a:cxn ang="0">
                  <a:pos x="0" y="36"/>
                </a:cxn>
                <a:cxn ang="0">
                  <a:pos x="0" y="0"/>
                </a:cxn>
              </a:cxnLst>
              <a:rect l="0" t="0" r="r" b="b"/>
              <a:pathLst>
                <a:path w="240" h="36">
                  <a:moveTo>
                    <a:pt x="0" y="0"/>
                  </a:moveTo>
                  <a:lnTo>
                    <a:pt x="240" y="0"/>
                  </a:lnTo>
                  <a:lnTo>
                    <a:pt x="240" y="36"/>
                  </a:lnTo>
                  <a:lnTo>
                    <a:pt x="0" y="36"/>
                  </a:lnTo>
                  <a:lnTo>
                    <a:pt x="0" y="0"/>
                  </a:lnTo>
                  <a:close/>
                  <a:moveTo>
                    <a:pt x="0" y="0"/>
                  </a:moveTo>
                  <a:lnTo>
                    <a:pt x="238" y="0"/>
                  </a:lnTo>
                  <a:lnTo>
                    <a:pt x="238" y="36"/>
                  </a:lnTo>
                  <a:lnTo>
                    <a:pt x="0" y="36"/>
                  </a:lnTo>
                  <a:lnTo>
                    <a:pt x="0" y="0"/>
                  </a:lnTo>
                  <a:close/>
                </a:path>
              </a:pathLst>
            </a:custGeom>
            <a:solidFill>
              <a:srgbClr val="8D8DA2"/>
            </a:solidFill>
            <a:ln w="9525">
              <a:noFill/>
              <a:round/>
              <a:headEnd/>
              <a:tailEnd/>
            </a:ln>
            <a:effectLst/>
          </p:spPr>
          <p:txBody>
            <a:bodyPr wrap="none" anchor="ctr"/>
            <a:lstStyle/>
            <a:p>
              <a:endParaRPr lang="en-IN"/>
            </a:p>
          </p:txBody>
        </p:sp>
        <p:sp>
          <p:nvSpPr>
            <p:cNvPr id="6840" name="Freeform 2744"/>
            <p:cNvSpPr>
              <a:spLocks noChangeArrowheads="1"/>
            </p:cNvSpPr>
            <p:nvPr/>
          </p:nvSpPr>
          <p:spPr bwMode="auto">
            <a:xfrm>
              <a:off x="2333" y="1443"/>
              <a:ext cx="262" cy="39"/>
            </a:xfrm>
            <a:custGeom>
              <a:avLst/>
              <a:gdLst/>
              <a:ahLst/>
              <a:cxnLst>
                <a:cxn ang="0">
                  <a:pos x="0" y="0"/>
                </a:cxn>
                <a:cxn ang="0">
                  <a:pos x="238" y="0"/>
                </a:cxn>
                <a:cxn ang="0">
                  <a:pos x="238" y="36"/>
                </a:cxn>
                <a:cxn ang="0">
                  <a:pos x="0" y="36"/>
                </a:cxn>
                <a:cxn ang="0">
                  <a:pos x="0" y="0"/>
                </a:cxn>
                <a:cxn ang="0">
                  <a:pos x="0" y="0"/>
                </a:cxn>
                <a:cxn ang="0">
                  <a:pos x="237" y="0"/>
                </a:cxn>
                <a:cxn ang="0">
                  <a:pos x="237" y="36"/>
                </a:cxn>
                <a:cxn ang="0">
                  <a:pos x="0" y="36"/>
                </a:cxn>
                <a:cxn ang="0">
                  <a:pos x="0" y="0"/>
                </a:cxn>
              </a:cxnLst>
              <a:rect l="0" t="0" r="r" b="b"/>
              <a:pathLst>
                <a:path w="238" h="36">
                  <a:moveTo>
                    <a:pt x="0" y="0"/>
                  </a:moveTo>
                  <a:lnTo>
                    <a:pt x="238" y="0"/>
                  </a:lnTo>
                  <a:lnTo>
                    <a:pt x="238" y="36"/>
                  </a:lnTo>
                  <a:lnTo>
                    <a:pt x="0" y="36"/>
                  </a:lnTo>
                  <a:lnTo>
                    <a:pt x="0" y="0"/>
                  </a:lnTo>
                  <a:close/>
                  <a:moveTo>
                    <a:pt x="0" y="0"/>
                  </a:moveTo>
                  <a:lnTo>
                    <a:pt x="237" y="0"/>
                  </a:lnTo>
                  <a:lnTo>
                    <a:pt x="237" y="36"/>
                  </a:lnTo>
                  <a:lnTo>
                    <a:pt x="0" y="36"/>
                  </a:lnTo>
                  <a:lnTo>
                    <a:pt x="0" y="0"/>
                  </a:lnTo>
                  <a:close/>
                </a:path>
              </a:pathLst>
            </a:custGeom>
            <a:solidFill>
              <a:srgbClr val="8C8CA2"/>
            </a:solidFill>
            <a:ln w="9525">
              <a:noFill/>
              <a:round/>
              <a:headEnd/>
              <a:tailEnd/>
            </a:ln>
            <a:effectLst/>
          </p:spPr>
          <p:txBody>
            <a:bodyPr wrap="none" anchor="ctr"/>
            <a:lstStyle/>
            <a:p>
              <a:endParaRPr lang="en-IN"/>
            </a:p>
          </p:txBody>
        </p:sp>
        <p:sp>
          <p:nvSpPr>
            <p:cNvPr id="6841" name="Freeform 2745"/>
            <p:cNvSpPr>
              <a:spLocks noChangeArrowheads="1"/>
            </p:cNvSpPr>
            <p:nvPr/>
          </p:nvSpPr>
          <p:spPr bwMode="auto">
            <a:xfrm>
              <a:off x="2333" y="1443"/>
              <a:ext cx="260" cy="39"/>
            </a:xfrm>
            <a:custGeom>
              <a:avLst/>
              <a:gdLst/>
              <a:ahLst/>
              <a:cxnLst>
                <a:cxn ang="0">
                  <a:pos x="0" y="0"/>
                </a:cxn>
                <a:cxn ang="0">
                  <a:pos x="237" y="0"/>
                </a:cxn>
                <a:cxn ang="0">
                  <a:pos x="237" y="36"/>
                </a:cxn>
                <a:cxn ang="0">
                  <a:pos x="0" y="36"/>
                </a:cxn>
                <a:cxn ang="0">
                  <a:pos x="0" y="0"/>
                </a:cxn>
                <a:cxn ang="0">
                  <a:pos x="0" y="0"/>
                </a:cxn>
                <a:cxn ang="0">
                  <a:pos x="235" y="0"/>
                </a:cxn>
                <a:cxn ang="0">
                  <a:pos x="235" y="36"/>
                </a:cxn>
                <a:cxn ang="0">
                  <a:pos x="0" y="36"/>
                </a:cxn>
                <a:cxn ang="0">
                  <a:pos x="0" y="0"/>
                </a:cxn>
              </a:cxnLst>
              <a:rect l="0" t="0" r="r" b="b"/>
              <a:pathLst>
                <a:path w="237" h="36">
                  <a:moveTo>
                    <a:pt x="0" y="0"/>
                  </a:moveTo>
                  <a:lnTo>
                    <a:pt x="237" y="0"/>
                  </a:lnTo>
                  <a:lnTo>
                    <a:pt x="237" y="36"/>
                  </a:lnTo>
                  <a:lnTo>
                    <a:pt x="0" y="36"/>
                  </a:lnTo>
                  <a:lnTo>
                    <a:pt x="0" y="0"/>
                  </a:lnTo>
                  <a:close/>
                  <a:moveTo>
                    <a:pt x="0" y="0"/>
                  </a:moveTo>
                  <a:lnTo>
                    <a:pt x="235" y="0"/>
                  </a:lnTo>
                  <a:lnTo>
                    <a:pt x="235" y="36"/>
                  </a:lnTo>
                  <a:lnTo>
                    <a:pt x="0" y="36"/>
                  </a:lnTo>
                  <a:lnTo>
                    <a:pt x="0" y="0"/>
                  </a:lnTo>
                  <a:close/>
                </a:path>
              </a:pathLst>
            </a:custGeom>
            <a:solidFill>
              <a:srgbClr val="8B8BA3"/>
            </a:solidFill>
            <a:ln w="9525">
              <a:noFill/>
              <a:round/>
              <a:headEnd/>
              <a:tailEnd/>
            </a:ln>
            <a:effectLst/>
          </p:spPr>
          <p:txBody>
            <a:bodyPr wrap="none" anchor="ctr"/>
            <a:lstStyle/>
            <a:p>
              <a:endParaRPr lang="en-IN"/>
            </a:p>
          </p:txBody>
        </p:sp>
        <p:sp>
          <p:nvSpPr>
            <p:cNvPr id="6842" name="Freeform 2746"/>
            <p:cNvSpPr>
              <a:spLocks noChangeArrowheads="1"/>
            </p:cNvSpPr>
            <p:nvPr/>
          </p:nvSpPr>
          <p:spPr bwMode="auto">
            <a:xfrm>
              <a:off x="2333" y="1443"/>
              <a:ext cx="258" cy="39"/>
            </a:xfrm>
            <a:custGeom>
              <a:avLst/>
              <a:gdLst/>
              <a:ahLst/>
              <a:cxnLst>
                <a:cxn ang="0">
                  <a:pos x="0" y="0"/>
                </a:cxn>
                <a:cxn ang="0">
                  <a:pos x="235" y="0"/>
                </a:cxn>
                <a:cxn ang="0">
                  <a:pos x="235" y="36"/>
                </a:cxn>
                <a:cxn ang="0">
                  <a:pos x="0" y="36"/>
                </a:cxn>
                <a:cxn ang="0">
                  <a:pos x="0" y="0"/>
                </a:cxn>
                <a:cxn ang="0">
                  <a:pos x="0" y="0"/>
                </a:cxn>
                <a:cxn ang="0">
                  <a:pos x="233" y="0"/>
                </a:cxn>
                <a:cxn ang="0">
                  <a:pos x="233" y="36"/>
                </a:cxn>
                <a:cxn ang="0">
                  <a:pos x="0" y="36"/>
                </a:cxn>
                <a:cxn ang="0">
                  <a:pos x="0" y="0"/>
                </a:cxn>
              </a:cxnLst>
              <a:rect l="0" t="0" r="r" b="b"/>
              <a:pathLst>
                <a:path w="235" h="36">
                  <a:moveTo>
                    <a:pt x="0" y="0"/>
                  </a:moveTo>
                  <a:lnTo>
                    <a:pt x="235" y="0"/>
                  </a:lnTo>
                  <a:lnTo>
                    <a:pt x="235" y="36"/>
                  </a:lnTo>
                  <a:lnTo>
                    <a:pt x="0" y="36"/>
                  </a:lnTo>
                  <a:lnTo>
                    <a:pt x="0" y="0"/>
                  </a:lnTo>
                  <a:close/>
                  <a:moveTo>
                    <a:pt x="0" y="0"/>
                  </a:moveTo>
                  <a:lnTo>
                    <a:pt x="233" y="0"/>
                  </a:lnTo>
                  <a:lnTo>
                    <a:pt x="233" y="36"/>
                  </a:lnTo>
                  <a:lnTo>
                    <a:pt x="0" y="36"/>
                  </a:lnTo>
                  <a:lnTo>
                    <a:pt x="0" y="0"/>
                  </a:lnTo>
                  <a:close/>
                </a:path>
              </a:pathLst>
            </a:custGeom>
            <a:solidFill>
              <a:srgbClr val="8A8AA4"/>
            </a:solidFill>
            <a:ln w="9525">
              <a:noFill/>
              <a:round/>
              <a:headEnd/>
              <a:tailEnd/>
            </a:ln>
            <a:effectLst/>
          </p:spPr>
          <p:txBody>
            <a:bodyPr wrap="none" anchor="ctr"/>
            <a:lstStyle/>
            <a:p>
              <a:endParaRPr lang="en-IN"/>
            </a:p>
          </p:txBody>
        </p:sp>
        <p:sp>
          <p:nvSpPr>
            <p:cNvPr id="6843" name="Freeform 2747"/>
            <p:cNvSpPr>
              <a:spLocks noChangeArrowheads="1"/>
            </p:cNvSpPr>
            <p:nvPr/>
          </p:nvSpPr>
          <p:spPr bwMode="auto">
            <a:xfrm>
              <a:off x="2333" y="1443"/>
              <a:ext cx="256" cy="39"/>
            </a:xfrm>
            <a:custGeom>
              <a:avLst/>
              <a:gdLst/>
              <a:ahLst/>
              <a:cxnLst>
                <a:cxn ang="0">
                  <a:pos x="0" y="0"/>
                </a:cxn>
                <a:cxn ang="0">
                  <a:pos x="233" y="0"/>
                </a:cxn>
                <a:cxn ang="0">
                  <a:pos x="233" y="36"/>
                </a:cxn>
                <a:cxn ang="0">
                  <a:pos x="0" y="36"/>
                </a:cxn>
                <a:cxn ang="0">
                  <a:pos x="0" y="0"/>
                </a:cxn>
                <a:cxn ang="0">
                  <a:pos x="0" y="0"/>
                </a:cxn>
                <a:cxn ang="0">
                  <a:pos x="231" y="0"/>
                </a:cxn>
                <a:cxn ang="0">
                  <a:pos x="231" y="36"/>
                </a:cxn>
                <a:cxn ang="0">
                  <a:pos x="0" y="36"/>
                </a:cxn>
                <a:cxn ang="0">
                  <a:pos x="0" y="0"/>
                </a:cxn>
              </a:cxnLst>
              <a:rect l="0" t="0" r="r" b="b"/>
              <a:pathLst>
                <a:path w="233" h="36">
                  <a:moveTo>
                    <a:pt x="0" y="0"/>
                  </a:moveTo>
                  <a:lnTo>
                    <a:pt x="233" y="0"/>
                  </a:lnTo>
                  <a:lnTo>
                    <a:pt x="233" y="36"/>
                  </a:lnTo>
                  <a:lnTo>
                    <a:pt x="0" y="36"/>
                  </a:lnTo>
                  <a:lnTo>
                    <a:pt x="0" y="0"/>
                  </a:lnTo>
                  <a:close/>
                  <a:moveTo>
                    <a:pt x="0" y="0"/>
                  </a:moveTo>
                  <a:lnTo>
                    <a:pt x="231" y="0"/>
                  </a:lnTo>
                  <a:lnTo>
                    <a:pt x="231" y="36"/>
                  </a:lnTo>
                  <a:lnTo>
                    <a:pt x="0" y="36"/>
                  </a:lnTo>
                  <a:lnTo>
                    <a:pt x="0" y="0"/>
                  </a:lnTo>
                  <a:close/>
                </a:path>
              </a:pathLst>
            </a:custGeom>
            <a:solidFill>
              <a:srgbClr val="8989A5"/>
            </a:solidFill>
            <a:ln w="9525">
              <a:noFill/>
              <a:round/>
              <a:headEnd/>
              <a:tailEnd/>
            </a:ln>
            <a:effectLst/>
          </p:spPr>
          <p:txBody>
            <a:bodyPr wrap="none" anchor="ctr"/>
            <a:lstStyle/>
            <a:p>
              <a:endParaRPr lang="en-IN"/>
            </a:p>
          </p:txBody>
        </p:sp>
        <p:sp>
          <p:nvSpPr>
            <p:cNvPr id="6844" name="Freeform 2748"/>
            <p:cNvSpPr>
              <a:spLocks noChangeArrowheads="1"/>
            </p:cNvSpPr>
            <p:nvPr/>
          </p:nvSpPr>
          <p:spPr bwMode="auto">
            <a:xfrm>
              <a:off x="2333" y="1443"/>
              <a:ext cx="254" cy="39"/>
            </a:xfrm>
            <a:custGeom>
              <a:avLst/>
              <a:gdLst/>
              <a:ahLst/>
              <a:cxnLst>
                <a:cxn ang="0">
                  <a:pos x="0" y="0"/>
                </a:cxn>
                <a:cxn ang="0">
                  <a:pos x="231" y="0"/>
                </a:cxn>
                <a:cxn ang="0">
                  <a:pos x="231" y="36"/>
                </a:cxn>
                <a:cxn ang="0">
                  <a:pos x="0" y="36"/>
                </a:cxn>
                <a:cxn ang="0">
                  <a:pos x="0" y="0"/>
                </a:cxn>
                <a:cxn ang="0">
                  <a:pos x="0" y="0"/>
                </a:cxn>
                <a:cxn ang="0">
                  <a:pos x="229" y="0"/>
                </a:cxn>
                <a:cxn ang="0">
                  <a:pos x="229" y="36"/>
                </a:cxn>
                <a:cxn ang="0">
                  <a:pos x="0" y="36"/>
                </a:cxn>
                <a:cxn ang="0">
                  <a:pos x="0" y="0"/>
                </a:cxn>
              </a:cxnLst>
              <a:rect l="0" t="0" r="r" b="b"/>
              <a:pathLst>
                <a:path w="231" h="36">
                  <a:moveTo>
                    <a:pt x="0" y="0"/>
                  </a:moveTo>
                  <a:lnTo>
                    <a:pt x="231" y="0"/>
                  </a:lnTo>
                  <a:lnTo>
                    <a:pt x="231" y="36"/>
                  </a:lnTo>
                  <a:lnTo>
                    <a:pt x="0" y="36"/>
                  </a:lnTo>
                  <a:lnTo>
                    <a:pt x="0" y="0"/>
                  </a:lnTo>
                  <a:close/>
                  <a:moveTo>
                    <a:pt x="0" y="0"/>
                  </a:moveTo>
                  <a:lnTo>
                    <a:pt x="229" y="0"/>
                  </a:lnTo>
                  <a:lnTo>
                    <a:pt x="229" y="36"/>
                  </a:lnTo>
                  <a:lnTo>
                    <a:pt x="0" y="36"/>
                  </a:lnTo>
                  <a:lnTo>
                    <a:pt x="0" y="0"/>
                  </a:lnTo>
                  <a:close/>
                </a:path>
              </a:pathLst>
            </a:custGeom>
            <a:solidFill>
              <a:srgbClr val="8888A5"/>
            </a:solidFill>
            <a:ln w="9525">
              <a:noFill/>
              <a:round/>
              <a:headEnd/>
              <a:tailEnd/>
            </a:ln>
            <a:effectLst/>
          </p:spPr>
          <p:txBody>
            <a:bodyPr wrap="none" anchor="ctr"/>
            <a:lstStyle/>
            <a:p>
              <a:endParaRPr lang="en-IN"/>
            </a:p>
          </p:txBody>
        </p:sp>
        <p:sp>
          <p:nvSpPr>
            <p:cNvPr id="6845" name="Freeform 2749"/>
            <p:cNvSpPr>
              <a:spLocks noChangeArrowheads="1"/>
            </p:cNvSpPr>
            <p:nvPr/>
          </p:nvSpPr>
          <p:spPr bwMode="auto">
            <a:xfrm>
              <a:off x="2333" y="1443"/>
              <a:ext cx="252" cy="39"/>
            </a:xfrm>
            <a:custGeom>
              <a:avLst/>
              <a:gdLst/>
              <a:ahLst/>
              <a:cxnLst>
                <a:cxn ang="0">
                  <a:pos x="0" y="0"/>
                </a:cxn>
                <a:cxn ang="0">
                  <a:pos x="229" y="0"/>
                </a:cxn>
                <a:cxn ang="0">
                  <a:pos x="229" y="36"/>
                </a:cxn>
                <a:cxn ang="0">
                  <a:pos x="0" y="36"/>
                </a:cxn>
                <a:cxn ang="0">
                  <a:pos x="0" y="0"/>
                </a:cxn>
                <a:cxn ang="0">
                  <a:pos x="0" y="0"/>
                </a:cxn>
                <a:cxn ang="0">
                  <a:pos x="227" y="0"/>
                </a:cxn>
                <a:cxn ang="0">
                  <a:pos x="227" y="36"/>
                </a:cxn>
                <a:cxn ang="0">
                  <a:pos x="0" y="36"/>
                </a:cxn>
                <a:cxn ang="0">
                  <a:pos x="0" y="0"/>
                </a:cxn>
              </a:cxnLst>
              <a:rect l="0" t="0" r="r" b="b"/>
              <a:pathLst>
                <a:path w="229" h="36">
                  <a:moveTo>
                    <a:pt x="0" y="0"/>
                  </a:moveTo>
                  <a:lnTo>
                    <a:pt x="229" y="0"/>
                  </a:lnTo>
                  <a:lnTo>
                    <a:pt x="229" y="36"/>
                  </a:lnTo>
                  <a:lnTo>
                    <a:pt x="0" y="36"/>
                  </a:lnTo>
                  <a:lnTo>
                    <a:pt x="0" y="0"/>
                  </a:lnTo>
                  <a:close/>
                  <a:moveTo>
                    <a:pt x="0" y="0"/>
                  </a:moveTo>
                  <a:lnTo>
                    <a:pt x="227" y="0"/>
                  </a:lnTo>
                  <a:lnTo>
                    <a:pt x="227" y="36"/>
                  </a:lnTo>
                  <a:lnTo>
                    <a:pt x="0" y="36"/>
                  </a:lnTo>
                  <a:lnTo>
                    <a:pt x="0" y="0"/>
                  </a:lnTo>
                  <a:close/>
                </a:path>
              </a:pathLst>
            </a:custGeom>
            <a:solidFill>
              <a:srgbClr val="8686A6"/>
            </a:solidFill>
            <a:ln w="9525">
              <a:noFill/>
              <a:round/>
              <a:headEnd/>
              <a:tailEnd/>
            </a:ln>
            <a:effectLst/>
          </p:spPr>
          <p:txBody>
            <a:bodyPr wrap="none" anchor="ctr"/>
            <a:lstStyle/>
            <a:p>
              <a:endParaRPr lang="en-IN"/>
            </a:p>
          </p:txBody>
        </p:sp>
        <p:sp>
          <p:nvSpPr>
            <p:cNvPr id="6846" name="Freeform 2750"/>
            <p:cNvSpPr>
              <a:spLocks noChangeArrowheads="1"/>
            </p:cNvSpPr>
            <p:nvPr/>
          </p:nvSpPr>
          <p:spPr bwMode="auto">
            <a:xfrm>
              <a:off x="2333" y="1443"/>
              <a:ext cx="249" cy="39"/>
            </a:xfrm>
            <a:custGeom>
              <a:avLst/>
              <a:gdLst/>
              <a:ahLst/>
              <a:cxnLst>
                <a:cxn ang="0">
                  <a:pos x="0" y="0"/>
                </a:cxn>
                <a:cxn ang="0">
                  <a:pos x="227" y="0"/>
                </a:cxn>
                <a:cxn ang="0">
                  <a:pos x="227" y="36"/>
                </a:cxn>
                <a:cxn ang="0">
                  <a:pos x="0" y="36"/>
                </a:cxn>
                <a:cxn ang="0">
                  <a:pos x="0" y="0"/>
                </a:cxn>
                <a:cxn ang="0">
                  <a:pos x="0" y="0"/>
                </a:cxn>
                <a:cxn ang="0">
                  <a:pos x="225" y="0"/>
                </a:cxn>
                <a:cxn ang="0">
                  <a:pos x="225" y="36"/>
                </a:cxn>
                <a:cxn ang="0">
                  <a:pos x="0" y="36"/>
                </a:cxn>
                <a:cxn ang="0">
                  <a:pos x="0" y="0"/>
                </a:cxn>
              </a:cxnLst>
              <a:rect l="0" t="0" r="r" b="b"/>
              <a:pathLst>
                <a:path w="227" h="36">
                  <a:moveTo>
                    <a:pt x="0" y="0"/>
                  </a:moveTo>
                  <a:lnTo>
                    <a:pt x="227" y="0"/>
                  </a:lnTo>
                  <a:lnTo>
                    <a:pt x="227" y="36"/>
                  </a:lnTo>
                  <a:lnTo>
                    <a:pt x="0" y="36"/>
                  </a:lnTo>
                  <a:lnTo>
                    <a:pt x="0" y="0"/>
                  </a:lnTo>
                  <a:close/>
                  <a:moveTo>
                    <a:pt x="0" y="0"/>
                  </a:moveTo>
                  <a:lnTo>
                    <a:pt x="225" y="0"/>
                  </a:lnTo>
                  <a:lnTo>
                    <a:pt x="225" y="36"/>
                  </a:lnTo>
                  <a:lnTo>
                    <a:pt x="0" y="36"/>
                  </a:lnTo>
                  <a:lnTo>
                    <a:pt x="0" y="0"/>
                  </a:lnTo>
                  <a:close/>
                </a:path>
              </a:pathLst>
            </a:custGeom>
            <a:solidFill>
              <a:srgbClr val="8585A7"/>
            </a:solidFill>
            <a:ln w="9525">
              <a:noFill/>
              <a:round/>
              <a:headEnd/>
              <a:tailEnd/>
            </a:ln>
            <a:effectLst/>
          </p:spPr>
          <p:txBody>
            <a:bodyPr wrap="none" anchor="ctr"/>
            <a:lstStyle/>
            <a:p>
              <a:endParaRPr lang="en-IN"/>
            </a:p>
          </p:txBody>
        </p:sp>
        <p:sp>
          <p:nvSpPr>
            <p:cNvPr id="6847" name="Freeform 2751"/>
            <p:cNvSpPr>
              <a:spLocks noChangeArrowheads="1"/>
            </p:cNvSpPr>
            <p:nvPr/>
          </p:nvSpPr>
          <p:spPr bwMode="auto">
            <a:xfrm>
              <a:off x="2333" y="1443"/>
              <a:ext cx="247" cy="39"/>
            </a:xfrm>
            <a:custGeom>
              <a:avLst/>
              <a:gdLst/>
              <a:ahLst/>
              <a:cxnLst>
                <a:cxn ang="0">
                  <a:pos x="0" y="0"/>
                </a:cxn>
                <a:cxn ang="0">
                  <a:pos x="225" y="0"/>
                </a:cxn>
                <a:cxn ang="0">
                  <a:pos x="225" y="36"/>
                </a:cxn>
                <a:cxn ang="0">
                  <a:pos x="0" y="36"/>
                </a:cxn>
                <a:cxn ang="0">
                  <a:pos x="0" y="0"/>
                </a:cxn>
                <a:cxn ang="0">
                  <a:pos x="0" y="0"/>
                </a:cxn>
                <a:cxn ang="0">
                  <a:pos x="223" y="0"/>
                </a:cxn>
                <a:cxn ang="0">
                  <a:pos x="223" y="36"/>
                </a:cxn>
                <a:cxn ang="0">
                  <a:pos x="0" y="36"/>
                </a:cxn>
                <a:cxn ang="0">
                  <a:pos x="0" y="0"/>
                </a:cxn>
              </a:cxnLst>
              <a:rect l="0" t="0" r="r" b="b"/>
              <a:pathLst>
                <a:path w="225" h="36">
                  <a:moveTo>
                    <a:pt x="0" y="0"/>
                  </a:moveTo>
                  <a:lnTo>
                    <a:pt x="225" y="0"/>
                  </a:lnTo>
                  <a:lnTo>
                    <a:pt x="225" y="36"/>
                  </a:lnTo>
                  <a:lnTo>
                    <a:pt x="0" y="36"/>
                  </a:lnTo>
                  <a:lnTo>
                    <a:pt x="0" y="0"/>
                  </a:lnTo>
                  <a:close/>
                  <a:moveTo>
                    <a:pt x="0" y="0"/>
                  </a:moveTo>
                  <a:lnTo>
                    <a:pt x="223" y="0"/>
                  </a:lnTo>
                  <a:lnTo>
                    <a:pt x="223" y="36"/>
                  </a:lnTo>
                  <a:lnTo>
                    <a:pt x="0" y="36"/>
                  </a:lnTo>
                  <a:lnTo>
                    <a:pt x="0" y="0"/>
                  </a:lnTo>
                  <a:close/>
                </a:path>
              </a:pathLst>
            </a:custGeom>
            <a:solidFill>
              <a:srgbClr val="8484A8"/>
            </a:solidFill>
            <a:ln w="9525">
              <a:noFill/>
              <a:round/>
              <a:headEnd/>
              <a:tailEnd/>
            </a:ln>
            <a:effectLst/>
          </p:spPr>
          <p:txBody>
            <a:bodyPr wrap="none" anchor="ctr"/>
            <a:lstStyle/>
            <a:p>
              <a:endParaRPr lang="en-IN"/>
            </a:p>
          </p:txBody>
        </p:sp>
        <p:sp>
          <p:nvSpPr>
            <p:cNvPr id="6848" name="Freeform 2752"/>
            <p:cNvSpPr>
              <a:spLocks noChangeArrowheads="1"/>
            </p:cNvSpPr>
            <p:nvPr/>
          </p:nvSpPr>
          <p:spPr bwMode="auto">
            <a:xfrm>
              <a:off x="2333" y="1443"/>
              <a:ext cx="245" cy="39"/>
            </a:xfrm>
            <a:custGeom>
              <a:avLst/>
              <a:gdLst/>
              <a:ahLst/>
              <a:cxnLst>
                <a:cxn ang="0">
                  <a:pos x="0" y="0"/>
                </a:cxn>
                <a:cxn ang="0">
                  <a:pos x="223" y="0"/>
                </a:cxn>
                <a:cxn ang="0">
                  <a:pos x="223" y="36"/>
                </a:cxn>
                <a:cxn ang="0">
                  <a:pos x="0" y="36"/>
                </a:cxn>
                <a:cxn ang="0">
                  <a:pos x="0" y="0"/>
                </a:cxn>
                <a:cxn ang="0">
                  <a:pos x="0" y="0"/>
                </a:cxn>
                <a:cxn ang="0">
                  <a:pos x="221" y="0"/>
                </a:cxn>
                <a:cxn ang="0">
                  <a:pos x="221" y="36"/>
                </a:cxn>
                <a:cxn ang="0">
                  <a:pos x="0" y="36"/>
                </a:cxn>
                <a:cxn ang="0">
                  <a:pos x="0" y="0"/>
                </a:cxn>
              </a:cxnLst>
              <a:rect l="0" t="0" r="r" b="b"/>
              <a:pathLst>
                <a:path w="223" h="36">
                  <a:moveTo>
                    <a:pt x="0" y="0"/>
                  </a:moveTo>
                  <a:lnTo>
                    <a:pt x="223" y="0"/>
                  </a:lnTo>
                  <a:lnTo>
                    <a:pt x="223" y="36"/>
                  </a:lnTo>
                  <a:lnTo>
                    <a:pt x="0" y="36"/>
                  </a:lnTo>
                  <a:lnTo>
                    <a:pt x="0" y="0"/>
                  </a:lnTo>
                  <a:close/>
                  <a:moveTo>
                    <a:pt x="0" y="0"/>
                  </a:moveTo>
                  <a:lnTo>
                    <a:pt x="221" y="0"/>
                  </a:lnTo>
                  <a:lnTo>
                    <a:pt x="221" y="36"/>
                  </a:lnTo>
                  <a:lnTo>
                    <a:pt x="0" y="36"/>
                  </a:lnTo>
                  <a:lnTo>
                    <a:pt x="0" y="0"/>
                  </a:lnTo>
                  <a:close/>
                </a:path>
              </a:pathLst>
            </a:custGeom>
            <a:solidFill>
              <a:srgbClr val="8383A8"/>
            </a:solidFill>
            <a:ln w="9525">
              <a:noFill/>
              <a:round/>
              <a:headEnd/>
              <a:tailEnd/>
            </a:ln>
            <a:effectLst/>
          </p:spPr>
          <p:txBody>
            <a:bodyPr wrap="none" anchor="ctr"/>
            <a:lstStyle/>
            <a:p>
              <a:endParaRPr lang="en-IN"/>
            </a:p>
          </p:txBody>
        </p:sp>
        <p:sp>
          <p:nvSpPr>
            <p:cNvPr id="6849" name="Freeform 2753"/>
            <p:cNvSpPr>
              <a:spLocks noChangeArrowheads="1"/>
            </p:cNvSpPr>
            <p:nvPr/>
          </p:nvSpPr>
          <p:spPr bwMode="auto">
            <a:xfrm>
              <a:off x="2333" y="1443"/>
              <a:ext cx="243" cy="39"/>
            </a:xfrm>
            <a:custGeom>
              <a:avLst/>
              <a:gdLst/>
              <a:ahLst/>
              <a:cxnLst>
                <a:cxn ang="0">
                  <a:pos x="0" y="0"/>
                </a:cxn>
                <a:cxn ang="0">
                  <a:pos x="221" y="0"/>
                </a:cxn>
                <a:cxn ang="0">
                  <a:pos x="221" y="36"/>
                </a:cxn>
                <a:cxn ang="0">
                  <a:pos x="0" y="36"/>
                </a:cxn>
                <a:cxn ang="0">
                  <a:pos x="0" y="0"/>
                </a:cxn>
                <a:cxn ang="0">
                  <a:pos x="0" y="0"/>
                </a:cxn>
                <a:cxn ang="0">
                  <a:pos x="219" y="0"/>
                </a:cxn>
                <a:cxn ang="0">
                  <a:pos x="219" y="36"/>
                </a:cxn>
                <a:cxn ang="0">
                  <a:pos x="0" y="36"/>
                </a:cxn>
                <a:cxn ang="0">
                  <a:pos x="0" y="0"/>
                </a:cxn>
              </a:cxnLst>
              <a:rect l="0" t="0" r="r" b="b"/>
              <a:pathLst>
                <a:path w="221" h="36">
                  <a:moveTo>
                    <a:pt x="0" y="0"/>
                  </a:moveTo>
                  <a:lnTo>
                    <a:pt x="221" y="0"/>
                  </a:lnTo>
                  <a:lnTo>
                    <a:pt x="221" y="36"/>
                  </a:lnTo>
                  <a:lnTo>
                    <a:pt x="0" y="36"/>
                  </a:lnTo>
                  <a:lnTo>
                    <a:pt x="0" y="0"/>
                  </a:lnTo>
                  <a:close/>
                  <a:moveTo>
                    <a:pt x="0" y="0"/>
                  </a:moveTo>
                  <a:lnTo>
                    <a:pt x="219" y="0"/>
                  </a:lnTo>
                  <a:lnTo>
                    <a:pt x="219" y="36"/>
                  </a:lnTo>
                  <a:lnTo>
                    <a:pt x="0" y="36"/>
                  </a:lnTo>
                  <a:lnTo>
                    <a:pt x="0" y="0"/>
                  </a:lnTo>
                  <a:close/>
                </a:path>
              </a:pathLst>
            </a:custGeom>
            <a:solidFill>
              <a:srgbClr val="8282A9"/>
            </a:solidFill>
            <a:ln w="9525">
              <a:noFill/>
              <a:round/>
              <a:headEnd/>
              <a:tailEnd/>
            </a:ln>
            <a:effectLst/>
          </p:spPr>
          <p:txBody>
            <a:bodyPr wrap="none" anchor="ctr"/>
            <a:lstStyle/>
            <a:p>
              <a:endParaRPr lang="en-IN"/>
            </a:p>
          </p:txBody>
        </p:sp>
        <p:sp>
          <p:nvSpPr>
            <p:cNvPr id="6850" name="Freeform 2754"/>
            <p:cNvSpPr>
              <a:spLocks noChangeArrowheads="1"/>
            </p:cNvSpPr>
            <p:nvPr/>
          </p:nvSpPr>
          <p:spPr bwMode="auto">
            <a:xfrm>
              <a:off x="2333" y="1443"/>
              <a:ext cx="241" cy="39"/>
            </a:xfrm>
            <a:custGeom>
              <a:avLst/>
              <a:gdLst/>
              <a:ahLst/>
              <a:cxnLst>
                <a:cxn ang="0">
                  <a:pos x="0" y="0"/>
                </a:cxn>
                <a:cxn ang="0">
                  <a:pos x="219" y="0"/>
                </a:cxn>
                <a:cxn ang="0">
                  <a:pos x="219" y="36"/>
                </a:cxn>
                <a:cxn ang="0">
                  <a:pos x="0" y="36"/>
                </a:cxn>
                <a:cxn ang="0">
                  <a:pos x="0" y="0"/>
                </a:cxn>
                <a:cxn ang="0">
                  <a:pos x="0" y="0"/>
                </a:cxn>
                <a:cxn ang="0">
                  <a:pos x="217" y="0"/>
                </a:cxn>
                <a:cxn ang="0">
                  <a:pos x="217" y="36"/>
                </a:cxn>
                <a:cxn ang="0">
                  <a:pos x="0" y="36"/>
                </a:cxn>
                <a:cxn ang="0">
                  <a:pos x="0" y="0"/>
                </a:cxn>
              </a:cxnLst>
              <a:rect l="0" t="0" r="r" b="b"/>
              <a:pathLst>
                <a:path w="219" h="36">
                  <a:moveTo>
                    <a:pt x="0" y="0"/>
                  </a:moveTo>
                  <a:lnTo>
                    <a:pt x="219" y="0"/>
                  </a:lnTo>
                  <a:lnTo>
                    <a:pt x="219" y="36"/>
                  </a:lnTo>
                  <a:lnTo>
                    <a:pt x="0" y="36"/>
                  </a:lnTo>
                  <a:lnTo>
                    <a:pt x="0" y="0"/>
                  </a:lnTo>
                  <a:close/>
                  <a:moveTo>
                    <a:pt x="0" y="0"/>
                  </a:moveTo>
                  <a:lnTo>
                    <a:pt x="217" y="0"/>
                  </a:lnTo>
                  <a:lnTo>
                    <a:pt x="217" y="36"/>
                  </a:lnTo>
                  <a:lnTo>
                    <a:pt x="0" y="36"/>
                  </a:lnTo>
                  <a:lnTo>
                    <a:pt x="0" y="0"/>
                  </a:lnTo>
                  <a:close/>
                </a:path>
              </a:pathLst>
            </a:custGeom>
            <a:solidFill>
              <a:srgbClr val="8181AA"/>
            </a:solidFill>
            <a:ln w="9525">
              <a:noFill/>
              <a:round/>
              <a:headEnd/>
              <a:tailEnd/>
            </a:ln>
            <a:effectLst/>
          </p:spPr>
          <p:txBody>
            <a:bodyPr wrap="none" anchor="ctr"/>
            <a:lstStyle/>
            <a:p>
              <a:endParaRPr lang="en-IN"/>
            </a:p>
          </p:txBody>
        </p:sp>
        <p:sp>
          <p:nvSpPr>
            <p:cNvPr id="6851" name="Freeform 2755"/>
            <p:cNvSpPr>
              <a:spLocks noChangeArrowheads="1"/>
            </p:cNvSpPr>
            <p:nvPr/>
          </p:nvSpPr>
          <p:spPr bwMode="auto">
            <a:xfrm>
              <a:off x="2333" y="1443"/>
              <a:ext cx="238" cy="39"/>
            </a:xfrm>
            <a:custGeom>
              <a:avLst/>
              <a:gdLst/>
              <a:ahLst/>
              <a:cxnLst>
                <a:cxn ang="0">
                  <a:pos x="0" y="0"/>
                </a:cxn>
                <a:cxn ang="0">
                  <a:pos x="217" y="0"/>
                </a:cxn>
                <a:cxn ang="0">
                  <a:pos x="217" y="36"/>
                </a:cxn>
                <a:cxn ang="0">
                  <a:pos x="0" y="36"/>
                </a:cxn>
                <a:cxn ang="0">
                  <a:pos x="0" y="0"/>
                </a:cxn>
                <a:cxn ang="0">
                  <a:pos x="0" y="0"/>
                </a:cxn>
                <a:cxn ang="0">
                  <a:pos x="215" y="0"/>
                </a:cxn>
                <a:cxn ang="0">
                  <a:pos x="215" y="36"/>
                </a:cxn>
                <a:cxn ang="0">
                  <a:pos x="0" y="36"/>
                </a:cxn>
                <a:cxn ang="0">
                  <a:pos x="0" y="0"/>
                </a:cxn>
              </a:cxnLst>
              <a:rect l="0" t="0" r="r" b="b"/>
              <a:pathLst>
                <a:path w="217" h="36">
                  <a:moveTo>
                    <a:pt x="0" y="0"/>
                  </a:moveTo>
                  <a:lnTo>
                    <a:pt x="217" y="0"/>
                  </a:lnTo>
                  <a:lnTo>
                    <a:pt x="217" y="36"/>
                  </a:lnTo>
                  <a:lnTo>
                    <a:pt x="0" y="36"/>
                  </a:lnTo>
                  <a:lnTo>
                    <a:pt x="0" y="0"/>
                  </a:lnTo>
                  <a:close/>
                  <a:moveTo>
                    <a:pt x="0" y="0"/>
                  </a:moveTo>
                  <a:lnTo>
                    <a:pt x="215" y="0"/>
                  </a:lnTo>
                  <a:lnTo>
                    <a:pt x="215" y="36"/>
                  </a:lnTo>
                  <a:lnTo>
                    <a:pt x="0" y="36"/>
                  </a:lnTo>
                  <a:lnTo>
                    <a:pt x="0" y="0"/>
                  </a:lnTo>
                  <a:close/>
                </a:path>
              </a:pathLst>
            </a:custGeom>
            <a:solidFill>
              <a:srgbClr val="8080AA"/>
            </a:solidFill>
            <a:ln w="9525">
              <a:noFill/>
              <a:round/>
              <a:headEnd/>
              <a:tailEnd/>
            </a:ln>
            <a:effectLst/>
          </p:spPr>
          <p:txBody>
            <a:bodyPr wrap="none" anchor="ctr"/>
            <a:lstStyle/>
            <a:p>
              <a:endParaRPr lang="en-IN"/>
            </a:p>
          </p:txBody>
        </p:sp>
        <p:sp>
          <p:nvSpPr>
            <p:cNvPr id="6852" name="Freeform 2756"/>
            <p:cNvSpPr>
              <a:spLocks noChangeArrowheads="1"/>
            </p:cNvSpPr>
            <p:nvPr/>
          </p:nvSpPr>
          <p:spPr bwMode="auto">
            <a:xfrm>
              <a:off x="2333" y="1443"/>
              <a:ext cx="236" cy="39"/>
            </a:xfrm>
            <a:custGeom>
              <a:avLst/>
              <a:gdLst/>
              <a:ahLst/>
              <a:cxnLst>
                <a:cxn ang="0">
                  <a:pos x="0" y="0"/>
                </a:cxn>
                <a:cxn ang="0">
                  <a:pos x="215" y="0"/>
                </a:cxn>
                <a:cxn ang="0">
                  <a:pos x="215" y="36"/>
                </a:cxn>
                <a:cxn ang="0">
                  <a:pos x="0" y="36"/>
                </a:cxn>
                <a:cxn ang="0">
                  <a:pos x="0" y="0"/>
                </a:cxn>
                <a:cxn ang="0">
                  <a:pos x="0" y="0"/>
                </a:cxn>
                <a:cxn ang="0">
                  <a:pos x="214" y="0"/>
                </a:cxn>
                <a:cxn ang="0">
                  <a:pos x="214" y="36"/>
                </a:cxn>
                <a:cxn ang="0">
                  <a:pos x="0" y="36"/>
                </a:cxn>
                <a:cxn ang="0">
                  <a:pos x="0" y="0"/>
                </a:cxn>
              </a:cxnLst>
              <a:rect l="0" t="0" r="r" b="b"/>
              <a:pathLst>
                <a:path w="215" h="36">
                  <a:moveTo>
                    <a:pt x="0" y="0"/>
                  </a:moveTo>
                  <a:lnTo>
                    <a:pt x="215" y="0"/>
                  </a:lnTo>
                  <a:lnTo>
                    <a:pt x="215" y="36"/>
                  </a:lnTo>
                  <a:lnTo>
                    <a:pt x="0" y="36"/>
                  </a:lnTo>
                  <a:lnTo>
                    <a:pt x="0" y="0"/>
                  </a:lnTo>
                  <a:close/>
                  <a:moveTo>
                    <a:pt x="0" y="0"/>
                  </a:moveTo>
                  <a:lnTo>
                    <a:pt x="214" y="0"/>
                  </a:lnTo>
                  <a:lnTo>
                    <a:pt x="214" y="36"/>
                  </a:lnTo>
                  <a:lnTo>
                    <a:pt x="0" y="36"/>
                  </a:lnTo>
                  <a:lnTo>
                    <a:pt x="0" y="0"/>
                  </a:lnTo>
                  <a:close/>
                </a:path>
              </a:pathLst>
            </a:custGeom>
            <a:solidFill>
              <a:srgbClr val="7F7FAB"/>
            </a:solidFill>
            <a:ln w="9525">
              <a:noFill/>
              <a:round/>
              <a:headEnd/>
              <a:tailEnd/>
            </a:ln>
            <a:effectLst/>
          </p:spPr>
          <p:txBody>
            <a:bodyPr wrap="none" anchor="ctr"/>
            <a:lstStyle/>
            <a:p>
              <a:endParaRPr lang="en-IN"/>
            </a:p>
          </p:txBody>
        </p:sp>
        <p:sp>
          <p:nvSpPr>
            <p:cNvPr id="6853" name="Freeform 2757"/>
            <p:cNvSpPr>
              <a:spLocks noChangeArrowheads="1"/>
            </p:cNvSpPr>
            <p:nvPr/>
          </p:nvSpPr>
          <p:spPr bwMode="auto">
            <a:xfrm>
              <a:off x="2333" y="1443"/>
              <a:ext cx="235" cy="39"/>
            </a:xfrm>
            <a:custGeom>
              <a:avLst/>
              <a:gdLst/>
              <a:ahLst/>
              <a:cxnLst>
                <a:cxn ang="0">
                  <a:pos x="0" y="0"/>
                </a:cxn>
                <a:cxn ang="0">
                  <a:pos x="214" y="0"/>
                </a:cxn>
                <a:cxn ang="0">
                  <a:pos x="214" y="36"/>
                </a:cxn>
                <a:cxn ang="0">
                  <a:pos x="0" y="36"/>
                </a:cxn>
                <a:cxn ang="0">
                  <a:pos x="0" y="0"/>
                </a:cxn>
                <a:cxn ang="0">
                  <a:pos x="0" y="0"/>
                </a:cxn>
                <a:cxn ang="0">
                  <a:pos x="212" y="0"/>
                </a:cxn>
                <a:cxn ang="0">
                  <a:pos x="212" y="36"/>
                </a:cxn>
                <a:cxn ang="0">
                  <a:pos x="0" y="36"/>
                </a:cxn>
                <a:cxn ang="0">
                  <a:pos x="0" y="0"/>
                </a:cxn>
              </a:cxnLst>
              <a:rect l="0" t="0" r="r" b="b"/>
              <a:pathLst>
                <a:path w="214" h="36">
                  <a:moveTo>
                    <a:pt x="0" y="0"/>
                  </a:moveTo>
                  <a:lnTo>
                    <a:pt x="214" y="0"/>
                  </a:lnTo>
                  <a:lnTo>
                    <a:pt x="214" y="36"/>
                  </a:lnTo>
                  <a:lnTo>
                    <a:pt x="0" y="36"/>
                  </a:lnTo>
                  <a:lnTo>
                    <a:pt x="0" y="0"/>
                  </a:lnTo>
                  <a:close/>
                  <a:moveTo>
                    <a:pt x="0" y="0"/>
                  </a:moveTo>
                  <a:lnTo>
                    <a:pt x="212" y="0"/>
                  </a:lnTo>
                  <a:lnTo>
                    <a:pt x="212" y="36"/>
                  </a:lnTo>
                  <a:lnTo>
                    <a:pt x="0" y="36"/>
                  </a:lnTo>
                  <a:lnTo>
                    <a:pt x="0" y="0"/>
                  </a:lnTo>
                  <a:close/>
                </a:path>
              </a:pathLst>
            </a:custGeom>
            <a:solidFill>
              <a:srgbClr val="7D7DAC"/>
            </a:solidFill>
            <a:ln w="9525">
              <a:noFill/>
              <a:round/>
              <a:headEnd/>
              <a:tailEnd/>
            </a:ln>
            <a:effectLst/>
          </p:spPr>
          <p:txBody>
            <a:bodyPr wrap="none" anchor="ctr"/>
            <a:lstStyle/>
            <a:p>
              <a:endParaRPr lang="en-IN"/>
            </a:p>
          </p:txBody>
        </p:sp>
        <p:sp>
          <p:nvSpPr>
            <p:cNvPr id="6854" name="Freeform 2758"/>
            <p:cNvSpPr>
              <a:spLocks noChangeArrowheads="1"/>
            </p:cNvSpPr>
            <p:nvPr/>
          </p:nvSpPr>
          <p:spPr bwMode="auto">
            <a:xfrm>
              <a:off x="2333" y="1443"/>
              <a:ext cx="233" cy="39"/>
            </a:xfrm>
            <a:custGeom>
              <a:avLst/>
              <a:gdLst/>
              <a:ahLst/>
              <a:cxnLst>
                <a:cxn ang="0">
                  <a:pos x="0" y="0"/>
                </a:cxn>
                <a:cxn ang="0">
                  <a:pos x="212" y="0"/>
                </a:cxn>
                <a:cxn ang="0">
                  <a:pos x="212" y="36"/>
                </a:cxn>
                <a:cxn ang="0">
                  <a:pos x="0" y="36"/>
                </a:cxn>
                <a:cxn ang="0">
                  <a:pos x="0" y="0"/>
                </a:cxn>
                <a:cxn ang="0">
                  <a:pos x="0" y="0"/>
                </a:cxn>
                <a:cxn ang="0">
                  <a:pos x="210" y="0"/>
                </a:cxn>
                <a:cxn ang="0">
                  <a:pos x="210" y="36"/>
                </a:cxn>
                <a:cxn ang="0">
                  <a:pos x="0" y="36"/>
                </a:cxn>
                <a:cxn ang="0">
                  <a:pos x="0" y="0"/>
                </a:cxn>
              </a:cxnLst>
              <a:rect l="0" t="0" r="r" b="b"/>
              <a:pathLst>
                <a:path w="212" h="36">
                  <a:moveTo>
                    <a:pt x="0" y="0"/>
                  </a:moveTo>
                  <a:lnTo>
                    <a:pt x="212" y="0"/>
                  </a:lnTo>
                  <a:lnTo>
                    <a:pt x="212" y="36"/>
                  </a:lnTo>
                  <a:lnTo>
                    <a:pt x="0" y="36"/>
                  </a:lnTo>
                  <a:lnTo>
                    <a:pt x="0" y="0"/>
                  </a:lnTo>
                  <a:close/>
                  <a:moveTo>
                    <a:pt x="0" y="0"/>
                  </a:moveTo>
                  <a:lnTo>
                    <a:pt x="210" y="0"/>
                  </a:lnTo>
                  <a:lnTo>
                    <a:pt x="210" y="36"/>
                  </a:lnTo>
                  <a:lnTo>
                    <a:pt x="0" y="36"/>
                  </a:lnTo>
                  <a:lnTo>
                    <a:pt x="0" y="0"/>
                  </a:lnTo>
                  <a:close/>
                </a:path>
              </a:pathLst>
            </a:custGeom>
            <a:solidFill>
              <a:srgbClr val="7C7CAD"/>
            </a:solidFill>
            <a:ln w="9525">
              <a:noFill/>
              <a:round/>
              <a:headEnd/>
              <a:tailEnd/>
            </a:ln>
            <a:effectLst/>
          </p:spPr>
          <p:txBody>
            <a:bodyPr wrap="none" anchor="ctr"/>
            <a:lstStyle/>
            <a:p>
              <a:endParaRPr lang="en-IN"/>
            </a:p>
          </p:txBody>
        </p:sp>
        <p:sp>
          <p:nvSpPr>
            <p:cNvPr id="6855" name="Freeform 2759"/>
            <p:cNvSpPr>
              <a:spLocks noChangeArrowheads="1"/>
            </p:cNvSpPr>
            <p:nvPr/>
          </p:nvSpPr>
          <p:spPr bwMode="auto">
            <a:xfrm>
              <a:off x="2333" y="1443"/>
              <a:ext cx="231" cy="39"/>
            </a:xfrm>
            <a:custGeom>
              <a:avLst/>
              <a:gdLst/>
              <a:ahLst/>
              <a:cxnLst>
                <a:cxn ang="0">
                  <a:pos x="0" y="0"/>
                </a:cxn>
                <a:cxn ang="0">
                  <a:pos x="210" y="0"/>
                </a:cxn>
                <a:cxn ang="0">
                  <a:pos x="210" y="36"/>
                </a:cxn>
                <a:cxn ang="0">
                  <a:pos x="0" y="36"/>
                </a:cxn>
                <a:cxn ang="0">
                  <a:pos x="0" y="0"/>
                </a:cxn>
                <a:cxn ang="0">
                  <a:pos x="0" y="0"/>
                </a:cxn>
                <a:cxn ang="0">
                  <a:pos x="208" y="0"/>
                </a:cxn>
                <a:cxn ang="0">
                  <a:pos x="208" y="36"/>
                </a:cxn>
                <a:cxn ang="0">
                  <a:pos x="0" y="36"/>
                </a:cxn>
                <a:cxn ang="0">
                  <a:pos x="0" y="0"/>
                </a:cxn>
              </a:cxnLst>
              <a:rect l="0" t="0" r="r" b="b"/>
              <a:pathLst>
                <a:path w="210" h="36">
                  <a:moveTo>
                    <a:pt x="0" y="0"/>
                  </a:moveTo>
                  <a:lnTo>
                    <a:pt x="210" y="0"/>
                  </a:lnTo>
                  <a:lnTo>
                    <a:pt x="210" y="36"/>
                  </a:lnTo>
                  <a:lnTo>
                    <a:pt x="0" y="36"/>
                  </a:lnTo>
                  <a:lnTo>
                    <a:pt x="0" y="0"/>
                  </a:lnTo>
                  <a:close/>
                  <a:moveTo>
                    <a:pt x="0" y="0"/>
                  </a:moveTo>
                  <a:lnTo>
                    <a:pt x="208" y="0"/>
                  </a:lnTo>
                  <a:lnTo>
                    <a:pt x="208" y="36"/>
                  </a:lnTo>
                  <a:lnTo>
                    <a:pt x="0" y="36"/>
                  </a:lnTo>
                  <a:lnTo>
                    <a:pt x="0" y="0"/>
                  </a:lnTo>
                  <a:close/>
                </a:path>
              </a:pathLst>
            </a:custGeom>
            <a:solidFill>
              <a:srgbClr val="7B7BAD"/>
            </a:solidFill>
            <a:ln w="9525">
              <a:noFill/>
              <a:round/>
              <a:headEnd/>
              <a:tailEnd/>
            </a:ln>
            <a:effectLst/>
          </p:spPr>
          <p:txBody>
            <a:bodyPr wrap="none" anchor="ctr"/>
            <a:lstStyle/>
            <a:p>
              <a:endParaRPr lang="en-IN"/>
            </a:p>
          </p:txBody>
        </p:sp>
        <p:sp>
          <p:nvSpPr>
            <p:cNvPr id="6856" name="Freeform 2760"/>
            <p:cNvSpPr>
              <a:spLocks noChangeArrowheads="1"/>
            </p:cNvSpPr>
            <p:nvPr/>
          </p:nvSpPr>
          <p:spPr bwMode="auto">
            <a:xfrm>
              <a:off x="2333" y="1443"/>
              <a:ext cx="228" cy="39"/>
            </a:xfrm>
            <a:custGeom>
              <a:avLst/>
              <a:gdLst/>
              <a:ahLst/>
              <a:cxnLst>
                <a:cxn ang="0">
                  <a:pos x="0" y="0"/>
                </a:cxn>
                <a:cxn ang="0">
                  <a:pos x="208" y="0"/>
                </a:cxn>
                <a:cxn ang="0">
                  <a:pos x="208" y="36"/>
                </a:cxn>
                <a:cxn ang="0">
                  <a:pos x="0" y="36"/>
                </a:cxn>
                <a:cxn ang="0">
                  <a:pos x="0" y="0"/>
                </a:cxn>
                <a:cxn ang="0">
                  <a:pos x="0" y="0"/>
                </a:cxn>
                <a:cxn ang="0">
                  <a:pos x="206" y="0"/>
                </a:cxn>
                <a:cxn ang="0">
                  <a:pos x="206" y="36"/>
                </a:cxn>
                <a:cxn ang="0">
                  <a:pos x="0" y="36"/>
                </a:cxn>
                <a:cxn ang="0">
                  <a:pos x="0" y="0"/>
                </a:cxn>
              </a:cxnLst>
              <a:rect l="0" t="0" r="r" b="b"/>
              <a:pathLst>
                <a:path w="208" h="36">
                  <a:moveTo>
                    <a:pt x="0" y="0"/>
                  </a:moveTo>
                  <a:lnTo>
                    <a:pt x="208" y="0"/>
                  </a:lnTo>
                  <a:lnTo>
                    <a:pt x="208" y="36"/>
                  </a:lnTo>
                  <a:lnTo>
                    <a:pt x="0" y="36"/>
                  </a:lnTo>
                  <a:lnTo>
                    <a:pt x="0" y="0"/>
                  </a:lnTo>
                  <a:close/>
                  <a:moveTo>
                    <a:pt x="0" y="0"/>
                  </a:moveTo>
                  <a:lnTo>
                    <a:pt x="206" y="0"/>
                  </a:lnTo>
                  <a:lnTo>
                    <a:pt x="206" y="36"/>
                  </a:lnTo>
                  <a:lnTo>
                    <a:pt x="0" y="36"/>
                  </a:lnTo>
                  <a:lnTo>
                    <a:pt x="0" y="0"/>
                  </a:lnTo>
                  <a:close/>
                </a:path>
              </a:pathLst>
            </a:custGeom>
            <a:solidFill>
              <a:srgbClr val="7A7AAE"/>
            </a:solidFill>
            <a:ln w="9525">
              <a:noFill/>
              <a:round/>
              <a:headEnd/>
              <a:tailEnd/>
            </a:ln>
            <a:effectLst/>
          </p:spPr>
          <p:txBody>
            <a:bodyPr wrap="none" anchor="ctr"/>
            <a:lstStyle/>
            <a:p>
              <a:endParaRPr lang="en-IN"/>
            </a:p>
          </p:txBody>
        </p:sp>
        <p:sp>
          <p:nvSpPr>
            <p:cNvPr id="6857" name="Freeform 2761"/>
            <p:cNvSpPr>
              <a:spLocks noChangeArrowheads="1"/>
            </p:cNvSpPr>
            <p:nvPr/>
          </p:nvSpPr>
          <p:spPr bwMode="auto">
            <a:xfrm>
              <a:off x="2333" y="1443"/>
              <a:ext cx="226" cy="39"/>
            </a:xfrm>
            <a:custGeom>
              <a:avLst/>
              <a:gdLst/>
              <a:ahLst/>
              <a:cxnLst>
                <a:cxn ang="0">
                  <a:pos x="0" y="0"/>
                </a:cxn>
                <a:cxn ang="0">
                  <a:pos x="206" y="0"/>
                </a:cxn>
                <a:cxn ang="0">
                  <a:pos x="206" y="36"/>
                </a:cxn>
                <a:cxn ang="0">
                  <a:pos x="0" y="36"/>
                </a:cxn>
                <a:cxn ang="0">
                  <a:pos x="0" y="0"/>
                </a:cxn>
                <a:cxn ang="0">
                  <a:pos x="0" y="0"/>
                </a:cxn>
                <a:cxn ang="0">
                  <a:pos x="204" y="0"/>
                </a:cxn>
                <a:cxn ang="0">
                  <a:pos x="204" y="36"/>
                </a:cxn>
                <a:cxn ang="0">
                  <a:pos x="0" y="36"/>
                </a:cxn>
                <a:cxn ang="0">
                  <a:pos x="0" y="0"/>
                </a:cxn>
              </a:cxnLst>
              <a:rect l="0" t="0" r="r" b="b"/>
              <a:pathLst>
                <a:path w="206" h="36">
                  <a:moveTo>
                    <a:pt x="0" y="0"/>
                  </a:moveTo>
                  <a:lnTo>
                    <a:pt x="206" y="0"/>
                  </a:lnTo>
                  <a:lnTo>
                    <a:pt x="206" y="36"/>
                  </a:lnTo>
                  <a:lnTo>
                    <a:pt x="0" y="36"/>
                  </a:lnTo>
                  <a:lnTo>
                    <a:pt x="0" y="0"/>
                  </a:lnTo>
                  <a:close/>
                  <a:moveTo>
                    <a:pt x="0" y="0"/>
                  </a:moveTo>
                  <a:lnTo>
                    <a:pt x="204" y="0"/>
                  </a:lnTo>
                  <a:lnTo>
                    <a:pt x="204" y="36"/>
                  </a:lnTo>
                  <a:lnTo>
                    <a:pt x="0" y="36"/>
                  </a:lnTo>
                  <a:lnTo>
                    <a:pt x="0" y="0"/>
                  </a:lnTo>
                  <a:close/>
                </a:path>
              </a:pathLst>
            </a:custGeom>
            <a:solidFill>
              <a:srgbClr val="7979AF"/>
            </a:solidFill>
            <a:ln w="9525">
              <a:noFill/>
              <a:round/>
              <a:headEnd/>
              <a:tailEnd/>
            </a:ln>
            <a:effectLst/>
          </p:spPr>
          <p:txBody>
            <a:bodyPr wrap="none" anchor="ctr"/>
            <a:lstStyle/>
            <a:p>
              <a:endParaRPr lang="en-IN"/>
            </a:p>
          </p:txBody>
        </p:sp>
        <p:sp>
          <p:nvSpPr>
            <p:cNvPr id="6858" name="Freeform 2762"/>
            <p:cNvSpPr>
              <a:spLocks noChangeArrowheads="1"/>
            </p:cNvSpPr>
            <p:nvPr/>
          </p:nvSpPr>
          <p:spPr bwMode="auto">
            <a:xfrm>
              <a:off x="2333" y="1443"/>
              <a:ext cx="224" cy="39"/>
            </a:xfrm>
            <a:custGeom>
              <a:avLst/>
              <a:gdLst/>
              <a:ahLst/>
              <a:cxnLst>
                <a:cxn ang="0">
                  <a:pos x="0" y="0"/>
                </a:cxn>
                <a:cxn ang="0">
                  <a:pos x="204" y="0"/>
                </a:cxn>
                <a:cxn ang="0">
                  <a:pos x="204" y="36"/>
                </a:cxn>
                <a:cxn ang="0">
                  <a:pos x="0" y="36"/>
                </a:cxn>
                <a:cxn ang="0">
                  <a:pos x="0" y="0"/>
                </a:cxn>
                <a:cxn ang="0">
                  <a:pos x="0" y="0"/>
                </a:cxn>
                <a:cxn ang="0">
                  <a:pos x="202" y="0"/>
                </a:cxn>
                <a:cxn ang="0">
                  <a:pos x="202" y="36"/>
                </a:cxn>
                <a:cxn ang="0">
                  <a:pos x="0" y="36"/>
                </a:cxn>
                <a:cxn ang="0">
                  <a:pos x="0" y="0"/>
                </a:cxn>
              </a:cxnLst>
              <a:rect l="0" t="0" r="r" b="b"/>
              <a:pathLst>
                <a:path w="204" h="36">
                  <a:moveTo>
                    <a:pt x="0" y="0"/>
                  </a:moveTo>
                  <a:lnTo>
                    <a:pt x="204" y="0"/>
                  </a:lnTo>
                  <a:lnTo>
                    <a:pt x="204" y="36"/>
                  </a:lnTo>
                  <a:lnTo>
                    <a:pt x="0" y="36"/>
                  </a:lnTo>
                  <a:lnTo>
                    <a:pt x="0" y="0"/>
                  </a:lnTo>
                  <a:close/>
                  <a:moveTo>
                    <a:pt x="0" y="0"/>
                  </a:moveTo>
                  <a:lnTo>
                    <a:pt x="202" y="0"/>
                  </a:lnTo>
                  <a:lnTo>
                    <a:pt x="202" y="36"/>
                  </a:lnTo>
                  <a:lnTo>
                    <a:pt x="0" y="36"/>
                  </a:lnTo>
                  <a:lnTo>
                    <a:pt x="0" y="0"/>
                  </a:lnTo>
                  <a:close/>
                </a:path>
              </a:pathLst>
            </a:custGeom>
            <a:solidFill>
              <a:srgbClr val="7878B0"/>
            </a:solidFill>
            <a:ln w="9525">
              <a:noFill/>
              <a:round/>
              <a:headEnd/>
              <a:tailEnd/>
            </a:ln>
            <a:effectLst/>
          </p:spPr>
          <p:txBody>
            <a:bodyPr wrap="none" anchor="ctr"/>
            <a:lstStyle/>
            <a:p>
              <a:endParaRPr lang="en-IN"/>
            </a:p>
          </p:txBody>
        </p:sp>
        <p:sp>
          <p:nvSpPr>
            <p:cNvPr id="6859" name="Freeform 2763"/>
            <p:cNvSpPr>
              <a:spLocks noChangeArrowheads="1"/>
            </p:cNvSpPr>
            <p:nvPr/>
          </p:nvSpPr>
          <p:spPr bwMode="auto">
            <a:xfrm>
              <a:off x="2333" y="1443"/>
              <a:ext cx="222" cy="39"/>
            </a:xfrm>
            <a:custGeom>
              <a:avLst/>
              <a:gdLst/>
              <a:ahLst/>
              <a:cxnLst>
                <a:cxn ang="0">
                  <a:pos x="0" y="0"/>
                </a:cxn>
                <a:cxn ang="0">
                  <a:pos x="202" y="0"/>
                </a:cxn>
                <a:cxn ang="0">
                  <a:pos x="202" y="36"/>
                </a:cxn>
                <a:cxn ang="0">
                  <a:pos x="0" y="36"/>
                </a:cxn>
                <a:cxn ang="0">
                  <a:pos x="0" y="0"/>
                </a:cxn>
                <a:cxn ang="0">
                  <a:pos x="0" y="0"/>
                </a:cxn>
                <a:cxn ang="0">
                  <a:pos x="200" y="0"/>
                </a:cxn>
                <a:cxn ang="0">
                  <a:pos x="200" y="36"/>
                </a:cxn>
                <a:cxn ang="0">
                  <a:pos x="0" y="36"/>
                </a:cxn>
                <a:cxn ang="0">
                  <a:pos x="0" y="0"/>
                </a:cxn>
              </a:cxnLst>
              <a:rect l="0" t="0" r="r" b="b"/>
              <a:pathLst>
                <a:path w="202" h="36">
                  <a:moveTo>
                    <a:pt x="0" y="0"/>
                  </a:moveTo>
                  <a:lnTo>
                    <a:pt x="202" y="0"/>
                  </a:lnTo>
                  <a:lnTo>
                    <a:pt x="202" y="36"/>
                  </a:lnTo>
                  <a:lnTo>
                    <a:pt x="0" y="36"/>
                  </a:lnTo>
                  <a:lnTo>
                    <a:pt x="0" y="0"/>
                  </a:lnTo>
                  <a:close/>
                  <a:moveTo>
                    <a:pt x="0" y="0"/>
                  </a:moveTo>
                  <a:lnTo>
                    <a:pt x="200" y="0"/>
                  </a:lnTo>
                  <a:lnTo>
                    <a:pt x="200" y="36"/>
                  </a:lnTo>
                  <a:lnTo>
                    <a:pt x="0" y="36"/>
                  </a:lnTo>
                  <a:lnTo>
                    <a:pt x="0" y="0"/>
                  </a:lnTo>
                  <a:close/>
                </a:path>
              </a:pathLst>
            </a:custGeom>
            <a:solidFill>
              <a:srgbClr val="7777B0"/>
            </a:solidFill>
            <a:ln w="9525">
              <a:noFill/>
              <a:round/>
              <a:headEnd/>
              <a:tailEnd/>
            </a:ln>
            <a:effectLst/>
          </p:spPr>
          <p:txBody>
            <a:bodyPr wrap="none" anchor="ctr"/>
            <a:lstStyle/>
            <a:p>
              <a:endParaRPr lang="en-IN"/>
            </a:p>
          </p:txBody>
        </p:sp>
        <p:sp>
          <p:nvSpPr>
            <p:cNvPr id="6860" name="Freeform 2764"/>
            <p:cNvSpPr>
              <a:spLocks noChangeArrowheads="1"/>
            </p:cNvSpPr>
            <p:nvPr/>
          </p:nvSpPr>
          <p:spPr bwMode="auto">
            <a:xfrm>
              <a:off x="2333" y="1443"/>
              <a:ext cx="219" cy="39"/>
            </a:xfrm>
            <a:custGeom>
              <a:avLst/>
              <a:gdLst/>
              <a:ahLst/>
              <a:cxnLst>
                <a:cxn ang="0">
                  <a:pos x="0" y="0"/>
                </a:cxn>
                <a:cxn ang="0">
                  <a:pos x="200" y="0"/>
                </a:cxn>
                <a:cxn ang="0">
                  <a:pos x="200" y="36"/>
                </a:cxn>
                <a:cxn ang="0">
                  <a:pos x="0" y="36"/>
                </a:cxn>
                <a:cxn ang="0">
                  <a:pos x="0" y="0"/>
                </a:cxn>
                <a:cxn ang="0">
                  <a:pos x="0" y="0"/>
                </a:cxn>
                <a:cxn ang="0">
                  <a:pos x="198" y="0"/>
                </a:cxn>
                <a:cxn ang="0">
                  <a:pos x="198" y="36"/>
                </a:cxn>
                <a:cxn ang="0">
                  <a:pos x="0" y="36"/>
                </a:cxn>
                <a:cxn ang="0">
                  <a:pos x="0" y="0"/>
                </a:cxn>
              </a:cxnLst>
              <a:rect l="0" t="0" r="r" b="b"/>
              <a:pathLst>
                <a:path w="200" h="36">
                  <a:moveTo>
                    <a:pt x="0" y="0"/>
                  </a:moveTo>
                  <a:lnTo>
                    <a:pt x="200" y="0"/>
                  </a:lnTo>
                  <a:lnTo>
                    <a:pt x="200" y="36"/>
                  </a:lnTo>
                  <a:lnTo>
                    <a:pt x="0" y="36"/>
                  </a:lnTo>
                  <a:lnTo>
                    <a:pt x="0" y="0"/>
                  </a:lnTo>
                  <a:close/>
                  <a:moveTo>
                    <a:pt x="0" y="0"/>
                  </a:moveTo>
                  <a:lnTo>
                    <a:pt x="198" y="0"/>
                  </a:lnTo>
                  <a:lnTo>
                    <a:pt x="198" y="36"/>
                  </a:lnTo>
                  <a:lnTo>
                    <a:pt x="0" y="36"/>
                  </a:lnTo>
                  <a:lnTo>
                    <a:pt x="0" y="0"/>
                  </a:lnTo>
                  <a:close/>
                </a:path>
              </a:pathLst>
            </a:custGeom>
            <a:solidFill>
              <a:srgbClr val="7676B1"/>
            </a:solidFill>
            <a:ln w="9525">
              <a:noFill/>
              <a:round/>
              <a:headEnd/>
              <a:tailEnd/>
            </a:ln>
            <a:effectLst/>
          </p:spPr>
          <p:txBody>
            <a:bodyPr wrap="none" anchor="ctr"/>
            <a:lstStyle/>
            <a:p>
              <a:endParaRPr lang="en-IN"/>
            </a:p>
          </p:txBody>
        </p:sp>
        <p:sp>
          <p:nvSpPr>
            <p:cNvPr id="6861" name="Freeform 2765"/>
            <p:cNvSpPr>
              <a:spLocks noChangeArrowheads="1"/>
            </p:cNvSpPr>
            <p:nvPr/>
          </p:nvSpPr>
          <p:spPr bwMode="auto">
            <a:xfrm>
              <a:off x="2333" y="1443"/>
              <a:ext cx="218" cy="39"/>
            </a:xfrm>
            <a:custGeom>
              <a:avLst/>
              <a:gdLst/>
              <a:ahLst/>
              <a:cxnLst>
                <a:cxn ang="0">
                  <a:pos x="0" y="0"/>
                </a:cxn>
                <a:cxn ang="0">
                  <a:pos x="198" y="0"/>
                </a:cxn>
                <a:cxn ang="0">
                  <a:pos x="198" y="36"/>
                </a:cxn>
                <a:cxn ang="0">
                  <a:pos x="0" y="36"/>
                </a:cxn>
                <a:cxn ang="0">
                  <a:pos x="0" y="0"/>
                </a:cxn>
                <a:cxn ang="0">
                  <a:pos x="0" y="0"/>
                </a:cxn>
                <a:cxn ang="0">
                  <a:pos x="196" y="0"/>
                </a:cxn>
                <a:cxn ang="0">
                  <a:pos x="196" y="36"/>
                </a:cxn>
                <a:cxn ang="0">
                  <a:pos x="0" y="36"/>
                </a:cxn>
                <a:cxn ang="0">
                  <a:pos x="0" y="0"/>
                </a:cxn>
              </a:cxnLst>
              <a:rect l="0" t="0" r="r" b="b"/>
              <a:pathLst>
                <a:path w="198" h="36">
                  <a:moveTo>
                    <a:pt x="0" y="0"/>
                  </a:moveTo>
                  <a:lnTo>
                    <a:pt x="198" y="0"/>
                  </a:lnTo>
                  <a:lnTo>
                    <a:pt x="198" y="36"/>
                  </a:lnTo>
                  <a:lnTo>
                    <a:pt x="0" y="36"/>
                  </a:lnTo>
                  <a:lnTo>
                    <a:pt x="0" y="0"/>
                  </a:lnTo>
                  <a:close/>
                  <a:moveTo>
                    <a:pt x="0" y="0"/>
                  </a:moveTo>
                  <a:lnTo>
                    <a:pt x="196" y="0"/>
                  </a:lnTo>
                  <a:lnTo>
                    <a:pt x="196" y="36"/>
                  </a:lnTo>
                  <a:lnTo>
                    <a:pt x="0" y="36"/>
                  </a:lnTo>
                  <a:lnTo>
                    <a:pt x="0" y="0"/>
                  </a:lnTo>
                  <a:close/>
                </a:path>
              </a:pathLst>
            </a:custGeom>
            <a:solidFill>
              <a:srgbClr val="7474B2"/>
            </a:solidFill>
            <a:ln w="9525">
              <a:noFill/>
              <a:round/>
              <a:headEnd/>
              <a:tailEnd/>
            </a:ln>
            <a:effectLst/>
          </p:spPr>
          <p:txBody>
            <a:bodyPr wrap="none" anchor="ctr"/>
            <a:lstStyle/>
            <a:p>
              <a:endParaRPr lang="en-IN"/>
            </a:p>
          </p:txBody>
        </p:sp>
        <p:sp>
          <p:nvSpPr>
            <p:cNvPr id="6862" name="Freeform 2766"/>
            <p:cNvSpPr>
              <a:spLocks noChangeArrowheads="1"/>
            </p:cNvSpPr>
            <p:nvPr/>
          </p:nvSpPr>
          <p:spPr bwMode="auto">
            <a:xfrm>
              <a:off x="2333" y="1443"/>
              <a:ext cx="215" cy="39"/>
            </a:xfrm>
            <a:custGeom>
              <a:avLst/>
              <a:gdLst/>
              <a:ahLst/>
              <a:cxnLst>
                <a:cxn ang="0">
                  <a:pos x="0" y="0"/>
                </a:cxn>
                <a:cxn ang="0">
                  <a:pos x="196" y="0"/>
                </a:cxn>
                <a:cxn ang="0">
                  <a:pos x="196" y="36"/>
                </a:cxn>
                <a:cxn ang="0">
                  <a:pos x="0" y="36"/>
                </a:cxn>
                <a:cxn ang="0">
                  <a:pos x="0" y="0"/>
                </a:cxn>
                <a:cxn ang="0">
                  <a:pos x="0" y="0"/>
                </a:cxn>
                <a:cxn ang="0">
                  <a:pos x="194" y="0"/>
                </a:cxn>
                <a:cxn ang="0">
                  <a:pos x="194" y="36"/>
                </a:cxn>
                <a:cxn ang="0">
                  <a:pos x="0" y="36"/>
                </a:cxn>
                <a:cxn ang="0">
                  <a:pos x="0" y="0"/>
                </a:cxn>
              </a:cxnLst>
              <a:rect l="0" t="0" r="r" b="b"/>
              <a:pathLst>
                <a:path w="196" h="36">
                  <a:moveTo>
                    <a:pt x="0" y="0"/>
                  </a:moveTo>
                  <a:lnTo>
                    <a:pt x="196" y="0"/>
                  </a:lnTo>
                  <a:lnTo>
                    <a:pt x="196" y="36"/>
                  </a:lnTo>
                  <a:lnTo>
                    <a:pt x="0" y="36"/>
                  </a:lnTo>
                  <a:lnTo>
                    <a:pt x="0" y="0"/>
                  </a:lnTo>
                  <a:close/>
                  <a:moveTo>
                    <a:pt x="0" y="0"/>
                  </a:moveTo>
                  <a:lnTo>
                    <a:pt x="194" y="0"/>
                  </a:lnTo>
                  <a:lnTo>
                    <a:pt x="194" y="36"/>
                  </a:lnTo>
                  <a:lnTo>
                    <a:pt x="0" y="36"/>
                  </a:lnTo>
                  <a:lnTo>
                    <a:pt x="0" y="0"/>
                  </a:lnTo>
                  <a:close/>
                </a:path>
              </a:pathLst>
            </a:custGeom>
            <a:solidFill>
              <a:srgbClr val="7373B3"/>
            </a:solidFill>
            <a:ln w="9525">
              <a:noFill/>
              <a:round/>
              <a:headEnd/>
              <a:tailEnd/>
            </a:ln>
            <a:effectLst/>
          </p:spPr>
          <p:txBody>
            <a:bodyPr wrap="none" anchor="ctr"/>
            <a:lstStyle/>
            <a:p>
              <a:endParaRPr lang="en-IN"/>
            </a:p>
          </p:txBody>
        </p:sp>
        <p:sp>
          <p:nvSpPr>
            <p:cNvPr id="6863" name="Freeform 2767"/>
            <p:cNvSpPr>
              <a:spLocks noChangeArrowheads="1"/>
            </p:cNvSpPr>
            <p:nvPr/>
          </p:nvSpPr>
          <p:spPr bwMode="auto">
            <a:xfrm>
              <a:off x="2333" y="1443"/>
              <a:ext cx="213" cy="39"/>
            </a:xfrm>
            <a:custGeom>
              <a:avLst/>
              <a:gdLst/>
              <a:ahLst/>
              <a:cxnLst>
                <a:cxn ang="0">
                  <a:pos x="0" y="0"/>
                </a:cxn>
                <a:cxn ang="0">
                  <a:pos x="194" y="0"/>
                </a:cxn>
                <a:cxn ang="0">
                  <a:pos x="194" y="36"/>
                </a:cxn>
                <a:cxn ang="0">
                  <a:pos x="0" y="36"/>
                </a:cxn>
                <a:cxn ang="0">
                  <a:pos x="0" y="0"/>
                </a:cxn>
                <a:cxn ang="0">
                  <a:pos x="0" y="0"/>
                </a:cxn>
                <a:cxn ang="0">
                  <a:pos x="192" y="0"/>
                </a:cxn>
                <a:cxn ang="0">
                  <a:pos x="192" y="36"/>
                </a:cxn>
                <a:cxn ang="0">
                  <a:pos x="0" y="36"/>
                </a:cxn>
                <a:cxn ang="0">
                  <a:pos x="0" y="0"/>
                </a:cxn>
              </a:cxnLst>
              <a:rect l="0" t="0" r="r" b="b"/>
              <a:pathLst>
                <a:path w="194" h="36">
                  <a:moveTo>
                    <a:pt x="0" y="0"/>
                  </a:moveTo>
                  <a:lnTo>
                    <a:pt x="194" y="0"/>
                  </a:lnTo>
                  <a:lnTo>
                    <a:pt x="194" y="36"/>
                  </a:lnTo>
                  <a:lnTo>
                    <a:pt x="0" y="36"/>
                  </a:lnTo>
                  <a:lnTo>
                    <a:pt x="0" y="0"/>
                  </a:lnTo>
                  <a:close/>
                  <a:moveTo>
                    <a:pt x="0" y="0"/>
                  </a:moveTo>
                  <a:lnTo>
                    <a:pt x="192" y="0"/>
                  </a:lnTo>
                  <a:lnTo>
                    <a:pt x="192" y="36"/>
                  </a:lnTo>
                  <a:lnTo>
                    <a:pt x="0" y="36"/>
                  </a:lnTo>
                  <a:lnTo>
                    <a:pt x="0" y="0"/>
                  </a:lnTo>
                  <a:close/>
                </a:path>
              </a:pathLst>
            </a:custGeom>
            <a:solidFill>
              <a:srgbClr val="7272B3"/>
            </a:solidFill>
            <a:ln w="9525">
              <a:noFill/>
              <a:round/>
              <a:headEnd/>
              <a:tailEnd/>
            </a:ln>
            <a:effectLst/>
          </p:spPr>
          <p:txBody>
            <a:bodyPr wrap="none" anchor="ctr"/>
            <a:lstStyle/>
            <a:p>
              <a:endParaRPr lang="en-IN"/>
            </a:p>
          </p:txBody>
        </p:sp>
        <p:sp>
          <p:nvSpPr>
            <p:cNvPr id="6864" name="Freeform 2768"/>
            <p:cNvSpPr>
              <a:spLocks noChangeArrowheads="1"/>
            </p:cNvSpPr>
            <p:nvPr/>
          </p:nvSpPr>
          <p:spPr bwMode="auto">
            <a:xfrm>
              <a:off x="2333" y="1443"/>
              <a:ext cx="211" cy="39"/>
            </a:xfrm>
            <a:custGeom>
              <a:avLst/>
              <a:gdLst/>
              <a:ahLst/>
              <a:cxnLst>
                <a:cxn ang="0">
                  <a:pos x="0" y="0"/>
                </a:cxn>
                <a:cxn ang="0">
                  <a:pos x="192" y="0"/>
                </a:cxn>
                <a:cxn ang="0">
                  <a:pos x="192" y="36"/>
                </a:cxn>
                <a:cxn ang="0">
                  <a:pos x="0" y="36"/>
                </a:cxn>
                <a:cxn ang="0">
                  <a:pos x="0" y="0"/>
                </a:cxn>
                <a:cxn ang="0">
                  <a:pos x="0" y="0"/>
                </a:cxn>
                <a:cxn ang="0">
                  <a:pos x="190" y="0"/>
                </a:cxn>
                <a:cxn ang="0">
                  <a:pos x="190" y="36"/>
                </a:cxn>
                <a:cxn ang="0">
                  <a:pos x="0" y="36"/>
                </a:cxn>
                <a:cxn ang="0">
                  <a:pos x="0" y="0"/>
                </a:cxn>
              </a:cxnLst>
              <a:rect l="0" t="0" r="r" b="b"/>
              <a:pathLst>
                <a:path w="192" h="36">
                  <a:moveTo>
                    <a:pt x="0" y="0"/>
                  </a:moveTo>
                  <a:lnTo>
                    <a:pt x="192" y="0"/>
                  </a:lnTo>
                  <a:lnTo>
                    <a:pt x="192" y="36"/>
                  </a:lnTo>
                  <a:lnTo>
                    <a:pt x="0" y="36"/>
                  </a:lnTo>
                  <a:lnTo>
                    <a:pt x="0" y="0"/>
                  </a:lnTo>
                  <a:close/>
                  <a:moveTo>
                    <a:pt x="0" y="0"/>
                  </a:moveTo>
                  <a:lnTo>
                    <a:pt x="190" y="0"/>
                  </a:lnTo>
                  <a:lnTo>
                    <a:pt x="190" y="36"/>
                  </a:lnTo>
                  <a:lnTo>
                    <a:pt x="0" y="36"/>
                  </a:lnTo>
                  <a:lnTo>
                    <a:pt x="0" y="0"/>
                  </a:lnTo>
                  <a:close/>
                </a:path>
              </a:pathLst>
            </a:custGeom>
            <a:solidFill>
              <a:srgbClr val="7171B4"/>
            </a:solidFill>
            <a:ln w="9525">
              <a:noFill/>
              <a:round/>
              <a:headEnd/>
              <a:tailEnd/>
            </a:ln>
            <a:effectLst/>
          </p:spPr>
          <p:txBody>
            <a:bodyPr wrap="none" anchor="ctr"/>
            <a:lstStyle/>
            <a:p>
              <a:endParaRPr lang="en-IN"/>
            </a:p>
          </p:txBody>
        </p:sp>
      </p:grpSp>
      <p:sp>
        <p:nvSpPr>
          <p:cNvPr id="6865" name="Freeform 2769"/>
          <p:cNvSpPr>
            <a:spLocks noChangeArrowheads="1"/>
          </p:cNvSpPr>
          <p:nvPr/>
        </p:nvSpPr>
        <p:spPr bwMode="auto">
          <a:xfrm>
            <a:off x="3359521" y="2078139"/>
            <a:ext cx="302400" cy="57606"/>
          </a:xfrm>
          <a:custGeom>
            <a:avLst/>
            <a:gdLst/>
            <a:ahLst/>
            <a:cxnLst>
              <a:cxn ang="0">
                <a:pos x="0" y="0"/>
              </a:cxn>
              <a:cxn ang="0">
                <a:pos x="190" y="0"/>
              </a:cxn>
              <a:cxn ang="0">
                <a:pos x="190" y="36"/>
              </a:cxn>
              <a:cxn ang="0">
                <a:pos x="0" y="36"/>
              </a:cxn>
              <a:cxn ang="0">
                <a:pos x="0" y="0"/>
              </a:cxn>
              <a:cxn ang="0">
                <a:pos x="0" y="0"/>
              </a:cxn>
              <a:cxn ang="0">
                <a:pos x="189" y="0"/>
              </a:cxn>
              <a:cxn ang="0">
                <a:pos x="189" y="36"/>
              </a:cxn>
              <a:cxn ang="0">
                <a:pos x="0" y="36"/>
              </a:cxn>
              <a:cxn ang="0">
                <a:pos x="0" y="0"/>
              </a:cxn>
            </a:cxnLst>
            <a:rect l="0" t="0" r="r" b="b"/>
            <a:pathLst>
              <a:path w="190" h="36">
                <a:moveTo>
                  <a:pt x="0" y="0"/>
                </a:moveTo>
                <a:lnTo>
                  <a:pt x="190" y="0"/>
                </a:lnTo>
                <a:lnTo>
                  <a:pt x="190" y="36"/>
                </a:lnTo>
                <a:lnTo>
                  <a:pt x="0" y="36"/>
                </a:lnTo>
                <a:lnTo>
                  <a:pt x="0" y="0"/>
                </a:lnTo>
                <a:close/>
                <a:moveTo>
                  <a:pt x="0" y="0"/>
                </a:moveTo>
                <a:lnTo>
                  <a:pt x="189" y="0"/>
                </a:lnTo>
                <a:lnTo>
                  <a:pt x="189" y="36"/>
                </a:lnTo>
                <a:lnTo>
                  <a:pt x="0" y="36"/>
                </a:lnTo>
                <a:lnTo>
                  <a:pt x="0" y="0"/>
                </a:lnTo>
                <a:close/>
              </a:path>
            </a:pathLst>
          </a:custGeom>
          <a:solidFill>
            <a:srgbClr val="7070B5"/>
          </a:solidFill>
          <a:ln w="9525">
            <a:noFill/>
            <a:round/>
            <a:headEnd/>
            <a:tailEnd/>
          </a:ln>
          <a:effectLst/>
        </p:spPr>
        <p:txBody>
          <a:bodyPr wrap="none" lIns="82945" tIns="41473" rIns="82945" bIns="41473" anchor="ctr"/>
          <a:lstStyle/>
          <a:p>
            <a:endParaRPr lang="en-IN"/>
          </a:p>
        </p:txBody>
      </p:sp>
      <p:sp>
        <p:nvSpPr>
          <p:cNvPr id="6866" name="Freeform 2770"/>
          <p:cNvSpPr>
            <a:spLocks noChangeArrowheads="1"/>
          </p:cNvSpPr>
          <p:nvPr/>
        </p:nvSpPr>
        <p:spPr bwMode="auto">
          <a:xfrm>
            <a:off x="3359520" y="2078139"/>
            <a:ext cx="299520" cy="57606"/>
          </a:xfrm>
          <a:custGeom>
            <a:avLst/>
            <a:gdLst/>
            <a:ahLst/>
            <a:cxnLst>
              <a:cxn ang="0">
                <a:pos x="0" y="0"/>
              </a:cxn>
              <a:cxn ang="0">
                <a:pos x="189" y="0"/>
              </a:cxn>
              <a:cxn ang="0">
                <a:pos x="189" y="36"/>
              </a:cxn>
              <a:cxn ang="0">
                <a:pos x="0" y="36"/>
              </a:cxn>
              <a:cxn ang="0">
                <a:pos x="0" y="0"/>
              </a:cxn>
              <a:cxn ang="0">
                <a:pos x="0" y="0"/>
              </a:cxn>
              <a:cxn ang="0">
                <a:pos x="187" y="0"/>
              </a:cxn>
              <a:cxn ang="0">
                <a:pos x="187" y="36"/>
              </a:cxn>
              <a:cxn ang="0">
                <a:pos x="0" y="36"/>
              </a:cxn>
              <a:cxn ang="0">
                <a:pos x="0" y="0"/>
              </a:cxn>
            </a:cxnLst>
            <a:rect l="0" t="0" r="r" b="b"/>
            <a:pathLst>
              <a:path w="189" h="36">
                <a:moveTo>
                  <a:pt x="0" y="0"/>
                </a:moveTo>
                <a:lnTo>
                  <a:pt x="189" y="0"/>
                </a:lnTo>
                <a:lnTo>
                  <a:pt x="189" y="36"/>
                </a:lnTo>
                <a:lnTo>
                  <a:pt x="0" y="36"/>
                </a:lnTo>
                <a:lnTo>
                  <a:pt x="0" y="0"/>
                </a:lnTo>
                <a:close/>
                <a:moveTo>
                  <a:pt x="0" y="0"/>
                </a:moveTo>
                <a:lnTo>
                  <a:pt x="187" y="0"/>
                </a:lnTo>
                <a:lnTo>
                  <a:pt x="187" y="36"/>
                </a:lnTo>
                <a:lnTo>
                  <a:pt x="0" y="36"/>
                </a:lnTo>
                <a:lnTo>
                  <a:pt x="0" y="0"/>
                </a:lnTo>
                <a:close/>
              </a:path>
            </a:pathLst>
          </a:custGeom>
          <a:solidFill>
            <a:srgbClr val="6F6FB6"/>
          </a:solidFill>
          <a:ln w="9525">
            <a:noFill/>
            <a:round/>
            <a:headEnd/>
            <a:tailEnd/>
          </a:ln>
          <a:effectLst/>
        </p:spPr>
        <p:txBody>
          <a:bodyPr wrap="none" lIns="82945" tIns="41473" rIns="82945" bIns="41473" anchor="ctr"/>
          <a:lstStyle/>
          <a:p>
            <a:endParaRPr lang="en-IN"/>
          </a:p>
        </p:txBody>
      </p:sp>
      <p:sp>
        <p:nvSpPr>
          <p:cNvPr id="6867" name="Freeform 2771"/>
          <p:cNvSpPr>
            <a:spLocks noChangeArrowheads="1"/>
          </p:cNvSpPr>
          <p:nvPr/>
        </p:nvSpPr>
        <p:spPr bwMode="auto">
          <a:xfrm>
            <a:off x="3359521" y="2078139"/>
            <a:ext cx="296640" cy="57606"/>
          </a:xfrm>
          <a:custGeom>
            <a:avLst/>
            <a:gdLst/>
            <a:ahLst/>
            <a:cxnLst>
              <a:cxn ang="0">
                <a:pos x="0" y="0"/>
              </a:cxn>
              <a:cxn ang="0">
                <a:pos x="187" y="0"/>
              </a:cxn>
              <a:cxn ang="0">
                <a:pos x="187" y="36"/>
              </a:cxn>
              <a:cxn ang="0">
                <a:pos x="0" y="36"/>
              </a:cxn>
              <a:cxn ang="0">
                <a:pos x="0" y="0"/>
              </a:cxn>
              <a:cxn ang="0">
                <a:pos x="0" y="0"/>
              </a:cxn>
              <a:cxn ang="0">
                <a:pos x="185" y="0"/>
              </a:cxn>
              <a:cxn ang="0">
                <a:pos x="185" y="36"/>
              </a:cxn>
              <a:cxn ang="0">
                <a:pos x="0" y="36"/>
              </a:cxn>
              <a:cxn ang="0">
                <a:pos x="0" y="0"/>
              </a:cxn>
            </a:cxnLst>
            <a:rect l="0" t="0" r="r" b="b"/>
            <a:pathLst>
              <a:path w="187" h="36">
                <a:moveTo>
                  <a:pt x="0" y="0"/>
                </a:moveTo>
                <a:lnTo>
                  <a:pt x="187" y="0"/>
                </a:lnTo>
                <a:lnTo>
                  <a:pt x="187" y="36"/>
                </a:lnTo>
                <a:lnTo>
                  <a:pt x="0" y="36"/>
                </a:lnTo>
                <a:lnTo>
                  <a:pt x="0" y="0"/>
                </a:lnTo>
                <a:close/>
                <a:moveTo>
                  <a:pt x="0" y="0"/>
                </a:moveTo>
                <a:lnTo>
                  <a:pt x="185" y="0"/>
                </a:lnTo>
                <a:lnTo>
                  <a:pt x="185" y="36"/>
                </a:lnTo>
                <a:lnTo>
                  <a:pt x="0" y="36"/>
                </a:lnTo>
                <a:lnTo>
                  <a:pt x="0" y="0"/>
                </a:lnTo>
                <a:close/>
              </a:path>
            </a:pathLst>
          </a:custGeom>
          <a:solidFill>
            <a:srgbClr val="6E6EB6"/>
          </a:solidFill>
          <a:ln w="9525">
            <a:noFill/>
            <a:round/>
            <a:headEnd/>
            <a:tailEnd/>
          </a:ln>
          <a:effectLst/>
        </p:spPr>
        <p:txBody>
          <a:bodyPr wrap="none" lIns="82945" tIns="41473" rIns="82945" bIns="41473" anchor="ctr"/>
          <a:lstStyle/>
          <a:p>
            <a:endParaRPr lang="en-IN"/>
          </a:p>
        </p:txBody>
      </p:sp>
      <p:sp>
        <p:nvSpPr>
          <p:cNvPr id="6868" name="Freeform 2772"/>
          <p:cNvSpPr>
            <a:spLocks noChangeArrowheads="1"/>
          </p:cNvSpPr>
          <p:nvPr/>
        </p:nvSpPr>
        <p:spPr bwMode="auto">
          <a:xfrm>
            <a:off x="3359520" y="2078139"/>
            <a:ext cx="293760" cy="57606"/>
          </a:xfrm>
          <a:custGeom>
            <a:avLst/>
            <a:gdLst/>
            <a:ahLst/>
            <a:cxnLst>
              <a:cxn ang="0">
                <a:pos x="0" y="0"/>
              </a:cxn>
              <a:cxn ang="0">
                <a:pos x="185" y="0"/>
              </a:cxn>
              <a:cxn ang="0">
                <a:pos x="185" y="36"/>
              </a:cxn>
              <a:cxn ang="0">
                <a:pos x="0" y="36"/>
              </a:cxn>
              <a:cxn ang="0">
                <a:pos x="0" y="0"/>
              </a:cxn>
              <a:cxn ang="0">
                <a:pos x="0" y="0"/>
              </a:cxn>
              <a:cxn ang="0">
                <a:pos x="183" y="0"/>
              </a:cxn>
              <a:cxn ang="0">
                <a:pos x="183" y="36"/>
              </a:cxn>
              <a:cxn ang="0">
                <a:pos x="0" y="36"/>
              </a:cxn>
              <a:cxn ang="0">
                <a:pos x="0" y="0"/>
              </a:cxn>
            </a:cxnLst>
            <a:rect l="0" t="0" r="r" b="b"/>
            <a:pathLst>
              <a:path w="185" h="36">
                <a:moveTo>
                  <a:pt x="0" y="0"/>
                </a:moveTo>
                <a:lnTo>
                  <a:pt x="185" y="0"/>
                </a:lnTo>
                <a:lnTo>
                  <a:pt x="185" y="36"/>
                </a:lnTo>
                <a:lnTo>
                  <a:pt x="0" y="36"/>
                </a:lnTo>
                <a:lnTo>
                  <a:pt x="0" y="0"/>
                </a:lnTo>
                <a:close/>
                <a:moveTo>
                  <a:pt x="0" y="0"/>
                </a:moveTo>
                <a:lnTo>
                  <a:pt x="183" y="0"/>
                </a:lnTo>
                <a:lnTo>
                  <a:pt x="183" y="36"/>
                </a:lnTo>
                <a:lnTo>
                  <a:pt x="0" y="36"/>
                </a:lnTo>
                <a:lnTo>
                  <a:pt x="0" y="0"/>
                </a:lnTo>
                <a:close/>
              </a:path>
            </a:pathLst>
          </a:custGeom>
          <a:solidFill>
            <a:srgbClr val="6D6DB7"/>
          </a:solidFill>
          <a:ln w="9525">
            <a:noFill/>
            <a:round/>
            <a:headEnd/>
            <a:tailEnd/>
          </a:ln>
          <a:effectLst/>
        </p:spPr>
        <p:txBody>
          <a:bodyPr wrap="none" lIns="82945" tIns="41473" rIns="82945" bIns="41473" anchor="ctr"/>
          <a:lstStyle/>
          <a:p>
            <a:endParaRPr lang="en-IN"/>
          </a:p>
        </p:txBody>
      </p:sp>
      <p:sp>
        <p:nvSpPr>
          <p:cNvPr id="6869" name="Freeform 2773"/>
          <p:cNvSpPr>
            <a:spLocks noChangeArrowheads="1"/>
          </p:cNvSpPr>
          <p:nvPr/>
        </p:nvSpPr>
        <p:spPr bwMode="auto">
          <a:xfrm>
            <a:off x="3359521" y="2078139"/>
            <a:ext cx="290880" cy="57606"/>
          </a:xfrm>
          <a:custGeom>
            <a:avLst/>
            <a:gdLst/>
            <a:ahLst/>
            <a:cxnLst>
              <a:cxn ang="0">
                <a:pos x="0" y="0"/>
              </a:cxn>
              <a:cxn ang="0">
                <a:pos x="183" y="0"/>
              </a:cxn>
              <a:cxn ang="0">
                <a:pos x="183" y="36"/>
              </a:cxn>
              <a:cxn ang="0">
                <a:pos x="0" y="36"/>
              </a:cxn>
              <a:cxn ang="0">
                <a:pos x="0" y="0"/>
              </a:cxn>
              <a:cxn ang="0">
                <a:pos x="0" y="0"/>
              </a:cxn>
              <a:cxn ang="0">
                <a:pos x="181" y="0"/>
              </a:cxn>
              <a:cxn ang="0">
                <a:pos x="181" y="36"/>
              </a:cxn>
              <a:cxn ang="0">
                <a:pos x="0" y="36"/>
              </a:cxn>
              <a:cxn ang="0">
                <a:pos x="0" y="0"/>
              </a:cxn>
            </a:cxnLst>
            <a:rect l="0" t="0" r="r" b="b"/>
            <a:pathLst>
              <a:path w="183" h="36">
                <a:moveTo>
                  <a:pt x="0" y="0"/>
                </a:moveTo>
                <a:lnTo>
                  <a:pt x="183" y="0"/>
                </a:lnTo>
                <a:lnTo>
                  <a:pt x="183" y="36"/>
                </a:lnTo>
                <a:lnTo>
                  <a:pt x="0" y="36"/>
                </a:lnTo>
                <a:lnTo>
                  <a:pt x="0" y="0"/>
                </a:lnTo>
                <a:close/>
                <a:moveTo>
                  <a:pt x="0" y="0"/>
                </a:moveTo>
                <a:lnTo>
                  <a:pt x="181" y="0"/>
                </a:lnTo>
                <a:lnTo>
                  <a:pt x="181" y="36"/>
                </a:lnTo>
                <a:lnTo>
                  <a:pt x="0" y="36"/>
                </a:lnTo>
                <a:lnTo>
                  <a:pt x="0" y="0"/>
                </a:lnTo>
                <a:close/>
              </a:path>
            </a:pathLst>
          </a:custGeom>
          <a:solidFill>
            <a:srgbClr val="6B6BB8"/>
          </a:solidFill>
          <a:ln w="9525">
            <a:noFill/>
            <a:round/>
            <a:headEnd/>
            <a:tailEnd/>
          </a:ln>
          <a:effectLst/>
        </p:spPr>
        <p:txBody>
          <a:bodyPr wrap="none" lIns="82945" tIns="41473" rIns="82945" bIns="41473" anchor="ctr"/>
          <a:lstStyle/>
          <a:p>
            <a:endParaRPr lang="en-IN"/>
          </a:p>
        </p:txBody>
      </p:sp>
      <p:sp>
        <p:nvSpPr>
          <p:cNvPr id="6870" name="Freeform 2774"/>
          <p:cNvSpPr>
            <a:spLocks noChangeArrowheads="1"/>
          </p:cNvSpPr>
          <p:nvPr/>
        </p:nvSpPr>
        <p:spPr bwMode="auto">
          <a:xfrm>
            <a:off x="3359520" y="2078139"/>
            <a:ext cx="288000" cy="57606"/>
          </a:xfrm>
          <a:custGeom>
            <a:avLst/>
            <a:gdLst/>
            <a:ahLst/>
            <a:cxnLst>
              <a:cxn ang="0">
                <a:pos x="0" y="0"/>
              </a:cxn>
              <a:cxn ang="0">
                <a:pos x="181" y="0"/>
              </a:cxn>
              <a:cxn ang="0">
                <a:pos x="181" y="36"/>
              </a:cxn>
              <a:cxn ang="0">
                <a:pos x="0" y="36"/>
              </a:cxn>
              <a:cxn ang="0">
                <a:pos x="0" y="0"/>
              </a:cxn>
              <a:cxn ang="0">
                <a:pos x="0" y="0"/>
              </a:cxn>
              <a:cxn ang="0">
                <a:pos x="179" y="0"/>
              </a:cxn>
              <a:cxn ang="0">
                <a:pos x="179" y="36"/>
              </a:cxn>
              <a:cxn ang="0">
                <a:pos x="0" y="36"/>
              </a:cxn>
              <a:cxn ang="0">
                <a:pos x="0" y="0"/>
              </a:cxn>
            </a:cxnLst>
            <a:rect l="0" t="0" r="r" b="b"/>
            <a:pathLst>
              <a:path w="181" h="36">
                <a:moveTo>
                  <a:pt x="0" y="0"/>
                </a:moveTo>
                <a:lnTo>
                  <a:pt x="181" y="0"/>
                </a:lnTo>
                <a:lnTo>
                  <a:pt x="181" y="36"/>
                </a:lnTo>
                <a:lnTo>
                  <a:pt x="0" y="36"/>
                </a:lnTo>
                <a:lnTo>
                  <a:pt x="0" y="0"/>
                </a:lnTo>
                <a:close/>
                <a:moveTo>
                  <a:pt x="0" y="0"/>
                </a:moveTo>
                <a:lnTo>
                  <a:pt x="179" y="0"/>
                </a:lnTo>
                <a:lnTo>
                  <a:pt x="179" y="36"/>
                </a:lnTo>
                <a:lnTo>
                  <a:pt x="0" y="36"/>
                </a:lnTo>
                <a:lnTo>
                  <a:pt x="0" y="0"/>
                </a:lnTo>
                <a:close/>
              </a:path>
            </a:pathLst>
          </a:custGeom>
          <a:solidFill>
            <a:srgbClr val="6A6AB8"/>
          </a:solidFill>
          <a:ln w="9525">
            <a:noFill/>
            <a:round/>
            <a:headEnd/>
            <a:tailEnd/>
          </a:ln>
          <a:effectLst/>
        </p:spPr>
        <p:txBody>
          <a:bodyPr wrap="none" lIns="82945" tIns="41473" rIns="82945" bIns="41473" anchor="ctr"/>
          <a:lstStyle/>
          <a:p>
            <a:endParaRPr lang="en-IN"/>
          </a:p>
        </p:txBody>
      </p:sp>
      <p:sp>
        <p:nvSpPr>
          <p:cNvPr id="6871" name="Freeform 2775"/>
          <p:cNvSpPr>
            <a:spLocks noChangeArrowheads="1"/>
          </p:cNvSpPr>
          <p:nvPr/>
        </p:nvSpPr>
        <p:spPr bwMode="auto">
          <a:xfrm>
            <a:off x="3359521" y="2078139"/>
            <a:ext cx="285120" cy="57606"/>
          </a:xfrm>
          <a:custGeom>
            <a:avLst/>
            <a:gdLst/>
            <a:ahLst/>
            <a:cxnLst>
              <a:cxn ang="0">
                <a:pos x="0" y="0"/>
              </a:cxn>
              <a:cxn ang="0">
                <a:pos x="179" y="0"/>
              </a:cxn>
              <a:cxn ang="0">
                <a:pos x="179" y="36"/>
              </a:cxn>
              <a:cxn ang="0">
                <a:pos x="0" y="36"/>
              </a:cxn>
              <a:cxn ang="0">
                <a:pos x="0" y="0"/>
              </a:cxn>
              <a:cxn ang="0">
                <a:pos x="0" y="0"/>
              </a:cxn>
              <a:cxn ang="0">
                <a:pos x="177" y="0"/>
              </a:cxn>
              <a:cxn ang="0">
                <a:pos x="177" y="36"/>
              </a:cxn>
              <a:cxn ang="0">
                <a:pos x="0" y="36"/>
              </a:cxn>
              <a:cxn ang="0">
                <a:pos x="0" y="0"/>
              </a:cxn>
            </a:cxnLst>
            <a:rect l="0" t="0" r="r" b="b"/>
            <a:pathLst>
              <a:path w="179" h="36">
                <a:moveTo>
                  <a:pt x="0" y="0"/>
                </a:moveTo>
                <a:lnTo>
                  <a:pt x="179" y="0"/>
                </a:lnTo>
                <a:lnTo>
                  <a:pt x="179" y="36"/>
                </a:lnTo>
                <a:lnTo>
                  <a:pt x="0" y="36"/>
                </a:lnTo>
                <a:lnTo>
                  <a:pt x="0" y="0"/>
                </a:lnTo>
                <a:close/>
                <a:moveTo>
                  <a:pt x="0" y="0"/>
                </a:moveTo>
                <a:lnTo>
                  <a:pt x="177" y="0"/>
                </a:lnTo>
                <a:lnTo>
                  <a:pt x="177" y="36"/>
                </a:lnTo>
                <a:lnTo>
                  <a:pt x="0" y="36"/>
                </a:lnTo>
                <a:lnTo>
                  <a:pt x="0" y="0"/>
                </a:lnTo>
                <a:close/>
              </a:path>
            </a:pathLst>
          </a:custGeom>
          <a:solidFill>
            <a:srgbClr val="6969B9"/>
          </a:solidFill>
          <a:ln w="9525">
            <a:noFill/>
            <a:round/>
            <a:headEnd/>
            <a:tailEnd/>
          </a:ln>
          <a:effectLst/>
        </p:spPr>
        <p:txBody>
          <a:bodyPr wrap="none" lIns="82945" tIns="41473" rIns="82945" bIns="41473" anchor="ctr"/>
          <a:lstStyle/>
          <a:p>
            <a:endParaRPr lang="en-IN"/>
          </a:p>
        </p:txBody>
      </p:sp>
      <p:sp>
        <p:nvSpPr>
          <p:cNvPr id="6872" name="Freeform 2776"/>
          <p:cNvSpPr>
            <a:spLocks noChangeArrowheads="1"/>
          </p:cNvSpPr>
          <p:nvPr/>
        </p:nvSpPr>
        <p:spPr bwMode="auto">
          <a:xfrm>
            <a:off x="3359520" y="2078139"/>
            <a:ext cx="280800" cy="57606"/>
          </a:xfrm>
          <a:custGeom>
            <a:avLst/>
            <a:gdLst/>
            <a:ahLst/>
            <a:cxnLst>
              <a:cxn ang="0">
                <a:pos x="0" y="0"/>
              </a:cxn>
              <a:cxn ang="0">
                <a:pos x="177" y="0"/>
              </a:cxn>
              <a:cxn ang="0">
                <a:pos x="177" y="36"/>
              </a:cxn>
              <a:cxn ang="0">
                <a:pos x="0" y="36"/>
              </a:cxn>
              <a:cxn ang="0">
                <a:pos x="0" y="0"/>
              </a:cxn>
              <a:cxn ang="0">
                <a:pos x="0" y="0"/>
              </a:cxn>
              <a:cxn ang="0">
                <a:pos x="175" y="0"/>
              </a:cxn>
              <a:cxn ang="0">
                <a:pos x="175" y="36"/>
              </a:cxn>
              <a:cxn ang="0">
                <a:pos x="0" y="36"/>
              </a:cxn>
              <a:cxn ang="0">
                <a:pos x="0" y="0"/>
              </a:cxn>
            </a:cxnLst>
            <a:rect l="0" t="0" r="r" b="b"/>
            <a:pathLst>
              <a:path w="177" h="36">
                <a:moveTo>
                  <a:pt x="0" y="0"/>
                </a:moveTo>
                <a:lnTo>
                  <a:pt x="177" y="0"/>
                </a:lnTo>
                <a:lnTo>
                  <a:pt x="177" y="36"/>
                </a:lnTo>
                <a:lnTo>
                  <a:pt x="0" y="36"/>
                </a:lnTo>
                <a:lnTo>
                  <a:pt x="0" y="0"/>
                </a:lnTo>
                <a:close/>
                <a:moveTo>
                  <a:pt x="0" y="0"/>
                </a:moveTo>
                <a:lnTo>
                  <a:pt x="175" y="0"/>
                </a:lnTo>
                <a:lnTo>
                  <a:pt x="175" y="36"/>
                </a:lnTo>
                <a:lnTo>
                  <a:pt x="0" y="36"/>
                </a:lnTo>
                <a:lnTo>
                  <a:pt x="0" y="0"/>
                </a:lnTo>
                <a:close/>
              </a:path>
            </a:pathLst>
          </a:custGeom>
          <a:solidFill>
            <a:srgbClr val="6868BA"/>
          </a:solidFill>
          <a:ln w="9525">
            <a:noFill/>
            <a:round/>
            <a:headEnd/>
            <a:tailEnd/>
          </a:ln>
          <a:effectLst/>
        </p:spPr>
        <p:txBody>
          <a:bodyPr wrap="none" lIns="82945" tIns="41473" rIns="82945" bIns="41473" anchor="ctr"/>
          <a:lstStyle/>
          <a:p>
            <a:endParaRPr lang="en-IN"/>
          </a:p>
        </p:txBody>
      </p:sp>
      <p:sp>
        <p:nvSpPr>
          <p:cNvPr id="6873" name="Freeform 2777"/>
          <p:cNvSpPr>
            <a:spLocks noChangeArrowheads="1"/>
          </p:cNvSpPr>
          <p:nvPr/>
        </p:nvSpPr>
        <p:spPr bwMode="auto">
          <a:xfrm>
            <a:off x="3359521" y="2078139"/>
            <a:ext cx="277920" cy="57606"/>
          </a:xfrm>
          <a:custGeom>
            <a:avLst/>
            <a:gdLst/>
            <a:ahLst/>
            <a:cxnLst>
              <a:cxn ang="0">
                <a:pos x="0" y="0"/>
              </a:cxn>
              <a:cxn ang="0">
                <a:pos x="175" y="0"/>
              </a:cxn>
              <a:cxn ang="0">
                <a:pos x="175" y="36"/>
              </a:cxn>
              <a:cxn ang="0">
                <a:pos x="0" y="36"/>
              </a:cxn>
              <a:cxn ang="0">
                <a:pos x="0" y="0"/>
              </a:cxn>
              <a:cxn ang="0">
                <a:pos x="0" y="0"/>
              </a:cxn>
              <a:cxn ang="0">
                <a:pos x="173" y="0"/>
              </a:cxn>
              <a:cxn ang="0">
                <a:pos x="173" y="36"/>
              </a:cxn>
              <a:cxn ang="0">
                <a:pos x="0" y="36"/>
              </a:cxn>
              <a:cxn ang="0">
                <a:pos x="0" y="0"/>
              </a:cxn>
            </a:cxnLst>
            <a:rect l="0" t="0" r="r" b="b"/>
            <a:pathLst>
              <a:path w="175" h="36">
                <a:moveTo>
                  <a:pt x="0" y="0"/>
                </a:moveTo>
                <a:lnTo>
                  <a:pt x="175" y="0"/>
                </a:lnTo>
                <a:lnTo>
                  <a:pt x="175" y="36"/>
                </a:lnTo>
                <a:lnTo>
                  <a:pt x="0" y="36"/>
                </a:lnTo>
                <a:lnTo>
                  <a:pt x="0" y="0"/>
                </a:lnTo>
                <a:close/>
                <a:moveTo>
                  <a:pt x="0" y="0"/>
                </a:moveTo>
                <a:lnTo>
                  <a:pt x="173" y="0"/>
                </a:lnTo>
                <a:lnTo>
                  <a:pt x="173" y="36"/>
                </a:lnTo>
                <a:lnTo>
                  <a:pt x="0" y="36"/>
                </a:lnTo>
                <a:lnTo>
                  <a:pt x="0" y="0"/>
                </a:lnTo>
                <a:close/>
              </a:path>
            </a:pathLst>
          </a:custGeom>
          <a:solidFill>
            <a:srgbClr val="6767BB"/>
          </a:solidFill>
          <a:ln w="9525">
            <a:noFill/>
            <a:round/>
            <a:headEnd/>
            <a:tailEnd/>
          </a:ln>
          <a:effectLst/>
        </p:spPr>
        <p:txBody>
          <a:bodyPr wrap="none" lIns="82945" tIns="41473" rIns="82945" bIns="41473" anchor="ctr"/>
          <a:lstStyle/>
          <a:p>
            <a:endParaRPr lang="en-IN"/>
          </a:p>
        </p:txBody>
      </p:sp>
      <p:sp>
        <p:nvSpPr>
          <p:cNvPr id="6874" name="Freeform 2778"/>
          <p:cNvSpPr>
            <a:spLocks noChangeArrowheads="1"/>
          </p:cNvSpPr>
          <p:nvPr/>
        </p:nvSpPr>
        <p:spPr bwMode="auto">
          <a:xfrm>
            <a:off x="3359520" y="2078139"/>
            <a:ext cx="275040" cy="57606"/>
          </a:xfrm>
          <a:custGeom>
            <a:avLst/>
            <a:gdLst/>
            <a:ahLst/>
            <a:cxnLst>
              <a:cxn ang="0">
                <a:pos x="0" y="0"/>
              </a:cxn>
              <a:cxn ang="0">
                <a:pos x="173" y="0"/>
              </a:cxn>
              <a:cxn ang="0">
                <a:pos x="173" y="36"/>
              </a:cxn>
              <a:cxn ang="0">
                <a:pos x="0" y="36"/>
              </a:cxn>
              <a:cxn ang="0">
                <a:pos x="0" y="0"/>
              </a:cxn>
              <a:cxn ang="0">
                <a:pos x="0" y="0"/>
              </a:cxn>
              <a:cxn ang="0">
                <a:pos x="171" y="0"/>
              </a:cxn>
              <a:cxn ang="0">
                <a:pos x="171" y="36"/>
              </a:cxn>
              <a:cxn ang="0">
                <a:pos x="0" y="36"/>
              </a:cxn>
              <a:cxn ang="0">
                <a:pos x="0" y="0"/>
              </a:cxn>
            </a:cxnLst>
            <a:rect l="0" t="0" r="r" b="b"/>
            <a:pathLst>
              <a:path w="173" h="36">
                <a:moveTo>
                  <a:pt x="0" y="0"/>
                </a:moveTo>
                <a:lnTo>
                  <a:pt x="173" y="0"/>
                </a:lnTo>
                <a:lnTo>
                  <a:pt x="173" y="36"/>
                </a:lnTo>
                <a:lnTo>
                  <a:pt x="0" y="36"/>
                </a:lnTo>
                <a:lnTo>
                  <a:pt x="0" y="0"/>
                </a:lnTo>
                <a:close/>
                <a:moveTo>
                  <a:pt x="0" y="0"/>
                </a:moveTo>
                <a:lnTo>
                  <a:pt x="171" y="0"/>
                </a:lnTo>
                <a:lnTo>
                  <a:pt x="171" y="36"/>
                </a:lnTo>
                <a:lnTo>
                  <a:pt x="0" y="36"/>
                </a:lnTo>
                <a:lnTo>
                  <a:pt x="0" y="0"/>
                </a:lnTo>
                <a:close/>
              </a:path>
            </a:pathLst>
          </a:custGeom>
          <a:solidFill>
            <a:srgbClr val="6666BB"/>
          </a:solidFill>
          <a:ln w="9525">
            <a:noFill/>
            <a:round/>
            <a:headEnd/>
            <a:tailEnd/>
          </a:ln>
          <a:effectLst/>
        </p:spPr>
        <p:txBody>
          <a:bodyPr wrap="none" lIns="82945" tIns="41473" rIns="82945" bIns="41473" anchor="ctr"/>
          <a:lstStyle/>
          <a:p>
            <a:endParaRPr lang="en-IN"/>
          </a:p>
        </p:txBody>
      </p:sp>
      <p:sp>
        <p:nvSpPr>
          <p:cNvPr id="6875" name="Freeform 2779"/>
          <p:cNvSpPr>
            <a:spLocks noChangeArrowheads="1"/>
          </p:cNvSpPr>
          <p:nvPr/>
        </p:nvSpPr>
        <p:spPr bwMode="auto">
          <a:xfrm>
            <a:off x="3359520" y="2078139"/>
            <a:ext cx="270720" cy="57606"/>
          </a:xfrm>
          <a:custGeom>
            <a:avLst/>
            <a:gdLst/>
            <a:ahLst/>
            <a:cxnLst>
              <a:cxn ang="0">
                <a:pos x="0" y="0"/>
              </a:cxn>
              <a:cxn ang="0">
                <a:pos x="171" y="0"/>
              </a:cxn>
              <a:cxn ang="0">
                <a:pos x="171" y="36"/>
              </a:cxn>
              <a:cxn ang="0">
                <a:pos x="0" y="36"/>
              </a:cxn>
              <a:cxn ang="0">
                <a:pos x="0" y="0"/>
              </a:cxn>
              <a:cxn ang="0">
                <a:pos x="0" y="0"/>
              </a:cxn>
              <a:cxn ang="0">
                <a:pos x="169" y="0"/>
              </a:cxn>
              <a:cxn ang="0">
                <a:pos x="169" y="36"/>
              </a:cxn>
              <a:cxn ang="0">
                <a:pos x="0" y="36"/>
              </a:cxn>
              <a:cxn ang="0">
                <a:pos x="0" y="0"/>
              </a:cxn>
            </a:cxnLst>
            <a:rect l="0" t="0" r="r" b="b"/>
            <a:pathLst>
              <a:path w="171" h="36">
                <a:moveTo>
                  <a:pt x="0" y="0"/>
                </a:moveTo>
                <a:lnTo>
                  <a:pt x="171" y="0"/>
                </a:lnTo>
                <a:lnTo>
                  <a:pt x="171" y="36"/>
                </a:lnTo>
                <a:lnTo>
                  <a:pt x="0" y="36"/>
                </a:lnTo>
                <a:lnTo>
                  <a:pt x="0" y="0"/>
                </a:lnTo>
                <a:close/>
                <a:moveTo>
                  <a:pt x="0" y="0"/>
                </a:moveTo>
                <a:lnTo>
                  <a:pt x="169" y="0"/>
                </a:lnTo>
                <a:lnTo>
                  <a:pt x="169" y="36"/>
                </a:lnTo>
                <a:lnTo>
                  <a:pt x="0" y="36"/>
                </a:lnTo>
                <a:lnTo>
                  <a:pt x="0" y="0"/>
                </a:lnTo>
                <a:close/>
              </a:path>
            </a:pathLst>
          </a:custGeom>
          <a:solidFill>
            <a:srgbClr val="6565BC"/>
          </a:solidFill>
          <a:ln w="9525">
            <a:noFill/>
            <a:round/>
            <a:headEnd/>
            <a:tailEnd/>
          </a:ln>
          <a:effectLst/>
        </p:spPr>
        <p:txBody>
          <a:bodyPr wrap="none" lIns="82945" tIns="41473" rIns="82945" bIns="41473" anchor="ctr"/>
          <a:lstStyle/>
          <a:p>
            <a:endParaRPr lang="en-IN"/>
          </a:p>
        </p:txBody>
      </p:sp>
      <p:sp>
        <p:nvSpPr>
          <p:cNvPr id="6876" name="Freeform 2780"/>
          <p:cNvSpPr>
            <a:spLocks noChangeArrowheads="1"/>
          </p:cNvSpPr>
          <p:nvPr/>
        </p:nvSpPr>
        <p:spPr bwMode="auto">
          <a:xfrm>
            <a:off x="3359521" y="2078139"/>
            <a:ext cx="267840" cy="57606"/>
          </a:xfrm>
          <a:custGeom>
            <a:avLst/>
            <a:gdLst/>
            <a:ahLst/>
            <a:cxnLst>
              <a:cxn ang="0">
                <a:pos x="0" y="0"/>
              </a:cxn>
              <a:cxn ang="0">
                <a:pos x="169" y="0"/>
              </a:cxn>
              <a:cxn ang="0">
                <a:pos x="169" y="36"/>
              </a:cxn>
              <a:cxn ang="0">
                <a:pos x="0" y="36"/>
              </a:cxn>
              <a:cxn ang="0">
                <a:pos x="0" y="0"/>
              </a:cxn>
              <a:cxn ang="0">
                <a:pos x="0" y="0"/>
              </a:cxn>
              <a:cxn ang="0">
                <a:pos x="167" y="0"/>
              </a:cxn>
              <a:cxn ang="0">
                <a:pos x="167" y="36"/>
              </a:cxn>
              <a:cxn ang="0">
                <a:pos x="0" y="36"/>
              </a:cxn>
              <a:cxn ang="0">
                <a:pos x="0" y="0"/>
              </a:cxn>
            </a:cxnLst>
            <a:rect l="0" t="0" r="r" b="b"/>
            <a:pathLst>
              <a:path w="169" h="36">
                <a:moveTo>
                  <a:pt x="0" y="0"/>
                </a:moveTo>
                <a:lnTo>
                  <a:pt x="169" y="0"/>
                </a:lnTo>
                <a:lnTo>
                  <a:pt x="169" y="36"/>
                </a:lnTo>
                <a:lnTo>
                  <a:pt x="0" y="36"/>
                </a:lnTo>
                <a:lnTo>
                  <a:pt x="0" y="0"/>
                </a:lnTo>
                <a:close/>
                <a:moveTo>
                  <a:pt x="0" y="0"/>
                </a:moveTo>
                <a:lnTo>
                  <a:pt x="167" y="0"/>
                </a:lnTo>
                <a:lnTo>
                  <a:pt x="167" y="36"/>
                </a:lnTo>
                <a:lnTo>
                  <a:pt x="0" y="36"/>
                </a:lnTo>
                <a:lnTo>
                  <a:pt x="0" y="0"/>
                </a:lnTo>
                <a:close/>
              </a:path>
            </a:pathLst>
          </a:custGeom>
          <a:solidFill>
            <a:srgbClr val="6464BD"/>
          </a:solidFill>
          <a:ln w="9525">
            <a:noFill/>
            <a:round/>
            <a:headEnd/>
            <a:tailEnd/>
          </a:ln>
          <a:effectLst/>
        </p:spPr>
        <p:txBody>
          <a:bodyPr wrap="none" lIns="82945" tIns="41473" rIns="82945" bIns="41473" anchor="ctr"/>
          <a:lstStyle/>
          <a:p>
            <a:endParaRPr lang="en-IN"/>
          </a:p>
        </p:txBody>
      </p:sp>
      <p:sp>
        <p:nvSpPr>
          <p:cNvPr id="6877" name="Freeform 2781"/>
          <p:cNvSpPr>
            <a:spLocks noChangeArrowheads="1"/>
          </p:cNvSpPr>
          <p:nvPr/>
        </p:nvSpPr>
        <p:spPr bwMode="auto">
          <a:xfrm>
            <a:off x="3359520" y="2078139"/>
            <a:ext cx="264960" cy="57606"/>
          </a:xfrm>
          <a:custGeom>
            <a:avLst/>
            <a:gdLst/>
            <a:ahLst/>
            <a:cxnLst>
              <a:cxn ang="0">
                <a:pos x="0" y="0"/>
              </a:cxn>
              <a:cxn ang="0">
                <a:pos x="167" y="0"/>
              </a:cxn>
              <a:cxn ang="0">
                <a:pos x="167" y="36"/>
              </a:cxn>
              <a:cxn ang="0">
                <a:pos x="0" y="36"/>
              </a:cxn>
              <a:cxn ang="0">
                <a:pos x="0" y="0"/>
              </a:cxn>
              <a:cxn ang="0">
                <a:pos x="0" y="0"/>
              </a:cxn>
              <a:cxn ang="0">
                <a:pos x="166" y="0"/>
              </a:cxn>
              <a:cxn ang="0">
                <a:pos x="166" y="36"/>
              </a:cxn>
              <a:cxn ang="0">
                <a:pos x="0" y="36"/>
              </a:cxn>
              <a:cxn ang="0">
                <a:pos x="0" y="0"/>
              </a:cxn>
            </a:cxnLst>
            <a:rect l="0" t="0" r="r" b="b"/>
            <a:pathLst>
              <a:path w="167" h="36">
                <a:moveTo>
                  <a:pt x="0" y="0"/>
                </a:moveTo>
                <a:lnTo>
                  <a:pt x="167" y="0"/>
                </a:lnTo>
                <a:lnTo>
                  <a:pt x="167" y="36"/>
                </a:lnTo>
                <a:lnTo>
                  <a:pt x="0" y="36"/>
                </a:lnTo>
                <a:lnTo>
                  <a:pt x="0" y="0"/>
                </a:lnTo>
                <a:close/>
                <a:moveTo>
                  <a:pt x="0" y="0"/>
                </a:moveTo>
                <a:lnTo>
                  <a:pt x="166" y="0"/>
                </a:lnTo>
                <a:lnTo>
                  <a:pt x="166" y="36"/>
                </a:lnTo>
                <a:lnTo>
                  <a:pt x="0" y="36"/>
                </a:lnTo>
                <a:lnTo>
                  <a:pt x="0" y="0"/>
                </a:lnTo>
                <a:close/>
              </a:path>
            </a:pathLst>
          </a:custGeom>
          <a:solidFill>
            <a:srgbClr val="6262BE"/>
          </a:solidFill>
          <a:ln w="9525">
            <a:noFill/>
            <a:round/>
            <a:headEnd/>
            <a:tailEnd/>
          </a:ln>
          <a:effectLst/>
        </p:spPr>
        <p:txBody>
          <a:bodyPr wrap="none" lIns="82945" tIns="41473" rIns="82945" bIns="41473" anchor="ctr"/>
          <a:lstStyle/>
          <a:p>
            <a:endParaRPr lang="en-IN"/>
          </a:p>
        </p:txBody>
      </p:sp>
      <p:sp>
        <p:nvSpPr>
          <p:cNvPr id="6878" name="Freeform 2782"/>
          <p:cNvSpPr>
            <a:spLocks noChangeArrowheads="1"/>
          </p:cNvSpPr>
          <p:nvPr/>
        </p:nvSpPr>
        <p:spPr bwMode="auto">
          <a:xfrm>
            <a:off x="3359520" y="2078139"/>
            <a:ext cx="263520" cy="57606"/>
          </a:xfrm>
          <a:custGeom>
            <a:avLst/>
            <a:gdLst/>
            <a:ahLst/>
            <a:cxnLst>
              <a:cxn ang="0">
                <a:pos x="0" y="0"/>
              </a:cxn>
              <a:cxn ang="0">
                <a:pos x="166" y="0"/>
              </a:cxn>
              <a:cxn ang="0">
                <a:pos x="166" y="36"/>
              </a:cxn>
              <a:cxn ang="0">
                <a:pos x="0" y="36"/>
              </a:cxn>
              <a:cxn ang="0">
                <a:pos x="0" y="0"/>
              </a:cxn>
              <a:cxn ang="0">
                <a:pos x="0" y="0"/>
              </a:cxn>
              <a:cxn ang="0">
                <a:pos x="164" y="0"/>
              </a:cxn>
              <a:cxn ang="0">
                <a:pos x="164" y="36"/>
              </a:cxn>
              <a:cxn ang="0">
                <a:pos x="0" y="36"/>
              </a:cxn>
              <a:cxn ang="0">
                <a:pos x="0" y="0"/>
              </a:cxn>
            </a:cxnLst>
            <a:rect l="0" t="0" r="r" b="b"/>
            <a:pathLst>
              <a:path w="166" h="36">
                <a:moveTo>
                  <a:pt x="0" y="0"/>
                </a:moveTo>
                <a:lnTo>
                  <a:pt x="166" y="0"/>
                </a:lnTo>
                <a:lnTo>
                  <a:pt x="166" y="36"/>
                </a:lnTo>
                <a:lnTo>
                  <a:pt x="0" y="36"/>
                </a:lnTo>
                <a:lnTo>
                  <a:pt x="0" y="0"/>
                </a:lnTo>
                <a:close/>
                <a:moveTo>
                  <a:pt x="0" y="0"/>
                </a:moveTo>
                <a:lnTo>
                  <a:pt x="164" y="0"/>
                </a:lnTo>
                <a:lnTo>
                  <a:pt x="164" y="36"/>
                </a:lnTo>
                <a:lnTo>
                  <a:pt x="0" y="36"/>
                </a:lnTo>
                <a:lnTo>
                  <a:pt x="0" y="0"/>
                </a:lnTo>
                <a:close/>
              </a:path>
            </a:pathLst>
          </a:custGeom>
          <a:solidFill>
            <a:srgbClr val="6161BE"/>
          </a:solidFill>
          <a:ln w="9525">
            <a:noFill/>
            <a:round/>
            <a:headEnd/>
            <a:tailEnd/>
          </a:ln>
          <a:effectLst/>
        </p:spPr>
        <p:txBody>
          <a:bodyPr wrap="none" lIns="82945" tIns="41473" rIns="82945" bIns="41473" anchor="ctr"/>
          <a:lstStyle/>
          <a:p>
            <a:endParaRPr lang="en-IN"/>
          </a:p>
        </p:txBody>
      </p:sp>
      <p:sp>
        <p:nvSpPr>
          <p:cNvPr id="6879" name="Freeform 2783"/>
          <p:cNvSpPr>
            <a:spLocks noChangeArrowheads="1"/>
          </p:cNvSpPr>
          <p:nvPr/>
        </p:nvSpPr>
        <p:spPr bwMode="auto">
          <a:xfrm>
            <a:off x="3359521" y="2078139"/>
            <a:ext cx="260640" cy="57606"/>
          </a:xfrm>
          <a:custGeom>
            <a:avLst/>
            <a:gdLst/>
            <a:ahLst/>
            <a:cxnLst>
              <a:cxn ang="0">
                <a:pos x="0" y="0"/>
              </a:cxn>
              <a:cxn ang="0">
                <a:pos x="164" y="0"/>
              </a:cxn>
              <a:cxn ang="0">
                <a:pos x="164" y="36"/>
              </a:cxn>
              <a:cxn ang="0">
                <a:pos x="0" y="36"/>
              </a:cxn>
              <a:cxn ang="0">
                <a:pos x="0" y="0"/>
              </a:cxn>
              <a:cxn ang="0">
                <a:pos x="0" y="0"/>
              </a:cxn>
              <a:cxn ang="0">
                <a:pos x="162" y="0"/>
              </a:cxn>
              <a:cxn ang="0">
                <a:pos x="162" y="36"/>
              </a:cxn>
              <a:cxn ang="0">
                <a:pos x="0" y="36"/>
              </a:cxn>
              <a:cxn ang="0">
                <a:pos x="0" y="0"/>
              </a:cxn>
            </a:cxnLst>
            <a:rect l="0" t="0" r="r" b="b"/>
            <a:pathLst>
              <a:path w="164" h="36">
                <a:moveTo>
                  <a:pt x="0" y="0"/>
                </a:moveTo>
                <a:lnTo>
                  <a:pt x="164" y="0"/>
                </a:lnTo>
                <a:lnTo>
                  <a:pt x="164" y="36"/>
                </a:lnTo>
                <a:lnTo>
                  <a:pt x="0" y="36"/>
                </a:lnTo>
                <a:lnTo>
                  <a:pt x="0" y="0"/>
                </a:lnTo>
                <a:close/>
                <a:moveTo>
                  <a:pt x="0" y="0"/>
                </a:moveTo>
                <a:lnTo>
                  <a:pt x="162" y="0"/>
                </a:lnTo>
                <a:lnTo>
                  <a:pt x="162" y="36"/>
                </a:lnTo>
                <a:lnTo>
                  <a:pt x="0" y="36"/>
                </a:lnTo>
                <a:lnTo>
                  <a:pt x="0" y="0"/>
                </a:lnTo>
                <a:close/>
              </a:path>
            </a:pathLst>
          </a:custGeom>
          <a:solidFill>
            <a:srgbClr val="6060BF"/>
          </a:solidFill>
          <a:ln w="9525">
            <a:noFill/>
            <a:round/>
            <a:headEnd/>
            <a:tailEnd/>
          </a:ln>
          <a:effectLst/>
        </p:spPr>
        <p:txBody>
          <a:bodyPr wrap="none" lIns="82945" tIns="41473" rIns="82945" bIns="41473" anchor="ctr"/>
          <a:lstStyle/>
          <a:p>
            <a:endParaRPr lang="en-IN"/>
          </a:p>
        </p:txBody>
      </p:sp>
      <p:sp>
        <p:nvSpPr>
          <p:cNvPr id="6880" name="Freeform 2784"/>
          <p:cNvSpPr>
            <a:spLocks noChangeArrowheads="1"/>
          </p:cNvSpPr>
          <p:nvPr/>
        </p:nvSpPr>
        <p:spPr bwMode="auto">
          <a:xfrm>
            <a:off x="3359520" y="2078139"/>
            <a:ext cx="257760" cy="57606"/>
          </a:xfrm>
          <a:custGeom>
            <a:avLst/>
            <a:gdLst/>
            <a:ahLst/>
            <a:cxnLst>
              <a:cxn ang="0">
                <a:pos x="0" y="0"/>
              </a:cxn>
              <a:cxn ang="0">
                <a:pos x="162" y="0"/>
              </a:cxn>
              <a:cxn ang="0">
                <a:pos x="162" y="36"/>
              </a:cxn>
              <a:cxn ang="0">
                <a:pos x="0" y="36"/>
              </a:cxn>
              <a:cxn ang="0">
                <a:pos x="0" y="0"/>
              </a:cxn>
              <a:cxn ang="0">
                <a:pos x="0" y="0"/>
              </a:cxn>
              <a:cxn ang="0">
                <a:pos x="160" y="0"/>
              </a:cxn>
              <a:cxn ang="0">
                <a:pos x="160" y="36"/>
              </a:cxn>
              <a:cxn ang="0">
                <a:pos x="0" y="36"/>
              </a:cxn>
              <a:cxn ang="0">
                <a:pos x="0" y="0"/>
              </a:cxn>
            </a:cxnLst>
            <a:rect l="0" t="0" r="r" b="b"/>
            <a:pathLst>
              <a:path w="162" h="36">
                <a:moveTo>
                  <a:pt x="0" y="0"/>
                </a:moveTo>
                <a:lnTo>
                  <a:pt x="162" y="0"/>
                </a:lnTo>
                <a:lnTo>
                  <a:pt x="162" y="36"/>
                </a:lnTo>
                <a:lnTo>
                  <a:pt x="0" y="36"/>
                </a:lnTo>
                <a:lnTo>
                  <a:pt x="0" y="0"/>
                </a:lnTo>
                <a:close/>
                <a:moveTo>
                  <a:pt x="0" y="0"/>
                </a:moveTo>
                <a:lnTo>
                  <a:pt x="160" y="0"/>
                </a:lnTo>
                <a:lnTo>
                  <a:pt x="160" y="36"/>
                </a:lnTo>
                <a:lnTo>
                  <a:pt x="0" y="36"/>
                </a:lnTo>
                <a:lnTo>
                  <a:pt x="0" y="0"/>
                </a:lnTo>
                <a:close/>
              </a:path>
            </a:pathLst>
          </a:custGeom>
          <a:solidFill>
            <a:srgbClr val="5F5FC0"/>
          </a:solidFill>
          <a:ln w="9525">
            <a:noFill/>
            <a:round/>
            <a:headEnd/>
            <a:tailEnd/>
          </a:ln>
          <a:effectLst/>
        </p:spPr>
        <p:txBody>
          <a:bodyPr wrap="none" lIns="82945" tIns="41473" rIns="82945" bIns="41473" anchor="ctr"/>
          <a:lstStyle/>
          <a:p>
            <a:endParaRPr lang="en-IN"/>
          </a:p>
        </p:txBody>
      </p:sp>
      <p:sp>
        <p:nvSpPr>
          <p:cNvPr id="6881" name="Freeform 2785"/>
          <p:cNvSpPr>
            <a:spLocks noChangeArrowheads="1"/>
          </p:cNvSpPr>
          <p:nvPr/>
        </p:nvSpPr>
        <p:spPr bwMode="auto">
          <a:xfrm>
            <a:off x="3359520" y="2078139"/>
            <a:ext cx="253440" cy="57606"/>
          </a:xfrm>
          <a:custGeom>
            <a:avLst/>
            <a:gdLst/>
            <a:ahLst/>
            <a:cxnLst>
              <a:cxn ang="0">
                <a:pos x="0" y="0"/>
              </a:cxn>
              <a:cxn ang="0">
                <a:pos x="160" y="0"/>
              </a:cxn>
              <a:cxn ang="0">
                <a:pos x="160" y="36"/>
              </a:cxn>
              <a:cxn ang="0">
                <a:pos x="0" y="36"/>
              </a:cxn>
              <a:cxn ang="0">
                <a:pos x="0" y="0"/>
              </a:cxn>
              <a:cxn ang="0">
                <a:pos x="0" y="0"/>
              </a:cxn>
              <a:cxn ang="0">
                <a:pos x="158" y="0"/>
              </a:cxn>
              <a:cxn ang="0">
                <a:pos x="158" y="36"/>
              </a:cxn>
              <a:cxn ang="0">
                <a:pos x="0" y="36"/>
              </a:cxn>
              <a:cxn ang="0">
                <a:pos x="0" y="0"/>
              </a:cxn>
            </a:cxnLst>
            <a:rect l="0" t="0" r="r" b="b"/>
            <a:pathLst>
              <a:path w="160" h="36">
                <a:moveTo>
                  <a:pt x="0" y="0"/>
                </a:moveTo>
                <a:lnTo>
                  <a:pt x="160" y="0"/>
                </a:lnTo>
                <a:lnTo>
                  <a:pt x="160" y="36"/>
                </a:lnTo>
                <a:lnTo>
                  <a:pt x="0" y="36"/>
                </a:lnTo>
                <a:lnTo>
                  <a:pt x="0" y="0"/>
                </a:lnTo>
                <a:close/>
                <a:moveTo>
                  <a:pt x="0" y="0"/>
                </a:moveTo>
                <a:lnTo>
                  <a:pt x="158" y="0"/>
                </a:lnTo>
                <a:lnTo>
                  <a:pt x="158" y="36"/>
                </a:lnTo>
                <a:lnTo>
                  <a:pt x="0" y="36"/>
                </a:lnTo>
                <a:lnTo>
                  <a:pt x="0" y="0"/>
                </a:lnTo>
                <a:close/>
              </a:path>
            </a:pathLst>
          </a:custGeom>
          <a:solidFill>
            <a:srgbClr val="5E5EC1"/>
          </a:solidFill>
          <a:ln w="9525">
            <a:noFill/>
            <a:round/>
            <a:headEnd/>
            <a:tailEnd/>
          </a:ln>
          <a:effectLst/>
        </p:spPr>
        <p:txBody>
          <a:bodyPr wrap="none" lIns="82945" tIns="41473" rIns="82945" bIns="41473" anchor="ctr"/>
          <a:lstStyle/>
          <a:p>
            <a:endParaRPr lang="en-IN"/>
          </a:p>
        </p:txBody>
      </p:sp>
      <p:sp>
        <p:nvSpPr>
          <p:cNvPr id="6882" name="Freeform 2786"/>
          <p:cNvSpPr>
            <a:spLocks noChangeArrowheads="1"/>
          </p:cNvSpPr>
          <p:nvPr/>
        </p:nvSpPr>
        <p:spPr bwMode="auto">
          <a:xfrm>
            <a:off x="3359521" y="2078139"/>
            <a:ext cx="250560" cy="57606"/>
          </a:xfrm>
          <a:custGeom>
            <a:avLst/>
            <a:gdLst/>
            <a:ahLst/>
            <a:cxnLst>
              <a:cxn ang="0">
                <a:pos x="0" y="0"/>
              </a:cxn>
              <a:cxn ang="0">
                <a:pos x="158" y="0"/>
              </a:cxn>
              <a:cxn ang="0">
                <a:pos x="158" y="36"/>
              </a:cxn>
              <a:cxn ang="0">
                <a:pos x="0" y="36"/>
              </a:cxn>
              <a:cxn ang="0">
                <a:pos x="0" y="0"/>
              </a:cxn>
              <a:cxn ang="0">
                <a:pos x="0" y="0"/>
              </a:cxn>
              <a:cxn ang="0">
                <a:pos x="156" y="0"/>
              </a:cxn>
              <a:cxn ang="0">
                <a:pos x="156" y="36"/>
              </a:cxn>
              <a:cxn ang="0">
                <a:pos x="0" y="36"/>
              </a:cxn>
              <a:cxn ang="0">
                <a:pos x="0" y="0"/>
              </a:cxn>
            </a:cxnLst>
            <a:rect l="0" t="0" r="r" b="b"/>
            <a:pathLst>
              <a:path w="158" h="36">
                <a:moveTo>
                  <a:pt x="0" y="0"/>
                </a:moveTo>
                <a:lnTo>
                  <a:pt x="158" y="0"/>
                </a:lnTo>
                <a:lnTo>
                  <a:pt x="158" y="36"/>
                </a:lnTo>
                <a:lnTo>
                  <a:pt x="0" y="36"/>
                </a:lnTo>
                <a:lnTo>
                  <a:pt x="0" y="0"/>
                </a:lnTo>
                <a:close/>
                <a:moveTo>
                  <a:pt x="0" y="0"/>
                </a:moveTo>
                <a:lnTo>
                  <a:pt x="156" y="0"/>
                </a:lnTo>
                <a:lnTo>
                  <a:pt x="156" y="36"/>
                </a:lnTo>
                <a:lnTo>
                  <a:pt x="0" y="36"/>
                </a:lnTo>
                <a:lnTo>
                  <a:pt x="0" y="0"/>
                </a:lnTo>
                <a:close/>
              </a:path>
            </a:pathLst>
          </a:custGeom>
          <a:solidFill>
            <a:srgbClr val="5D5DC1"/>
          </a:solidFill>
          <a:ln w="9525">
            <a:noFill/>
            <a:round/>
            <a:headEnd/>
            <a:tailEnd/>
          </a:ln>
          <a:effectLst/>
        </p:spPr>
        <p:txBody>
          <a:bodyPr wrap="none" lIns="82945" tIns="41473" rIns="82945" bIns="41473" anchor="ctr"/>
          <a:lstStyle/>
          <a:p>
            <a:endParaRPr lang="en-IN"/>
          </a:p>
        </p:txBody>
      </p:sp>
      <p:sp>
        <p:nvSpPr>
          <p:cNvPr id="6883" name="Freeform 2787"/>
          <p:cNvSpPr>
            <a:spLocks noChangeArrowheads="1"/>
          </p:cNvSpPr>
          <p:nvPr/>
        </p:nvSpPr>
        <p:spPr bwMode="auto">
          <a:xfrm>
            <a:off x="3359520" y="2078139"/>
            <a:ext cx="247680" cy="57606"/>
          </a:xfrm>
          <a:custGeom>
            <a:avLst/>
            <a:gdLst/>
            <a:ahLst/>
            <a:cxnLst>
              <a:cxn ang="0">
                <a:pos x="0" y="0"/>
              </a:cxn>
              <a:cxn ang="0">
                <a:pos x="156" y="0"/>
              </a:cxn>
              <a:cxn ang="0">
                <a:pos x="156" y="36"/>
              </a:cxn>
              <a:cxn ang="0">
                <a:pos x="0" y="36"/>
              </a:cxn>
              <a:cxn ang="0">
                <a:pos x="0" y="0"/>
              </a:cxn>
              <a:cxn ang="0">
                <a:pos x="0" y="0"/>
              </a:cxn>
              <a:cxn ang="0">
                <a:pos x="154" y="0"/>
              </a:cxn>
              <a:cxn ang="0">
                <a:pos x="154" y="36"/>
              </a:cxn>
              <a:cxn ang="0">
                <a:pos x="0" y="36"/>
              </a:cxn>
              <a:cxn ang="0">
                <a:pos x="0" y="0"/>
              </a:cxn>
            </a:cxnLst>
            <a:rect l="0" t="0" r="r" b="b"/>
            <a:pathLst>
              <a:path w="156" h="36">
                <a:moveTo>
                  <a:pt x="0" y="0"/>
                </a:moveTo>
                <a:lnTo>
                  <a:pt x="156" y="0"/>
                </a:lnTo>
                <a:lnTo>
                  <a:pt x="156" y="36"/>
                </a:lnTo>
                <a:lnTo>
                  <a:pt x="0" y="36"/>
                </a:lnTo>
                <a:lnTo>
                  <a:pt x="0" y="0"/>
                </a:lnTo>
                <a:close/>
                <a:moveTo>
                  <a:pt x="0" y="0"/>
                </a:moveTo>
                <a:lnTo>
                  <a:pt x="154" y="0"/>
                </a:lnTo>
                <a:lnTo>
                  <a:pt x="154" y="36"/>
                </a:lnTo>
                <a:lnTo>
                  <a:pt x="0" y="36"/>
                </a:lnTo>
                <a:lnTo>
                  <a:pt x="0" y="0"/>
                </a:lnTo>
                <a:close/>
              </a:path>
            </a:pathLst>
          </a:custGeom>
          <a:solidFill>
            <a:srgbClr val="5C5CC2"/>
          </a:solidFill>
          <a:ln w="9525">
            <a:noFill/>
            <a:round/>
            <a:headEnd/>
            <a:tailEnd/>
          </a:ln>
          <a:effectLst/>
        </p:spPr>
        <p:txBody>
          <a:bodyPr wrap="none" lIns="82945" tIns="41473" rIns="82945" bIns="41473" anchor="ctr"/>
          <a:lstStyle/>
          <a:p>
            <a:endParaRPr lang="en-IN"/>
          </a:p>
        </p:txBody>
      </p:sp>
      <p:sp>
        <p:nvSpPr>
          <p:cNvPr id="6884" name="Freeform 2788"/>
          <p:cNvSpPr>
            <a:spLocks noChangeArrowheads="1"/>
          </p:cNvSpPr>
          <p:nvPr/>
        </p:nvSpPr>
        <p:spPr bwMode="auto">
          <a:xfrm>
            <a:off x="3359521" y="2078139"/>
            <a:ext cx="244800" cy="57606"/>
          </a:xfrm>
          <a:custGeom>
            <a:avLst/>
            <a:gdLst/>
            <a:ahLst/>
            <a:cxnLst>
              <a:cxn ang="0">
                <a:pos x="0" y="0"/>
              </a:cxn>
              <a:cxn ang="0">
                <a:pos x="154" y="0"/>
              </a:cxn>
              <a:cxn ang="0">
                <a:pos x="154" y="36"/>
              </a:cxn>
              <a:cxn ang="0">
                <a:pos x="0" y="36"/>
              </a:cxn>
              <a:cxn ang="0">
                <a:pos x="0" y="0"/>
              </a:cxn>
              <a:cxn ang="0">
                <a:pos x="0" y="0"/>
              </a:cxn>
              <a:cxn ang="0">
                <a:pos x="152" y="0"/>
              </a:cxn>
              <a:cxn ang="0">
                <a:pos x="152" y="36"/>
              </a:cxn>
              <a:cxn ang="0">
                <a:pos x="0" y="36"/>
              </a:cxn>
              <a:cxn ang="0">
                <a:pos x="0" y="0"/>
              </a:cxn>
            </a:cxnLst>
            <a:rect l="0" t="0" r="r" b="b"/>
            <a:pathLst>
              <a:path w="154" h="36">
                <a:moveTo>
                  <a:pt x="0" y="0"/>
                </a:moveTo>
                <a:lnTo>
                  <a:pt x="154" y="0"/>
                </a:lnTo>
                <a:lnTo>
                  <a:pt x="154" y="36"/>
                </a:lnTo>
                <a:lnTo>
                  <a:pt x="0" y="36"/>
                </a:lnTo>
                <a:lnTo>
                  <a:pt x="0" y="0"/>
                </a:lnTo>
                <a:close/>
                <a:moveTo>
                  <a:pt x="0" y="0"/>
                </a:moveTo>
                <a:lnTo>
                  <a:pt x="152" y="0"/>
                </a:lnTo>
                <a:lnTo>
                  <a:pt x="152" y="36"/>
                </a:lnTo>
                <a:lnTo>
                  <a:pt x="0" y="36"/>
                </a:lnTo>
                <a:lnTo>
                  <a:pt x="0" y="0"/>
                </a:lnTo>
                <a:close/>
              </a:path>
            </a:pathLst>
          </a:custGeom>
          <a:solidFill>
            <a:srgbClr val="5B5BC3"/>
          </a:solidFill>
          <a:ln w="9525">
            <a:noFill/>
            <a:round/>
            <a:headEnd/>
            <a:tailEnd/>
          </a:ln>
          <a:effectLst/>
        </p:spPr>
        <p:txBody>
          <a:bodyPr wrap="none" lIns="82945" tIns="41473" rIns="82945" bIns="41473" anchor="ctr"/>
          <a:lstStyle/>
          <a:p>
            <a:endParaRPr lang="en-IN"/>
          </a:p>
        </p:txBody>
      </p:sp>
      <p:sp>
        <p:nvSpPr>
          <p:cNvPr id="6885" name="Freeform 2789"/>
          <p:cNvSpPr>
            <a:spLocks noChangeArrowheads="1"/>
          </p:cNvSpPr>
          <p:nvPr/>
        </p:nvSpPr>
        <p:spPr bwMode="auto">
          <a:xfrm>
            <a:off x="3359520" y="2078139"/>
            <a:ext cx="241920" cy="57606"/>
          </a:xfrm>
          <a:custGeom>
            <a:avLst/>
            <a:gdLst/>
            <a:ahLst/>
            <a:cxnLst>
              <a:cxn ang="0">
                <a:pos x="0" y="0"/>
              </a:cxn>
              <a:cxn ang="0">
                <a:pos x="152" y="0"/>
              </a:cxn>
              <a:cxn ang="0">
                <a:pos x="152" y="36"/>
              </a:cxn>
              <a:cxn ang="0">
                <a:pos x="0" y="36"/>
              </a:cxn>
              <a:cxn ang="0">
                <a:pos x="0" y="0"/>
              </a:cxn>
              <a:cxn ang="0">
                <a:pos x="0" y="0"/>
              </a:cxn>
              <a:cxn ang="0">
                <a:pos x="150" y="0"/>
              </a:cxn>
              <a:cxn ang="0">
                <a:pos x="150" y="36"/>
              </a:cxn>
              <a:cxn ang="0">
                <a:pos x="0" y="36"/>
              </a:cxn>
              <a:cxn ang="0">
                <a:pos x="0" y="0"/>
              </a:cxn>
            </a:cxnLst>
            <a:rect l="0" t="0" r="r" b="b"/>
            <a:pathLst>
              <a:path w="152" h="36">
                <a:moveTo>
                  <a:pt x="0" y="0"/>
                </a:moveTo>
                <a:lnTo>
                  <a:pt x="152" y="0"/>
                </a:lnTo>
                <a:lnTo>
                  <a:pt x="152" y="36"/>
                </a:lnTo>
                <a:lnTo>
                  <a:pt x="0" y="36"/>
                </a:lnTo>
                <a:lnTo>
                  <a:pt x="0" y="0"/>
                </a:lnTo>
                <a:close/>
                <a:moveTo>
                  <a:pt x="0" y="0"/>
                </a:moveTo>
                <a:lnTo>
                  <a:pt x="150" y="0"/>
                </a:lnTo>
                <a:lnTo>
                  <a:pt x="150" y="36"/>
                </a:lnTo>
                <a:lnTo>
                  <a:pt x="0" y="36"/>
                </a:lnTo>
                <a:lnTo>
                  <a:pt x="0" y="0"/>
                </a:lnTo>
                <a:close/>
              </a:path>
            </a:pathLst>
          </a:custGeom>
          <a:solidFill>
            <a:srgbClr val="5959C4"/>
          </a:solidFill>
          <a:ln w="9525">
            <a:noFill/>
            <a:round/>
            <a:headEnd/>
            <a:tailEnd/>
          </a:ln>
          <a:effectLst/>
        </p:spPr>
        <p:txBody>
          <a:bodyPr wrap="none" lIns="82945" tIns="41473" rIns="82945" bIns="41473" anchor="ctr"/>
          <a:lstStyle/>
          <a:p>
            <a:endParaRPr lang="en-IN"/>
          </a:p>
        </p:txBody>
      </p:sp>
      <p:sp>
        <p:nvSpPr>
          <p:cNvPr id="6886" name="Freeform 2790"/>
          <p:cNvSpPr>
            <a:spLocks noChangeArrowheads="1"/>
          </p:cNvSpPr>
          <p:nvPr/>
        </p:nvSpPr>
        <p:spPr bwMode="auto">
          <a:xfrm>
            <a:off x="3359521" y="2078139"/>
            <a:ext cx="239040" cy="57606"/>
          </a:xfrm>
          <a:custGeom>
            <a:avLst/>
            <a:gdLst/>
            <a:ahLst/>
            <a:cxnLst>
              <a:cxn ang="0">
                <a:pos x="0" y="0"/>
              </a:cxn>
              <a:cxn ang="0">
                <a:pos x="150" y="0"/>
              </a:cxn>
              <a:cxn ang="0">
                <a:pos x="150" y="36"/>
              </a:cxn>
              <a:cxn ang="0">
                <a:pos x="0" y="36"/>
              </a:cxn>
              <a:cxn ang="0">
                <a:pos x="0" y="0"/>
              </a:cxn>
              <a:cxn ang="0">
                <a:pos x="0" y="0"/>
              </a:cxn>
              <a:cxn ang="0">
                <a:pos x="148" y="0"/>
              </a:cxn>
              <a:cxn ang="0">
                <a:pos x="148" y="36"/>
              </a:cxn>
              <a:cxn ang="0">
                <a:pos x="0" y="36"/>
              </a:cxn>
              <a:cxn ang="0">
                <a:pos x="0" y="0"/>
              </a:cxn>
            </a:cxnLst>
            <a:rect l="0" t="0" r="r" b="b"/>
            <a:pathLst>
              <a:path w="150" h="36">
                <a:moveTo>
                  <a:pt x="0" y="0"/>
                </a:moveTo>
                <a:lnTo>
                  <a:pt x="150" y="0"/>
                </a:lnTo>
                <a:lnTo>
                  <a:pt x="150" y="36"/>
                </a:lnTo>
                <a:lnTo>
                  <a:pt x="0" y="36"/>
                </a:lnTo>
                <a:lnTo>
                  <a:pt x="0" y="0"/>
                </a:lnTo>
                <a:close/>
                <a:moveTo>
                  <a:pt x="0" y="0"/>
                </a:moveTo>
                <a:lnTo>
                  <a:pt x="148" y="0"/>
                </a:lnTo>
                <a:lnTo>
                  <a:pt x="148" y="36"/>
                </a:lnTo>
                <a:lnTo>
                  <a:pt x="0" y="36"/>
                </a:lnTo>
                <a:lnTo>
                  <a:pt x="0" y="0"/>
                </a:lnTo>
                <a:close/>
              </a:path>
            </a:pathLst>
          </a:custGeom>
          <a:solidFill>
            <a:srgbClr val="5858C4"/>
          </a:solidFill>
          <a:ln w="9525">
            <a:noFill/>
            <a:round/>
            <a:headEnd/>
            <a:tailEnd/>
          </a:ln>
          <a:effectLst/>
        </p:spPr>
        <p:txBody>
          <a:bodyPr wrap="none" lIns="82945" tIns="41473" rIns="82945" bIns="41473" anchor="ctr"/>
          <a:lstStyle/>
          <a:p>
            <a:endParaRPr lang="en-IN"/>
          </a:p>
        </p:txBody>
      </p:sp>
      <p:sp>
        <p:nvSpPr>
          <p:cNvPr id="6887" name="Freeform 2791"/>
          <p:cNvSpPr>
            <a:spLocks noChangeArrowheads="1"/>
          </p:cNvSpPr>
          <p:nvPr/>
        </p:nvSpPr>
        <p:spPr bwMode="auto">
          <a:xfrm>
            <a:off x="3359520" y="2078139"/>
            <a:ext cx="234720" cy="57606"/>
          </a:xfrm>
          <a:custGeom>
            <a:avLst/>
            <a:gdLst/>
            <a:ahLst/>
            <a:cxnLst>
              <a:cxn ang="0">
                <a:pos x="0" y="0"/>
              </a:cxn>
              <a:cxn ang="0">
                <a:pos x="148" y="0"/>
              </a:cxn>
              <a:cxn ang="0">
                <a:pos x="148" y="36"/>
              </a:cxn>
              <a:cxn ang="0">
                <a:pos x="0" y="36"/>
              </a:cxn>
              <a:cxn ang="0">
                <a:pos x="0" y="0"/>
              </a:cxn>
              <a:cxn ang="0">
                <a:pos x="0" y="0"/>
              </a:cxn>
              <a:cxn ang="0">
                <a:pos x="146" y="0"/>
              </a:cxn>
              <a:cxn ang="0">
                <a:pos x="146" y="36"/>
              </a:cxn>
              <a:cxn ang="0">
                <a:pos x="0" y="36"/>
              </a:cxn>
              <a:cxn ang="0">
                <a:pos x="0" y="0"/>
              </a:cxn>
            </a:cxnLst>
            <a:rect l="0" t="0" r="r" b="b"/>
            <a:pathLst>
              <a:path w="148" h="36">
                <a:moveTo>
                  <a:pt x="0" y="0"/>
                </a:moveTo>
                <a:lnTo>
                  <a:pt x="148" y="0"/>
                </a:lnTo>
                <a:lnTo>
                  <a:pt x="148" y="36"/>
                </a:lnTo>
                <a:lnTo>
                  <a:pt x="0" y="36"/>
                </a:lnTo>
                <a:lnTo>
                  <a:pt x="0" y="0"/>
                </a:lnTo>
                <a:close/>
                <a:moveTo>
                  <a:pt x="0" y="0"/>
                </a:moveTo>
                <a:lnTo>
                  <a:pt x="146" y="0"/>
                </a:lnTo>
                <a:lnTo>
                  <a:pt x="146" y="36"/>
                </a:lnTo>
                <a:lnTo>
                  <a:pt x="0" y="36"/>
                </a:lnTo>
                <a:lnTo>
                  <a:pt x="0" y="0"/>
                </a:lnTo>
                <a:close/>
              </a:path>
            </a:pathLst>
          </a:custGeom>
          <a:solidFill>
            <a:srgbClr val="5757C5"/>
          </a:solidFill>
          <a:ln w="9525">
            <a:noFill/>
            <a:round/>
            <a:headEnd/>
            <a:tailEnd/>
          </a:ln>
          <a:effectLst/>
        </p:spPr>
        <p:txBody>
          <a:bodyPr wrap="none" lIns="82945" tIns="41473" rIns="82945" bIns="41473" anchor="ctr"/>
          <a:lstStyle/>
          <a:p>
            <a:endParaRPr lang="en-IN"/>
          </a:p>
        </p:txBody>
      </p:sp>
      <p:sp>
        <p:nvSpPr>
          <p:cNvPr id="6888" name="Freeform 2792"/>
          <p:cNvSpPr>
            <a:spLocks noChangeArrowheads="1"/>
          </p:cNvSpPr>
          <p:nvPr/>
        </p:nvSpPr>
        <p:spPr bwMode="auto">
          <a:xfrm>
            <a:off x="3359521" y="2078139"/>
            <a:ext cx="231840" cy="57606"/>
          </a:xfrm>
          <a:custGeom>
            <a:avLst/>
            <a:gdLst/>
            <a:ahLst/>
            <a:cxnLst>
              <a:cxn ang="0">
                <a:pos x="0" y="0"/>
              </a:cxn>
              <a:cxn ang="0">
                <a:pos x="146" y="0"/>
              </a:cxn>
              <a:cxn ang="0">
                <a:pos x="146" y="36"/>
              </a:cxn>
              <a:cxn ang="0">
                <a:pos x="0" y="36"/>
              </a:cxn>
              <a:cxn ang="0">
                <a:pos x="0" y="0"/>
              </a:cxn>
              <a:cxn ang="0">
                <a:pos x="0" y="0"/>
              </a:cxn>
              <a:cxn ang="0">
                <a:pos x="144" y="0"/>
              </a:cxn>
              <a:cxn ang="0">
                <a:pos x="144" y="36"/>
              </a:cxn>
              <a:cxn ang="0">
                <a:pos x="0" y="36"/>
              </a:cxn>
              <a:cxn ang="0">
                <a:pos x="0" y="0"/>
              </a:cxn>
            </a:cxnLst>
            <a:rect l="0" t="0" r="r" b="b"/>
            <a:pathLst>
              <a:path w="146" h="36">
                <a:moveTo>
                  <a:pt x="0" y="0"/>
                </a:moveTo>
                <a:lnTo>
                  <a:pt x="146" y="0"/>
                </a:lnTo>
                <a:lnTo>
                  <a:pt x="146" y="36"/>
                </a:lnTo>
                <a:lnTo>
                  <a:pt x="0" y="36"/>
                </a:lnTo>
                <a:lnTo>
                  <a:pt x="0" y="0"/>
                </a:lnTo>
                <a:close/>
                <a:moveTo>
                  <a:pt x="0" y="0"/>
                </a:moveTo>
                <a:lnTo>
                  <a:pt x="144" y="0"/>
                </a:lnTo>
                <a:lnTo>
                  <a:pt x="144" y="36"/>
                </a:lnTo>
                <a:lnTo>
                  <a:pt x="0" y="36"/>
                </a:lnTo>
                <a:lnTo>
                  <a:pt x="0" y="0"/>
                </a:lnTo>
                <a:close/>
              </a:path>
            </a:pathLst>
          </a:custGeom>
          <a:solidFill>
            <a:srgbClr val="5656C6"/>
          </a:solidFill>
          <a:ln w="9525">
            <a:noFill/>
            <a:round/>
            <a:headEnd/>
            <a:tailEnd/>
          </a:ln>
          <a:effectLst/>
        </p:spPr>
        <p:txBody>
          <a:bodyPr wrap="none" lIns="82945" tIns="41473" rIns="82945" bIns="41473" anchor="ctr"/>
          <a:lstStyle/>
          <a:p>
            <a:endParaRPr lang="en-IN"/>
          </a:p>
        </p:txBody>
      </p:sp>
      <p:sp>
        <p:nvSpPr>
          <p:cNvPr id="6889" name="Freeform 2793"/>
          <p:cNvSpPr>
            <a:spLocks noChangeArrowheads="1"/>
          </p:cNvSpPr>
          <p:nvPr/>
        </p:nvSpPr>
        <p:spPr bwMode="auto">
          <a:xfrm>
            <a:off x="3359520" y="2078139"/>
            <a:ext cx="228960" cy="57606"/>
          </a:xfrm>
          <a:custGeom>
            <a:avLst/>
            <a:gdLst/>
            <a:ahLst/>
            <a:cxnLst>
              <a:cxn ang="0">
                <a:pos x="0" y="0"/>
              </a:cxn>
              <a:cxn ang="0">
                <a:pos x="144" y="0"/>
              </a:cxn>
              <a:cxn ang="0">
                <a:pos x="144" y="36"/>
              </a:cxn>
              <a:cxn ang="0">
                <a:pos x="0" y="36"/>
              </a:cxn>
              <a:cxn ang="0">
                <a:pos x="0" y="0"/>
              </a:cxn>
              <a:cxn ang="0">
                <a:pos x="0" y="0"/>
              </a:cxn>
              <a:cxn ang="0">
                <a:pos x="143" y="0"/>
              </a:cxn>
              <a:cxn ang="0">
                <a:pos x="143" y="36"/>
              </a:cxn>
              <a:cxn ang="0">
                <a:pos x="0" y="36"/>
              </a:cxn>
              <a:cxn ang="0">
                <a:pos x="0" y="0"/>
              </a:cxn>
            </a:cxnLst>
            <a:rect l="0" t="0" r="r" b="b"/>
            <a:pathLst>
              <a:path w="144" h="36">
                <a:moveTo>
                  <a:pt x="0" y="0"/>
                </a:moveTo>
                <a:lnTo>
                  <a:pt x="144" y="0"/>
                </a:lnTo>
                <a:lnTo>
                  <a:pt x="144" y="36"/>
                </a:lnTo>
                <a:lnTo>
                  <a:pt x="0" y="36"/>
                </a:lnTo>
                <a:lnTo>
                  <a:pt x="0" y="0"/>
                </a:lnTo>
                <a:close/>
                <a:moveTo>
                  <a:pt x="0" y="0"/>
                </a:moveTo>
                <a:lnTo>
                  <a:pt x="143" y="0"/>
                </a:lnTo>
                <a:lnTo>
                  <a:pt x="143" y="36"/>
                </a:lnTo>
                <a:lnTo>
                  <a:pt x="0" y="36"/>
                </a:lnTo>
                <a:lnTo>
                  <a:pt x="0" y="0"/>
                </a:lnTo>
                <a:close/>
              </a:path>
            </a:pathLst>
          </a:custGeom>
          <a:solidFill>
            <a:srgbClr val="5555C6"/>
          </a:solidFill>
          <a:ln w="9525">
            <a:noFill/>
            <a:round/>
            <a:headEnd/>
            <a:tailEnd/>
          </a:ln>
          <a:effectLst/>
        </p:spPr>
        <p:txBody>
          <a:bodyPr wrap="none" lIns="82945" tIns="41473" rIns="82945" bIns="41473" anchor="ctr"/>
          <a:lstStyle/>
          <a:p>
            <a:endParaRPr lang="en-IN"/>
          </a:p>
        </p:txBody>
      </p:sp>
      <p:sp>
        <p:nvSpPr>
          <p:cNvPr id="6890" name="Freeform 2794"/>
          <p:cNvSpPr>
            <a:spLocks noChangeArrowheads="1"/>
          </p:cNvSpPr>
          <p:nvPr/>
        </p:nvSpPr>
        <p:spPr bwMode="auto">
          <a:xfrm>
            <a:off x="3359521" y="2078139"/>
            <a:ext cx="227520" cy="57606"/>
          </a:xfrm>
          <a:custGeom>
            <a:avLst/>
            <a:gdLst/>
            <a:ahLst/>
            <a:cxnLst>
              <a:cxn ang="0">
                <a:pos x="0" y="0"/>
              </a:cxn>
              <a:cxn ang="0">
                <a:pos x="143" y="0"/>
              </a:cxn>
              <a:cxn ang="0">
                <a:pos x="143" y="36"/>
              </a:cxn>
              <a:cxn ang="0">
                <a:pos x="0" y="36"/>
              </a:cxn>
              <a:cxn ang="0">
                <a:pos x="0" y="0"/>
              </a:cxn>
              <a:cxn ang="0">
                <a:pos x="0" y="0"/>
              </a:cxn>
              <a:cxn ang="0">
                <a:pos x="141" y="0"/>
              </a:cxn>
              <a:cxn ang="0">
                <a:pos x="141" y="36"/>
              </a:cxn>
              <a:cxn ang="0">
                <a:pos x="0" y="36"/>
              </a:cxn>
              <a:cxn ang="0">
                <a:pos x="0" y="0"/>
              </a:cxn>
            </a:cxnLst>
            <a:rect l="0" t="0" r="r" b="b"/>
            <a:pathLst>
              <a:path w="143" h="36">
                <a:moveTo>
                  <a:pt x="0" y="0"/>
                </a:moveTo>
                <a:lnTo>
                  <a:pt x="143" y="0"/>
                </a:lnTo>
                <a:lnTo>
                  <a:pt x="143" y="36"/>
                </a:lnTo>
                <a:lnTo>
                  <a:pt x="0" y="36"/>
                </a:lnTo>
                <a:lnTo>
                  <a:pt x="0" y="0"/>
                </a:lnTo>
                <a:close/>
                <a:moveTo>
                  <a:pt x="0" y="0"/>
                </a:moveTo>
                <a:lnTo>
                  <a:pt x="141" y="0"/>
                </a:lnTo>
                <a:lnTo>
                  <a:pt x="141" y="36"/>
                </a:lnTo>
                <a:lnTo>
                  <a:pt x="0" y="36"/>
                </a:lnTo>
                <a:lnTo>
                  <a:pt x="0" y="0"/>
                </a:lnTo>
                <a:close/>
              </a:path>
            </a:pathLst>
          </a:custGeom>
          <a:solidFill>
            <a:srgbClr val="5454C7"/>
          </a:solidFill>
          <a:ln w="9525">
            <a:noFill/>
            <a:round/>
            <a:headEnd/>
            <a:tailEnd/>
          </a:ln>
          <a:effectLst/>
        </p:spPr>
        <p:txBody>
          <a:bodyPr wrap="none" lIns="82945" tIns="41473" rIns="82945" bIns="41473" anchor="ctr"/>
          <a:lstStyle/>
          <a:p>
            <a:endParaRPr lang="en-IN"/>
          </a:p>
        </p:txBody>
      </p:sp>
      <p:sp>
        <p:nvSpPr>
          <p:cNvPr id="6891" name="Freeform 2795"/>
          <p:cNvSpPr>
            <a:spLocks noChangeArrowheads="1"/>
          </p:cNvSpPr>
          <p:nvPr/>
        </p:nvSpPr>
        <p:spPr bwMode="auto">
          <a:xfrm>
            <a:off x="3359520" y="2078139"/>
            <a:ext cx="224640" cy="57606"/>
          </a:xfrm>
          <a:custGeom>
            <a:avLst/>
            <a:gdLst/>
            <a:ahLst/>
            <a:cxnLst>
              <a:cxn ang="0">
                <a:pos x="0" y="0"/>
              </a:cxn>
              <a:cxn ang="0">
                <a:pos x="141" y="0"/>
              </a:cxn>
              <a:cxn ang="0">
                <a:pos x="141" y="36"/>
              </a:cxn>
              <a:cxn ang="0">
                <a:pos x="0" y="36"/>
              </a:cxn>
              <a:cxn ang="0">
                <a:pos x="0" y="0"/>
              </a:cxn>
              <a:cxn ang="0">
                <a:pos x="0" y="0"/>
              </a:cxn>
              <a:cxn ang="0">
                <a:pos x="139" y="0"/>
              </a:cxn>
              <a:cxn ang="0">
                <a:pos x="139" y="36"/>
              </a:cxn>
              <a:cxn ang="0">
                <a:pos x="0" y="36"/>
              </a:cxn>
              <a:cxn ang="0">
                <a:pos x="0" y="0"/>
              </a:cxn>
            </a:cxnLst>
            <a:rect l="0" t="0" r="r" b="b"/>
            <a:pathLst>
              <a:path w="141" h="36">
                <a:moveTo>
                  <a:pt x="0" y="0"/>
                </a:moveTo>
                <a:lnTo>
                  <a:pt x="141" y="0"/>
                </a:lnTo>
                <a:lnTo>
                  <a:pt x="141" y="36"/>
                </a:lnTo>
                <a:lnTo>
                  <a:pt x="0" y="36"/>
                </a:lnTo>
                <a:lnTo>
                  <a:pt x="0" y="0"/>
                </a:lnTo>
                <a:close/>
                <a:moveTo>
                  <a:pt x="0" y="0"/>
                </a:moveTo>
                <a:lnTo>
                  <a:pt x="139" y="0"/>
                </a:lnTo>
                <a:lnTo>
                  <a:pt x="139" y="36"/>
                </a:lnTo>
                <a:lnTo>
                  <a:pt x="0" y="36"/>
                </a:lnTo>
                <a:lnTo>
                  <a:pt x="0" y="0"/>
                </a:lnTo>
                <a:close/>
              </a:path>
            </a:pathLst>
          </a:custGeom>
          <a:solidFill>
            <a:srgbClr val="5353C8"/>
          </a:solidFill>
          <a:ln w="9525">
            <a:noFill/>
            <a:round/>
            <a:headEnd/>
            <a:tailEnd/>
          </a:ln>
          <a:effectLst/>
        </p:spPr>
        <p:txBody>
          <a:bodyPr wrap="none" lIns="82945" tIns="41473" rIns="82945" bIns="41473" anchor="ctr"/>
          <a:lstStyle/>
          <a:p>
            <a:endParaRPr lang="en-IN"/>
          </a:p>
        </p:txBody>
      </p:sp>
      <p:sp>
        <p:nvSpPr>
          <p:cNvPr id="6892" name="Freeform 2796"/>
          <p:cNvSpPr>
            <a:spLocks noChangeArrowheads="1"/>
          </p:cNvSpPr>
          <p:nvPr/>
        </p:nvSpPr>
        <p:spPr bwMode="auto">
          <a:xfrm>
            <a:off x="3359521" y="2078139"/>
            <a:ext cx="220320" cy="57606"/>
          </a:xfrm>
          <a:custGeom>
            <a:avLst/>
            <a:gdLst/>
            <a:ahLst/>
            <a:cxnLst>
              <a:cxn ang="0">
                <a:pos x="0" y="0"/>
              </a:cxn>
              <a:cxn ang="0">
                <a:pos x="139" y="0"/>
              </a:cxn>
              <a:cxn ang="0">
                <a:pos x="139" y="36"/>
              </a:cxn>
              <a:cxn ang="0">
                <a:pos x="0" y="36"/>
              </a:cxn>
              <a:cxn ang="0">
                <a:pos x="0" y="0"/>
              </a:cxn>
              <a:cxn ang="0">
                <a:pos x="0" y="0"/>
              </a:cxn>
              <a:cxn ang="0">
                <a:pos x="137" y="0"/>
              </a:cxn>
              <a:cxn ang="0">
                <a:pos x="137" y="36"/>
              </a:cxn>
              <a:cxn ang="0">
                <a:pos x="0" y="36"/>
              </a:cxn>
              <a:cxn ang="0">
                <a:pos x="0" y="0"/>
              </a:cxn>
            </a:cxnLst>
            <a:rect l="0" t="0" r="r" b="b"/>
            <a:pathLst>
              <a:path w="139" h="36">
                <a:moveTo>
                  <a:pt x="0" y="0"/>
                </a:moveTo>
                <a:lnTo>
                  <a:pt x="139" y="0"/>
                </a:lnTo>
                <a:lnTo>
                  <a:pt x="139" y="36"/>
                </a:lnTo>
                <a:lnTo>
                  <a:pt x="0" y="36"/>
                </a:lnTo>
                <a:lnTo>
                  <a:pt x="0" y="0"/>
                </a:lnTo>
                <a:close/>
                <a:moveTo>
                  <a:pt x="0" y="0"/>
                </a:moveTo>
                <a:lnTo>
                  <a:pt x="137" y="0"/>
                </a:lnTo>
                <a:lnTo>
                  <a:pt x="137" y="36"/>
                </a:lnTo>
                <a:lnTo>
                  <a:pt x="0" y="36"/>
                </a:lnTo>
                <a:lnTo>
                  <a:pt x="0" y="0"/>
                </a:lnTo>
                <a:close/>
              </a:path>
            </a:pathLst>
          </a:custGeom>
          <a:solidFill>
            <a:srgbClr val="5252C9"/>
          </a:solidFill>
          <a:ln w="9525">
            <a:noFill/>
            <a:round/>
            <a:headEnd/>
            <a:tailEnd/>
          </a:ln>
          <a:effectLst/>
        </p:spPr>
        <p:txBody>
          <a:bodyPr wrap="none" lIns="82945" tIns="41473" rIns="82945" bIns="41473" anchor="ctr"/>
          <a:lstStyle/>
          <a:p>
            <a:endParaRPr lang="en-IN"/>
          </a:p>
        </p:txBody>
      </p:sp>
      <p:sp>
        <p:nvSpPr>
          <p:cNvPr id="6893" name="Freeform 2797"/>
          <p:cNvSpPr>
            <a:spLocks noChangeArrowheads="1"/>
          </p:cNvSpPr>
          <p:nvPr/>
        </p:nvSpPr>
        <p:spPr bwMode="auto">
          <a:xfrm>
            <a:off x="3359520" y="2078139"/>
            <a:ext cx="217440" cy="57606"/>
          </a:xfrm>
          <a:custGeom>
            <a:avLst/>
            <a:gdLst/>
            <a:ahLst/>
            <a:cxnLst>
              <a:cxn ang="0">
                <a:pos x="0" y="0"/>
              </a:cxn>
              <a:cxn ang="0">
                <a:pos x="137" y="0"/>
              </a:cxn>
              <a:cxn ang="0">
                <a:pos x="137" y="36"/>
              </a:cxn>
              <a:cxn ang="0">
                <a:pos x="0" y="36"/>
              </a:cxn>
              <a:cxn ang="0">
                <a:pos x="0" y="0"/>
              </a:cxn>
              <a:cxn ang="0">
                <a:pos x="0" y="0"/>
              </a:cxn>
              <a:cxn ang="0">
                <a:pos x="135" y="0"/>
              </a:cxn>
              <a:cxn ang="0">
                <a:pos x="135" y="36"/>
              </a:cxn>
              <a:cxn ang="0">
                <a:pos x="0" y="36"/>
              </a:cxn>
              <a:cxn ang="0">
                <a:pos x="0" y="0"/>
              </a:cxn>
            </a:cxnLst>
            <a:rect l="0" t="0" r="r" b="b"/>
            <a:pathLst>
              <a:path w="137" h="36">
                <a:moveTo>
                  <a:pt x="0" y="0"/>
                </a:moveTo>
                <a:lnTo>
                  <a:pt x="137" y="0"/>
                </a:lnTo>
                <a:lnTo>
                  <a:pt x="137" y="36"/>
                </a:lnTo>
                <a:lnTo>
                  <a:pt x="0" y="36"/>
                </a:lnTo>
                <a:lnTo>
                  <a:pt x="0" y="0"/>
                </a:lnTo>
                <a:close/>
                <a:moveTo>
                  <a:pt x="0" y="0"/>
                </a:moveTo>
                <a:lnTo>
                  <a:pt x="135" y="0"/>
                </a:lnTo>
                <a:lnTo>
                  <a:pt x="135" y="36"/>
                </a:lnTo>
                <a:lnTo>
                  <a:pt x="0" y="36"/>
                </a:lnTo>
                <a:lnTo>
                  <a:pt x="0" y="0"/>
                </a:lnTo>
                <a:close/>
              </a:path>
            </a:pathLst>
          </a:custGeom>
          <a:solidFill>
            <a:srgbClr val="5050C9"/>
          </a:solidFill>
          <a:ln w="9525">
            <a:noFill/>
            <a:round/>
            <a:headEnd/>
            <a:tailEnd/>
          </a:ln>
          <a:effectLst/>
        </p:spPr>
        <p:txBody>
          <a:bodyPr wrap="none" lIns="82945" tIns="41473" rIns="82945" bIns="41473" anchor="ctr"/>
          <a:lstStyle/>
          <a:p>
            <a:endParaRPr lang="en-IN"/>
          </a:p>
        </p:txBody>
      </p:sp>
      <p:sp>
        <p:nvSpPr>
          <p:cNvPr id="6894" name="Freeform 2798"/>
          <p:cNvSpPr>
            <a:spLocks noChangeArrowheads="1"/>
          </p:cNvSpPr>
          <p:nvPr/>
        </p:nvSpPr>
        <p:spPr bwMode="auto">
          <a:xfrm>
            <a:off x="3359521" y="2078139"/>
            <a:ext cx="214560" cy="57606"/>
          </a:xfrm>
          <a:custGeom>
            <a:avLst/>
            <a:gdLst/>
            <a:ahLst/>
            <a:cxnLst>
              <a:cxn ang="0">
                <a:pos x="0" y="0"/>
              </a:cxn>
              <a:cxn ang="0">
                <a:pos x="135" y="0"/>
              </a:cxn>
              <a:cxn ang="0">
                <a:pos x="135" y="36"/>
              </a:cxn>
              <a:cxn ang="0">
                <a:pos x="0" y="36"/>
              </a:cxn>
              <a:cxn ang="0">
                <a:pos x="0" y="0"/>
              </a:cxn>
              <a:cxn ang="0">
                <a:pos x="0" y="0"/>
              </a:cxn>
              <a:cxn ang="0">
                <a:pos x="133" y="0"/>
              </a:cxn>
              <a:cxn ang="0">
                <a:pos x="133" y="36"/>
              </a:cxn>
              <a:cxn ang="0">
                <a:pos x="0" y="36"/>
              </a:cxn>
              <a:cxn ang="0">
                <a:pos x="0" y="0"/>
              </a:cxn>
            </a:cxnLst>
            <a:rect l="0" t="0" r="r" b="b"/>
            <a:pathLst>
              <a:path w="135" h="36">
                <a:moveTo>
                  <a:pt x="0" y="0"/>
                </a:moveTo>
                <a:lnTo>
                  <a:pt x="135" y="0"/>
                </a:lnTo>
                <a:lnTo>
                  <a:pt x="135" y="36"/>
                </a:lnTo>
                <a:lnTo>
                  <a:pt x="0" y="36"/>
                </a:lnTo>
                <a:lnTo>
                  <a:pt x="0" y="0"/>
                </a:lnTo>
                <a:close/>
                <a:moveTo>
                  <a:pt x="0" y="0"/>
                </a:moveTo>
                <a:lnTo>
                  <a:pt x="133" y="0"/>
                </a:lnTo>
                <a:lnTo>
                  <a:pt x="133" y="36"/>
                </a:lnTo>
                <a:lnTo>
                  <a:pt x="0" y="36"/>
                </a:lnTo>
                <a:lnTo>
                  <a:pt x="0" y="0"/>
                </a:lnTo>
                <a:close/>
              </a:path>
            </a:pathLst>
          </a:custGeom>
          <a:solidFill>
            <a:srgbClr val="4F4FCA"/>
          </a:solidFill>
          <a:ln w="9525">
            <a:noFill/>
            <a:round/>
            <a:headEnd/>
            <a:tailEnd/>
          </a:ln>
          <a:effectLst/>
        </p:spPr>
        <p:txBody>
          <a:bodyPr wrap="none" lIns="82945" tIns="41473" rIns="82945" bIns="41473" anchor="ctr"/>
          <a:lstStyle/>
          <a:p>
            <a:endParaRPr lang="en-IN"/>
          </a:p>
        </p:txBody>
      </p:sp>
      <p:sp>
        <p:nvSpPr>
          <p:cNvPr id="6895" name="Freeform 2799"/>
          <p:cNvSpPr>
            <a:spLocks noChangeArrowheads="1"/>
          </p:cNvSpPr>
          <p:nvPr/>
        </p:nvSpPr>
        <p:spPr bwMode="auto">
          <a:xfrm>
            <a:off x="3359520" y="2078139"/>
            <a:ext cx="211680" cy="57606"/>
          </a:xfrm>
          <a:custGeom>
            <a:avLst/>
            <a:gdLst/>
            <a:ahLst/>
            <a:cxnLst>
              <a:cxn ang="0">
                <a:pos x="0" y="0"/>
              </a:cxn>
              <a:cxn ang="0">
                <a:pos x="133" y="0"/>
              </a:cxn>
              <a:cxn ang="0">
                <a:pos x="133" y="36"/>
              </a:cxn>
              <a:cxn ang="0">
                <a:pos x="0" y="36"/>
              </a:cxn>
              <a:cxn ang="0">
                <a:pos x="0" y="0"/>
              </a:cxn>
              <a:cxn ang="0">
                <a:pos x="0" y="0"/>
              </a:cxn>
              <a:cxn ang="0">
                <a:pos x="131" y="0"/>
              </a:cxn>
              <a:cxn ang="0">
                <a:pos x="131" y="36"/>
              </a:cxn>
              <a:cxn ang="0">
                <a:pos x="0" y="36"/>
              </a:cxn>
              <a:cxn ang="0">
                <a:pos x="0" y="0"/>
              </a:cxn>
            </a:cxnLst>
            <a:rect l="0" t="0" r="r" b="b"/>
            <a:pathLst>
              <a:path w="133" h="36">
                <a:moveTo>
                  <a:pt x="0" y="0"/>
                </a:moveTo>
                <a:lnTo>
                  <a:pt x="133" y="0"/>
                </a:lnTo>
                <a:lnTo>
                  <a:pt x="133" y="36"/>
                </a:lnTo>
                <a:lnTo>
                  <a:pt x="0" y="36"/>
                </a:lnTo>
                <a:lnTo>
                  <a:pt x="0" y="0"/>
                </a:lnTo>
                <a:close/>
                <a:moveTo>
                  <a:pt x="0" y="0"/>
                </a:moveTo>
                <a:lnTo>
                  <a:pt x="131" y="0"/>
                </a:lnTo>
                <a:lnTo>
                  <a:pt x="131" y="36"/>
                </a:lnTo>
                <a:lnTo>
                  <a:pt x="0" y="36"/>
                </a:lnTo>
                <a:lnTo>
                  <a:pt x="0" y="0"/>
                </a:lnTo>
                <a:close/>
              </a:path>
            </a:pathLst>
          </a:custGeom>
          <a:solidFill>
            <a:srgbClr val="4E4ECB"/>
          </a:solidFill>
          <a:ln w="9525">
            <a:noFill/>
            <a:round/>
            <a:headEnd/>
            <a:tailEnd/>
          </a:ln>
          <a:effectLst/>
        </p:spPr>
        <p:txBody>
          <a:bodyPr wrap="none" lIns="82945" tIns="41473" rIns="82945" bIns="41473" anchor="ctr"/>
          <a:lstStyle/>
          <a:p>
            <a:endParaRPr lang="en-IN"/>
          </a:p>
        </p:txBody>
      </p:sp>
      <p:sp>
        <p:nvSpPr>
          <p:cNvPr id="6896" name="Freeform 2800"/>
          <p:cNvSpPr>
            <a:spLocks noChangeArrowheads="1"/>
          </p:cNvSpPr>
          <p:nvPr/>
        </p:nvSpPr>
        <p:spPr bwMode="auto">
          <a:xfrm>
            <a:off x="3359520" y="2078139"/>
            <a:ext cx="207360" cy="57606"/>
          </a:xfrm>
          <a:custGeom>
            <a:avLst/>
            <a:gdLst/>
            <a:ahLst/>
            <a:cxnLst>
              <a:cxn ang="0">
                <a:pos x="0" y="0"/>
              </a:cxn>
              <a:cxn ang="0">
                <a:pos x="131" y="0"/>
              </a:cxn>
              <a:cxn ang="0">
                <a:pos x="131" y="36"/>
              </a:cxn>
              <a:cxn ang="0">
                <a:pos x="0" y="36"/>
              </a:cxn>
              <a:cxn ang="0">
                <a:pos x="0" y="0"/>
              </a:cxn>
              <a:cxn ang="0">
                <a:pos x="0" y="0"/>
              </a:cxn>
              <a:cxn ang="0">
                <a:pos x="129" y="0"/>
              </a:cxn>
              <a:cxn ang="0">
                <a:pos x="129" y="36"/>
              </a:cxn>
              <a:cxn ang="0">
                <a:pos x="0" y="36"/>
              </a:cxn>
              <a:cxn ang="0">
                <a:pos x="0" y="0"/>
              </a:cxn>
            </a:cxnLst>
            <a:rect l="0" t="0" r="r" b="b"/>
            <a:pathLst>
              <a:path w="131" h="36">
                <a:moveTo>
                  <a:pt x="0" y="0"/>
                </a:moveTo>
                <a:lnTo>
                  <a:pt x="131" y="0"/>
                </a:lnTo>
                <a:lnTo>
                  <a:pt x="131" y="36"/>
                </a:lnTo>
                <a:lnTo>
                  <a:pt x="0" y="36"/>
                </a:lnTo>
                <a:lnTo>
                  <a:pt x="0" y="0"/>
                </a:lnTo>
                <a:close/>
                <a:moveTo>
                  <a:pt x="0" y="0"/>
                </a:moveTo>
                <a:lnTo>
                  <a:pt x="129" y="0"/>
                </a:lnTo>
                <a:lnTo>
                  <a:pt x="129" y="36"/>
                </a:lnTo>
                <a:lnTo>
                  <a:pt x="0" y="36"/>
                </a:lnTo>
                <a:lnTo>
                  <a:pt x="0" y="0"/>
                </a:lnTo>
                <a:close/>
              </a:path>
            </a:pathLst>
          </a:custGeom>
          <a:solidFill>
            <a:srgbClr val="4D4DCC"/>
          </a:solidFill>
          <a:ln w="9525">
            <a:noFill/>
            <a:round/>
            <a:headEnd/>
            <a:tailEnd/>
          </a:ln>
          <a:effectLst/>
        </p:spPr>
        <p:txBody>
          <a:bodyPr wrap="none" lIns="82945" tIns="41473" rIns="82945" bIns="41473" anchor="ctr"/>
          <a:lstStyle/>
          <a:p>
            <a:endParaRPr lang="en-IN"/>
          </a:p>
        </p:txBody>
      </p:sp>
      <p:sp>
        <p:nvSpPr>
          <p:cNvPr id="6897" name="Freeform 2801"/>
          <p:cNvSpPr>
            <a:spLocks noChangeArrowheads="1"/>
          </p:cNvSpPr>
          <p:nvPr/>
        </p:nvSpPr>
        <p:spPr bwMode="auto">
          <a:xfrm>
            <a:off x="3359521" y="2078139"/>
            <a:ext cx="204480" cy="57606"/>
          </a:xfrm>
          <a:custGeom>
            <a:avLst/>
            <a:gdLst/>
            <a:ahLst/>
            <a:cxnLst>
              <a:cxn ang="0">
                <a:pos x="0" y="0"/>
              </a:cxn>
              <a:cxn ang="0">
                <a:pos x="129" y="0"/>
              </a:cxn>
              <a:cxn ang="0">
                <a:pos x="129" y="36"/>
              </a:cxn>
              <a:cxn ang="0">
                <a:pos x="0" y="36"/>
              </a:cxn>
              <a:cxn ang="0">
                <a:pos x="0" y="0"/>
              </a:cxn>
              <a:cxn ang="0">
                <a:pos x="0" y="0"/>
              </a:cxn>
              <a:cxn ang="0">
                <a:pos x="127" y="0"/>
              </a:cxn>
              <a:cxn ang="0">
                <a:pos x="127" y="36"/>
              </a:cxn>
              <a:cxn ang="0">
                <a:pos x="0" y="36"/>
              </a:cxn>
              <a:cxn ang="0">
                <a:pos x="0" y="0"/>
              </a:cxn>
            </a:cxnLst>
            <a:rect l="0" t="0" r="r" b="b"/>
            <a:pathLst>
              <a:path w="129" h="36">
                <a:moveTo>
                  <a:pt x="0" y="0"/>
                </a:moveTo>
                <a:lnTo>
                  <a:pt x="129" y="0"/>
                </a:lnTo>
                <a:lnTo>
                  <a:pt x="129" y="36"/>
                </a:lnTo>
                <a:lnTo>
                  <a:pt x="0" y="36"/>
                </a:lnTo>
                <a:lnTo>
                  <a:pt x="0" y="0"/>
                </a:lnTo>
                <a:close/>
                <a:moveTo>
                  <a:pt x="0" y="0"/>
                </a:moveTo>
                <a:lnTo>
                  <a:pt x="127" y="0"/>
                </a:lnTo>
                <a:lnTo>
                  <a:pt x="127" y="36"/>
                </a:lnTo>
                <a:lnTo>
                  <a:pt x="0" y="36"/>
                </a:lnTo>
                <a:lnTo>
                  <a:pt x="0" y="0"/>
                </a:lnTo>
                <a:close/>
              </a:path>
            </a:pathLst>
          </a:custGeom>
          <a:solidFill>
            <a:srgbClr val="4C4CCC"/>
          </a:solidFill>
          <a:ln w="9525">
            <a:noFill/>
            <a:round/>
            <a:headEnd/>
            <a:tailEnd/>
          </a:ln>
          <a:effectLst/>
        </p:spPr>
        <p:txBody>
          <a:bodyPr wrap="none" lIns="82945" tIns="41473" rIns="82945" bIns="41473" anchor="ctr"/>
          <a:lstStyle/>
          <a:p>
            <a:endParaRPr lang="en-IN"/>
          </a:p>
        </p:txBody>
      </p:sp>
      <p:sp>
        <p:nvSpPr>
          <p:cNvPr id="6898" name="Freeform 2802"/>
          <p:cNvSpPr>
            <a:spLocks noChangeArrowheads="1"/>
          </p:cNvSpPr>
          <p:nvPr/>
        </p:nvSpPr>
        <p:spPr bwMode="auto">
          <a:xfrm>
            <a:off x="3359520" y="2078139"/>
            <a:ext cx="201600" cy="57606"/>
          </a:xfrm>
          <a:custGeom>
            <a:avLst/>
            <a:gdLst/>
            <a:ahLst/>
            <a:cxnLst>
              <a:cxn ang="0">
                <a:pos x="0" y="0"/>
              </a:cxn>
              <a:cxn ang="0">
                <a:pos x="127" y="0"/>
              </a:cxn>
              <a:cxn ang="0">
                <a:pos x="127" y="36"/>
              </a:cxn>
              <a:cxn ang="0">
                <a:pos x="0" y="36"/>
              </a:cxn>
              <a:cxn ang="0">
                <a:pos x="0" y="0"/>
              </a:cxn>
              <a:cxn ang="0">
                <a:pos x="0" y="0"/>
              </a:cxn>
              <a:cxn ang="0">
                <a:pos x="125" y="0"/>
              </a:cxn>
              <a:cxn ang="0">
                <a:pos x="125" y="36"/>
              </a:cxn>
              <a:cxn ang="0">
                <a:pos x="0" y="36"/>
              </a:cxn>
              <a:cxn ang="0">
                <a:pos x="0" y="0"/>
              </a:cxn>
            </a:cxnLst>
            <a:rect l="0" t="0" r="r" b="b"/>
            <a:pathLst>
              <a:path w="127" h="36">
                <a:moveTo>
                  <a:pt x="0" y="0"/>
                </a:moveTo>
                <a:lnTo>
                  <a:pt x="127" y="0"/>
                </a:lnTo>
                <a:lnTo>
                  <a:pt x="127" y="36"/>
                </a:lnTo>
                <a:lnTo>
                  <a:pt x="0" y="36"/>
                </a:lnTo>
                <a:lnTo>
                  <a:pt x="0" y="0"/>
                </a:lnTo>
                <a:close/>
                <a:moveTo>
                  <a:pt x="0" y="0"/>
                </a:moveTo>
                <a:lnTo>
                  <a:pt x="125" y="0"/>
                </a:lnTo>
                <a:lnTo>
                  <a:pt x="125" y="36"/>
                </a:lnTo>
                <a:lnTo>
                  <a:pt x="0" y="36"/>
                </a:lnTo>
                <a:lnTo>
                  <a:pt x="0" y="0"/>
                </a:lnTo>
                <a:close/>
              </a:path>
            </a:pathLst>
          </a:custGeom>
          <a:solidFill>
            <a:srgbClr val="4B4BCD"/>
          </a:solidFill>
          <a:ln w="9525">
            <a:noFill/>
            <a:round/>
            <a:headEnd/>
            <a:tailEnd/>
          </a:ln>
          <a:effectLst/>
        </p:spPr>
        <p:txBody>
          <a:bodyPr wrap="none" lIns="82945" tIns="41473" rIns="82945" bIns="41473" anchor="ctr"/>
          <a:lstStyle/>
          <a:p>
            <a:endParaRPr lang="en-IN"/>
          </a:p>
        </p:txBody>
      </p:sp>
      <p:sp>
        <p:nvSpPr>
          <p:cNvPr id="6899" name="Freeform 2803"/>
          <p:cNvSpPr>
            <a:spLocks noChangeArrowheads="1"/>
          </p:cNvSpPr>
          <p:nvPr/>
        </p:nvSpPr>
        <p:spPr bwMode="auto">
          <a:xfrm>
            <a:off x="3359521" y="2078139"/>
            <a:ext cx="198720" cy="57606"/>
          </a:xfrm>
          <a:custGeom>
            <a:avLst/>
            <a:gdLst/>
            <a:ahLst/>
            <a:cxnLst>
              <a:cxn ang="0">
                <a:pos x="0" y="0"/>
              </a:cxn>
              <a:cxn ang="0">
                <a:pos x="125" y="0"/>
              </a:cxn>
              <a:cxn ang="0">
                <a:pos x="125" y="36"/>
              </a:cxn>
              <a:cxn ang="0">
                <a:pos x="0" y="36"/>
              </a:cxn>
              <a:cxn ang="0">
                <a:pos x="0" y="0"/>
              </a:cxn>
              <a:cxn ang="0">
                <a:pos x="0" y="0"/>
              </a:cxn>
              <a:cxn ang="0">
                <a:pos x="123" y="0"/>
              </a:cxn>
              <a:cxn ang="0">
                <a:pos x="123" y="36"/>
              </a:cxn>
              <a:cxn ang="0">
                <a:pos x="0" y="36"/>
              </a:cxn>
              <a:cxn ang="0">
                <a:pos x="0" y="0"/>
              </a:cxn>
            </a:cxnLst>
            <a:rect l="0" t="0" r="r" b="b"/>
            <a:pathLst>
              <a:path w="125" h="36">
                <a:moveTo>
                  <a:pt x="0" y="0"/>
                </a:moveTo>
                <a:lnTo>
                  <a:pt x="125" y="0"/>
                </a:lnTo>
                <a:lnTo>
                  <a:pt x="125" y="36"/>
                </a:lnTo>
                <a:lnTo>
                  <a:pt x="0" y="36"/>
                </a:lnTo>
                <a:lnTo>
                  <a:pt x="0" y="0"/>
                </a:lnTo>
                <a:close/>
                <a:moveTo>
                  <a:pt x="0" y="0"/>
                </a:moveTo>
                <a:lnTo>
                  <a:pt x="123" y="0"/>
                </a:lnTo>
                <a:lnTo>
                  <a:pt x="123" y="36"/>
                </a:lnTo>
                <a:lnTo>
                  <a:pt x="0" y="36"/>
                </a:lnTo>
                <a:lnTo>
                  <a:pt x="0" y="0"/>
                </a:lnTo>
                <a:close/>
              </a:path>
            </a:pathLst>
          </a:custGeom>
          <a:solidFill>
            <a:srgbClr val="4A4ACE"/>
          </a:solidFill>
          <a:ln w="9525">
            <a:noFill/>
            <a:round/>
            <a:headEnd/>
            <a:tailEnd/>
          </a:ln>
          <a:effectLst/>
        </p:spPr>
        <p:txBody>
          <a:bodyPr wrap="none" lIns="82945" tIns="41473" rIns="82945" bIns="41473" anchor="ctr"/>
          <a:lstStyle/>
          <a:p>
            <a:endParaRPr lang="en-IN"/>
          </a:p>
        </p:txBody>
      </p:sp>
      <p:sp>
        <p:nvSpPr>
          <p:cNvPr id="6900" name="Freeform 2804"/>
          <p:cNvSpPr>
            <a:spLocks noChangeArrowheads="1"/>
          </p:cNvSpPr>
          <p:nvPr/>
        </p:nvSpPr>
        <p:spPr bwMode="auto">
          <a:xfrm>
            <a:off x="3359520" y="2078139"/>
            <a:ext cx="195840" cy="57606"/>
          </a:xfrm>
          <a:custGeom>
            <a:avLst/>
            <a:gdLst/>
            <a:ahLst/>
            <a:cxnLst>
              <a:cxn ang="0">
                <a:pos x="0" y="0"/>
              </a:cxn>
              <a:cxn ang="0">
                <a:pos x="123" y="0"/>
              </a:cxn>
              <a:cxn ang="0">
                <a:pos x="123" y="36"/>
              </a:cxn>
              <a:cxn ang="0">
                <a:pos x="0" y="36"/>
              </a:cxn>
              <a:cxn ang="0">
                <a:pos x="0" y="0"/>
              </a:cxn>
              <a:cxn ang="0">
                <a:pos x="0" y="0"/>
              </a:cxn>
              <a:cxn ang="0">
                <a:pos x="121" y="0"/>
              </a:cxn>
              <a:cxn ang="0">
                <a:pos x="121" y="36"/>
              </a:cxn>
              <a:cxn ang="0">
                <a:pos x="0" y="36"/>
              </a:cxn>
              <a:cxn ang="0">
                <a:pos x="0" y="0"/>
              </a:cxn>
            </a:cxnLst>
            <a:rect l="0" t="0" r="r" b="b"/>
            <a:pathLst>
              <a:path w="123" h="36">
                <a:moveTo>
                  <a:pt x="0" y="0"/>
                </a:moveTo>
                <a:lnTo>
                  <a:pt x="123" y="0"/>
                </a:lnTo>
                <a:lnTo>
                  <a:pt x="123" y="36"/>
                </a:lnTo>
                <a:lnTo>
                  <a:pt x="0" y="36"/>
                </a:lnTo>
                <a:lnTo>
                  <a:pt x="0" y="0"/>
                </a:lnTo>
                <a:close/>
                <a:moveTo>
                  <a:pt x="0" y="0"/>
                </a:moveTo>
                <a:lnTo>
                  <a:pt x="121" y="0"/>
                </a:lnTo>
                <a:lnTo>
                  <a:pt x="121" y="36"/>
                </a:lnTo>
                <a:lnTo>
                  <a:pt x="0" y="36"/>
                </a:lnTo>
                <a:lnTo>
                  <a:pt x="0" y="0"/>
                </a:lnTo>
                <a:close/>
              </a:path>
            </a:pathLst>
          </a:custGeom>
          <a:solidFill>
            <a:srgbClr val="4949CF"/>
          </a:solidFill>
          <a:ln w="9525">
            <a:noFill/>
            <a:round/>
            <a:headEnd/>
            <a:tailEnd/>
          </a:ln>
          <a:effectLst/>
        </p:spPr>
        <p:txBody>
          <a:bodyPr wrap="none" lIns="82945" tIns="41473" rIns="82945" bIns="41473" anchor="ctr"/>
          <a:lstStyle/>
          <a:p>
            <a:endParaRPr lang="en-IN"/>
          </a:p>
        </p:txBody>
      </p:sp>
      <p:sp>
        <p:nvSpPr>
          <p:cNvPr id="6901" name="Freeform 2805"/>
          <p:cNvSpPr>
            <a:spLocks noChangeArrowheads="1"/>
          </p:cNvSpPr>
          <p:nvPr/>
        </p:nvSpPr>
        <p:spPr bwMode="auto">
          <a:xfrm>
            <a:off x="3359521" y="2078139"/>
            <a:ext cx="192960" cy="57606"/>
          </a:xfrm>
          <a:custGeom>
            <a:avLst/>
            <a:gdLst/>
            <a:ahLst/>
            <a:cxnLst>
              <a:cxn ang="0">
                <a:pos x="0" y="0"/>
              </a:cxn>
              <a:cxn ang="0">
                <a:pos x="121" y="0"/>
              </a:cxn>
              <a:cxn ang="0">
                <a:pos x="121" y="36"/>
              </a:cxn>
              <a:cxn ang="0">
                <a:pos x="0" y="36"/>
              </a:cxn>
              <a:cxn ang="0">
                <a:pos x="0" y="0"/>
              </a:cxn>
              <a:cxn ang="0">
                <a:pos x="0" y="0"/>
              </a:cxn>
              <a:cxn ang="0">
                <a:pos x="119" y="0"/>
              </a:cxn>
              <a:cxn ang="0">
                <a:pos x="119" y="36"/>
              </a:cxn>
              <a:cxn ang="0">
                <a:pos x="0" y="36"/>
              </a:cxn>
              <a:cxn ang="0">
                <a:pos x="0" y="0"/>
              </a:cxn>
            </a:cxnLst>
            <a:rect l="0" t="0" r="r" b="b"/>
            <a:pathLst>
              <a:path w="121" h="36">
                <a:moveTo>
                  <a:pt x="0" y="0"/>
                </a:moveTo>
                <a:lnTo>
                  <a:pt x="121" y="0"/>
                </a:lnTo>
                <a:lnTo>
                  <a:pt x="121" y="36"/>
                </a:lnTo>
                <a:lnTo>
                  <a:pt x="0" y="36"/>
                </a:lnTo>
                <a:lnTo>
                  <a:pt x="0" y="0"/>
                </a:lnTo>
                <a:close/>
                <a:moveTo>
                  <a:pt x="0" y="0"/>
                </a:moveTo>
                <a:lnTo>
                  <a:pt x="119" y="0"/>
                </a:lnTo>
                <a:lnTo>
                  <a:pt x="119" y="36"/>
                </a:lnTo>
                <a:lnTo>
                  <a:pt x="0" y="36"/>
                </a:lnTo>
                <a:lnTo>
                  <a:pt x="0" y="0"/>
                </a:lnTo>
                <a:close/>
              </a:path>
            </a:pathLst>
          </a:custGeom>
          <a:solidFill>
            <a:srgbClr val="4747CF"/>
          </a:solidFill>
          <a:ln w="9525">
            <a:noFill/>
            <a:round/>
            <a:headEnd/>
            <a:tailEnd/>
          </a:ln>
          <a:effectLst/>
        </p:spPr>
        <p:txBody>
          <a:bodyPr wrap="none" lIns="82945" tIns="41473" rIns="82945" bIns="41473" anchor="ctr"/>
          <a:lstStyle/>
          <a:p>
            <a:endParaRPr lang="en-IN"/>
          </a:p>
        </p:txBody>
      </p:sp>
      <p:sp>
        <p:nvSpPr>
          <p:cNvPr id="6902" name="Freeform 2806"/>
          <p:cNvSpPr>
            <a:spLocks noChangeArrowheads="1"/>
          </p:cNvSpPr>
          <p:nvPr/>
        </p:nvSpPr>
        <p:spPr bwMode="auto">
          <a:xfrm>
            <a:off x="3359520" y="2078139"/>
            <a:ext cx="188640" cy="57606"/>
          </a:xfrm>
          <a:custGeom>
            <a:avLst/>
            <a:gdLst/>
            <a:ahLst/>
            <a:cxnLst>
              <a:cxn ang="0">
                <a:pos x="0" y="0"/>
              </a:cxn>
              <a:cxn ang="0">
                <a:pos x="119" y="0"/>
              </a:cxn>
              <a:cxn ang="0">
                <a:pos x="119" y="36"/>
              </a:cxn>
              <a:cxn ang="0">
                <a:pos x="0" y="36"/>
              </a:cxn>
              <a:cxn ang="0">
                <a:pos x="0" y="0"/>
              </a:cxn>
              <a:cxn ang="0">
                <a:pos x="0" y="0"/>
              </a:cxn>
              <a:cxn ang="0">
                <a:pos x="118" y="0"/>
              </a:cxn>
              <a:cxn ang="0">
                <a:pos x="118" y="36"/>
              </a:cxn>
              <a:cxn ang="0">
                <a:pos x="0" y="36"/>
              </a:cxn>
              <a:cxn ang="0">
                <a:pos x="0" y="0"/>
              </a:cxn>
            </a:cxnLst>
            <a:rect l="0" t="0" r="r" b="b"/>
            <a:pathLst>
              <a:path w="119" h="36">
                <a:moveTo>
                  <a:pt x="0" y="0"/>
                </a:moveTo>
                <a:lnTo>
                  <a:pt x="119" y="0"/>
                </a:lnTo>
                <a:lnTo>
                  <a:pt x="119" y="36"/>
                </a:lnTo>
                <a:lnTo>
                  <a:pt x="0" y="36"/>
                </a:lnTo>
                <a:lnTo>
                  <a:pt x="0" y="0"/>
                </a:lnTo>
                <a:close/>
                <a:moveTo>
                  <a:pt x="0" y="0"/>
                </a:moveTo>
                <a:lnTo>
                  <a:pt x="118" y="0"/>
                </a:lnTo>
                <a:lnTo>
                  <a:pt x="118" y="36"/>
                </a:lnTo>
                <a:lnTo>
                  <a:pt x="0" y="36"/>
                </a:lnTo>
                <a:lnTo>
                  <a:pt x="0" y="0"/>
                </a:lnTo>
                <a:close/>
              </a:path>
            </a:pathLst>
          </a:custGeom>
          <a:solidFill>
            <a:srgbClr val="4646D0"/>
          </a:solidFill>
          <a:ln w="9525">
            <a:noFill/>
            <a:round/>
            <a:headEnd/>
            <a:tailEnd/>
          </a:ln>
          <a:effectLst/>
        </p:spPr>
        <p:txBody>
          <a:bodyPr wrap="none" lIns="82945" tIns="41473" rIns="82945" bIns="41473" anchor="ctr"/>
          <a:lstStyle/>
          <a:p>
            <a:endParaRPr lang="en-IN"/>
          </a:p>
        </p:txBody>
      </p:sp>
      <p:sp>
        <p:nvSpPr>
          <p:cNvPr id="6903" name="Freeform 2807"/>
          <p:cNvSpPr>
            <a:spLocks noChangeArrowheads="1"/>
          </p:cNvSpPr>
          <p:nvPr/>
        </p:nvSpPr>
        <p:spPr bwMode="auto">
          <a:xfrm>
            <a:off x="3359521" y="2078139"/>
            <a:ext cx="187200" cy="57606"/>
          </a:xfrm>
          <a:custGeom>
            <a:avLst/>
            <a:gdLst/>
            <a:ahLst/>
            <a:cxnLst>
              <a:cxn ang="0">
                <a:pos x="0" y="0"/>
              </a:cxn>
              <a:cxn ang="0">
                <a:pos x="118" y="0"/>
              </a:cxn>
              <a:cxn ang="0">
                <a:pos x="118" y="36"/>
              </a:cxn>
              <a:cxn ang="0">
                <a:pos x="0" y="36"/>
              </a:cxn>
              <a:cxn ang="0">
                <a:pos x="0" y="0"/>
              </a:cxn>
              <a:cxn ang="0">
                <a:pos x="0" y="0"/>
              </a:cxn>
              <a:cxn ang="0">
                <a:pos x="116" y="0"/>
              </a:cxn>
              <a:cxn ang="0">
                <a:pos x="116" y="36"/>
              </a:cxn>
              <a:cxn ang="0">
                <a:pos x="0" y="36"/>
              </a:cxn>
              <a:cxn ang="0">
                <a:pos x="0" y="0"/>
              </a:cxn>
            </a:cxnLst>
            <a:rect l="0" t="0" r="r" b="b"/>
            <a:pathLst>
              <a:path w="118" h="36">
                <a:moveTo>
                  <a:pt x="0" y="0"/>
                </a:moveTo>
                <a:lnTo>
                  <a:pt x="118" y="0"/>
                </a:lnTo>
                <a:lnTo>
                  <a:pt x="118" y="36"/>
                </a:lnTo>
                <a:lnTo>
                  <a:pt x="0" y="36"/>
                </a:lnTo>
                <a:lnTo>
                  <a:pt x="0" y="0"/>
                </a:lnTo>
                <a:close/>
                <a:moveTo>
                  <a:pt x="0" y="0"/>
                </a:moveTo>
                <a:lnTo>
                  <a:pt x="116" y="0"/>
                </a:lnTo>
                <a:lnTo>
                  <a:pt x="116" y="36"/>
                </a:lnTo>
                <a:lnTo>
                  <a:pt x="0" y="36"/>
                </a:lnTo>
                <a:lnTo>
                  <a:pt x="0" y="0"/>
                </a:lnTo>
                <a:close/>
              </a:path>
            </a:pathLst>
          </a:custGeom>
          <a:solidFill>
            <a:srgbClr val="4545D1"/>
          </a:solidFill>
          <a:ln w="9525">
            <a:noFill/>
            <a:round/>
            <a:headEnd/>
            <a:tailEnd/>
          </a:ln>
          <a:effectLst/>
        </p:spPr>
        <p:txBody>
          <a:bodyPr wrap="none" lIns="82945" tIns="41473" rIns="82945" bIns="41473" anchor="ctr"/>
          <a:lstStyle/>
          <a:p>
            <a:endParaRPr lang="en-IN"/>
          </a:p>
        </p:txBody>
      </p:sp>
      <p:sp>
        <p:nvSpPr>
          <p:cNvPr id="6904" name="Freeform 2808"/>
          <p:cNvSpPr>
            <a:spLocks noChangeArrowheads="1"/>
          </p:cNvSpPr>
          <p:nvPr/>
        </p:nvSpPr>
        <p:spPr bwMode="auto">
          <a:xfrm>
            <a:off x="3359520" y="2078139"/>
            <a:ext cx="184320" cy="57606"/>
          </a:xfrm>
          <a:custGeom>
            <a:avLst/>
            <a:gdLst/>
            <a:ahLst/>
            <a:cxnLst>
              <a:cxn ang="0">
                <a:pos x="0" y="0"/>
              </a:cxn>
              <a:cxn ang="0">
                <a:pos x="116" y="0"/>
              </a:cxn>
              <a:cxn ang="0">
                <a:pos x="116" y="36"/>
              </a:cxn>
              <a:cxn ang="0">
                <a:pos x="0" y="36"/>
              </a:cxn>
              <a:cxn ang="0">
                <a:pos x="0" y="0"/>
              </a:cxn>
              <a:cxn ang="0">
                <a:pos x="0" y="0"/>
              </a:cxn>
              <a:cxn ang="0">
                <a:pos x="114" y="0"/>
              </a:cxn>
              <a:cxn ang="0">
                <a:pos x="114" y="36"/>
              </a:cxn>
              <a:cxn ang="0">
                <a:pos x="0" y="36"/>
              </a:cxn>
              <a:cxn ang="0">
                <a:pos x="0" y="0"/>
              </a:cxn>
            </a:cxnLst>
            <a:rect l="0" t="0" r="r" b="b"/>
            <a:pathLst>
              <a:path w="116" h="36">
                <a:moveTo>
                  <a:pt x="0" y="0"/>
                </a:moveTo>
                <a:lnTo>
                  <a:pt x="116" y="0"/>
                </a:lnTo>
                <a:lnTo>
                  <a:pt x="116" y="36"/>
                </a:lnTo>
                <a:lnTo>
                  <a:pt x="0" y="36"/>
                </a:lnTo>
                <a:lnTo>
                  <a:pt x="0" y="0"/>
                </a:lnTo>
                <a:close/>
                <a:moveTo>
                  <a:pt x="0" y="0"/>
                </a:moveTo>
                <a:lnTo>
                  <a:pt x="114" y="0"/>
                </a:lnTo>
                <a:lnTo>
                  <a:pt x="114" y="36"/>
                </a:lnTo>
                <a:lnTo>
                  <a:pt x="0" y="36"/>
                </a:lnTo>
                <a:lnTo>
                  <a:pt x="0" y="0"/>
                </a:lnTo>
                <a:close/>
              </a:path>
            </a:pathLst>
          </a:custGeom>
          <a:solidFill>
            <a:srgbClr val="4444D2"/>
          </a:solidFill>
          <a:ln w="9525">
            <a:noFill/>
            <a:round/>
            <a:headEnd/>
            <a:tailEnd/>
          </a:ln>
          <a:effectLst/>
        </p:spPr>
        <p:txBody>
          <a:bodyPr wrap="none" lIns="82945" tIns="41473" rIns="82945" bIns="41473" anchor="ctr"/>
          <a:lstStyle/>
          <a:p>
            <a:endParaRPr lang="en-IN"/>
          </a:p>
        </p:txBody>
      </p:sp>
      <p:sp>
        <p:nvSpPr>
          <p:cNvPr id="6905" name="Freeform 2809"/>
          <p:cNvSpPr>
            <a:spLocks noChangeArrowheads="1"/>
          </p:cNvSpPr>
          <p:nvPr/>
        </p:nvSpPr>
        <p:spPr bwMode="auto">
          <a:xfrm>
            <a:off x="3359521" y="2078139"/>
            <a:ext cx="181440" cy="57606"/>
          </a:xfrm>
          <a:custGeom>
            <a:avLst/>
            <a:gdLst/>
            <a:ahLst/>
            <a:cxnLst>
              <a:cxn ang="0">
                <a:pos x="0" y="0"/>
              </a:cxn>
              <a:cxn ang="0">
                <a:pos x="114" y="0"/>
              </a:cxn>
              <a:cxn ang="0">
                <a:pos x="114" y="36"/>
              </a:cxn>
              <a:cxn ang="0">
                <a:pos x="0" y="36"/>
              </a:cxn>
              <a:cxn ang="0">
                <a:pos x="0" y="0"/>
              </a:cxn>
              <a:cxn ang="0">
                <a:pos x="0" y="0"/>
              </a:cxn>
              <a:cxn ang="0">
                <a:pos x="112" y="0"/>
              </a:cxn>
              <a:cxn ang="0">
                <a:pos x="112" y="36"/>
              </a:cxn>
              <a:cxn ang="0">
                <a:pos x="0" y="36"/>
              </a:cxn>
              <a:cxn ang="0">
                <a:pos x="0" y="0"/>
              </a:cxn>
            </a:cxnLst>
            <a:rect l="0" t="0" r="r" b="b"/>
            <a:pathLst>
              <a:path w="114" h="36">
                <a:moveTo>
                  <a:pt x="0" y="0"/>
                </a:moveTo>
                <a:lnTo>
                  <a:pt x="114" y="0"/>
                </a:lnTo>
                <a:lnTo>
                  <a:pt x="114" y="36"/>
                </a:lnTo>
                <a:lnTo>
                  <a:pt x="0" y="36"/>
                </a:lnTo>
                <a:lnTo>
                  <a:pt x="0" y="0"/>
                </a:lnTo>
                <a:close/>
                <a:moveTo>
                  <a:pt x="0" y="0"/>
                </a:moveTo>
                <a:lnTo>
                  <a:pt x="112" y="0"/>
                </a:lnTo>
                <a:lnTo>
                  <a:pt x="112" y="36"/>
                </a:lnTo>
                <a:lnTo>
                  <a:pt x="0" y="36"/>
                </a:lnTo>
                <a:lnTo>
                  <a:pt x="0" y="0"/>
                </a:lnTo>
                <a:close/>
              </a:path>
            </a:pathLst>
          </a:custGeom>
          <a:solidFill>
            <a:srgbClr val="4343D2"/>
          </a:solidFill>
          <a:ln w="9525">
            <a:noFill/>
            <a:round/>
            <a:headEnd/>
            <a:tailEnd/>
          </a:ln>
          <a:effectLst/>
        </p:spPr>
        <p:txBody>
          <a:bodyPr wrap="none" lIns="82945" tIns="41473" rIns="82945" bIns="41473" anchor="ctr"/>
          <a:lstStyle/>
          <a:p>
            <a:endParaRPr lang="en-IN"/>
          </a:p>
        </p:txBody>
      </p:sp>
      <p:sp>
        <p:nvSpPr>
          <p:cNvPr id="6906" name="Freeform 2810"/>
          <p:cNvSpPr>
            <a:spLocks noChangeArrowheads="1"/>
          </p:cNvSpPr>
          <p:nvPr/>
        </p:nvSpPr>
        <p:spPr bwMode="auto">
          <a:xfrm>
            <a:off x="3359520" y="2078139"/>
            <a:ext cx="178560" cy="57606"/>
          </a:xfrm>
          <a:custGeom>
            <a:avLst/>
            <a:gdLst/>
            <a:ahLst/>
            <a:cxnLst>
              <a:cxn ang="0">
                <a:pos x="0" y="0"/>
              </a:cxn>
              <a:cxn ang="0">
                <a:pos x="112" y="0"/>
              </a:cxn>
              <a:cxn ang="0">
                <a:pos x="112" y="36"/>
              </a:cxn>
              <a:cxn ang="0">
                <a:pos x="0" y="36"/>
              </a:cxn>
              <a:cxn ang="0">
                <a:pos x="0" y="0"/>
              </a:cxn>
              <a:cxn ang="0">
                <a:pos x="0" y="0"/>
              </a:cxn>
              <a:cxn ang="0">
                <a:pos x="110" y="0"/>
              </a:cxn>
              <a:cxn ang="0">
                <a:pos x="110" y="36"/>
              </a:cxn>
              <a:cxn ang="0">
                <a:pos x="0" y="36"/>
              </a:cxn>
              <a:cxn ang="0">
                <a:pos x="0" y="0"/>
              </a:cxn>
            </a:cxnLst>
            <a:rect l="0" t="0" r="r" b="b"/>
            <a:pathLst>
              <a:path w="112" h="36">
                <a:moveTo>
                  <a:pt x="0" y="0"/>
                </a:moveTo>
                <a:lnTo>
                  <a:pt x="112" y="0"/>
                </a:lnTo>
                <a:lnTo>
                  <a:pt x="112" y="36"/>
                </a:lnTo>
                <a:lnTo>
                  <a:pt x="0" y="36"/>
                </a:lnTo>
                <a:lnTo>
                  <a:pt x="0" y="0"/>
                </a:lnTo>
                <a:close/>
                <a:moveTo>
                  <a:pt x="0" y="0"/>
                </a:moveTo>
                <a:lnTo>
                  <a:pt x="110" y="0"/>
                </a:lnTo>
                <a:lnTo>
                  <a:pt x="110" y="36"/>
                </a:lnTo>
                <a:lnTo>
                  <a:pt x="0" y="36"/>
                </a:lnTo>
                <a:lnTo>
                  <a:pt x="0" y="0"/>
                </a:lnTo>
                <a:close/>
              </a:path>
            </a:pathLst>
          </a:custGeom>
          <a:solidFill>
            <a:srgbClr val="4242D3"/>
          </a:solidFill>
          <a:ln w="9525">
            <a:noFill/>
            <a:round/>
            <a:headEnd/>
            <a:tailEnd/>
          </a:ln>
          <a:effectLst/>
        </p:spPr>
        <p:txBody>
          <a:bodyPr wrap="none" lIns="82945" tIns="41473" rIns="82945" bIns="41473" anchor="ctr"/>
          <a:lstStyle/>
          <a:p>
            <a:endParaRPr lang="en-IN"/>
          </a:p>
        </p:txBody>
      </p:sp>
      <p:sp>
        <p:nvSpPr>
          <p:cNvPr id="6907" name="Freeform 2811"/>
          <p:cNvSpPr>
            <a:spLocks noChangeArrowheads="1"/>
          </p:cNvSpPr>
          <p:nvPr/>
        </p:nvSpPr>
        <p:spPr bwMode="auto">
          <a:xfrm>
            <a:off x="3359521" y="2078139"/>
            <a:ext cx="174240" cy="57606"/>
          </a:xfrm>
          <a:custGeom>
            <a:avLst/>
            <a:gdLst/>
            <a:ahLst/>
            <a:cxnLst>
              <a:cxn ang="0">
                <a:pos x="0" y="0"/>
              </a:cxn>
              <a:cxn ang="0">
                <a:pos x="110" y="0"/>
              </a:cxn>
              <a:cxn ang="0">
                <a:pos x="110" y="36"/>
              </a:cxn>
              <a:cxn ang="0">
                <a:pos x="0" y="36"/>
              </a:cxn>
              <a:cxn ang="0">
                <a:pos x="0" y="0"/>
              </a:cxn>
              <a:cxn ang="0">
                <a:pos x="0" y="0"/>
              </a:cxn>
              <a:cxn ang="0">
                <a:pos x="108" y="0"/>
              </a:cxn>
              <a:cxn ang="0">
                <a:pos x="108" y="36"/>
              </a:cxn>
              <a:cxn ang="0">
                <a:pos x="0" y="36"/>
              </a:cxn>
              <a:cxn ang="0">
                <a:pos x="0" y="0"/>
              </a:cxn>
            </a:cxnLst>
            <a:rect l="0" t="0" r="r" b="b"/>
            <a:pathLst>
              <a:path w="110" h="36">
                <a:moveTo>
                  <a:pt x="0" y="0"/>
                </a:moveTo>
                <a:lnTo>
                  <a:pt x="110" y="0"/>
                </a:lnTo>
                <a:lnTo>
                  <a:pt x="110" y="36"/>
                </a:lnTo>
                <a:lnTo>
                  <a:pt x="0" y="36"/>
                </a:lnTo>
                <a:lnTo>
                  <a:pt x="0" y="0"/>
                </a:lnTo>
                <a:close/>
                <a:moveTo>
                  <a:pt x="0" y="0"/>
                </a:moveTo>
                <a:lnTo>
                  <a:pt x="108" y="0"/>
                </a:lnTo>
                <a:lnTo>
                  <a:pt x="108" y="36"/>
                </a:lnTo>
                <a:lnTo>
                  <a:pt x="0" y="36"/>
                </a:lnTo>
                <a:lnTo>
                  <a:pt x="0" y="0"/>
                </a:lnTo>
                <a:close/>
              </a:path>
            </a:pathLst>
          </a:custGeom>
          <a:solidFill>
            <a:srgbClr val="4141D4"/>
          </a:solidFill>
          <a:ln w="9525">
            <a:noFill/>
            <a:round/>
            <a:headEnd/>
            <a:tailEnd/>
          </a:ln>
          <a:effectLst/>
        </p:spPr>
        <p:txBody>
          <a:bodyPr wrap="none" lIns="82945" tIns="41473" rIns="82945" bIns="41473" anchor="ctr"/>
          <a:lstStyle/>
          <a:p>
            <a:endParaRPr lang="en-IN"/>
          </a:p>
        </p:txBody>
      </p:sp>
      <p:sp>
        <p:nvSpPr>
          <p:cNvPr id="6908" name="Freeform 2812"/>
          <p:cNvSpPr>
            <a:spLocks noChangeArrowheads="1"/>
          </p:cNvSpPr>
          <p:nvPr/>
        </p:nvSpPr>
        <p:spPr bwMode="auto">
          <a:xfrm>
            <a:off x="3359520" y="2078139"/>
            <a:ext cx="171360" cy="57606"/>
          </a:xfrm>
          <a:custGeom>
            <a:avLst/>
            <a:gdLst/>
            <a:ahLst/>
            <a:cxnLst>
              <a:cxn ang="0">
                <a:pos x="0" y="0"/>
              </a:cxn>
              <a:cxn ang="0">
                <a:pos x="108" y="0"/>
              </a:cxn>
              <a:cxn ang="0">
                <a:pos x="108" y="36"/>
              </a:cxn>
              <a:cxn ang="0">
                <a:pos x="0" y="36"/>
              </a:cxn>
              <a:cxn ang="0">
                <a:pos x="0" y="0"/>
              </a:cxn>
              <a:cxn ang="0">
                <a:pos x="0" y="0"/>
              </a:cxn>
              <a:cxn ang="0">
                <a:pos x="106" y="0"/>
              </a:cxn>
              <a:cxn ang="0">
                <a:pos x="106" y="36"/>
              </a:cxn>
              <a:cxn ang="0">
                <a:pos x="0" y="36"/>
              </a:cxn>
              <a:cxn ang="0">
                <a:pos x="0" y="0"/>
              </a:cxn>
            </a:cxnLst>
            <a:rect l="0" t="0" r="r" b="b"/>
            <a:pathLst>
              <a:path w="108" h="36">
                <a:moveTo>
                  <a:pt x="0" y="0"/>
                </a:moveTo>
                <a:lnTo>
                  <a:pt x="108" y="0"/>
                </a:lnTo>
                <a:lnTo>
                  <a:pt x="108" y="36"/>
                </a:lnTo>
                <a:lnTo>
                  <a:pt x="0" y="36"/>
                </a:lnTo>
                <a:lnTo>
                  <a:pt x="0" y="0"/>
                </a:lnTo>
                <a:close/>
                <a:moveTo>
                  <a:pt x="0" y="0"/>
                </a:moveTo>
                <a:lnTo>
                  <a:pt x="106" y="0"/>
                </a:lnTo>
                <a:lnTo>
                  <a:pt x="106" y="36"/>
                </a:lnTo>
                <a:lnTo>
                  <a:pt x="0" y="36"/>
                </a:lnTo>
                <a:lnTo>
                  <a:pt x="0" y="0"/>
                </a:lnTo>
                <a:close/>
              </a:path>
            </a:pathLst>
          </a:custGeom>
          <a:solidFill>
            <a:srgbClr val="4040D4"/>
          </a:solidFill>
          <a:ln w="9525">
            <a:noFill/>
            <a:round/>
            <a:headEnd/>
            <a:tailEnd/>
          </a:ln>
          <a:effectLst/>
        </p:spPr>
        <p:txBody>
          <a:bodyPr wrap="none" lIns="82945" tIns="41473" rIns="82945" bIns="41473" anchor="ctr"/>
          <a:lstStyle/>
          <a:p>
            <a:endParaRPr lang="en-IN"/>
          </a:p>
        </p:txBody>
      </p:sp>
      <p:sp>
        <p:nvSpPr>
          <p:cNvPr id="6909" name="Freeform 2813"/>
          <p:cNvSpPr>
            <a:spLocks noChangeArrowheads="1"/>
          </p:cNvSpPr>
          <p:nvPr/>
        </p:nvSpPr>
        <p:spPr bwMode="auto">
          <a:xfrm>
            <a:off x="3359521" y="2078139"/>
            <a:ext cx="168480" cy="57606"/>
          </a:xfrm>
          <a:custGeom>
            <a:avLst/>
            <a:gdLst/>
            <a:ahLst/>
            <a:cxnLst>
              <a:cxn ang="0">
                <a:pos x="0" y="0"/>
              </a:cxn>
              <a:cxn ang="0">
                <a:pos x="106" y="0"/>
              </a:cxn>
              <a:cxn ang="0">
                <a:pos x="106" y="36"/>
              </a:cxn>
              <a:cxn ang="0">
                <a:pos x="0" y="36"/>
              </a:cxn>
              <a:cxn ang="0">
                <a:pos x="0" y="0"/>
              </a:cxn>
              <a:cxn ang="0">
                <a:pos x="0" y="0"/>
              </a:cxn>
              <a:cxn ang="0">
                <a:pos x="104" y="0"/>
              </a:cxn>
              <a:cxn ang="0">
                <a:pos x="104" y="36"/>
              </a:cxn>
              <a:cxn ang="0">
                <a:pos x="0" y="36"/>
              </a:cxn>
              <a:cxn ang="0">
                <a:pos x="0" y="0"/>
              </a:cxn>
            </a:cxnLst>
            <a:rect l="0" t="0" r="r" b="b"/>
            <a:pathLst>
              <a:path w="106" h="36">
                <a:moveTo>
                  <a:pt x="0" y="0"/>
                </a:moveTo>
                <a:lnTo>
                  <a:pt x="106" y="0"/>
                </a:lnTo>
                <a:lnTo>
                  <a:pt x="106" y="36"/>
                </a:lnTo>
                <a:lnTo>
                  <a:pt x="0" y="36"/>
                </a:lnTo>
                <a:lnTo>
                  <a:pt x="0" y="0"/>
                </a:lnTo>
                <a:close/>
                <a:moveTo>
                  <a:pt x="0" y="0"/>
                </a:moveTo>
                <a:lnTo>
                  <a:pt x="104" y="0"/>
                </a:lnTo>
                <a:lnTo>
                  <a:pt x="104" y="36"/>
                </a:lnTo>
                <a:lnTo>
                  <a:pt x="0" y="36"/>
                </a:lnTo>
                <a:lnTo>
                  <a:pt x="0" y="0"/>
                </a:lnTo>
                <a:close/>
              </a:path>
            </a:pathLst>
          </a:custGeom>
          <a:solidFill>
            <a:srgbClr val="3E3ED5"/>
          </a:solidFill>
          <a:ln w="9525">
            <a:noFill/>
            <a:round/>
            <a:headEnd/>
            <a:tailEnd/>
          </a:ln>
          <a:effectLst/>
        </p:spPr>
        <p:txBody>
          <a:bodyPr wrap="none" lIns="82945" tIns="41473" rIns="82945" bIns="41473" anchor="ctr"/>
          <a:lstStyle/>
          <a:p>
            <a:endParaRPr lang="en-IN"/>
          </a:p>
        </p:txBody>
      </p:sp>
      <p:sp>
        <p:nvSpPr>
          <p:cNvPr id="6910" name="Freeform 2814"/>
          <p:cNvSpPr>
            <a:spLocks noChangeArrowheads="1"/>
          </p:cNvSpPr>
          <p:nvPr/>
        </p:nvSpPr>
        <p:spPr bwMode="auto">
          <a:xfrm>
            <a:off x="3359520" y="2078139"/>
            <a:ext cx="165600" cy="57606"/>
          </a:xfrm>
          <a:custGeom>
            <a:avLst/>
            <a:gdLst/>
            <a:ahLst/>
            <a:cxnLst>
              <a:cxn ang="0">
                <a:pos x="0" y="0"/>
              </a:cxn>
              <a:cxn ang="0">
                <a:pos x="104" y="0"/>
              </a:cxn>
              <a:cxn ang="0">
                <a:pos x="104" y="36"/>
              </a:cxn>
              <a:cxn ang="0">
                <a:pos x="0" y="36"/>
              </a:cxn>
              <a:cxn ang="0">
                <a:pos x="0" y="0"/>
              </a:cxn>
              <a:cxn ang="0">
                <a:pos x="0" y="0"/>
              </a:cxn>
              <a:cxn ang="0">
                <a:pos x="102" y="0"/>
              </a:cxn>
              <a:cxn ang="0">
                <a:pos x="102" y="36"/>
              </a:cxn>
              <a:cxn ang="0">
                <a:pos x="0" y="36"/>
              </a:cxn>
              <a:cxn ang="0">
                <a:pos x="0" y="0"/>
              </a:cxn>
            </a:cxnLst>
            <a:rect l="0" t="0" r="r" b="b"/>
            <a:pathLst>
              <a:path w="104" h="36">
                <a:moveTo>
                  <a:pt x="0" y="0"/>
                </a:moveTo>
                <a:lnTo>
                  <a:pt x="104" y="0"/>
                </a:lnTo>
                <a:lnTo>
                  <a:pt x="104" y="36"/>
                </a:lnTo>
                <a:lnTo>
                  <a:pt x="0" y="36"/>
                </a:lnTo>
                <a:lnTo>
                  <a:pt x="0" y="0"/>
                </a:lnTo>
                <a:close/>
                <a:moveTo>
                  <a:pt x="0" y="0"/>
                </a:moveTo>
                <a:lnTo>
                  <a:pt x="102" y="0"/>
                </a:lnTo>
                <a:lnTo>
                  <a:pt x="102" y="36"/>
                </a:lnTo>
                <a:lnTo>
                  <a:pt x="0" y="36"/>
                </a:lnTo>
                <a:lnTo>
                  <a:pt x="0" y="0"/>
                </a:lnTo>
                <a:close/>
              </a:path>
            </a:pathLst>
          </a:custGeom>
          <a:solidFill>
            <a:srgbClr val="3D3DD6"/>
          </a:solidFill>
          <a:ln w="9525">
            <a:noFill/>
            <a:round/>
            <a:headEnd/>
            <a:tailEnd/>
          </a:ln>
          <a:effectLst/>
        </p:spPr>
        <p:txBody>
          <a:bodyPr wrap="none" lIns="82945" tIns="41473" rIns="82945" bIns="41473" anchor="ctr"/>
          <a:lstStyle/>
          <a:p>
            <a:endParaRPr lang="en-IN"/>
          </a:p>
        </p:txBody>
      </p:sp>
      <p:sp>
        <p:nvSpPr>
          <p:cNvPr id="6911" name="Freeform 2815"/>
          <p:cNvSpPr>
            <a:spLocks noChangeArrowheads="1"/>
          </p:cNvSpPr>
          <p:nvPr/>
        </p:nvSpPr>
        <p:spPr bwMode="auto">
          <a:xfrm>
            <a:off x="3359520" y="2078139"/>
            <a:ext cx="161280" cy="57606"/>
          </a:xfrm>
          <a:custGeom>
            <a:avLst/>
            <a:gdLst/>
            <a:ahLst/>
            <a:cxnLst>
              <a:cxn ang="0">
                <a:pos x="0" y="0"/>
              </a:cxn>
              <a:cxn ang="0">
                <a:pos x="102" y="0"/>
              </a:cxn>
              <a:cxn ang="0">
                <a:pos x="102" y="36"/>
              </a:cxn>
              <a:cxn ang="0">
                <a:pos x="0" y="36"/>
              </a:cxn>
              <a:cxn ang="0">
                <a:pos x="0" y="0"/>
              </a:cxn>
              <a:cxn ang="0">
                <a:pos x="0" y="0"/>
              </a:cxn>
              <a:cxn ang="0">
                <a:pos x="100" y="0"/>
              </a:cxn>
              <a:cxn ang="0">
                <a:pos x="100" y="36"/>
              </a:cxn>
              <a:cxn ang="0">
                <a:pos x="0" y="36"/>
              </a:cxn>
              <a:cxn ang="0">
                <a:pos x="0" y="0"/>
              </a:cxn>
            </a:cxnLst>
            <a:rect l="0" t="0" r="r" b="b"/>
            <a:pathLst>
              <a:path w="102" h="36">
                <a:moveTo>
                  <a:pt x="0" y="0"/>
                </a:moveTo>
                <a:lnTo>
                  <a:pt x="102" y="0"/>
                </a:lnTo>
                <a:lnTo>
                  <a:pt x="102" y="36"/>
                </a:lnTo>
                <a:lnTo>
                  <a:pt x="0" y="36"/>
                </a:lnTo>
                <a:lnTo>
                  <a:pt x="0" y="0"/>
                </a:lnTo>
                <a:close/>
                <a:moveTo>
                  <a:pt x="0" y="0"/>
                </a:moveTo>
                <a:lnTo>
                  <a:pt x="100" y="0"/>
                </a:lnTo>
                <a:lnTo>
                  <a:pt x="100" y="36"/>
                </a:lnTo>
                <a:lnTo>
                  <a:pt x="0" y="36"/>
                </a:lnTo>
                <a:lnTo>
                  <a:pt x="0" y="0"/>
                </a:lnTo>
                <a:close/>
              </a:path>
            </a:pathLst>
          </a:custGeom>
          <a:solidFill>
            <a:srgbClr val="3C3CD7"/>
          </a:solidFill>
          <a:ln w="9525">
            <a:noFill/>
            <a:round/>
            <a:headEnd/>
            <a:tailEnd/>
          </a:ln>
          <a:effectLst/>
        </p:spPr>
        <p:txBody>
          <a:bodyPr wrap="none" lIns="82945" tIns="41473" rIns="82945" bIns="41473" anchor="ctr"/>
          <a:lstStyle/>
          <a:p>
            <a:endParaRPr lang="en-IN"/>
          </a:p>
        </p:txBody>
      </p:sp>
      <p:sp>
        <p:nvSpPr>
          <p:cNvPr id="6912" name="Freeform 2816"/>
          <p:cNvSpPr>
            <a:spLocks noChangeArrowheads="1"/>
          </p:cNvSpPr>
          <p:nvPr/>
        </p:nvSpPr>
        <p:spPr bwMode="auto">
          <a:xfrm>
            <a:off x="3359521" y="2078139"/>
            <a:ext cx="158400" cy="57606"/>
          </a:xfrm>
          <a:custGeom>
            <a:avLst/>
            <a:gdLst/>
            <a:ahLst/>
            <a:cxnLst>
              <a:cxn ang="0">
                <a:pos x="0" y="0"/>
              </a:cxn>
              <a:cxn ang="0">
                <a:pos x="100" y="0"/>
              </a:cxn>
              <a:cxn ang="0">
                <a:pos x="100" y="36"/>
              </a:cxn>
              <a:cxn ang="0">
                <a:pos x="0" y="36"/>
              </a:cxn>
              <a:cxn ang="0">
                <a:pos x="0" y="0"/>
              </a:cxn>
              <a:cxn ang="0">
                <a:pos x="0" y="0"/>
              </a:cxn>
              <a:cxn ang="0">
                <a:pos x="98" y="0"/>
              </a:cxn>
              <a:cxn ang="0">
                <a:pos x="98" y="36"/>
              </a:cxn>
              <a:cxn ang="0">
                <a:pos x="0" y="36"/>
              </a:cxn>
              <a:cxn ang="0">
                <a:pos x="0" y="0"/>
              </a:cxn>
            </a:cxnLst>
            <a:rect l="0" t="0" r="r" b="b"/>
            <a:pathLst>
              <a:path w="100" h="36">
                <a:moveTo>
                  <a:pt x="0" y="0"/>
                </a:moveTo>
                <a:lnTo>
                  <a:pt x="100" y="0"/>
                </a:lnTo>
                <a:lnTo>
                  <a:pt x="100" y="36"/>
                </a:lnTo>
                <a:lnTo>
                  <a:pt x="0" y="36"/>
                </a:lnTo>
                <a:lnTo>
                  <a:pt x="0" y="0"/>
                </a:lnTo>
                <a:close/>
                <a:moveTo>
                  <a:pt x="0" y="0"/>
                </a:moveTo>
                <a:lnTo>
                  <a:pt x="98" y="0"/>
                </a:lnTo>
                <a:lnTo>
                  <a:pt x="98" y="36"/>
                </a:lnTo>
                <a:lnTo>
                  <a:pt x="0" y="36"/>
                </a:lnTo>
                <a:lnTo>
                  <a:pt x="0" y="0"/>
                </a:lnTo>
                <a:close/>
              </a:path>
            </a:pathLst>
          </a:custGeom>
          <a:solidFill>
            <a:srgbClr val="3B3BD7"/>
          </a:solidFill>
          <a:ln w="9525">
            <a:noFill/>
            <a:round/>
            <a:headEnd/>
            <a:tailEnd/>
          </a:ln>
          <a:effectLst/>
        </p:spPr>
        <p:txBody>
          <a:bodyPr wrap="none" lIns="82945" tIns="41473" rIns="82945" bIns="41473" anchor="ctr"/>
          <a:lstStyle/>
          <a:p>
            <a:endParaRPr lang="en-IN"/>
          </a:p>
        </p:txBody>
      </p:sp>
      <p:sp>
        <p:nvSpPr>
          <p:cNvPr id="6913" name="Freeform 2817"/>
          <p:cNvSpPr>
            <a:spLocks noChangeArrowheads="1"/>
          </p:cNvSpPr>
          <p:nvPr/>
        </p:nvSpPr>
        <p:spPr bwMode="auto">
          <a:xfrm>
            <a:off x="3359520" y="2078139"/>
            <a:ext cx="155520" cy="57606"/>
          </a:xfrm>
          <a:custGeom>
            <a:avLst/>
            <a:gdLst/>
            <a:ahLst/>
            <a:cxnLst>
              <a:cxn ang="0">
                <a:pos x="0" y="0"/>
              </a:cxn>
              <a:cxn ang="0">
                <a:pos x="98" y="0"/>
              </a:cxn>
              <a:cxn ang="0">
                <a:pos x="98" y="36"/>
              </a:cxn>
              <a:cxn ang="0">
                <a:pos x="0" y="36"/>
              </a:cxn>
              <a:cxn ang="0">
                <a:pos x="0" y="0"/>
              </a:cxn>
              <a:cxn ang="0">
                <a:pos x="0" y="0"/>
              </a:cxn>
              <a:cxn ang="0">
                <a:pos x="96" y="0"/>
              </a:cxn>
              <a:cxn ang="0">
                <a:pos x="96" y="36"/>
              </a:cxn>
              <a:cxn ang="0">
                <a:pos x="0" y="36"/>
              </a:cxn>
              <a:cxn ang="0">
                <a:pos x="0" y="0"/>
              </a:cxn>
            </a:cxnLst>
            <a:rect l="0" t="0" r="r" b="b"/>
            <a:pathLst>
              <a:path w="98" h="36">
                <a:moveTo>
                  <a:pt x="0" y="0"/>
                </a:moveTo>
                <a:lnTo>
                  <a:pt x="98" y="0"/>
                </a:lnTo>
                <a:lnTo>
                  <a:pt x="98" y="36"/>
                </a:lnTo>
                <a:lnTo>
                  <a:pt x="0" y="36"/>
                </a:lnTo>
                <a:lnTo>
                  <a:pt x="0" y="0"/>
                </a:lnTo>
                <a:close/>
                <a:moveTo>
                  <a:pt x="0" y="0"/>
                </a:moveTo>
                <a:lnTo>
                  <a:pt x="96" y="0"/>
                </a:lnTo>
                <a:lnTo>
                  <a:pt x="96" y="36"/>
                </a:lnTo>
                <a:lnTo>
                  <a:pt x="0" y="36"/>
                </a:lnTo>
                <a:lnTo>
                  <a:pt x="0" y="0"/>
                </a:lnTo>
                <a:close/>
              </a:path>
            </a:pathLst>
          </a:custGeom>
          <a:solidFill>
            <a:srgbClr val="3A3AD8"/>
          </a:solidFill>
          <a:ln w="9525">
            <a:noFill/>
            <a:round/>
            <a:headEnd/>
            <a:tailEnd/>
          </a:ln>
          <a:effectLst/>
        </p:spPr>
        <p:txBody>
          <a:bodyPr wrap="none" lIns="82945" tIns="41473" rIns="82945" bIns="41473" anchor="ctr"/>
          <a:lstStyle/>
          <a:p>
            <a:endParaRPr lang="en-IN"/>
          </a:p>
        </p:txBody>
      </p:sp>
      <p:sp>
        <p:nvSpPr>
          <p:cNvPr id="6914" name="Freeform 2818"/>
          <p:cNvSpPr>
            <a:spLocks noChangeArrowheads="1"/>
          </p:cNvSpPr>
          <p:nvPr/>
        </p:nvSpPr>
        <p:spPr bwMode="auto">
          <a:xfrm>
            <a:off x="3359521" y="2078139"/>
            <a:ext cx="152640" cy="57606"/>
          </a:xfrm>
          <a:custGeom>
            <a:avLst/>
            <a:gdLst/>
            <a:ahLst/>
            <a:cxnLst>
              <a:cxn ang="0">
                <a:pos x="0" y="0"/>
              </a:cxn>
              <a:cxn ang="0">
                <a:pos x="96" y="0"/>
              </a:cxn>
              <a:cxn ang="0">
                <a:pos x="96" y="36"/>
              </a:cxn>
              <a:cxn ang="0">
                <a:pos x="0" y="36"/>
              </a:cxn>
              <a:cxn ang="0">
                <a:pos x="0" y="0"/>
              </a:cxn>
              <a:cxn ang="0">
                <a:pos x="0" y="0"/>
              </a:cxn>
              <a:cxn ang="0">
                <a:pos x="95" y="0"/>
              </a:cxn>
              <a:cxn ang="0">
                <a:pos x="95" y="36"/>
              </a:cxn>
              <a:cxn ang="0">
                <a:pos x="0" y="36"/>
              </a:cxn>
              <a:cxn ang="0">
                <a:pos x="0" y="0"/>
              </a:cxn>
            </a:cxnLst>
            <a:rect l="0" t="0" r="r" b="b"/>
            <a:pathLst>
              <a:path w="96" h="36">
                <a:moveTo>
                  <a:pt x="0" y="0"/>
                </a:moveTo>
                <a:lnTo>
                  <a:pt x="96" y="0"/>
                </a:lnTo>
                <a:lnTo>
                  <a:pt x="96" y="36"/>
                </a:lnTo>
                <a:lnTo>
                  <a:pt x="0" y="36"/>
                </a:lnTo>
                <a:lnTo>
                  <a:pt x="0" y="0"/>
                </a:lnTo>
                <a:close/>
                <a:moveTo>
                  <a:pt x="0" y="0"/>
                </a:moveTo>
                <a:lnTo>
                  <a:pt x="95" y="0"/>
                </a:lnTo>
                <a:lnTo>
                  <a:pt x="95" y="36"/>
                </a:lnTo>
                <a:lnTo>
                  <a:pt x="0" y="36"/>
                </a:lnTo>
                <a:lnTo>
                  <a:pt x="0" y="0"/>
                </a:lnTo>
                <a:close/>
              </a:path>
            </a:pathLst>
          </a:custGeom>
          <a:solidFill>
            <a:srgbClr val="3939D9"/>
          </a:solidFill>
          <a:ln w="9525">
            <a:noFill/>
            <a:round/>
            <a:headEnd/>
            <a:tailEnd/>
          </a:ln>
          <a:effectLst/>
        </p:spPr>
        <p:txBody>
          <a:bodyPr wrap="none" lIns="82945" tIns="41473" rIns="82945" bIns="41473" anchor="ctr"/>
          <a:lstStyle/>
          <a:p>
            <a:endParaRPr lang="en-IN"/>
          </a:p>
        </p:txBody>
      </p:sp>
      <p:sp>
        <p:nvSpPr>
          <p:cNvPr id="6915" name="Freeform 2819"/>
          <p:cNvSpPr>
            <a:spLocks noChangeArrowheads="1"/>
          </p:cNvSpPr>
          <p:nvPr/>
        </p:nvSpPr>
        <p:spPr bwMode="auto">
          <a:xfrm>
            <a:off x="3359521" y="2078139"/>
            <a:ext cx="151200" cy="57606"/>
          </a:xfrm>
          <a:custGeom>
            <a:avLst/>
            <a:gdLst/>
            <a:ahLst/>
            <a:cxnLst>
              <a:cxn ang="0">
                <a:pos x="0" y="0"/>
              </a:cxn>
              <a:cxn ang="0">
                <a:pos x="95" y="0"/>
              </a:cxn>
              <a:cxn ang="0">
                <a:pos x="95" y="36"/>
              </a:cxn>
              <a:cxn ang="0">
                <a:pos x="0" y="36"/>
              </a:cxn>
              <a:cxn ang="0">
                <a:pos x="0" y="0"/>
              </a:cxn>
              <a:cxn ang="0">
                <a:pos x="0" y="0"/>
              </a:cxn>
              <a:cxn ang="0">
                <a:pos x="93" y="0"/>
              </a:cxn>
              <a:cxn ang="0">
                <a:pos x="93" y="36"/>
              </a:cxn>
              <a:cxn ang="0">
                <a:pos x="0" y="36"/>
              </a:cxn>
              <a:cxn ang="0">
                <a:pos x="0" y="0"/>
              </a:cxn>
            </a:cxnLst>
            <a:rect l="0" t="0" r="r" b="b"/>
            <a:pathLst>
              <a:path w="95" h="36">
                <a:moveTo>
                  <a:pt x="0" y="0"/>
                </a:moveTo>
                <a:lnTo>
                  <a:pt x="95" y="0"/>
                </a:lnTo>
                <a:lnTo>
                  <a:pt x="95" y="36"/>
                </a:lnTo>
                <a:lnTo>
                  <a:pt x="0" y="36"/>
                </a:lnTo>
                <a:lnTo>
                  <a:pt x="0" y="0"/>
                </a:lnTo>
                <a:close/>
                <a:moveTo>
                  <a:pt x="0" y="0"/>
                </a:moveTo>
                <a:lnTo>
                  <a:pt x="93" y="0"/>
                </a:lnTo>
                <a:lnTo>
                  <a:pt x="93" y="36"/>
                </a:lnTo>
                <a:lnTo>
                  <a:pt x="0" y="36"/>
                </a:lnTo>
                <a:lnTo>
                  <a:pt x="0" y="0"/>
                </a:lnTo>
                <a:close/>
              </a:path>
            </a:pathLst>
          </a:custGeom>
          <a:solidFill>
            <a:srgbClr val="3838DA"/>
          </a:solidFill>
          <a:ln w="9525">
            <a:noFill/>
            <a:round/>
            <a:headEnd/>
            <a:tailEnd/>
          </a:ln>
          <a:effectLst/>
        </p:spPr>
        <p:txBody>
          <a:bodyPr wrap="none" lIns="82945" tIns="41473" rIns="82945" bIns="41473" anchor="ctr"/>
          <a:lstStyle/>
          <a:p>
            <a:endParaRPr lang="en-IN"/>
          </a:p>
        </p:txBody>
      </p:sp>
      <p:sp>
        <p:nvSpPr>
          <p:cNvPr id="6916" name="Freeform 2820"/>
          <p:cNvSpPr>
            <a:spLocks noChangeArrowheads="1"/>
          </p:cNvSpPr>
          <p:nvPr/>
        </p:nvSpPr>
        <p:spPr bwMode="auto">
          <a:xfrm>
            <a:off x="3359520" y="2078139"/>
            <a:ext cx="148320" cy="57606"/>
          </a:xfrm>
          <a:custGeom>
            <a:avLst/>
            <a:gdLst/>
            <a:ahLst/>
            <a:cxnLst>
              <a:cxn ang="0">
                <a:pos x="0" y="0"/>
              </a:cxn>
              <a:cxn ang="0">
                <a:pos x="93" y="0"/>
              </a:cxn>
              <a:cxn ang="0">
                <a:pos x="93" y="36"/>
              </a:cxn>
              <a:cxn ang="0">
                <a:pos x="0" y="36"/>
              </a:cxn>
              <a:cxn ang="0">
                <a:pos x="0" y="0"/>
              </a:cxn>
              <a:cxn ang="0">
                <a:pos x="0" y="0"/>
              </a:cxn>
              <a:cxn ang="0">
                <a:pos x="91" y="0"/>
              </a:cxn>
              <a:cxn ang="0">
                <a:pos x="91" y="36"/>
              </a:cxn>
              <a:cxn ang="0">
                <a:pos x="0" y="36"/>
              </a:cxn>
              <a:cxn ang="0">
                <a:pos x="0" y="0"/>
              </a:cxn>
            </a:cxnLst>
            <a:rect l="0" t="0" r="r" b="b"/>
            <a:pathLst>
              <a:path w="93" h="36">
                <a:moveTo>
                  <a:pt x="0" y="0"/>
                </a:moveTo>
                <a:lnTo>
                  <a:pt x="93" y="0"/>
                </a:lnTo>
                <a:lnTo>
                  <a:pt x="93" y="36"/>
                </a:lnTo>
                <a:lnTo>
                  <a:pt x="0" y="36"/>
                </a:lnTo>
                <a:lnTo>
                  <a:pt x="0" y="0"/>
                </a:lnTo>
                <a:close/>
                <a:moveTo>
                  <a:pt x="0" y="0"/>
                </a:moveTo>
                <a:lnTo>
                  <a:pt x="91" y="0"/>
                </a:lnTo>
                <a:lnTo>
                  <a:pt x="91" y="36"/>
                </a:lnTo>
                <a:lnTo>
                  <a:pt x="0" y="36"/>
                </a:lnTo>
                <a:lnTo>
                  <a:pt x="0" y="0"/>
                </a:lnTo>
                <a:close/>
              </a:path>
            </a:pathLst>
          </a:custGeom>
          <a:solidFill>
            <a:srgbClr val="3737DA"/>
          </a:solidFill>
          <a:ln w="9525">
            <a:noFill/>
            <a:round/>
            <a:headEnd/>
            <a:tailEnd/>
          </a:ln>
          <a:effectLst/>
        </p:spPr>
        <p:txBody>
          <a:bodyPr wrap="none" lIns="82945" tIns="41473" rIns="82945" bIns="41473" anchor="ctr"/>
          <a:lstStyle/>
          <a:p>
            <a:endParaRPr lang="en-IN"/>
          </a:p>
        </p:txBody>
      </p:sp>
      <p:sp>
        <p:nvSpPr>
          <p:cNvPr id="6917" name="Freeform 2821"/>
          <p:cNvSpPr>
            <a:spLocks noChangeArrowheads="1"/>
          </p:cNvSpPr>
          <p:nvPr/>
        </p:nvSpPr>
        <p:spPr bwMode="auto">
          <a:xfrm>
            <a:off x="3359520" y="2078139"/>
            <a:ext cx="144000" cy="57606"/>
          </a:xfrm>
          <a:custGeom>
            <a:avLst/>
            <a:gdLst/>
            <a:ahLst/>
            <a:cxnLst>
              <a:cxn ang="0">
                <a:pos x="0" y="0"/>
              </a:cxn>
              <a:cxn ang="0">
                <a:pos x="91" y="0"/>
              </a:cxn>
              <a:cxn ang="0">
                <a:pos x="91" y="36"/>
              </a:cxn>
              <a:cxn ang="0">
                <a:pos x="0" y="36"/>
              </a:cxn>
              <a:cxn ang="0">
                <a:pos x="0" y="0"/>
              </a:cxn>
              <a:cxn ang="0">
                <a:pos x="0" y="0"/>
              </a:cxn>
              <a:cxn ang="0">
                <a:pos x="89" y="0"/>
              </a:cxn>
              <a:cxn ang="0">
                <a:pos x="89" y="36"/>
              </a:cxn>
              <a:cxn ang="0">
                <a:pos x="0" y="36"/>
              </a:cxn>
              <a:cxn ang="0">
                <a:pos x="0" y="0"/>
              </a:cxn>
            </a:cxnLst>
            <a:rect l="0" t="0" r="r" b="b"/>
            <a:pathLst>
              <a:path w="91" h="36">
                <a:moveTo>
                  <a:pt x="0" y="0"/>
                </a:moveTo>
                <a:lnTo>
                  <a:pt x="91" y="0"/>
                </a:lnTo>
                <a:lnTo>
                  <a:pt x="91" y="36"/>
                </a:lnTo>
                <a:lnTo>
                  <a:pt x="0" y="36"/>
                </a:lnTo>
                <a:lnTo>
                  <a:pt x="0" y="0"/>
                </a:lnTo>
                <a:close/>
                <a:moveTo>
                  <a:pt x="0" y="0"/>
                </a:moveTo>
                <a:lnTo>
                  <a:pt x="89" y="0"/>
                </a:lnTo>
                <a:lnTo>
                  <a:pt x="89" y="36"/>
                </a:lnTo>
                <a:lnTo>
                  <a:pt x="0" y="36"/>
                </a:lnTo>
                <a:lnTo>
                  <a:pt x="0" y="0"/>
                </a:lnTo>
                <a:close/>
              </a:path>
            </a:pathLst>
          </a:custGeom>
          <a:solidFill>
            <a:srgbClr val="3535DB"/>
          </a:solidFill>
          <a:ln w="9525">
            <a:noFill/>
            <a:round/>
            <a:headEnd/>
            <a:tailEnd/>
          </a:ln>
          <a:effectLst/>
        </p:spPr>
        <p:txBody>
          <a:bodyPr wrap="none" lIns="82945" tIns="41473" rIns="82945" bIns="41473" anchor="ctr"/>
          <a:lstStyle/>
          <a:p>
            <a:endParaRPr lang="en-IN"/>
          </a:p>
        </p:txBody>
      </p:sp>
      <p:sp>
        <p:nvSpPr>
          <p:cNvPr id="6918" name="Freeform 2822"/>
          <p:cNvSpPr>
            <a:spLocks noChangeArrowheads="1"/>
          </p:cNvSpPr>
          <p:nvPr/>
        </p:nvSpPr>
        <p:spPr bwMode="auto">
          <a:xfrm>
            <a:off x="3359521" y="2078139"/>
            <a:ext cx="141120" cy="57606"/>
          </a:xfrm>
          <a:custGeom>
            <a:avLst/>
            <a:gdLst/>
            <a:ahLst/>
            <a:cxnLst>
              <a:cxn ang="0">
                <a:pos x="0" y="0"/>
              </a:cxn>
              <a:cxn ang="0">
                <a:pos x="89" y="0"/>
              </a:cxn>
              <a:cxn ang="0">
                <a:pos x="89" y="36"/>
              </a:cxn>
              <a:cxn ang="0">
                <a:pos x="0" y="36"/>
              </a:cxn>
              <a:cxn ang="0">
                <a:pos x="0" y="0"/>
              </a:cxn>
              <a:cxn ang="0">
                <a:pos x="0" y="0"/>
              </a:cxn>
              <a:cxn ang="0">
                <a:pos x="87" y="0"/>
              </a:cxn>
              <a:cxn ang="0">
                <a:pos x="87" y="36"/>
              </a:cxn>
              <a:cxn ang="0">
                <a:pos x="0" y="36"/>
              </a:cxn>
              <a:cxn ang="0">
                <a:pos x="0" y="0"/>
              </a:cxn>
            </a:cxnLst>
            <a:rect l="0" t="0" r="r" b="b"/>
            <a:pathLst>
              <a:path w="89" h="36">
                <a:moveTo>
                  <a:pt x="0" y="0"/>
                </a:moveTo>
                <a:lnTo>
                  <a:pt x="89" y="0"/>
                </a:lnTo>
                <a:lnTo>
                  <a:pt x="89" y="36"/>
                </a:lnTo>
                <a:lnTo>
                  <a:pt x="0" y="36"/>
                </a:lnTo>
                <a:lnTo>
                  <a:pt x="0" y="0"/>
                </a:lnTo>
                <a:close/>
                <a:moveTo>
                  <a:pt x="0" y="0"/>
                </a:moveTo>
                <a:lnTo>
                  <a:pt x="87" y="0"/>
                </a:lnTo>
                <a:lnTo>
                  <a:pt x="87" y="36"/>
                </a:lnTo>
                <a:lnTo>
                  <a:pt x="0" y="36"/>
                </a:lnTo>
                <a:lnTo>
                  <a:pt x="0" y="0"/>
                </a:lnTo>
                <a:close/>
              </a:path>
            </a:pathLst>
          </a:custGeom>
          <a:solidFill>
            <a:srgbClr val="3434DC"/>
          </a:solidFill>
          <a:ln w="9525">
            <a:noFill/>
            <a:round/>
            <a:headEnd/>
            <a:tailEnd/>
          </a:ln>
          <a:effectLst/>
        </p:spPr>
        <p:txBody>
          <a:bodyPr wrap="none" lIns="82945" tIns="41473" rIns="82945" bIns="41473" anchor="ctr"/>
          <a:lstStyle/>
          <a:p>
            <a:endParaRPr lang="en-IN"/>
          </a:p>
        </p:txBody>
      </p:sp>
      <p:sp>
        <p:nvSpPr>
          <p:cNvPr id="6919" name="Freeform 2823"/>
          <p:cNvSpPr>
            <a:spLocks noChangeArrowheads="1"/>
          </p:cNvSpPr>
          <p:nvPr/>
        </p:nvSpPr>
        <p:spPr bwMode="auto">
          <a:xfrm>
            <a:off x="3359520" y="2078139"/>
            <a:ext cx="138240" cy="57606"/>
          </a:xfrm>
          <a:custGeom>
            <a:avLst/>
            <a:gdLst/>
            <a:ahLst/>
            <a:cxnLst>
              <a:cxn ang="0">
                <a:pos x="0" y="0"/>
              </a:cxn>
              <a:cxn ang="0">
                <a:pos x="87" y="0"/>
              </a:cxn>
              <a:cxn ang="0">
                <a:pos x="87" y="36"/>
              </a:cxn>
              <a:cxn ang="0">
                <a:pos x="0" y="36"/>
              </a:cxn>
              <a:cxn ang="0">
                <a:pos x="0" y="0"/>
              </a:cxn>
              <a:cxn ang="0">
                <a:pos x="0" y="0"/>
              </a:cxn>
              <a:cxn ang="0">
                <a:pos x="85" y="0"/>
              </a:cxn>
              <a:cxn ang="0">
                <a:pos x="85" y="36"/>
              </a:cxn>
              <a:cxn ang="0">
                <a:pos x="0" y="36"/>
              </a:cxn>
              <a:cxn ang="0">
                <a:pos x="0" y="0"/>
              </a:cxn>
            </a:cxnLst>
            <a:rect l="0" t="0" r="r" b="b"/>
            <a:pathLst>
              <a:path w="87" h="36">
                <a:moveTo>
                  <a:pt x="0" y="0"/>
                </a:moveTo>
                <a:lnTo>
                  <a:pt x="87" y="0"/>
                </a:lnTo>
                <a:lnTo>
                  <a:pt x="87" y="36"/>
                </a:lnTo>
                <a:lnTo>
                  <a:pt x="0" y="36"/>
                </a:lnTo>
                <a:lnTo>
                  <a:pt x="0" y="0"/>
                </a:lnTo>
                <a:close/>
                <a:moveTo>
                  <a:pt x="0" y="0"/>
                </a:moveTo>
                <a:lnTo>
                  <a:pt x="85" y="0"/>
                </a:lnTo>
                <a:lnTo>
                  <a:pt x="85" y="36"/>
                </a:lnTo>
                <a:lnTo>
                  <a:pt x="0" y="36"/>
                </a:lnTo>
                <a:lnTo>
                  <a:pt x="0" y="0"/>
                </a:lnTo>
                <a:close/>
              </a:path>
            </a:pathLst>
          </a:custGeom>
          <a:solidFill>
            <a:srgbClr val="3333DD"/>
          </a:solidFill>
          <a:ln w="9525">
            <a:noFill/>
            <a:round/>
            <a:headEnd/>
            <a:tailEnd/>
          </a:ln>
          <a:effectLst/>
        </p:spPr>
        <p:txBody>
          <a:bodyPr wrap="none" lIns="82945" tIns="41473" rIns="82945" bIns="41473" anchor="ctr"/>
          <a:lstStyle/>
          <a:p>
            <a:endParaRPr lang="en-IN"/>
          </a:p>
        </p:txBody>
      </p:sp>
      <p:sp>
        <p:nvSpPr>
          <p:cNvPr id="6920" name="Freeform 2824"/>
          <p:cNvSpPr>
            <a:spLocks noChangeArrowheads="1"/>
          </p:cNvSpPr>
          <p:nvPr/>
        </p:nvSpPr>
        <p:spPr bwMode="auto">
          <a:xfrm>
            <a:off x="3359521" y="2078139"/>
            <a:ext cx="135360" cy="57606"/>
          </a:xfrm>
          <a:custGeom>
            <a:avLst/>
            <a:gdLst/>
            <a:ahLst/>
            <a:cxnLst>
              <a:cxn ang="0">
                <a:pos x="0" y="0"/>
              </a:cxn>
              <a:cxn ang="0">
                <a:pos x="85" y="0"/>
              </a:cxn>
              <a:cxn ang="0">
                <a:pos x="85" y="36"/>
              </a:cxn>
              <a:cxn ang="0">
                <a:pos x="0" y="36"/>
              </a:cxn>
              <a:cxn ang="0">
                <a:pos x="0" y="0"/>
              </a:cxn>
              <a:cxn ang="0">
                <a:pos x="0" y="0"/>
              </a:cxn>
              <a:cxn ang="0">
                <a:pos x="83" y="0"/>
              </a:cxn>
              <a:cxn ang="0">
                <a:pos x="83" y="36"/>
              </a:cxn>
              <a:cxn ang="0">
                <a:pos x="0" y="36"/>
              </a:cxn>
              <a:cxn ang="0">
                <a:pos x="0" y="0"/>
              </a:cxn>
            </a:cxnLst>
            <a:rect l="0" t="0" r="r" b="b"/>
            <a:pathLst>
              <a:path w="85" h="36">
                <a:moveTo>
                  <a:pt x="0" y="0"/>
                </a:moveTo>
                <a:lnTo>
                  <a:pt x="85" y="0"/>
                </a:lnTo>
                <a:lnTo>
                  <a:pt x="85" y="36"/>
                </a:lnTo>
                <a:lnTo>
                  <a:pt x="0" y="36"/>
                </a:lnTo>
                <a:lnTo>
                  <a:pt x="0" y="0"/>
                </a:lnTo>
                <a:close/>
                <a:moveTo>
                  <a:pt x="0" y="0"/>
                </a:moveTo>
                <a:lnTo>
                  <a:pt x="83" y="0"/>
                </a:lnTo>
                <a:lnTo>
                  <a:pt x="83" y="36"/>
                </a:lnTo>
                <a:lnTo>
                  <a:pt x="0" y="36"/>
                </a:lnTo>
                <a:lnTo>
                  <a:pt x="0" y="0"/>
                </a:lnTo>
                <a:close/>
              </a:path>
            </a:pathLst>
          </a:custGeom>
          <a:solidFill>
            <a:srgbClr val="3232DD"/>
          </a:solidFill>
          <a:ln w="9525">
            <a:noFill/>
            <a:round/>
            <a:headEnd/>
            <a:tailEnd/>
          </a:ln>
          <a:effectLst/>
        </p:spPr>
        <p:txBody>
          <a:bodyPr wrap="none" lIns="82945" tIns="41473" rIns="82945" bIns="41473" anchor="ctr"/>
          <a:lstStyle/>
          <a:p>
            <a:endParaRPr lang="en-IN"/>
          </a:p>
        </p:txBody>
      </p:sp>
      <p:sp>
        <p:nvSpPr>
          <p:cNvPr id="6921" name="Freeform 2825"/>
          <p:cNvSpPr>
            <a:spLocks noChangeArrowheads="1"/>
          </p:cNvSpPr>
          <p:nvPr/>
        </p:nvSpPr>
        <p:spPr bwMode="auto">
          <a:xfrm>
            <a:off x="3359520" y="2078139"/>
            <a:ext cx="131040" cy="57606"/>
          </a:xfrm>
          <a:custGeom>
            <a:avLst/>
            <a:gdLst/>
            <a:ahLst/>
            <a:cxnLst>
              <a:cxn ang="0">
                <a:pos x="0" y="0"/>
              </a:cxn>
              <a:cxn ang="0">
                <a:pos x="83" y="0"/>
              </a:cxn>
              <a:cxn ang="0">
                <a:pos x="83" y="36"/>
              </a:cxn>
              <a:cxn ang="0">
                <a:pos x="0" y="36"/>
              </a:cxn>
              <a:cxn ang="0">
                <a:pos x="0" y="0"/>
              </a:cxn>
              <a:cxn ang="0">
                <a:pos x="0" y="0"/>
              </a:cxn>
              <a:cxn ang="0">
                <a:pos x="81" y="0"/>
              </a:cxn>
              <a:cxn ang="0">
                <a:pos x="81" y="36"/>
              </a:cxn>
              <a:cxn ang="0">
                <a:pos x="0" y="36"/>
              </a:cxn>
              <a:cxn ang="0">
                <a:pos x="0" y="0"/>
              </a:cxn>
            </a:cxnLst>
            <a:rect l="0" t="0" r="r" b="b"/>
            <a:pathLst>
              <a:path w="83" h="36">
                <a:moveTo>
                  <a:pt x="0" y="0"/>
                </a:moveTo>
                <a:lnTo>
                  <a:pt x="83" y="0"/>
                </a:lnTo>
                <a:lnTo>
                  <a:pt x="83" y="36"/>
                </a:lnTo>
                <a:lnTo>
                  <a:pt x="0" y="36"/>
                </a:lnTo>
                <a:lnTo>
                  <a:pt x="0" y="0"/>
                </a:lnTo>
                <a:close/>
                <a:moveTo>
                  <a:pt x="0" y="0"/>
                </a:moveTo>
                <a:lnTo>
                  <a:pt x="81" y="0"/>
                </a:lnTo>
                <a:lnTo>
                  <a:pt x="81" y="36"/>
                </a:lnTo>
                <a:lnTo>
                  <a:pt x="0" y="36"/>
                </a:lnTo>
                <a:lnTo>
                  <a:pt x="0" y="0"/>
                </a:lnTo>
                <a:close/>
              </a:path>
            </a:pathLst>
          </a:custGeom>
          <a:solidFill>
            <a:srgbClr val="3131DE"/>
          </a:solidFill>
          <a:ln w="9525">
            <a:noFill/>
            <a:round/>
            <a:headEnd/>
            <a:tailEnd/>
          </a:ln>
          <a:effectLst/>
        </p:spPr>
        <p:txBody>
          <a:bodyPr wrap="none" lIns="82945" tIns="41473" rIns="82945" bIns="41473" anchor="ctr"/>
          <a:lstStyle/>
          <a:p>
            <a:endParaRPr lang="en-IN"/>
          </a:p>
        </p:txBody>
      </p:sp>
      <p:sp>
        <p:nvSpPr>
          <p:cNvPr id="6922" name="Freeform 2826"/>
          <p:cNvSpPr>
            <a:spLocks noChangeArrowheads="1"/>
          </p:cNvSpPr>
          <p:nvPr/>
        </p:nvSpPr>
        <p:spPr bwMode="auto">
          <a:xfrm>
            <a:off x="3359521" y="2078139"/>
            <a:ext cx="129600" cy="57606"/>
          </a:xfrm>
          <a:custGeom>
            <a:avLst/>
            <a:gdLst/>
            <a:ahLst/>
            <a:cxnLst>
              <a:cxn ang="0">
                <a:pos x="0" y="0"/>
              </a:cxn>
              <a:cxn ang="0">
                <a:pos x="81" y="0"/>
              </a:cxn>
              <a:cxn ang="0">
                <a:pos x="81" y="36"/>
              </a:cxn>
              <a:cxn ang="0">
                <a:pos x="0" y="36"/>
              </a:cxn>
              <a:cxn ang="0">
                <a:pos x="0" y="0"/>
              </a:cxn>
              <a:cxn ang="0">
                <a:pos x="0" y="0"/>
              </a:cxn>
              <a:cxn ang="0">
                <a:pos x="79" y="0"/>
              </a:cxn>
              <a:cxn ang="0">
                <a:pos x="79" y="36"/>
              </a:cxn>
              <a:cxn ang="0">
                <a:pos x="0" y="36"/>
              </a:cxn>
              <a:cxn ang="0">
                <a:pos x="0" y="0"/>
              </a:cxn>
            </a:cxnLst>
            <a:rect l="0" t="0" r="r" b="b"/>
            <a:pathLst>
              <a:path w="81" h="36">
                <a:moveTo>
                  <a:pt x="0" y="0"/>
                </a:moveTo>
                <a:lnTo>
                  <a:pt x="81" y="0"/>
                </a:lnTo>
                <a:lnTo>
                  <a:pt x="81" y="36"/>
                </a:lnTo>
                <a:lnTo>
                  <a:pt x="0" y="36"/>
                </a:lnTo>
                <a:lnTo>
                  <a:pt x="0" y="0"/>
                </a:lnTo>
                <a:close/>
                <a:moveTo>
                  <a:pt x="0" y="0"/>
                </a:moveTo>
                <a:lnTo>
                  <a:pt x="79" y="0"/>
                </a:lnTo>
                <a:lnTo>
                  <a:pt x="79" y="36"/>
                </a:lnTo>
                <a:lnTo>
                  <a:pt x="0" y="36"/>
                </a:lnTo>
                <a:lnTo>
                  <a:pt x="0" y="0"/>
                </a:lnTo>
                <a:close/>
              </a:path>
            </a:pathLst>
          </a:custGeom>
          <a:solidFill>
            <a:srgbClr val="3030DF"/>
          </a:solidFill>
          <a:ln w="9525">
            <a:noFill/>
            <a:round/>
            <a:headEnd/>
            <a:tailEnd/>
          </a:ln>
          <a:effectLst/>
        </p:spPr>
        <p:txBody>
          <a:bodyPr wrap="none" lIns="82945" tIns="41473" rIns="82945" bIns="41473" anchor="ctr"/>
          <a:lstStyle/>
          <a:p>
            <a:endParaRPr lang="en-IN"/>
          </a:p>
        </p:txBody>
      </p:sp>
      <p:sp>
        <p:nvSpPr>
          <p:cNvPr id="6923" name="Freeform 2827"/>
          <p:cNvSpPr>
            <a:spLocks noChangeArrowheads="1"/>
          </p:cNvSpPr>
          <p:nvPr/>
        </p:nvSpPr>
        <p:spPr bwMode="auto">
          <a:xfrm>
            <a:off x="3359520" y="2078139"/>
            <a:ext cx="125280" cy="57606"/>
          </a:xfrm>
          <a:custGeom>
            <a:avLst/>
            <a:gdLst/>
            <a:ahLst/>
            <a:cxnLst>
              <a:cxn ang="0">
                <a:pos x="0" y="0"/>
              </a:cxn>
              <a:cxn ang="0">
                <a:pos x="79" y="0"/>
              </a:cxn>
              <a:cxn ang="0">
                <a:pos x="79" y="36"/>
              </a:cxn>
              <a:cxn ang="0">
                <a:pos x="0" y="36"/>
              </a:cxn>
              <a:cxn ang="0">
                <a:pos x="0" y="0"/>
              </a:cxn>
              <a:cxn ang="0">
                <a:pos x="0" y="0"/>
              </a:cxn>
              <a:cxn ang="0">
                <a:pos x="77" y="0"/>
              </a:cxn>
              <a:cxn ang="0">
                <a:pos x="77" y="36"/>
              </a:cxn>
              <a:cxn ang="0">
                <a:pos x="0" y="36"/>
              </a:cxn>
              <a:cxn ang="0">
                <a:pos x="0" y="0"/>
              </a:cxn>
            </a:cxnLst>
            <a:rect l="0" t="0" r="r" b="b"/>
            <a:pathLst>
              <a:path w="79" h="36">
                <a:moveTo>
                  <a:pt x="0" y="0"/>
                </a:moveTo>
                <a:lnTo>
                  <a:pt x="79" y="0"/>
                </a:lnTo>
                <a:lnTo>
                  <a:pt x="79" y="36"/>
                </a:lnTo>
                <a:lnTo>
                  <a:pt x="0" y="36"/>
                </a:lnTo>
                <a:lnTo>
                  <a:pt x="0" y="0"/>
                </a:lnTo>
                <a:close/>
                <a:moveTo>
                  <a:pt x="0" y="0"/>
                </a:moveTo>
                <a:lnTo>
                  <a:pt x="77" y="0"/>
                </a:lnTo>
                <a:lnTo>
                  <a:pt x="77" y="36"/>
                </a:lnTo>
                <a:lnTo>
                  <a:pt x="0" y="36"/>
                </a:lnTo>
                <a:lnTo>
                  <a:pt x="0" y="0"/>
                </a:lnTo>
                <a:close/>
              </a:path>
            </a:pathLst>
          </a:custGeom>
          <a:solidFill>
            <a:srgbClr val="2F2FE0"/>
          </a:solidFill>
          <a:ln w="9525">
            <a:noFill/>
            <a:round/>
            <a:headEnd/>
            <a:tailEnd/>
          </a:ln>
          <a:effectLst/>
        </p:spPr>
        <p:txBody>
          <a:bodyPr wrap="none" lIns="82945" tIns="41473" rIns="82945" bIns="41473" anchor="ctr"/>
          <a:lstStyle/>
          <a:p>
            <a:endParaRPr lang="en-IN"/>
          </a:p>
        </p:txBody>
      </p:sp>
      <p:sp>
        <p:nvSpPr>
          <p:cNvPr id="6924" name="Freeform 2828"/>
          <p:cNvSpPr>
            <a:spLocks noChangeArrowheads="1"/>
          </p:cNvSpPr>
          <p:nvPr/>
        </p:nvSpPr>
        <p:spPr bwMode="auto">
          <a:xfrm>
            <a:off x="3359521" y="2078139"/>
            <a:ext cx="122400" cy="57606"/>
          </a:xfrm>
          <a:custGeom>
            <a:avLst/>
            <a:gdLst/>
            <a:ahLst/>
            <a:cxnLst>
              <a:cxn ang="0">
                <a:pos x="0" y="0"/>
              </a:cxn>
              <a:cxn ang="0">
                <a:pos x="77" y="0"/>
              </a:cxn>
              <a:cxn ang="0">
                <a:pos x="77" y="36"/>
              </a:cxn>
              <a:cxn ang="0">
                <a:pos x="0" y="36"/>
              </a:cxn>
              <a:cxn ang="0">
                <a:pos x="0" y="0"/>
              </a:cxn>
              <a:cxn ang="0">
                <a:pos x="0" y="0"/>
              </a:cxn>
              <a:cxn ang="0">
                <a:pos x="75" y="0"/>
              </a:cxn>
              <a:cxn ang="0">
                <a:pos x="75" y="36"/>
              </a:cxn>
              <a:cxn ang="0">
                <a:pos x="0" y="36"/>
              </a:cxn>
              <a:cxn ang="0">
                <a:pos x="0" y="0"/>
              </a:cxn>
            </a:cxnLst>
            <a:rect l="0" t="0" r="r" b="b"/>
            <a:pathLst>
              <a:path w="77" h="36">
                <a:moveTo>
                  <a:pt x="0" y="0"/>
                </a:moveTo>
                <a:lnTo>
                  <a:pt x="77" y="0"/>
                </a:lnTo>
                <a:lnTo>
                  <a:pt x="77" y="36"/>
                </a:lnTo>
                <a:lnTo>
                  <a:pt x="0" y="36"/>
                </a:lnTo>
                <a:lnTo>
                  <a:pt x="0" y="0"/>
                </a:lnTo>
                <a:close/>
                <a:moveTo>
                  <a:pt x="0" y="0"/>
                </a:moveTo>
                <a:lnTo>
                  <a:pt x="75" y="0"/>
                </a:lnTo>
                <a:lnTo>
                  <a:pt x="75" y="36"/>
                </a:lnTo>
                <a:lnTo>
                  <a:pt x="0" y="36"/>
                </a:lnTo>
                <a:lnTo>
                  <a:pt x="0" y="0"/>
                </a:lnTo>
                <a:close/>
              </a:path>
            </a:pathLst>
          </a:custGeom>
          <a:solidFill>
            <a:srgbClr val="2E2EE0"/>
          </a:solidFill>
          <a:ln w="9525">
            <a:noFill/>
            <a:round/>
            <a:headEnd/>
            <a:tailEnd/>
          </a:ln>
          <a:effectLst/>
        </p:spPr>
        <p:txBody>
          <a:bodyPr wrap="none" lIns="82945" tIns="41473" rIns="82945" bIns="41473" anchor="ctr"/>
          <a:lstStyle/>
          <a:p>
            <a:endParaRPr lang="en-IN"/>
          </a:p>
        </p:txBody>
      </p:sp>
      <p:sp>
        <p:nvSpPr>
          <p:cNvPr id="6925" name="Freeform 2829"/>
          <p:cNvSpPr>
            <a:spLocks noChangeArrowheads="1"/>
          </p:cNvSpPr>
          <p:nvPr/>
        </p:nvSpPr>
        <p:spPr bwMode="auto">
          <a:xfrm>
            <a:off x="3359520" y="2078139"/>
            <a:ext cx="119520" cy="57606"/>
          </a:xfrm>
          <a:custGeom>
            <a:avLst/>
            <a:gdLst/>
            <a:ahLst/>
            <a:cxnLst>
              <a:cxn ang="0">
                <a:pos x="0" y="0"/>
              </a:cxn>
              <a:cxn ang="0">
                <a:pos x="75" y="0"/>
              </a:cxn>
              <a:cxn ang="0">
                <a:pos x="75" y="36"/>
              </a:cxn>
              <a:cxn ang="0">
                <a:pos x="0" y="36"/>
              </a:cxn>
              <a:cxn ang="0">
                <a:pos x="0" y="0"/>
              </a:cxn>
              <a:cxn ang="0">
                <a:pos x="0" y="0"/>
              </a:cxn>
              <a:cxn ang="0">
                <a:pos x="73" y="0"/>
              </a:cxn>
              <a:cxn ang="0">
                <a:pos x="73" y="36"/>
              </a:cxn>
              <a:cxn ang="0">
                <a:pos x="0" y="36"/>
              </a:cxn>
              <a:cxn ang="0">
                <a:pos x="0" y="0"/>
              </a:cxn>
            </a:cxnLst>
            <a:rect l="0" t="0" r="r" b="b"/>
            <a:pathLst>
              <a:path w="75" h="36">
                <a:moveTo>
                  <a:pt x="0" y="0"/>
                </a:moveTo>
                <a:lnTo>
                  <a:pt x="75" y="0"/>
                </a:lnTo>
                <a:lnTo>
                  <a:pt x="75" y="36"/>
                </a:lnTo>
                <a:lnTo>
                  <a:pt x="0" y="36"/>
                </a:lnTo>
                <a:lnTo>
                  <a:pt x="0" y="0"/>
                </a:lnTo>
                <a:close/>
                <a:moveTo>
                  <a:pt x="0" y="0"/>
                </a:moveTo>
                <a:lnTo>
                  <a:pt x="73" y="0"/>
                </a:lnTo>
                <a:lnTo>
                  <a:pt x="73" y="36"/>
                </a:lnTo>
                <a:lnTo>
                  <a:pt x="0" y="36"/>
                </a:lnTo>
                <a:lnTo>
                  <a:pt x="0" y="0"/>
                </a:lnTo>
                <a:close/>
              </a:path>
            </a:pathLst>
          </a:custGeom>
          <a:solidFill>
            <a:srgbClr val="2C2CE1"/>
          </a:solidFill>
          <a:ln w="9525">
            <a:noFill/>
            <a:round/>
            <a:headEnd/>
            <a:tailEnd/>
          </a:ln>
          <a:effectLst/>
        </p:spPr>
        <p:txBody>
          <a:bodyPr wrap="none" lIns="82945" tIns="41473" rIns="82945" bIns="41473" anchor="ctr"/>
          <a:lstStyle/>
          <a:p>
            <a:endParaRPr lang="en-IN"/>
          </a:p>
        </p:txBody>
      </p:sp>
      <p:sp>
        <p:nvSpPr>
          <p:cNvPr id="6926" name="Freeform 2830"/>
          <p:cNvSpPr>
            <a:spLocks noChangeArrowheads="1"/>
          </p:cNvSpPr>
          <p:nvPr/>
        </p:nvSpPr>
        <p:spPr bwMode="auto">
          <a:xfrm>
            <a:off x="3359521" y="2078139"/>
            <a:ext cx="116640" cy="57606"/>
          </a:xfrm>
          <a:custGeom>
            <a:avLst/>
            <a:gdLst/>
            <a:ahLst/>
            <a:cxnLst>
              <a:cxn ang="0">
                <a:pos x="0" y="0"/>
              </a:cxn>
              <a:cxn ang="0">
                <a:pos x="73" y="0"/>
              </a:cxn>
              <a:cxn ang="0">
                <a:pos x="73" y="36"/>
              </a:cxn>
              <a:cxn ang="0">
                <a:pos x="0" y="36"/>
              </a:cxn>
              <a:cxn ang="0">
                <a:pos x="0" y="0"/>
              </a:cxn>
              <a:cxn ang="0">
                <a:pos x="0" y="0"/>
              </a:cxn>
              <a:cxn ang="0">
                <a:pos x="72" y="0"/>
              </a:cxn>
              <a:cxn ang="0">
                <a:pos x="72" y="36"/>
              </a:cxn>
              <a:cxn ang="0">
                <a:pos x="0" y="36"/>
              </a:cxn>
              <a:cxn ang="0">
                <a:pos x="0" y="0"/>
              </a:cxn>
            </a:cxnLst>
            <a:rect l="0" t="0" r="r" b="b"/>
            <a:pathLst>
              <a:path w="73" h="36">
                <a:moveTo>
                  <a:pt x="0" y="0"/>
                </a:moveTo>
                <a:lnTo>
                  <a:pt x="73" y="0"/>
                </a:lnTo>
                <a:lnTo>
                  <a:pt x="73" y="36"/>
                </a:lnTo>
                <a:lnTo>
                  <a:pt x="0" y="36"/>
                </a:lnTo>
                <a:lnTo>
                  <a:pt x="0" y="0"/>
                </a:lnTo>
                <a:close/>
                <a:moveTo>
                  <a:pt x="0" y="0"/>
                </a:moveTo>
                <a:lnTo>
                  <a:pt x="72" y="0"/>
                </a:lnTo>
                <a:lnTo>
                  <a:pt x="72" y="36"/>
                </a:lnTo>
                <a:lnTo>
                  <a:pt x="0" y="36"/>
                </a:lnTo>
                <a:lnTo>
                  <a:pt x="0" y="0"/>
                </a:lnTo>
                <a:close/>
              </a:path>
            </a:pathLst>
          </a:custGeom>
          <a:solidFill>
            <a:srgbClr val="2B2BE2"/>
          </a:solidFill>
          <a:ln w="9525">
            <a:noFill/>
            <a:round/>
            <a:headEnd/>
            <a:tailEnd/>
          </a:ln>
          <a:effectLst/>
        </p:spPr>
        <p:txBody>
          <a:bodyPr wrap="none" lIns="82945" tIns="41473" rIns="82945" bIns="41473" anchor="ctr"/>
          <a:lstStyle/>
          <a:p>
            <a:endParaRPr lang="en-IN"/>
          </a:p>
        </p:txBody>
      </p:sp>
      <p:sp>
        <p:nvSpPr>
          <p:cNvPr id="6927" name="Freeform 2831"/>
          <p:cNvSpPr>
            <a:spLocks noChangeArrowheads="1"/>
          </p:cNvSpPr>
          <p:nvPr/>
        </p:nvSpPr>
        <p:spPr bwMode="auto">
          <a:xfrm>
            <a:off x="3359520" y="2078139"/>
            <a:ext cx="115200" cy="57606"/>
          </a:xfrm>
          <a:custGeom>
            <a:avLst/>
            <a:gdLst/>
            <a:ahLst/>
            <a:cxnLst>
              <a:cxn ang="0">
                <a:pos x="0" y="0"/>
              </a:cxn>
              <a:cxn ang="0">
                <a:pos x="72" y="0"/>
              </a:cxn>
              <a:cxn ang="0">
                <a:pos x="72" y="36"/>
              </a:cxn>
              <a:cxn ang="0">
                <a:pos x="0" y="36"/>
              </a:cxn>
              <a:cxn ang="0">
                <a:pos x="0" y="0"/>
              </a:cxn>
              <a:cxn ang="0">
                <a:pos x="0" y="0"/>
              </a:cxn>
              <a:cxn ang="0">
                <a:pos x="70" y="0"/>
              </a:cxn>
              <a:cxn ang="0">
                <a:pos x="70" y="36"/>
              </a:cxn>
              <a:cxn ang="0">
                <a:pos x="0" y="36"/>
              </a:cxn>
              <a:cxn ang="0">
                <a:pos x="0" y="0"/>
              </a:cxn>
            </a:cxnLst>
            <a:rect l="0" t="0" r="r" b="b"/>
            <a:pathLst>
              <a:path w="72" h="36">
                <a:moveTo>
                  <a:pt x="0" y="0"/>
                </a:moveTo>
                <a:lnTo>
                  <a:pt x="72" y="0"/>
                </a:lnTo>
                <a:lnTo>
                  <a:pt x="72" y="36"/>
                </a:lnTo>
                <a:lnTo>
                  <a:pt x="0" y="36"/>
                </a:lnTo>
                <a:lnTo>
                  <a:pt x="0" y="0"/>
                </a:lnTo>
                <a:close/>
                <a:moveTo>
                  <a:pt x="0" y="0"/>
                </a:moveTo>
                <a:lnTo>
                  <a:pt x="70" y="0"/>
                </a:lnTo>
                <a:lnTo>
                  <a:pt x="70" y="36"/>
                </a:lnTo>
                <a:lnTo>
                  <a:pt x="0" y="36"/>
                </a:lnTo>
                <a:lnTo>
                  <a:pt x="0" y="0"/>
                </a:lnTo>
                <a:close/>
              </a:path>
            </a:pathLst>
          </a:custGeom>
          <a:solidFill>
            <a:srgbClr val="2A2AE2"/>
          </a:solidFill>
          <a:ln w="9525">
            <a:noFill/>
            <a:round/>
            <a:headEnd/>
            <a:tailEnd/>
          </a:ln>
          <a:effectLst/>
        </p:spPr>
        <p:txBody>
          <a:bodyPr wrap="none" lIns="82945" tIns="41473" rIns="82945" bIns="41473" anchor="ctr"/>
          <a:lstStyle/>
          <a:p>
            <a:endParaRPr lang="en-IN"/>
          </a:p>
        </p:txBody>
      </p:sp>
      <p:sp>
        <p:nvSpPr>
          <p:cNvPr id="6928" name="Freeform 2832"/>
          <p:cNvSpPr>
            <a:spLocks noChangeArrowheads="1"/>
          </p:cNvSpPr>
          <p:nvPr/>
        </p:nvSpPr>
        <p:spPr bwMode="auto">
          <a:xfrm>
            <a:off x="3359521" y="2078139"/>
            <a:ext cx="110880" cy="57606"/>
          </a:xfrm>
          <a:custGeom>
            <a:avLst/>
            <a:gdLst/>
            <a:ahLst/>
            <a:cxnLst>
              <a:cxn ang="0">
                <a:pos x="0" y="0"/>
              </a:cxn>
              <a:cxn ang="0">
                <a:pos x="70" y="0"/>
              </a:cxn>
              <a:cxn ang="0">
                <a:pos x="70" y="36"/>
              </a:cxn>
              <a:cxn ang="0">
                <a:pos x="0" y="36"/>
              </a:cxn>
              <a:cxn ang="0">
                <a:pos x="0" y="0"/>
              </a:cxn>
              <a:cxn ang="0">
                <a:pos x="0" y="0"/>
              </a:cxn>
              <a:cxn ang="0">
                <a:pos x="68" y="0"/>
              </a:cxn>
              <a:cxn ang="0">
                <a:pos x="68" y="36"/>
              </a:cxn>
              <a:cxn ang="0">
                <a:pos x="0" y="36"/>
              </a:cxn>
              <a:cxn ang="0">
                <a:pos x="0" y="0"/>
              </a:cxn>
            </a:cxnLst>
            <a:rect l="0" t="0" r="r" b="b"/>
            <a:pathLst>
              <a:path w="70" h="36">
                <a:moveTo>
                  <a:pt x="0" y="0"/>
                </a:moveTo>
                <a:lnTo>
                  <a:pt x="70" y="0"/>
                </a:lnTo>
                <a:lnTo>
                  <a:pt x="70" y="36"/>
                </a:lnTo>
                <a:lnTo>
                  <a:pt x="0" y="36"/>
                </a:lnTo>
                <a:lnTo>
                  <a:pt x="0" y="0"/>
                </a:lnTo>
                <a:close/>
                <a:moveTo>
                  <a:pt x="0" y="0"/>
                </a:moveTo>
                <a:lnTo>
                  <a:pt x="68" y="0"/>
                </a:lnTo>
                <a:lnTo>
                  <a:pt x="68" y="36"/>
                </a:lnTo>
                <a:lnTo>
                  <a:pt x="0" y="36"/>
                </a:lnTo>
                <a:lnTo>
                  <a:pt x="0" y="0"/>
                </a:lnTo>
                <a:close/>
              </a:path>
            </a:pathLst>
          </a:custGeom>
          <a:solidFill>
            <a:srgbClr val="2929E3"/>
          </a:solidFill>
          <a:ln w="9525">
            <a:noFill/>
            <a:round/>
            <a:headEnd/>
            <a:tailEnd/>
          </a:ln>
          <a:effectLst/>
        </p:spPr>
        <p:txBody>
          <a:bodyPr wrap="none" lIns="82945" tIns="41473" rIns="82945" bIns="41473" anchor="ctr"/>
          <a:lstStyle/>
          <a:p>
            <a:endParaRPr lang="en-IN"/>
          </a:p>
        </p:txBody>
      </p:sp>
      <p:sp>
        <p:nvSpPr>
          <p:cNvPr id="6929" name="Freeform 2833"/>
          <p:cNvSpPr>
            <a:spLocks noChangeArrowheads="1"/>
          </p:cNvSpPr>
          <p:nvPr/>
        </p:nvSpPr>
        <p:spPr bwMode="auto">
          <a:xfrm>
            <a:off x="3359520" y="2078139"/>
            <a:ext cx="108000" cy="57606"/>
          </a:xfrm>
          <a:custGeom>
            <a:avLst/>
            <a:gdLst/>
            <a:ahLst/>
            <a:cxnLst>
              <a:cxn ang="0">
                <a:pos x="0" y="0"/>
              </a:cxn>
              <a:cxn ang="0">
                <a:pos x="68" y="0"/>
              </a:cxn>
              <a:cxn ang="0">
                <a:pos x="68" y="36"/>
              </a:cxn>
              <a:cxn ang="0">
                <a:pos x="0" y="36"/>
              </a:cxn>
              <a:cxn ang="0">
                <a:pos x="0" y="0"/>
              </a:cxn>
              <a:cxn ang="0">
                <a:pos x="0" y="0"/>
              </a:cxn>
              <a:cxn ang="0">
                <a:pos x="66" y="0"/>
              </a:cxn>
              <a:cxn ang="0">
                <a:pos x="66" y="36"/>
              </a:cxn>
              <a:cxn ang="0">
                <a:pos x="0" y="36"/>
              </a:cxn>
              <a:cxn ang="0">
                <a:pos x="0" y="0"/>
              </a:cxn>
            </a:cxnLst>
            <a:rect l="0" t="0" r="r" b="b"/>
            <a:pathLst>
              <a:path w="68" h="36">
                <a:moveTo>
                  <a:pt x="0" y="0"/>
                </a:moveTo>
                <a:lnTo>
                  <a:pt x="68" y="0"/>
                </a:lnTo>
                <a:lnTo>
                  <a:pt x="68" y="36"/>
                </a:lnTo>
                <a:lnTo>
                  <a:pt x="0" y="36"/>
                </a:lnTo>
                <a:lnTo>
                  <a:pt x="0" y="0"/>
                </a:lnTo>
                <a:close/>
                <a:moveTo>
                  <a:pt x="0" y="0"/>
                </a:moveTo>
                <a:lnTo>
                  <a:pt x="66" y="0"/>
                </a:lnTo>
                <a:lnTo>
                  <a:pt x="66" y="36"/>
                </a:lnTo>
                <a:lnTo>
                  <a:pt x="0" y="36"/>
                </a:lnTo>
                <a:lnTo>
                  <a:pt x="0" y="0"/>
                </a:lnTo>
                <a:close/>
              </a:path>
            </a:pathLst>
          </a:custGeom>
          <a:solidFill>
            <a:srgbClr val="2828E4"/>
          </a:solidFill>
          <a:ln w="9525">
            <a:noFill/>
            <a:round/>
            <a:headEnd/>
            <a:tailEnd/>
          </a:ln>
          <a:effectLst/>
        </p:spPr>
        <p:txBody>
          <a:bodyPr wrap="none" lIns="82945" tIns="41473" rIns="82945" bIns="41473" anchor="ctr"/>
          <a:lstStyle/>
          <a:p>
            <a:endParaRPr lang="en-IN"/>
          </a:p>
        </p:txBody>
      </p:sp>
      <p:sp>
        <p:nvSpPr>
          <p:cNvPr id="6930" name="Freeform 2834"/>
          <p:cNvSpPr>
            <a:spLocks noChangeArrowheads="1"/>
          </p:cNvSpPr>
          <p:nvPr/>
        </p:nvSpPr>
        <p:spPr bwMode="auto">
          <a:xfrm>
            <a:off x="3359521" y="2078139"/>
            <a:ext cx="105120" cy="57606"/>
          </a:xfrm>
          <a:custGeom>
            <a:avLst/>
            <a:gdLst/>
            <a:ahLst/>
            <a:cxnLst>
              <a:cxn ang="0">
                <a:pos x="0" y="0"/>
              </a:cxn>
              <a:cxn ang="0">
                <a:pos x="66" y="0"/>
              </a:cxn>
              <a:cxn ang="0">
                <a:pos x="66" y="36"/>
              </a:cxn>
              <a:cxn ang="0">
                <a:pos x="0" y="36"/>
              </a:cxn>
              <a:cxn ang="0">
                <a:pos x="0" y="0"/>
              </a:cxn>
              <a:cxn ang="0">
                <a:pos x="0" y="0"/>
              </a:cxn>
              <a:cxn ang="0">
                <a:pos x="64" y="0"/>
              </a:cxn>
              <a:cxn ang="0">
                <a:pos x="64" y="36"/>
              </a:cxn>
              <a:cxn ang="0">
                <a:pos x="0" y="36"/>
              </a:cxn>
              <a:cxn ang="0">
                <a:pos x="0" y="0"/>
              </a:cxn>
            </a:cxnLst>
            <a:rect l="0" t="0" r="r" b="b"/>
            <a:pathLst>
              <a:path w="66" h="36">
                <a:moveTo>
                  <a:pt x="0" y="0"/>
                </a:moveTo>
                <a:lnTo>
                  <a:pt x="66" y="0"/>
                </a:lnTo>
                <a:lnTo>
                  <a:pt x="66" y="36"/>
                </a:lnTo>
                <a:lnTo>
                  <a:pt x="0" y="36"/>
                </a:lnTo>
                <a:lnTo>
                  <a:pt x="0" y="0"/>
                </a:lnTo>
                <a:close/>
                <a:moveTo>
                  <a:pt x="0" y="0"/>
                </a:moveTo>
                <a:lnTo>
                  <a:pt x="64" y="0"/>
                </a:lnTo>
                <a:lnTo>
                  <a:pt x="64" y="36"/>
                </a:lnTo>
                <a:lnTo>
                  <a:pt x="0" y="36"/>
                </a:lnTo>
                <a:lnTo>
                  <a:pt x="0" y="0"/>
                </a:lnTo>
                <a:close/>
              </a:path>
            </a:pathLst>
          </a:custGeom>
          <a:solidFill>
            <a:srgbClr val="2727E5"/>
          </a:solidFill>
          <a:ln w="9525">
            <a:noFill/>
            <a:round/>
            <a:headEnd/>
            <a:tailEnd/>
          </a:ln>
          <a:effectLst/>
        </p:spPr>
        <p:txBody>
          <a:bodyPr wrap="none" lIns="82945" tIns="41473" rIns="82945" bIns="41473" anchor="ctr"/>
          <a:lstStyle/>
          <a:p>
            <a:endParaRPr lang="en-IN"/>
          </a:p>
        </p:txBody>
      </p:sp>
      <p:sp>
        <p:nvSpPr>
          <p:cNvPr id="6931" name="Freeform 2835"/>
          <p:cNvSpPr>
            <a:spLocks noChangeArrowheads="1"/>
          </p:cNvSpPr>
          <p:nvPr/>
        </p:nvSpPr>
        <p:spPr bwMode="auto">
          <a:xfrm>
            <a:off x="3359520" y="2078139"/>
            <a:ext cx="102240" cy="57606"/>
          </a:xfrm>
          <a:custGeom>
            <a:avLst/>
            <a:gdLst/>
            <a:ahLst/>
            <a:cxnLst>
              <a:cxn ang="0">
                <a:pos x="0" y="0"/>
              </a:cxn>
              <a:cxn ang="0">
                <a:pos x="64" y="0"/>
              </a:cxn>
              <a:cxn ang="0">
                <a:pos x="64" y="36"/>
              </a:cxn>
              <a:cxn ang="0">
                <a:pos x="0" y="36"/>
              </a:cxn>
              <a:cxn ang="0">
                <a:pos x="0" y="0"/>
              </a:cxn>
              <a:cxn ang="0">
                <a:pos x="0" y="0"/>
              </a:cxn>
              <a:cxn ang="0">
                <a:pos x="62" y="0"/>
              </a:cxn>
              <a:cxn ang="0">
                <a:pos x="62" y="36"/>
              </a:cxn>
              <a:cxn ang="0">
                <a:pos x="0" y="36"/>
              </a:cxn>
              <a:cxn ang="0">
                <a:pos x="0" y="0"/>
              </a:cxn>
            </a:cxnLst>
            <a:rect l="0" t="0" r="r" b="b"/>
            <a:pathLst>
              <a:path w="64" h="36">
                <a:moveTo>
                  <a:pt x="0" y="0"/>
                </a:moveTo>
                <a:lnTo>
                  <a:pt x="64" y="0"/>
                </a:lnTo>
                <a:lnTo>
                  <a:pt x="64" y="36"/>
                </a:lnTo>
                <a:lnTo>
                  <a:pt x="0" y="36"/>
                </a:lnTo>
                <a:lnTo>
                  <a:pt x="0" y="0"/>
                </a:lnTo>
                <a:close/>
                <a:moveTo>
                  <a:pt x="0" y="0"/>
                </a:moveTo>
                <a:lnTo>
                  <a:pt x="62" y="0"/>
                </a:lnTo>
                <a:lnTo>
                  <a:pt x="62" y="36"/>
                </a:lnTo>
                <a:lnTo>
                  <a:pt x="0" y="36"/>
                </a:lnTo>
                <a:lnTo>
                  <a:pt x="0" y="0"/>
                </a:lnTo>
                <a:close/>
              </a:path>
            </a:pathLst>
          </a:custGeom>
          <a:solidFill>
            <a:srgbClr val="2626E5"/>
          </a:solidFill>
          <a:ln w="9525">
            <a:noFill/>
            <a:round/>
            <a:headEnd/>
            <a:tailEnd/>
          </a:ln>
          <a:effectLst/>
        </p:spPr>
        <p:txBody>
          <a:bodyPr wrap="none" lIns="82945" tIns="41473" rIns="82945" bIns="41473" anchor="ctr"/>
          <a:lstStyle/>
          <a:p>
            <a:endParaRPr lang="en-IN"/>
          </a:p>
        </p:txBody>
      </p:sp>
      <p:sp>
        <p:nvSpPr>
          <p:cNvPr id="6932" name="Freeform 2836"/>
          <p:cNvSpPr>
            <a:spLocks noChangeArrowheads="1"/>
          </p:cNvSpPr>
          <p:nvPr/>
        </p:nvSpPr>
        <p:spPr bwMode="auto">
          <a:xfrm>
            <a:off x="3359520" y="2078139"/>
            <a:ext cx="97920" cy="57606"/>
          </a:xfrm>
          <a:custGeom>
            <a:avLst/>
            <a:gdLst/>
            <a:ahLst/>
            <a:cxnLst>
              <a:cxn ang="0">
                <a:pos x="0" y="0"/>
              </a:cxn>
              <a:cxn ang="0">
                <a:pos x="62" y="0"/>
              </a:cxn>
              <a:cxn ang="0">
                <a:pos x="62" y="36"/>
              </a:cxn>
              <a:cxn ang="0">
                <a:pos x="0" y="36"/>
              </a:cxn>
              <a:cxn ang="0">
                <a:pos x="0" y="0"/>
              </a:cxn>
              <a:cxn ang="0">
                <a:pos x="0" y="0"/>
              </a:cxn>
              <a:cxn ang="0">
                <a:pos x="60" y="0"/>
              </a:cxn>
              <a:cxn ang="0">
                <a:pos x="60" y="36"/>
              </a:cxn>
              <a:cxn ang="0">
                <a:pos x="0" y="36"/>
              </a:cxn>
              <a:cxn ang="0">
                <a:pos x="0" y="0"/>
              </a:cxn>
            </a:cxnLst>
            <a:rect l="0" t="0" r="r" b="b"/>
            <a:pathLst>
              <a:path w="62" h="36">
                <a:moveTo>
                  <a:pt x="0" y="0"/>
                </a:moveTo>
                <a:lnTo>
                  <a:pt x="62" y="0"/>
                </a:lnTo>
                <a:lnTo>
                  <a:pt x="62" y="36"/>
                </a:lnTo>
                <a:lnTo>
                  <a:pt x="0" y="36"/>
                </a:lnTo>
                <a:lnTo>
                  <a:pt x="0" y="0"/>
                </a:lnTo>
                <a:close/>
                <a:moveTo>
                  <a:pt x="0" y="0"/>
                </a:moveTo>
                <a:lnTo>
                  <a:pt x="60" y="0"/>
                </a:lnTo>
                <a:lnTo>
                  <a:pt x="60" y="36"/>
                </a:lnTo>
                <a:lnTo>
                  <a:pt x="0" y="36"/>
                </a:lnTo>
                <a:lnTo>
                  <a:pt x="0" y="0"/>
                </a:lnTo>
                <a:close/>
              </a:path>
            </a:pathLst>
          </a:custGeom>
          <a:solidFill>
            <a:srgbClr val="2525E6"/>
          </a:solidFill>
          <a:ln w="9525">
            <a:noFill/>
            <a:round/>
            <a:headEnd/>
            <a:tailEnd/>
          </a:ln>
          <a:effectLst/>
        </p:spPr>
        <p:txBody>
          <a:bodyPr wrap="none" lIns="82945" tIns="41473" rIns="82945" bIns="41473" anchor="ctr"/>
          <a:lstStyle/>
          <a:p>
            <a:endParaRPr lang="en-IN"/>
          </a:p>
        </p:txBody>
      </p:sp>
      <p:sp>
        <p:nvSpPr>
          <p:cNvPr id="6933" name="Freeform 2837"/>
          <p:cNvSpPr>
            <a:spLocks noChangeArrowheads="1"/>
          </p:cNvSpPr>
          <p:nvPr/>
        </p:nvSpPr>
        <p:spPr bwMode="auto">
          <a:xfrm>
            <a:off x="3359521" y="2078139"/>
            <a:ext cx="95040" cy="57606"/>
          </a:xfrm>
          <a:custGeom>
            <a:avLst/>
            <a:gdLst/>
            <a:ahLst/>
            <a:cxnLst>
              <a:cxn ang="0">
                <a:pos x="0" y="0"/>
              </a:cxn>
              <a:cxn ang="0">
                <a:pos x="60" y="0"/>
              </a:cxn>
              <a:cxn ang="0">
                <a:pos x="60" y="36"/>
              </a:cxn>
              <a:cxn ang="0">
                <a:pos x="0" y="36"/>
              </a:cxn>
              <a:cxn ang="0">
                <a:pos x="0" y="0"/>
              </a:cxn>
              <a:cxn ang="0">
                <a:pos x="0" y="0"/>
              </a:cxn>
              <a:cxn ang="0">
                <a:pos x="58" y="0"/>
              </a:cxn>
              <a:cxn ang="0">
                <a:pos x="58" y="36"/>
              </a:cxn>
              <a:cxn ang="0">
                <a:pos x="0" y="36"/>
              </a:cxn>
              <a:cxn ang="0">
                <a:pos x="0" y="0"/>
              </a:cxn>
            </a:cxnLst>
            <a:rect l="0" t="0" r="r" b="b"/>
            <a:pathLst>
              <a:path w="60" h="36">
                <a:moveTo>
                  <a:pt x="0" y="0"/>
                </a:moveTo>
                <a:lnTo>
                  <a:pt x="60" y="0"/>
                </a:lnTo>
                <a:lnTo>
                  <a:pt x="60" y="36"/>
                </a:lnTo>
                <a:lnTo>
                  <a:pt x="0" y="36"/>
                </a:lnTo>
                <a:lnTo>
                  <a:pt x="0" y="0"/>
                </a:lnTo>
                <a:close/>
                <a:moveTo>
                  <a:pt x="0" y="0"/>
                </a:moveTo>
                <a:lnTo>
                  <a:pt x="58" y="0"/>
                </a:lnTo>
                <a:lnTo>
                  <a:pt x="58" y="36"/>
                </a:lnTo>
                <a:lnTo>
                  <a:pt x="0" y="36"/>
                </a:lnTo>
                <a:lnTo>
                  <a:pt x="0" y="0"/>
                </a:lnTo>
                <a:close/>
              </a:path>
            </a:pathLst>
          </a:custGeom>
          <a:solidFill>
            <a:srgbClr val="2323E7"/>
          </a:solidFill>
          <a:ln w="9525">
            <a:noFill/>
            <a:round/>
            <a:headEnd/>
            <a:tailEnd/>
          </a:ln>
          <a:effectLst/>
        </p:spPr>
        <p:txBody>
          <a:bodyPr wrap="none" lIns="82945" tIns="41473" rIns="82945" bIns="41473" anchor="ctr"/>
          <a:lstStyle/>
          <a:p>
            <a:endParaRPr lang="en-IN"/>
          </a:p>
        </p:txBody>
      </p:sp>
      <p:sp>
        <p:nvSpPr>
          <p:cNvPr id="6934" name="Freeform 2838"/>
          <p:cNvSpPr>
            <a:spLocks noChangeArrowheads="1"/>
          </p:cNvSpPr>
          <p:nvPr/>
        </p:nvSpPr>
        <p:spPr bwMode="auto">
          <a:xfrm>
            <a:off x="3359520" y="2078139"/>
            <a:ext cx="92160" cy="57606"/>
          </a:xfrm>
          <a:custGeom>
            <a:avLst/>
            <a:gdLst/>
            <a:ahLst/>
            <a:cxnLst>
              <a:cxn ang="0">
                <a:pos x="0" y="0"/>
              </a:cxn>
              <a:cxn ang="0">
                <a:pos x="58" y="0"/>
              </a:cxn>
              <a:cxn ang="0">
                <a:pos x="58" y="36"/>
              </a:cxn>
              <a:cxn ang="0">
                <a:pos x="0" y="36"/>
              </a:cxn>
              <a:cxn ang="0">
                <a:pos x="0" y="0"/>
              </a:cxn>
              <a:cxn ang="0">
                <a:pos x="0" y="0"/>
              </a:cxn>
              <a:cxn ang="0">
                <a:pos x="56" y="0"/>
              </a:cxn>
              <a:cxn ang="0">
                <a:pos x="56" y="36"/>
              </a:cxn>
              <a:cxn ang="0">
                <a:pos x="0" y="36"/>
              </a:cxn>
              <a:cxn ang="0">
                <a:pos x="0" y="0"/>
              </a:cxn>
            </a:cxnLst>
            <a:rect l="0" t="0" r="r" b="b"/>
            <a:pathLst>
              <a:path w="58" h="36">
                <a:moveTo>
                  <a:pt x="0" y="0"/>
                </a:moveTo>
                <a:lnTo>
                  <a:pt x="58" y="0"/>
                </a:lnTo>
                <a:lnTo>
                  <a:pt x="58" y="36"/>
                </a:lnTo>
                <a:lnTo>
                  <a:pt x="0" y="36"/>
                </a:lnTo>
                <a:lnTo>
                  <a:pt x="0" y="0"/>
                </a:lnTo>
                <a:close/>
                <a:moveTo>
                  <a:pt x="0" y="0"/>
                </a:moveTo>
                <a:lnTo>
                  <a:pt x="56" y="0"/>
                </a:lnTo>
                <a:lnTo>
                  <a:pt x="56" y="36"/>
                </a:lnTo>
                <a:lnTo>
                  <a:pt x="0" y="36"/>
                </a:lnTo>
                <a:lnTo>
                  <a:pt x="0" y="0"/>
                </a:lnTo>
                <a:close/>
              </a:path>
            </a:pathLst>
          </a:custGeom>
          <a:solidFill>
            <a:srgbClr val="2222E8"/>
          </a:solidFill>
          <a:ln w="9525">
            <a:noFill/>
            <a:round/>
            <a:headEnd/>
            <a:tailEnd/>
          </a:ln>
          <a:effectLst/>
        </p:spPr>
        <p:txBody>
          <a:bodyPr wrap="none" lIns="82945" tIns="41473" rIns="82945" bIns="41473" anchor="ctr"/>
          <a:lstStyle/>
          <a:p>
            <a:endParaRPr lang="en-IN"/>
          </a:p>
        </p:txBody>
      </p:sp>
      <p:sp>
        <p:nvSpPr>
          <p:cNvPr id="6935" name="Freeform 2839"/>
          <p:cNvSpPr>
            <a:spLocks noChangeArrowheads="1"/>
          </p:cNvSpPr>
          <p:nvPr/>
        </p:nvSpPr>
        <p:spPr bwMode="auto">
          <a:xfrm>
            <a:off x="3359521" y="2078139"/>
            <a:ext cx="89280" cy="57606"/>
          </a:xfrm>
          <a:custGeom>
            <a:avLst/>
            <a:gdLst/>
            <a:ahLst/>
            <a:cxnLst>
              <a:cxn ang="0">
                <a:pos x="0" y="0"/>
              </a:cxn>
              <a:cxn ang="0">
                <a:pos x="56" y="0"/>
              </a:cxn>
              <a:cxn ang="0">
                <a:pos x="56" y="36"/>
              </a:cxn>
              <a:cxn ang="0">
                <a:pos x="0" y="36"/>
              </a:cxn>
              <a:cxn ang="0">
                <a:pos x="0" y="0"/>
              </a:cxn>
              <a:cxn ang="0">
                <a:pos x="0" y="0"/>
              </a:cxn>
              <a:cxn ang="0">
                <a:pos x="54" y="0"/>
              </a:cxn>
              <a:cxn ang="0">
                <a:pos x="54" y="36"/>
              </a:cxn>
              <a:cxn ang="0">
                <a:pos x="0" y="36"/>
              </a:cxn>
              <a:cxn ang="0">
                <a:pos x="0" y="0"/>
              </a:cxn>
            </a:cxnLst>
            <a:rect l="0" t="0" r="r" b="b"/>
            <a:pathLst>
              <a:path w="56" h="36">
                <a:moveTo>
                  <a:pt x="0" y="0"/>
                </a:moveTo>
                <a:lnTo>
                  <a:pt x="56" y="0"/>
                </a:lnTo>
                <a:lnTo>
                  <a:pt x="56" y="36"/>
                </a:lnTo>
                <a:lnTo>
                  <a:pt x="0" y="36"/>
                </a:lnTo>
                <a:lnTo>
                  <a:pt x="0" y="0"/>
                </a:lnTo>
                <a:close/>
                <a:moveTo>
                  <a:pt x="0" y="0"/>
                </a:moveTo>
                <a:lnTo>
                  <a:pt x="54" y="0"/>
                </a:lnTo>
                <a:lnTo>
                  <a:pt x="54" y="36"/>
                </a:lnTo>
                <a:lnTo>
                  <a:pt x="0" y="36"/>
                </a:lnTo>
                <a:lnTo>
                  <a:pt x="0" y="0"/>
                </a:lnTo>
                <a:close/>
              </a:path>
            </a:pathLst>
          </a:custGeom>
          <a:solidFill>
            <a:srgbClr val="2121E8"/>
          </a:solidFill>
          <a:ln w="9525">
            <a:noFill/>
            <a:round/>
            <a:headEnd/>
            <a:tailEnd/>
          </a:ln>
          <a:effectLst/>
        </p:spPr>
        <p:txBody>
          <a:bodyPr wrap="none" lIns="82945" tIns="41473" rIns="82945" bIns="41473" anchor="ctr"/>
          <a:lstStyle/>
          <a:p>
            <a:endParaRPr lang="en-IN"/>
          </a:p>
        </p:txBody>
      </p:sp>
      <p:sp>
        <p:nvSpPr>
          <p:cNvPr id="6936" name="Freeform 2840"/>
          <p:cNvSpPr>
            <a:spLocks noChangeArrowheads="1"/>
          </p:cNvSpPr>
          <p:nvPr/>
        </p:nvSpPr>
        <p:spPr bwMode="auto">
          <a:xfrm>
            <a:off x="3359520" y="2078139"/>
            <a:ext cx="86400" cy="57606"/>
          </a:xfrm>
          <a:custGeom>
            <a:avLst/>
            <a:gdLst/>
            <a:ahLst/>
            <a:cxnLst>
              <a:cxn ang="0">
                <a:pos x="0" y="0"/>
              </a:cxn>
              <a:cxn ang="0">
                <a:pos x="54" y="0"/>
              </a:cxn>
              <a:cxn ang="0">
                <a:pos x="54" y="36"/>
              </a:cxn>
              <a:cxn ang="0">
                <a:pos x="0" y="36"/>
              </a:cxn>
              <a:cxn ang="0">
                <a:pos x="0" y="0"/>
              </a:cxn>
              <a:cxn ang="0">
                <a:pos x="0" y="0"/>
              </a:cxn>
              <a:cxn ang="0">
                <a:pos x="52" y="0"/>
              </a:cxn>
              <a:cxn ang="0">
                <a:pos x="52" y="36"/>
              </a:cxn>
              <a:cxn ang="0">
                <a:pos x="0" y="36"/>
              </a:cxn>
              <a:cxn ang="0">
                <a:pos x="0" y="0"/>
              </a:cxn>
            </a:cxnLst>
            <a:rect l="0" t="0" r="r" b="b"/>
            <a:pathLst>
              <a:path w="54" h="36">
                <a:moveTo>
                  <a:pt x="0" y="0"/>
                </a:moveTo>
                <a:lnTo>
                  <a:pt x="54" y="0"/>
                </a:lnTo>
                <a:lnTo>
                  <a:pt x="54" y="36"/>
                </a:lnTo>
                <a:lnTo>
                  <a:pt x="0" y="36"/>
                </a:lnTo>
                <a:lnTo>
                  <a:pt x="0" y="0"/>
                </a:lnTo>
                <a:close/>
                <a:moveTo>
                  <a:pt x="0" y="0"/>
                </a:moveTo>
                <a:lnTo>
                  <a:pt x="52" y="0"/>
                </a:lnTo>
                <a:lnTo>
                  <a:pt x="52" y="36"/>
                </a:lnTo>
                <a:lnTo>
                  <a:pt x="0" y="36"/>
                </a:lnTo>
                <a:lnTo>
                  <a:pt x="0" y="0"/>
                </a:lnTo>
                <a:close/>
              </a:path>
            </a:pathLst>
          </a:custGeom>
          <a:solidFill>
            <a:srgbClr val="2020E9"/>
          </a:solidFill>
          <a:ln w="9525">
            <a:noFill/>
            <a:round/>
            <a:headEnd/>
            <a:tailEnd/>
          </a:ln>
          <a:effectLst/>
        </p:spPr>
        <p:txBody>
          <a:bodyPr wrap="none" lIns="82945" tIns="41473" rIns="82945" bIns="41473" anchor="ctr"/>
          <a:lstStyle/>
          <a:p>
            <a:endParaRPr lang="en-IN"/>
          </a:p>
        </p:txBody>
      </p:sp>
      <p:sp>
        <p:nvSpPr>
          <p:cNvPr id="6937" name="Freeform 2841"/>
          <p:cNvSpPr>
            <a:spLocks noChangeArrowheads="1"/>
          </p:cNvSpPr>
          <p:nvPr/>
        </p:nvSpPr>
        <p:spPr bwMode="auto">
          <a:xfrm>
            <a:off x="3359521" y="2078139"/>
            <a:ext cx="83520" cy="57606"/>
          </a:xfrm>
          <a:custGeom>
            <a:avLst/>
            <a:gdLst/>
            <a:ahLst/>
            <a:cxnLst>
              <a:cxn ang="0">
                <a:pos x="0" y="0"/>
              </a:cxn>
              <a:cxn ang="0">
                <a:pos x="52" y="0"/>
              </a:cxn>
              <a:cxn ang="0">
                <a:pos x="52" y="36"/>
              </a:cxn>
              <a:cxn ang="0">
                <a:pos x="0" y="36"/>
              </a:cxn>
              <a:cxn ang="0">
                <a:pos x="0" y="0"/>
              </a:cxn>
              <a:cxn ang="0">
                <a:pos x="0" y="0"/>
              </a:cxn>
              <a:cxn ang="0">
                <a:pos x="50" y="0"/>
              </a:cxn>
              <a:cxn ang="0">
                <a:pos x="50" y="36"/>
              </a:cxn>
              <a:cxn ang="0">
                <a:pos x="0" y="36"/>
              </a:cxn>
              <a:cxn ang="0">
                <a:pos x="0" y="0"/>
              </a:cxn>
            </a:cxnLst>
            <a:rect l="0" t="0" r="r" b="b"/>
            <a:pathLst>
              <a:path w="52" h="36">
                <a:moveTo>
                  <a:pt x="0" y="0"/>
                </a:moveTo>
                <a:lnTo>
                  <a:pt x="52" y="0"/>
                </a:lnTo>
                <a:lnTo>
                  <a:pt x="52" y="36"/>
                </a:lnTo>
                <a:lnTo>
                  <a:pt x="0" y="36"/>
                </a:lnTo>
                <a:lnTo>
                  <a:pt x="0" y="0"/>
                </a:lnTo>
                <a:close/>
                <a:moveTo>
                  <a:pt x="0" y="0"/>
                </a:moveTo>
                <a:lnTo>
                  <a:pt x="50" y="0"/>
                </a:lnTo>
                <a:lnTo>
                  <a:pt x="50" y="36"/>
                </a:lnTo>
                <a:lnTo>
                  <a:pt x="0" y="36"/>
                </a:lnTo>
                <a:lnTo>
                  <a:pt x="0" y="0"/>
                </a:lnTo>
                <a:close/>
              </a:path>
            </a:pathLst>
          </a:custGeom>
          <a:solidFill>
            <a:srgbClr val="1F1FEA"/>
          </a:solidFill>
          <a:ln w="9525">
            <a:noFill/>
            <a:round/>
            <a:headEnd/>
            <a:tailEnd/>
          </a:ln>
          <a:effectLst/>
        </p:spPr>
        <p:txBody>
          <a:bodyPr wrap="none" lIns="82945" tIns="41473" rIns="82945" bIns="41473" anchor="ctr"/>
          <a:lstStyle/>
          <a:p>
            <a:endParaRPr lang="en-IN"/>
          </a:p>
        </p:txBody>
      </p:sp>
      <p:sp>
        <p:nvSpPr>
          <p:cNvPr id="6938" name="Freeform 2842"/>
          <p:cNvSpPr>
            <a:spLocks noChangeArrowheads="1"/>
          </p:cNvSpPr>
          <p:nvPr/>
        </p:nvSpPr>
        <p:spPr bwMode="auto">
          <a:xfrm>
            <a:off x="3359520" y="2078139"/>
            <a:ext cx="79200" cy="57606"/>
          </a:xfrm>
          <a:custGeom>
            <a:avLst/>
            <a:gdLst/>
            <a:ahLst/>
            <a:cxnLst>
              <a:cxn ang="0">
                <a:pos x="0" y="0"/>
              </a:cxn>
              <a:cxn ang="0">
                <a:pos x="50" y="0"/>
              </a:cxn>
              <a:cxn ang="0">
                <a:pos x="50" y="36"/>
              </a:cxn>
              <a:cxn ang="0">
                <a:pos x="0" y="36"/>
              </a:cxn>
              <a:cxn ang="0">
                <a:pos x="0" y="0"/>
              </a:cxn>
              <a:cxn ang="0">
                <a:pos x="0" y="0"/>
              </a:cxn>
              <a:cxn ang="0">
                <a:pos x="48" y="0"/>
              </a:cxn>
              <a:cxn ang="0">
                <a:pos x="48" y="36"/>
              </a:cxn>
              <a:cxn ang="0">
                <a:pos x="0" y="36"/>
              </a:cxn>
              <a:cxn ang="0">
                <a:pos x="0" y="0"/>
              </a:cxn>
            </a:cxnLst>
            <a:rect l="0" t="0" r="r" b="b"/>
            <a:pathLst>
              <a:path w="50" h="36">
                <a:moveTo>
                  <a:pt x="0" y="0"/>
                </a:moveTo>
                <a:lnTo>
                  <a:pt x="50" y="0"/>
                </a:lnTo>
                <a:lnTo>
                  <a:pt x="50" y="36"/>
                </a:lnTo>
                <a:lnTo>
                  <a:pt x="0" y="36"/>
                </a:lnTo>
                <a:lnTo>
                  <a:pt x="0" y="0"/>
                </a:lnTo>
                <a:close/>
                <a:moveTo>
                  <a:pt x="0" y="0"/>
                </a:moveTo>
                <a:lnTo>
                  <a:pt x="48" y="0"/>
                </a:lnTo>
                <a:lnTo>
                  <a:pt x="48" y="36"/>
                </a:lnTo>
                <a:lnTo>
                  <a:pt x="0" y="36"/>
                </a:lnTo>
                <a:lnTo>
                  <a:pt x="0" y="0"/>
                </a:lnTo>
                <a:close/>
              </a:path>
            </a:pathLst>
          </a:custGeom>
          <a:solidFill>
            <a:srgbClr val="1E1EEB"/>
          </a:solidFill>
          <a:ln w="9525">
            <a:noFill/>
            <a:round/>
            <a:headEnd/>
            <a:tailEnd/>
          </a:ln>
          <a:effectLst/>
        </p:spPr>
        <p:txBody>
          <a:bodyPr wrap="none" lIns="82945" tIns="41473" rIns="82945" bIns="41473" anchor="ctr"/>
          <a:lstStyle/>
          <a:p>
            <a:endParaRPr lang="en-IN"/>
          </a:p>
        </p:txBody>
      </p:sp>
      <p:sp>
        <p:nvSpPr>
          <p:cNvPr id="6939" name="Freeform 2843"/>
          <p:cNvSpPr>
            <a:spLocks noChangeArrowheads="1"/>
          </p:cNvSpPr>
          <p:nvPr/>
        </p:nvSpPr>
        <p:spPr bwMode="auto">
          <a:xfrm>
            <a:off x="3359521" y="2078139"/>
            <a:ext cx="76320" cy="57606"/>
          </a:xfrm>
          <a:custGeom>
            <a:avLst/>
            <a:gdLst/>
            <a:ahLst/>
            <a:cxnLst>
              <a:cxn ang="0">
                <a:pos x="0" y="0"/>
              </a:cxn>
              <a:cxn ang="0">
                <a:pos x="48" y="0"/>
              </a:cxn>
              <a:cxn ang="0">
                <a:pos x="48" y="36"/>
              </a:cxn>
              <a:cxn ang="0">
                <a:pos x="0" y="36"/>
              </a:cxn>
              <a:cxn ang="0">
                <a:pos x="0" y="0"/>
              </a:cxn>
              <a:cxn ang="0">
                <a:pos x="0" y="0"/>
              </a:cxn>
              <a:cxn ang="0">
                <a:pos x="47" y="0"/>
              </a:cxn>
              <a:cxn ang="0">
                <a:pos x="47" y="36"/>
              </a:cxn>
              <a:cxn ang="0">
                <a:pos x="0" y="36"/>
              </a:cxn>
              <a:cxn ang="0">
                <a:pos x="0" y="0"/>
              </a:cxn>
            </a:cxnLst>
            <a:rect l="0" t="0" r="r" b="b"/>
            <a:pathLst>
              <a:path w="48" h="36">
                <a:moveTo>
                  <a:pt x="0" y="0"/>
                </a:moveTo>
                <a:lnTo>
                  <a:pt x="48" y="0"/>
                </a:lnTo>
                <a:lnTo>
                  <a:pt x="48" y="36"/>
                </a:lnTo>
                <a:lnTo>
                  <a:pt x="0" y="36"/>
                </a:lnTo>
                <a:lnTo>
                  <a:pt x="0" y="0"/>
                </a:lnTo>
                <a:close/>
                <a:moveTo>
                  <a:pt x="0" y="0"/>
                </a:moveTo>
                <a:lnTo>
                  <a:pt x="47" y="0"/>
                </a:lnTo>
                <a:lnTo>
                  <a:pt x="47" y="36"/>
                </a:lnTo>
                <a:lnTo>
                  <a:pt x="0" y="36"/>
                </a:lnTo>
                <a:lnTo>
                  <a:pt x="0" y="0"/>
                </a:lnTo>
                <a:close/>
              </a:path>
            </a:pathLst>
          </a:custGeom>
          <a:solidFill>
            <a:srgbClr val="1D1DEB"/>
          </a:solidFill>
          <a:ln w="9525">
            <a:noFill/>
            <a:round/>
            <a:headEnd/>
            <a:tailEnd/>
          </a:ln>
          <a:effectLst/>
        </p:spPr>
        <p:txBody>
          <a:bodyPr wrap="none" lIns="82945" tIns="41473" rIns="82945" bIns="41473" anchor="ctr"/>
          <a:lstStyle/>
          <a:p>
            <a:endParaRPr lang="en-IN"/>
          </a:p>
        </p:txBody>
      </p:sp>
      <p:sp>
        <p:nvSpPr>
          <p:cNvPr id="6940" name="Freeform 2844"/>
          <p:cNvSpPr>
            <a:spLocks noChangeArrowheads="1"/>
          </p:cNvSpPr>
          <p:nvPr/>
        </p:nvSpPr>
        <p:spPr bwMode="auto">
          <a:xfrm>
            <a:off x="3359520" y="2078139"/>
            <a:ext cx="74880" cy="57606"/>
          </a:xfrm>
          <a:custGeom>
            <a:avLst/>
            <a:gdLst/>
            <a:ahLst/>
            <a:cxnLst>
              <a:cxn ang="0">
                <a:pos x="0" y="0"/>
              </a:cxn>
              <a:cxn ang="0">
                <a:pos x="47" y="0"/>
              </a:cxn>
              <a:cxn ang="0">
                <a:pos x="47" y="36"/>
              </a:cxn>
              <a:cxn ang="0">
                <a:pos x="0" y="36"/>
              </a:cxn>
              <a:cxn ang="0">
                <a:pos x="0" y="0"/>
              </a:cxn>
              <a:cxn ang="0">
                <a:pos x="0" y="0"/>
              </a:cxn>
              <a:cxn ang="0">
                <a:pos x="45" y="0"/>
              </a:cxn>
              <a:cxn ang="0">
                <a:pos x="45" y="36"/>
              </a:cxn>
              <a:cxn ang="0">
                <a:pos x="0" y="36"/>
              </a:cxn>
              <a:cxn ang="0">
                <a:pos x="0" y="0"/>
              </a:cxn>
            </a:cxnLst>
            <a:rect l="0" t="0" r="r" b="b"/>
            <a:pathLst>
              <a:path w="47" h="36">
                <a:moveTo>
                  <a:pt x="0" y="0"/>
                </a:moveTo>
                <a:lnTo>
                  <a:pt x="47" y="0"/>
                </a:lnTo>
                <a:lnTo>
                  <a:pt x="47" y="36"/>
                </a:lnTo>
                <a:lnTo>
                  <a:pt x="0" y="36"/>
                </a:lnTo>
                <a:lnTo>
                  <a:pt x="0" y="0"/>
                </a:lnTo>
                <a:close/>
                <a:moveTo>
                  <a:pt x="0" y="0"/>
                </a:moveTo>
                <a:lnTo>
                  <a:pt x="45" y="0"/>
                </a:lnTo>
                <a:lnTo>
                  <a:pt x="45" y="36"/>
                </a:lnTo>
                <a:lnTo>
                  <a:pt x="0" y="36"/>
                </a:lnTo>
                <a:lnTo>
                  <a:pt x="0" y="0"/>
                </a:lnTo>
                <a:close/>
              </a:path>
            </a:pathLst>
          </a:custGeom>
          <a:solidFill>
            <a:srgbClr val="1C1CEC"/>
          </a:solidFill>
          <a:ln w="9525">
            <a:noFill/>
            <a:round/>
            <a:headEnd/>
            <a:tailEnd/>
          </a:ln>
          <a:effectLst/>
        </p:spPr>
        <p:txBody>
          <a:bodyPr wrap="none" lIns="82945" tIns="41473" rIns="82945" bIns="41473" anchor="ctr"/>
          <a:lstStyle/>
          <a:p>
            <a:endParaRPr lang="en-IN"/>
          </a:p>
        </p:txBody>
      </p:sp>
      <p:sp>
        <p:nvSpPr>
          <p:cNvPr id="6941" name="Freeform 2845"/>
          <p:cNvSpPr>
            <a:spLocks noChangeArrowheads="1"/>
          </p:cNvSpPr>
          <p:nvPr/>
        </p:nvSpPr>
        <p:spPr bwMode="auto">
          <a:xfrm>
            <a:off x="3359521" y="2078139"/>
            <a:ext cx="72000" cy="57606"/>
          </a:xfrm>
          <a:custGeom>
            <a:avLst/>
            <a:gdLst/>
            <a:ahLst/>
            <a:cxnLst>
              <a:cxn ang="0">
                <a:pos x="0" y="0"/>
              </a:cxn>
              <a:cxn ang="0">
                <a:pos x="45" y="0"/>
              </a:cxn>
              <a:cxn ang="0">
                <a:pos x="45" y="36"/>
              </a:cxn>
              <a:cxn ang="0">
                <a:pos x="0" y="36"/>
              </a:cxn>
              <a:cxn ang="0">
                <a:pos x="0" y="0"/>
              </a:cxn>
              <a:cxn ang="0">
                <a:pos x="0" y="0"/>
              </a:cxn>
              <a:cxn ang="0">
                <a:pos x="43" y="0"/>
              </a:cxn>
              <a:cxn ang="0">
                <a:pos x="43" y="36"/>
              </a:cxn>
              <a:cxn ang="0">
                <a:pos x="0" y="36"/>
              </a:cxn>
              <a:cxn ang="0">
                <a:pos x="0" y="0"/>
              </a:cxn>
            </a:cxnLst>
            <a:rect l="0" t="0" r="r" b="b"/>
            <a:pathLst>
              <a:path w="45" h="36">
                <a:moveTo>
                  <a:pt x="0" y="0"/>
                </a:moveTo>
                <a:lnTo>
                  <a:pt x="45" y="0"/>
                </a:lnTo>
                <a:lnTo>
                  <a:pt x="45" y="36"/>
                </a:lnTo>
                <a:lnTo>
                  <a:pt x="0" y="36"/>
                </a:lnTo>
                <a:lnTo>
                  <a:pt x="0" y="0"/>
                </a:lnTo>
                <a:close/>
                <a:moveTo>
                  <a:pt x="0" y="0"/>
                </a:moveTo>
                <a:lnTo>
                  <a:pt x="43" y="0"/>
                </a:lnTo>
                <a:lnTo>
                  <a:pt x="43" y="36"/>
                </a:lnTo>
                <a:lnTo>
                  <a:pt x="0" y="36"/>
                </a:lnTo>
                <a:lnTo>
                  <a:pt x="0" y="0"/>
                </a:lnTo>
                <a:close/>
              </a:path>
            </a:pathLst>
          </a:custGeom>
          <a:solidFill>
            <a:srgbClr val="1A1AED"/>
          </a:solidFill>
          <a:ln w="9525">
            <a:noFill/>
            <a:round/>
            <a:headEnd/>
            <a:tailEnd/>
          </a:ln>
          <a:effectLst/>
        </p:spPr>
        <p:txBody>
          <a:bodyPr wrap="none" lIns="82945" tIns="41473" rIns="82945" bIns="41473" anchor="ctr"/>
          <a:lstStyle/>
          <a:p>
            <a:endParaRPr lang="en-IN"/>
          </a:p>
        </p:txBody>
      </p:sp>
      <p:sp>
        <p:nvSpPr>
          <p:cNvPr id="6942" name="Freeform 2846"/>
          <p:cNvSpPr>
            <a:spLocks noChangeArrowheads="1"/>
          </p:cNvSpPr>
          <p:nvPr/>
        </p:nvSpPr>
        <p:spPr bwMode="auto">
          <a:xfrm>
            <a:off x="3359520" y="2078139"/>
            <a:ext cx="67680" cy="57606"/>
          </a:xfrm>
          <a:custGeom>
            <a:avLst/>
            <a:gdLst/>
            <a:ahLst/>
            <a:cxnLst>
              <a:cxn ang="0">
                <a:pos x="0" y="0"/>
              </a:cxn>
              <a:cxn ang="0">
                <a:pos x="43" y="0"/>
              </a:cxn>
              <a:cxn ang="0">
                <a:pos x="43" y="36"/>
              </a:cxn>
              <a:cxn ang="0">
                <a:pos x="0" y="36"/>
              </a:cxn>
              <a:cxn ang="0">
                <a:pos x="0" y="0"/>
              </a:cxn>
              <a:cxn ang="0">
                <a:pos x="0" y="0"/>
              </a:cxn>
              <a:cxn ang="0">
                <a:pos x="41" y="0"/>
              </a:cxn>
              <a:cxn ang="0">
                <a:pos x="41" y="36"/>
              </a:cxn>
              <a:cxn ang="0">
                <a:pos x="0" y="36"/>
              </a:cxn>
              <a:cxn ang="0">
                <a:pos x="0" y="0"/>
              </a:cxn>
            </a:cxnLst>
            <a:rect l="0" t="0" r="r" b="b"/>
            <a:pathLst>
              <a:path w="43" h="36">
                <a:moveTo>
                  <a:pt x="0" y="0"/>
                </a:moveTo>
                <a:lnTo>
                  <a:pt x="43" y="0"/>
                </a:lnTo>
                <a:lnTo>
                  <a:pt x="43" y="36"/>
                </a:lnTo>
                <a:lnTo>
                  <a:pt x="0" y="36"/>
                </a:lnTo>
                <a:lnTo>
                  <a:pt x="0" y="0"/>
                </a:lnTo>
                <a:close/>
                <a:moveTo>
                  <a:pt x="0" y="0"/>
                </a:moveTo>
                <a:lnTo>
                  <a:pt x="41" y="0"/>
                </a:lnTo>
                <a:lnTo>
                  <a:pt x="41" y="36"/>
                </a:lnTo>
                <a:lnTo>
                  <a:pt x="0" y="36"/>
                </a:lnTo>
                <a:lnTo>
                  <a:pt x="0" y="0"/>
                </a:lnTo>
                <a:close/>
              </a:path>
            </a:pathLst>
          </a:custGeom>
          <a:solidFill>
            <a:srgbClr val="1919EE"/>
          </a:solidFill>
          <a:ln w="9525">
            <a:noFill/>
            <a:round/>
            <a:headEnd/>
            <a:tailEnd/>
          </a:ln>
          <a:effectLst/>
        </p:spPr>
        <p:txBody>
          <a:bodyPr wrap="none" lIns="82945" tIns="41473" rIns="82945" bIns="41473" anchor="ctr"/>
          <a:lstStyle/>
          <a:p>
            <a:endParaRPr lang="en-IN"/>
          </a:p>
        </p:txBody>
      </p:sp>
      <p:sp>
        <p:nvSpPr>
          <p:cNvPr id="6943" name="Freeform 2847"/>
          <p:cNvSpPr>
            <a:spLocks noChangeArrowheads="1"/>
          </p:cNvSpPr>
          <p:nvPr/>
        </p:nvSpPr>
        <p:spPr bwMode="auto">
          <a:xfrm>
            <a:off x="3359521" y="2078139"/>
            <a:ext cx="64800" cy="57606"/>
          </a:xfrm>
          <a:custGeom>
            <a:avLst/>
            <a:gdLst/>
            <a:ahLst/>
            <a:cxnLst>
              <a:cxn ang="0">
                <a:pos x="0" y="0"/>
              </a:cxn>
              <a:cxn ang="0">
                <a:pos x="41" y="0"/>
              </a:cxn>
              <a:cxn ang="0">
                <a:pos x="41" y="36"/>
              </a:cxn>
              <a:cxn ang="0">
                <a:pos x="0" y="36"/>
              </a:cxn>
              <a:cxn ang="0">
                <a:pos x="0" y="0"/>
              </a:cxn>
              <a:cxn ang="0">
                <a:pos x="0" y="0"/>
              </a:cxn>
              <a:cxn ang="0">
                <a:pos x="39" y="0"/>
              </a:cxn>
              <a:cxn ang="0">
                <a:pos x="39" y="36"/>
              </a:cxn>
              <a:cxn ang="0">
                <a:pos x="0" y="36"/>
              </a:cxn>
              <a:cxn ang="0">
                <a:pos x="0" y="0"/>
              </a:cxn>
            </a:cxnLst>
            <a:rect l="0" t="0" r="r" b="b"/>
            <a:pathLst>
              <a:path w="41" h="36">
                <a:moveTo>
                  <a:pt x="0" y="0"/>
                </a:moveTo>
                <a:lnTo>
                  <a:pt x="41" y="0"/>
                </a:lnTo>
                <a:lnTo>
                  <a:pt x="41" y="36"/>
                </a:lnTo>
                <a:lnTo>
                  <a:pt x="0" y="36"/>
                </a:lnTo>
                <a:lnTo>
                  <a:pt x="0" y="0"/>
                </a:lnTo>
                <a:close/>
                <a:moveTo>
                  <a:pt x="0" y="0"/>
                </a:moveTo>
                <a:lnTo>
                  <a:pt x="39" y="0"/>
                </a:lnTo>
                <a:lnTo>
                  <a:pt x="39" y="36"/>
                </a:lnTo>
                <a:lnTo>
                  <a:pt x="0" y="36"/>
                </a:lnTo>
                <a:lnTo>
                  <a:pt x="0" y="0"/>
                </a:lnTo>
                <a:close/>
              </a:path>
            </a:pathLst>
          </a:custGeom>
          <a:solidFill>
            <a:srgbClr val="1818EE"/>
          </a:solidFill>
          <a:ln w="9525">
            <a:noFill/>
            <a:round/>
            <a:headEnd/>
            <a:tailEnd/>
          </a:ln>
          <a:effectLst/>
        </p:spPr>
        <p:txBody>
          <a:bodyPr wrap="none" lIns="82945" tIns="41473" rIns="82945" bIns="41473" anchor="ctr"/>
          <a:lstStyle/>
          <a:p>
            <a:endParaRPr lang="en-IN"/>
          </a:p>
        </p:txBody>
      </p:sp>
      <p:sp>
        <p:nvSpPr>
          <p:cNvPr id="6944" name="Freeform 2848"/>
          <p:cNvSpPr>
            <a:spLocks noChangeArrowheads="1"/>
          </p:cNvSpPr>
          <p:nvPr/>
        </p:nvSpPr>
        <p:spPr bwMode="auto">
          <a:xfrm>
            <a:off x="3359520" y="2078139"/>
            <a:ext cx="61920" cy="57606"/>
          </a:xfrm>
          <a:custGeom>
            <a:avLst/>
            <a:gdLst/>
            <a:ahLst/>
            <a:cxnLst>
              <a:cxn ang="0">
                <a:pos x="0" y="0"/>
              </a:cxn>
              <a:cxn ang="0">
                <a:pos x="39" y="0"/>
              </a:cxn>
              <a:cxn ang="0">
                <a:pos x="39" y="36"/>
              </a:cxn>
              <a:cxn ang="0">
                <a:pos x="0" y="36"/>
              </a:cxn>
              <a:cxn ang="0">
                <a:pos x="0" y="0"/>
              </a:cxn>
              <a:cxn ang="0">
                <a:pos x="0" y="0"/>
              </a:cxn>
              <a:cxn ang="0">
                <a:pos x="37" y="0"/>
              </a:cxn>
              <a:cxn ang="0">
                <a:pos x="37" y="36"/>
              </a:cxn>
              <a:cxn ang="0">
                <a:pos x="0" y="36"/>
              </a:cxn>
              <a:cxn ang="0">
                <a:pos x="0" y="0"/>
              </a:cxn>
            </a:cxnLst>
            <a:rect l="0" t="0" r="r" b="b"/>
            <a:pathLst>
              <a:path w="39" h="36">
                <a:moveTo>
                  <a:pt x="0" y="0"/>
                </a:moveTo>
                <a:lnTo>
                  <a:pt x="39" y="0"/>
                </a:lnTo>
                <a:lnTo>
                  <a:pt x="39" y="36"/>
                </a:lnTo>
                <a:lnTo>
                  <a:pt x="0" y="36"/>
                </a:lnTo>
                <a:lnTo>
                  <a:pt x="0" y="0"/>
                </a:lnTo>
                <a:close/>
                <a:moveTo>
                  <a:pt x="0" y="0"/>
                </a:moveTo>
                <a:lnTo>
                  <a:pt x="37" y="0"/>
                </a:lnTo>
                <a:lnTo>
                  <a:pt x="37" y="36"/>
                </a:lnTo>
                <a:lnTo>
                  <a:pt x="0" y="36"/>
                </a:lnTo>
                <a:lnTo>
                  <a:pt x="0" y="0"/>
                </a:lnTo>
                <a:close/>
              </a:path>
            </a:pathLst>
          </a:custGeom>
          <a:solidFill>
            <a:srgbClr val="1717EF"/>
          </a:solidFill>
          <a:ln w="9525">
            <a:noFill/>
            <a:round/>
            <a:headEnd/>
            <a:tailEnd/>
          </a:ln>
          <a:effectLst/>
        </p:spPr>
        <p:txBody>
          <a:bodyPr wrap="none" lIns="82945" tIns="41473" rIns="82945" bIns="41473" anchor="ctr"/>
          <a:lstStyle/>
          <a:p>
            <a:endParaRPr lang="en-IN"/>
          </a:p>
        </p:txBody>
      </p:sp>
      <p:sp>
        <p:nvSpPr>
          <p:cNvPr id="6945" name="Freeform 2849"/>
          <p:cNvSpPr>
            <a:spLocks noChangeArrowheads="1"/>
          </p:cNvSpPr>
          <p:nvPr/>
        </p:nvSpPr>
        <p:spPr bwMode="auto">
          <a:xfrm>
            <a:off x="3359521" y="2078139"/>
            <a:ext cx="59040" cy="57606"/>
          </a:xfrm>
          <a:custGeom>
            <a:avLst/>
            <a:gdLst/>
            <a:ahLst/>
            <a:cxnLst>
              <a:cxn ang="0">
                <a:pos x="0" y="0"/>
              </a:cxn>
              <a:cxn ang="0">
                <a:pos x="37" y="0"/>
              </a:cxn>
              <a:cxn ang="0">
                <a:pos x="37" y="36"/>
              </a:cxn>
              <a:cxn ang="0">
                <a:pos x="0" y="36"/>
              </a:cxn>
              <a:cxn ang="0">
                <a:pos x="0" y="0"/>
              </a:cxn>
              <a:cxn ang="0">
                <a:pos x="0" y="0"/>
              </a:cxn>
              <a:cxn ang="0">
                <a:pos x="35" y="0"/>
              </a:cxn>
              <a:cxn ang="0">
                <a:pos x="35" y="36"/>
              </a:cxn>
              <a:cxn ang="0">
                <a:pos x="0" y="36"/>
              </a:cxn>
              <a:cxn ang="0">
                <a:pos x="0" y="0"/>
              </a:cxn>
            </a:cxnLst>
            <a:rect l="0" t="0" r="r" b="b"/>
            <a:pathLst>
              <a:path w="37" h="36">
                <a:moveTo>
                  <a:pt x="0" y="0"/>
                </a:moveTo>
                <a:lnTo>
                  <a:pt x="37" y="0"/>
                </a:lnTo>
                <a:lnTo>
                  <a:pt x="37" y="36"/>
                </a:lnTo>
                <a:lnTo>
                  <a:pt x="0" y="36"/>
                </a:lnTo>
                <a:lnTo>
                  <a:pt x="0" y="0"/>
                </a:lnTo>
                <a:close/>
                <a:moveTo>
                  <a:pt x="0" y="0"/>
                </a:moveTo>
                <a:lnTo>
                  <a:pt x="35" y="0"/>
                </a:lnTo>
                <a:lnTo>
                  <a:pt x="35" y="36"/>
                </a:lnTo>
                <a:lnTo>
                  <a:pt x="0" y="36"/>
                </a:lnTo>
                <a:lnTo>
                  <a:pt x="0" y="0"/>
                </a:lnTo>
                <a:close/>
              </a:path>
            </a:pathLst>
          </a:custGeom>
          <a:solidFill>
            <a:srgbClr val="1616F0"/>
          </a:solidFill>
          <a:ln w="9525">
            <a:noFill/>
            <a:round/>
            <a:headEnd/>
            <a:tailEnd/>
          </a:ln>
          <a:effectLst/>
        </p:spPr>
        <p:txBody>
          <a:bodyPr wrap="none" lIns="82945" tIns="41473" rIns="82945" bIns="41473" anchor="ctr"/>
          <a:lstStyle/>
          <a:p>
            <a:endParaRPr lang="en-IN"/>
          </a:p>
        </p:txBody>
      </p:sp>
      <p:sp>
        <p:nvSpPr>
          <p:cNvPr id="6946" name="Freeform 2850"/>
          <p:cNvSpPr>
            <a:spLocks noChangeArrowheads="1"/>
          </p:cNvSpPr>
          <p:nvPr/>
        </p:nvSpPr>
        <p:spPr bwMode="auto">
          <a:xfrm>
            <a:off x="3359520" y="2078139"/>
            <a:ext cx="56160" cy="57606"/>
          </a:xfrm>
          <a:custGeom>
            <a:avLst/>
            <a:gdLst/>
            <a:ahLst/>
            <a:cxnLst>
              <a:cxn ang="0">
                <a:pos x="0" y="0"/>
              </a:cxn>
              <a:cxn ang="0">
                <a:pos x="35" y="0"/>
              </a:cxn>
              <a:cxn ang="0">
                <a:pos x="35" y="36"/>
              </a:cxn>
              <a:cxn ang="0">
                <a:pos x="0" y="36"/>
              </a:cxn>
              <a:cxn ang="0">
                <a:pos x="0" y="0"/>
              </a:cxn>
              <a:cxn ang="0">
                <a:pos x="0" y="0"/>
              </a:cxn>
              <a:cxn ang="0">
                <a:pos x="33" y="0"/>
              </a:cxn>
              <a:cxn ang="0">
                <a:pos x="33" y="36"/>
              </a:cxn>
              <a:cxn ang="0">
                <a:pos x="0" y="36"/>
              </a:cxn>
              <a:cxn ang="0">
                <a:pos x="0" y="0"/>
              </a:cxn>
            </a:cxnLst>
            <a:rect l="0" t="0" r="r" b="b"/>
            <a:pathLst>
              <a:path w="35" h="36">
                <a:moveTo>
                  <a:pt x="0" y="0"/>
                </a:moveTo>
                <a:lnTo>
                  <a:pt x="35" y="0"/>
                </a:lnTo>
                <a:lnTo>
                  <a:pt x="35" y="36"/>
                </a:lnTo>
                <a:lnTo>
                  <a:pt x="0" y="36"/>
                </a:lnTo>
                <a:lnTo>
                  <a:pt x="0" y="0"/>
                </a:lnTo>
                <a:close/>
                <a:moveTo>
                  <a:pt x="0" y="0"/>
                </a:moveTo>
                <a:lnTo>
                  <a:pt x="33" y="0"/>
                </a:lnTo>
                <a:lnTo>
                  <a:pt x="33" y="36"/>
                </a:lnTo>
                <a:lnTo>
                  <a:pt x="0" y="36"/>
                </a:lnTo>
                <a:lnTo>
                  <a:pt x="0" y="0"/>
                </a:lnTo>
                <a:close/>
              </a:path>
            </a:pathLst>
          </a:custGeom>
          <a:solidFill>
            <a:srgbClr val="1515F0"/>
          </a:solidFill>
          <a:ln w="9525">
            <a:noFill/>
            <a:round/>
            <a:headEnd/>
            <a:tailEnd/>
          </a:ln>
          <a:effectLst/>
        </p:spPr>
        <p:txBody>
          <a:bodyPr wrap="none" lIns="82945" tIns="41473" rIns="82945" bIns="41473" anchor="ctr"/>
          <a:lstStyle/>
          <a:p>
            <a:endParaRPr lang="en-IN"/>
          </a:p>
        </p:txBody>
      </p:sp>
      <p:sp>
        <p:nvSpPr>
          <p:cNvPr id="6947" name="Freeform 2851"/>
          <p:cNvSpPr>
            <a:spLocks noChangeArrowheads="1"/>
          </p:cNvSpPr>
          <p:nvPr/>
        </p:nvSpPr>
        <p:spPr bwMode="auto">
          <a:xfrm>
            <a:off x="3359521" y="2078139"/>
            <a:ext cx="53280" cy="57606"/>
          </a:xfrm>
          <a:custGeom>
            <a:avLst/>
            <a:gdLst/>
            <a:ahLst/>
            <a:cxnLst>
              <a:cxn ang="0">
                <a:pos x="0" y="0"/>
              </a:cxn>
              <a:cxn ang="0">
                <a:pos x="33" y="0"/>
              </a:cxn>
              <a:cxn ang="0">
                <a:pos x="33" y="36"/>
              </a:cxn>
              <a:cxn ang="0">
                <a:pos x="0" y="36"/>
              </a:cxn>
              <a:cxn ang="0">
                <a:pos x="0" y="0"/>
              </a:cxn>
              <a:cxn ang="0">
                <a:pos x="0" y="0"/>
              </a:cxn>
              <a:cxn ang="0">
                <a:pos x="31" y="0"/>
              </a:cxn>
              <a:cxn ang="0">
                <a:pos x="31" y="36"/>
              </a:cxn>
              <a:cxn ang="0">
                <a:pos x="0" y="36"/>
              </a:cxn>
              <a:cxn ang="0">
                <a:pos x="0" y="0"/>
              </a:cxn>
            </a:cxnLst>
            <a:rect l="0" t="0" r="r" b="b"/>
            <a:pathLst>
              <a:path w="33" h="36">
                <a:moveTo>
                  <a:pt x="0" y="0"/>
                </a:moveTo>
                <a:lnTo>
                  <a:pt x="33" y="0"/>
                </a:lnTo>
                <a:lnTo>
                  <a:pt x="33" y="36"/>
                </a:lnTo>
                <a:lnTo>
                  <a:pt x="0" y="36"/>
                </a:lnTo>
                <a:lnTo>
                  <a:pt x="0" y="0"/>
                </a:lnTo>
                <a:close/>
                <a:moveTo>
                  <a:pt x="0" y="0"/>
                </a:moveTo>
                <a:lnTo>
                  <a:pt x="31" y="0"/>
                </a:lnTo>
                <a:lnTo>
                  <a:pt x="31" y="36"/>
                </a:lnTo>
                <a:lnTo>
                  <a:pt x="0" y="36"/>
                </a:lnTo>
                <a:lnTo>
                  <a:pt x="0" y="0"/>
                </a:lnTo>
                <a:close/>
              </a:path>
            </a:pathLst>
          </a:custGeom>
          <a:solidFill>
            <a:srgbClr val="1414F1"/>
          </a:solidFill>
          <a:ln w="9525">
            <a:noFill/>
            <a:round/>
            <a:headEnd/>
            <a:tailEnd/>
          </a:ln>
          <a:effectLst/>
        </p:spPr>
        <p:txBody>
          <a:bodyPr wrap="none" lIns="82945" tIns="41473" rIns="82945" bIns="41473" anchor="ctr"/>
          <a:lstStyle/>
          <a:p>
            <a:endParaRPr lang="en-IN"/>
          </a:p>
        </p:txBody>
      </p:sp>
      <p:sp>
        <p:nvSpPr>
          <p:cNvPr id="6948" name="Freeform 2852"/>
          <p:cNvSpPr>
            <a:spLocks noChangeArrowheads="1"/>
          </p:cNvSpPr>
          <p:nvPr/>
        </p:nvSpPr>
        <p:spPr bwMode="auto">
          <a:xfrm>
            <a:off x="3359521" y="2078139"/>
            <a:ext cx="48960" cy="57606"/>
          </a:xfrm>
          <a:custGeom>
            <a:avLst/>
            <a:gdLst/>
            <a:ahLst/>
            <a:cxnLst>
              <a:cxn ang="0">
                <a:pos x="0" y="0"/>
              </a:cxn>
              <a:cxn ang="0">
                <a:pos x="31" y="0"/>
              </a:cxn>
              <a:cxn ang="0">
                <a:pos x="31" y="36"/>
              </a:cxn>
              <a:cxn ang="0">
                <a:pos x="0" y="36"/>
              </a:cxn>
              <a:cxn ang="0">
                <a:pos x="0" y="0"/>
              </a:cxn>
              <a:cxn ang="0">
                <a:pos x="0" y="0"/>
              </a:cxn>
              <a:cxn ang="0">
                <a:pos x="29" y="0"/>
              </a:cxn>
              <a:cxn ang="0">
                <a:pos x="29" y="36"/>
              </a:cxn>
              <a:cxn ang="0">
                <a:pos x="0" y="36"/>
              </a:cxn>
              <a:cxn ang="0">
                <a:pos x="0" y="0"/>
              </a:cxn>
            </a:cxnLst>
            <a:rect l="0" t="0" r="r" b="b"/>
            <a:pathLst>
              <a:path w="31" h="36">
                <a:moveTo>
                  <a:pt x="0" y="0"/>
                </a:moveTo>
                <a:lnTo>
                  <a:pt x="31" y="0"/>
                </a:lnTo>
                <a:lnTo>
                  <a:pt x="31" y="36"/>
                </a:lnTo>
                <a:lnTo>
                  <a:pt x="0" y="36"/>
                </a:lnTo>
                <a:lnTo>
                  <a:pt x="0" y="0"/>
                </a:lnTo>
                <a:close/>
                <a:moveTo>
                  <a:pt x="0" y="0"/>
                </a:moveTo>
                <a:lnTo>
                  <a:pt x="29" y="0"/>
                </a:lnTo>
                <a:lnTo>
                  <a:pt x="29" y="36"/>
                </a:lnTo>
                <a:lnTo>
                  <a:pt x="0" y="36"/>
                </a:lnTo>
                <a:lnTo>
                  <a:pt x="0" y="0"/>
                </a:lnTo>
                <a:close/>
              </a:path>
            </a:pathLst>
          </a:custGeom>
          <a:solidFill>
            <a:srgbClr val="1313F2"/>
          </a:solidFill>
          <a:ln w="9525">
            <a:noFill/>
            <a:round/>
            <a:headEnd/>
            <a:tailEnd/>
          </a:ln>
          <a:effectLst/>
        </p:spPr>
        <p:txBody>
          <a:bodyPr wrap="none" lIns="82945" tIns="41473" rIns="82945" bIns="41473" anchor="ctr"/>
          <a:lstStyle/>
          <a:p>
            <a:endParaRPr lang="en-IN"/>
          </a:p>
        </p:txBody>
      </p:sp>
      <p:sp>
        <p:nvSpPr>
          <p:cNvPr id="6949" name="Freeform 2853"/>
          <p:cNvSpPr>
            <a:spLocks noChangeArrowheads="1"/>
          </p:cNvSpPr>
          <p:nvPr/>
        </p:nvSpPr>
        <p:spPr bwMode="auto">
          <a:xfrm>
            <a:off x="3359520" y="2078139"/>
            <a:ext cx="46080" cy="57606"/>
          </a:xfrm>
          <a:custGeom>
            <a:avLst/>
            <a:gdLst/>
            <a:ahLst/>
            <a:cxnLst>
              <a:cxn ang="0">
                <a:pos x="0" y="0"/>
              </a:cxn>
              <a:cxn ang="0">
                <a:pos x="29" y="0"/>
              </a:cxn>
              <a:cxn ang="0">
                <a:pos x="29" y="36"/>
              </a:cxn>
              <a:cxn ang="0">
                <a:pos x="0" y="36"/>
              </a:cxn>
              <a:cxn ang="0">
                <a:pos x="0" y="0"/>
              </a:cxn>
              <a:cxn ang="0">
                <a:pos x="0" y="0"/>
              </a:cxn>
              <a:cxn ang="0">
                <a:pos x="27" y="0"/>
              </a:cxn>
              <a:cxn ang="0">
                <a:pos x="27" y="36"/>
              </a:cxn>
              <a:cxn ang="0">
                <a:pos x="0" y="36"/>
              </a:cxn>
              <a:cxn ang="0">
                <a:pos x="0" y="0"/>
              </a:cxn>
            </a:cxnLst>
            <a:rect l="0" t="0" r="r" b="b"/>
            <a:pathLst>
              <a:path w="29" h="36">
                <a:moveTo>
                  <a:pt x="0" y="0"/>
                </a:moveTo>
                <a:lnTo>
                  <a:pt x="29" y="0"/>
                </a:lnTo>
                <a:lnTo>
                  <a:pt x="29" y="36"/>
                </a:lnTo>
                <a:lnTo>
                  <a:pt x="0" y="36"/>
                </a:lnTo>
                <a:lnTo>
                  <a:pt x="0" y="0"/>
                </a:lnTo>
                <a:close/>
                <a:moveTo>
                  <a:pt x="0" y="0"/>
                </a:moveTo>
                <a:lnTo>
                  <a:pt x="27" y="0"/>
                </a:lnTo>
                <a:lnTo>
                  <a:pt x="27" y="36"/>
                </a:lnTo>
                <a:lnTo>
                  <a:pt x="0" y="36"/>
                </a:lnTo>
                <a:lnTo>
                  <a:pt x="0" y="0"/>
                </a:lnTo>
                <a:close/>
              </a:path>
            </a:pathLst>
          </a:custGeom>
          <a:solidFill>
            <a:srgbClr val="1111F3"/>
          </a:solidFill>
          <a:ln w="9525">
            <a:noFill/>
            <a:round/>
            <a:headEnd/>
            <a:tailEnd/>
          </a:ln>
          <a:effectLst/>
        </p:spPr>
        <p:txBody>
          <a:bodyPr wrap="none" lIns="82945" tIns="41473" rIns="82945" bIns="41473" anchor="ctr"/>
          <a:lstStyle/>
          <a:p>
            <a:endParaRPr lang="en-IN"/>
          </a:p>
        </p:txBody>
      </p:sp>
      <p:sp>
        <p:nvSpPr>
          <p:cNvPr id="6950" name="Freeform 2854"/>
          <p:cNvSpPr>
            <a:spLocks noChangeArrowheads="1"/>
          </p:cNvSpPr>
          <p:nvPr/>
        </p:nvSpPr>
        <p:spPr bwMode="auto">
          <a:xfrm>
            <a:off x="3359521" y="2078139"/>
            <a:ext cx="43200" cy="57606"/>
          </a:xfrm>
          <a:custGeom>
            <a:avLst/>
            <a:gdLst/>
            <a:ahLst/>
            <a:cxnLst>
              <a:cxn ang="0">
                <a:pos x="0" y="0"/>
              </a:cxn>
              <a:cxn ang="0">
                <a:pos x="27" y="0"/>
              </a:cxn>
              <a:cxn ang="0">
                <a:pos x="27" y="36"/>
              </a:cxn>
              <a:cxn ang="0">
                <a:pos x="0" y="36"/>
              </a:cxn>
              <a:cxn ang="0">
                <a:pos x="0" y="0"/>
              </a:cxn>
              <a:cxn ang="0">
                <a:pos x="0" y="0"/>
              </a:cxn>
              <a:cxn ang="0">
                <a:pos x="25" y="0"/>
              </a:cxn>
              <a:cxn ang="0">
                <a:pos x="25" y="36"/>
              </a:cxn>
              <a:cxn ang="0">
                <a:pos x="0" y="36"/>
              </a:cxn>
              <a:cxn ang="0">
                <a:pos x="0" y="0"/>
              </a:cxn>
            </a:cxnLst>
            <a:rect l="0" t="0" r="r" b="b"/>
            <a:pathLst>
              <a:path w="27" h="36">
                <a:moveTo>
                  <a:pt x="0" y="0"/>
                </a:moveTo>
                <a:lnTo>
                  <a:pt x="27" y="0"/>
                </a:lnTo>
                <a:lnTo>
                  <a:pt x="27" y="36"/>
                </a:lnTo>
                <a:lnTo>
                  <a:pt x="0" y="36"/>
                </a:lnTo>
                <a:lnTo>
                  <a:pt x="0" y="0"/>
                </a:lnTo>
                <a:close/>
                <a:moveTo>
                  <a:pt x="0" y="0"/>
                </a:moveTo>
                <a:lnTo>
                  <a:pt x="25" y="0"/>
                </a:lnTo>
                <a:lnTo>
                  <a:pt x="25" y="36"/>
                </a:lnTo>
                <a:lnTo>
                  <a:pt x="0" y="36"/>
                </a:lnTo>
                <a:lnTo>
                  <a:pt x="0" y="0"/>
                </a:lnTo>
                <a:close/>
              </a:path>
            </a:pathLst>
          </a:custGeom>
          <a:solidFill>
            <a:srgbClr val="1010F3"/>
          </a:solidFill>
          <a:ln w="9525">
            <a:noFill/>
            <a:round/>
            <a:headEnd/>
            <a:tailEnd/>
          </a:ln>
          <a:effectLst/>
        </p:spPr>
        <p:txBody>
          <a:bodyPr wrap="none" lIns="82945" tIns="41473" rIns="82945" bIns="41473" anchor="ctr"/>
          <a:lstStyle/>
          <a:p>
            <a:endParaRPr lang="en-IN"/>
          </a:p>
        </p:txBody>
      </p:sp>
      <p:sp>
        <p:nvSpPr>
          <p:cNvPr id="6951" name="Freeform 2855"/>
          <p:cNvSpPr>
            <a:spLocks noChangeArrowheads="1"/>
          </p:cNvSpPr>
          <p:nvPr/>
        </p:nvSpPr>
        <p:spPr bwMode="auto">
          <a:xfrm>
            <a:off x="3359520" y="2078139"/>
            <a:ext cx="40320" cy="57606"/>
          </a:xfrm>
          <a:custGeom>
            <a:avLst/>
            <a:gdLst/>
            <a:ahLst/>
            <a:cxnLst>
              <a:cxn ang="0">
                <a:pos x="0" y="0"/>
              </a:cxn>
              <a:cxn ang="0">
                <a:pos x="25" y="0"/>
              </a:cxn>
              <a:cxn ang="0">
                <a:pos x="25" y="36"/>
              </a:cxn>
              <a:cxn ang="0">
                <a:pos x="0" y="36"/>
              </a:cxn>
              <a:cxn ang="0">
                <a:pos x="0" y="0"/>
              </a:cxn>
              <a:cxn ang="0">
                <a:pos x="0" y="0"/>
              </a:cxn>
              <a:cxn ang="0">
                <a:pos x="24" y="0"/>
              </a:cxn>
              <a:cxn ang="0">
                <a:pos x="24" y="36"/>
              </a:cxn>
              <a:cxn ang="0">
                <a:pos x="0" y="36"/>
              </a:cxn>
              <a:cxn ang="0">
                <a:pos x="0" y="0"/>
              </a:cxn>
            </a:cxnLst>
            <a:rect l="0" t="0" r="r" b="b"/>
            <a:pathLst>
              <a:path w="25" h="36">
                <a:moveTo>
                  <a:pt x="0" y="0"/>
                </a:moveTo>
                <a:lnTo>
                  <a:pt x="25" y="0"/>
                </a:lnTo>
                <a:lnTo>
                  <a:pt x="25" y="36"/>
                </a:lnTo>
                <a:lnTo>
                  <a:pt x="0" y="36"/>
                </a:lnTo>
                <a:lnTo>
                  <a:pt x="0" y="0"/>
                </a:lnTo>
                <a:close/>
                <a:moveTo>
                  <a:pt x="0" y="0"/>
                </a:moveTo>
                <a:lnTo>
                  <a:pt x="24" y="0"/>
                </a:lnTo>
                <a:lnTo>
                  <a:pt x="24" y="36"/>
                </a:lnTo>
                <a:lnTo>
                  <a:pt x="0" y="36"/>
                </a:lnTo>
                <a:lnTo>
                  <a:pt x="0" y="0"/>
                </a:lnTo>
                <a:close/>
              </a:path>
            </a:pathLst>
          </a:custGeom>
          <a:solidFill>
            <a:srgbClr val="0F0FF4"/>
          </a:solidFill>
          <a:ln w="9525">
            <a:noFill/>
            <a:round/>
            <a:headEnd/>
            <a:tailEnd/>
          </a:ln>
          <a:effectLst/>
        </p:spPr>
        <p:txBody>
          <a:bodyPr wrap="none" lIns="82945" tIns="41473" rIns="82945" bIns="41473" anchor="ctr"/>
          <a:lstStyle/>
          <a:p>
            <a:endParaRPr lang="en-IN"/>
          </a:p>
        </p:txBody>
      </p:sp>
      <p:sp>
        <p:nvSpPr>
          <p:cNvPr id="6952" name="Freeform 2856"/>
          <p:cNvSpPr>
            <a:spLocks noChangeArrowheads="1"/>
          </p:cNvSpPr>
          <p:nvPr/>
        </p:nvSpPr>
        <p:spPr bwMode="auto">
          <a:xfrm>
            <a:off x="3359520" y="2078139"/>
            <a:ext cx="38880" cy="57606"/>
          </a:xfrm>
          <a:custGeom>
            <a:avLst/>
            <a:gdLst/>
            <a:ahLst/>
            <a:cxnLst>
              <a:cxn ang="0">
                <a:pos x="0" y="0"/>
              </a:cxn>
              <a:cxn ang="0">
                <a:pos x="24" y="0"/>
              </a:cxn>
              <a:cxn ang="0">
                <a:pos x="24" y="36"/>
              </a:cxn>
              <a:cxn ang="0">
                <a:pos x="0" y="36"/>
              </a:cxn>
              <a:cxn ang="0">
                <a:pos x="0" y="0"/>
              </a:cxn>
              <a:cxn ang="0">
                <a:pos x="0" y="0"/>
              </a:cxn>
              <a:cxn ang="0">
                <a:pos x="22" y="0"/>
              </a:cxn>
              <a:cxn ang="0">
                <a:pos x="22" y="36"/>
              </a:cxn>
              <a:cxn ang="0">
                <a:pos x="0" y="36"/>
              </a:cxn>
              <a:cxn ang="0">
                <a:pos x="0" y="0"/>
              </a:cxn>
            </a:cxnLst>
            <a:rect l="0" t="0" r="r" b="b"/>
            <a:pathLst>
              <a:path w="24" h="36">
                <a:moveTo>
                  <a:pt x="0" y="0"/>
                </a:moveTo>
                <a:lnTo>
                  <a:pt x="24" y="0"/>
                </a:lnTo>
                <a:lnTo>
                  <a:pt x="24" y="36"/>
                </a:lnTo>
                <a:lnTo>
                  <a:pt x="0" y="36"/>
                </a:lnTo>
                <a:lnTo>
                  <a:pt x="0" y="0"/>
                </a:lnTo>
                <a:close/>
                <a:moveTo>
                  <a:pt x="0" y="0"/>
                </a:moveTo>
                <a:lnTo>
                  <a:pt x="22" y="0"/>
                </a:lnTo>
                <a:lnTo>
                  <a:pt x="22" y="36"/>
                </a:lnTo>
                <a:lnTo>
                  <a:pt x="0" y="36"/>
                </a:lnTo>
                <a:lnTo>
                  <a:pt x="0" y="0"/>
                </a:lnTo>
                <a:close/>
              </a:path>
            </a:pathLst>
          </a:custGeom>
          <a:solidFill>
            <a:srgbClr val="0E0EF5"/>
          </a:solidFill>
          <a:ln w="9525">
            <a:noFill/>
            <a:round/>
            <a:headEnd/>
            <a:tailEnd/>
          </a:ln>
          <a:effectLst/>
        </p:spPr>
        <p:txBody>
          <a:bodyPr wrap="none" lIns="82945" tIns="41473" rIns="82945" bIns="41473" anchor="ctr"/>
          <a:lstStyle/>
          <a:p>
            <a:endParaRPr lang="en-IN"/>
          </a:p>
        </p:txBody>
      </p:sp>
      <p:sp>
        <p:nvSpPr>
          <p:cNvPr id="6953" name="Freeform 2857"/>
          <p:cNvSpPr>
            <a:spLocks noChangeArrowheads="1"/>
          </p:cNvSpPr>
          <p:nvPr/>
        </p:nvSpPr>
        <p:spPr bwMode="auto">
          <a:xfrm>
            <a:off x="3359520" y="2078139"/>
            <a:ext cx="34560" cy="57606"/>
          </a:xfrm>
          <a:custGeom>
            <a:avLst/>
            <a:gdLst/>
            <a:ahLst/>
            <a:cxnLst>
              <a:cxn ang="0">
                <a:pos x="0" y="0"/>
              </a:cxn>
              <a:cxn ang="0">
                <a:pos x="22" y="0"/>
              </a:cxn>
              <a:cxn ang="0">
                <a:pos x="22" y="36"/>
              </a:cxn>
              <a:cxn ang="0">
                <a:pos x="0" y="36"/>
              </a:cxn>
              <a:cxn ang="0">
                <a:pos x="0" y="0"/>
              </a:cxn>
              <a:cxn ang="0">
                <a:pos x="0" y="0"/>
              </a:cxn>
              <a:cxn ang="0">
                <a:pos x="20" y="0"/>
              </a:cxn>
              <a:cxn ang="0">
                <a:pos x="20" y="36"/>
              </a:cxn>
              <a:cxn ang="0">
                <a:pos x="0" y="36"/>
              </a:cxn>
              <a:cxn ang="0">
                <a:pos x="0" y="0"/>
              </a:cxn>
            </a:cxnLst>
            <a:rect l="0" t="0" r="r" b="b"/>
            <a:pathLst>
              <a:path w="22" h="36">
                <a:moveTo>
                  <a:pt x="0" y="0"/>
                </a:moveTo>
                <a:lnTo>
                  <a:pt x="22" y="0"/>
                </a:lnTo>
                <a:lnTo>
                  <a:pt x="22" y="36"/>
                </a:lnTo>
                <a:lnTo>
                  <a:pt x="0" y="36"/>
                </a:lnTo>
                <a:lnTo>
                  <a:pt x="0" y="0"/>
                </a:lnTo>
                <a:close/>
                <a:moveTo>
                  <a:pt x="0" y="0"/>
                </a:moveTo>
                <a:lnTo>
                  <a:pt x="20" y="0"/>
                </a:lnTo>
                <a:lnTo>
                  <a:pt x="20" y="36"/>
                </a:lnTo>
                <a:lnTo>
                  <a:pt x="0" y="36"/>
                </a:lnTo>
                <a:lnTo>
                  <a:pt x="0" y="0"/>
                </a:lnTo>
                <a:close/>
              </a:path>
            </a:pathLst>
          </a:custGeom>
          <a:solidFill>
            <a:srgbClr val="0D0DF6"/>
          </a:solidFill>
          <a:ln w="9525">
            <a:noFill/>
            <a:round/>
            <a:headEnd/>
            <a:tailEnd/>
          </a:ln>
          <a:effectLst/>
        </p:spPr>
        <p:txBody>
          <a:bodyPr wrap="none" lIns="82945" tIns="41473" rIns="82945" bIns="41473" anchor="ctr"/>
          <a:lstStyle/>
          <a:p>
            <a:endParaRPr lang="en-IN"/>
          </a:p>
        </p:txBody>
      </p:sp>
      <p:sp>
        <p:nvSpPr>
          <p:cNvPr id="6954" name="Freeform 2858"/>
          <p:cNvSpPr>
            <a:spLocks noChangeArrowheads="1"/>
          </p:cNvSpPr>
          <p:nvPr/>
        </p:nvSpPr>
        <p:spPr bwMode="auto">
          <a:xfrm>
            <a:off x="3359521" y="2078139"/>
            <a:ext cx="31680" cy="57606"/>
          </a:xfrm>
          <a:custGeom>
            <a:avLst/>
            <a:gdLst/>
            <a:ahLst/>
            <a:cxnLst>
              <a:cxn ang="0">
                <a:pos x="0" y="0"/>
              </a:cxn>
              <a:cxn ang="0">
                <a:pos x="20" y="0"/>
              </a:cxn>
              <a:cxn ang="0">
                <a:pos x="20" y="36"/>
              </a:cxn>
              <a:cxn ang="0">
                <a:pos x="0" y="36"/>
              </a:cxn>
              <a:cxn ang="0">
                <a:pos x="0" y="0"/>
              </a:cxn>
              <a:cxn ang="0">
                <a:pos x="0" y="0"/>
              </a:cxn>
              <a:cxn ang="0">
                <a:pos x="18" y="0"/>
              </a:cxn>
              <a:cxn ang="0">
                <a:pos x="18" y="36"/>
              </a:cxn>
              <a:cxn ang="0">
                <a:pos x="0" y="36"/>
              </a:cxn>
              <a:cxn ang="0">
                <a:pos x="0" y="0"/>
              </a:cxn>
            </a:cxnLst>
            <a:rect l="0" t="0" r="r" b="b"/>
            <a:pathLst>
              <a:path w="20" h="36">
                <a:moveTo>
                  <a:pt x="0" y="0"/>
                </a:moveTo>
                <a:lnTo>
                  <a:pt x="20" y="0"/>
                </a:lnTo>
                <a:lnTo>
                  <a:pt x="20" y="36"/>
                </a:lnTo>
                <a:lnTo>
                  <a:pt x="0" y="36"/>
                </a:lnTo>
                <a:lnTo>
                  <a:pt x="0" y="0"/>
                </a:lnTo>
                <a:close/>
                <a:moveTo>
                  <a:pt x="0" y="0"/>
                </a:moveTo>
                <a:lnTo>
                  <a:pt x="18" y="0"/>
                </a:lnTo>
                <a:lnTo>
                  <a:pt x="18" y="36"/>
                </a:lnTo>
                <a:lnTo>
                  <a:pt x="0" y="36"/>
                </a:lnTo>
                <a:lnTo>
                  <a:pt x="0" y="0"/>
                </a:lnTo>
                <a:close/>
              </a:path>
            </a:pathLst>
          </a:custGeom>
          <a:solidFill>
            <a:srgbClr val="0C0CF6"/>
          </a:solidFill>
          <a:ln w="9525">
            <a:noFill/>
            <a:round/>
            <a:headEnd/>
            <a:tailEnd/>
          </a:ln>
          <a:effectLst/>
        </p:spPr>
        <p:txBody>
          <a:bodyPr wrap="none" lIns="82945" tIns="41473" rIns="82945" bIns="41473" anchor="ctr"/>
          <a:lstStyle/>
          <a:p>
            <a:endParaRPr lang="en-IN"/>
          </a:p>
        </p:txBody>
      </p:sp>
      <p:sp>
        <p:nvSpPr>
          <p:cNvPr id="6955" name="Freeform 2859"/>
          <p:cNvSpPr>
            <a:spLocks noChangeArrowheads="1"/>
          </p:cNvSpPr>
          <p:nvPr/>
        </p:nvSpPr>
        <p:spPr bwMode="auto">
          <a:xfrm>
            <a:off x="3359520" y="2078139"/>
            <a:ext cx="28800" cy="57606"/>
          </a:xfrm>
          <a:custGeom>
            <a:avLst/>
            <a:gdLst/>
            <a:ahLst/>
            <a:cxnLst>
              <a:cxn ang="0">
                <a:pos x="0" y="0"/>
              </a:cxn>
              <a:cxn ang="0">
                <a:pos x="18" y="0"/>
              </a:cxn>
              <a:cxn ang="0">
                <a:pos x="18" y="36"/>
              </a:cxn>
              <a:cxn ang="0">
                <a:pos x="0" y="36"/>
              </a:cxn>
              <a:cxn ang="0">
                <a:pos x="0" y="0"/>
              </a:cxn>
              <a:cxn ang="0">
                <a:pos x="0" y="0"/>
              </a:cxn>
              <a:cxn ang="0">
                <a:pos x="16" y="0"/>
              </a:cxn>
              <a:cxn ang="0">
                <a:pos x="16" y="36"/>
              </a:cxn>
              <a:cxn ang="0">
                <a:pos x="0" y="36"/>
              </a:cxn>
              <a:cxn ang="0">
                <a:pos x="0" y="0"/>
              </a:cxn>
            </a:cxnLst>
            <a:rect l="0" t="0" r="r" b="b"/>
            <a:pathLst>
              <a:path w="18" h="36">
                <a:moveTo>
                  <a:pt x="0" y="0"/>
                </a:moveTo>
                <a:lnTo>
                  <a:pt x="18" y="0"/>
                </a:lnTo>
                <a:lnTo>
                  <a:pt x="18" y="36"/>
                </a:lnTo>
                <a:lnTo>
                  <a:pt x="0" y="36"/>
                </a:lnTo>
                <a:lnTo>
                  <a:pt x="0" y="0"/>
                </a:lnTo>
                <a:close/>
                <a:moveTo>
                  <a:pt x="0" y="0"/>
                </a:moveTo>
                <a:lnTo>
                  <a:pt x="16" y="0"/>
                </a:lnTo>
                <a:lnTo>
                  <a:pt x="16" y="36"/>
                </a:lnTo>
                <a:lnTo>
                  <a:pt x="0" y="36"/>
                </a:lnTo>
                <a:lnTo>
                  <a:pt x="0" y="0"/>
                </a:lnTo>
                <a:close/>
              </a:path>
            </a:pathLst>
          </a:custGeom>
          <a:solidFill>
            <a:srgbClr val="0B0BF7"/>
          </a:solidFill>
          <a:ln w="9525">
            <a:noFill/>
            <a:round/>
            <a:headEnd/>
            <a:tailEnd/>
          </a:ln>
          <a:effectLst/>
        </p:spPr>
        <p:txBody>
          <a:bodyPr wrap="none" lIns="82945" tIns="41473" rIns="82945" bIns="41473" anchor="ctr"/>
          <a:lstStyle/>
          <a:p>
            <a:endParaRPr lang="en-IN"/>
          </a:p>
        </p:txBody>
      </p:sp>
      <p:sp>
        <p:nvSpPr>
          <p:cNvPr id="6956" name="Freeform 2860"/>
          <p:cNvSpPr>
            <a:spLocks noChangeArrowheads="1"/>
          </p:cNvSpPr>
          <p:nvPr/>
        </p:nvSpPr>
        <p:spPr bwMode="auto">
          <a:xfrm>
            <a:off x="3359521" y="2078139"/>
            <a:ext cx="25920" cy="57606"/>
          </a:xfrm>
          <a:custGeom>
            <a:avLst/>
            <a:gdLst/>
            <a:ahLst/>
            <a:cxnLst>
              <a:cxn ang="0">
                <a:pos x="0" y="0"/>
              </a:cxn>
              <a:cxn ang="0">
                <a:pos x="16" y="0"/>
              </a:cxn>
              <a:cxn ang="0">
                <a:pos x="16" y="36"/>
              </a:cxn>
              <a:cxn ang="0">
                <a:pos x="0" y="36"/>
              </a:cxn>
              <a:cxn ang="0">
                <a:pos x="0" y="0"/>
              </a:cxn>
              <a:cxn ang="0">
                <a:pos x="0" y="0"/>
              </a:cxn>
              <a:cxn ang="0">
                <a:pos x="14" y="0"/>
              </a:cxn>
              <a:cxn ang="0">
                <a:pos x="14" y="36"/>
              </a:cxn>
              <a:cxn ang="0">
                <a:pos x="0" y="36"/>
              </a:cxn>
              <a:cxn ang="0">
                <a:pos x="0" y="0"/>
              </a:cxn>
            </a:cxnLst>
            <a:rect l="0" t="0" r="r" b="b"/>
            <a:pathLst>
              <a:path w="16" h="36">
                <a:moveTo>
                  <a:pt x="0" y="0"/>
                </a:moveTo>
                <a:lnTo>
                  <a:pt x="16" y="0"/>
                </a:lnTo>
                <a:lnTo>
                  <a:pt x="16" y="36"/>
                </a:lnTo>
                <a:lnTo>
                  <a:pt x="0" y="36"/>
                </a:lnTo>
                <a:lnTo>
                  <a:pt x="0" y="0"/>
                </a:lnTo>
                <a:close/>
                <a:moveTo>
                  <a:pt x="0" y="0"/>
                </a:moveTo>
                <a:lnTo>
                  <a:pt x="14" y="0"/>
                </a:lnTo>
                <a:lnTo>
                  <a:pt x="14" y="36"/>
                </a:lnTo>
                <a:lnTo>
                  <a:pt x="0" y="36"/>
                </a:lnTo>
                <a:lnTo>
                  <a:pt x="0" y="0"/>
                </a:lnTo>
                <a:close/>
              </a:path>
            </a:pathLst>
          </a:custGeom>
          <a:solidFill>
            <a:srgbClr val="0A0AF8"/>
          </a:solidFill>
          <a:ln w="9525">
            <a:noFill/>
            <a:round/>
            <a:headEnd/>
            <a:tailEnd/>
          </a:ln>
          <a:effectLst/>
        </p:spPr>
        <p:txBody>
          <a:bodyPr wrap="none" lIns="82945" tIns="41473" rIns="82945" bIns="41473" anchor="ctr"/>
          <a:lstStyle/>
          <a:p>
            <a:endParaRPr lang="en-IN"/>
          </a:p>
        </p:txBody>
      </p:sp>
      <p:sp>
        <p:nvSpPr>
          <p:cNvPr id="6957" name="Freeform 2861"/>
          <p:cNvSpPr>
            <a:spLocks noChangeArrowheads="1"/>
          </p:cNvSpPr>
          <p:nvPr/>
        </p:nvSpPr>
        <p:spPr bwMode="auto">
          <a:xfrm>
            <a:off x="3359520" y="2078139"/>
            <a:ext cx="21600" cy="57606"/>
          </a:xfrm>
          <a:custGeom>
            <a:avLst/>
            <a:gdLst/>
            <a:ahLst/>
            <a:cxnLst>
              <a:cxn ang="0">
                <a:pos x="0" y="0"/>
              </a:cxn>
              <a:cxn ang="0">
                <a:pos x="14" y="0"/>
              </a:cxn>
              <a:cxn ang="0">
                <a:pos x="14" y="36"/>
              </a:cxn>
              <a:cxn ang="0">
                <a:pos x="0" y="36"/>
              </a:cxn>
              <a:cxn ang="0">
                <a:pos x="0" y="0"/>
              </a:cxn>
              <a:cxn ang="0">
                <a:pos x="0" y="0"/>
              </a:cxn>
              <a:cxn ang="0">
                <a:pos x="12" y="0"/>
              </a:cxn>
              <a:cxn ang="0">
                <a:pos x="12" y="36"/>
              </a:cxn>
              <a:cxn ang="0">
                <a:pos x="0" y="36"/>
              </a:cxn>
              <a:cxn ang="0">
                <a:pos x="0" y="0"/>
              </a:cxn>
            </a:cxnLst>
            <a:rect l="0" t="0" r="r" b="b"/>
            <a:pathLst>
              <a:path w="14" h="36">
                <a:moveTo>
                  <a:pt x="0" y="0"/>
                </a:moveTo>
                <a:lnTo>
                  <a:pt x="14" y="0"/>
                </a:lnTo>
                <a:lnTo>
                  <a:pt x="14" y="36"/>
                </a:lnTo>
                <a:lnTo>
                  <a:pt x="0" y="36"/>
                </a:lnTo>
                <a:lnTo>
                  <a:pt x="0" y="0"/>
                </a:lnTo>
                <a:close/>
                <a:moveTo>
                  <a:pt x="0" y="0"/>
                </a:moveTo>
                <a:lnTo>
                  <a:pt x="12" y="0"/>
                </a:lnTo>
                <a:lnTo>
                  <a:pt x="12" y="36"/>
                </a:lnTo>
                <a:lnTo>
                  <a:pt x="0" y="36"/>
                </a:lnTo>
                <a:lnTo>
                  <a:pt x="0" y="0"/>
                </a:lnTo>
                <a:close/>
              </a:path>
            </a:pathLst>
          </a:custGeom>
          <a:solidFill>
            <a:srgbClr val="0808F9"/>
          </a:solidFill>
          <a:ln w="9525">
            <a:noFill/>
            <a:round/>
            <a:headEnd/>
            <a:tailEnd/>
          </a:ln>
          <a:effectLst/>
        </p:spPr>
        <p:txBody>
          <a:bodyPr wrap="none" lIns="82945" tIns="41473" rIns="82945" bIns="41473" anchor="ctr"/>
          <a:lstStyle/>
          <a:p>
            <a:endParaRPr lang="en-IN"/>
          </a:p>
        </p:txBody>
      </p:sp>
      <p:sp>
        <p:nvSpPr>
          <p:cNvPr id="6958" name="Freeform 2862"/>
          <p:cNvSpPr>
            <a:spLocks noChangeArrowheads="1"/>
          </p:cNvSpPr>
          <p:nvPr/>
        </p:nvSpPr>
        <p:spPr bwMode="auto">
          <a:xfrm>
            <a:off x="3359521" y="2078139"/>
            <a:ext cx="18720" cy="57606"/>
          </a:xfrm>
          <a:custGeom>
            <a:avLst/>
            <a:gdLst/>
            <a:ahLst/>
            <a:cxnLst>
              <a:cxn ang="0">
                <a:pos x="0" y="0"/>
              </a:cxn>
              <a:cxn ang="0">
                <a:pos x="12" y="0"/>
              </a:cxn>
              <a:cxn ang="0">
                <a:pos x="12" y="36"/>
              </a:cxn>
              <a:cxn ang="0">
                <a:pos x="0" y="36"/>
              </a:cxn>
              <a:cxn ang="0">
                <a:pos x="0" y="0"/>
              </a:cxn>
              <a:cxn ang="0">
                <a:pos x="0" y="0"/>
              </a:cxn>
              <a:cxn ang="0">
                <a:pos x="10" y="0"/>
              </a:cxn>
              <a:cxn ang="0">
                <a:pos x="10" y="36"/>
              </a:cxn>
              <a:cxn ang="0">
                <a:pos x="0" y="36"/>
              </a:cxn>
              <a:cxn ang="0">
                <a:pos x="0" y="0"/>
              </a:cxn>
            </a:cxnLst>
            <a:rect l="0" t="0" r="r" b="b"/>
            <a:pathLst>
              <a:path w="12" h="36">
                <a:moveTo>
                  <a:pt x="0" y="0"/>
                </a:moveTo>
                <a:lnTo>
                  <a:pt x="12" y="0"/>
                </a:lnTo>
                <a:lnTo>
                  <a:pt x="12" y="36"/>
                </a:lnTo>
                <a:lnTo>
                  <a:pt x="0" y="36"/>
                </a:lnTo>
                <a:lnTo>
                  <a:pt x="0" y="0"/>
                </a:lnTo>
                <a:close/>
                <a:moveTo>
                  <a:pt x="0" y="0"/>
                </a:moveTo>
                <a:lnTo>
                  <a:pt x="10" y="0"/>
                </a:lnTo>
                <a:lnTo>
                  <a:pt x="10" y="36"/>
                </a:lnTo>
                <a:lnTo>
                  <a:pt x="0" y="36"/>
                </a:lnTo>
                <a:lnTo>
                  <a:pt x="0" y="0"/>
                </a:lnTo>
                <a:close/>
              </a:path>
            </a:pathLst>
          </a:custGeom>
          <a:solidFill>
            <a:srgbClr val="0707F9"/>
          </a:solidFill>
          <a:ln w="9525">
            <a:noFill/>
            <a:round/>
            <a:headEnd/>
            <a:tailEnd/>
          </a:ln>
          <a:effectLst/>
        </p:spPr>
        <p:txBody>
          <a:bodyPr wrap="none" lIns="82945" tIns="41473" rIns="82945" bIns="41473" anchor="ctr"/>
          <a:lstStyle/>
          <a:p>
            <a:endParaRPr lang="en-IN"/>
          </a:p>
        </p:txBody>
      </p:sp>
      <p:sp>
        <p:nvSpPr>
          <p:cNvPr id="6959" name="Freeform 2863"/>
          <p:cNvSpPr>
            <a:spLocks noChangeArrowheads="1"/>
          </p:cNvSpPr>
          <p:nvPr/>
        </p:nvSpPr>
        <p:spPr bwMode="auto">
          <a:xfrm>
            <a:off x="3359520" y="2078139"/>
            <a:ext cx="15840" cy="57606"/>
          </a:xfrm>
          <a:custGeom>
            <a:avLst/>
            <a:gdLst/>
            <a:ahLst/>
            <a:cxnLst>
              <a:cxn ang="0">
                <a:pos x="0" y="0"/>
              </a:cxn>
              <a:cxn ang="0">
                <a:pos x="10" y="0"/>
              </a:cxn>
              <a:cxn ang="0">
                <a:pos x="10" y="36"/>
              </a:cxn>
              <a:cxn ang="0">
                <a:pos x="0" y="36"/>
              </a:cxn>
              <a:cxn ang="0">
                <a:pos x="0" y="0"/>
              </a:cxn>
              <a:cxn ang="0">
                <a:pos x="0" y="0"/>
              </a:cxn>
              <a:cxn ang="0">
                <a:pos x="8" y="0"/>
              </a:cxn>
              <a:cxn ang="0">
                <a:pos x="8" y="36"/>
              </a:cxn>
              <a:cxn ang="0">
                <a:pos x="0" y="36"/>
              </a:cxn>
              <a:cxn ang="0">
                <a:pos x="0" y="0"/>
              </a:cxn>
            </a:cxnLst>
            <a:rect l="0" t="0" r="r" b="b"/>
            <a:pathLst>
              <a:path w="10" h="36">
                <a:moveTo>
                  <a:pt x="0" y="0"/>
                </a:moveTo>
                <a:lnTo>
                  <a:pt x="10" y="0"/>
                </a:lnTo>
                <a:lnTo>
                  <a:pt x="10" y="36"/>
                </a:lnTo>
                <a:lnTo>
                  <a:pt x="0" y="36"/>
                </a:lnTo>
                <a:lnTo>
                  <a:pt x="0" y="0"/>
                </a:lnTo>
                <a:close/>
                <a:moveTo>
                  <a:pt x="0" y="0"/>
                </a:moveTo>
                <a:lnTo>
                  <a:pt x="8" y="0"/>
                </a:lnTo>
                <a:lnTo>
                  <a:pt x="8" y="36"/>
                </a:lnTo>
                <a:lnTo>
                  <a:pt x="0" y="36"/>
                </a:lnTo>
                <a:lnTo>
                  <a:pt x="0" y="0"/>
                </a:lnTo>
                <a:close/>
              </a:path>
            </a:pathLst>
          </a:custGeom>
          <a:solidFill>
            <a:srgbClr val="0606FA"/>
          </a:solidFill>
          <a:ln w="9525">
            <a:noFill/>
            <a:round/>
            <a:headEnd/>
            <a:tailEnd/>
          </a:ln>
          <a:effectLst/>
        </p:spPr>
        <p:txBody>
          <a:bodyPr wrap="none" lIns="82945" tIns="41473" rIns="82945" bIns="41473" anchor="ctr"/>
          <a:lstStyle/>
          <a:p>
            <a:endParaRPr lang="en-IN"/>
          </a:p>
        </p:txBody>
      </p:sp>
      <p:sp>
        <p:nvSpPr>
          <p:cNvPr id="6960" name="Freeform 2864"/>
          <p:cNvSpPr>
            <a:spLocks noChangeArrowheads="1"/>
          </p:cNvSpPr>
          <p:nvPr/>
        </p:nvSpPr>
        <p:spPr bwMode="auto">
          <a:xfrm>
            <a:off x="3359521" y="2078139"/>
            <a:ext cx="12960" cy="57606"/>
          </a:xfrm>
          <a:custGeom>
            <a:avLst/>
            <a:gdLst/>
            <a:ahLst/>
            <a:cxnLst>
              <a:cxn ang="0">
                <a:pos x="0" y="0"/>
              </a:cxn>
              <a:cxn ang="0">
                <a:pos x="8" y="0"/>
              </a:cxn>
              <a:cxn ang="0">
                <a:pos x="8" y="36"/>
              </a:cxn>
              <a:cxn ang="0">
                <a:pos x="0" y="36"/>
              </a:cxn>
              <a:cxn ang="0">
                <a:pos x="0" y="0"/>
              </a:cxn>
              <a:cxn ang="0">
                <a:pos x="0" y="0"/>
              </a:cxn>
              <a:cxn ang="0">
                <a:pos x="6" y="0"/>
              </a:cxn>
              <a:cxn ang="0">
                <a:pos x="6" y="36"/>
              </a:cxn>
              <a:cxn ang="0">
                <a:pos x="0" y="36"/>
              </a:cxn>
              <a:cxn ang="0">
                <a:pos x="0" y="0"/>
              </a:cxn>
            </a:cxnLst>
            <a:rect l="0" t="0" r="r" b="b"/>
            <a:pathLst>
              <a:path w="8" h="36">
                <a:moveTo>
                  <a:pt x="0" y="0"/>
                </a:moveTo>
                <a:lnTo>
                  <a:pt x="8" y="0"/>
                </a:lnTo>
                <a:lnTo>
                  <a:pt x="8" y="36"/>
                </a:lnTo>
                <a:lnTo>
                  <a:pt x="0" y="36"/>
                </a:lnTo>
                <a:lnTo>
                  <a:pt x="0" y="0"/>
                </a:lnTo>
                <a:close/>
                <a:moveTo>
                  <a:pt x="0" y="0"/>
                </a:moveTo>
                <a:lnTo>
                  <a:pt x="6" y="0"/>
                </a:lnTo>
                <a:lnTo>
                  <a:pt x="6" y="36"/>
                </a:lnTo>
                <a:lnTo>
                  <a:pt x="0" y="36"/>
                </a:lnTo>
                <a:lnTo>
                  <a:pt x="0" y="0"/>
                </a:lnTo>
                <a:close/>
              </a:path>
            </a:pathLst>
          </a:custGeom>
          <a:solidFill>
            <a:srgbClr val="0505FB"/>
          </a:solidFill>
          <a:ln w="9525">
            <a:noFill/>
            <a:round/>
            <a:headEnd/>
            <a:tailEnd/>
          </a:ln>
          <a:effectLst/>
        </p:spPr>
        <p:txBody>
          <a:bodyPr wrap="none" lIns="82945" tIns="41473" rIns="82945" bIns="41473" anchor="ctr"/>
          <a:lstStyle/>
          <a:p>
            <a:endParaRPr lang="en-IN"/>
          </a:p>
        </p:txBody>
      </p:sp>
      <p:sp>
        <p:nvSpPr>
          <p:cNvPr id="6961" name="Freeform 2865"/>
          <p:cNvSpPr>
            <a:spLocks noChangeArrowheads="1"/>
          </p:cNvSpPr>
          <p:nvPr/>
        </p:nvSpPr>
        <p:spPr bwMode="auto">
          <a:xfrm>
            <a:off x="3359520" y="2078139"/>
            <a:ext cx="10080" cy="57606"/>
          </a:xfrm>
          <a:custGeom>
            <a:avLst/>
            <a:gdLst/>
            <a:ahLst/>
            <a:cxnLst>
              <a:cxn ang="0">
                <a:pos x="0" y="0"/>
              </a:cxn>
              <a:cxn ang="0">
                <a:pos x="6" y="0"/>
              </a:cxn>
              <a:cxn ang="0">
                <a:pos x="6" y="36"/>
              </a:cxn>
              <a:cxn ang="0">
                <a:pos x="0" y="36"/>
              </a:cxn>
              <a:cxn ang="0">
                <a:pos x="0" y="0"/>
              </a:cxn>
              <a:cxn ang="0">
                <a:pos x="0" y="0"/>
              </a:cxn>
              <a:cxn ang="0">
                <a:pos x="4" y="0"/>
              </a:cxn>
              <a:cxn ang="0">
                <a:pos x="4" y="36"/>
              </a:cxn>
              <a:cxn ang="0">
                <a:pos x="0" y="36"/>
              </a:cxn>
              <a:cxn ang="0">
                <a:pos x="0" y="0"/>
              </a:cxn>
            </a:cxnLst>
            <a:rect l="0" t="0" r="r" b="b"/>
            <a:pathLst>
              <a:path w="6" h="36">
                <a:moveTo>
                  <a:pt x="0" y="0"/>
                </a:moveTo>
                <a:lnTo>
                  <a:pt x="6" y="0"/>
                </a:lnTo>
                <a:lnTo>
                  <a:pt x="6" y="36"/>
                </a:lnTo>
                <a:lnTo>
                  <a:pt x="0" y="36"/>
                </a:lnTo>
                <a:lnTo>
                  <a:pt x="0" y="0"/>
                </a:lnTo>
                <a:close/>
                <a:moveTo>
                  <a:pt x="0" y="0"/>
                </a:moveTo>
                <a:lnTo>
                  <a:pt x="4" y="0"/>
                </a:lnTo>
                <a:lnTo>
                  <a:pt x="4" y="36"/>
                </a:lnTo>
                <a:lnTo>
                  <a:pt x="0" y="36"/>
                </a:lnTo>
                <a:lnTo>
                  <a:pt x="0" y="0"/>
                </a:lnTo>
                <a:close/>
              </a:path>
            </a:pathLst>
          </a:custGeom>
          <a:solidFill>
            <a:srgbClr val="0404FC"/>
          </a:solidFill>
          <a:ln w="9525">
            <a:noFill/>
            <a:round/>
            <a:headEnd/>
            <a:tailEnd/>
          </a:ln>
          <a:effectLst/>
        </p:spPr>
        <p:txBody>
          <a:bodyPr wrap="none" lIns="82945" tIns="41473" rIns="82945" bIns="41473" anchor="ctr"/>
          <a:lstStyle/>
          <a:p>
            <a:endParaRPr lang="en-IN"/>
          </a:p>
        </p:txBody>
      </p:sp>
      <p:sp>
        <p:nvSpPr>
          <p:cNvPr id="6962" name="Freeform 2866"/>
          <p:cNvSpPr>
            <a:spLocks noChangeArrowheads="1"/>
          </p:cNvSpPr>
          <p:nvPr/>
        </p:nvSpPr>
        <p:spPr bwMode="auto">
          <a:xfrm>
            <a:off x="3359521" y="2078139"/>
            <a:ext cx="7200" cy="57606"/>
          </a:xfrm>
          <a:custGeom>
            <a:avLst/>
            <a:gdLst/>
            <a:ahLst/>
            <a:cxnLst>
              <a:cxn ang="0">
                <a:pos x="0" y="0"/>
              </a:cxn>
              <a:cxn ang="0">
                <a:pos x="4" y="0"/>
              </a:cxn>
              <a:cxn ang="0">
                <a:pos x="4" y="36"/>
              </a:cxn>
              <a:cxn ang="0">
                <a:pos x="0" y="36"/>
              </a:cxn>
              <a:cxn ang="0">
                <a:pos x="0" y="0"/>
              </a:cxn>
              <a:cxn ang="0">
                <a:pos x="0" y="0"/>
              </a:cxn>
              <a:cxn ang="0">
                <a:pos x="2" y="0"/>
              </a:cxn>
              <a:cxn ang="0">
                <a:pos x="2" y="36"/>
              </a:cxn>
              <a:cxn ang="0">
                <a:pos x="0" y="36"/>
              </a:cxn>
              <a:cxn ang="0">
                <a:pos x="0" y="0"/>
              </a:cxn>
            </a:cxnLst>
            <a:rect l="0" t="0" r="r" b="b"/>
            <a:pathLst>
              <a:path w="4" h="36">
                <a:moveTo>
                  <a:pt x="0" y="0"/>
                </a:moveTo>
                <a:lnTo>
                  <a:pt x="4" y="0"/>
                </a:lnTo>
                <a:lnTo>
                  <a:pt x="4" y="36"/>
                </a:lnTo>
                <a:lnTo>
                  <a:pt x="0" y="36"/>
                </a:lnTo>
                <a:lnTo>
                  <a:pt x="0" y="0"/>
                </a:lnTo>
                <a:close/>
                <a:moveTo>
                  <a:pt x="0" y="0"/>
                </a:moveTo>
                <a:lnTo>
                  <a:pt x="2" y="0"/>
                </a:lnTo>
                <a:lnTo>
                  <a:pt x="2" y="36"/>
                </a:lnTo>
                <a:lnTo>
                  <a:pt x="0" y="36"/>
                </a:lnTo>
                <a:lnTo>
                  <a:pt x="0" y="0"/>
                </a:lnTo>
                <a:close/>
              </a:path>
            </a:pathLst>
          </a:custGeom>
          <a:solidFill>
            <a:srgbClr val="0303FC"/>
          </a:solidFill>
          <a:ln w="9525">
            <a:noFill/>
            <a:round/>
            <a:headEnd/>
            <a:tailEnd/>
          </a:ln>
          <a:effectLst/>
        </p:spPr>
        <p:txBody>
          <a:bodyPr wrap="none" lIns="82945" tIns="41473" rIns="82945" bIns="41473" anchor="ctr"/>
          <a:lstStyle/>
          <a:p>
            <a:endParaRPr lang="en-IN"/>
          </a:p>
        </p:txBody>
      </p:sp>
      <p:sp>
        <p:nvSpPr>
          <p:cNvPr id="6963" name="Freeform 2867"/>
          <p:cNvSpPr>
            <a:spLocks noChangeArrowheads="1"/>
          </p:cNvSpPr>
          <p:nvPr/>
        </p:nvSpPr>
        <p:spPr bwMode="auto">
          <a:xfrm>
            <a:off x="3359521" y="2078139"/>
            <a:ext cx="2880" cy="57606"/>
          </a:xfrm>
          <a:custGeom>
            <a:avLst/>
            <a:gdLst/>
            <a:ahLst/>
            <a:cxnLst>
              <a:cxn ang="0">
                <a:pos x="0" y="0"/>
              </a:cxn>
              <a:cxn ang="0">
                <a:pos x="2" y="0"/>
              </a:cxn>
              <a:cxn ang="0">
                <a:pos x="2" y="36"/>
              </a:cxn>
              <a:cxn ang="0">
                <a:pos x="0" y="36"/>
              </a:cxn>
              <a:cxn ang="0">
                <a:pos x="0" y="0"/>
              </a:cxn>
              <a:cxn ang="0">
                <a:pos x="0" y="0"/>
              </a:cxn>
              <a:cxn ang="0">
                <a:pos x="0" y="0"/>
              </a:cxn>
              <a:cxn ang="0">
                <a:pos x="0" y="36"/>
              </a:cxn>
              <a:cxn ang="0">
                <a:pos x="0" y="36"/>
              </a:cxn>
              <a:cxn ang="0">
                <a:pos x="0" y="0"/>
              </a:cxn>
            </a:cxnLst>
            <a:rect l="0" t="0" r="r" b="b"/>
            <a:pathLst>
              <a:path w="2" h="36">
                <a:moveTo>
                  <a:pt x="0" y="0"/>
                </a:moveTo>
                <a:lnTo>
                  <a:pt x="2" y="0"/>
                </a:lnTo>
                <a:lnTo>
                  <a:pt x="2" y="36"/>
                </a:lnTo>
                <a:lnTo>
                  <a:pt x="0" y="36"/>
                </a:lnTo>
                <a:lnTo>
                  <a:pt x="0" y="0"/>
                </a:lnTo>
                <a:close/>
                <a:moveTo>
                  <a:pt x="0" y="0"/>
                </a:moveTo>
                <a:lnTo>
                  <a:pt x="0" y="0"/>
                </a:lnTo>
                <a:lnTo>
                  <a:pt x="0" y="36"/>
                </a:lnTo>
                <a:lnTo>
                  <a:pt x="0" y="36"/>
                </a:lnTo>
                <a:lnTo>
                  <a:pt x="0" y="0"/>
                </a:lnTo>
                <a:close/>
              </a:path>
            </a:pathLst>
          </a:custGeom>
          <a:solidFill>
            <a:srgbClr val="0202FD"/>
          </a:solidFill>
          <a:ln w="9525">
            <a:noFill/>
            <a:round/>
            <a:headEnd/>
            <a:tailEnd/>
          </a:ln>
          <a:effectLst/>
        </p:spPr>
        <p:txBody>
          <a:bodyPr wrap="none" lIns="82945" tIns="41473" rIns="82945" bIns="41473" anchor="ctr"/>
          <a:lstStyle/>
          <a:p>
            <a:endParaRPr lang="en-IN"/>
          </a:p>
        </p:txBody>
      </p:sp>
      <p:sp>
        <p:nvSpPr>
          <p:cNvPr id="6964" name="Freeform 2868"/>
          <p:cNvSpPr>
            <a:spLocks noChangeArrowheads="1"/>
          </p:cNvSpPr>
          <p:nvPr/>
        </p:nvSpPr>
        <p:spPr bwMode="auto">
          <a:xfrm>
            <a:off x="3359521" y="2078139"/>
            <a:ext cx="1440" cy="57606"/>
          </a:xfrm>
          <a:custGeom>
            <a:avLst/>
            <a:gdLst/>
            <a:ahLst/>
            <a:cxnLst>
              <a:cxn ang="0">
                <a:pos x="0" y="0"/>
              </a:cxn>
              <a:cxn ang="0">
                <a:pos x="0" y="0"/>
              </a:cxn>
              <a:cxn ang="0">
                <a:pos x="0" y="36"/>
              </a:cxn>
              <a:cxn ang="0">
                <a:pos x="0" y="36"/>
              </a:cxn>
              <a:cxn ang="0">
                <a:pos x="0" y="0"/>
              </a:cxn>
              <a:cxn ang="0">
                <a:pos x="0" y="0"/>
              </a:cxn>
              <a:cxn ang="0">
                <a:pos x="0" y="0"/>
              </a:cxn>
              <a:cxn ang="0">
                <a:pos x="0" y="36"/>
              </a:cxn>
              <a:cxn ang="0">
                <a:pos x="0" y="36"/>
              </a:cxn>
              <a:cxn ang="0">
                <a:pos x="0" y="0"/>
              </a:cxn>
            </a:cxnLst>
            <a:rect l="0" t="0" r="r" b="b"/>
            <a:pathLst>
              <a:path h="36">
                <a:moveTo>
                  <a:pt x="0" y="0"/>
                </a:moveTo>
                <a:lnTo>
                  <a:pt x="0" y="0"/>
                </a:lnTo>
                <a:lnTo>
                  <a:pt x="0" y="36"/>
                </a:lnTo>
                <a:lnTo>
                  <a:pt x="0" y="36"/>
                </a:lnTo>
                <a:lnTo>
                  <a:pt x="0" y="0"/>
                </a:lnTo>
                <a:close/>
                <a:moveTo>
                  <a:pt x="0" y="0"/>
                </a:moveTo>
                <a:lnTo>
                  <a:pt x="0" y="0"/>
                </a:lnTo>
                <a:lnTo>
                  <a:pt x="0" y="36"/>
                </a:lnTo>
                <a:lnTo>
                  <a:pt x="0" y="36"/>
                </a:lnTo>
                <a:lnTo>
                  <a:pt x="0" y="0"/>
                </a:lnTo>
                <a:close/>
              </a:path>
            </a:pathLst>
          </a:custGeom>
          <a:solidFill>
            <a:srgbClr val="0000FF"/>
          </a:solidFill>
          <a:ln w="9525">
            <a:noFill/>
            <a:round/>
            <a:headEnd/>
            <a:tailEnd/>
          </a:ln>
          <a:effectLst/>
        </p:spPr>
        <p:txBody>
          <a:bodyPr wrap="none" lIns="82945" tIns="41473" rIns="82945" bIns="41473" anchor="ctr"/>
          <a:lstStyle/>
          <a:p>
            <a:endParaRPr lang="en-IN"/>
          </a:p>
        </p:txBody>
      </p:sp>
      <p:sp>
        <p:nvSpPr>
          <p:cNvPr id="6965" name="Freeform 2869"/>
          <p:cNvSpPr>
            <a:spLocks noChangeArrowheads="1"/>
          </p:cNvSpPr>
          <p:nvPr/>
        </p:nvSpPr>
        <p:spPr bwMode="auto">
          <a:xfrm>
            <a:off x="3360960" y="2078139"/>
            <a:ext cx="416160" cy="57606"/>
          </a:xfrm>
          <a:custGeom>
            <a:avLst/>
            <a:gdLst/>
            <a:ahLst/>
            <a:cxnLst>
              <a:cxn ang="0">
                <a:pos x="272" y="0"/>
              </a:cxn>
              <a:cxn ang="0">
                <a:pos x="197" y="37"/>
              </a:cxn>
              <a:cxn ang="0">
                <a:pos x="0" y="37"/>
              </a:cxn>
              <a:cxn ang="0">
                <a:pos x="75" y="0"/>
              </a:cxn>
              <a:cxn ang="0">
                <a:pos x="272" y="0"/>
              </a:cxn>
            </a:cxnLst>
            <a:rect l="0" t="0" r="r" b="b"/>
            <a:pathLst>
              <a:path w="272" h="37">
                <a:moveTo>
                  <a:pt x="272" y="0"/>
                </a:moveTo>
                <a:lnTo>
                  <a:pt x="197" y="37"/>
                </a:lnTo>
                <a:lnTo>
                  <a:pt x="0" y="37"/>
                </a:lnTo>
                <a:lnTo>
                  <a:pt x="75" y="0"/>
                </a:lnTo>
                <a:lnTo>
                  <a:pt x="272"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6966" name="Freeform 2870"/>
          <p:cNvSpPr>
            <a:spLocks noChangeArrowheads="1"/>
          </p:cNvSpPr>
          <p:nvPr/>
        </p:nvSpPr>
        <p:spPr bwMode="auto">
          <a:xfrm>
            <a:off x="3359520" y="1834753"/>
            <a:ext cx="914400" cy="540057"/>
          </a:xfrm>
          <a:custGeom>
            <a:avLst/>
            <a:gdLst/>
            <a:ahLst/>
            <a:cxnLst>
              <a:cxn ang="0">
                <a:pos x="252" y="332"/>
              </a:cxn>
              <a:cxn ang="0">
                <a:pos x="260" y="336"/>
              </a:cxn>
              <a:cxn ang="0">
                <a:pos x="277" y="339"/>
              </a:cxn>
              <a:cxn ang="0">
                <a:pos x="299" y="339"/>
              </a:cxn>
              <a:cxn ang="0">
                <a:pos x="317" y="336"/>
              </a:cxn>
              <a:cxn ang="0">
                <a:pos x="324" y="332"/>
              </a:cxn>
              <a:cxn ang="0">
                <a:pos x="324" y="332"/>
              </a:cxn>
              <a:cxn ang="0">
                <a:pos x="319" y="317"/>
              </a:cxn>
              <a:cxn ang="0">
                <a:pos x="307" y="309"/>
              </a:cxn>
              <a:cxn ang="0">
                <a:pos x="333" y="301"/>
              </a:cxn>
              <a:cxn ang="0">
                <a:pos x="353" y="288"/>
              </a:cxn>
              <a:cxn ang="0">
                <a:pos x="360" y="274"/>
              </a:cxn>
              <a:cxn ang="0">
                <a:pos x="360" y="189"/>
              </a:cxn>
              <a:cxn ang="0">
                <a:pos x="541" y="171"/>
              </a:cxn>
              <a:cxn ang="0">
                <a:pos x="387" y="153"/>
              </a:cxn>
              <a:cxn ang="0">
                <a:pos x="360" y="81"/>
              </a:cxn>
              <a:cxn ang="0">
                <a:pos x="356" y="69"/>
              </a:cxn>
              <a:cxn ang="0">
                <a:pos x="341" y="58"/>
              </a:cxn>
              <a:cxn ang="0">
                <a:pos x="318" y="51"/>
              </a:cxn>
              <a:cxn ang="0">
                <a:pos x="307" y="47"/>
              </a:cxn>
              <a:cxn ang="0">
                <a:pos x="305" y="10"/>
              </a:cxn>
              <a:cxn ang="0">
                <a:pos x="292" y="0"/>
              </a:cxn>
              <a:cxn ang="0">
                <a:pos x="277" y="4"/>
              </a:cxn>
              <a:cxn ang="0">
                <a:pos x="270" y="18"/>
              </a:cxn>
              <a:cxn ang="0">
                <a:pos x="256" y="52"/>
              </a:cxn>
              <a:cxn ang="0">
                <a:pos x="232" y="61"/>
              </a:cxn>
              <a:cxn ang="0">
                <a:pos x="218" y="73"/>
              </a:cxn>
              <a:cxn ang="0">
                <a:pos x="216" y="153"/>
              </a:cxn>
              <a:cxn ang="0">
                <a:pos x="0" y="189"/>
              </a:cxn>
              <a:cxn ang="0">
                <a:pos x="216" y="175"/>
              </a:cxn>
              <a:cxn ang="0">
                <a:pos x="219" y="283"/>
              </a:cxn>
              <a:cxn ang="0">
                <a:pos x="234" y="296"/>
              </a:cxn>
              <a:cxn ang="0">
                <a:pos x="259" y="306"/>
              </a:cxn>
              <a:cxn ang="0">
                <a:pos x="264" y="311"/>
              </a:cxn>
              <a:cxn ang="0">
                <a:pos x="254" y="324"/>
              </a:cxn>
              <a:cxn ang="0">
                <a:pos x="254" y="332"/>
              </a:cxn>
            </a:cxnLst>
            <a:rect l="0" t="0" r="r" b="b"/>
            <a:pathLst>
              <a:path w="576" h="340">
                <a:moveTo>
                  <a:pt x="254" y="332"/>
                </a:moveTo>
                <a:lnTo>
                  <a:pt x="252" y="332"/>
                </a:lnTo>
                <a:lnTo>
                  <a:pt x="254" y="334"/>
                </a:lnTo>
                <a:lnTo>
                  <a:pt x="260" y="336"/>
                </a:lnTo>
                <a:lnTo>
                  <a:pt x="267" y="338"/>
                </a:lnTo>
                <a:lnTo>
                  <a:pt x="277" y="339"/>
                </a:lnTo>
                <a:lnTo>
                  <a:pt x="288" y="340"/>
                </a:lnTo>
                <a:lnTo>
                  <a:pt x="299" y="339"/>
                </a:lnTo>
                <a:lnTo>
                  <a:pt x="309" y="338"/>
                </a:lnTo>
                <a:lnTo>
                  <a:pt x="317" y="336"/>
                </a:lnTo>
                <a:lnTo>
                  <a:pt x="323" y="334"/>
                </a:lnTo>
                <a:lnTo>
                  <a:pt x="324" y="332"/>
                </a:lnTo>
                <a:lnTo>
                  <a:pt x="323" y="332"/>
                </a:lnTo>
                <a:lnTo>
                  <a:pt x="324" y="332"/>
                </a:lnTo>
                <a:lnTo>
                  <a:pt x="323" y="324"/>
                </a:lnTo>
                <a:lnTo>
                  <a:pt x="319" y="317"/>
                </a:lnTo>
                <a:lnTo>
                  <a:pt x="313" y="312"/>
                </a:lnTo>
                <a:lnTo>
                  <a:pt x="307" y="309"/>
                </a:lnTo>
                <a:lnTo>
                  <a:pt x="321" y="306"/>
                </a:lnTo>
                <a:lnTo>
                  <a:pt x="333" y="301"/>
                </a:lnTo>
                <a:lnTo>
                  <a:pt x="344" y="295"/>
                </a:lnTo>
                <a:lnTo>
                  <a:pt x="353" y="288"/>
                </a:lnTo>
                <a:lnTo>
                  <a:pt x="358" y="282"/>
                </a:lnTo>
                <a:lnTo>
                  <a:pt x="360" y="274"/>
                </a:lnTo>
                <a:lnTo>
                  <a:pt x="360" y="270"/>
                </a:lnTo>
                <a:lnTo>
                  <a:pt x="360" y="189"/>
                </a:lnTo>
                <a:lnTo>
                  <a:pt x="504" y="189"/>
                </a:lnTo>
                <a:lnTo>
                  <a:pt x="541" y="171"/>
                </a:lnTo>
                <a:lnTo>
                  <a:pt x="576" y="153"/>
                </a:lnTo>
                <a:lnTo>
                  <a:pt x="387" y="153"/>
                </a:lnTo>
                <a:lnTo>
                  <a:pt x="360" y="166"/>
                </a:lnTo>
                <a:lnTo>
                  <a:pt x="360" y="81"/>
                </a:lnTo>
                <a:lnTo>
                  <a:pt x="359" y="74"/>
                </a:lnTo>
                <a:lnTo>
                  <a:pt x="356" y="69"/>
                </a:lnTo>
                <a:lnTo>
                  <a:pt x="350" y="63"/>
                </a:lnTo>
                <a:lnTo>
                  <a:pt x="341" y="58"/>
                </a:lnTo>
                <a:lnTo>
                  <a:pt x="330" y="54"/>
                </a:lnTo>
                <a:lnTo>
                  <a:pt x="318" y="51"/>
                </a:lnTo>
                <a:lnTo>
                  <a:pt x="305" y="49"/>
                </a:lnTo>
                <a:lnTo>
                  <a:pt x="307" y="47"/>
                </a:lnTo>
                <a:lnTo>
                  <a:pt x="307" y="18"/>
                </a:lnTo>
                <a:lnTo>
                  <a:pt x="305" y="10"/>
                </a:lnTo>
                <a:lnTo>
                  <a:pt x="300" y="4"/>
                </a:lnTo>
                <a:lnTo>
                  <a:pt x="292" y="0"/>
                </a:lnTo>
                <a:lnTo>
                  <a:pt x="285" y="0"/>
                </a:lnTo>
                <a:lnTo>
                  <a:pt x="277" y="4"/>
                </a:lnTo>
                <a:lnTo>
                  <a:pt x="272" y="10"/>
                </a:lnTo>
                <a:lnTo>
                  <a:pt x="270" y="18"/>
                </a:lnTo>
                <a:lnTo>
                  <a:pt x="270" y="49"/>
                </a:lnTo>
                <a:lnTo>
                  <a:pt x="256" y="52"/>
                </a:lnTo>
                <a:lnTo>
                  <a:pt x="242" y="56"/>
                </a:lnTo>
                <a:lnTo>
                  <a:pt x="232" y="61"/>
                </a:lnTo>
                <a:lnTo>
                  <a:pt x="223" y="67"/>
                </a:lnTo>
                <a:lnTo>
                  <a:pt x="218" y="73"/>
                </a:lnTo>
                <a:lnTo>
                  <a:pt x="216" y="81"/>
                </a:lnTo>
                <a:lnTo>
                  <a:pt x="216" y="153"/>
                </a:lnTo>
                <a:lnTo>
                  <a:pt x="72" y="153"/>
                </a:lnTo>
                <a:lnTo>
                  <a:pt x="0" y="189"/>
                </a:lnTo>
                <a:lnTo>
                  <a:pt x="190" y="189"/>
                </a:lnTo>
                <a:lnTo>
                  <a:pt x="216" y="175"/>
                </a:lnTo>
                <a:lnTo>
                  <a:pt x="216" y="275"/>
                </a:lnTo>
                <a:lnTo>
                  <a:pt x="219" y="283"/>
                </a:lnTo>
                <a:lnTo>
                  <a:pt x="225" y="289"/>
                </a:lnTo>
                <a:lnTo>
                  <a:pt x="234" y="296"/>
                </a:lnTo>
                <a:lnTo>
                  <a:pt x="245" y="302"/>
                </a:lnTo>
                <a:lnTo>
                  <a:pt x="259" y="306"/>
                </a:lnTo>
                <a:lnTo>
                  <a:pt x="272" y="309"/>
                </a:lnTo>
                <a:lnTo>
                  <a:pt x="264" y="311"/>
                </a:lnTo>
                <a:lnTo>
                  <a:pt x="259" y="317"/>
                </a:lnTo>
                <a:lnTo>
                  <a:pt x="254" y="324"/>
                </a:lnTo>
                <a:lnTo>
                  <a:pt x="252" y="332"/>
                </a:lnTo>
                <a:lnTo>
                  <a:pt x="254" y="332"/>
                </a:lnTo>
              </a:path>
            </a:pathLst>
          </a:custGeom>
          <a:noFill/>
          <a:ln w="9360">
            <a:solidFill>
              <a:srgbClr val="000000"/>
            </a:solidFill>
            <a:round/>
            <a:headEnd/>
            <a:tailEnd/>
          </a:ln>
          <a:effectLst/>
        </p:spPr>
        <p:txBody>
          <a:bodyPr wrap="none" lIns="82945" tIns="41473" rIns="82945" bIns="41473" anchor="ctr"/>
          <a:lstStyle/>
          <a:p>
            <a:endParaRPr lang="en-IN"/>
          </a:p>
        </p:txBody>
      </p:sp>
      <p:sp>
        <p:nvSpPr>
          <p:cNvPr id="6967" name="Line 2871"/>
          <p:cNvSpPr>
            <a:spLocks noChangeShapeType="1"/>
          </p:cNvSpPr>
          <p:nvPr/>
        </p:nvSpPr>
        <p:spPr bwMode="auto">
          <a:xfrm>
            <a:off x="401760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68" name="Line 2872"/>
          <p:cNvSpPr>
            <a:spLocks noChangeShapeType="1"/>
          </p:cNvSpPr>
          <p:nvPr/>
        </p:nvSpPr>
        <p:spPr bwMode="auto">
          <a:xfrm>
            <a:off x="412704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69" name="Line 2873"/>
          <p:cNvSpPr>
            <a:spLocks noChangeShapeType="1"/>
          </p:cNvSpPr>
          <p:nvPr/>
        </p:nvSpPr>
        <p:spPr bwMode="auto">
          <a:xfrm>
            <a:off x="423648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0" name="Line 2874"/>
          <p:cNvSpPr>
            <a:spLocks noChangeShapeType="1"/>
          </p:cNvSpPr>
          <p:nvPr/>
        </p:nvSpPr>
        <p:spPr bwMode="auto">
          <a:xfrm>
            <a:off x="434592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1" name="Line 2875"/>
          <p:cNvSpPr>
            <a:spLocks noChangeShapeType="1"/>
          </p:cNvSpPr>
          <p:nvPr/>
        </p:nvSpPr>
        <p:spPr bwMode="auto">
          <a:xfrm>
            <a:off x="445536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2" name="Line 2876"/>
          <p:cNvSpPr>
            <a:spLocks noChangeShapeType="1"/>
          </p:cNvSpPr>
          <p:nvPr/>
        </p:nvSpPr>
        <p:spPr bwMode="auto">
          <a:xfrm>
            <a:off x="456624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3" name="Line 2877"/>
          <p:cNvSpPr>
            <a:spLocks noChangeShapeType="1"/>
          </p:cNvSpPr>
          <p:nvPr/>
        </p:nvSpPr>
        <p:spPr bwMode="auto">
          <a:xfrm>
            <a:off x="467568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4" name="Line 2878"/>
          <p:cNvSpPr>
            <a:spLocks noChangeShapeType="1"/>
          </p:cNvSpPr>
          <p:nvPr/>
        </p:nvSpPr>
        <p:spPr bwMode="auto">
          <a:xfrm>
            <a:off x="478512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5" name="Line 2879"/>
          <p:cNvSpPr>
            <a:spLocks noChangeShapeType="1"/>
          </p:cNvSpPr>
          <p:nvPr/>
        </p:nvSpPr>
        <p:spPr bwMode="auto">
          <a:xfrm>
            <a:off x="4896000"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6" name="Line 2880"/>
          <p:cNvSpPr>
            <a:spLocks noChangeShapeType="1"/>
          </p:cNvSpPr>
          <p:nvPr/>
        </p:nvSpPr>
        <p:spPr bwMode="auto">
          <a:xfrm>
            <a:off x="5005440"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7" name="Line 2881"/>
          <p:cNvSpPr>
            <a:spLocks noChangeShapeType="1"/>
          </p:cNvSpPr>
          <p:nvPr/>
        </p:nvSpPr>
        <p:spPr bwMode="auto">
          <a:xfrm>
            <a:off x="511488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8" name="Line 2882"/>
          <p:cNvSpPr>
            <a:spLocks noChangeShapeType="1"/>
          </p:cNvSpPr>
          <p:nvPr/>
        </p:nvSpPr>
        <p:spPr bwMode="auto">
          <a:xfrm>
            <a:off x="522432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79" name="Line 2883"/>
          <p:cNvSpPr>
            <a:spLocks noChangeShapeType="1"/>
          </p:cNvSpPr>
          <p:nvPr/>
        </p:nvSpPr>
        <p:spPr bwMode="auto">
          <a:xfrm>
            <a:off x="533376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0" name="Line 2884"/>
          <p:cNvSpPr>
            <a:spLocks noChangeShapeType="1"/>
          </p:cNvSpPr>
          <p:nvPr/>
        </p:nvSpPr>
        <p:spPr bwMode="auto">
          <a:xfrm>
            <a:off x="544320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1" name="Line 2885"/>
          <p:cNvSpPr>
            <a:spLocks noChangeShapeType="1"/>
          </p:cNvSpPr>
          <p:nvPr/>
        </p:nvSpPr>
        <p:spPr bwMode="auto">
          <a:xfrm>
            <a:off x="555264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2" name="Line 2886"/>
          <p:cNvSpPr>
            <a:spLocks noChangeShapeType="1"/>
          </p:cNvSpPr>
          <p:nvPr/>
        </p:nvSpPr>
        <p:spPr bwMode="auto">
          <a:xfrm>
            <a:off x="566208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3" name="Line 2887"/>
          <p:cNvSpPr>
            <a:spLocks noChangeShapeType="1"/>
          </p:cNvSpPr>
          <p:nvPr/>
        </p:nvSpPr>
        <p:spPr bwMode="auto">
          <a:xfrm>
            <a:off x="577296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4" name="Line 2888"/>
          <p:cNvSpPr>
            <a:spLocks noChangeShapeType="1"/>
          </p:cNvSpPr>
          <p:nvPr/>
        </p:nvSpPr>
        <p:spPr bwMode="auto">
          <a:xfrm>
            <a:off x="588240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5" name="Line 2889"/>
          <p:cNvSpPr>
            <a:spLocks noChangeShapeType="1"/>
          </p:cNvSpPr>
          <p:nvPr/>
        </p:nvSpPr>
        <p:spPr bwMode="auto">
          <a:xfrm>
            <a:off x="599184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6" name="Line 2890"/>
          <p:cNvSpPr>
            <a:spLocks noChangeShapeType="1"/>
          </p:cNvSpPr>
          <p:nvPr/>
        </p:nvSpPr>
        <p:spPr bwMode="auto">
          <a:xfrm>
            <a:off x="610128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7" name="Line 2891"/>
          <p:cNvSpPr>
            <a:spLocks noChangeShapeType="1"/>
          </p:cNvSpPr>
          <p:nvPr/>
        </p:nvSpPr>
        <p:spPr bwMode="auto">
          <a:xfrm>
            <a:off x="6210721" y="4349256"/>
            <a:ext cx="532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8" name="Line 2892"/>
          <p:cNvSpPr>
            <a:spLocks noChangeShapeType="1"/>
          </p:cNvSpPr>
          <p:nvPr/>
        </p:nvSpPr>
        <p:spPr bwMode="auto">
          <a:xfrm>
            <a:off x="632160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89" name="Line 2893"/>
          <p:cNvSpPr>
            <a:spLocks noChangeShapeType="1"/>
          </p:cNvSpPr>
          <p:nvPr/>
        </p:nvSpPr>
        <p:spPr bwMode="auto">
          <a:xfrm>
            <a:off x="643104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0" name="Line 2894"/>
          <p:cNvSpPr>
            <a:spLocks noChangeShapeType="1"/>
          </p:cNvSpPr>
          <p:nvPr/>
        </p:nvSpPr>
        <p:spPr bwMode="auto">
          <a:xfrm>
            <a:off x="654048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1" name="Line 2895"/>
          <p:cNvSpPr>
            <a:spLocks noChangeShapeType="1"/>
          </p:cNvSpPr>
          <p:nvPr/>
        </p:nvSpPr>
        <p:spPr bwMode="auto">
          <a:xfrm>
            <a:off x="664992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2" name="Line 2896"/>
          <p:cNvSpPr>
            <a:spLocks noChangeShapeType="1"/>
          </p:cNvSpPr>
          <p:nvPr/>
        </p:nvSpPr>
        <p:spPr bwMode="auto">
          <a:xfrm>
            <a:off x="675936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3" name="Line 2897"/>
          <p:cNvSpPr>
            <a:spLocks noChangeShapeType="1"/>
          </p:cNvSpPr>
          <p:nvPr/>
        </p:nvSpPr>
        <p:spPr bwMode="auto">
          <a:xfrm>
            <a:off x="6868801" y="4349256"/>
            <a:ext cx="5616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4" name="Line 2898"/>
          <p:cNvSpPr>
            <a:spLocks noChangeShapeType="1"/>
          </p:cNvSpPr>
          <p:nvPr/>
        </p:nvSpPr>
        <p:spPr bwMode="auto">
          <a:xfrm>
            <a:off x="6979680" y="4349256"/>
            <a:ext cx="46080" cy="1441"/>
          </a:xfrm>
          <a:prstGeom prst="line">
            <a:avLst/>
          </a:prstGeom>
          <a:noFill/>
          <a:ln w="27000">
            <a:solidFill>
              <a:srgbClr val="FF0000"/>
            </a:solidFill>
            <a:miter lim="800000"/>
            <a:headEnd/>
            <a:tailEnd/>
          </a:ln>
          <a:effectLst/>
        </p:spPr>
        <p:txBody>
          <a:bodyPr lIns="82945" tIns="41473" rIns="82945" bIns="41473"/>
          <a:lstStyle/>
          <a:p>
            <a:endParaRPr lang="en-IN"/>
          </a:p>
        </p:txBody>
      </p:sp>
      <p:sp>
        <p:nvSpPr>
          <p:cNvPr id="6995" name="Freeform 2899"/>
          <p:cNvSpPr>
            <a:spLocks noChangeArrowheads="1"/>
          </p:cNvSpPr>
          <p:nvPr/>
        </p:nvSpPr>
        <p:spPr bwMode="auto">
          <a:xfrm>
            <a:off x="7011360" y="4290211"/>
            <a:ext cx="178560" cy="119532"/>
          </a:xfrm>
          <a:custGeom>
            <a:avLst/>
            <a:gdLst/>
            <a:ahLst/>
            <a:cxnLst>
              <a:cxn ang="0">
                <a:pos x="0" y="0"/>
              </a:cxn>
              <a:cxn ang="0">
                <a:pos x="112" y="37"/>
              </a:cxn>
              <a:cxn ang="0">
                <a:pos x="0" y="75"/>
              </a:cxn>
              <a:cxn ang="0">
                <a:pos x="0" y="0"/>
              </a:cxn>
            </a:cxnLst>
            <a:rect l="0" t="0" r="r" b="b"/>
            <a:pathLst>
              <a:path w="112" h="75">
                <a:moveTo>
                  <a:pt x="0" y="0"/>
                </a:moveTo>
                <a:lnTo>
                  <a:pt x="112" y="37"/>
                </a:lnTo>
                <a:lnTo>
                  <a:pt x="0" y="75"/>
                </a:lnTo>
                <a:lnTo>
                  <a:pt x="0" y="0"/>
                </a:lnTo>
                <a:close/>
              </a:path>
            </a:pathLst>
          </a:custGeom>
          <a:solidFill>
            <a:srgbClr val="FF0000"/>
          </a:solidFill>
          <a:ln w="9525">
            <a:noFill/>
            <a:round/>
            <a:headEnd/>
            <a:tailEnd/>
          </a:ln>
          <a:effectLst/>
        </p:spPr>
        <p:txBody>
          <a:bodyPr wrap="none" lIns="82945" tIns="41473" rIns="82945" bIns="41473" anchor="ctr"/>
          <a:lstStyle/>
          <a:p>
            <a:endParaRPr lang="en-IN"/>
          </a:p>
        </p:txBody>
      </p:sp>
      <p:sp>
        <p:nvSpPr>
          <p:cNvPr id="6996" name="Rectangle 2900"/>
          <p:cNvSpPr>
            <a:spLocks noChangeArrowheads="1"/>
          </p:cNvSpPr>
          <p:nvPr/>
        </p:nvSpPr>
        <p:spPr bwMode="auto">
          <a:xfrm>
            <a:off x="4420800" y="4153396"/>
            <a:ext cx="1809791" cy="200055"/>
          </a:xfrm>
          <a:prstGeom prst="rect">
            <a:avLst/>
          </a:prstGeom>
          <a:noFill/>
          <a:ln w="9525">
            <a:noFill/>
            <a:round/>
            <a:headEnd/>
            <a:tailEnd/>
          </a:ln>
          <a:effectLst/>
        </p:spPr>
        <p:txBody>
          <a:bodyPr wrap="none" lIns="0" tIns="0" rIns="0" bIns="0">
            <a:spAutoFit/>
          </a:bodyPr>
          <a:lstStyle/>
          <a:p>
            <a:pPr>
              <a:tabLst>
                <a:tab pos="656650" algn="l"/>
                <a:tab pos="1313299" algn="l"/>
                <a:tab pos="1969949" algn="l"/>
              </a:tabLst>
            </a:pPr>
            <a:r>
              <a:rPr lang="tr-TR" sz="1300" b="1" i="1" dirty="0">
                <a:solidFill>
                  <a:srgbClr val="000000"/>
                </a:solidFill>
                <a:ea typeface="Droid Sans Fallback" charset="0"/>
                <a:cs typeface="Droid Sans Fallback" charset="0"/>
              </a:rPr>
              <a:t>DGPS Correction Signals</a:t>
            </a:r>
          </a:p>
        </p:txBody>
      </p:sp>
      <p:grpSp>
        <p:nvGrpSpPr>
          <p:cNvPr id="16" name="Group 2901"/>
          <p:cNvGrpSpPr>
            <a:grpSpLocks/>
          </p:cNvGrpSpPr>
          <p:nvPr/>
        </p:nvGrpSpPr>
        <p:grpSpPr bwMode="auto">
          <a:xfrm>
            <a:off x="2168640" y="4563840"/>
            <a:ext cx="1074240" cy="711435"/>
            <a:chOff x="1506" y="3169"/>
            <a:chExt cx="746" cy="494"/>
          </a:xfrm>
        </p:grpSpPr>
        <p:sp>
          <p:nvSpPr>
            <p:cNvPr id="6998" name="Freeform 2902"/>
            <p:cNvSpPr>
              <a:spLocks noChangeArrowheads="1"/>
            </p:cNvSpPr>
            <p:nvPr/>
          </p:nvSpPr>
          <p:spPr bwMode="auto">
            <a:xfrm>
              <a:off x="1550" y="3238"/>
              <a:ext cx="541" cy="426"/>
            </a:xfrm>
            <a:custGeom>
              <a:avLst/>
              <a:gdLst/>
              <a:ahLst/>
              <a:cxnLst>
                <a:cxn ang="0">
                  <a:pos x="0" y="387"/>
                </a:cxn>
                <a:cxn ang="0">
                  <a:pos x="492" y="387"/>
                </a:cxn>
                <a:cxn ang="0">
                  <a:pos x="492" y="118"/>
                </a:cxn>
                <a:cxn ang="0">
                  <a:pos x="277" y="0"/>
                </a:cxn>
                <a:cxn ang="0">
                  <a:pos x="0" y="198"/>
                </a:cxn>
                <a:cxn ang="0">
                  <a:pos x="0" y="387"/>
                </a:cxn>
              </a:cxnLst>
              <a:rect l="0" t="0" r="r" b="b"/>
              <a:pathLst>
                <a:path w="492" h="387">
                  <a:moveTo>
                    <a:pt x="0" y="387"/>
                  </a:moveTo>
                  <a:lnTo>
                    <a:pt x="492" y="387"/>
                  </a:lnTo>
                  <a:lnTo>
                    <a:pt x="492" y="118"/>
                  </a:lnTo>
                  <a:lnTo>
                    <a:pt x="277" y="0"/>
                  </a:lnTo>
                  <a:lnTo>
                    <a:pt x="0" y="198"/>
                  </a:lnTo>
                  <a:lnTo>
                    <a:pt x="0" y="387"/>
                  </a:lnTo>
                  <a:close/>
                </a:path>
              </a:pathLst>
            </a:custGeom>
            <a:solidFill>
              <a:srgbClr val="7F7F7F"/>
            </a:solidFill>
            <a:ln w="4680">
              <a:solidFill>
                <a:srgbClr val="000000"/>
              </a:solidFill>
              <a:round/>
              <a:headEnd/>
              <a:tailEnd/>
            </a:ln>
            <a:effectLst/>
          </p:spPr>
          <p:txBody>
            <a:bodyPr wrap="none" anchor="ctr"/>
            <a:lstStyle/>
            <a:p>
              <a:endParaRPr lang="en-IN"/>
            </a:p>
          </p:txBody>
        </p:sp>
        <p:sp>
          <p:nvSpPr>
            <p:cNvPr id="6999" name="Freeform 2903"/>
            <p:cNvSpPr>
              <a:spLocks noChangeArrowheads="1"/>
            </p:cNvSpPr>
            <p:nvPr/>
          </p:nvSpPr>
          <p:spPr bwMode="auto">
            <a:xfrm>
              <a:off x="1550" y="3238"/>
              <a:ext cx="541" cy="426"/>
            </a:xfrm>
            <a:custGeom>
              <a:avLst/>
              <a:gdLst/>
              <a:ahLst/>
              <a:cxnLst>
                <a:cxn ang="0">
                  <a:pos x="0" y="387"/>
                </a:cxn>
                <a:cxn ang="0">
                  <a:pos x="492" y="387"/>
                </a:cxn>
                <a:cxn ang="0">
                  <a:pos x="492" y="118"/>
                </a:cxn>
                <a:cxn ang="0">
                  <a:pos x="277" y="0"/>
                </a:cxn>
                <a:cxn ang="0">
                  <a:pos x="0" y="198"/>
                </a:cxn>
                <a:cxn ang="0">
                  <a:pos x="0" y="387"/>
                </a:cxn>
              </a:cxnLst>
              <a:rect l="0" t="0" r="r" b="b"/>
              <a:pathLst>
                <a:path w="492" h="387">
                  <a:moveTo>
                    <a:pt x="0" y="387"/>
                  </a:moveTo>
                  <a:lnTo>
                    <a:pt x="492" y="387"/>
                  </a:lnTo>
                  <a:lnTo>
                    <a:pt x="492" y="118"/>
                  </a:lnTo>
                  <a:lnTo>
                    <a:pt x="277" y="0"/>
                  </a:lnTo>
                  <a:lnTo>
                    <a:pt x="0" y="198"/>
                  </a:lnTo>
                  <a:lnTo>
                    <a:pt x="0" y="387"/>
                  </a:lnTo>
                </a:path>
              </a:pathLst>
            </a:custGeom>
            <a:noFill/>
            <a:ln w="4680">
              <a:solidFill>
                <a:srgbClr val="000000"/>
              </a:solidFill>
              <a:round/>
              <a:headEnd/>
              <a:tailEnd/>
            </a:ln>
            <a:effectLst/>
          </p:spPr>
          <p:txBody>
            <a:bodyPr wrap="none" anchor="ctr"/>
            <a:lstStyle/>
            <a:p>
              <a:endParaRPr lang="en-IN"/>
            </a:p>
          </p:txBody>
        </p:sp>
        <p:sp>
          <p:nvSpPr>
            <p:cNvPr id="7000" name="Freeform 2904"/>
            <p:cNvSpPr>
              <a:spLocks noChangeArrowheads="1"/>
            </p:cNvSpPr>
            <p:nvPr/>
          </p:nvSpPr>
          <p:spPr bwMode="auto">
            <a:xfrm>
              <a:off x="2092" y="3360"/>
              <a:ext cx="94" cy="303"/>
            </a:xfrm>
            <a:custGeom>
              <a:avLst/>
              <a:gdLst/>
              <a:ahLst/>
              <a:cxnLst>
                <a:cxn ang="0">
                  <a:pos x="0" y="276"/>
                </a:cxn>
                <a:cxn ang="0">
                  <a:pos x="86" y="190"/>
                </a:cxn>
                <a:cxn ang="0">
                  <a:pos x="86" y="0"/>
                </a:cxn>
                <a:cxn ang="0">
                  <a:pos x="0" y="87"/>
                </a:cxn>
                <a:cxn ang="0">
                  <a:pos x="0" y="276"/>
                </a:cxn>
              </a:cxnLst>
              <a:rect l="0" t="0" r="r" b="b"/>
              <a:pathLst>
                <a:path w="86" h="276">
                  <a:moveTo>
                    <a:pt x="0" y="276"/>
                  </a:moveTo>
                  <a:lnTo>
                    <a:pt x="86" y="190"/>
                  </a:lnTo>
                  <a:lnTo>
                    <a:pt x="86" y="0"/>
                  </a:lnTo>
                  <a:lnTo>
                    <a:pt x="0" y="87"/>
                  </a:lnTo>
                  <a:lnTo>
                    <a:pt x="0" y="276"/>
                  </a:lnTo>
                  <a:close/>
                </a:path>
              </a:pathLst>
            </a:custGeom>
            <a:solidFill>
              <a:srgbClr val="A5A5A5"/>
            </a:solidFill>
            <a:ln w="4680">
              <a:solidFill>
                <a:srgbClr val="000000"/>
              </a:solidFill>
              <a:round/>
              <a:headEnd/>
              <a:tailEnd/>
            </a:ln>
            <a:effectLst/>
          </p:spPr>
          <p:txBody>
            <a:bodyPr wrap="none" anchor="ctr"/>
            <a:lstStyle/>
            <a:p>
              <a:endParaRPr lang="en-IN"/>
            </a:p>
          </p:txBody>
        </p:sp>
        <p:sp>
          <p:nvSpPr>
            <p:cNvPr id="7001" name="Freeform 2905"/>
            <p:cNvSpPr>
              <a:spLocks noChangeArrowheads="1"/>
            </p:cNvSpPr>
            <p:nvPr/>
          </p:nvSpPr>
          <p:spPr bwMode="auto">
            <a:xfrm>
              <a:off x="2092" y="3360"/>
              <a:ext cx="94" cy="303"/>
            </a:xfrm>
            <a:custGeom>
              <a:avLst/>
              <a:gdLst/>
              <a:ahLst/>
              <a:cxnLst>
                <a:cxn ang="0">
                  <a:pos x="0" y="276"/>
                </a:cxn>
                <a:cxn ang="0">
                  <a:pos x="86" y="190"/>
                </a:cxn>
                <a:cxn ang="0">
                  <a:pos x="86" y="0"/>
                </a:cxn>
                <a:cxn ang="0">
                  <a:pos x="0" y="87"/>
                </a:cxn>
                <a:cxn ang="0">
                  <a:pos x="0" y="276"/>
                </a:cxn>
              </a:cxnLst>
              <a:rect l="0" t="0" r="r" b="b"/>
              <a:pathLst>
                <a:path w="86" h="276">
                  <a:moveTo>
                    <a:pt x="0" y="276"/>
                  </a:moveTo>
                  <a:lnTo>
                    <a:pt x="86" y="190"/>
                  </a:lnTo>
                  <a:lnTo>
                    <a:pt x="86" y="0"/>
                  </a:lnTo>
                  <a:lnTo>
                    <a:pt x="0" y="87"/>
                  </a:lnTo>
                  <a:lnTo>
                    <a:pt x="0" y="276"/>
                  </a:lnTo>
                </a:path>
              </a:pathLst>
            </a:custGeom>
            <a:noFill/>
            <a:ln w="4680">
              <a:solidFill>
                <a:srgbClr val="000000"/>
              </a:solidFill>
              <a:round/>
              <a:headEnd/>
              <a:tailEnd/>
            </a:ln>
            <a:effectLst/>
          </p:spPr>
          <p:txBody>
            <a:bodyPr wrap="none" anchor="ctr"/>
            <a:lstStyle/>
            <a:p>
              <a:endParaRPr lang="en-IN"/>
            </a:p>
          </p:txBody>
        </p:sp>
        <p:sp>
          <p:nvSpPr>
            <p:cNvPr id="7002" name="Freeform 2906"/>
            <p:cNvSpPr>
              <a:spLocks noChangeArrowheads="1"/>
            </p:cNvSpPr>
            <p:nvPr/>
          </p:nvSpPr>
          <p:spPr bwMode="auto">
            <a:xfrm>
              <a:off x="2138" y="3394"/>
              <a:ext cx="35" cy="243"/>
            </a:xfrm>
            <a:custGeom>
              <a:avLst/>
              <a:gdLst/>
              <a:ahLst/>
              <a:cxnLst>
                <a:cxn ang="0">
                  <a:pos x="0" y="64"/>
                </a:cxn>
                <a:cxn ang="0">
                  <a:pos x="33" y="0"/>
                </a:cxn>
                <a:cxn ang="0">
                  <a:pos x="33" y="190"/>
                </a:cxn>
                <a:cxn ang="0">
                  <a:pos x="0" y="222"/>
                </a:cxn>
                <a:cxn ang="0">
                  <a:pos x="0" y="64"/>
                </a:cxn>
              </a:cxnLst>
              <a:rect l="0" t="0" r="r" b="b"/>
              <a:pathLst>
                <a:path w="33" h="222">
                  <a:moveTo>
                    <a:pt x="0" y="64"/>
                  </a:moveTo>
                  <a:lnTo>
                    <a:pt x="33" y="0"/>
                  </a:lnTo>
                  <a:lnTo>
                    <a:pt x="33" y="190"/>
                  </a:lnTo>
                  <a:lnTo>
                    <a:pt x="0" y="222"/>
                  </a:lnTo>
                  <a:lnTo>
                    <a:pt x="0" y="64"/>
                  </a:lnTo>
                  <a:close/>
                </a:path>
              </a:pathLst>
            </a:custGeom>
            <a:solidFill>
              <a:srgbClr val="FF0000"/>
            </a:solidFill>
            <a:ln w="4680">
              <a:solidFill>
                <a:srgbClr val="000000"/>
              </a:solidFill>
              <a:round/>
              <a:headEnd/>
              <a:tailEnd/>
            </a:ln>
            <a:effectLst/>
          </p:spPr>
          <p:txBody>
            <a:bodyPr wrap="none" anchor="ctr"/>
            <a:lstStyle/>
            <a:p>
              <a:endParaRPr lang="en-IN"/>
            </a:p>
          </p:txBody>
        </p:sp>
        <p:sp>
          <p:nvSpPr>
            <p:cNvPr id="7003" name="Freeform 2907"/>
            <p:cNvSpPr>
              <a:spLocks noChangeArrowheads="1"/>
            </p:cNvSpPr>
            <p:nvPr/>
          </p:nvSpPr>
          <p:spPr bwMode="auto">
            <a:xfrm>
              <a:off x="2138" y="3394"/>
              <a:ext cx="35" cy="243"/>
            </a:xfrm>
            <a:custGeom>
              <a:avLst/>
              <a:gdLst/>
              <a:ahLst/>
              <a:cxnLst>
                <a:cxn ang="0">
                  <a:pos x="0" y="64"/>
                </a:cxn>
                <a:cxn ang="0">
                  <a:pos x="33" y="0"/>
                </a:cxn>
                <a:cxn ang="0">
                  <a:pos x="33" y="190"/>
                </a:cxn>
                <a:cxn ang="0">
                  <a:pos x="0" y="222"/>
                </a:cxn>
                <a:cxn ang="0">
                  <a:pos x="0" y="64"/>
                </a:cxn>
              </a:cxnLst>
              <a:rect l="0" t="0" r="r" b="b"/>
              <a:pathLst>
                <a:path w="33" h="222">
                  <a:moveTo>
                    <a:pt x="0" y="64"/>
                  </a:moveTo>
                  <a:lnTo>
                    <a:pt x="33" y="0"/>
                  </a:lnTo>
                  <a:lnTo>
                    <a:pt x="33" y="190"/>
                  </a:lnTo>
                  <a:lnTo>
                    <a:pt x="0" y="222"/>
                  </a:lnTo>
                  <a:lnTo>
                    <a:pt x="0" y="64"/>
                  </a:lnTo>
                </a:path>
              </a:pathLst>
            </a:custGeom>
            <a:noFill/>
            <a:ln w="4680">
              <a:solidFill>
                <a:srgbClr val="FFFFFF"/>
              </a:solidFill>
              <a:round/>
              <a:headEnd/>
              <a:tailEnd/>
            </a:ln>
            <a:effectLst/>
          </p:spPr>
          <p:txBody>
            <a:bodyPr wrap="none" anchor="ctr"/>
            <a:lstStyle/>
            <a:p>
              <a:endParaRPr lang="en-IN"/>
            </a:p>
          </p:txBody>
        </p:sp>
        <p:sp>
          <p:nvSpPr>
            <p:cNvPr id="7004" name="Freeform 2908"/>
            <p:cNvSpPr>
              <a:spLocks noChangeArrowheads="1"/>
            </p:cNvSpPr>
            <p:nvPr/>
          </p:nvSpPr>
          <p:spPr bwMode="auto">
            <a:xfrm>
              <a:off x="2138" y="3394"/>
              <a:ext cx="35" cy="243"/>
            </a:xfrm>
            <a:custGeom>
              <a:avLst/>
              <a:gdLst/>
              <a:ahLst/>
              <a:cxnLst>
                <a:cxn ang="0">
                  <a:pos x="0" y="64"/>
                </a:cxn>
                <a:cxn ang="0">
                  <a:pos x="33" y="0"/>
                </a:cxn>
                <a:cxn ang="0">
                  <a:pos x="33" y="190"/>
                </a:cxn>
                <a:cxn ang="0">
                  <a:pos x="0" y="222"/>
                </a:cxn>
                <a:cxn ang="0">
                  <a:pos x="0" y="64"/>
                </a:cxn>
              </a:cxnLst>
              <a:rect l="0" t="0" r="r" b="b"/>
              <a:pathLst>
                <a:path w="33" h="222">
                  <a:moveTo>
                    <a:pt x="0" y="64"/>
                  </a:moveTo>
                  <a:lnTo>
                    <a:pt x="33" y="0"/>
                  </a:lnTo>
                  <a:lnTo>
                    <a:pt x="33" y="190"/>
                  </a:lnTo>
                  <a:lnTo>
                    <a:pt x="0" y="222"/>
                  </a:lnTo>
                  <a:lnTo>
                    <a:pt x="0" y="64"/>
                  </a:lnTo>
                  <a:close/>
                </a:path>
              </a:pathLst>
            </a:custGeom>
            <a:solidFill>
              <a:srgbClr val="E5E5E5"/>
            </a:solidFill>
            <a:ln w="4680">
              <a:solidFill>
                <a:srgbClr val="000000"/>
              </a:solidFill>
              <a:round/>
              <a:headEnd/>
              <a:tailEnd/>
            </a:ln>
            <a:effectLst/>
          </p:spPr>
          <p:txBody>
            <a:bodyPr wrap="none" anchor="ctr"/>
            <a:lstStyle/>
            <a:p>
              <a:endParaRPr lang="en-IN"/>
            </a:p>
          </p:txBody>
        </p:sp>
        <p:sp>
          <p:nvSpPr>
            <p:cNvPr id="7005" name="Freeform 2909"/>
            <p:cNvSpPr>
              <a:spLocks noChangeArrowheads="1"/>
            </p:cNvSpPr>
            <p:nvPr/>
          </p:nvSpPr>
          <p:spPr bwMode="auto">
            <a:xfrm>
              <a:off x="2138" y="3394"/>
              <a:ext cx="35" cy="243"/>
            </a:xfrm>
            <a:custGeom>
              <a:avLst/>
              <a:gdLst/>
              <a:ahLst/>
              <a:cxnLst>
                <a:cxn ang="0">
                  <a:pos x="0" y="64"/>
                </a:cxn>
                <a:cxn ang="0">
                  <a:pos x="33" y="0"/>
                </a:cxn>
                <a:cxn ang="0">
                  <a:pos x="33" y="190"/>
                </a:cxn>
                <a:cxn ang="0">
                  <a:pos x="0" y="222"/>
                </a:cxn>
                <a:cxn ang="0">
                  <a:pos x="0" y="64"/>
                </a:cxn>
              </a:cxnLst>
              <a:rect l="0" t="0" r="r" b="b"/>
              <a:pathLst>
                <a:path w="33" h="222">
                  <a:moveTo>
                    <a:pt x="0" y="64"/>
                  </a:moveTo>
                  <a:lnTo>
                    <a:pt x="33" y="0"/>
                  </a:lnTo>
                  <a:lnTo>
                    <a:pt x="33" y="190"/>
                  </a:lnTo>
                  <a:lnTo>
                    <a:pt x="0" y="222"/>
                  </a:lnTo>
                  <a:lnTo>
                    <a:pt x="0" y="64"/>
                  </a:lnTo>
                </a:path>
              </a:pathLst>
            </a:custGeom>
            <a:noFill/>
            <a:ln w="4680">
              <a:solidFill>
                <a:srgbClr val="000000"/>
              </a:solidFill>
              <a:round/>
              <a:headEnd/>
              <a:tailEnd/>
            </a:ln>
            <a:effectLst/>
          </p:spPr>
          <p:txBody>
            <a:bodyPr wrap="none" anchor="ctr"/>
            <a:lstStyle/>
            <a:p>
              <a:endParaRPr lang="en-IN"/>
            </a:p>
          </p:txBody>
        </p:sp>
        <p:sp>
          <p:nvSpPr>
            <p:cNvPr id="7006" name="Freeform 2910"/>
            <p:cNvSpPr>
              <a:spLocks noChangeArrowheads="1"/>
            </p:cNvSpPr>
            <p:nvPr/>
          </p:nvSpPr>
          <p:spPr bwMode="auto">
            <a:xfrm>
              <a:off x="2138" y="3394"/>
              <a:ext cx="35" cy="243"/>
            </a:xfrm>
            <a:custGeom>
              <a:avLst/>
              <a:gdLst/>
              <a:ahLst/>
              <a:cxnLst>
                <a:cxn ang="0">
                  <a:pos x="0" y="64"/>
                </a:cxn>
                <a:cxn ang="0">
                  <a:pos x="33" y="0"/>
                </a:cxn>
                <a:cxn ang="0">
                  <a:pos x="33" y="190"/>
                </a:cxn>
                <a:cxn ang="0">
                  <a:pos x="0" y="222"/>
                </a:cxn>
                <a:cxn ang="0">
                  <a:pos x="0" y="136"/>
                </a:cxn>
              </a:cxnLst>
              <a:rect l="0" t="0" r="r" b="b"/>
              <a:pathLst>
                <a:path w="33" h="222">
                  <a:moveTo>
                    <a:pt x="0" y="64"/>
                  </a:moveTo>
                  <a:lnTo>
                    <a:pt x="33" y="0"/>
                  </a:lnTo>
                  <a:lnTo>
                    <a:pt x="33" y="190"/>
                  </a:lnTo>
                  <a:lnTo>
                    <a:pt x="0" y="222"/>
                  </a:lnTo>
                  <a:lnTo>
                    <a:pt x="0" y="136"/>
                  </a:lnTo>
                </a:path>
              </a:pathLst>
            </a:custGeom>
            <a:noFill/>
            <a:ln w="4680">
              <a:solidFill>
                <a:srgbClr val="000000"/>
              </a:solidFill>
              <a:round/>
              <a:headEnd/>
              <a:tailEnd/>
            </a:ln>
            <a:effectLst/>
          </p:spPr>
          <p:txBody>
            <a:bodyPr wrap="none" anchor="ctr"/>
            <a:lstStyle/>
            <a:p>
              <a:endParaRPr lang="en-IN"/>
            </a:p>
          </p:txBody>
        </p:sp>
        <p:sp>
          <p:nvSpPr>
            <p:cNvPr id="7007" name="Freeform 2911"/>
            <p:cNvSpPr>
              <a:spLocks noChangeArrowheads="1"/>
            </p:cNvSpPr>
            <p:nvPr/>
          </p:nvSpPr>
          <p:spPr bwMode="auto">
            <a:xfrm>
              <a:off x="2112" y="3429"/>
              <a:ext cx="26" cy="208"/>
            </a:xfrm>
            <a:custGeom>
              <a:avLst/>
              <a:gdLst/>
              <a:ahLst/>
              <a:cxnLst>
                <a:cxn ang="0">
                  <a:pos x="24" y="16"/>
                </a:cxn>
                <a:cxn ang="0">
                  <a:pos x="0" y="0"/>
                </a:cxn>
                <a:cxn ang="0">
                  <a:pos x="0" y="190"/>
                </a:cxn>
                <a:cxn ang="0">
                  <a:pos x="24" y="190"/>
                </a:cxn>
                <a:cxn ang="0">
                  <a:pos x="24" y="16"/>
                </a:cxn>
              </a:cxnLst>
              <a:rect l="0" t="0" r="r" b="b"/>
              <a:pathLst>
                <a:path w="24" h="190">
                  <a:moveTo>
                    <a:pt x="24" y="16"/>
                  </a:moveTo>
                  <a:lnTo>
                    <a:pt x="0" y="0"/>
                  </a:lnTo>
                  <a:lnTo>
                    <a:pt x="0" y="190"/>
                  </a:lnTo>
                  <a:lnTo>
                    <a:pt x="24" y="190"/>
                  </a:lnTo>
                  <a:lnTo>
                    <a:pt x="24" y="16"/>
                  </a:lnTo>
                  <a:close/>
                </a:path>
              </a:pathLst>
            </a:custGeom>
            <a:solidFill>
              <a:srgbClr val="FF0000"/>
            </a:solidFill>
            <a:ln w="4680">
              <a:solidFill>
                <a:srgbClr val="000000"/>
              </a:solidFill>
              <a:round/>
              <a:headEnd/>
              <a:tailEnd/>
            </a:ln>
            <a:effectLst/>
          </p:spPr>
          <p:txBody>
            <a:bodyPr wrap="none" anchor="ctr"/>
            <a:lstStyle/>
            <a:p>
              <a:endParaRPr lang="en-IN"/>
            </a:p>
          </p:txBody>
        </p:sp>
        <p:sp>
          <p:nvSpPr>
            <p:cNvPr id="7008" name="Freeform 2912"/>
            <p:cNvSpPr>
              <a:spLocks noChangeArrowheads="1"/>
            </p:cNvSpPr>
            <p:nvPr/>
          </p:nvSpPr>
          <p:spPr bwMode="auto">
            <a:xfrm>
              <a:off x="2112" y="3429"/>
              <a:ext cx="26" cy="208"/>
            </a:xfrm>
            <a:custGeom>
              <a:avLst/>
              <a:gdLst/>
              <a:ahLst/>
              <a:cxnLst>
                <a:cxn ang="0">
                  <a:pos x="24" y="16"/>
                </a:cxn>
                <a:cxn ang="0">
                  <a:pos x="0" y="0"/>
                </a:cxn>
                <a:cxn ang="0">
                  <a:pos x="0" y="190"/>
                </a:cxn>
                <a:cxn ang="0">
                  <a:pos x="24" y="190"/>
                </a:cxn>
                <a:cxn ang="0">
                  <a:pos x="24" y="16"/>
                </a:cxn>
              </a:cxnLst>
              <a:rect l="0" t="0" r="r" b="b"/>
              <a:pathLst>
                <a:path w="24" h="190">
                  <a:moveTo>
                    <a:pt x="24" y="16"/>
                  </a:moveTo>
                  <a:lnTo>
                    <a:pt x="0" y="0"/>
                  </a:lnTo>
                  <a:lnTo>
                    <a:pt x="0" y="190"/>
                  </a:lnTo>
                  <a:lnTo>
                    <a:pt x="24" y="190"/>
                  </a:lnTo>
                  <a:lnTo>
                    <a:pt x="24" y="16"/>
                  </a:lnTo>
                </a:path>
              </a:pathLst>
            </a:custGeom>
            <a:noFill/>
            <a:ln w="4680">
              <a:solidFill>
                <a:srgbClr val="FFFFFF"/>
              </a:solidFill>
              <a:round/>
              <a:headEnd/>
              <a:tailEnd/>
            </a:ln>
            <a:effectLst/>
          </p:spPr>
          <p:txBody>
            <a:bodyPr wrap="none" anchor="ctr"/>
            <a:lstStyle/>
            <a:p>
              <a:endParaRPr lang="en-IN"/>
            </a:p>
          </p:txBody>
        </p:sp>
        <p:sp>
          <p:nvSpPr>
            <p:cNvPr id="7009" name="Freeform 2913"/>
            <p:cNvSpPr>
              <a:spLocks noChangeArrowheads="1"/>
            </p:cNvSpPr>
            <p:nvPr/>
          </p:nvSpPr>
          <p:spPr bwMode="auto">
            <a:xfrm>
              <a:off x="2112" y="3429"/>
              <a:ext cx="26" cy="208"/>
            </a:xfrm>
            <a:custGeom>
              <a:avLst/>
              <a:gdLst/>
              <a:ahLst/>
              <a:cxnLst>
                <a:cxn ang="0">
                  <a:pos x="24" y="16"/>
                </a:cxn>
                <a:cxn ang="0">
                  <a:pos x="0" y="0"/>
                </a:cxn>
                <a:cxn ang="0">
                  <a:pos x="0" y="190"/>
                </a:cxn>
                <a:cxn ang="0">
                  <a:pos x="24" y="190"/>
                </a:cxn>
                <a:cxn ang="0">
                  <a:pos x="24" y="16"/>
                </a:cxn>
              </a:cxnLst>
              <a:rect l="0" t="0" r="r" b="b"/>
              <a:pathLst>
                <a:path w="24" h="190">
                  <a:moveTo>
                    <a:pt x="24" y="16"/>
                  </a:moveTo>
                  <a:lnTo>
                    <a:pt x="0" y="0"/>
                  </a:lnTo>
                  <a:lnTo>
                    <a:pt x="0" y="190"/>
                  </a:lnTo>
                  <a:lnTo>
                    <a:pt x="24" y="190"/>
                  </a:lnTo>
                  <a:lnTo>
                    <a:pt x="24" y="16"/>
                  </a:lnTo>
                  <a:close/>
                </a:path>
              </a:pathLst>
            </a:custGeom>
            <a:solidFill>
              <a:srgbClr val="E5E5E5"/>
            </a:solidFill>
            <a:ln w="4680">
              <a:solidFill>
                <a:srgbClr val="000000"/>
              </a:solidFill>
              <a:round/>
              <a:headEnd/>
              <a:tailEnd/>
            </a:ln>
            <a:effectLst/>
          </p:spPr>
          <p:txBody>
            <a:bodyPr wrap="none" anchor="ctr"/>
            <a:lstStyle/>
            <a:p>
              <a:endParaRPr lang="en-IN"/>
            </a:p>
          </p:txBody>
        </p:sp>
        <p:sp>
          <p:nvSpPr>
            <p:cNvPr id="7010" name="Freeform 2914"/>
            <p:cNvSpPr>
              <a:spLocks noChangeArrowheads="1"/>
            </p:cNvSpPr>
            <p:nvPr/>
          </p:nvSpPr>
          <p:spPr bwMode="auto">
            <a:xfrm>
              <a:off x="2112" y="3429"/>
              <a:ext cx="26" cy="208"/>
            </a:xfrm>
            <a:custGeom>
              <a:avLst/>
              <a:gdLst/>
              <a:ahLst/>
              <a:cxnLst>
                <a:cxn ang="0">
                  <a:pos x="24" y="16"/>
                </a:cxn>
                <a:cxn ang="0">
                  <a:pos x="0" y="0"/>
                </a:cxn>
                <a:cxn ang="0">
                  <a:pos x="0" y="190"/>
                </a:cxn>
                <a:cxn ang="0">
                  <a:pos x="24" y="190"/>
                </a:cxn>
                <a:cxn ang="0">
                  <a:pos x="24" y="16"/>
                </a:cxn>
              </a:cxnLst>
              <a:rect l="0" t="0" r="r" b="b"/>
              <a:pathLst>
                <a:path w="24" h="190">
                  <a:moveTo>
                    <a:pt x="24" y="16"/>
                  </a:moveTo>
                  <a:lnTo>
                    <a:pt x="0" y="0"/>
                  </a:lnTo>
                  <a:lnTo>
                    <a:pt x="0" y="190"/>
                  </a:lnTo>
                  <a:lnTo>
                    <a:pt x="24" y="190"/>
                  </a:lnTo>
                  <a:lnTo>
                    <a:pt x="24" y="16"/>
                  </a:lnTo>
                </a:path>
              </a:pathLst>
            </a:custGeom>
            <a:noFill/>
            <a:ln w="4680">
              <a:solidFill>
                <a:srgbClr val="000000"/>
              </a:solidFill>
              <a:round/>
              <a:headEnd/>
              <a:tailEnd/>
            </a:ln>
            <a:effectLst/>
          </p:spPr>
          <p:txBody>
            <a:bodyPr wrap="none" anchor="ctr"/>
            <a:lstStyle/>
            <a:p>
              <a:endParaRPr lang="en-IN"/>
            </a:p>
          </p:txBody>
        </p:sp>
        <p:sp>
          <p:nvSpPr>
            <p:cNvPr id="7011" name="Freeform 2915"/>
            <p:cNvSpPr>
              <a:spLocks noChangeArrowheads="1"/>
            </p:cNvSpPr>
            <p:nvPr/>
          </p:nvSpPr>
          <p:spPr bwMode="auto">
            <a:xfrm>
              <a:off x="1807" y="3169"/>
              <a:ext cx="445" cy="328"/>
            </a:xfrm>
            <a:custGeom>
              <a:avLst/>
              <a:gdLst/>
              <a:ahLst/>
              <a:cxnLst>
                <a:cxn ang="0">
                  <a:pos x="0" y="95"/>
                </a:cxn>
                <a:cxn ang="0">
                  <a:pos x="313" y="299"/>
                </a:cxn>
                <a:cxn ang="0">
                  <a:pos x="405" y="204"/>
                </a:cxn>
                <a:cxn ang="0">
                  <a:pos x="92" y="0"/>
                </a:cxn>
                <a:cxn ang="0">
                  <a:pos x="0" y="95"/>
                </a:cxn>
              </a:cxnLst>
              <a:rect l="0" t="0" r="r" b="b"/>
              <a:pathLst>
                <a:path w="405" h="299">
                  <a:moveTo>
                    <a:pt x="0" y="95"/>
                  </a:moveTo>
                  <a:lnTo>
                    <a:pt x="313" y="299"/>
                  </a:lnTo>
                  <a:lnTo>
                    <a:pt x="405" y="204"/>
                  </a:lnTo>
                  <a:lnTo>
                    <a:pt x="92" y="0"/>
                  </a:lnTo>
                  <a:lnTo>
                    <a:pt x="0" y="95"/>
                  </a:lnTo>
                  <a:close/>
                </a:path>
              </a:pathLst>
            </a:custGeom>
            <a:solidFill>
              <a:srgbClr val="D8D8D8"/>
            </a:solidFill>
            <a:ln w="4680">
              <a:solidFill>
                <a:srgbClr val="000000"/>
              </a:solidFill>
              <a:round/>
              <a:headEnd/>
              <a:tailEnd/>
            </a:ln>
            <a:effectLst/>
          </p:spPr>
          <p:txBody>
            <a:bodyPr wrap="none" anchor="ctr"/>
            <a:lstStyle/>
            <a:p>
              <a:endParaRPr lang="en-IN"/>
            </a:p>
          </p:txBody>
        </p:sp>
        <p:sp>
          <p:nvSpPr>
            <p:cNvPr id="7012" name="Freeform 2916"/>
            <p:cNvSpPr>
              <a:spLocks noChangeArrowheads="1"/>
            </p:cNvSpPr>
            <p:nvPr/>
          </p:nvSpPr>
          <p:spPr bwMode="auto">
            <a:xfrm>
              <a:off x="1807" y="3169"/>
              <a:ext cx="445" cy="328"/>
            </a:xfrm>
            <a:custGeom>
              <a:avLst/>
              <a:gdLst/>
              <a:ahLst/>
              <a:cxnLst>
                <a:cxn ang="0">
                  <a:pos x="0" y="95"/>
                </a:cxn>
                <a:cxn ang="0">
                  <a:pos x="313" y="299"/>
                </a:cxn>
                <a:cxn ang="0">
                  <a:pos x="405" y="204"/>
                </a:cxn>
                <a:cxn ang="0">
                  <a:pos x="92" y="0"/>
                </a:cxn>
                <a:cxn ang="0">
                  <a:pos x="0" y="95"/>
                </a:cxn>
              </a:cxnLst>
              <a:rect l="0" t="0" r="r" b="b"/>
              <a:pathLst>
                <a:path w="405" h="299">
                  <a:moveTo>
                    <a:pt x="0" y="95"/>
                  </a:moveTo>
                  <a:lnTo>
                    <a:pt x="313" y="299"/>
                  </a:lnTo>
                  <a:lnTo>
                    <a:pt x="405" y="204"/>
                  </a:lnTo>
                  <a:lnTo>
                    <a:pt x="92" y="0"/>
                  </a:lnTo>
                  <a:lnTo>
                    <a:pt x="0" y="95"/>
                  </a:lnTo>
                </a:path>
              </a:pathLst>
            </a:custGeom>
            <a:noFill/>
            <a:ln w="4680">
              <a:solidFill>
                <a:srgbClr val="000000"/>
              </a:solidFill>
              <a:round/>
              <a:headEnd/>
              <a:tailEnd/>
            </a:ln>
            <a:effectLst/>
          </p:spPr>
          <p:txBody>
            <a:bodyPr wrap="none" anchor="ctr"/>
            <a:lstStyle/>
            <a:p>
              <a:endParaRPr lang="en-IN"/>
            </a:p>
          </p:txBody>
        </p:sp>
        <p:sp>
          <p:nvSpPr>
            <p:cNvPr id="7013" name="Freeform 2917"/>
            <p:cNvSpPr>
              <a:spLocks noChangeArrowheads="1"/>
            </p:cNvSpPr>
            <p:nvPr/>
          </p:nvSpPr>
          <p:spPr bwMode="auto">
            <a:xfrm>
              <a:off x="2147" y="3326"/>
              <a:ext cx="17" cy="111"/>
            </a:xfrm>
            <a:custGeom>
              <a:avLst/>
              <a:gdLst/>
              <a:ahLst/>
              <a:cxnLst>
                <a:cxn ang="0">
                  <a:pos x="0" y="16"/>
                </a:cxn>
                <a:cxn ang="0">
                  <a:pos x="16" y="0"/>
                </a:cxn>
                <a:cxn ang="0">
                  <a:pos x="16" y="85"/>
                </a:cxn>
                <a:cxn ang="0">
                  <a:pos x="0" y="102"/>
                </a:cxn>
                <a:cxn ang="0">
                  <a:pos x="0" y="16"/>
                </a:cxn>
              </a:cxnLst>
              <a:rect l="0" t="0" r="r" b="b"/>
              <a:pathLst>
                <a:path w="16" h="102">
                  <a:moveTo>
                    <a:pt x="0" y="16"/>
                  </a:moveTo>
                  <a:lnTo>
                    <a:pt x="16" y="0"/>
                  </a:lnTo>
                  <a:lnTo>
                    <a:pt x="16" y="85"/>
                  </a:lnTo>
                  <a:lnTo>
                    <a:pt x="0" y="102"/>
                  </a:lnTo>
                  <a:lnTo>
                    <a:pt x="0" y="16"/>
                  </a:lnTo>
                  <a:close/>
                </a:path>
              </a:pathLst>
            </a:custGeom>
            <a:solidFill>
              <a:srgbClr val="FF0000"/>
            </a:solidFill>
            <a:ln w="4680">
              <a:solidFill>
                <a:srgbClr val="000000"/>
              </a:solidFill>
              <a:round/>
              <a:headEnd/>
              <a:tailEnd/>
            </a:ln>
            <a:effectLst/>
          </p:spPr>
          <p:txBody>
            <a:bodyPr wrap="none" anchor="ctr"/>
            <a:lstStyle/>
            <a:p>
              <a:endParaRPr lang="en-IN"/>
            </a:p>
          </p:txBody>
        </p:sp>
        <p:sp>
          <p:nvSpPr>
            <p:cNvPr id="7014" name="Freeform 2918"/>
            <p:cNvSpPr>
              <a:spLocks noChangeArrowheads="1"/>
            </p:cNvSpPr>
            <p:nvPr/>
          </p:nvSpPr>
          <p:spPr bwMode="auto">
            <a:xfrm>
              <a:off x="2147" y="3326"/>
              <a:ext cx="17" cy="111"/>
            </a:xfrm>
            <a:custGeom>
              <a:avLst/>
              <a:gdLst/>
              <a:ahLst/>
              <a:cxnLst>
                <a:cxn ang="0">
                  <a:pos x="0" y="16"/>
                </a:cxn>
                <a:cxn ang="0">
                  <a:pos x="16" y="0"/>
                </a:cxn>
                <a:cxn ang="0">
                  <a:pos x="16" y="85"/>
                </a:cxn>
                <a:cxn ang="0">
                  <a:pos x="0" y="102"/>
                </a:cxn>
                <a:cxn ang="0">
                  <a:pos x="0" y="16"/>
                </a:cxn>
              </a:cxnLst>
              <a:rect l="0" t="0" r="r" b="b"/>
              <a:pathLst>
                <a:path w="16" h="102">
                  <a:moveTo>
                    <a:pt x="0" y="16"/>
                  </a:moveTo>
                  <a:lnTo>
                    <a:pt x="16" y="0"/>
                  </a:lnTo>
                  <a:lnTo>
                    <a:pt x="16" y="85"/>
                  </a:lnTo>
                  <a:lnTo>
                    <a:pt x="0" y="102"/>
                  </a:lnTo>
                  <a:lnTo>
                    <a:pt x="0" y="16"/>
                  </a:lnTo>
                </a:path>
              </a:pathLst>
            </a:custGeom>
            <a:noFill/>
            <a:ln w="4680">
              <a:solidFill>
                <a:srgbClr val="FFFFFF"/>
              </a:solidFill>
              <a:round/>
              <a:headEnd/>
              <a:tailEnd/>
            </a:ln>
            <a:effectLst/>
          </p:spPr>
          <p:txBody>
            <a:bodyPr wrap="none" anchor="ctr"/>
            <a:lstStyle/>
            <a:p>
              <a:endParaRPr lang="en-IN"/>
            </a:p>
          </p:txBody>
        </p:sp>
        <p:sp>
          <p:nvSpPr>
            <p:cNvPr id="7015" name="Freeform 2919"/>
            <p:cNvSpPr>
              <a:spLocks noChangeArrowheads="1"/>
            </p:cNvSpPr>
            <p:nvPr/>
          </p:nvSpPr>
          <p:spPr bwMode="auto">
            <a:xfrm>
              <a:off x="2147" y="3326"/>
              <a:ext cx="17" cy="111"/>
            </a:xfrm>
            <a:custGeom>
              <a:avLst/>
              <a:gdLst/>
              <a:ahLst/>
              <a:cxnLst>
                <a:cxn ang="0">
                  <a:pos x="0" y="16"/>
                </a:cxn>
                <a:cxn ang="0">
                  <a:pos x="16" y="0"/>
                </a:cxn>
                <a:cxn ang="0">
                  <a:pos x="16" y="85"/>
                </a:cxn>
                <a:cxn ang="0">
                  <a:pos x="0" y="102"/>
                </a:cxn>
                <a:cxn ang="0">
                  <a:pos x="0" y="16"/>
                </a:cxn>
              </a:cxnLst>
              <a:rect l="0" t="0" r="r" b="b"/>
              <a:pathLst>
                <a:path w="16" h="102">
                  <a:moveTo>
                    <a:pt x="0" y="16"/>
                  </a:moveTo>
                  <a:lnTo>
                    <a:pt x="16" y="0"/>
                  </a:lnTo>
                  <a:lnTo>
                    <a:pt x="16" y="85"/>
                  </a:lnTo>
                  <a:lnTo>
                    <a:pt x="0" y="102"/>
                  </a:lnTo>
                  <a:lnTo>
                    <a:pt x="0" y="16"/>
                  </a:lnTo>
                  <a:close/>
                </a:path>
              </a:pathLst>
            </a:custGeom>
            <a:solidFill>
              <a:srgbClr val="E5E5E5"/>
            </a:solidFill>
            <a:ln w="4680">
              <a:solidFill>
                <a:srgbClr val="000000"/>
              </a:solidFill>
              <a:round/>
              <a:headEnd/>
              <a:tailEnd/>
            </a:ln>
            <a:effectLst/>
          </p:spPr>
          <p:txBody>
            <a:bodyPr wrap="none" anchor="ctr"/>
            <a:lstStyle/>
            <a:p>
              <a:endParaRPr lang="en-IN"/>
            </a:p>
          </p:txBody>
        </p:sp>
        <p:sp>
          <p:nvSpPr>
            <p:cNvPr id="7016" name="Freeform 2920"/>
            <p:cNvSpPr>
              <a:spLocks noChangeArrowheads="1"/>
            </p:cNvSpPr>
            <p:nvPr/>
          </p:nvSpPr>
          <p:spPr bwMode="auto">
            <a:xfrm>
              <a:off x="2147" y="3326"/>
              <a:ext cx="17" cy="111"/>
            </a:xfrm>
            <a:custGeom>
              <a:avLst/>
              <a:gdLst/>
              <a:ahLst/>
              <a:cxnLst>
                <a:cxn ang="0">
                  <a:pos x="0" y="16"/>
                </a:cxn>
                <a:cxn ang="0">
                  <a:pos x="16" y="0"/>
                </a:cxn>
                <a:cxn ang="0">
                  <a:pos x="16" y="85"/>
                </a:cxn>
                <a:cxn ang="0">
                  <a:pos x="0" y="102"/>
                </a:cxn>
                <a:cxn ang="0">
                  <a:pos x="0" y="16"/>
                </a:cxn>
              </a:cxnLst>
              <a:rect l="0" t="0" r="r" b="b"/>
              <a:pathLst>
                <a:path w="16" h="102">
                  <a:moveTo>
                    <a:pt x="0" y="16"/>
                  </a:moveTo>
                  <a:lnTo>
                    <a:pt x="16" y="0"/>
                  </a:lnTo>
                  <a:lnTo>
                    <a:pt x="16" y="85"/>
                  </a:lnTo>
                  <a:lnTo>
                    <a:pt x="0" y="102"/>
                  </a:lnTo>
                  <a:lnTo>
                    <a:pt x="0" y="16"/>
                  </a:lnTo>
                </a:path>
              </a:pathLst>
            </a:custGeom>
            <a:noFill/>
            <a:ln w="4680">
              <a:solidFill>
                <a:srgbClr val="000000"/>
              </a:solidFill>
              <a:round/>
              <a:headEnd/>
              <a:tailEnd/>
            </a:ln>
            <a:effectLst/>
          </p:spPr>
          <p:txBody>
            <a:bodyPr wrap="none" anchor="ctr"/>
            <a:lstStyle/>
            <a:p>
              <a:endParaRPr lang="en-IN"/>
            </a:p>
          </p:txBody>
        </p:sp>
        <p:sp>
          <p:nvSpPr>
            <p:cNvPr id="7017" name="Freeform 2921"/>
            <p:cNvSpPr>
              <a:spLocks noChangeArrowheads="1"/>
            </p:cNvSpPr>
            <p:nvPr/>
          </p:nvSpPr>
          <p:spPr bwMode="auto">
            <a:xfrm>
              <a:off x="2121" y="3344"/>
              <a:ext cx="25" cy="94"/>
            </a:xfrm>
            <a:custGeom>
              <a:avLst/>
              <a:gdLst/>
              <a:ahLst/>
              <a:cxnLst>
                <a:cxn ang="0">
                  <a:pos x="24" y="0"/>
                </a:cxn>
                <a:cxn ang="0">
                  <a:pos x="0" y="0"/>
                </a:cxn>
                <a:cxn ang="0">
                  <a:pos x="0" y="69"/>
                </a:cxn>
                <a:cxn ang="0">
                  <a:pos x="24" y="86"/>
                </a:cxn>
                <a:cxn ang="0">
                  <a:pos x="24" y="0"/>
                </a:cxn>
              </a:cxnLst>
              <a:rect l="0" t="0" r="r" b="b"/>
              <a:pathLst>
                <a:path w="24" h="86">
                  <a:moveTo>
                    <a:pt x="24" y="0"/>
                  </a:moveTo>
                  <a:lnTo>
                    <a:pt x="0" y="0"/>
                  </a:lnTo>
                  <a:lnTo>
                    <a:pt x="0" y="69"/>
                  </a:lnTo>
                  <a:lnTo>
                    <a:pt x="24" y="86"/>
                  </a:lnTo>
                  <a:lnTo>
                    <a:pt x="24" y="0"/>
                  </a:lnTo>
                  <a:close/>
                </a:path>
              </a:pathLst>
            </a:custGeom>
            <a:solidFill>
              <a:srgbClr val="FF0000"/>
            </a:solidFill>
            <a:ln w="4680">
              <a:solidFill>
                <a:srgbClr val="000000"/>
              </a:solidFill>
              <a:round/>
              <a:headEnd/>
              <a:tailEnd/>
            </a:ln>
            <a:effectLst/>
          </p:spPr>
          <p:txBody>
            <a:bodyPr wrap="none" anchor="ctr"/>
            <a:lstStyle/>
            <a:p>
              <a:endParaRPr lang="en-IN"/>
            </a:p>
          </p:txBody>
        </p:sp>
        <p:sp>
          <p:nvSpPr>
            <p:cNvPr id="7018" name="Freeform 2922"/>
            <p:cNvSpPr>
              <a:spLocks noChangeArrowheads="1"/>
            </p:cNvSpPr>
            <p:nvPr/>
          </p:nvSpPr>
          <p:spPr bwMode="auto">
            <a:xfrm>
              <a:off x="2121" y="3344"/>
              <a:ext cx="25" cy="94"/>
            </a:xfrm>
            <a:custGeom>
              <a:avLst/>
              <a:gdLst/>
              <a:ahLst/>
              <a:cxnLst>
                <a:cxn ang="0">
                  <a:pos x="24" y="0"/>
                </a:cxn>
                <a:cxn ang="0">
                  <a:pos x="0" y="0"/>
                </a:cxn>
                <a:cxn ang="0">
                  <a:pos x="0" y="69"/>
                </a:cxn>
                <a:cxn ang="0">
                  <a:pos x="24" y="86"/>
                </a:cxn>
                <a:cxn ang="0">
                  <a:pos x="24" y="0"/>
                </a:cxn>
              </a:cxnLst>
              <a:rect l="0" t="0" r="r" b="b"/>
              <a:pathLst>
                <a:path w="24" h="86">
                  <a:moveTo>
                    <a:pt x="24" y="0"/>
                  </a:moveTo>
                  <a:lnTo>
                    <a:pt x="0" y="0"/>
                  </a:lnTo>
                  <a:lnTo>
                    <a:pt x="0" y="69"/>
                  </a:lnTo>
                  <a:lnTo>
                    <a:pt x="24" y="86"/>
                  </a:lnTo>
                  <a:lnTo>
                    <a:pt x="24" y="0"/>
                  </a:lnTo>
                </a:path>
              </a:pathLst>
            </a:custGeom>
            <a:noFill/>
            <a:ln w="4680">
              <a:solidFill>
                <a:srgbClr val="FFFFFF"/>
              </a:solidFill>
              <a:round/>
              <a:headEnd/>
              <a:tailEnd/>
            </a:ln>
            <a:effectLst/>
          </p:spPr>
          <p:txBody>
            <a:bodyPr wrap="none" anchor="ctr"/>
            <a:lstStyle/>
            <a:p>
              <a:endParaRPr lang="en-IN"/>
            </a:p>
          </p:txBody>
        </p:sp>
        <p:sp>
          <p:nvSpPr>
            <p:cNvPr id="7019" name="Freeform 2923"/>
            <p:cNvSpPr>
              <a:spLocks noChangeArrowheads="1"/>
            </p:cNvSpPr>
            <p:nvPr/>
          </p:nvSpPr>
          <p:spPr bwMode="auto">
            <a:xfrm>
              <a:off x="2121" y="3344"/>
              <a:ext cx="25" cy="94"/>
            </a:xfrm>
            <a:custGeom>
              <a:avLst/>
              <a:gdLst/>
              <a:ahLst/>
              <a:cxnLst>
                <a:cxn ang="0">
                  <a:pos x="24" y="0"/>
                </a:cxn>
                <a:cxn ang="0">
                  <a:pos x="0" y="0"/>
                </a:cxn>
                <a:cxn ang="0">
                  <a:pos x="0" y="69"/>
                </a:cxn>
                <a:cxn ang="0">
                  <a:pos x="24" y="86"/>
                </a:cxn>
                <a:cxn ang="0">
                  <a:pos x="24" y="0"/>
                </a:cxn>
              </a:cxnLst>
              <a:rect l="0" t="0" r="r" b="b"/>
              <a:pathLst>
                <a:path w="24" h="86">
                  <a:moveTo>
                    <a:pt x="24" y="0"/>
                  </a:moveTo>
                  <a:lnTo>
                    <a:pt x="0" y="0"/>
                  </a:lnTo>
                  <a:lnTo>
                    <a:pt x="0" y="69"/>
                  </a:lnTo>
                  <a:lnTo>
                    <a:pt x="24" y="86"/>
                  </a:lnTo>
                  <a:lnTo>
                    <a:pt x="24" y="0"/>
                  </a:lnTo>
                  <a:close/>
                </a:path>
              </a:pathLst>
            </a:custGeom>
            <a:solidFill>
              <a:srgbClr val="E5E5E5"/>
            </a:solidFill>
            <a:ln w="4680">
              <a:solidFill>
                <a:srgbClr val="000000"/>
              </a:solidFill>
              <a:round/>
              <a:headEnd/>
              <a:tailEnd/>
            </a:ln>
            <a:effectLst/>
          </p:spPr>
          <p:txBody>
            <a:bodyPr wrap="none" anchor="ctr"/>
            <a:lstStyle/>
            <a:p>
              <a:endParaRPr lang="en-IN"/>
            </a:p>
          </p:txBody>
        </p:sp>
        <p:sp>
          <p:nvSpPr>
            <p:cNvPr id="7020" name="Freeform 2924"/>
            <p:cNvSpPr>
              <a:spLocks noChangeArrowheads="1"/>
            </p:cNvSpPr>
            <p:nvPr/>
          </p:nvSpPr>
          <p:spPr bwMode="auto">
            <a:xfrm>
              <a:off x="2121" y="3344"/>
              <a:ext cx="25" cy="94"/>
            </a:xfrm>
            <a:custGeom>
              <a:avLst/>
              <a:gdLst/>
              <a:ahLst/>
              <a:cxnLst>
                <a:cxn ang="0">
                  <a:pos x="24" y="0"/>
                </a:cxn>
                <a:cxn ang="0">
                  <a:pos x="0" y="0"/>
                </a:cxn>
                <a:cxn ang="0">
                  <a:pos x="0" y="69"/>
                </a:cxn>
                <a:cxn ang="0">
                  <a:pos x="24" y="86"/>
                </a:cxn>
                <a:cxn ang="0">
                  <a:pos x="24" y="0"/>
                </a:cxn>
              </a:cxnLst>
              <a:rect l="0" t="0" r="r" b="b"/>
              <a:pathLst>
                <a:path w="24" h="86">
                  <a:moveTo>
                    <a:pt x="24" y="0"/>
                  </a:moveTo>
                  <a:lnTo>
                    <a:pt x="0" y="0"/>
                  </a:lnTo>
                  <a:lnTo>
                    <a:pt x="0" y="69"/>
                  </a:lnTo>
                  <a:lnTo>
                    <a:pt x="24" y="86"/>
                  </a:lnTo>
                  <a:lnTo>
                    <a:pt x="24" y="0"/>
                  </a:lnTo>
                </a:path>
              </a:pathLst>
            </a:custGeom>
            <a:noFill/>
            <a:ln w="4680">
              <a:solidFill>
                <a:srgbClr val="000000"/>
              </a:solidFill>
              <a:round/>
              <a:headEnd/>
              <a:tailEnd/>
            </a:ln>
            <a:effectLst/>
          </p:spPr>
          <p:txBody>
            <a:bodyPr wrap="none" anchor="ctr"/>
            <a:lstStyle/>
            <a:p>
              <a:endParaRPr lang="en-IN"/>
            </a:p>
          </p:txBody>
        </p:sp>
        <p:sp>
          <p:nvSpPr>
            <p:cNvPr id="7021" name="Freeform 2925"/>
            <p:cNvSpPr>
              <a:spLocks noChangeArrowheads="1"/>
            </p:cNvSpPr>
            <p:nvPr/>
          </p:nvSpPr>
          <p:spPr bwMode="auto">
            <a:xfrm>
              <a:off x="2121" y="3326"/>
              <a:ext cx="43" cy="17"/>
            </a:xfrm>
            <a:custGeom>
              <a:avLst/>
              <a:gdLst/>
              <a:ahLst/>
              <a:cxnLst>
                <a:cxn ang="0">
                  <a:pos x="0" y="16"/>
                </a:cxn>
                <a:cxn ang="0">
                  <a:pos x="24" y="16"/>
                </a:cxn>
                <a:cxn ang="0">
                  <a:pos x="40" y="0"/>
                </a:cxn>
                <a:cxn ang="0">
                  <a:pos x="16" y="4"/>
                </a:cxn>
                <a:cxn ang="0">
                  <a:pos x="0" y="16"/>
                </a:cxn>
              </a:cxnLst>
              <a:rect l="0" t="0" r="r" b="b"/>
              <a:pathLst>
                <a:path w="40" h="16">
                  <a:moveTo>
                    <a:pt x="0" y="16"/>
                  </a:moveTo>
                  <a:lnTo>
                    <a:pt x="24" y="16"/>
                  </a:lnTo>
                  <a:lnTo>
                    <a:pt x="40" y="0"/>
                  </a:lnTo>
                  <a:lnTo>
                    <a:pt x="16" y="4"/>
                  </a:lnTo>
                  <a:lnTo>
                    <a:pt x="0" y="16"/>
                  </a:lnTo>
                  <a:close/>
                </a:path>
              </a:pathLst>
            </a:custGeom>
            <a:solidFill>
              <a:srgbClr val="000000"/>
            </a:solidFill>
            <a:ln w="4680">
              <a:solidFill>
                <a:srgbClr val="000000"/>
              </a:solidFill>
              <a:round/>
              <a:headEnd/>
              <a:tailEnd/>
            </a:ln>
            <a:effectLst/>
          </p:spPr>
          <p:txBody>
            <a:bodyPr wrap="none" anchor="ctr"/>
            <a:lstStyle/>
            <a:p>
              <a:endParaRPr lang="en-IN"/>
            </a:p>
          </p:txBody>
        </p:sp>
        <p:sp>
          <p:nvSpPr>
            <p:cNvPr id="7022" name="Freeform 2926"/>
            <p:cNvSpPr>
              <a:spLocks noChangeArrowheads="1"/>
            </p:cNvSpPr>
            <p:nvPr/>
          </p:nvSpPr>
          <p:spPr bwMode="auto">
            <a:xfrm>
              <a:off x="2121" y="3326"/>
              <a:ext cx="43" cy="17"/>
            </a:xfrm>
            <a:custGeom>
              <a:avLst/>
              <a:gdLst/>
              <a:ahLst/>
              <a:cxnLst>
                <a:cxn ang="0">
                  <a:pos x="0" y="16"/>
                </a:cxn>
                <a:cxn ang="0">
                  <a:pos x="24" y="16"/>
                </a:cxn>
                <a:cxn ang="0">
                  <a:pos x="40" y="0"/>
                </a:cxn>
                <a:cxn ang="0">
                  <a:pos x="16" y="4"/>
                </a:cxn>
                <a:cxn ang="0">
                  <a:pos x="0" y="16"/>
                </a:cxn>
              </a:cxnLst>
              <a:rect l="0" t="0" r="r" b="b"/>
              <a:pathLst>
                <a:path w="40" h="16">
                  <a:moveTo>
                    <a:pt x="0" y="16"/>
                  </a:moveTo>
                  <a:lnTo>
                    <a:pt x="24" y="16"/>
                  </a:lnTo>
                  <a:lnTo>
                    <a:pt x="40" y="0"/>
                  </a:lnTo>
                  <a:lnTo>
                    <a:pt x="16" y="4"/>
                  </a:lnTo>
                  <a:lnTo>
                    <a:pt x="0" y="16"/>
                  </a:lnTo>
                </a:path>
              </a:pathLst>
            </a:custGeom>
            <a:noFill/>
            <a:ln w="4680">
              <a:solidFill>
                <a:srgbClr val="FFFFFF"/>
              </a:solidFill>
              <a:round/>
              <a:headEnd/>
              <a:tailEnd/>
            </a:ln>
            <a:effectLst/>
          </p:spPr>
          <p:txBody>
            <a:bodyPr wrap="none" anchor="ctr"/>
            <a:lstStyle/>
            <a:p>
              <a:endParaRPr lang="en-IN"/>
            </a:p>
          </p:txBody>
        </p:sp>
        <p:sp>
          <p:nvSpPr>
            <p:cNvPr id="7023" name="Freeform 2927"/>
            <p:cNvSpPr>
              <a:spLocks noChangeArrowheads="1"/>
            </p:cNvSpPr>
            <p:nvPr/>
          </p:nvSpPr>
          <p:spPr bwMode="auto">
            <a:xfrm>
              <a:off x="2121" y="3326"/>
              <a:ext cx="43" cy="17"/>
            </a:xfrm>
            <a:custGeom>
              <a:avLst/>
              <a:gdLst/>
              <a:ahLst/>
              <a:cxnLst>
                <a:cxn ang="0">
                  <a:pos x="0" y="16"/>
                </a:cxn>
                <a:cxn ang="0">
                  <a:pos x="24" y="16"/>
                </a:cxn>
                <a:cxn ang="0">
                  <a:pos x="40" y="0"/>
                </a:cxn>
                <a:cxn ang="0">
                  <a:pos x="16" y="4"/>
                </a:cxn>
                <a:cxn ang="0">
                  <a:pos x="0" y="16"/>
                </a:cxn>
              </a:cxnLst>
              <a:rect l="0" t="0" r="r" b="b"/>
              <a:pathLst>
                <a:path w="40" h="16">
                  <a:moveTo>
                    <a:pt x="0" y="16"/>
                  </a:moveTo>
                  <a:lnTo>
                    <a:pt x="24" y="16"/>
                  </a:lnTo>
                  <a:lnTo>
                    <a:pt x="40" y="0"/>
                  </a:lnTo>
                  <a:lnTo>
                    <a:pt x="16" y="4"/>
                  </a:lnTo>
                  <a:lnTo>
                    <a:pt x="0" y="16"/>
                  </a:lnTo>
                  <a:close/>
                </a:path>
              </a:pathLst>
            </a:custGeom>
            <a:solidFill>
              <a:srgbClr val="000000"/>
            </a:solidFill>
            <a:ln w="4680">
              <a:solidFill>
                <a:srgbClr val="000000"/>
              </a:solidFill>
              <a:round/>
              <a:headEnd/>
              <a:tailEnd/>
            </a:ln>
            <a:effectLst/>
          </p:spPr>
          <p:txBody>
            <a:bodyPr wrap="none" anchor="ctr"/>
            <a:lstStyle/>
            <a:p>
              <a:endParaRPr lang="en-IN"/>
            </a:p>
          </p:txBody>
        </p:sp>
        <p:sp>
          <p:nvSpPr>
            <p:cNvPr id="7024" name="Freeform 2928"/>
            <p:cNvSpPr>
              <a:spLocks noChangeArrowheads="1"/>
            </p:cNvSpPr>
            <p:nvPr/>
          </p:nvSpPr>
          <p:spPr bwMode="auto">
            <a:xfrm>
              <a:off x="2121" y="3326"/>
              <a:ext cx="43" cy="17"/>
            </a:xfrm>
            <a:custGeom>
              <a:avLst/>
              <a:gdLst/>
              <a:ahLst/>
              <a:cxnLst>
                <a:cxn ang="0">
                  <a:pos x="0" y="16"/>
                </a:cxn>
                <a:cxn ang="0">
                  <a:pos x="24" y="16"/>
                </a:cxn>
                <a:cxn ang="0">
                  <a:pos x="40" y="0"/>
                </a:cxn>
                <a:cxn ang="0">
                  <a:pos x="16" y="4"/>
                </a:cxn>
                <a:cxn ang="0">
                  <a:pos x="0" y="16"/>
                </a:cxn>
              </a:cxnLst>
              <a:rect l="0" t="0" r="r" b="b"/>
              <a:pathLst>
                <a:path w="40" h="16">
                  <a:moveTo>
                    <a:pt x="0" y="16"/>
                  </a:moveTo>
                  <a:lnTo>
                    <a:pt x="24" y="16"/>
                  </a:lnTo>
                  <a:lnTo>
                    <a:pt x="40" y="0"/>
                  </a:lnTo>
                  <a:lnTo>
                    <a:pt x="16" y="4"/>
                  </a:lnTo>
                  <a:lnTo>
                    <a:pt x="0" y="16"/>
                  </a:lnTo>
                </a:path>
              </a:pathLst>
            </a:custGeom>
            <a:noFill/>
            <a:ln w="4680">
              <a:solidFill>
                <a:srgbClr val="000000"/>
              </a:solidFill>
              <a:round/>
              <a:headEnd/>
              <a:tailEnd/>
            </a:ln>
            <a:effectLst/>
          </p:spPr>
          <p:txBody>
            <a:bodyPr wrap="none" anchor="ctr"/>
            <a:lstStyle/>
            <a:p>
              <a:endParaRPr lang="en-IN"/>
            </a:p>
          </p:txBody>
        </p:sp>
        <p:sp>
          <p:nvSpPr>
            <p:cNvPr id="7025" name="Freeform 2929"/>
            <p:cNvSpPr>
              <a:spLocks noChangeArrowheads="1"/>
            </p:cNvSpPr>
            <p:nvPr/>
          </p:nvSpPr>
          <p:spPr bwMode="auto">
            <a:xfrm>
              <a:off x="1506" y="3169"/>
              <a:ext cx="401" cy="328"/>
            </a:xfrm>
            <a:custGeom>
              <a:avLst/>
              <a:gdLst/>
              <a:ahLst/>
              <a:cxnLst>
                <a:cxn ang="0">
                  <a:pos x="0" y="299"/>
                </a:cxn>
                <a:cxn ang="0">
                  <a:pos x="83" y="217"/>
                </a:cxn>
                <a:cxn ang="0">
                  <a:pos x="365" y="0"/>
                </a:cxn>
                <a:cxn ang="0">
                  <a:pos x="273" y="95"/>
                </a:cxn>
                <a:cxn ang="0">
                  <a:pos x="0" y="299"/>
                </a:cxn>
              </a:cxnLst>
              <a:rect l="0" t="0" r="r" b="b"/>
              <a:pathLst>
                <a:path w="365" h="299">
                  <a:moveTo>
                    <a:pt x="0" y="299"/>
                  </a:moveTo>
                  <a:lnTo>
                    <a:pt x="83" y="217"/>
                  </a:lnTo>
                  <a:lnTo>
                    <a:pt x="365" y="0"/>
                  </a:lnTo>
                  <a:lnTo>
                    <a:pt x="273" y="95"/>
                  </a:lnTo>
                  <a:lnTo>
                    <a:pt x="0" y="299"/>
                  </a:lnTo>
                  <a:close/>
                </a:path>
              </a:pathLst>
            </a:custGeom>
            <a:solidFill>
              <a:srgbClr val="000000"/>
            </a:solidFill>
            <a:ln w="4680">
              <a:solidFill>
                <a:srgbClr val="000000"/>
              </a:solidFill>
              <a:round/>
              <a:headEnd/>
              <a:tailEnd/>
            </a:ln>
            <a:effectLst/>
          </p:spPr>
          <p:txBody>
            <a:bodyPr wrap="none" anchor="ctr"/>
            <a:lstStyle/>
            <a:p>
              <a:endParaRPr lang="en-IN"/>
            </a:p>
          </p:txBody>
        </p:sp>
        <p:sp>
          <p:nvSpPr>
            <p:cNvPr id="7026" name="Freeform 2930"/>
            <p:cNvSpPr>
              <a:spLocks noChangeArrowheads="1"/>
            </p:cNvSpPr>
            <p:nvPr/>
          </p:nvSpPr>
          <p:spPr bwMode="auto">
            <a:xfrm>
              <a:off x="1506" y="3169"/>
              <a:ext cx="401" cy="328"/>
            </a:xfrm>
            <a:custGeom>
              <a:avLst/>
              <a:gdLst/>
              <a:ahLst/>
              <a:cxnLst>
                <a:cxn ang="0">
                  <a:pos x="0" y="299"/>
                </a:cxn>
                <a:cxn ang="0">
                  <a:pos x="83" y="217"/>
                </a:cxn>
                <a:cxn ang="0">
                  <a:pos x="365" y="0"/>
                </a:cxn>
                <a:cxn ang="0">
                  <a:pos x="273" y="95"/>
                </a:cxn>
                <a:cxn ang="0">
                  <a:pos x="0" y="299"/>
                </a:cxn>
              </a:cxnLst>
              <a:rect l="0" t="0" r="r" b="b"/>
              <a:pathLst>
                <a:path w="365" h="299">
                  <a:moveTo>
                    <a:pt x="0" y="299"/>
                  </a:moveTo>
                  <a:lnTo>
                    <a:pt x="83" y="217"/>
                  </a:lnTo>
                  <a:lnTo>
                    <a:pt x="365" y="0"/>
                  </a:lnTo>
                  <a:lnTo>
                    <a:pt x="273" y="95"/>
                  </a:lnTo>
                  <a:lnTo>
                    <a:pt x="0" y="299"/>
                  </a:lnTo>
                </a:path>
              </a:pathLst>
            </a:custGeom>
            <a:noFill/>
            <a:ln w="4680">
              <a:solidFill>
                <a:srgbClr val="000000"/>
              </a:solidFill>
              <a:round/>
              <a:headEnd/>
              <a:tailEnd/>
            </a:ln>
            <a:effectLst/>
          </p:spPr>
          <p:txBody>
            <a:bodyPr wrap="none" anchor="ctr"/>
            <a:lstStyle/>
            <a:p>
              <a:endParaRPr lang="en-IN"/>
            </a:p>
          </p:txBody>
        </p:sp>
        <p:sp>
          <p:nvSpPr>
            <p:cNvPr id="7027" name="Rectangle 2931"/>
            <p:cNvSpPr>
              <a:spLocks noChangeArrowheads="1"/>
            </p:cNvSpPr>
            <p:nvPr/>
          </p:nvSpPr>
          <p:spPr bwMode="auto">
            <a:xfrm>
              <a:off x="1884" y="3500"/>
              <a:ext cx="87" cy="162"/>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28" name="Rectangle 2932"/>
            <p:cNvSpPr>
              <a:spLocks noChangeArrowheads="1"/>
            </p:cNvSpPr>
            <p:nvPr/>
          </p:nvSpPr>
          <p:spPr bwMode="auto">
            <a:xfrm>
              <a:off x="1884" y="3500"/>
              <a:ext cx="87" cy="162"/>
            </a:xfrm>
            <a:prstGeom prst="rect">
              <a:avLst/>
            </a:prstGeom>
            <a:noFill/>
            <a:ln w="4680">
              <a:solidFill>
                <a:srgbClr val="FFFFFF"/>
              </a:solidFill>
              <a:miter lim="800000"/>
              <a:headEnd/>
              <a:tailEnd/>
            </a:ln>
            <a:effectLst/>
          </p:spPr>
          <p:txBody>
            <a:bodyPr wrap="none" anchor="ctr"/>
            <a:lstStyle/>
            <a:p>
              <a:endParaRPr lang="en-IN"/>
            </a:p>
          </p:txBody>
        </p:sp>
        <p:sp>
          <p:nvSpPr>
            <p:cNvPr id="7029" name="Rectangle 2933"/>
            <p:cNvSpPr>
              <a:spLocks noChangeArrowheads="1"/>
            </p:cNvSpPr>
            <p:nvPr/>
          </p:nvSpPr>
          <p:spPr bwMode="auto">
            <a:xfrm>
              <a:off x="1884" y="3500"/>
              <a:ext cx="87" cy="162"/>
            </a:xfrm>
            <a:prstGeom prst="rect">
              <a:avLst/>
            </a:prstGeom>
            <a:solidFill>
              <a:srgbClr val="BFBFBF"/>
            </a:solidFill>
            <a:ln w="4680">
              <a:solidFill>
                <a:srgbClr val="000000"/>
              </a:solidFill>
              <a:miter lim="800000"/>
              <a:headEnd/>
              <a:tailEnd/>
            </a:ln>
            <a:effectLst/>
          </p:spPr>
          <p:txBody>
            <a:bodyPr wrap="none" anchor="ctr"/>
            <a:lstStyle/>
            <a:p>
              <a:endParaRPr lang="en-IN"/>
            </a:p>
          </p:txBody>
        </p:sp>
        <p:sp>
          <p:nvSpPr>
            <p:cNvPr id="7030" name="Rectangle 2934"/>
            <p:cNvSpPr>
              <a:spLocks noChangeArrowheads="1"/>
            </p:cNvSpPr>
            <p:nvPr/>
          </p:nvSpPr>
          <p:spPr bwMode="auto">
            <a:xfrm>
              <a:off x="1884" y="3500"/>
              <a:ext cx="87" cy="162"/>
            </a:xfrm>
            <a:prstGeom prst="rect">
              <a:avLst/>
            </a:prstGeom>
            <a:noFill/>
            <a:ln w="4680">
              <a:solidFill>
                <a:srgbClr val="000000"/>
              </a:solidFill>
              <a:miter lim="800000"/>
              <a:headEnd/>
              <a:tailEnd/>
            </a:ln>
            <a:effectLst/>
          </p:spPr>
          <p:txBody>
            <a:bodyPr wrap="none" anchor="ctr"/>
            <a:lstStyle/>
            <a:p>
              <a:endParaRPr lang="en-IN"/>
            </a:p>
          </p:txBody>
        </p:sp>
        <p:sp>
          <p:nvSpPr>
            <p:cNvPr id="7031" name="Oval 2935"/>
            <p:cNvSpPr>
              <a:spLocks noChangeArrowheads="1"/>
            </p:cNvSpPr>
            <p:nvPr/>
          </p:nvSpPr>
          <p:spPr bwMode="auto">
            <a:xfrm>
              <a:off x="1890" y="3575"/>
              <a:ext cx="13" cy="13"/>
            </a:xfrm>
            <a:prstGeom prst="ellipse">
              <a:avLst/>
            </a:prstGeom>
            <a:solidFill>
              <a:srgbClr val="000000"/>
            </a:solidFill>
            <a:ln w="4680">
              <a:solidFill>
                <a:srgbClr val="000000"/>
              </a:solidFill>
              <a:miter lim="800000"/>
              <a:headEnd/>
              <a:tailEnd/>
            </a:ln>
            <a:effectLst/>
          </p:spPr>
          <p:txBody>
            <a:bodyPr wrap="none" anchor="ctr"/>
            <a:lstStyle/>
            <a:p>
              <a:endParaRPr lang="en-IN"/>
            </a:p>
          </p:txBody>
        </p:sp>
        <p:sp>
          <p:nvSpPr>
            <p:cNvPr id="7032" name="Oval 2936"/>
            <p:cNvSpPr>
              <a:spLocks noChangeArrowheads="1"/>
            </p:cNvSpPr>
            <p:nvPr/>
          </p:nvSpPr>
          <p:spPr bwMode="auto">
            <a:xfrm>
              <a:off x="1890" y="3575"/>
              <a:ext cx="13" cy="13"/>
            </a:xfrm>
            <a:prstGeom prst="ellipse">
              <a:avLst/>
            </a:prstGeom>
            <a:noFill/>
            <a:ln w="4680">
              <a:solidFill>
                <a:srgbClr val="F2F2F2"/>
              </a:solidFill>
              <a:miter lim="800000"/>
              <a:headEnd/>
              <a:tailEnd/>
            </a:ln>
            <a:effectLst/>
          </p:spPr>
          <p:txBody>
            <a:bodyPr wrap="none" anchor="ctr"/>
            <a:lstStyle/>
            <a:p>
              <a:endParaRPr lang="en-IN"/>
            </a:p>
          </p:txBody>
        </p:sp>
        <p:sp>
          <p:nvSpPr>
            <p:cNvPr id="7033" name="Rectangle 2937"/>
            <p:cNvSpPr>
              <a:spLocks noChangeArrowheads="1"/>
            </p:cNvSpPr>
            <p:nvPr/>
          </p:nvSpPr>
          <p:spPr bwMode="auto">
            <a:xfrm>
              <a:off x="1593" y="3571"/>
              <a:ext cx="224" cy="36"/>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34" name="Rectangle 2938"/>
            <p:cNvSpPr>
              <a:spLocks noChangeArrowheads="1"/>
            </p:cNvSpPr>
            <p:nvPr/>
          </p:nvSpPr>
          <p:spPr bwMode="auto">
            <a:xfrm>
              <a:off x="1593" y="3571"/>
              <a:ext cx="224" cy="36"/>
            </a:xfrm>
            <a:prstGeom prst="rect">
              <a:avLst/>
            </a:prstGeom>
            <a:noFill/>
            <a:ln w="4680">
              <a:solidFill>
                <a:srgbClr val="FFFFFF"/>
              </a:solidFill>
              <a:miter lim="800000"/>
              <a:headEnd/>
              <a:tailEnd/>
            </a:ln>
            <a:effectLst/>
          </p:spPr>
          <p:txBody>
            <a:bodyPr wrap="none" anchor="ctr"/>
            <a:lstStyle/>
            <a:p>
              <a:endParaRPr lang="en-IN"/>
            </a:p>
          </p:txBody>
        </p:sp>
        <p:sp>
          <p:nvSpPr>
            <p:cNvPr id="7035" name="Rectangle 2939"/>
            <p:cNvSpPr>
              <a:spLocks noChangeArrowheads="1"/>
            </p:cNvSpPr>
            <p:nvPr/>
          </p:nvSpPr>
          <p:spPr bwMode="auto">
            <a:xfrm>
              <a:off x="1593" y="3571"/>
              <a:ext cx="224" cy="36"/>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36" name="Rectangle 2940"/>
            <p:cNvSpPr>
              <a:spLocks noChangeArrowheads="1"/>
            </p:cNvSpPr>
            <p:nvPr/>
          </p:nvSpPr>
          <p:spPr bwMode="auto">
            <a:xfrm>
              <a:off x="1593" y="3571"/>
              <a:ext cx="224" cy="36"/>
            </a:xfrm>
            <a:prstGeom prst="rect">
              <a:avLst/>
            </a:prstGeom>
            <a:noFill/>
            <a:ln w="4680">
              <a:solidFill>
                <a:srgbClr val="000000"/>
              </a:solidFill>
              <a:miter lim="800000"/>
              <a:headEnd/>
              <a:tailEnd/>
            </a:ln>
            <a:effectLst/>
          </p:spPr>
          <p:txBody>
            <a:bodyPr wrap="none" anchor="ctr"/>
            <a:lstStyle/>
            <a:p>
              <a:endParaRPr lang="en-IN"/>
            </a:p>
          </p:txBody>
        </p:sp>
        <p:sp>
          <p:nvSpPr>
            <p:cNvPr id="7037" name="Freeform 2941"/>
            <p:cNvSpPr>
              <a:spLocks noChangeArrowheads="1"/>
            </p:cNvSpPr>
            <p:nvPr/>
          </p:nvSpPr>
          <p:spPr bwMode="auto">
            <a:xfrm>
              <a:off x="1592" y="3544"/>
              <a:ext cx="248" cy="25"/>
            </a:xfrm>
            <a:custGeom>
              <a:avLst/>
              <a:gdLst/>
              <a:ahLst/>
              <a:cxnLst>
                <a:cxn ang="0">
                  <a:pos x="0" y="23"/>
                </a:cxn>
                <a:cxn ang="0">
                  <a:pos x="24" y="0"/>
                </a:cxn>
                <a:cxn ang="0">
                  <a:pos x="226" y="0"/>
                </a:cxn>
                <a:cxn ang="0">
                  <a:pos x="206" y="23"/>
                </a:cxn>
                <a:cxn ang="0">
                  <a:pos x="0" y="23"/>
                </a:cxn>
              </a:cxnLst>
              <a:rect l="0" t="0" r="r" b="b"/>
              <a:pathLst>
                <a:path w="226" h="23">
                  <a:moveTo>
                    <a:pt x="0" y="23"/>
                  </a:moveTo>
                  <a:lnTo>
                    <a:pt x="24" y="0"/>
                  </a:lnTo>
                  <a:lnTo>
                    <a:pt x="226" y="0"/>
                  </a:lnTo>
                  <a:lnTo>
                    <a:pt x="206" y="23"/>
                  </a:lnTo>
                  <a:lnTo>
                    <a:pt x="0" y="23"/>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38" name="Freeform 2942"/>
            <p:cNvSpPr>
              <a:spLocks noChangeArrowheads="1"/>
            </p:cNvSpPr>
            <p:nvPr/>
          </p:nvSpPr>
          <p:spPr bwMode="auto">
            <a:xfrm>
              <a:off x="1592" y="3544"/>
              <a:ext cx="248" cy="25"/>
            </a:xfrm>
            <a:custGeom>
              <a:avLst/>
              <a:gdLst/>
              <a:ahLst/>
              <a:cxnLst>
                <a:cxn ang="0">
                  <a:pos x="0" y="23"/>
                </a:cxn>
                <a:cxn ang="0">
                  <a:pos x="24" y="0"/>
                </a:cxn>
                <a:cxn ang="0">
                  <a:pos x="226" y="0"/>
                </a:cxn>
                <a:cxn ang="0">
                  <a:pos x="206" y="23"/>
                </a:cxn>
                <a:cxn ang="0">
                  <a:pos x="0" y="23"/>
                </a:cxn>
              </a:cxnLst>
              <a:rect l="0" t="0" r="r" b="b"/>
              <a:pathLst>
                <a:path w="226" h="23">
                  <a:moveTo>
                    <a:pt x="0" y="23"/>
                  </a:moveTo>
                  <a:lnTo>
                    <a:pt x="24" y="0"/>
                  </a:lnTo>
                  <a:lnTo>
                    <a:pt x="226" y="0"/>
                  </a:lnTo>
                  <a:lnTo>
                    <a:pt x="206" y="23"/>
                  </a:lnTo>
                  <a:lnTo>
                    <a:pt x="0" y="23"/>
                  </a:lnTo>
                </a:path>
              </a:pathLst>
            </a:custGeom>
            <a:noFill/>
            <a:ln w="4680">
              <a:solidFill>
                <a:srgbClr val="FFFFFF"/>
              </a:solidFill>
              <a:round/>
              <a:headEnd/>
              <a:tailEnd/>
            </a:ln>
            <a:effectLst/>
          </p:spPr>
          <p:txBody>
            <a:bodyPr wrap="none" anchor="ctr"/>
            <a:lstStyle/>
            <a:p>
              <a:endParaRPr lang="en-IN"/>
            </a:p>
          </p:txBody>
        </p:sp>
        <p:sp>
          <p:nvSpPr>
            <p:cNvPr id="7039" name="Freeform 2943"/>
            <p:cNvSpPr>
              <a:spLocks noChangeArrowheads="1"/>
            </p:cNvSpPr>
            <p:nvPr/>
          </p:nvSpPr>
          <p:spPr bwMode="auto">
            <a:xfrm>
              <a:off x="1592" y="3544"/>
              <a:ext cx="248" cy="25"/>
            </a:xfrm>
            <a:custGeom>
              <a:avLst/>
              <a:gdLst/>
              <a:ahLst/>
              <a:cxnLst>
                <a:cxn ang="0">
                  <a:pos x="0" y="23"/>
                </a:cxn>
                <a:cxn ang="0">
                  <a:pos x="24" y="0"/>
                </a:cxn>
                <a:cxn ang="0">
                  <a:pos x="226" y="0"/>
                </a:cxn>
                <a:cxn ang="0">
                  <a:pos x="206" y="23"/>
                </a:cxn>
                <a:cxn ang="0">
                  <a:pos x="0" y="23"/>
                </a:cxn>
              </a:cxnLst>
              <a:rect l="0" t="0" r="r" b="b"/>
              <a:pathLst>
                <a:path w="226" h="23">
                  <a:moveTo>
                    <a:pt x="0" y="23"/>
                  </a:moveTo>
                  <a:lnTo>
                    <a:pt x="24" y="0"/>
                  </a:lnTo>
                  <a:lnTo>
                    <a:pt x="226" y="0"/>
                  </a:lnTo>
                  <a:lnTo>
                    <a:pt x="206" y="23"/>
                  </a:lnTo>
                  <a:lnTo>
                    <a:pt x="0" y="23"/>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40" name="Freeform 2944"/>
            <p:cNvSpPr>
              <a:spLocks noChangeArrowheads="1"/>
            </p:cNvSpPr>
            <p:nvPr/>
          </p:nvSpPr>
          <p:spPr bwMode="auto">
            <a:xfrm>
              <a:off x="1592" y="3544"/>
              <a:ext cx="248" cy="25"/>
            </a:xfrm>
            <a:custGeom>
              <a:avLst/>
              <a:gdLst/>
              <a:ahLst/>
              <a:cxnLst>
                <a:cxn ang="0">
                  <a:pos x="0" y="23"/>
                </a:cxn>
                <a:cxn ang="0">
                  <a:pos x="24" y="0"/>
                </a:cxn>
                <a:cxn ang="0">
                  <a:pos x="226" y="0"/>
                </a:cxn>
                <a:cxn ang="0">
                  <a:pos x="206" y="23"/>
                </a:cxn>
                <a:cxn ang="0">
                  <a:pos x="0" y="23"/>
                </a:cxn>
              </a:cxnLst>
              <a:rect l="0" t="0" r="r" b="b"/>
              <a:pathLst>
                <a:path w="226" h="23">
                  <a:moveTo>
                    <a:pt x="0" y="23"/>
                  </a:moveTo>
                  <a:lnTo>
                    <a:pt x="24" y="0"/>
                  </a:lnTo>
                  <a:lnTo>
                    <a:pt x="226" y="0"/>
                  </a:lnTo>
                  <a:lnTo>
                    <a:pt x="206" y="23"/>
                  </a:lnTo>
                  <a:lnTo>
                    <a:pt x="0" y="23"/>
                  </a:lnTo>
                </a:path>
              </a:pathLst>
            </a:custGeom>
            <a:noFill/>
            <a:ln w="4680">
              <a:solidFill>
                <a:srgbClr val="000000"/>
              </a:solidFill>
              <a:round/>
              <a:headEnd/>
              <a:tailEnd/>
            </a:ln>
            <a:effectLst/>
          </p:spPr>
          <p:txBody>
            <a:bodyPr wrap="none" anchor="ctr"/>
            <a:lstStyle/>
            <a:p>
              <a:endParaRPr lang="en-IN"/>
            </a:p>
          </p:txBody>
        </p:sp>
        <p:sp>
          <p:nvSpPr>
            <p:cNvPr id="7041" name="Line 2945"/>
            <p:cNvSpPr>
              <a:spLocks noChangeShapeType="1"/>
            </p:cNvSpPr>
            <p:nvPr/>
          </p:nvSpPr>
          <p:spPr bwMode="auto">
            <a:xfrm flipH="1">
              <a:off x="1751" y="3587"/>
              <a:ext cx="45" cy="0"/>
            </a:xfrm>
            <a:prstGeom prst="line">
              <a:avLst/>
            </a:prstGeom>
            <a:noFill/>
            <a:ln w="4680">
              <a:solidFill>
                <a:srgbClr val="000000"/>
              </a:solidFill>
              <a:miter lim="800000"/>
              <a:headEnd/>
              <a:tailEnd/>
            </a:ln>
            <a:effectLst/>
          </p:spPr>
          <p:txBody>
            <a:bodyPr/>
            <a:lstStyle/>
            <a:p>
              <a:endParaRPr lang="en-IN"/>
            </a:p>
          </p:txBody>
        </p:sp>
        <p:sp>
          <p:nvSpPr>
            <p:cNvPr id="7042" name="Freeform 2946"/>
            <p:cNvSpPr>
              <a:spLocks noChangeArrowheads="1"/>
            </p:cNvSpPr>
            <p:nvPr/>
          </p:nvSpPr>
          <p:spPr bwMode="auto">
            <a:xfrm>
              <a:off x="1819" y="3544"/>
              <a:ext cx="21" cy="64"/>
            </a:xfrm>
            <a:custGeom>
              <a:avLst/>
              <a:gdLst/>
              <a:ahLst/>
              <a:cxnLst>
                <a:cxn ang="0">
                  <a:pos x="0" y="59"/>
                </a:cxn>
                <a:cxn ang="0">
                  <a:pos x="20" y="39"/>
                </a:cxn>
                <a:cxn ang="0">
                  <a:pos x="20" y="0"/>
                </a:cxn>
                <a:cxn ang="0">
                  <a:pos x="0" y="23"/>
                </a:cxn>
                <a:cxn ang="0">
                  <a:pos x="0" y="59"/>
                </a:cxn>
              </a:cxnLst>
              <a:rect l="0" t="0" r="r" b="b"/>
              <a:pathLst>
                <a:path w="20" h="59">
                  <a:moveTo>
                    <a:pt x="0" y="59"/>
                  </a:moveTo>
                  <a:lnTo>
                    <a:pt x="20" y="39"/>
                  </a:lnTo>
                  <a:lnTo>
                    <a:pt x="20" y="0"/>
                  </a:lnTo>
                  <a:lnTo>
                    <a:pt x="0" y="23"/>
                  </a:lnTo>
                  <a:lnTo>
                    <a:pt x="0" y="59"/>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43" name="Freeform 2947"/>
            <p:cNvSpPr>
              <a:spLocks noChangeArrowheads="1"/>
            </p:cNvSpPr>
            <p:nvPr/>
          </p:nvSpPr>
          <p:spPr bwMode="auto">
            <a:xfrm>
              <a:off x="1819" y="3544"/>
              <a:ext cx="21" cy="64"/>
            </a:xfrm>
            <a:custGeom>
              <a:avLst/>
              <a:gdLst/>
              <a:ahLst/>
              <a:cxnLst>
                <a:cxn ang="0">
                  <a:pos x="0" y="59"/>
                </a:cxn>
                <a:cxn ang="0">
                  <a:pos x="20" y="39"/>
                </a:cxn>
                <a:cxn ang="0">
                  <a:pos x="20" y="0"/>
                </a:cxn>
                <a:cxn ang="0">
                  <a:pos x="0" y="23"/>
                </a:cxn>
                <a:cxn ang="0">
                  <a:pos x="0" y="59"/>
                </a:cxn>
              </a:cxnLst>
              <a:rect l="0" t="0" r="r" b="b"/>
              <a:pathLst>
                <a:path w="20" h="59">
                  <a:moveTo>
                    <a:pt x="0" y="59"/>
                  </a:moveTo>
                  <a:lnTo>
                    <a:pt x="20" y="39"/>
                  </a:lnTo>
                  <a:lnTo>
                    <a:pt x="20" y="0"/>
                  </a:lnTo>
                  <a:lnTo>
                    <a:pt x="0" y="23"/>
                  </a:lnTo>
                  <a:lnTo>
                    <a:pt x="0" y="59"/>
                  </a:lnTo>
                </a:path>
              </a:pathLst>
            </a:custGeom>
            <a:noFill/>
            <a:ln w="4680">
              <a:solidFill>
                <a:srgbClr val="FFFFFF"/>
              </a:solidFill>
              <a:round/>
              <a:headEnd/>
              <a:tailEnd/>
            </a:ln>
            <a:effectLst/>
          </p:spPr>
          <p:txBody>
            <a:bodyPr wrap="none" anchor="ctr"/>
            <a:lstStyle/>
            <a:p>
              <a:endParaRPr lang="en-IN"/>
            </a:p>
          </p:txBody>
        </p:sp>
        <p:sp>
          <p:nvSpPr>
            <p:cNvPr id="7044" name="Freeform 2948"/>
            <p:cNvSpPr>
              <a:spLocks noChangeArrowheads="1"/>
            </p:cNvSpPr>
            <p:nvPr/>
          </p:nvSpPr>
          <p:spPr bwMode="auto">
            <a:xfrm>
              <a:off x="1819" y="3544"/>
              <a:ext cx="21" cy="64"/>
            </a:xfrm>
            <a:custGeom>
              <a:avLst/>
              <a:gdLst/>
              <a:ahLst/>
              <a:cxnLst>
                <a:cxn ang="0">
                  <a:pos x="0" y="59"/>
                </a:cxn>
                <a:cxn ang="0">
                  <a:pos x="20" y="39"/>
                </a:cxn>
                <a:cxn ang="0">
                  <a:pos x="20" y="0"/>
                </a:cxn>
                <a:cxn ang="0">
                  <a:pos x="0" y="23"/>
                </a:cxn>
                <a:cxn ang="0">
                  <a:pos x="0" y="59"/>
                </a:cxn>
              </a:cxnLst>
              <a:rect l="0" t="0" r="r" b="b"/>
              <a:pathLst>
                <a:path w="20" h="59">
                  <a:moveTo>
                    <a:pt x="0" y="59"/>
                  </a:moveTo>
                  <a:lnTo>
                    <a:pt x="20" y="39"/>
                  </a:lnTo>
                  <a:lnTo>
                    <a:pt x="20" y="0"/>
                  </a:lnTo>
                  <a:lnTo>
                    <a:pt x="0" y="23"/>
                  </a:lnTo>
                  <a:lnTo>
                    <a:pt x="0" y="59"/>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45" name="Freeform 2949"/>
            <p:cNvSpPr>
              <a:spLocks noChangeArrowheads="1"/>
            </p:cNvSpPr>
            <p:nvPr/>
          </p:nvSpPr>
          <p:spPr bwMode="auto">
            <a:xfrm>
              <a:off x="1819" y="3544"/>
              <a:ext cx="21" cy="64"/>
            </a:xfrm>
            <a:custGeom>
              <a:avLst/>
              <a:gdLst/>
              <a:ahLst/>
              <a:cxnLst>
                <a:cxn ang="0">
                  <a:pos x="0" y="59"/>
                </a:cxn>
                <a:cxn ang="0">
                  <a:pos x="20" y="39"/>
                </a:cxn>
                <a:cxn ang="0">
                  <a:pos x="20" y="0"/>
                </a:cxn>
                <a:cxn ang="0">
                  <a:pos x="0" y="23"/>
                </a:cxn>
                <a:cxn ang="0">
                  <a:pos x="0" y="59"/>
                </a:cxn>
              </a:cxnLst>
              <a:rect l="0" t="0" r="r" b="b"/>
              <a:pathLst>
                <a:path w="20" h="59">
                  <a:moveTo>
                    <a:pt x="0" y="59"/>
                  </a:moveTo>
                  <a:lnTo>
                    <a:pt x="20" y="39"/>
                  </a:lnTo>
                  <a:lnTo>
                    <a:pt x="20" y="0"/>
                  </a:lnTo>
                  <a:lnTo>
                    <a:pt x="0" y="23"/>
                  </a:lnTo>
                  <a:lnTo>
                    <a:pt x="0" y="59"/>
                  </a:lnTo>
                </a:path>
              </a:pathLst>
            </a:custGeom>
            <a:noFill/>
            <a:ln w="4680">
              <a:solidFill>
                <a:srgbClr val="000000"/>
              </a:solidFill>
              <a:round/>
              <a:headEnd/>
              <a:tailEnd/>
            </a:ln>
            <a:effectLst/>
          </p:spPr>
          <p:txBody>
            <a:bodyPr wrap="none" anchor="ctr"/>
            <a:lstStyle/>
            <a:p>
              <a:endParaRPr lang="en-IN"/>
            </a:p>
          </p:txBody>
        </p:sp>
        <p:sp>
          <p:nvSpPr>
            <p:cNvPr id="7046" name="Freeform 2950"/>
            <p:cNvSpPr>
              <a:spLocks noChangeArrowheads="1"/>
            </p:cNvSpPr>
            <p:nvPr/>
          </p:nvSpPr>
          <p:spPr bwMode="auto">
            <a:xfrm>
              <a:off x="1592" y="3605"/>
              <a:ext cx="199" cy="29"/>
            </a:xfrm>
            <a:custGeom>
              <a:avLst/>
              <a:gdLst/>
              <a:ahLst/>
              <a:cxnLst>
                <a:cxn ang="0">
                  <a:pos x="0" y="27"/>
                </a:cxn>
                <a:cxn ang="0">
                  <a:pos x="24" y="0"/>
                </a:cxn>
                <a:cxn ang="0">
                  <a:pos x="181" y="0"/>
                </a:cxn>
                <a:cxn ang="0">
                  <a:pos x="158" y="27"/>
                </a:cxn>
                <a:cxn ang="0">
                  <a:pos x="0" y="27"/>
                </a:cxn>
              </a:cxnLst>
              <a:rect l="0" t="0" r="r" b="b"/>
              <a:pathLst>
                <a:path w="181" h="27">
                  <a:moveTo>
                    <a:pt x="0" y="27"/>
                  </a:moveTo>
                  <a:lnTo>
                    <a:pt x="24" y="0"/>
                  </a:lnTo>
                  <a:lnTo>
                    <a:pt x="181" y="0"/>
                  </a:lnTo>
                  <a:lnTo>
                    <a:pt x="158" y="27"/>
                  </a:lnTo>
                  <a:lnTo>
                    <a:pt x="0" y="27"/>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47" name="Freeform 2951"/>
            <p:cNvSpPr>
              <a:spLocks noChangeArrowheads="1"/>
            </p:cNvSpPr>
            <p:nvPr/>
          </p:nvSpPr>
          <p:spPr bwMode="auto">
            <a:xfrm>
              <a:off x="1592" y="3605"/>
              <a:ext cx="199" cy="29"/>
            </a:xfrm>
            <a:custGeom>
              <a:avLst/>
              <a:gdLst/>
              <a:ahLst/>
              <a:cxnLst>
                <a:cxn ang="0">
                  <a:pos x="0" y="27"/>
                </a:cxn>
                <a:cxn ang="0">
                  <a:pos x="24" y="0"/>
                </a:cxn>
                <a:cxn ang="0">
                  <a:pos x="181" y="0"/>
                </a:cxn>
                <a:cxn ang="0">
                  <a:pos x="158" y="27"/>
                </a:cxn>
                <a:cxn ang="0">
                  <a:pos x="0" y="27"/>
                </a:cxn>
              </a:cxnLst>
              <a:rect l="0" t="0" r="r" b="b"/>
              <a:pathLst>
                <a:path w="181" h="27">
                  <a:moveTo>
                    <a:pt x="0" y="27"/>
                  </a:moveTo>
                  <a:lnTo>
                    <a:pt x="24" y="0"/>
                  </a:lnTo>
                  <a:lnTo>
                    <a:pt x="181" y="0"/>
                  </a:lnTo>
                  <a:lnTo>
                    <a:pt x="158" y="27"/>
                  </a:lnTo>
                  <a:lnTo>
                    <a:pt x="0" y="27"/>
                  </a:lnTo>
                </a:path>
              </a:pathLst>
            </a:custGeom>
            <a:noFill/>
            <a:ln w="4680">
              <a:solidFill>
                <a:srgbClr val="FFFFFF"/>
              </a:solidFill>
              <a:round/>
              <a:headEnd/>
              <a:tailEnd/>
            </a:ln>
            <a:effectLst/>
          </p:spPr>
          <p:txBody>
            <a:bodyPr wrap="none" anchor="ctr"/>
            <a:lstStyle/>
            <a:p>
              <a:endParaRPr lang="en-IN"/>
            </a:p>
          </p:txBody>
        </p:sp>
        <p:sp>
          <p:nvSpPr>
            <p:cNvPr id="7048" name="Freeform 2952"/>
            <p:cNvSpPr>
              <a:spLocks noChangeArrowheads="1"/>
            </p:cNvSpPr>
            <p:nvPr/>
          </p:nvSpPr>
          <p:spPr bwMode="auto">
            <a:xfrm>
              <a:off x="1592" y="3605"/>
              <a:ext cx="199" cy="29"/>
            </a:xfrm>
            <a:custGeom>
              <a:avLst/>
              <a:gdLst/>
              <a:ahLst/>
              <a:cxnLst>
                <a:cxn ang="0">
                  <a:pos x="0" y="27"/>
                </a:cxn>
                <a:cxn ang="0">
                  <a:pos x="24" y="0"/>
                </a:cxn>
                <a:cxn ang="0">
                  <a:pos x="181" y="0"/>
                </a:cxn>
                <a:cxn ang="0">
                  <a:pos x="158" y="27"/>
                </a:cxn>
                <a:cxn ang="0">
                  <a:pos x="0" y="27"/>
                </a:cxn>
              </a:cxnLst>
              <a:rect l="0" t="0" r="r" b="b"/>
              <a:pathLst>
                <a:path w="181" h="27">
                  <a:moveTo>
                    <a:pt x="0" y="27"/>
                  </a:moveTo>
                  <a:lnTo>
                    <a:pt x="24" y="0"/>
                  </a:lnTo>
                  <a:lnTo>
                    <a:pt x="181" y="0"/>
                  </a:lnTo>
                  <a:lnTo>
                    <a:pt x="158" y="27"/>
                  </a:lnTo>
                  <a:lnTo>
                    <a:pt x="0" y="27"/>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49" name="Freeform 2953"/>
            <p:cNvSpPr>
              <a:spLocks noChangeArrowheads="1"/>
            </p:cNvSpPr>
            <p:nvPr/>
          </p:nvSpPr>
          <p:spPr bwMode="auto">
            <a:xfrm>
              <a:off x="1592" y="3605"/>
              <a:ext cx="199" cy="29"/>
            </a:xfrm>
            <a:custGeom>
              <a:avLst/>
              <a:gdLst/>
              <a:ahLst/>
              <a:cxnLst>
                <a:cxn ang="0">
                  <a:pos x="0" y="27"/>
                </a:cxn>
                <a:cxn ang="0">
                  <a:pos x="24" y="0"/>
                </a:cxn>
                <a:cxn ang="0">
                  <a:pos x="181" y="0"/>
                </a:cxn>
                <a:cxn ang="0">
                  <a:pos x="158" y="27"/>
                </a:cxn>
                <a:cxn ang="0">
                  <a:pos x="0" y="27"/>
                </a:cxn>
              </a:cxnLst>
              <a:rect l="0" t="0" r="r" b="b"/>
              <a:pathLst>
                <a:path w="181" h="27">
                  <a:moveTo>
                    <a:pt x="0" y="27"/>
                  </a:moveTo>
                  <a:lnTo>
                    <a:pt x="24" y="0"/>
                  </a:lnTo>
                  <a:lnTo>
                    <a:pt x="181" y="0"/>
                  </a:lnTo>
                  <a:lnTo>
                    <a:pt x="158" y="27"/>
                  </a:lnTo>
                  <a:lnTo>
                    <a:pt x="0" y="27"/>
                  </a:lnTo>
                </a:path>
              </a:pathLst>
            </a:custGeom>
            <a:noFill/>
            <a:ln w="4680">
              <a:solidFill>
                <a:srgbClr val="000000"/>
              </a:solidFill>
              <a:round/>
              <a:headEnd/>
              <a:tailEnd/>
            </a:ln>
            <a:effectLst/>
          </p:spPr>
          <p:txBody>
            <a:bodyPr wrap="none" anchor="ctr"/>
            <a:lstStyle/>
            <a:p>
              <a:endParaRPr lang="en-IN"/>
            </a:p>
          </p:txBody>
        </p:sp>
        <p:sp>
          <p:nvSpPr>
            <p:cNvPr id="7050" name="Freeform 2954"/>
            <p:cNvSpPr>
              <a:spLocks noChangeArrowheads="1"/>
            </p:cNvSpPr>
            <p:nvPr/>
          </p:nvSpPr>
          <p:spPr bwMode="auto">
            <a:xfrm>
              <a:off x="1766" y="3605"/>
              <a:ext cx="25" cy="33"/>
            </a:xfrm>
            <a:custGeom>
              <a:avLst/>
              <a:gdLst/>
              <a:ahLst/>
              <a:cxnLst>
                <a:cxn ang="0">
                  <a:pos x="0" y="31"/>
                </a:cxn>
                <a:cxn ang="0">
                  <a:pos x="23" y="12"/>
                </a:cxn>
                <a:cxn ang="0">
                  <a:pos x="23" y="0"/>
                </a:cxn>
                <a:cxn ang="0">
                  <a:pos x="0" y="27"/>
                </a:cxn>
                <a:cxn ang="0">
                  <a:pos x="0" y="31"/>
                </a:cxn>
              </a:cxnLst>
              <a:rect l="0" t="0" r="r" b="b"/>
              <a:pathLst>
                <a:path w="23" h="31">
                  <a:moveTo>
                    <a:pt x="0" y="31"/>
                  </a:moveTo>
                  <a:lnTo>
                    <a:pt x="23" y="12"/>
                  </a:lnTo>
                  <a:lnTo>
                    <a:pt x="23" y="0"/>
                  </a:lnTo>
                  <a:lnTo>
                    <a:pt x="0" y="27"/>
                  </a:lnTo>
                  <a:lnTo>
                    <a:pt x="0" y="31"/>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51" name="Freeform 2955"/>
            <p:cNvSpPr>
              <a:spLocks noChangeArrowheads="1"/>
            </p:cNvSpPr>
            <p:nvPr/>
          </p:nvSpPr>
          <p:spPr bwMode="auto">
            <a:xfrm>
              <a:off x="1766" y="3605"/>
              <a:ext cx="25" cy="33"/>
            </a:xfrm>
            <a:custGeom>
              <a:avLst/>
              <a:gdLst/>
              <a:ahLst/>
              <a:cxnLst>
                <a:cxn ang="0">
                  <a:pos x="0" y="31"/>
                </a:cxn>
                <a:cxn ang="0">
                  <a:pos x="23" y="12"/>
                </a:cxn>
                <a:cxn ang="0">
                  <a:pos x="23" y="0"/>
                </a:cxn>
                <a:cxn ang="0">
                  <a:pos x="0" y="27"/>
                </a:cxn>
                <a:cxn ang="0">
                  <a:pos x="0" y="31"/>
                </a:cxn>
              </a:cxnLst>
              <a:rect l="0" t="0" r="r" b="b"/>
              <a:pathLst>
                <a:path w="23" h="31">
                  <a:moveTo>
                    <a:pt x="0" y="31"/>
                  </a:moveTo>
                  <a:lnTo>
                    <a:pt x="23" y="12"/>
                  </a:lnTo>
                  <a:lnTo>
                    <a:pt x="23" y="0"/>
                  </a:lnTo>
                  <a:lnTo>
                    <a:pt x="0" y="27"/>
                  </a:lnTo>
                  <a:lnTo>
                    <a:pt x="0" y="31"/>
                  </a:lnTo>
                </a:path>
              </a:pathLst>
            </a:custGeom>
            <a:noFill/>
            <a:ln w="4680">
              <a:solidFill>
                <a:srgbClr val="FFFFFF"/>
              </a:solidFill>
              <a:round/>
              <a:headEnd/>
              <a:tailEnd/>
            </a:ln>
            <a:effectLst/>
          </p:spPr>
          <p:txBody>
            <a:bodyPr wrap="none" anchor="ctr"/>
            <a:lstStyle/>
            <a:p>
              <a:endParaRPr lang="en-IN"/>
            </a:p>
          </p:txBody>
        </p:sp>
        <p:sp>
          <p:nvSpPr>
            <p:cNvPr id="7052" name="Freeform 2956"/>
            <p:cNvSpPr>
              <a:spLocks noChangeArrowheads="1"/>
            </p:cNvSpPr>
            <p:nvPr/>
          </p:nvSpPr>
          <p:spPr bwMode="auto">
            <a:xfrm>
              <a:off x="1766" y="3605"/>
              <a:ext cx="25" cy="33"/>
            </a:xfrm>
            <a:custGeom>
              <a:avLst/>
              <a:gdLst/>
              <a:ahLst/>
              <a:cxnLst>
                <a:cxn ang="0">
                  <a:pos x="0" y="31"/>
                </a:cxn>
                <a:cxn ang="0">
                  <a:pos x="23" y="12"/>
                </a:cxn>
                <a:cxn ang="0">
                  <a:pos x="23" y="0"/>
                </a:cxn>
                <a:cxn ang="0">
                  <a:pos x="0" y="27"/>
                </a:cxn>
                <a:cxn ang="0">
                  <a:pos x="0" y="31"/>
                </a:cxn>
              </a:cxnLst>
              <a:rect l="0" t="0" r="r" b="b"/>
              <a:pathLst>
                <a:path w="23" h="31">
                  <a:moveTo>
                    <a:pt x="0" y="31"/>
                  </a:moveTo>
                  <a:lnTo>
                    <a:pt x="23" y="12"/>
                  </a:lnTo>
                  <a:lnTo>
                    <a:pt x="23" y="0"/>
                  </a:lnTo>
                  <a:lnTo>
                    <a:pt x="0" y="27"/>
                  </a:lnTo>
                  <a:lnTo>
                    <a:pt x="0" y="31"/>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53" name="Freeform 2957"/>
            <p:cNvSpPr>
              <a:spLocks noChangeArrowheads="1"/>
            </p:cNvSpPr>
            <p:nvPr/>
          </p:nvSpPr>
          <p:spPr bwMode="auto">
            <a:xfrm>
              <a:off x="1766" y="3605"/>
              <a:ext cx="25" cy="33"/>
            </a:xfrm>
            <a:custGeom>
              <a:avLst/>
              <a:gdLst/>
              <a:ahLst/>
              <a:cxnLst>
                <a:cxn ang="0">
                  <a:pos x="0" y="31"/>
                </a:cxn>
                <a:cxn ang="0">
                  <a:pos x="23" y="12"/>
                </a:cxn>
                <a:cxn ang="0">
                  <a:pos x="23" y="0"/>
                </a:cxn>
                <a:cxn ang="0">
                  <a:pos x="0" y="27"/>
                </a:cxn>
                <a:cxn ang="0">
                  <a:pos x="0" y="31"/>
                </a:cxn>
              </a:cxnLst>
              <a:rect l="0" t="0" r="r" b="b"/>
              <a:pathLst>
                <a:path w="23" h="31">
                  <a:moveTo>
                    <a:pt x="0" y="31"/>
                  </a:moveTo>
                  <a:lnTo>
                    <a:pt x="23" y="12"/>
                  </a:lnTo>
                  <a:lnTo>
                    <a:pt x="23" y="0"/>
                  </a:lnTo>
                  <a:lnTo>
                    <a:pt x="0" y="27"/>
                  </a:lnTo>
                  <a:lnTo>
                    <a:pt x="0" y="31"/>
                  </a:lnTo>
                </a:path>
              </a:pathLst>
            </a:custGeom>
            <a:noFill/>
            <a:ln w="4680">
              <a:solidFill>
                <a:srgbClr val="000000"/>
              </a:solidFill>
              <a:round/>
              <a:headEnd/>
              <a:tailEnd/>
            </a:ln>
            <a:effectLst/>
          </p:spPr>
          <p:txBody>
            <a:bodyPr wrap="none" anchor="ctr"/>
            <a:lstStyle/>
            <a:p>
              <a:endParaRPr lang="en-IN"/>
            </a:p>
          </p:txBody>
        </p:sp>
        <p:sp>
          <p:nvSpPr>
            <p:cNvPr id="7054" name="Rectangle 2958"/>
            <p:cNvSpPr>
              <a:spLocks noChangeArrowheads="1"/>
            </p:cNvSpPr>
            <p:nvPr/>
          </p:nvSpPr>
          <p:spPr bwMode="auto">
            <a:xfrm>
              <a:off x="1593" y="3636"/>
              <a:ext cx="171" cy="1"/>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55" name="Rectangle 2959"/>
            <p:cNvSpPr>
              <a:spLocks noChangeArrowheads="1"/>
            </p:cNvSpPr>
            <p:nvPr/>
          </p:nvSpPr>
          <p:spPr bwMode="auto">
            <a:xfrm>
              <a:off x="1593" y="3636"/>
              <a:ext cx="171" cy="1"/>
            </a:xfrm>
            <a:prstGeom prst="rect">
              <a:avLst/>
            </a:prstGeom>
            <a:noFill/>
            <a:ln w="4680">
              <a:solidFill>
                <a:srgbClr val="FFFFFF"/>
              </a:solidFill>
              <a:miter lim="800000"/>
              <a:headEnd/>
              <a:tailEnd/>
            </a:ln>
            <a:effectLst/>
          </p:spPr>
          <p:txBody>
            <a:bodyPr wrap="none" anchor="ctr"/>
            <a:lstStyle/>
            <a:p>
              <a:endParaRPr lang="en-IN"/>
            </a:p>
          </p:txBody>
        </p:sp>
        <p:sp>
          <p:nvSpPr>
            <p:cNvPr id="7056" name="Rectangle 2960"/>
            <p:cNvSpPr>
              <a:spLocks noChangeArrowheads="1"/>
            </p:cNvSpPr>
            <p:nvPr/>
          </p:nvSpPr>
          <p:spPr bwMode="auto">
            <a:xfrm>
              <a:off x="1593" y="3636"/>
              <a:ext cx="171" cy="1"/>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57" name="Rectangle 2961"/>
            <p:cNvSpPr>
              <a:spLocks noChangeArrowheads="1"/>
            </p:cNvSpPr>
            <p:nvPr/>
          </p:nvSpPr>
          <p:spPr bwMode="auto">
            <a:xfrm>
              <a:off x="1593" y="3636"/>
              <a:ext cx="171" cy="1"/>
            </a:xfrm>
            <a:prstGeom prst="rect">
              <a:avLst/>
            </a:prstGeom>
            <a:noFill/>
            <a:ln w="4680">
              <a:solidFill>
                <a:srgbClr val="000000"/>
              </a:solidFill>
              <a:miter lim="800000"/>
              <a:headEnd/>
              <a:tailEnd/>
            </a:ln>
            <a:effectLst/>
          </p:spPr>
          <p:txBody>
            <a:bodyPr wrap="none" anchor="ctr"/>
            <a:lstStyle/>
            <a:p>
              <a:endParaRPr lang="en-IN"/>
            </a:p>
          </p:txBody>
        </p:sp>
        <p:sp>
          <p:nvSpPr>
            <p:cNvPr id="7058" name="Freeform 2962"/>
            <p:cNvSpPr>
              <a:spLocks noChangeArrowheads="1"/>
            </p:cNvSpPr>
            <p:nvPr/>
          </p:nvSpPr>
          <p:spPr bwMode="auto">
            <a:xfrm>
              <a:off x="1626" y="3544"/>
              <a:ext cx="179" cy="16"/>
            </a:xfrm>
            <a:custGeom>
              <a:avLst/>
              <a:gdLst/>
              <a:ahLst/>
              <a:cxnLst>
                <a:cxn ang="0">
                  <a:pos x="0" y="15"/>
                </a:cxn>
                <a:cxn ang="0">
                  <a:pos x="17" y="0"/>
                </a:cxn>
                <a:cxn ang="0">
                  <a:pos x="163" y="0"/>
                </a:cxn>
                <a:cxn ang="0">
                  <a:pos x="146" y="15"/>
                </a:cxn>
                <a:cxn ang="0">
                  <a:pos x="0" y="15"/>
                </a:cxn>
              </a:cxnLst>
              <a:rect l="0" t="0" r="r" b="b"/>
              <a:pathLst>
                <a:path w="163" h="15">
                  <a:moveTo>
                    <a:pt x="0" y="15"/>
                  </a:moveTo>
                  <a:lnTo>
                    <a:pt x="17" y="0"/>
                  </a:lnTo>
                  <a:lnTo>
                    <a:pt x="163" y="0"/>
                  </a:lnTo>
                  <a:lnTo>
                    <a:pt x="146" y="15"/>
                  </a:lnTo>
                  <a:lnTo>
                    <a:pt x="0" y="15"/>
                  </a:lnTo>
                  <a:close/>
                </a:path>
              </a:pathLst>
            </a:custGeom>
            <a:solidFill>
              <a:srgbClr val="000000"/>
            </a:solidFill>
            <a:ln w="4680">
              <a:solidFill>
                <a:srgbClr val="000000"/>
              </a:solidFill>
              <a:round/>
              <a:headEnd/>
              <a:tailEnd/>
            </a:ln>
            <a:effectLst/>
          </p:spPr>
          <p:txBody>
            <a:bodyPr wrap="none" anchor="ctr"/>
            <a:lstStyle/>
            <a:p>
              <a:endParaRPr lang="en-IN"/>
            </a:p>
          </p:txBody>
        </p:sp>
        <p:sp>
          <p:nvSpPr>
            <p:cNvPr id="7059" name="Freeform 2963"/>
            <p:cNvSpPr>
              <a:spLocks noChangeArrowheads="1"/>
            </p:cNvSpPr>
            <p:nvPr/>
          </p:nvSpPr>
          <p:spPr bwMode="auto">
            <a:xfrm>
              <a:off x="1626" y="3544"/>
              <a:ext cx="179" cy="16"/>
            </a:xfrm>
            <a:custGeom>
              <a:avLst/>
              <a:gdLst/>
              <a:ahLst/>
              <a:cxnLst>
                <a:cxn ang="0">
                  <a:pos x="0" y="15"/>
                </a:cxn>
                <a:cxn ang="0">
                  <a:pos x="17" y="0"/>
                </a:cxn>
                <a:cxn ang="0">
                  <a:pos x="163" y="0"/>
                </a:cxn>
                <a:cxn ang="0">
                  <a:pos x="146" y="15"/>
                </a:cxn>
                <a:cxn ang="0">
                  <a:pos x="0" y="15"/>
                </a:cxn>
              </a:cxnLst>
              <a:rect l="0" t="0" r="r" b="b"/>
              <a:pathLst>
                <a:path w="163" h="15">
                  <a:moveTo>
                    <a:pt x="0" y="15"/>
                  </a:moveTo>
                  <a:lnTo>
                    <a:pt x="17" y="0"/>
                  </a:lnTo>
                  <a:lnTo>
                    <a:pt x="163" y="0"/>
                  </a:lnTo>
                  <a:lnTo>
                    <a:pt x="146" y="15"/>
                  </a:lnTo>
                  <a:lnTo>
                    <a:pt x="0" y="15"/>
                  </a:lnTo>
                </a:path>
              </a:pathLst>
            </a:custGeom>
            <a:noFill/>
            <a:ln w="4680">
              <a:solidFill>
                <a:srgbClr val="FFFFFF"/>
              </a:solidFill>
              <a:round/>
              <a:headEnd/>
              <a:tailEnd/>
            </a:ln>
            <a:effectLst/>
          </p:spPr>
          <p:txBody>
            <a:bodyPr wrap="none" anchor="ctr"/>
            <a:lstStyle/>
            <a:p>
              <a:endParaRPr lang="en-IN"/>
            </a:p>
          </p:txBody>
        </p:sp>
        <p:sp>
          <p:nvSpPr>
            <p:cNvPr id="7060" name="Freeform 2964"/>
            <p:cNvSpPr>
              <a:spLocks noChangeArrowheads="1"/>
            </p:cNvSpPr>
            <p:nvPr/>
          </p:nvSpPr>
          <p:spPr bwMode="auto">
            <a:xfrm>
              <a:off x="1626" y="3544"/>
              <a:ext cx="179" cy="16"/>
            </a:xfrm>
            <a:custGeom>
              <a:avLst/>
              <a:gdLst/>
              <a:ahLst/>
              <a:cxnLst>
                <a:cxn ang="0">
                  <a:pos x="0" y="15"/>
                </a:cxn>
                <a:cxn ang="0">
                  <a:pos x="17" y="0"/>
                </a:cxn>
                <a:cxn ang="0">
                  <a:pos x="163" y="0"/>
                </a:cxn>
                <a:cxn ang="0">
                  <a:pos x="146" y="15"/>
                </a:cxn>
                <a:cxn ang="0">
                  <a:pos x="0" y="15"/>
                </a:cxn>
              </a:cxnLst>
              <a:rect l="0" t="0" r="r" b="b"/>
              <a:pathLst>
                <a:path w="163" h="15">
                  <a:moveTo>
                    <a:pt x="0" y="15"/>
                  </a:moveTo>
                  <a:lnTo>
                    <a:pt x="17" y="0"/>
                  </a:lnTo>
                  <a:lnTo>
                    <a:pt x="163" y="0"/>
                  </a:lnTo>
                  <a:lnTo>
                    <a:pt x="146" y="15"/>
                  </a:lnTo>
                  <a:lnTo>
                    <a:pt x="0" y="15"/>
                  </a:lnTo>
                  <a:close/>
                </a:path>
              </a:pathLst>
            </a:custGeom>
            <a:solidFill>
              <a:srgbClr val="000000"/>
            </a:solidFill>
            <a:ln w="4680">
              <a:solidFill>
                <a:srgbClr val="000000"/>
              </a:solidFill>
              <a:round/>
              <a:headEnd/>
              <a:tailEnd/>
            </a:ln>
            <a:effectLst/>
          </p:spPr>
          <p:txBody>
            <a:bodyPr wrap="none" anchor="ctr"/>
            <a:lstStyle/>
            <a:p>
              <a:endParaRPr lang="en-IN"/>
            </a:p>
          </p:txBody>
        </p:sp>
        <p:sp>
          <p:nvSpPr>
            <p:cNvPr id="7061" name="Freeform 2965"/>
            <p:cNvSpPr>
              <a:spLocks noChangeArrowheads="1"/>
            </p:cNvSpPr>
            <p:nvPr/>
          </p:nvSpPr>
          <p:spPr bwMode="auto">
            <a:xfrm>
              <a:off x="1626" y="3544"/>
              <a:ext cx="179" cy="16"/>
            </a:xfrm>
            <a:custGeom>
              <a:avLst/>
              <a:gdLst/>
              <a:ahLst/>
              <a:cxnLst>
                <a:cxn ang="0">
                  <a:pos x="0" y="15"/>
                </a:cxn>
                <a:cxn ang="0">
                  <a:pos x="17" y="0"/>
                </a:cxn>
                <a:cxn ang="0">
                  <a:pos x="163" y="0"/>
                </a:cxn>
                <a:cxn ang="0">
                  <a:pos x="146" y="15"/>
                </a:cxn>
                <a:cxn ang="0">
                  <a:pos x="0" y="15"/>
                </a:cxn>
              </a:cxnLst>
              <a:rect l="0" t="0" r="r" b="b"/>
              <a:pathLst>
                <a:path w="163" h="15">
                  <a:moveTo>
                    <a:pt x="0" y="15"/>
                  </a:moveTo>
                  <a:lnTo>
                    <a:pt x="17" y="0"/>
                  </a:lnTo>
                  <a:lnTo>
                    <a:pt x="163" y="0"/>
                  </a:lnTo>
                  <a:lnTo>
                    <a:pt x="146" y="15"/>
                  </a:lnTo>
                  <a:lnTo>
                    <a:pt x="0" y="15"/>
                  </a:lnTo>
                </a:path>
              </a:pathLst>
            </a:custGeom>
            <a:noFill/>
            <a:ln w="4680">
              <a:solidFill>
                <a:srgbClr val="000000"/>
              </a:solidFill>
              <a:round/>
              <a:headEnd/>
              <a:tailEnd/>
            </a:ln>
            <a:effectLst/>
          </p:spPr>
          <p:txBody>
            <a:bodyPr wrap="none" anchor="ctr"/>
            <a:lstStyle/>
            <a:p>
              <a:endParaRPr lang="en-IN"/>
            </a:p>
          </p:txBody>
        </p:sp>
        <p:sp>
          <p:nvSpPr>
            <p:cNvPr id="7062" name="Freeform 2966"/>
            <p:cNvSpPr>
              <a:spLocks noChangeArrowheads="1"/>
            </p:cNvSpPr>
            <p:nvPr/>
          </p:nvSpPr>
          <p:spPr bwMode="auto">
            <a:xfrm>
              <a:off x="1626" y="3419"/>
              <a:ext cx="174" cy="14"/>
            </a:xfrm>
            <a:custGeom>
              <a:avLst/>
              <a:gdLst/>
              <a:ahLst/>
              <a:cxnLst>
                <a:cxn ang="0">
                  <a:pos x="0" y="14"/>
                </a:cxn>
                <a:cxn ang="0">
                  <a:pos x="17" y="0"/>
                </a:cxn>
                <a:cxn ang="0">
                  <a:pos x="159" y="0"/>
                </a:cxn>
                <a:cxn ang="0">
                  <a:pos x="143" y="14"/>
                </a:cxn>
                <a:cxn ang="0">
                  <a:pos x="0" y="14"/>
                </a:cxn>
              </a:cxnLst>
              <a:rect l="0" t="0" r="r" b="b"/>
              <a:pathLst>
                <a:path w="159" h="14">
                  <a:moveTo>
                    <a:pt x="0" y="14"/>
                  </a:moveTo>
                  <a:lnTo>
                    <a:pt x="17" y="0"/>
                  </a:lnTo>
                  <a:lnTo>
                    <a:pt x="159" y="0"/>
                  </a:lnTo>
                  <a:lnTo>
                    <a:pt x="143" y="14"/>
                  </a:lnTo>
                  <a:lnTo>
                    <a:pt x="0" y="14"/>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63" name="Freeform 2967"/>
            <p:cNvSpPr>
              <a:spLocks noChangeArrowheads="1"/>
            </p:cNvSpPr>
            <p:nvPr/>
          </p:nvSpPr>
          <p:spPr bwMode="auto">
            <a:xfrm>
              <a:off x="1626" y="3419"/>
              <a:ext cx="174" cy="14"/>
            </a:xfrm>
            <a:custGeom>
              <a:avLst/>
              <a:gdLst/>
              <a:ahLst/>
              <a:cxnLst>
                <a:cxn ang="0">
                  <a:pos x="0" y="14"/>
                </a:cxn>
                <a:cxn ang="0">
                  <a:pos x="17" y="0"/>
                </a:cxn>
                <a:cxn ang="0">
                  <a:pos x="159" y="0"/>
                </a:cxn>
                <a:cxn ang="0">
                  <a:pos x="143" y="14"/>
                </a:cxn>
                <a:cxn ang="0">
                  <a:pos x="0" y="14"/>
                </a:cxn>
              </a:cxnLst>
              <a:rect l="0" t="0" r="r" b="b"/>
              <a:pathLst>
                <a:path w="159" h="14">
                  <a:moveTo>
                    <a:pt x="0" y="14"/>
                  </a:moveTo>
                  <a:lnTo>
                    <a:pt x="17" y="0"/>
                  </a:lnTo>
                  <a:lnTo>
                    <a:pt x="159" y="0"/>
                  </a:lnTo>
                  <a:lnTo>
                    <a:pt x="143" y="14"/>
                  </a:lnTo>
                  <a:lnTo>
                    <a:pt x="0" y="14"/>
                  </a:lnTo>
                </a:path>
              </a:pathLst>
            </a:custGeom>
            <a:noFill/>
            <a:ln w="4680">
              <a:solidFill>
                <a:srgbClr val="FFFFFF"/>
              </a:solidFill>
              <a:round/>
              <a:headEnd/>
              <a:tailEnd/>
            </a:ln>
            <a:effectLst/>
          </p:spPr>
          <p:txBody>
            <a:bodyPr wrap="none" anchor="ctr"/>
            <a:lstStyle/>
            <a:p>
              <a:endParaRPr lang="en-IN"/>
            </a:p>
          </p:txBody>
        </p:sp>
        <p:sp>
          <p:nvSpPr>
            <p:cNvPr id="7064" name="Freeform 2968"/>
            <p:cNvSpPr>
              <a:spLocks noChangeArrowheads="1"/>
            </p:cNvSpPr>
            <p:nvPr/>
          </p:nvSpPr>
          <p:spPr bwMode="auto">
            <a:xfrm>
              <a:off x="1626" y="3419"/>
              <a:ext cx="174" cy="14"/>
            </a:xfrm>
            <a:custGeom>
              <a:avLst/>
              <a:gdLst/>
              <a:ahLst/>
              <a:cxnLst>
                <a:cxn ang="0">
                  <a:pos x="0" y="14"/>
                </a:cxn>
                <a:cxn ang="0">
                  <a:pos x="17" y="0"/>
                </a:cxn>
                <a:cxn ang="0">
                  <a:pos x="159" y="0"/>
                </a:cxn>
                <a:cxn ang="0">
                  <a:pos x="143" y="14"/>
                </a:cxn>
                <a:cxn ang="0">
                  <a:pos x="0" y="14"/>
                </a:cxn>
              </a:cxnLst>
              <a:rect l="0" t="0" r="r" b="b"/>
              <a:pathLst>
                <a:path w="159" h="14">
                  <a:moveTo>
                    <a:pt x="0" y="14"/>
                  </a:moveTo>
                  <a:lnTo>
                    <a:pt x="17" y="0"/>
                  </a:lnTo>
                  <a:lnTo>
                    <a:pt x="159" y="0"/>
                  </a:lnTo>
                  <a:lnTo>
                    <a:pt x="143" y="14"/>
                  </a:lnTo>
                  <a:lnTo>
                    <a:pt x="0" y="14"/>
                  </a:lnTo>
                  <a:close/>
                </a:path>
              </a:pathLst>
            </a:custGeom>
            <a:solidFill>
              <a:srgbClr val="BFBFBF"/>
            </a:solidFill>
            <a:ln w="4680">
              <a:solidFill>
                <a:srgbClr val="000000"/>
              </a:solidFill>
              <a:round/>
              <a:headEnd/>
              <a:tailEnd/>
            </a:ln>
            <a:effectLst/>
          </p:spPr>
          <p:txBody>
            <a:bodyPr wrap="none" anchor="ctr"/>
            <a:lstStyle/>
            <a:p>
              <a:endParaRPr lang="en-IN"/>
            </a:p>
          </p:txBody>
        </p:sp>
        <p:sp>
          <p:nvSpPr>
            <p:cNvPr id="7065" name="Freeform 2969"/>
            <p:cNvSpPr>
              <a:spLocks noChangeArrowheads="1"/>
            </p:cNvSpPr>
            <p:nvPr/>
          </p:nvSpPr>
          <p:spPr bwMode="auto">
            <a:xfrm>
              <a:off x="1626" y="3419"/>
              <a:ext cx="174" cy="14"/>
            </a:xfrm>
            <a:custGeom>
              <a:avLst/>
              <a:gdLst/>
              <a:ahLst/>
              <a:cxnLst>
                <a:cxn ang="0">
                  <a:pos x="0" y="14"/>
                </a:cxn>
                <a:cxn ang="0">
                  <a:pos x="17" y="0"/>
                </a:cxn>
                <a:cxn ang="0">
                  <a:pos x="159" y="0"/>
                </a:cxn>
                <a:cxn ang="0">
                  <a:pos x="143" y="14"/>
                </a:cxn>
                <a:cxn ang="0">
                  <a:pos x="0" y="14"/>
                </a:cxn>
              </a:cxnLst>
              <a:rect l="0" t="0" r="r" b="b"/>
              <a:pathLst>
                <a:path w="159" h="14">
                  <a:moveTo>
                    <a:pt x="0" y="14"/>
                  </a:moveTo>
                  <a:lnTo>
                    <a:pt x="17" y="0"/>
                  </a:lnTo>
                  <a:lnTo>
                    <a:pt x="159" y="0"/>
                  </a:lnTo>
                  <a:lnTo>
                    <a:pt x="143" y="14"/>
                  </a:lnTo>
                  <a:lnTo>
                    <a:pt x="0" y="14"/>
                  </a:lnTo>
                </a:path>
              </a:pathLst>
            </a:custGeom>
            <a:noFill/>
            <a:ln w="4680">
              <a:solidFill>
                <a:srgbClr val="000000"/>
              </a:solidFill>
              <a:round/>
              <a:headEnd/>
              <a:tailEnd/>
            </a:ln>
            <a:effectLst/>
          </p:spPr>
          <p:txBody>
            <a:bodyPr wrap="none" anchor="ctr"/>
            <a:lstStyle/>
            <a:p>
              <a:endParaRPr lang="en-IN"/>
            </a:p>
          </p:txBody>
        </p:sp>
        <p:sp>
          <p:nvSpPr>
            <p:cNvPr id="7066" name="Rectangle 2970"/>
            <p:cNvSpPr>
              <a:spLocks noChangeArrowheads="1"/>
            </p:cNvSpPr>
            <p:nvPr/>
          </p:nvSpPr>
          <p:spPr bwMode="auto">
            <a:xfrm>
              <a:off x="1627" y="3435"/>
              <a:ext cx="155" cy="123"/>
            </a:xfrm>
            <a:prstGeom prst="rect">
              <a:avLst/>
            </a:prstGeom>
            <a:solidFill>
              <a:srgbClr val="B2B2B2"/>
            </a:solidFill>
            <a:ln w="4680">
              <a:solidFill>
                <a:srgbClr val="000000"/>
              </a:solidFill>
              <a:miter lim="800000"/>
              <a:headEnd/>
              <a:tailEnd/>
            </a:ln>
            <a:effectLst/>
          </p:spPr>
          <p:txBody>
            <a:bodyPr wrap="none" anchor="ctr"/>
            <a:lstStyle/>
            <a:p>
              <a:endParaRPr lang="en-IN"/>
            </a:p>
          </p:txBody>
        </p:sp>
        <p:sp>
          <p:nvSpPr>
            <p:cNvPr id="7067" name="Rectangle 2971"/>
            <p:cNvSpPr>
              <a:spLocks noChangeArrowheads="1"/>
            </p:cNvSpPr>
            <p:nvPr/>
          </p:nvSpPr>
          <p:spPr bwMode="auto">
            <a:xfrm>
              <a:off x="1627" y="3435"/>
              <a:ext cx="155" cy="123"/>
            </a:xfrm>
            <a:prstGeom prst="rect">
              <a:avLst/>
            </a:prstGeom>
            <a:noFill/>
            <a:ln w="4680">
              <a:solidFill>
                <a:srgbClr val="000000"/>
              </a:solidFill>
              <a:miter lim="800000"/>
              <a:headEnd/>
              <a:tailEnd/>
            </a:ln>
            <a:effectLst/>
          </p:spPr>
          <p:txBody>
            <a:bodyPr wrap="none" anchor="ctr"/>
            <a:lstStyle/>
            <a:p>
              <a:endParaRPr lang="en-IN"/>
            </a:p>
          </p:txBody>
        </p:sp>
        <p:sp>
          <p:nvSpPr>
            <p:cNvPr id="7068" name="Freeform 2972"/>
            <p:cNvSpPr>
              <a:spLocks noChangeArrowheads="1"/>
            </p:cNvSpPr>
            <p:nvPr/>
          </p:nvSpPr>
          <p:spPr bwMode="auto">
            <a:xfrm>
              <a:off x="1784" y="3419"/>
              <a:ext cx="16" cy="141"/>
            </a:xfrm>
            <a:custGeom>
              <a:avLst/>
              <a:gdLst/>
              <a:ahLst/>
              <a:cxnLst>
                <a:cxn ang="0">
                  <a:pos x="0" y="129"/>
                </a:cxn>
                <a:cxn ang="0">
                  <a:pos x="16" y="114"/>
                </a:cxn>
                <a:cxn ang="0">
                  <a:pos x="16" y="0"/>
                </a:cxn>
                <a:cxn ang="0">
                  <a:pos x="0" y="14"/>
                </a:cxn>
                <a:cxn ang="0">
                  <a:pos x="0" y="129"/>
                </a:cxn>
              </a:cxnLst>
              <a:rect l="0" t="0" r="r" b="b"/>
              <a:pathLst>
                <a:path w="16" h="129">
                  <a:moveTo>
                    <a:pt x="0" y="129"/>
                  </a:moveTo>
                  <a:lnTo>
                    <a:pt x="16" y="114"/>
                  </a:lnTo>
                  <a:lnTo>
                    <a:pt x="16" y="0"/>
                  </a:lnTo>
                  <a:lnTo>
                    <a:pt x="0" y="14"/>
                  </a:lnTo>
                  <a:lnTo>
                    <a:pt x="0" y="129"/>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69" name="Freeform 2973"/>
            <p:cNvSpPr>
              <a:spLocks noChangeArrowheads="1"/>
            </p:cNvSpPr>
            <p:nvPr/>
          </p:nvSpPr>
          <p:spPr bwMode="auto">
            <a:xfrm>
              <a:off x="1784" y="3419"/>
              <a:ext cx="16" cy="141"/>
            </a:xfrm>
            <a:custGeom>
              <a:avLst/>
              <a:gdLst/>
              <a:ahLst/>
              <a:cxnLst>
                <a:cxn ang="0">
                  <a:pos x="0" y="129"/>
                </a:cxn>
                <a:cxn ang="0">
                  <a:pos x="16" y="114"/>
                </a:cxn>
                <a:cxn ang="0">
                  <a:pos x="16" y="0"/>
                </a:cxn>
                <a:cxn ang="0">
                  <a:pos x="0" y="14"/>
                </a:cxn>
                <a:cxn ang="0">
                  <a:pos x="0" y="129"/>
                </a:cxn>
              </a:cxnLst>
              <a:rect l="0" t="0" r="r" b="b"/>
              <a:pathLst>
                <a:path w="16" h="129">
                  <a:moveTo>
                    <a:pt x="0" y="129"/>
                  </a:moveTo>
                  <a:lnTo>
                    <a:pt x="16" y="114"/>
                  </a:lnTo>
                  <a:lnTo>
                    <a:pt x="16" y="0"/>
                  </a:lnTo>
                  <a:lnTo>
                    <a:pt x="0" y="14"/>
                  </a:lnTo>
                  <a:lnTo>
                    <a:pt x="0" y="129"/>
                  </a:lnTo>
                </a:path>
              </a:pathLst>
            </a:custGeom>
            <a:noFill/>
            <a:ln w="4680">
              <a:solidFill>
                <a:srgbClr val="FFFFFF"/>
              </a:solidFill>
              <a:round/>
              <a:headEnd/>
              <a:tailEnd/>
            </a:ln>
            <a:effectLst/>
          </p:spPr>
          <p:txBody>
            <a:bodyPr wrap="none" anchor="ctr"/>
            <a:lstStyle/>
            <a:p>
              <a:endParaRPr lang="en-IN"/>
            </a:p>
          </p:txBody>
        </p:sp>
        <p:sp>
          <p:nvSpPr>
            <p:cNvPr id="7070" name="Freeform 2974"/>
            <p:cNvSpPr>
              <a:spLocks noChangeArrowheads="1"/>
            </p:cNvSpPr>
            <p:nvPr/>
          </p:nvSpPr>
          <p:spPr bwMode="auto">
            <a:xfrm>
              <a:off x="1784" y="3419"/>
              <a:ext cx="16" cy="141"/>
            </a:xfrm>
            <a:custGeom>
              <a:avLst/>
              <a:gdLst/>
              <a:ahLst/>
              <a:cxnLst>
                <a:cxn ang="0">
                  <a:pos x="0" y="129"/>
                </a:cxn>
                <a:cxn ang="0">
                  <a:pos x="16" y="114"/>
                </a:cxn>
                <a:cxn ang="0">
                  <a:pos x="16" y="0"/>
                </a:cxn>
                <a:cxn ang="0">
                  <a:pos x="0" y="14"/>
                </a:cxn>
                <a:cxn ang="0">
                  <a:pos x="0" y="129"/>
                </a:cxn>
              </a:cxnLst>
              <a:rect l="0" t="0" r="r" b="b"/>
              <a:pathLst>
                <a:path w="16" h="129">
                  <a:moveTo>
                    <a:pt x="0" y="129"/>
                  </a:moveTo>
                  <a:lnTo>
                    <a:pt x="16" y="114"/>
                  </a:lnTo>
                  <a:lnTo>
                    <a:pt x="16" y="0"/>
                  </a:lnTo>
                  <a:lnTo>
                    <a:pt x="0" y="14"/>
                  </a:lnTo>
                  <a:lnTo>
                    <a:pt x="0" y="129"/>
                  </a:lnTo>
                  <a:close/>
                </a:path>
              </a:pathLst>
            </a:custGeom>
            <a:solidFill>
              <a:srgbClr val="666666"/>
            </a:solidFill>
            <a:ln w="4680">
              <a:solidFill>
                <a:srgbClr val="000000"/>
              </a:solidFill>
              <a:round/>
              <a:headEnd/>
              <a:tailEnd/>
            </a:ln>
            <a:effectLst/>
          </p:spPr>
          <p:txBody>
            <a:bodyPr wrap="none" anchor="ctr"/>
            <a:lstStyle/>
            <a:p>
              <a:endParaRPr lang="en-IN"/>
            </a:p>
          </p:txBody>
        </p:sp>
        <p:sp>
          <p:nvSpPr>
            <p:cNvPr id="7071" name="Freeform 2975"/>
            <p:cNvSpPr>
              <a:spLocks noChangeArrowheads="1"/>
            </p:cNvSpPr>
            <p:nvPr/>
          </p:nvSpPr>
          <p:spPr bwMode="auto">
            <a:xfrm>
              <a:off x="1784" y="3419"/>
              <a:ext cx="16" cy="141"/>
            </a:xfrm>
            <a:custGeom>
              <a:avLst/>
              <a:gdLst/>
              <a:ahLst/>
              <a:cxnLst>
                <a:cxn ang="0">
                  <a:pos x="0" y="129"/>
                </a:cxn>
                <a:cxn ang="0">
                  <a:pos x="16" y="114"/>
                </a:cxn>
                <a:cxn ang="0">
                  <a:pos x="16" y="0"/>
                </a:cxn>
                <a:cxn ang="0">
                  <a:pos x="0" y="14"/>
                </a:cxn>
                <a:cxn ang="0">
                  <a:pos x="0" y="129"/>
                </a:cxn>
              </a:cxnLst>
              <a:rect l="0" t="0" r="r" b="b"/>
              <a:pathLst>
                <a:path w="16" h="129">
                  <a:moveTo>
                    <a:pt x="0" y="129"/>
                  </a:moveTo>
                  <a:lnTo>
                    <a:pt x="16" y="114"/>
                  </a:lnTo>
                  <a:lnTo>
                    <a:pt x="16" y="0"/>
                  </a:lnTo>
                  <a:lnTo>
                    <a:pt x="0" y="14"/>
                  </a:lnTo>
                  <a:lnTo>
                    <a:pt x="0" y="129"/>
                  </a:lnTo>
                </a:path>
              </a:pathLst>
            </a:custGeom>
            <a:noFill/>
            <a:ln w="4680">
              <a:solidFill>
                <a:srgbClr val="000000"/>
              </a:solidFill>
              <a:round/>
              <a:headEnd/>
              <a:tailEnd/>
            </a:ln>
            <a:effectLst/>
          </p:spPr>
          <p:txBody>
            <a:bodyPr wrap="none" anchor="ctr"/>
            <a:lstStyle/>
            <a:p>
              <a:endParaRPr lang="en-IN"/>
            </a:p>
          </p:txBody>
        </p:sp>
        <p:sp>
          <p:nvSpPr>
            <p:cNvPr id="7072" name="Rectangle 2976"/>
            <p:cNvSpPr>
              <a:spLocks noChangeArrowheads="1"/>
            </p:cNvSpPr>
            <p:nvPr/>
          </p:nvSpPr>
          <p:spPr bwMode="auto">
            <a:xfrm>
              <a:off x="1640" y="3450"/>
              <a:ext cx="127" cy="89"/>
            </a:xfrm>
            <a:prstGeom prst="rect">
              <a:avLst/>
            </a:prstGeom>
            <a:solidFill>
              <a:srgbClr val="0000FF"/>
            </a:solidFill>
            <a:ln w="4680">
              <a:solidFill>
                <a:srgbClr val="000000"/>
              </a:solidFill>
              <a:miter lim="800000"/>
              <a:headEnd/>
              <a:tailEnd/>
            </a:ln>
            <a:effectLst/>
          </p:spPr>
          <p:txBody>
            <a:bodyPr wrap="none" anchor="ctr"/>
            <a:lstStyle/>
            <a:p>
              <a:endParaRPr lang="en-IN"/>
            </a:p>
          </p:txBody>
        </p:sp>
        <p:sp>
          <p:nvSpPr>
            <p:cNvPr id="7073" name="Rectangle 2977"/>
            <p:cNvSpPr>
              <a:spLocks noChangeArrowheads="1"/>
            </p:cNvSpPr>
            <p:nvPr/>
          </p:nvSpPr>
          <p:spPr bwMode="auto">
            <a:xfrm>
              <a:off x="1640" y="3450"/>
              <a:ext cx="127" cy="89"/>
            </a:xfrm>
            <a:prstGeom prst="rect">
              <a:avLst/>
            </a:prstGeom>
            <a:noFill/>
            <a:ln w="4680">
              <a:solidFill>
                <a:srgbClr val="000000"/>
              </a:solidFill>
              <a:miter lim="800000"/>
              <a:headEnd/>
              <a:tailEnd/>
            </a:ln>
            <a:effectLst/>
          </p:spPr>
          <p:txBody>
            <a:bodyPr wrap="none" anchor="ctr"/>
            <a:lstStyle/>
            <a:p>
              <a:endParaRPr lang="en-IN"/>
            </a:p>
          </p:txBody>
        </p:sp>
      </p:grpSp>
      <p:sp>
        <p:nvSpPr>
          <p:cNvPr id="7074" name="Freeform 2978"/>
          <p:cNvSpPr>
            <a:spLocks noChangeArrowheads="1"/>
          </p:cNvSpPr>
          <p:nvPr/>
        </p:nvSpPr>
        <p:spPr bwMode="auto">
          <a:xfrm>
            <a:off x="3588480" y="4274369"/>
            <a:ext cx="129600" cy="41765"/>
          </a:xfrm>
          <a:custGeom>
            <a:avLst/>
            <a:gdLst/>
            <a:ahLst/>
            <a:cxnLst>
              <a:cxn ang="0">
                <a:pos x="81" y="26"/>
              </a:cxn>
              <a:cxn ang="0">
                <a:pos x="26" y="22"/>
              </a:cxn>
              <a:cxn ang="0">
                <a:pos x="55" y="4"/>
              </a:cxn>
              <a:cxn ang="0">
                <a:pos x="0" y="0"/>
              </a:cxn>
            </a:cxnLst>
            <a:rect l="0" t="0" r="r" b="b"/>
            <a:pathLst>
              <a:path w="81" h="26">
                <a:moveTo>
                  <a:pt x="81" y="26"/>
                </a:moveTo>
                <a:lnTo>
                  <a:pt x="26" y="22"/>
                </a:lnTo>
                <a:lnTo>
                  <a:pt x="55" y="4"/>
                </a:lnTo>
                <a:lnTo>
                  <a:pt x="0" y="0"/>
                </a:lnTo>
              </a:path>
            </a:pathLst>
          </a:custGeom>
          <a:noFill/>
          <a:ln w="15840">
            <a:solidFill>
              <a:srgbClr val="FF0000"/>
            </a:solidFill>
            <a:round/>
            <a:headEnd/>
            <a:tailEnd/>
          </a:ln>
          <a:effectLst/>
        </p:spPr>
        <p:txBody>
          <a:bodyPr wrap="none" lIns="82945" tIns="41473" rIns="82945" bIns="41473" anchor="ctr"/>
          <a:lstStyle/>
          <a:p>
            <a:endParaRPr lang="en-IN"/>
          </a:p>
        </p:txBody>
      </p:sp>
      <p:sp>
        <p:nvSpPr>
          <p:cNvPr id="7075" name="Freeform 2979"/>
          <p:cNvSpPr>
            <a:spLocks noChangeArrowheads="1"/>
          </p:cNvSpPr>
          <p:nvPr/>
        </p:nvSpPr>
        <p:spPr bwMode="auto">
          <a:xfrm>
            <a:off x="3781440" y="4270049"/>
            <a:ext cx="151200" cy="50405"/>
          </a:xfrm>
          <a:custGeom>
            <a:avLst/>
            <a:gdLst/>
            <a:ahLst/>
            <a:cxnLst>
              <a:cxn ang="0">
                <a:pos x="95" y="3"/>
              </a:cxn>
              <a:cxn ang="0">
                <a:pos x="40" y="32"/>
              </a:cxn>
              <a:cxn ang="0">
                <a:pos x="56" y="0"/>
              </a:cxn>
              <a:cxn ang="0">
                <a:pos x="0" y="29"/>
              </a:cxn>
            </a:cxnLst>
            <a:rect l="0" t="0" r="r" b="b"/>
            <a:pathLst>
              <a:path w="95" h="32">
                <a:moveTo>
                  <a:pt x="95" y="3"/>
                </a:moveTo>
                <a:lnTo>
                  <a:pt x="40" y="32"/>
                </a:lnTo>
                <a:lnTo>
                  <a:pt x="56" y="0"/>
                </a:lnTo>
                <a:lnTo>
                  <a:pt x="0" y="29"/>
                </a:lnTo>
              </a:path>
            </a:pathLst>
          </a:custGeom>
          <a:noFill/>
          <a:ln w="15840">
            <a:solidFill>
              <a:srgbClr val="FF0000"/>
            </a:solidFill>
            <a:round/>
            <a:headEnd/>
            <a:tailEnd/>
          </a:ln>
          <a:effectLst/>
        </p:spPr>
        <p:txBody>
          <a:bodyPr wrap="none" lIns="82945" tIns="41473" rIns="82945" bIns="41473" anchor="ctr"/>
          <a:lstStyle/>
          <a:p>
            <a:endParaRPr lang="en-IN"/>
          </a:p>
        </p:txBody>
      </p:sp>
      <p:sp>
        <p:nvSpPr>
          <p:cNvPr id="7076" name="Freeform 2980"/>
          <p:cNvSpPr>
            <a:spLocks noChangeArrowheads="1"/>
          </p:cNvSpPr>
          <p:nvPr/>
        </p:nvSpPr>
        <p:spPr bwMode="auto">
          <a:xfrm>
            <a:off x="3738240" y="4128914"/>
            <a:ext cx="43200" cy="167058"/>
          </a:xfrm>
          <a:custGeom>
            <a:avLst/>
            <a:gdLst/>
            <a:ahLst/>
            <a:cxnLst>
              <a:cxn ang="0">
                <a:pos x="14" y="105"/>
              </a:cxn>
              <a:cxn ang="0">
                <a:pos x="0" y="39"/>
              </a:cxn>
              <a:cxn ang="0">
                <a:pos x="27" y="65"/>
              </a:cxn>
              <a:cxn ang="0">
                <a:pos x="14" y="0"/>
              </a:cxn>
            </a:cxnLst>
            <a:rect l="0" t="0" r="r" b="b"/>
            <a:pathLst>
              <a:path w="27" h="105">
                <a:moveTo>
                  <a:pt x="14" y="105"/>
                </a:moveTo>
                <a:lnTo>
                  <a:pt x="0" y="39"/>
                </a:lnTo>
                <a:lnTo>
                  <a:pt x="27" y="65"/>
                </a:lnTo>
                <a:lnTo>
                  <a:pt x="14" y="0"/>
                </a:lnTo>
              </a:path>
            </a:pathLst>
          </a:custGeom>
          <a:noFill/>
          <a:ln w="15840">
            <a:solidFill>
              <a:srgbClr val="FF0000"/>
            </a:solidFill>
            <a:round/>
            <a:headEnd/>
            <a:tailEnd/>
          </a:ln>
          <a:effectLst/>
        </p:spPr>
        <p:txBody>
          <a:bodyPr wrap="none" lIns="82945" tIns="41473" rIns="82945" bIns="41473" anchor="ctr"/>
          <a:lstStyle/>
          <a:p>
            <a:endParaRPr lang="en-IN"/>
          </a:p>
        </p:txBody>
      </p:sp>
      <p:sp>
        <p:nvSpPr>
          <p:cNvPr id="7077" name="Freeform 2981"/>
          <p:cNvSpPr>
            <a:spLocks noChangeArrowheads="1"/>
          </p:cNvSpPr>
          <p:nvPr/>
        </p:nvSpPr>
        <p:spPr bwMode="auto">
          <a:xfrm>
            <a:off x="3588480" y="4320454"/>
            <a:ext cx="342720" cy="1029709"/>
          </a:xfrm>
          <a:custGeom>
            <a:avLst/>
            <a:gdLst/>
            <a:ahLst/>
            <a:cxnLst>
              <a:cxn ang="0">
                <a:pos x="0" y="594"/>
              </a:cxn>
              <a:cxn ang="0">
                <a:pos x="108" y="648"/>
              </a:cxn>
              <a:cxn ang="0">
                <a:pos x="216" y="594"/>
              </a:cxn>
              <a:cxn ang="0">
                <a:pos x="108" y="0"/>
              </a:cxn>
              <a:cxn ang="0">
                <a:pos x="0" y="594"/>
              </a:cxn>
            </a:cxnLst>
            <a:rect l="0" t="0" r="r" b="b"/>
            <a:pathLst>
              <a:path w="216" h="648">
                <a:moveTo>
                  <a:pt x="0" y="594"/>
                </a:moveTo>
                <a:lnTo>
                  <a:pt x="108" y="648"/>
                </a:lnTo>
                <a:lnTo>
                  <a:pt x="216" y="594"/>
                </a:lnTo>
                <a:lnTo>
                  <a:pt x="108" y="0"/>
                </a:lnTo>
                <a:lnTo>
                  <a:pt x="0" y="594"/>
                </a:lnTo>
              </a:path>
            </a:pathLst>
          </a:custGeom>
          <a:noFill/>
          <a:ln w="9360">
            <a:solidFill>
              <a:srgbClr val="000000"/>
            </a:solidFill>
            <a:round/>
            <a:headEnd/>
            <a:tailEnd/>
          </a:ln>
          <a:effectLst/>
        </p:spPr>
        <p:txBody>
          <a:bodyPr wrap="none" lIns="82945" tIns="41473" rIns="82945" bIns="41473" anchor="ctr"/>
          <a:lstStyle/>
          <a:p>
            <a:endParaRPr lang="en-IN"/>
          </a:p>
        </p:txBody>
      </p:sp>
      <p:sp>
        <p:nvSpPr>
          <p:cNvPr id="7078" name="Freeform 2982"/>
          <p:cNvSpPr>
            <a:spLocks noChangeArrowheads="1"/>
          </p:cNvSpPr>
          <p:nvPr/>
        </p:nvSpPr>
        <p:spPr bwMode="auto">
          <a:xfrm>
            <a:off x="3728160" y="4363658"/>
            <a:ext cx="63360" cy="108012"/>
          </a:xfrm>
          <a:custGeom>
            <a:avLst/>
            <a:gdLst/>
            <a:ahLst/>
            <a:cxnLst>
              <a:cxn ang="0">
                <a:pos x="6" y="13"/>
              </a:cxn>
              <a:cxn ang="0">
                <a:pos x="20" y="0"/>
              </a:cxn>
              <a:cxn ang="0">
                <a:pos x="33" y="13"/>
              </a:cxn>
              <a:cxn ang="0">
                <a:pos x="40" y="55"/>
              </a:cxn>
              <a:cxn ang="0">
                <a:pos x="20" y="68"/>
              </a:cxn>
              <a:cxn ang="0">
                <a:pos x="0" y="55"/>
              </a:cxn>
              <a:cxn ang="0">
                <a:pos x="6" y="13"/>
              </a:cxn>
            </a:cxnLst>
            <a:rect l="0" t="0" r="r" b="b"/>
            <a:pathLst>
              <a:path w="40" h="68">
                <a:moveTo>
                  <a:pt x="6" y="13"/>
                </a:moveTo>
                <a:lnTo>
                  <a:pt x="20" y="0"/>
                </a:lnTo>
                <a:lnTo>
                  <a:pt x="33" y="13"/>
                </a:lnTo>
                <a:lnTo>
                  <a:pt x="40" y="55"/>
                </a:lnTo>
                <a:lnTo>
                  <a:pt x="20" y="68"/>
                </a:lnTo>
                <a:lnTo>
                  <a:pt x="0" y="55"/>
                </a:lnTo>
                <a:lnTo>
                  <a:pt x="6" y="13"/>
                </a:lnTo>
                <a:close/>
              </a:path>
            </a:pathLst>
          </a:custGeom>
          <a:solidFill>
            <a:srgbClr val="666666"/>
          </a:solidFill>
          <a:ln w="9525">
            <a:noFill/>
            <a:round/>
            <a:headEnd/>
            <a:tailEnd/>
          </a:ln>
          <a:effectLst/>
        </p:spPr>
        <p:txBody>
          <a:bodyPr wrap="none" lIns="82945" tIns="41473" rIns="82945" bIns="41473" anchor="ctr"/>
          <a:lstStyle/>
          <a:p>
            <a:endParaRPr lang="en-IN"/>
          </a:p>
        </p:txBody>
      </p:sp>
      <p:sp>
        <p:nvSpPr>
          <p:cNvPr id="7079" name="Freeform 2983"/>
          <p:cNvSpPr>
            <a:spLocks noChangeArrowheads="1"/>
          </p:cNvSpPr>
          <p:nvPr/>
        </p:nvSpPr>
        <p:spPr bwMode="auto">
          <a:xfrm>
            <a:off x="3588480" y="5178784"/>
            <a:ext cx="342720" cy="84969"/>
          </a:xfrm>
          <a:custGeom>
            <a:avLst/>
            <a:gdLst/>
            <a:ahLst/>
            <a:cxnLst>
              <a:cxn ang="0">
                <a:pos x="0" y="54"/>
              </a:cxn>
              <a:cxn ang="0">
                <a:pos x="108" y="0"/>
              </a:cxn>
              <a:cxn ang="0">
                <a:pos x="216" y="54"/>
              </a:cxn>
            </a:cxnLst>
            <a:rect l="0" t="0" r="r" b="b"/>
            <a:pathLst>
              <a:path w="216" h="54">
                <a:moveTo>
                  <a:pt x="0" y="54"/>
                </a:moveTo>
                <a:lnTo>
                  <a:pt x="108" y="0"/>
                </a:lnTo>
                <a:lnTo>
                  <a:pt x="216" y="54"/>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0" name="Freeform 2984"/>
          <p:cNvSpPr>
            <a:spLocks noChangeArrowheads="1"/>
          </p:cNvSpPr>
          <p:nvPr/>
        </p:nvSpPr>
        <p:spPr bwMode="auto">
          <a:xfrm>
            <a:off x="3588480" y="4321895"/>
            <a:ext cx="342720" cy="1028268"/>
          </a:xfrm>
          <a:custGeom>
            <a:avLst/>
            <a:gdLst/>
            <a:ahLst/>
            <a:cxnLst>
              <a:cxn ang="0">
                <a:pos x="108" y="0"/>
              </a:cxn>
              <a:cxn ang="0">
                <a:pos x="108" y="648"/>
              </a:cxn>
              <a:cxn ang="0">
                <a:pos x="0" y="594"/>
              </a:cxn>
              <a:cxn ang="0">
                <a:pos x="108" y="0"/>
              </a:cxn>
              <a:cxn ang="0">
                <a:pos x="216" y="594"/>
              </a:cxn>
              <a:cxn ang="0">
                <a:pos x="108" y="648"/>
              </a:cxn>
            </a:cxnLst>
            <a:rect l="0" t="0" r="r" b="b"/>
            <a:pathLst>
              <a:path w="216" h="648">
                <a:moveTo>
                  <a:pt x="108" y="0"/>
                </a:moveTo>
                <a:lnTo>
                  <a:pt x="108" y="648"/>
                </a:lnTo>
                <a:lnTo>
                  <a:pt x="0" y="594"/>
                </a:lnTo>
                <a:lnTo>
                  <a:pt x="108" y="0"/>
                </a:lnTo>
                <a:lnTo>
                  <a:pt x="216" y="594"/>
                </a:lnTo>
                <a:lnTo>
                  <a:pt x="108" y="648"/>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1" name="Freeform 2985"/>
          <p:cNvSpPr>
            <a:spLocks noChangeArrowheads="1"/>
          </p:cNvSpPr>
          <p:nvPr/>
        </p:nvSpPr>
        <p:spPr bwMode="auto">
          <a:xfrm>
            <a:off x="3718080" y="4558080"/>
            <a:ext cx="86400" cy="20162"/>
          </a:xfrm>
          <a:custGeom>
            <a:avLst/>
            <a:gdLst/>
            <a:ahLst/>
            <a:cxnLst>
              <a:cxn ang="0">
                <a:pos x="0" y="0"/>
              </a:cxn>
              <a:cxn ang="0">
                <a:pos x="27" y="13"/>
              </a:cxn>
              <a:cxn ang="0">
                <a:pos x="55" y="0"/>
              </a:cxn>
            </a:cxnLst>
            <a:rect l="0" t="0" r="r" b="b"/>
            <a:pathLst>
              <a:path w="55" h="13">
                <a:moveTo>
                  <a:pt x="0" y="0"/>
                </a:moveTo>
                <a:lnTo>
                  <a:pt x="27" y="13"/>
                </a:lnTo>
                <a:lnTo>
                  <a:pt x="55"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2" name="Freeform 2986"/>
          <p:cNvSpPr>
            <a:spLocks noChangeArrowheads="1"/>
          </p:cNvSpPr>
          <p:nvPr/>
        </p:nvSpPr>
        <p:spPr bwMode="auto">
          <a:xfrm>
            <a:off x="3703681" y="4635847"/>
            <a:ext cx="113760" cy="28803"/>
          </a:xfrm>
          <a:custGeom>
            <a:avLst/>
            <a:gdLst/>
            <a:ahLst/>
            <a:cxnLst>
              <a:cxn ang="0">
                <a:pos x="0" y="0"/>
              </a:cxn>
              <a:cxn ang="0">
                <a:pos x="36" y="18"/>
              </a:cxn>
              <a:cxn ang="0">
                <a:pos x="72" y="1"/>
              </a:cxn>
            </a:cxnLst>
            <a:rect l="0" t="0" r="r" b="b"/>
            <a:pathLst>
              <a:path w="72" h="18">
                <a:moveTo>
                  <a:pt x="0" y="0"/>
                </a:moveTo>
                <a:lnTo>
                  <a:pt x="36" y="18"/>
                </a:lnTo>
                <a:lnTo>
                  <a:pt x="72" y="1"/>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3" name="Freeform 2987"/>
          <p:cNvSpPr>
            <a:spLocks noChangeArrowheads="1"/>
          </p:cNvSpPr>
          <p:nvPr/>
        </p:nvSpPr>
        <p:spPr bwMode="auto">
          <a:xfrm>
            <a:off x="3690721" y="4713616"/>
            <a:ext cx="139680" cy="36003"/>
          </a:xfrm>
          <a:custGeom>
            <a:avLst/>
            <a:gdLst/>
            <a:ahLst/>
            <a:cxnLst>
              <a:cxn ang="0">
                <a:pos x="0" y="1"/>
              </a:cxn>
              <a:cxn ang="0">
                <a:pos x="44" y="23"/>
              </a:cxn>
              <a:cxn ang="0">
                <a:pos x="88" y="0"/>
              </a:cxn>
            </a:cxnLst>
            <a:rect l="0" t="0" r="r" b="b"/>
            <a:pathLst>
              <a:path w="88" h="23">
                <a:moveTo>
                  <a:pt x="0" y="1"/>
                </a:moveTo>
                <a:lnTo>
                  <a:pt x="44" y="23"/>
                </a:lnTo>
                <a:lnTo>
                  <a:pt x="88"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4" name="Freeform 2988"/>
          <p:cNvSpPr>
            <a:spLocks noChangeArrowheads="1"/>
          </p:cNvSpPr>
          <p:nvPr/>
        </p:nvSpPr>
        <p:spPr bwMode="auto">
          <a:xfrm>
            <a:off x="3674880" y="4794264"/>
            <a:ext cx="172800" cy="41764"/>
          </a:xfrm>
          <a:custGeom>
            <a:avLst/>
            <a:gdLst/>
            <a:ahLst/>
            <a:cxnLst>
              <a:cxn ang="0">
                <a:pos x="0" y="0"/>
              </a:cxn>
              <a:cxn ang="0">
                <a:pos x="54" y="26"/>
              </a:cxn>
              <a:cxn ang="0">
                <a:pos x="109" y="0"/>
              </a:cxn>
            </a:cxnLst>
            <a:rect l="0" t="0" r="r" b="b"/>
            <a:pathLst>
              <a:path w="109" h="26">
                <a:moveTo>
                  <a:pt x="0" y="0"/>
                </a:moveTo>
                <a:lnTo>
                  <a:pt x="54" y="26"/>
                </a:lnTo>
                <a:lnTo>
                  <a:pt x="109"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5" name="Freeform 2989"/>
          <p:cNvSpPr>
            <a:spLocks noChangeArrowheads="1"/>
          </p:cNvSpPr>
          <p:nvPr/>
        </p:nvSpPr>
        <p:spPr bwMode="auto">
          <a:xfrm>
            <a:off x="3661921" y="4872032"/>
            <a:ext cx="198720" cy="48965"/>
          </a:xfrm>
          <a:custGeom>
            <a:avLst/>
            <a:gdLst/>
            <a:ahLst/>
            <a:cxnLst>
              <a:cxn ang="0">
                <a:pos x="0" y="0"/>
              </a:cxn>
              <a:cxn ang="0">
                <a:pos x="62" y="31"/>
              </a:cxn>
              <a:cxn ang="0">
                <a:pos x="125" y="0"/>
              </a:cxn>
            </a:cxnLst>
            <a:rect l="0" t="0" r="r" b="b"/>
            <a:pathLst>
              <a:path w="125" h="31">
                <a:moveTo>
                  <a:pt x="0" y="0"/>
                </a:moveTo>
                <a:lnTo>
                  <a:pt x="62" y="31"/>
                </a:lnTo>
                <a:lnTo>
                  <a:pt x="125"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6" name="Freeform 2990"/>
          <p:cNvSpPr>
            <a:spLocks noChangeArrowheads="1"/>
          </p:cNvSpPr>
          <p:nvPr/>
        </p:nvSpPr>
        <p:spPr bwMode="auto">
          <a:xfrm>
            <a:off x="3646080" y="4949800"/>
            <a:ext cx="227520" cy="56165"/>
          </a:xfrm>
          <a:custGeom>
            <a:avLst/>
            <a:gdLst/>
            <a:ahLst/>
            <a:cxnLst>
              <a:cxn ang="0">
                <a:pos x="0" y="0"/>
              </a:cxn>
              <a:cxn ang="0">
                <a:pos x="72" y="36"/>
              </a:cxn>
              <a:cxn ang="0">
                <a:pos x="143" y="0"/>
              </a:cxn>
            </a:cxnLst>
            <a:rect l="0" t="0" r="r" b="b"/>
            <a:pathLst>
              <a:path w="143" h="36">
                <a:moveTo>
                  <a:pt x="0" y="0"/>
                </a:moveTo>
                <a:lnTo>
                  <a:pt x="72" y="36"/>
                </a:lnTo>
                <a:lnTo>
                  <a:pt x="143"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7" name="Freeform 2991"/>
          <p:cNvSpPr>
            <a:spLocks noChangeArrowheads="1"/>
          </p:cNvSpPr>
          <p:nvPr/>
        </p:nvSpPr>
        <p:spPr bwMode="auto">
          <a:xfrm>
            <a:off x="3631681" y="5027569"/>
            <a:ext cx="257760" cy="64806"/>
          </a:xfrm>
          <a:custGeom>
            <a:avLst/>
            <a:gdLst/>
            <a:ahLst/>
            <a:cxnLst>
              <a:cxn ang="0">
                <a:pos x="0" y="0"/>
              </a:cxn>
              <a:cxn ang="0">
                <a:pos x="81" y="41"/>
              </a:cxn>
              <a:cxn ang="0">
                <a:pos x="162" y="0"/>
              </a:cxn>
            </a:cxnLst>
            <a:rect l="0" t="0" r="r" b="b"/>
            <a:pathLst>
              <a:path w="162" h="41">
                <a:moveTo>
                  <a:pt x="0" y="0"/>
                </a:moveTo>
                <a:lnTo>
                  <a:pt x="81" y="41"/>
                </a:lnTo>
                <a:lnTo>
                  <a:pt x="162"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8" name="Freeform 2992"/>
          <p:cNvSpPr>
            <a:spLocks noChangeArrowheads="1"/>
          </p:cNvSpPr>
          <p:nvPr/>
        </p:nvSpPr>
        <p:spPr bwMode="auto">
          <a:xfrm>
            <a:off x="3618721" y="5106776"/>
            <a:ext cx="283680" cy="72008"/>
          </a:xfrm>
          <a:custGeom>
            <a:avLst/>
            <a:gdLst/>
            <a:ahLst/>
            <a:cxnLst>
              <a:cxn ang="0">
                <a:pos x="0" y="0"/>
              </a:cxn>
              <a:cxn ang="0">
                <a:pos x="89" y="45"/>
              </a:cxn>
              <a:cxn ang="0">
                <a:pos x="179" y="0"/>
              </a:cxn>
            </a:cxnLst>
            <a:rect l="0" t="0" r="r" b="b"/>
            <a:pathLst>
              <a:path w="179" h="45">
                <a:moveTo>
                  <a:pt x="0" y="0"/>
                </a:moveTo>
                <a:lnTo>
                  <a:pt x="89" y="45"/>
                </a:lnTo>
                <a:lnTo>
                  <a:pt x="179"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89" name="Freeform 2993"/>
          <p:cNvSpPr>
            <a:spLocks noChangeArrowheads="1"/>
          </p:cNvSpPr>
          <p:nvPr/>
        </p:nvSpPr>
        <p:spPr bwMode="auto">
          <a:xfrm>
            <a:off x="3602880" y="5183105"/>
            <a:ext cx="312480" cy="80648"/>
          </a:xfrm>
          <a:custGeom>
            <a:avLst/>
            <a:gdLst/>
            <a:ahLst/>
            <a:cxnLst>
              <a:cxn ang="0">
                <a:pos x="0" y="1"/>
              </a:cxn>
              <a:cxn ang="0">
                <a:pos x="99" y="51"/>
              </a:cxn>
              <a:cxn ang="0">
                <a:pos x="197" y="0"/>
              </a:cxn>
            </a:cxnLst>
            <a:rect l="0" t="0" r="r" b="b"/>
            <a:pathLst>
              <a:path w="197" h="51">
                <a:moveTo>
                  <a:pt x="0" y="1"/>
                </a:moveTo>
                <a:lnTo>
                  <a:pt x="99" y="51"/>
                </a:lnTo>
                <a:lnTo>
                  <a:pt x="197" y="0"/>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90" name="Freeform 2994"/>
          <p:cNvSpPr>
            <a:spLocks noChangeArrowheads="1"/>
          </p:cNvSpPr>
          <p:nvPr/>
        </p:nvSpPr>
        <p:spPr bwMode="auto">
          <a:xfrm>
            <a:off x="3728160" y="4363658"/>
            <a:ext cx="63360" cy="108012"/>
          </a:xfrm>
          <a:custGeom>
            <a:avLst/>
            <a:gdLst/>
            <a:ahLst/>
            <a:cxnLst>
              <a:cxn ang="0">
                <a:pos x="6" y="13"/>
              </a:cxn>
              <a:cxn ang="0">
                <a:pos x="20" y="0"/>
              </a:cxn>
              <a:cxn ang="0">
                <a:pos x="33" y="13"/>
              </a:cxn>
              <a:cxn ang="0">
                <a:pos x="40" y="55"/>
              </a:cxn>
              <a:cxn ang="0">
                <a:pos x="20" y="68"/>
              </a:cxn>
              <a:cxn ang="0">
                <a:pos x="0" y="55"/>
              </a:cxn>
              <a:cxn ang="0">
                <a:pos x="6" y="13"/>
              </a:cxn>
            </a:cxnLst>
            <a:rect l="0" t="0" r="r" b="b"/>
            <a:pathLst>
              <a:path w="40" h="68">
                <a:moveTo>
                  <a:pt x="6" y="13"/>
                </a:moveTo>
                <a:lnTo>
                  <a:pt x="20" y="0"/>
                </a:lnTo>
                <a:lnTo>
                  <a:pt x="33" y="13"/>
                </a:lnTo>
                <a:lnTo>
                  <a:pt x="40" y="55"/>
                </a:lnTo>
                <a:lnTo>
                  <a:pt x="20" y="68"/>
                </a:lnTo>
                <a:lnTo>
                  <a:pt x="0" y="55"/>
                </a:lnTo>
                <a:lnTo>
                  <a:pt x="6" y="13"/>
                </a:lnTo>
              </a:path>
            </a:pathLst>
          </a:custGeom>
          <a:noFill/>
          <a:ln w="3240">
            <a:solidFill>
              <a:srgbClr val="000000"/>
            </a:solidFill>
            <a:round/>
            <a:headEnd/>
            <a:tailEnd/>
          </a:ln>
          <a:effectLst/>
        </p:spPr>
        <p:txBody>
          <a:bodyPr wrap="none" lIns="82945" tIns="41473" rIns="82945" bIns="41473" anchor="ctr"/>
          <a:lstStyle/>
          <a:p>
            <a:endParaRPr lang="en-IN"/>
          </a:p>
        </p:txBody>
      </p:sp>
      <p:sp>
        <p:nvSpPr>
          <p:cNvPr id="7091" name="Freeform 2995"/>
          <p:cNvSpPr>
            <a:spLocks noChangeArrowheads="1"/>
          </p:cNvSpPr>
          <p:nvPr/>
        </p:nvSpPr>
        <p:spPr bwMode="auto">
          <a:xfrm>
            <a:off x="3588480" y="4274369"/>
            <a:ext cx="129600" cy="41765"/>
          </a:xfrm>
          <a:custGeom>
            <a:avLst/>
            <a:gdLst/>
            <a:ahLst/>
            <a:cxnLst>
              <a:cxn ang="0">
                <a:pos x="81" y="26"/>
              </a:cxn>
              <a:cxn ang="0">
                <a:pos x="26" y="22"/>
              </a:cxn>
              <a:cxn ang="0">
                <a:pos x="55" y="4"/>
              </a:cxn>
              <a:cxn ang="0">
                <a:pos x="0" y="0"/>
              </a:cxn>
            </a:cxnLst>
            <a:rect l="0" t="0" r="r" b="b"/>
            <a:pathLst>
              <a:path w="81" h="26">
                <a:moveTo>
                  <a:pt x="81" y="26"/>
                </a:moveTo>
                <a:lnTo>
                  <a:pt x="26" y="22"/>
                </a:lnTo>
                <a:lnTo>
                  <a:pt x="55" y="4"/>
                </a:lnTo>
                <a:lnTo>
                  <a:pt x="0" y="0"/>
                </a:lnTo>
              </a:path>
            </a:pathLst>
          </a:custGeom>
          <a:noFill/>
          <a:ln w="9360">
            <a:solidFill>
              <a:srgbClr val="FF0000"/>
            </a:solidFill>
            <a:round/>
            <a:headEnd/>
            <a:tailEnd/>
          </a:ln>
          <a:effectLst/>
        </p:spPr>
        <p:txBody>
          <a:bodyPr wrap="none" lIns="82945" tIns="41473" rIns="82945" bIns="41473" anchor="ctr"/>
          <a:lstStyle/>
          <a:p>
            <a:endParaRPr lang="en-IN"/>
          </a:p>
        </p:txBody>
      </p:sp>
      <p:sp>
        <p:nvSpPr>
          <p:cNvPr id="7092" name="Freeform 2996"/>
          <p:cNvSpPr>
            <a:spLocks noChangeArrowheads="1"/>
          </p:cNvSpPr>
          <p:nvPr/>
        </p:nvSpPr>
        <p:spPr bwMode="auto">
          <a:xfrm>
            <a:off x="3781440" y="4270049"/>
            <a:ext cx="151200" cy="50405"/>
          </a:xfrm>
          <a:custGeom>
            <a:avLst/>
            <a:gdLst/>
            <a:ahLst/>
            <a:cxnLst>
              <a:cxn ang="0">
                <a:pos x="95" y="3"/>
              </a:cxn>
              <a:cxn ang="0">
                <a:pos x="40" y="32"/>
              </a:cxn>
              <a:cxn ang="0">
                <a:pos x="56" y="0"/>
              </a:cxn>
              <a:cxn ang="0">
                <a:pos x="0" y="29"/>
              </a:cxn>
            </a:cxnLst>
            <a:rect l="0" t="0" r="r" b="b"/>
            <a:pathLst>
              <a:path w="95" h="32">
                <a:moveTo>
                  <a:pt x="95" y="3"/>
                </a:moveTo>
                <a:lnTo>
                  <a:pt x="40" y="32"/>
                </a:lnTo>
                <a:lnTo>
                  <a:pt x="56" y="0"/>
                </a:lnTo>
                <a:lnTo>
                  <a:pt x="0" y="29"/>
                </a:lnTo>
              </a:path>
            </a:pathLst>
          </a:custGeom>
          <a:noFill/>
          <a:ln w="9360">
            <a:solidFill>
              <a:srgbClr val="FF0000"/>
            </a:solidFill>
            <a:round/>
            <a:headEnd/>
            <a:tailEnd/>
          </a:ln>
          <a:effectLst/>
        </p:spPr>
        <p:txBody>
          <a:bodyPr wrap="none" lIns="82945" tIns="41473" rIns="82945" bIns="41473" anchor="ctr"/>
          <a:lstStyle/>
          <a:p>
            <a:endParaRPr lang="en-IN"/>
          </a:p>
        </p:txBody>
      </p:sp>
      <p:sp>
        <p:nvSpPr>
          <p:cNvPr id="7093" name="Freeform 2997"/>
          <p:cNvSpPr>
            <a:spLocks noChangeArrowheads="1"/>
          </p:cNvSpPr>
          <p:nvPr/>
        </p:nvSpPr>
        <p:spPr bwMode="auto">
          <a:xfrm>
            <a:off x="3738240" y="4128914"/>
            <a:ext cx="43200" cy="167058"/>
          </a:xfrm>
          <a:custGeom>
            <a:avLst/>
            <a:gdLst/>
            <a:ahLst/>
            <a:cxnLst>
              <a:cxn ang="0">
                <a:pos x="14" y="105"/>
              </a:cxn>
              <a:cxn ang="0">
                <a:pos x="0" y="39"/>
              </a:cxn>
              <a:cxn ang="0">
                <a:pos x="27" y="65"/>
              </a:cxn>
              <a:cxn ang="0">
                <a:pos x="14" y="0"/>
              </a:cxn>
            </a:cxnLst>
            <a:rect l="0" t="0" r="r" b="b"/>
            <a:pathLst>
              <a:path w="27" h="105">
                <a:moveTo>
                  <a:pt x="14" y="105"/>
                </a:moveTo>
                <a:lnTo>
                  <a:pt x="0" y="39"/>
                </a:lnTo>
                <a:lnTo>
                  <a:pt x="27" y="65"/>
                </a:lnTo>
                <a:lnTo>
                  <a:pt x="14" y="0"/>
                </a:lnTo>
              </a:path>
            </a:pathLst>
          </a:custGeom>
          <a:noFill/>
          <a:ln w="9360">
            <a:solidFill>
              <a:srgbClr val="FF0000"/>
            </a:solidFill>
            <a:round/>
            <a:headEnd/>
            <a:tailEnd/>
          </a:ln>
          <a:effectLst/>
        </p:spPr>
        <p:txBody>
          <a:bodyPr wrap="none" lIns="82945" tIns="41473" rIns="82945" bIns="41473" anchor="ctr"/>
          <a:lstStyle/>
          <a:p>
            <a:endParaRPr lang="en-IN"/>
          </a:p>
        </p:txBody>
      </p:sp>
      <p:sp>
        <p:nvSpPr>
          <p:cNvPr id="7094" name="Line 2998"/>
          <p:cNvSpPr>
            <a:spLocks noChangeShapeType="1"/>
          </p:cNvSpPr>
          <p:nvPr/>
        </p:nvSpPr>
        <p:spPr bwMode="auto">
          <a:xfrm>
            <a:off x="3019680" y="5263753"/>
            <a:ext cx="570240" cy="1440"/>
          </a:xfrm>
          <a:prstGeom prst="line">
            <a:avLst/>
          </a:prstGeom>
          <a:noFill/>
          <a:ln w="27000">
            <a:solidFill>
              <a:srgbClr val="000000"/>
            </a:solidFill>
            <a:miter lim="800000"/>
            <a:headEnd/>
            <a:tailEnd/>
          </a:ln>
          <a:effectLst/>
        </p:spPr>
        <p:txBody>
          <a:bodyPr lIns="82945" tIns="41473" rIns="82945" bIns="41473"/>
          <a:lstStyle/>
          <a:p>
            <a:endParaRPr lang="en-IN"/>
          </a:p>
        </p:txBody>
      </p:sp>
      <p:sp>
        <p:nvSpPr>
          <p:cNvPr id="7095" name="Rectangle 2999"/>
          <p:cNvSpPr>
            <a:spLocks noChangeArrowheads="1"/>
          </p:cNvSpPr>
          <p:nvPr/>
        </p:nvSpPr>
        <p:spPr bwMode="auto">
          <a:xfrm>
            <a:off x="1042560" y="5445212"/>
            <a:ext cx="1224000" cy="400110"/>
          </a:xfrm>
          <a:prstGeom prst="rect">
            <a:avLst/>
          </a:prstGeom>
          <a:noFill/>
          <a:ln w="9525">
            <a:noFill/>
            <a:round/>
            <a:headEnd/>
            <a:tailEnd/>
          </a:ln>
          <a:effectLst/>
        </p:spPr>
        <p:txBody>
          <a:bodyPr lIns="0" tIns="0" rIns="0" bIns="0">
            <a:spAutoFit/>
          </a:bodyPr>
          <a:lstStyle/>
          <a:p>
            <a:pPr algn="ctr">
              <a:tabLst>
                <a:tab pos="656650" algn="l"/>
              </a:tabLst>
            </a:pPr>
            <a:r>
              <a:rPr lang="tr-TR" sz="1300" b="1" dirty="0">
                <a:solidFill>
                  <a:srgbClr val="000000"/>
                </a:solidFill>
                <a:ea typeface="Droid Sans Fallback" charset="0"/>
                <a:cs typeface="Droid Sans Fallback" charset="0"/>
              </a:rPr>
              <a:t>GPS Referance Station</a:t>
            </a:r>
          </a:p>
        </p:txBody>
      </p:sp>
      <p:sp>
        <p:nvSpPr>
          <p:cNvPr id="7096" name="Rectangle 3000"/>
          <p:cNvSpPr>
            <a:spLocks noChangeArrowheads="1"/>
          </p:cNvSpPr>
          <p:nvPr/>
        </p:nvSpPr>
        <p:spPr bwMode="auto">
          <a:xfrm>
            <a:off x="3212640" y="5425050"/>
            <a:ext cx="1438535" cy="200055"/>
          </a:xfrm>
          <a:prstGeom prst="rect">
            <a:avLst/>
          </a:prstGeom>
          <a:noFill/>
          <a:ln w="9525">
            <a:noFill/>
            <a:round/>
            <a:headEnd/>
            <a:tailEnd/>
          </a:ln>
          <a:effectLst/>
        </p:spPr>
        <p:txBody>
          <a:bodyPr wrap="none" lIns="0" tIns="0" rIns="0" bIns="0">
            <a:spAutoFit/>
          </a:bodyPr>
          <a:lstStyle/>
          <a:p>
            <a:pPr>
              <a:tabLst>
                <a:tab pos="656650" algn="l"/>
                <a:tab pos="1313299" algn="l"/>
              </a:tabLst>
            </a:pPr>
            <a:r>
              <a:rPr lang="tr-TR" sz="1300" b="1" dirty="0">
                <a:solidFill>
                  <a:srgbClr val="000000"/>
                </a:solidFill>
                <a:ea typeface="Droid Sans Fallback" charset="0"/>
                <a:cs typeface="Droid Sans Fallback" charset="0"/>
              </a:rPr>
              <a:t>DGPS Transmitter</a:t>
            </a:r>
          </a:p>
        </p:txBody>
      </p:sp>
      <p:sp>
        <p:nvSpPr>
          <p:cNvPr id="7097" name="Rectangle 3001"/>
          <p:cNvSpPr>
            <a:spLocks noChangeArrowheads="1"/>
          </p:cNvSpPr>
          <p:nvPr/>
        </p:nvSpPr>
        <p:spPr bwMode="auto">
          <a:xfrm>
            <a:off x="1019521" y="4493272"/>
            <a:ext cx="684000" cy="790643"/>
          </a:xfrm>
          <a:prstGeom prst="rect">
            <a:avLst/>
          </a:prstGeom>
          <a:solidFill>
            <a:srgbClr val="FFFFFF"/>
          </a:solidFill>
          <a:ln w="1440">
            <a:solidFill>
              <a:srgbClr val="FFFFFF"/>
            </a:solidFill>
            <a:miter lim="800000"/>
            <a:headEnd/>
            <a:tailEnd/>
          </a:ln>
          <a:effectLst/>
        </p:spPr>
        <p:txBody>
          <a:bodyPr wrap="none" lIns="82945" tIns="41473" rIns="82945" bIns="41473" anchor="ctr"/>
          <a:lstStyle/>
          <a:p>
            <a:endParaRPr lang="en-IN"/>
          </a:p>
        </p:txBody>
      </p:sp>
      <p:sp>
        <p:nvSpPr>
          <p:cNvPr id="7098" name="Freeform 3002"/>
          <p:cNvSpPr>
            <a:spLocks noChangeArrowheads="1"/>
          </p:cNvSpPr>
          <p:nvPr/>
        </p:nvSpPr>
        <p:spPr bwMode="auto">
          <a:xfrm>
            <a:off x="1189441" y="4522075"/>
            <a:ext cx="465120" cy="524215"/>
          </a:xfrm>
          <a:custGeom>
            <a:avLst/>
            <a:gdLst/>
            <a:ahLst/>
            <a:cxnLst>
              <a:cxn ang="0">
                <a:pos x="0" y="8"/>
              </a:cxn>
              <a:cxn ang="0">
                <a:pos x="1" y="1"/>
              </a:cxn>
              <a:cxn ang="0">
                <a:pos x="7" y="0"/>
              </a:cxn>
              <a:cxn ang="0">
                <a:pos x="17" y="5"/>
              </a:cxn>
              <a:cxn ang="0">
                <a:pos x="30" y="15"/>
              </a:cxn>
              <a:cxn ang="0">
                <a:pos x="35" y="19"/>
              </a:cxn>
              <a:cxn ang="0">
                <a:pos x="43" y="28"/>
              </a:cxn>
              <a:cxn ang="0">
                <a:pos x="52" y="37"/>
              </a:cxn>
              <a:cxn ang="0">
                <a:pos x="64" y="50"/>
              </a:cxn>
              <a:cxn ang="0">
                <a:pos x="73" y="59"/>
              </a:cxn>
              <a:cxn ang="0">
                <a:pos x="82" y="69"/>
              </a:cxn>
              <a:cxn ang="0">
                <a:pos x="95" y="82"/>
              </a:cxn>
              <a:cxn ang="0">
                <a:pos x="105" y="94"/>
              </a:cxn>
              <a:cxn ang="0">
                <a:pos x="125" y="115"/>
              </a:cxn>
              <a:cxn ang="0">
                <a:pos x="135" y="127"/>
              </a:cxn>
              <a:cxn ang="0">
                <a:pos x="163" y="159"/>
              </a:cxn>
              <a:cxn ang="0">
                <a:pos x="177" y="174"/>
              </a:cxn>
              <a:cxn ang="0">
                <a:pos x="188" y="187"/>
              </a:cxn>
              <a:cxn ang="0">
                <a:pos x="201" y="202"/>
              </a:cxn>
              <a:cxn ang="0">
                <a:pos x="220" y="224"/>
              </a:cxn>
              <a:cxn ang="0">
                <a:pos x="236" y="245"/>
              </a:cxn>
              <a:cxn ang="0">
                <a:pos x="246" y="256"/>
              </a:cxn>
              <a:cxn ang="0">
                <a:pos x="255" y="269"/>
              </a:cxn>
              <a:cxn ang="0">
                <a:pos x="267" y="284"/>
              </a:cxn>
              <a:cxn ang="0">
                <a:pos x="276" y="296"/>
              </a:cxn>
              <a:cxn ang="0">
                <a:pos x="288" y="314"/>
              </a:cxn>
              <a:cxn ang="0">
                <a:pos x="293" y="323"/>
              </a:cxn>
              <a:cxn ang="0">
                <a:pos x="292" y="329"/>
              </a:cxn>
              <a:cxn ang="0">
                <a:pos x="284" y="330"/>
              </a:cxn>
              <a:cxn ang="0">
                <a:pos x="273" y="326"/>
              </a:cxn>
              <a:cxn ang="0">
                <a:pos x="257" y="321"/>
              </a:cxn>
              <a:cxn ang="0">
                <a:pos x="235" y="314"/>
              </a:cxn>
              <a:cxn ang="0">
                <a:pos x="210" y="304"/>
              </a:cxn>
              <a:cxn ang="0">
                <a:pos x="187" y="295"/>
              </a:cxn>
              <a:cxn ang="0">
                <a:pos x="170" y="288"/>
              </a:cxn>
              <a:cxn ang="0">
                <a:pos x="161" y="283"/>
              </a:cxn>
              <a:cxn ang="0">
                <a:pos x="133" y="306"/>
              </a:cxn>
              <a:cxn ang="0">
                <a:pos x="130" y="304"/>
              </a:cxn>
              <a:cxn ang="0">
                <a:pos x="112" y="295"/>
              </a:cxn>
              <a:cxn ang="0">
                <a:pos x="96" y="287"/>
              </a:cxn>
              <a:cxn ang="0">
                <a:pos x="80" y="278"/>
              </a:cxn>
              <a:cxn ang="0">
                <a:pos x="62" y="269"/>
              </a:cxn>
              <a:cxn ang="0">
                <a:pos x="51" y="261"/>
              </a:cxn>
              <a:cxn ang="0">
                <a:pos x="47" y="256"/>
              </a:cxn>
              <a:cxn ang="0">
                <a:pos x="43" y="247"/>
              </a:cxn>
              <a:cxn ang="0">
                <a:pos x="33" y="222"/>
              </a:cxn>
              <a:cxn ang="0">
                <a:pos x="25" y="207"/>
              </a:cxn>
              <a:cxn ang="0">
                <a:pos x="17" y="187"/>
              </a:cxn>
              <a:cxn ang="0">
                <a:pos x="38" y="158"/>
              </a:cxn>
              <a:cxn ang="0">
                <a:pos x="37" y="150"/>
              </a:cxn>
              <a:cxn ang="0">
                <a:pos x="33" y="139"/>
              </a:cxn>
              <a:cxn ang="0">
                <a:pos x="28" y="122"/>
              </a:cxn>
              <a:cxn ang="0">
                <a:pos x="21" y="96"/>
              </a:cxn>
              <a:cxn ang="0">
                <a:pos x="10" y="51"/>
              </a:cxn>
              <a:cxn ang="0">
                <a:pos x="5" y="32"/>
              </a:cxn>
              <a:cxn ang="0">
                <a:pos x="2" y="22"/>
              </a:cxn>
            </a:cxnLst>
            <a:rect l="0" t="0" r="r" b="b"/>
            <a:pathLst>
              <a:path w="293" h="330">
                <a:moveTo>
                  <a:pt x="1" y="18"/>
                </a:moveTo>
                <a:lnTo>
                  <a:pt x="1" y="16"/>
                </a:lnTo>
                <a:lnTo>
                  <a:pt x="0" y="14"/>
                </a:lnTo>
                <a:lnTo>
                  <a:pt x="0" y="12"/>
                </a:lnTo>
                <a:lnTo>
                  <a:pt x="0" y="10"/>
                </a:lnTo>
                <a:lnTo>
                  <a:pt x="0" y="8"/>
                </a:lnTo>
                <a:lnTo>
                  <a:pt x="0" y="6"/>
                </a:lnTo>
                <a:lnTo>
                  <a:pt x="0" y="5"/>
                </a:lnTo>
                <a:lnTo>
                  <a:pt x="0" y="5"/>
                </a:lnTo>
                <a:lnTo>
                  <a:pt x="0" y="3"/>
                </a:lnTo>
                <a:lnTo>
                  <a:pt x="1" y="2"/>
                </a:lnTo>
                <a:lnTo>
                  <a:pt x="1" y="1"/>
                </a:lnTo>
                <a:lnTo>
                  <a:pt x="2" y="1"/>
                </a:lnTo>
                <a:lnTo>
                  <a:pt x="3" y="0"/>
                </a:lnTo>
                <a:lnTo>
                  <a:pt x="4" y="0"/>
                </a:lnTo>
                <a:lnTo>
                  <a:pt x="5" y="0"/>
                </a:lnTo>
                <a:lnTo>
                  <a:pt x="6" y="0"/>
                </a:lnTo>
                <a:lnTo>
                  <a:pt x="7" y="0"/>
                </a:lnTo>
                <a:lnTo>
                  <a:pt x="8" y="0"/>
                </a:lnTo>
                <a:lnTo>
                  <a:pt x="10" y="1"/>
                </a:lnTo>
                <a:lnTo>
                  <a:pt x="12" y="2"/>
                </a:lnTo>
                <a:lnTo>
                  <a:pt x="14" y="3"/>
                </a:lnTo>
                <a:lnTo>
                  <a:pt x="15" y="4"/>
                </a:lnTo>
                <a:lnTo>
                  <a:pt x="17" y="5"/>
                </a:lnTo>
                <a:lnTo>
                  <a:pt x="19" y="6"/>
                </a:lnTo>
                <a:lnTo>
                  <a:pt x="21" y="8"/>
                </a:lnTo>
                <a:lnTo>
                  <a:pt x="24" y="10"/>
                </a:lnTo>
                <a:lnTo>
                  <a:pt x="27" y="12"/>
                </a:lnTo>
                <a:lnTo>
                  <a:pt x="30" y="14"/>
                </a:lnTo>
                <a:lnTo>
                  <a:pt x="30" y="15"/>
                </a:lnTo>
                <a:lnTo>
                  <a:pt x="30" y="15"/>
                </a:lnTo>
                <a:lnTo>
                  <a:pt x="32" y="16"/>
                </a:lnTo>
                <a:lnTo>
                  <a:pt x="32" y="17"/>
                </a:lnTo>
                <a:lnTo>
                  <a:pt x="33" y="17"/>
                </a:lnTo>
                <a:lnTo>
                  <a:pt x="34" y="18"/>
                </a:lnTo>
                <a:lnTo>
                  <a:pt x="35" y="19"/>
                </a:lnTo>
                <a:lnTo>
                  <a:pt x="38" y="22"/>
                </a:lnTo>
                <a:lnTo>
                  <a:pt x="38" y="23"/>
                </a:lnTo>
                <a:lnTo>
                  <a:pt x="38" y="24"/>
                </a:lnTo>
                <a:lnTo>
                  <a:pt x="41" y="26"/>
                </a:lnTo>
                <a:lnTo>
                  <a:pt x="42" y="27"/>
                </a:lnTo>
                <a:lnTo>
                  <a:pt x="43" y="28"/>
                </a:lnTo>
                <a:lnTo>
                  <a:pt x="44" y="29"/>
                </a:lnTo>
                <a:lnTo>
                  <a:pt x="45" y="30"/>
                </a:lnTo>
                <a:lnTo>
                  <a:pt x="46" y="31"/>
                </a:lnTo>
                <a:lnTo>
                  <a:pt x="47" y="32"/>
                </a:lnTo>
                <a:lnTo>
                  <a:pt x="50" y="34"/>
                </a:lnTo>
                <a:lnTo>
                  <a:pt x="52" y="37"/>
                </a:lnTo>
                <a:lnTo>
                  <a:pt x="56" y="40"/>
                </a:lnTo>
                <a:lnTo>
                  <a:pt x="58" y="43"/>
                </a:lnTo>
                <a:lnTo>
                  <a:pt x="61" y="46"/>
                </a:lnTo>
                <a:lnTo>
                  <a:pt x="62" y="47"/>
                </a:lnTo>
                <a:lnTo>
                  <a:pt x="63" y="49"/>
                </a:lnTo>
                <a:lnTo>
                  <a:pt x="64" y="50"/>
                </a:lnTo>
                <a:lnTo>
                  <a:pt x="65" y="52"/>
                </a:lnTo>
                <a:lnTo>
                  <a:pt x="67" y="53"/>
                </a:lnTo>
                <a:lnTo>
                  <a:pt x="68" y="54"/>
                </a:lnTo>
                <a:lnTo>
                  <a:pt x="70" y="55"/>
                </a:lnTo>
                <a:lnTo>
                  <a:pt x="71" y="57"/>
                </a:lnTo>
                <a:lnTo>
                  <a:pt x="73" y="59"/>
                </a:lnTo>
                <a:lnTo>
                  <a:pt x="74" y="60"/>
                </a:lnTo>
                <a:lnTo>
                  <a:pt x="76" y="62"/>
                </a:lnTo>
                <a:lnTo>
                  <a:pt x="77" y="64"/>
                </a:lnTo>
                <a:lnTo>
                  <a:pt x="79" y="65"/>
                </a:lnTo>
                <a:lnTo>
                  <a:pt x="81" y="67"/>
                </a:lnTo>
                <a:lnTo>
                  <a:pt x="82" y="69"/>
                </a:lnTo>
                <a:lnTo>
                  <a:pt x="84" y="70"/>
                </a:lnTo>
                <a:lnTo>
                  <a:pt x="86" y="72"/>
                </a:lnTo>
                <a:lnTo>
                  <a:pt x="86" y="74"/>
                </a:lnTo>
                <a:lnTo>
                  <a:pt x="88" y="76"/>
                </a:lnTo>
                <a:lnTo>
                  <a:pt x="89" y="77"/>
                </a:lnTo>
                <a:lnTo>
                  <a:pt x="95" y="82"/>
                </a:lnTo>
                <a:lnTo>
                  <a:pt x="96" y="84"/>
                </a:lnTo>
                <a:lnTo>
                  <a:pt x="98" y="86"/>
                </a:lnTo>
                <a:lnTo>
                  <a:pt x="100" y="88"/>
                </a:lnTo>
                <a:lnTo>
                  <a:pt x="102" y="90"/>
                </a:lnTo>
                <a:lnTo>
                  <a:pt x="103" y="92"/>
                </a:lnTo>
                <a:lnTo>
                  <a:pt x="105" y="94"/>
                </a:lnTo>
                <a:lnTo>
                  <a:pt x="107" y="96"/>
                </a:lnTo>
                <a:lnTo>
                  <a:pt x="110" y="100"/>
                </a:lnTo>
                <a:lnTo>
                  <a:pt x="119" y="109"/>
                </a:lnTo>
                <a:lnTo>
                  <a:pt x="121" y="111"/>
                </a:lnTo>
                <a:lnTo>
                  <a:pt x="123" y="113"/>
                </a:lnTo>
                <a:lnTo>
                  <a:pt x="125" y="115"/>
                </a:lnTo>
                <a:lnTo>
                  <a:pt x="127" y="117"/>
                </a:lnTo>
                <a:lnTo>
                  <a:pt x="129" y="120"/>
                </a:lnTo>
                <a:lnTo>
                  <a:pt x="130" y="122"/>
                </a:lnTo>
                <a:lnTo>
                  <a:pt x="132" y="124"/>
                </a:lnTo>
                <a:lnTo>
                  <a:pt x="133" y="125"/>
                </a:lnTo>
                <a:lnTo>
                  <a:pt x="135" y="127"/>
                </a:lnTo>
                <a:lnTo>
                  <a:pt x="151" y="144"/>
                </a:lnTo>
                <a:lnTo>
                  <a:pt x="153" y="147"/>
                </a:lnTo>
                <a:lnTo>
                  <a:pt x="157" y="150"/>
                </a:lnTo>
                <a:lnTo>
                  <a:pt x="158" y="152"/>
                </a:lnTo>
                <a:lnTo>
                  <a:pt x="161" y="157"/>
                </a:lnTo>
                <a:lnTo>
                  <a:pt x="163" y="159"/>
                </a:lnTo>
                <a:lnTo>
                  <a:pt x="165" y="161"/>
                </a:lnTo>
                <a:lnTo>
                  <a:pt x="167" y="164"/>
                </a:lnTo>
                <a:lnTo>
                  <a:pt x="171" y="168"/>
                </a:lnTo>
                <a:lnTo>
                  <a:pt x="173" y="170"/>
                </a:lnTo>
                <a:lnTo>
                  <a:pt x="175" y="172"/>
                </a:lnTo>
                <a:lnTo>
                  <a:pt x="177" y="174"/>
                </a:lnTo>
                <a:lnTo>
                  <a:pt x="179" y="176"/>
                </a:lnTo>
                <a:lnTo>
                  <a:pt x="181" y="178"/>
                </a:lnTo>
                <a:lnTo>
                  <a:pt x="182" y="180"/>
                </a:lnTo>
                <a:lnTo>
                  <a:pt x="184" y="183"/>
                </a:lnTo>
                <a:lnTo>
                  <a:pt x="186" y="185"/>
                </a:lnTo>
                <a:lnTo>
                  <a:pt x="188" y="187"/>
                </a:lnTo>
                <a:lnTo>
                  <a:pt x="192" y="191"/>
                </a:lnTo>
                <a:lnTo>
                  <a:pt x="193" y="194"/>
                </a:lnTo>
                <a:lnTo>
                  <a:pt x="195" y="196"/>
                </a:lnTo>
                <a:lnTo>
                  <a:pt x="197" y="197"/>
                </a:lnTo>
                <a:lnTo>
                  <a:pt x="199" y="199"/>
                </a:lnTo>
                <a:lnTo>
                  <a:pt x="201" y="202"/>
                </a:lnTo>
                <a:lnTo>
                  <a:pt x="203" y="204"/>
                </a:lnTo>
                <a:lnTo>
                  <a:pt x="211" y="215"/>
                </a:lnTo>
                <a:lnTo>
                  <a:pt x="213" y="217"/>
                </a:lnTo>
                <a:lnTo>
                  <a:pt x="217" y="221"/>
                </a:lnTo>
                <a:lnTo>
                  <a:pt x="218" y="222"/>
                </a:lnTo>
                <a:lnTo>
                  <a:pt x="220" y="224"/>
                </a:lnTo>
                <a:lnTo>
                  <a:pt x="222" y="226"/>
                </a:lnTo>
                <a:lnTo>
                  <a:pt x="224" y="229"/>
                </a:lnTo>
                <a:lnTo>
                  <a:pt x="231" y="239"/>
                </a:lnTo>
                <a:lnTo>
                  <a:pt x="233" y="241"/>
                </a:lnTo>
                <a:lnTo>
                  <a:pt x="235" y="243"/>
                </a:lnTo>
                <a:lnTo>
                  <a:pt x="236" y="245"/>
                </a:lnTo>
                <a:lnTo>
                  <a:pt x="238" y="246"/>
                </a:lnTo>
                <a:lnTo>
                  <a:pt x="240" y="248"/>
                </a:lnTo>
                <a:lnTo>
                  <a:pt x="241" y="250"/>
                </a:lnTo>
                <a:lnTo>
                  <a:pt x="243" y="252"/>
                </a:lnTo>
                <a:lnTo>
                  <a:pt x="244" y="254"/>
                </a:lnTo>
                <a:lnTo>
                  <a:pt x="246" y="256"/>
                </a:lnTo>
                <a:lnTo>
                  <a:pt x="247" y="258"/>
                </a:lnTo>
                <a:lnTo>
                  <a:pt x="249" y="260"/>
                </a:lnTo>
                <a:lnTo>
                  <a:pt x="251" y="262"/>
                </a:lnTo>
                <a:lnTo>
                  <a:pt x="252" y="263"/>
                </a:lnTo>
                <a:lnTo>
                  <a:pt x="252" y="265"/>
                </a:lnTo>
                <a:lnTo>
                  <a:pt x="255" y="269"/>
                </a:lnTo>
                <a:lnTo>
                  <a:pt x="258" y="272"/>
                </a:lnTo>
                <a:lnTo>
                  <a:pt x="261" y="275"/>
                </a:lnTo>
                <a:lnTo>
                  <a:pt x="262" y="277"/>
                </a:lnTo>
                <a:lnTo>
                  <a:pt x="264" y="279"/>
                </a:lnTo>
                <a:lnTo>
                  <a:pt x="265" y="280"/>
                </a:lnTo>
                <a:lnTo>
                  <a:pt x="267" y="284"/>
                </a:lnTo>
                <a:lnTo>
                  <a:pt x="269" y="285"/>
                </a:lnTo>
                <a:lnTo>
                  <a:pt x="272" y="290"/>
                </a:lnTo>
                <a:lnTo>
                  <a:pt x="273" y="292"/>
                </a:lnTo>
                <a:lnTo>
                  <a:pt x="274" y="293"/>
                </a:lnTo>
                <a:lnTo>
                  <a:pt x="276" y="295"/>
                </a:lnTo>
                <a:lnTo>
                  <a:pt x="276" y="296"/>
                </a:lnTo>
                <a:lnTo>
                  <a:pt x="277" y="298"/>
                </a:lnTo>
                <a:lnTo>
                  <a:pt x="278" y="299"/>
                </a:lnTo>
                <a:lnTo>
                  <a:pt x="282" y="305"/>
                </a:lnTo>
                <a:lnTo>
                  <a:pt x="284" y="307"/>
                </a:lnTo>
                <a:lnTo>
                  <a:pt x="286" y="312"/>
                </a:lnTo>
                <a:lnTo>
                  <a:pt x="288" y="314"/>
                </a:lnTo>
                <a:lnTo>
                  <a:pt x="289" y="316"/>
                </a:lnTo>
                <a:lnTo>
                  <a:pt x="290" y="317"/>
                </a:lnTo>
                <a:lnTo>
                  <a:pt x="291" y="318"/>
                </a:lnTo>
                <a:lnTo>
                  <a:pt x="292" y="320"/>
                </a:lnTo>
                <a:lnTo>
                  <a:pt x="292" y="322"/>
                </a:lnTo>
                <a:lnTo>
                  <a:pt x="293" y="323"/>
                </a:lnTo>
                <a:lnTo>
                  <a:pt x="293" y="324"/>
                </a:lnTo>
                <a:lnTo>
                  <a:pt x="293" y="326"/>
                </a:lnTo>
                <a:lnTo>
                  <a:pt x="293" y="327"/>
                </a:lnTo>
                <a:lnTo>
                  <a:pt x="293" y="328"/>
                </a:lnTo>
                <a:lnTo>
                  <a:pt x="293" y="329"/>
                </a:lnTo>
                <a:lnTo>
                  <a:pt x="292" y="329"/>
                </a:lnTo>
                <a:lnTo>
                  <a:pt x="292" y="330"/>
                </a:lnTo>
                <a:lnTo>
                  <a:pt x="291" y="330"/>
                </a:lnTo>
                <a:lnTo>
                  <a:pt x="289" y="330"/>
                </a:lnTo>
                <a:lnTo>
                  <a:pt x="288" y="330"/>
                </a:lnTo>
                <a:lnTo>
                  <a:pt x="286" y="330"/>
                </a:lnTo>
                <a:lnTo>
                  <a:pt x="284" y="330"/>
                </a:lnTo>
                <a:lnTo>
                  <a:pt x="282" y="329"/>
                </a:lnTo>
                <a:lnTo>
                  <a:pt x="279" y="329"/>
                </a:lnTo>
                <a:lnTo>
                  <a:pt x="277" y="328"/>
                </a:lnTo>
                <a:lnTo>
                  <a:pt x="276" y="327"/>
                </a:lnTo>
                <a:lnTo>
                  <a:pt x="275" y="327"/>
                </a:lnTo>
                <a:lnTo>
                  <a:pt x="273" y="326"/>
                </a:lnTo>
                <a:lnTo>
                  <a:pt x="272" y="326"/>
                </a:lnTo>
                <a:lnTo>
                  <a:pt x="268" y="325"/>
                </a:lnTo>
                <a:lnTo>
                  <a:pt x="264" y="323"/>
                </a:lnTo>
                <a:lnTo>
                  <a:pt x="262" y="323"/>
                </a:lnTo>
                <a:lnTo>
                  <a:pt x="259" y="322"/>
                </a:lnTo>
                <a:lnTo>
                  <a:pt x="257" y="321"/>
                </a:lnTo>
                <a:lnTo>
                  <a:pt x="252" y="319"/>
                </a:lnTo>
                <a:lnTo>
                  <a:pt x="248" y="318"/>
                </a:lnTo>
                <a:lnTo>
                  <a:pt x="243" y="317"/>
                </a:lnTo>
                <a:lnTo>
                  <a:pt x="240" y="316"/>
                </a:lnTo>
                <a:lnTo>
                  <a:pt x="238" y="315"/>
                </a:lnTo>
                <a:lnTo>
                  <a:pt x="235" y="314"/>
                </a:lnTo>
                <a:lnTo>
                  <a:pt x="229" y="312"/>
                </a:lnTo>
                <a:lnTo>
                  <a:pt x="222" y="309"/>
                </a:lnTo>
                <a:lnTo>
                  <a:pt x="219" y="308"/>
                </a:lnTo>
                <a:lnTo>
                  <a:pt x="216" y="307"/>
                </a:lnTo>
                <a:lnTo>
                  <a:pt x="213" y="306"/>
                </a:lnTo>
                <a:lnTo>
                  <a:pt x="210" y="304"/>
                </a:lnTo>
                <a:lnTo>
                  <a:pt x="207" y="303"/>
                </a:lnTo>
                <a:lnTo>
                  <a:pt x="205" y="302"/>
                </a:lnTo>
                <a:lnTo>
                  <a:pt x="200" y="300"/>
                </a:lnTo>
                <a:lnTo>
                  <a:pt x="197" y="299"/>
                </a:lnTo>
                <a:lnTo>
                  <a:pt x="189" y="296"/>
                </a:lnTo>
                <a:lnTo>
                  <a:pt x="187" y="295"/>
                </a:lnTo>
                <a:lnTo>
                  <a:pt x="184" y="294"/>
                </a:lnTo>
                <a:lnTo>
                  <a:pt x="182" y="293"/>
                </a:lnTo>
                <a:lnTo>
                  <a:pt x="178" y="292"/>
                </a:lnTo>
                <a:lnTo>
                  <a:pt x="176" y="291"/>
                </a:lnTo>
                <a:lnTo>
                  <a:pt x="174" y="290"/>
                </a:lnTo>
                <a:lnTo>
                  <a:pt x="170" y="288"/>
                </a:lnTo>
                <a:lnTo>
                  <a:pt x="168" y="287"/>
                </a:lnTo>
                <a:lnTo>
                  <a:pt x="167" y="286"/>
                </a:lnTo>
                <a:lnTo>
                  <a:pt x="165" y="285"/>
                </a:lnTo>
                <a:lnTo>
                  <a:pt x="163" y="285"/>
                </a:lnTo>
                <a:lnTo>
                  <a:pt x="162" y="284"/>
                </a:lnTo>
                <a:lnTo>
                  <a:pt x="161" y="283"/>
                </a:lnTo>
                <a:lnTo>
                  <a:pt x="160" y="282"/>
                </a:lnTo>
                <a:lnTo>
                  <a:pt x="158" y="282"/>
                </a:lnTo>
                <a:lnTo>
                  <a:pt x="158" y="281"/>
                </a:lnTo>
                <a:lnTo>
                  <a:pt x="157" y="280"/>
                </a:lnTo>
                <a:lnTo>
                  <a:pt x="157" y="280"/>
                </a:lnTo>
                <a:lnTo>
                  <a:pt x="133" y="306"/>
                </a:lnTo>
                <a:lnTo>
                  <a:pt x="133" y="306"/>
                </a:lnTo>
                <a:lnTo>
                  <a:pt x="133" y="306"/>
                </a:lnTo>
                <a:lnTo>
                  <a:pt x="133" y="305"/>
                </a:lnTo>
                <a:lnTo>
                  <a:pt x="132" y="305"/>
                </a:lnTo>
                <a:lnTo>
                  <a:pt x="131" y="304"/>
                </a:lnTo>
                <a:lnTo>
                  <a:pt x="130" y="304"/>
                </a:lnTo>
                <a:lnTo>
                  <a:pt x="127" y="302"/>
                </a:lnTo>
                <a:lnTo>
                  <a:pt x="125" y="301"/>
                </a:lnTo>
                <a:lnTo>
                  <a:pt x="123" y="300"/>
                </a:lnTo>
                <a:lnTo>
                  <a:pt x="121" y="299"/>
                </a:lnTo>
                <a:lnTo>
                  <a:pt x="119" y="298"/>
                </a:lnTo>
                <a:lnTo>
                  <a:pt x="112" y="295"/>
                </a:lnTo>
                <a:lnTo>
                  <a:pt x="110" y="293"/>
                </a:lnTo>
                <a:lnTo>
                  <a:pt x="107" y="293"/>
                </a:lnTo>
                <a:lnTo>
                  <a:pt x="105" y="292"/>
                </a:lnTo>
                <a:lnTo>
                  <a:pt x="102" y="290"/>
                </a:lnTo>
                <a:lnTo>
                  <a:pt x="99" y="289"/>
                </a:lnTo>
                <a:lnTo>
                  <a:pt x="96" y="287"/>
                </a:lnTo>
                <a:lnTo>
                  <a:pt x="93" y="286"/>
                </a:lnTo>
                <a:lnTo>
                  <a:pt x="90" y="284"/>
                </a:lnTo>
                <a:lnTo>
                  <a:pt x="87" y="283"/>
                </a:lnTo>
                <a:lnTo>
                  <a:pt x="85" y="281"/>
                </a:lnTo>
                <a:lnTo>
                  <a:pt x="82" y="279"/>
                </a:lnTo>
                <a:lnTo>
                  <a:pt x="80" y="278"/>
                </a:lnTo>
                <a:lnTo>
                  <a:pt x="77" y="276"/>
                </a:lnTo>
                <a:lnTo>
                  <a:pt x="74" y="275"/>
                </a:lnTo>
                <a:lnTo>
                  <a:pt x="71" y="273"/>
                </a:lnTo>
                <a:lnTo>
                  <a:pt x="66" y="270"/>
                </a:lnTo>
                <a:lnTo>
                  <a:pt x="64" y="269"/>
                </a:lnTo>
                <a:lnTo>
                  <a:pt x="62" y="269"/>
                </a:lnTo>
                <a:lnTo>
                  <a:pt x="60" y="267"/>
                </a:lnTo>
                <a:lnTo>
                  <a:pt x="58" y="266"/>
                </a:lnTo>
                <a:lnTo>
                  <a:pt x="56" y="265"/>
                </a:lnTo>
                <a:lnTo>
                  <a:pt x="54" y="263"/>
                </a:lnTo>
                <a:lnTo>
                  <a:pt x="53" y="262"/>
                </a:lnTo>
                <a:lnTo>
                  <a:pt x="51" y="261"/>
                </a:lnTo>
                <a:lnTo>
                  <a:pt x="50" y="260"/>
                </a:lnTo>
                <a:lnTo>
                  <a:pt x="49" y="259"/>
                </a:lnTo>
                <a:lnTo>
                  <a:pt x="49" y="258"/>
                </a:lnTo>
                <a:lnTo>
                  <a:pt x="48" y="258"/>
                </a:lnTo>
                <a:lnTo>
                  <a:pt x="48" y="257"/>
                </a:lnTo>
                <a:lnTo>
                  <a:pt x="47" y="256"/>
                </a:lnTo>
                <a:lnTo>
                  <a:pt x="47" y="255"/>
                </a:lnTo>
                <a:lnTo>
                  <a:pt x="46" y="254"/>
                </a:lnTo>
                <a:lnTo>
                  <a:pt x="46" y="252"/>
                </a:lnTo>
                <a:lnTo>
                  <a:pt x="45" y="250"/>
                </a:lnTo>
                <a:lnTo>
                  <a:pt x="44" y="249"/>
                </a:lnTo>
                <a:lnTo>
                  <a:pt x="43" y="247"/>
                </a:lnTo>
                <a:lnTo>
                  <a:pt x="42" y="245"/>
                </a:lnTo>
                <a:lnTo>
                  <a:pt x="40" y="241"/>
                </a:lnTo>
                <a:lnTo>
                  <a:pt x="39" y="239"/>
                </a:lnTo>
                <a:lnTo>
                  <a:pt x="38" y="236"/>
                </a:lnTo>
                <a:lnTo>
                  <a:pt x="38" y="233"/>
                </a:lnTo>
                <a:lnTo>
                  <a:pt x="33" y="222"/>
                </a:lnTo>
                <a:lnTo>
                  <a:pt x="31" y="221"/>
                </a:lnTo>
                <a:lnTo>
                  <a:pt x="30" y="218"/>
                </a:lnTo>
                <a:lnTo>
                  <a:pt x="29" y="215"/>
                </a:lnTo>
                <a:lnTo>
                  <a:pt x="27" y="212"/>
                </a:lnTo>
                <a:lnTo>
                  <a:pt x="26" y="209"/>
                </a:lnTo>
                <a:lnTo>
                  <a:pt x="25" y="207"/>
                </a:lnTo>
                <a:lnTo>
                  <a:pt x="23" y="201"/>
                </a:lnTo>
                <a:lnTo>
                  <a:pt x="21" y="197"/>
                </a:lnTo>
                <a:lnTo>
                  <a:pt x="20" y="195"/>
                </a:lnTo>
                <a:lnTo>
                  <a:pt x="18" y="191"/>
                </a:lnTo>
                <a:lnTo>
                  <a:pt x="17" y="189"/>
                </a:lnTo>
                <a:lnTo>
                  <a:pt x="17" y="187"/>
                </a:lnTo>
                <a:lnTo>
                  <a:pt x="16" y="185"/>
                </a:lnTo>
                <a:lnTo>
                  <a:pt x="16" y="184"/>
                </a:lnTo>
                <a:lnTo>
                  <a:pt x="15" y="182"/>
                </a:lnTo>
                <a:lnTo>
                  <a:pt x="15" y="181"/>
                </a:lnTo>
                <a:lnTo>
                  <a:pt x="15" y="181"/>
                </a:lnTo>
                <a:lnTo>
                  <a:pt x="38" y="158"/>
                </a:lnTo>
                <a:lnTo>
                  <a:pt x="38" y="157"/>
                </a:lnTo>
                <a:lnTo>
                  <a:pt x="38" y="156"/>
                </a:lnTo>
                <a:lnTo>
                  <a:pt x="38" y="154"/>
                </a:lnTo>
                <a:lnTo>
                  <a:pt x="38" y="153"/>
                </a:lnTo>
                <a:lnTo>
                  <a:pt x="37" y="152"/>
                </a:lnTo>
                <a:lnTo>
                  <a:pt x="37" y="150"/>
                </a:lnTo>
                <a:lnTo>
                  <a:pt x="36" y="149"/>
                </a:lnTo>
                <a:lnTo>
                  <a:pt x="36" y="148"/>
                </a:lnTo>
                <a:lnTo>
                  <a:pt x="35" y="146"/>
                </a:lnTo>
                <a:lnTo>
                  <a:pt x="34" y="144"/>
                </a:lnTo>
                <a:lnTo>
                  <a:pt x="34" y="141"/>
                </a:lnTo>
                <a:lnTo>
                  <a:pt x="33" y="139"/>
                </a:lnTo>
                <a:lnTo>
                  <a:pt x="33" y="137"/>
                </a:lnTo>
                <a:lnTo>
                  <a:pt x="31" y="132"/>
                </a:lnTo>
                <a:lnTo>
                  <a:pt x="31" y="129"/>
                </a:lnTo>
                <a:lnTo>
                  <a:pt x="30" y="127"/>
                </a:lnTo>
                <a:lnTo>
                  <a:pt x="29" y="125"/>
                </a:lnTo>
                <a:lnTo>
                  <a:pt x="28" y="122"/>
                </a:lnTo>
                <a:lnTo>
                  <a:pt x="28" y="119"/>
                </a:lnTo>
                <a:lnTo>
                  <a:pt x="26" y="114"/>
                </a:lnTo>
                <a:lnTo>
                  <a:pt x="24" y="108"/>
                </a:lnTo>
                <a:lnTo>
                  <a:pt x="24" y="105"/>
                </a:lnTo>
                <a:lnTo>
                  <a:pt x="23" y="102"/>
                </a:lnTo>
                <a:lnTo>
                  <a:pt x="21" y="96"/>
                </a:lnTo>
                <a:lnTo>
                  <a:pt x="20" y="93"/>
                </a:lnTo>
                <a:lnTo>
                  <a:pt x="15" y="73"/>
                </a:lnTo>
                <a:lnTo>
                  <a:pt x="13" y="64"/>
                </a:lnTo>
                <a:lnTo>
                  <a:pt x="13" y="61"/>
                </a:lnTo>
                <a:lnTo>
                  <a:pt x="12" y="58"/>
                </a:lnTo>
                <a:lnTo>
                  <a:pt x="10" y="51"/>
                </a:lnTo>
                <a:lnTo>
                  <a:pt x="9" y="48"/>
                </a:lnTo>
                <a:lnTo>
                  <a:pt x="8" y="43"/>
                </a:lnTo>
                <a:lnTo>
                  <a:pt x="7" y="41"/>
                </a:lnTo>
                <a:lnTo>
                  <a:pt x="6" y="38"/>
                </a:lnTo>
                <a:lnTo>
                  <a:pt x="5" y="34"/>
                </a:lnTo>
                <a:lnTo>
                  <a:pt x="5" y="32"/>
                </a:lnTo>
                <a:lnTo>
                  <a:pt x="4" y="30"/>
                </a:lnTo>
                <a:lnTo>
                  <a:pt x="4" y="29"/>
                </a:lnTo>
                <a:lnTo>
                  <a:pt x="3" y="28"/>
                </a:lnTo>
                <a:lnTo>
                  <a:pt x="3" y="25"/>
                </a:lnTo>
                <a:lnTo>
                  <a:pt x="2" y="23"/>
                </a:lnTo>
                <a:lnTo>
                  <a:pt x="2" y="22"/>
                </a:lnTo>
                <a:lnTo>
                  <a:pt x="2" y="21"/>
                </a:lnTo>
                <a:lnTo>
                  <a:pt x="2" y="20"/>
                </a:lnTo>
                <a:lnTo>
                  <a:pt x="1" y="19"/>
                </a:lnTo>
                <a:lnTo>
                  <a:pt x="1" y="19"/>
                </a:lnTo>
                <a:lnTo>
                  <a:pt x="1" y="18"/>
                </a:lnTo>
                <a:close/>
              </a:path>
            </a:pathLst>
          </a:custGeom>
          <a:solidFill>
            <a:srgbClr val="000000"/>
          </a:solidFill>
          <a:ln w="9525">
            <a:noFill/>
            <a:round/>
            <a:headEnd/>
            <a:tailEnd/>
          </a:ln>
          <a:effectLst/>
        </p:spPr>
        <p:txBody>
          <a:bodyPr wrap="none" lIns="82945" tIns="41473" rIns="82945" bIns="41473" anchor="ctr"/>
          <a:lstStyle/>
          <a:p>
            <a:endParaRPr lang="en-IN"/>
          </a:p>
        </p:txBody>
      </p:sp>
      <p:sp>
        <p:nvSpPr>
          <p:cNvPr id="7099" name="Freeform 3003"/>
          <p:cNvSpPr>
            <a:spLocks noChangeArrowheads="1"/>
          </p:cNvSpPr>
          <p:nvPr/>
        </p:nvSpPr>
        <p:spPr bwMode="auto">
          <a:xfrm>
            <a:off x="1110241" y="4860511"/>
            <a:ext cx="266400" cy="360038"/>
          </a:xfrm>
          <a:custGeom>
            <a:avLst/>
            <a:gdLst/>
            <a:ahLst/>
            <a:cxnLst>
              <a:cxn ang="0">
                <a:pos x="83" y="21"/>
              </a:cxn>
              <a:cxn ang="0">
                <a:pos x="112" y="52"/>
              </a:cxn>
              <a:cxn ang="0">
                <a:pos x="104" y="97"/>
              </a:cxn>
              <a:cxn ang="0">
                <a:pos x="168" y="84"/>
              </a:cxn>
              <a:cxn ang="0">
                <a:pos x="149" y="143"/>
              </a:cxn>
              <a:cxn ang="0">
                <a:pos x="139" y="148"/>
              </a:cxn>
              <a:cxn ang="0">
                <a:pos x="139" y="167"/>
              </a:cxn>
              <a:cxn ang="0">
                <a:pos x="131" y="167"/>
              </a:cxn>
              <a:cxn ang="0">
                <a:pos x="130" y="168"/>
              </a:cxn>
              <a:cxn ang="0">
                <a:pos x="131" y="171"/>
              </a:cxn>
              <a:cxn ang="0">
                <a:pos x="134" y="176"/>
              </a:cxn>
              <a:cxn ang="0">
                <a:pos x="136" y="180"/>
              </a:cxn>
              <a:cxn ang="0">
                <a:pos x="139" y="185"/>
              </a:cxn>
              <a:cxn ang="0">
                <a:pos x="143" y="190"/>
              </a:cxn>
              <a:cxn ang="0">
                <a:pos x="147" y="196"/>
              </a:cxn>
              <a:cxn ang="0">
                <a:pos x="150" y="200"/>
              </a:cxn>
              <a:cxn ang="0">
                <a:pos x="153" y="204"/>
              </a:cxn>
              <a:cxn ang="0">
                <a:pos x="156" y="208"/>
              </a:cxn>
              <a:cxn ang="0">
                <a:pos x="158" y="210"/>
              </a:cxn>
              <a:cxn ang="0">
                <a:pos x="158" y="211"/>
              </a:cxn>
              <a:cxn ang="0">
                <a:pos x="160" y="214"/>
              </a:cxn>
              <a:cxn ang="0">
                <a:pos x="163" y="218"/>
              </a:cxn>
              <a:cxn ang="0">
                <a:pos x="167" y="225"/>
              </a:cxn>
              <a:cxn ang="0">
                <a:pos x="72" y="201"/>
              </a:cxn>
              <a:cxn ang="0">
                <a:pos x="69" y="193"/>
              </a:cxn>
              <a:cxn ang="0">
                <a:pos x="66" y="175"/>
              </a:cxn>
              <a:cxn ang="0">
                <a:pos x="0" y="225"/>
              </a:cxn>
              <a:cxn ang="0">
                <a:pos x="62" y="164"/>
              </a:cxn>
              <a:cxn ang="0">
                <a:pos x="68" y="156"/>
              </a:cxn>
              <a:cxn ang="0">
                <a:pos x="71" y="148"/>
              </a:cxn>
              <a:cxn ang="0">
                <a:pos x="58" y="137"/>
              </a:cxn>
              <a:cxn ang="0">
                <a:pos x="31" y="122"/>
              </a:cxn>
              <a:cxn ang="0">
                <a:pos x="19" y="113"/>
              </a:cxn>
              <a:cxn ang="0">
                <a:pos x="55" y="110"/>
              </a:cxn>
              <a:cxn ang="0">
                <a:pos x="61" y="99"/>
              </a:cxn>
              <a:cxn ang="0">
                <a:pos x="45" y="71"/>
              </a:cxn>
              <a:cxn ang="0">
                <a:pos x="34" y="61"/>
              </a:cxn>
              <a:cxn ang="0">
                <a:pos x="41" y="54"/>
              </a:cxn>
              <a:cxn ang="0">
                <a:pos x="49" y="48"/>
              </a:cxn>
              <a:cxn ang="0">
                <a:pos x="50" y="45"/>
              </a:cxn>
              <a:cxn ang="0">
                <a:pos x="53" y="39"/>
              </a:cxn>
              <a:cxn ang="0">
                <a:pos x="58" y="30"/>
              </a:cxn>
              <a:cxn ang="0">
                <a:pos x="58" y="25"/>
              </a:cxn>
              <a:cxn ang="0">
                <a:pos x="55" y="25"/>
              </a:cxn>
              <a:cxn ang="0">
                <a:pos x="64" y="18"/>
              </a:cxn>
              <a:cxn ang="0">
                <a:pos x="83" y="7"/>
              </a:cxn>
              <a:cxn ang="0">
                <a:pos x="147" y="222"/>
              </a:cxn>
              <a:cxn ang="0">
                <a:pos x="131" y="200"/>
              </a:cxn>
              <a:cxn ang="0">
                <a:pos x="146" y="204"/>
              </a:cxn>
              <a:cxn ang="0">
                <a:pos x="157" y="222"/>
              </a:cxn>
              <a:cxn ang="0">
                <a:pos x="146" y="204"/>
              </a:cxn>
              <a:cxn ang="0">
                <a:pos x="75" y="25"/>
              </a:cxn>
              <a:cxn ang="0">
                <a:pos x="71" y="31"/>
              </a:cxn>
              <a:cxn ang="0">
                <a:pos x="71" y="16"/>
              </a:cxn>
            </a:cxnLst>
            <a:rect l="0" t="0" r="r" b="b"/>
            <a:pathLst>
              <a:path w="168" h="227">
                <a:moveTo>
                  <a:pt x="83" y="7"/>
                </a:moveTo>
                <a:lnTo>
                  <a:pt x="83" y="21"/>
                </a:lnTo>
                <a:lnTo>
                  <a:pt x="88" y="21"/>
                </a:lnTo>
                <a:lnTo>
                  <a:pt x="112" y="52"/>
                </a:lnTo>
                <a:lnTo>
                  <a:pt x="87" y="49"/>
                </a:lnTo>
                <a:lnTo>
                  <a:pt x="104" y="97"/>
                </a:lnTo>
                <a:lnTo>
                  <a:pt x="132" y="64"/>
                </a:lnTo>
                <a:lnTo>
                  <a:pt x="168" y="84"/>
                </a:lnTo>
                <a:lnTo>
                  <a:pt x="149" y="84"/>
                </a:lnTo>
                <a:lnTo>
                  <a:pt x="149" y="143"/>
                </a:lnTo>
                <a:lnTo>
                  <a:pt x="133" y="143"/>
                </a:lnTo>
                <a:lnTo>
                  <a:pt x="139" y="148"/>
                </a:lnTo>
                <a:lnTo>
                  <a:pt x="140" y="167"/>
                </a:lnTo>
                <a:lnTo>
                  <a:pt x="139" y="167"/>
                </a:lnTo>
                <a:lnTo>
                  <a:pt x="135" y="167"/>
                </a:lnTo>
                <a:lnTo>
                  <a:pt x="131" y="167"/>
                </a:lnTo>
                <a:lnTo>
                  <a:pt x="130" y="168"/>
                </a:lnTo>
                <a:lnTo>
                  <a:pt x="130" y="168"/>
                </a:lnTo>
                <a:lnTo>
                  <a:pt x="131" y="169"/>
                </a:lnTo>
                <a:lnTo>
                  <a:pt x="131" y="171"/>
                </a:lnTo>
                <a:lnTo>
                  <a:pt x="133" y="174"/>
                </a:lnTo>
                <a:lnTo>
                  <a:pt x="134" y="176"/>
                </a:lnTo>
                <a:lnTo>
                  <a:pt x="135" y="177"/>
                </a:lnTo>
                <a:lnTo>
                  <a:pt x="136" y="180"/>
                </a:lnTo>
                <a:lnTo>
                  <a:pt x="138" y="182"/>
                </a:lnTo>
                <a:lnTo>
                  <a:pt x="139" y="185"/>
                </a:lnTo>
                <a:lnTo>
                  <a:pt x="141" y="188"/>
                </a:lnTo>
                <a:lnTo>
                  <a:pt x="143" y="190"/>
                </a:lnTo>
                <a:lnTo>
                  <a:pt x="145" y="193"/>
                </a:lnTo>
                <a:lnTo>
                  <a:pt x="147" y="196"/>
                </a:lnTo>
                <a:lnTo>
                  <a:pt x="149" y="198"/>
                </a:lnTo>
                <a:lnTo>
                  <a:pt x="150" y="200"/>
                </a:lnTo>
                <a:lnTo>
                  <a:pt x="152" y="202"/>
                </a:lnTo>
                <a:lnTo>
                  <a:pt x="153" y="204"/>
                </a:lnTo>
                <a:lnTo>
                  <a:pt x="155" y="206"/>
                </a:lnTo>
                <a:lnTo>
                  <a:pt x="156" y="208"/>
                </a:lnTo>
                <a:lnTo>
                  <a:pt x="157" y="209"/>
                </a:lnTo>
                <a:lnTo>
                  <a:pt x="158" y="210"/>
                </a:lnTo>
                <a:lnTo>
                  <a:pt x="158" y="211"/>
                </a:lnTo>
                <a:lnTo>
                  <a:pt x="158" y="211"/>
                </a:lnTo>
                <a:lnTo>
                  <a:pt x="159" y="212"/>
                </a:lnTo>
                <a:lnTo>
                  <a:pt x="160" y="214"/>
                </a:lnTo>
                <a:lnTo>
                  <a:pt x="163" y="215"/>
                </a:lnTo>
                <a:lnTo>
                  <a:pt x="163" y="218"/>
                </a:lnTo>
                <a:lnTo>
                  <a:pt x="161" y="218"/>
                </a:lnTo>
                <a:lnTo>
                  <a:pt x="167" y="225"/>
                </a:lnTo>
                <a:lnTo>
                  <a:pt x="72" y="227"/>
                </a:lnTo>
                <a:lnTo>
                  <a:pt x="72" y="201"/>
                </a:lnTo>
                <a:lnTo>
                  <a:pt x="69" y="201"/>
                </a:lnTo>
                <a:lnTo>
                  <a:pt x="69" y="193"/>
                </a:lnTo>
                <a:lnTo>
                  <a:pt x="72" y="193"/>
                </a:lnTo>
                <a:lnTo>
                  <a:pt x="66" y="175"/>
                </a:lnTo>
                <a:lnTo>
                  <a:pt x="8" y="225"/>
                </a:lnTo>
                <a:lnTo>
                  <a:pt x="0" y="225"/>
                </a:lnTo>
                <a:lnTo>
                  <a:pt x="64" y="169"/>
                </a:lnTo>
                <a:lnTo>
                  <a:pt x="62" y="164"/>
                </a:lnTo>
                <a:lnTo>
                  <a:pt x="68" y="164"/>
                </a:lnTo>
                <a:lnTo>
                  <a:pt x="68" y="156"/>
                </a:lnTo>
                <a:lnTo>
                  <a:pt x="71" y="156"/>
                </a:lnTo>
                <a:lnTo>
                  <a:pt x="71" y="148"/>
                </a:lnTo>
                <a:lnTo>
                  <a:pt x="78" y="142"/>
                </a:lnTo>
                <a:lnTo>
                  <a:pt x="58" y="137"/>
                </a:lnTo>
                <a:lnTo>
                  <a:pt x="58" y="127"/>
                </a:lnTo>
                <a:lnTo>
                  <a:pt x="31" y="122"/>
                </a:lnTo>
                <a:lnTo>
                  <a:pt x="31" y="113"/>
                </a:lnTo>
                <a:lnTo>
                  <a:pt x="19" y="113"/>
                </a:lnTo>
                <a:lnTo>
                  <a:pt x="19" y="110"/>
                </a:lnTo>
                <a:lnTo>
                  <a:pt x="55" y="110"/>
                </a:lnTo>
                <a:lnTo>
                  <a:pt x="55" y="99"/>
                </a:lnTo>
                <a:lnTo>
                  <a:pt x="61" y="99"/>
                </a:lnTo>
                <a:lnTo>
                  <a:pt x="61" y="90"/>
                </a:lnTo>
                <a:lnTo>
                  <a:pt x="45" y="71"/>
                </a:lnTo>
                <a:lnTo>
                  <a:pt x="45" y="61"/>
                </a:lnTo>
                <a:lnTo>
                  <a:pt x="34" y="61"/>
                </a:lnTo>
                <a:lnTo>
                  <a:pt x="34" y="54"/>
                </a:lnTo>
                <a:lnTo>
                  <a:pt x="41" y="54"/>
                </a:lnTo>
                <a:lnTo>
                  <a:pt x="41" y="48"/>
                </a:lnTo>
                <a:lnTo>
                  <a:pt x="49" y="48"/>
                </a:lnTo>
                <a:lnTo>
                  <a:pt x="49" y="47"/>
                </a:lnTo>
                <a:lnTo>
                  <a:pt x="50" y="45"/>
                </a:lnTo>
                <a:lnTo>
                  <a:pt x="52" y="42"/>
                </a:lnTo>
                <a:lnTo>
                  <a:pt x="53" y="39"/>
                </a:lnTo>
                <a:lnTo>
                  <a:pt x="56" y="32"/>
                </a:lnTo>
                <a:lnTo>
                  <a:pt x="58" y="30"/>
                </a:lnTo>
                <a:lnTo>
                  <a:pt x="58" y="28"/>
                </a:lnTo>
                <a:lnTo>
                  <a:pt x="58" y="25"/>
                </a:lnTo>
                <a:lnTo>
                  <a:pt x="56" y="24"/>
                </a:lnTo>
                <a:lnTo>
                  <a:pt x="55" y="25"/>
                </a:lnTo>
                <a:lnTo>
                  <a:pt x="55" y="18"/>
                </a:lnTo>
                <a:lnTo>
                  <a:pt x="64" y="18"/>
                </a:lnTo>
                <a:lnTo>
                  <a:pt x="80" y="0"/>
                </a:lnTo>
                <a:lnTo>
                  <a:pt x="83" y="7"/>
                </a:lnTo>
                <a:close/>
                <a:moveTo>
                  <a:pt x="141" y="222"/>
                </a:moveTo>
                <a:lnTo>
                  <a:pt x="147" y="222"/>
                </a:lnTo>
                <a:lnTo>
                  <a:pt x="135" y="200"/>
                </a:lnTo>
                <a:lnTo>
                  <a:pt x="131" y="200"/>
                </a:lnTo>
                <a:lnTo>
                  <a:pt x="141" y="222"/>
                </a:lnTo>
                <a:close/>
                <a:moveTo>
                  <a:pt x="146" y="204"/>
                </a:moveTo>
                <a:lnTo>
                  <a:pt x="152" y="222"/>
                </a:lnTo>
                <a:lnTo>
                  <a:pt x="157" y="222"/>
                </a:lnTo>
                <a:lnTo>
                  <a:pt x="157" y="216"/>
                </a:lnTo>
                <a:lnTo>
                  <a:pt x="146" y="204"/>
                </a:lnTo>
                <a:close/>
                <a:moveTo>
                  <a:pt x="75" y="16"/>
                </a:moveTo>
                <a:lnTo>
                  <a:pt x="75" y="25"/>
                </a:lnTo>
                <a:lnTo>
                  <a:pt x="71" y="25"/>
                </a:lnTo>
                <a:lnTo>
                  <a:pt x="71" y="31"/>
                </a:lnTo>
                <a:lnTo>
                  <a:pt x="67" y="31"/>
                </a:lnTo>
                <a:lnTo>
                  <a:pt x="71" y="16"/>
                </a:lnTo>
                <a:lnTo>
                  <a:pt x="75" y="16"/>
                </a:lnTo>
                <a:close/>
              </a:path>
            </a:pathLst>
          </a:custGeom>
          <a:solidFill>
            <a:srgbClr val="000000"/>
          </a:solidFill>
          <a:ln w="9525">
            <a:noFill/>
            <a:round/>
            <a:headEnd/>
            <a:tailEnd/>
          </a:ln>
          <a:effectLst/>
        </p:spPr>
        <p:txBody>
          <a:bodyPr wrap="none" lIns="82945" tIns="41473" rIns="82945" bIns="41473" anchor="ctr"/>
          <a:lstStyle/>
          <a:p>
            <a:endParaRPr lang="en-IN"/>
          </a:p>
        </p:txBody>
      </p:sp>
      <p:sp>
        <p:nvSpPr>
          <p:cNvPr id="7100" name="Freeform 3004"/>
          <p:cNvSpPr>
            <a:spLocks noChangeArrowheads="1"/>
          </p:cNvSpPr>
          <p:nvPr/>
        </p:nvSpPr>
        <p:spPr bwMode="auto">
          <a:xfrm>
            <a:off x="1173600" y="5053491"/>
            <a:ext cx="38880" cy="165617"/>
          </a:xfrm>
          <a:custGeom>
            <a:avLst/>
            <a:gdLst/>
            <a:ahLst/>
            <a:cxnLst>
              <a:cxn ang="0">
                <a:pos x="24" y="104"/>
              </a:cxn>
              <a:cxn ang="0">
                <a:pos x="23" y="104"/>
              </a:cxn>
              <a:cxn ang="0">
                <a:pos x="0" y="1"/>
              </a:cxn>
              <a:cxn ang="0">
                <a:pos x="1" y="0"/>
              </a:cxn>
              <a:cxn ang="0">
                <a:pos x="24" y="104"/>
              </a:cxn>
            </a:cxnLst>
            <a:rect l="0" t="0" r="r" b="b"/>
            <a:pathLst>
              <a:path w="24" h="104">
                <a:moveTo>
                  <a:pt x="24" y="104"/>
                </a:moveTo>
                <a:lnTo>
                  <a:pt x="23" y="104"/>
                </a:lnTo>
                <a:lnTo>
                  <a:pt x="0" y="1"/>
                </a:lnTo>
                <a:lnTo>
                  <a:pt x="1" y="0"/>
                </a:lnTo>
                <a:lnTo>
                  <a:pt x="24" y="10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01" name="Freeform 3005"/>
          <p:cNvSpPr>
            <a:spLocks noChangeArrowheads="1"/>
          </p:cNvSpPr>
          <p:nvPr/>
        </p:nvSpPr>
        <p:spPr bwMode="auto">
          <a:xfrm>
            <a:off x="1196640" y="5053491"/>
            <a:ext cx="38880" cy="165617"/>
          </a:xfrm>
          <a:custGeom>
            <a:avLst/>
            <a:gdLst/>
            <a:ahLst/>
            <a:cxnLst>
              <a:cxn ang="0">
                <a:pos x="25" y="104"/>
              </a:cxn>
              <a:cxn ang="0">
                <a:pos x="24" y="104"/>
              </a:cxn>
              <a:cxn ang="0">
                <a:pos x="0" y="1"/>
              </a:cxn>
              <a:cxn ang="0">
                <a:pos x="2" y="0"/>
              </a:cxn>
              <a:cxn ang="0">
                <a:pos x="25" y="104"/>
              </a:cxn>
            </a:cxnLst>
            <a:rect l="0" t="0" r="r" b="b"/>
            <a:pathLst>
              <a:path w="25" h="104">
                <a:moveTo>
                  <a:pt x="25" y="104"/>
                </a:moveTo>
                <a:lnTo>
                  <a:pt x="24" y="104"/>
                </a:lnTo>
                <a:lnTo>
                  <a:pt x="0" y="1"/>
                </a:lnTo>
                <a:lnTo>
                  <a:pt x="2" y="0"/>
                </a:lnTo>
                <a:lnTo>
                  <a:pt x="25" y="10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02" name="Rectangle 3006"/>
          <p:cNvSpPr>
            <a:spLocks noChangeArrowheads="1"/>
          </p:cNvSpPr>
          <p:nvPr/>
        </p:nvSpPr>
        <p:spPr bwMode="auto">
          <a:xfrm>
            <a:off x="1177920" y="5065013"/>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3" name="Rectangle 3007"/>
          <p:cNvSpPr>
            <a:spLocks noChangeArrowheads="1"/>
          </p:cNvSpPr>
          <p:nvPr/>
        </p:nvSpPr>
        <p:spPr bwMode="auto">
          <a:xfrm>
            <a:off x="1179361" y="5073653"/>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4" name="Rectangle 3008"/>
          <p:cNvSpPr>
            <a:spLocks noChangeArrowheads="1"/>
          </p:cNvSpPr>
          <p:nvPr/>
        </p:nvSpPr>
        <p:spPr bwMode="auto">
          <a:xfrm>
            <a:off x="1180800" y="5082295"/>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5" name="Rectangle 3009"/>
          <p:cNvSpPr>
            <a:spLocks noChangeArrowheads="1"/>
          </p:cNvSpPr>
          <p:nvPr/>
        </p:nvSpPr>
        <p:spPr bwMode="auto">
          <a:xfrm>
            <a:off x="1182241" y="5089495"/>
            <a:ext cx="2592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6" name="Rectangle 3010"/>
          <p:cNvSpPr>
            <a:spLocks noChangeArrowheads="1"/>
          </p:cNvSpPr>
          <p:nvPr/>
        </p:nvSpPr>
        <p:spPr bwMode="auto">
          <a:xfrm>
            <a:off x="1183680" y="5098136"/>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7" name="Rectangle 3011"/>
          <p:cNvSpPr>
            <a:spLocks noChangeArrowheads="1"/>
          </p:cNvSpPr>
          <p:nvPr/>
        </p:nvSpPr>
        <p:spPr bwMode="auto">
          <a:xfrm>
            <a:off x="1186560" y="5103896"/>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8" name="Rectangle 3012"/>
          <p:cNvSpPr>
            <a:spLocks noChangeArrowheads="1"/>
          </p:cNvSpPr>
          <p:nvPr/>
        </p:nvSpPr>
        <p:spPr bwMode="auto">
          <a:xfrm>
            <a:off x="1188001" y="5113978"/>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09" name="Rectangle 3013"/>
          <p:cNvSpPr>
            <a:spLocks noChangeArrowheads="1"/>
          </p:cNvSpPr>
          <p:nvPr/>
        </p:nvSpPr>
        <p:spPr bwMode="auto">
          <a:xfrm>
            <a:off x="1190881" y="5121177"/>
            <a:ext cx="24480" cy="1441"/>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0" name="Rectangle 3014"/>
          <p:cNvSpPr>
            <a:spLocks noChangeArrowheads="1"/>
          </p:cNvSpPr>
          <p:nvPr/>
        </p:nvSpPr>
        <p:spPr bwMode="auto">
          <a:xfrm>
            <a:off x="1192321" y="5129819"/>
            <a:ext cx="2160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1" name="Rectangle 3015"/>
          <p:cNvSpPr>
            <a:spLocks noChangeArrowheads="1"/>
          </p:cNvSpPr>
          <p:nvPr/>
        </p:nvSpPr>
        <p:spPr bwMode="auto">
          <a:xfrm>
            <a:off x="1193761" y="5137020"/>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2" name="Rectangle 3016"/>
          <p:cNvSpPr>
            <a:spLocks noChangeArrowheads="1"/>
          </p:cNvSpPr>
          <p:nvPr/>
        </p:nvSpPr>
        <p:spPr bwMode="auto">
          <a:xfrm>
            <a:off x="1195200" y="5144221"/>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3" name="Rectangle 3017"/>
          <p:cNvSpPr>
            <a:spLocks noChangeArrowheads="1"/>
          </p:cNvSpPr>
          <p:nvPr/>
        </p:nvSpPr>
        <p:spPr bwMode="auto">
          <a:xfrm>
            <a:off x="1198080" y="5151422"/>
            <a:ext cx="2304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4" name="Rectangle 3018"/>
          <p:cNvSpPr>
            <a:spLocks noChangeArrowheads="1"/>
          </p:cNvSpPr>
          <p:nvPr/>
        </p:nvSpPr>
        <p:spPr bwMode="auto">
          <a:xfrm>
            <a:off x="1199520" y="5161502"/>
            <a:ext cx="21600" cy="1441"/>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5" name="Rectangle 3019"/>
          <p:cNvSpPr>
            <a:spLocks noChangeArrowheads="1"/>
          </p:cNvSpPr>
          <p:nvPr/>
        </p:nvSpPr>
        <p:spPr bwMode="auto">
          <a:xfrm>
            <a:off x="1200960" y="5168703"/>
            <a:ext cx="2304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6" name="Rectangle 3020"/>
          <p:cNvSpPr>
            <a:spLocks noChangeArrowheads="1"/>
          </p:cNvSpPr>
          <p:nvPr/>
        </p:nvSpPr>
        <p:spPr bwMode="auto">
          <a:xfrm>
            <a:off x="1202400" y="5177344"/>
            <a:ext cx="2160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7" name="Rectangle 3021"/>
          <p:cNvSpPr>
            <a:spLocks noChangeArrowheads="1"/>
          </p:cNvSpPr>
          <p:nvPr/>
        </p:nvSpPr>
        <p:spPr bwMode="auto">
          <a:xfrm>
            <a:off x="1205281" y="5183105"/>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8" name="Rectangle 3022"/>
          <p:cNvSpPr>
            <a:spLocks noChangeArrowheads="1"/>
          </p:cNvSpPr>
          <p:nvPr/>
        </p:nvSpPr>
        <p:spPr bwMode="auto">
          <a:xfrm>
            <a:off x="1205281" y="5191746"/>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19" name="Rectangle 3023"/>
          <p:cNvSpPr>
            <a:spLocks noChangeArrowheads="1"/>
          </p:cNvSpPr>
          <p:nvPr/>
        </p:nvSpPr>
        <p:spPr bwMode="auto">
          <a:xfrm>
            <a:off x="1208161" y="5198946"/>
            <a:ext cx="24480" cy="288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20" name="Rectangle 3024"/>
          <p:cNvSpPr>
            <a:spLocks noChangeArrowheads="1"/>
          </p:cNvSpPr>
          <p:nvPr/>
        </p:nvSpPr>
        <p:spPr bwMode="auto">
          <a:xfrm>
            <a:off x="1209600" y="5209028"/>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21" name="Freeform 3025"/>
          <p:cNvSpPr>
            <a:spLocks noChangeArrowheads="1"/>
          </p:cNvSpPr>
          <p:nvPr/>
        </p:nvSpPr>
        <p:spPr bwMode="auto">
          <a:xfrm>
            <a:off x="1212481" y="5216227"/>
            <a:ext cx="21600" cy="1441"/>
          </a:xfrm>
          <a:custGeom>
            <a:avLst/>
            <a:gdLst/>
            <a:ahLst/>
            <a:cxnLst>
              <a:cxn ang="0">
                <a:pos x="0" y="0"/>
              </a:cxn>
              <a:cxn ang="0">
                <a:pos x="14" y="0"/>
              </a:cxn>
              <a:cxn ang="0">
                <a:pos x="0" y="0"/>
              </a:cxn>
            </a:cxnLst>
            <a:rect l="0" t="0" r="r" b="b"/>
            <a:pathLst>
              <a:path w="14">
                <a:moveTo>
                  <a:pt x="0" y="0"/>
                </a:moveTo>
                <a:lnTo>
                  <a:pt x="14"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22" name="Freeform 3026"/>
          <p:cNvSpPr>
            <a:spLocks noChangeArrowheads="1"/>
          </p:cNvSpPr>
          <p:nvPr/>
        </p:nvSpPr>
        <p:spPr bwMode="auto">
          <a:xfrm>
            <a:off x="1166400" y="4974283"/>
            <a:ext cx="17280" cy="61927"/>
          </a:xfrm>
          <a:custGeom>
            <a:avLst/>
            <a:gdLst/>
            <a:ahLst/>
            <a:cxnLst>
              <a:cxn ang="0">
                <a:pos x="1" y="39"/>
              </a:cxn>
              <a:cxn ang="0">
                <a:pos x="0" y="38"/>
              </a:cxn>
              <a:cxn ang="0">
                <a:pos x="10" y="0"/>
              </a:cxn>
              <a:cxn ang="0">
                <a:pos x="11" y="0"/>
              </a:cxn>
              <a:cxn ang="0">
                <a:pos x="1" y="39"/>
              </a:cxn>
            </a:cxnLst>
            <a:rect l="0" t="0" r="r" b="b"/>
            <a:pathLst>
              <a:path w="11" h="39">
                <a:moveTo>
                  <a:pt x="1" y="39"/>
                </a:moveTo>
                <a:lnTo>
                  <a:pt x="0" y="38"/>
                </a:lnTo>
                <a:lnTo>
                  <a:pt x="10" y="0"/>
                </a:lnTo>
                <a:lnTo>
                  <a:pt x="11" y="0"/>
                </a:lnTo>
                <a:lnTo>
                  <a:pt x="1" y="39"/>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23" name="Freeform 3027"/>
          <p:cNvSpPr>
            <a:spLocks noChangeArrowheads="1"/>
          </p:cNvSpPr>
          <p:nvPr/>
        </p:nvSpPr>
        <p:spPr bwMode="auto">
          <a:xfrm>
            <a:off x="1141921" y="4955561"/>
            <a:ext cx="24480" cy="80648"/>
          </a:xfrm>
          <a:custGeom>
            <a:avLst/>
            <a:gdLst/>
            <a:ahLst/>
            <a:cxnLst>
              <a:cxn ang="0">
                <a:pos x="1" y="51"/>
              </a:cxn>
              <a:cxn ang="0">
                <a:pos x="0" y="51"/>
              </a:cxn>
              <a:cxn ang="0">
                <a:pos x="14" y="0"/>
              </a:cxn>
              <a:cxn ang="0">
                <a:pos x="15" y="1"/>
              </a:cxn>
              <a:cxn ang="0">
                <a:pos x="1" y="51"/>
              </a:cxn>
            </a:cxnLst>
            <a:rect l="0" t="0" r="r" b="b"/>
            <a:pathLst>
              <a:path w="15" h="51">
                <a:moveTo>
                  <a:pt x="1" y="51"/>
                </a:moveTo>
                <a:lnTo>
                  <a:pt x="0" y="51"/>
                </a:lnTo>
                <a:lnTo>
                  <a:pt x="14" y="0"/>
                </a:lnTo>
                <a:lnTo>
                  <a:pt x="15" y="1"/>
                </a:lnTo>
                <a:lnTo>
                  <a:pt x="1" y="5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24" name="Freeform 3028"/>
          <p:cNvSpPr>
            <a:spLocks noChangeArrowheads="1"/>
          </p:cNvSpPr>
          <p:nvPr/>
        </p:nvSpPr>
        <p:spPr bwMode="auto">
          <a:xfrm>
            <a:off x="1163520" y="4965641"/>
            <a:ext cx="18720" cy="1441"/>
          </a:xfrm>
          <a:custGeom>
            <a:avLst/>
            <a:gdLst/>
            <a:ahLst/>
            <a:cxnLst>
              <a:cxn ang="0">
                <a:pos x="0" y="0"/>
              </a:cxn>
              <a:cxn ang="0">
                <a:pos x="12" y="0"/>
              </a:cxn>
              <a:cxn ang="0">
                <a:pos x="0" y="0"/>
              </a:cxn>
            </a:cxnLst>
            <a:rect l="0" t="0" r="r" b="b"/>
            <a:pathLst>
              <a:path w="12">
                <a:moveTo>
                  <a:pt x="0" y="0"/>
                </a:moveTo>
                <a:lnTo>
                  <a:pt x="12"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25" name="Rectangle 3029"/>
          <p:cNvSpPr>
            <a:spLocks noChangeArrowheads="1"/>
          </p:cNvSpPr>
          <p:nvPr/>
        </p:nvSpPr>
        <p:spPr bwMode="auto">
          <a:xfrm>
            <a:off x="1163520" y="4964202"/>
            <a:ext cx="1872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26" name="Freeform 3030"/>
          <p:cNvSpPr>
            <a:spLocks noChangeArrowheads="1"/>
          </p:cNvSpPr>
          <p:nvPr/>
        </p:nvSpPr>
        <p:spPr bwMode="auto">
          <a:xfrm>
            <a:off x="1162081" y="4974282"/>
            <a:ext cx="20160" cy="1441"/>
          </a:xfrm>
          <a:custGeom>
            <a:avLst/>
            <a:gdLst/>
            <a:ahLst/>
            <a:cxnLst>
              <a:cxn ang="0">
                <a:pos x="0" y="0"/>
              </a:cxn>
              <a:cxn ang="0">
                <a:pos x="13" y="0"/>
              </a:cxn>
              <a:cxn ang="0">
                <a:pos x="0" y="0"/>
              </a:cxn>
            </a:cxnLst>
            <a:rect l="0" t="0" r="r" b="b"/>
            <a:pathLst>
              <a:path w="13">
                <a:moveTo>
                  <a:pt x="0" y="0"/>
                </a:moveTo>
                <a:lnTo>
                  <a:pt x="13"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27" name="Rectangle 3031"/>
          <p:cNvSpPr>
            <a:spLocks noChangeArrowheads="1"/>
          </p:cNvSpPr>
          <p:nvPr/>
        </p:nvSpPr>
        <p:spPr bwMode="auto">
          <a:xfrm>
            <a:off x="1162081" y="4974282"/>
            <a:ext cx="20160" cy="1441"/>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28" name="Freeform 3032"/>
          <p:cNvSpPr>
            <a:spLocks noChangeArrowheads="1"/>
          </p:cNvSpPr>
          <p:nvPr/>
        </p:nvSpPr>
        <p:spPr bwMode="auto">
          <a:xfrm>
            <a:off x="1159200" y="4982923"/>
            <a:ext cx="21600" cy="1441"/>
          </a:xfrm>
          <a:custGeom>
            <a:avLst/>
            <a:gdLst/>
            <a:ahLst/>
            <a:cxnLst>
              <a:cxn ang="0">
                <a:pos x="0" y="0"/>
              </a:cxn>
              <a:cxn ang="0">
                <a:pos x="14" y="0"/>
              </a:cxn>
              <a:cxn ang="0">
                <a:pos x="0" y="0"/>
              </a:cxn>
            </a:cxnLst>
            <a:rect l="0" t="0" r="r" b="b"/>
            <a:pathLst>
              <a:path w="14">
                <a:moveTo>
                  <a:pt x="0" y="0"/>
                </a:moveTo>
                <a:lnTo>
                  <a:pt x="14"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29" name="Rectangle 3033"/>
          <p:cNvSpPr>
            <a:spLocks noChangeArrowheads="1"/>
          </p:cNvSpPr>
          <p:nvPr/>
        </p:nvSpPr>
        <p:spPr bwMode="auto">
          <a:xfrm>
            <a:off x="1159200" y="4981484"/>
            <a:ext cx="2304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30" name="Freeform 3034"/>
          <p:cNvSpPr>
            <a:spLocks noChangeArrowheads="1"/>
          </p:cNvSpPr>
          <p:nvPr/>
        </p:nvSpPr>
        <p:spPr bwMode="auto">
          <a:xfrm>
            <a:off x="1156321" y="4990125"/>
            <a:ext cx="20160" cy="1440"/>
          </a:xfrm>
          <a:custGeom>
            <a:avLst/>
            <a:gdLst/>
            <a:ahLst/>
            <a:cxnLst>
              <a:cxn ang="0">
                <a:pos x="0" y="0"/>
              </a:cxn>
              <a:cxn ang="0">
                <a:pos x="13" y="0"/>
              </a:cxn>
              <a:cxn ang="0">
                <a:pos x="0" y="0"/>
              </a:cxn>
            </a:cxnLst>
            <a:rect l="0" t="0" r="r" b="b"/>
            <a:pathLst>
              <a:path w="13">
                <a:moveTo>
                  <a:pt x="0" y="0"/>
                </a:moveTo>
                <a:lnTo>
                  <a:pt x="13"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31" name="Rectangle 3035"/>
          <p:cNvSpPr>
            <a:spLocks noChangeArrowheads="1"/>
          </p:cNvSpPr>
          <p:nvPr/>
        </p:nvSpPr>
        <p:spPr bwMode="auto">
          <a:xfrm>
            <a:off x="1156321" y="4990125"/>
            <a:ext cx="2016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32" name="Freeform 3036"/>
          <p:cNvSpPr>
            <a:spLocks noChangeArrowheads="1"/>
          </p:cNvSpPr>
          <p:nvPr/>
        </p:nvSpPr>
        <p:spPr bwMode="auto">
          <a:xfrm>
            <a:off x="1153440" y="4998766"/>
            <a:ext cx="21600" cy="1440"/>
          </a:xfrm>
          <a:custGeom>
            <a:avLst/>
            <a:gdLst/>
            <a:ahLst/>
            <a:cxnLst>
              <a:cxn ang="0">
                <a:pos x="0" y="0"/>
              </a:cxn>
              <a:cxn ang="0">
                <a:pos x="14" y="0"/>
              </a:cxn>
              <a:cxn ang="0">
                <a:pos x="0" y="0"/>
              </a:cxn>
            </a:cxnLst>
            <a:rect l="0" t="0" r="r" b="b"/>
            <a:pathLst>
              <a:path w="14">
                <a:moveTo>
                  <a:pt x="0" y="0"/>
                </a:moveTo>
                <a:lnTo>
                  <a:pt x="14"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33" name="Rectangle 3037"/>
          <p:cNvSpPr>
            <a:spLocks noChangeArrowheads="1"/>
          </p:cNvSpPr>
          <p:nvPr/>
        </p:nvSpPr>
        <p:spPr bwMode="auto">
          <a:xfrm>
            <a:off x="1153440" y="4997324"/>
            <a:ext cx="23040" cy="1441"/>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34" name="Freeform 3038"/>
          <p:cNvSpPr>
            <a:spLocks noChangeArrowheads="1"/>
          </p:cNvSpPr>
          <p:nvPr/>
        </p:nvSpPr>
        <p:spPr bwMode="auto">
          <a:xfrm>
            <a:off x="1152001" y="5008846"/>
            <a:ext cx="21600" cy="1441"/>
          </a:xfrm>
          <a:custGeom>
            <a:avLst/>
            <a:gdLst/>
            <a:ahLst/>
            <a:cxnLst>
              <a:cxn ang="0">
                <a:pos x="0" y="0"/>
              </a:cxn>
              <a:cxn ang="0">
                <a:pos x="14" y="0"/>
              </a:cxn>
              <a:cxn ang="0">
                <a:pos x="0" y="0"/>
              </a:cxn>
            </a:cxnLst>
            <a:rect l="0" t="0" r="r" b="b"/>
            <a:pathLst>
              <a:path w="14">
                <a:moveTo>
                  <a:pt x="0" y="0"/>
                </a:moveTo>
                <a:lnTo>
                  <a:pt x="14"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35" name="Rectangle 3039"/>
          <p:cNvSpPr>
            <a:spLocks noChangeArrowheads="1"/>
          </p:cNvSpPr>
          <p:nvPr/>
        </p:nvSpPr>
        <p:spPr bwMode="auto">
          <a:xfrm>
            <a:off x="1152000" y="5007406"/>
            <a:ext cx="2304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36" name="Freeform 3040"/>
          <p:cNvSpPr>
            <a:spLocks noChangeArrowheads="1"/>
          </p:cNvSpPr>
          <p:nvPr/>
        </p:nvSpPr>
        <p:spPr bwMode="auto">
          <a:xfrm>
            <a:off x="1149120" y="5016047"/>
            <a:ext cx="24480" cy="1440"/>
          </a:xfrm>
          <a:custGeom>
            <a:avLst/>
            <a:gdLst/>
            <a:ahLst/>
            <a:cxnLst>
              <a:cxn ang="0">
                <a:pos x="0" y="0"/>
              </a:cxn>
              <a:cxn ang="0">
                <a:pos x="15" y="0"/>
              </a:cxn>
              <a:cxn ang="0">
                <a:pos x="0" y="0"/>
              </a:cxn>
            </a:cxnLst>
            <a:rect l="0" t="0" r="r" b="b"/>
            <a:pathLst>
              <a:path w="15">
                <a:moveTo>
                  <a:pt x="0" y="0"/>
                </a:moveTo>
                <a:lnTo>
                  <a:pt x="15"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37" name="Rectangle 3041"/>
          <p:cNvSpPr>
            <a:spLocks noChangeArrowheads="1"/>
          </p:cNvSpPr>
          <p:nvPr/>
        </p:nvSpPr>
        <p:spPr bwMode="auto">
          <a:xfrm>
            <a:off x="1149120" y="5016047"/>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38" name="Freeform 3042"/>
          <p:cNvSpPr>
            <a:spLocks noChangeArrowheads="1"/>
          </p:cNvSpPr>
          <p:nvPr/>
        </p:nvSpPr>
        <p:spPr bwMode="auto">
          <a:xfrm>
            <a:off x="1147681" y="5026127"/>
            <a:ext cx="24480" cy="1441"/>
          </a:xfrm>
          <a:custGeom>
            <a:avLst/>
            <a:gdLst/>
            <a:ahLst/>
            <a:cxnLst>
              <a:cxn ang="0">
                <a:pos x="0" y="0"/>
              </a:cxn>
              <a:cxn ang="0">
                <a:pos x="15" y="0"/>
              </a:cxn>
              <a:cxn ang="0">
                <a:pos x="0" y="0"/>
              </a:cxn>
            </a:cxnLst>
            <a:rect l="0" t="0" r="r" b="b"/>
            <a:pathLst>
              <a:path w="15">
                <a:moveTo>
                  <a:pt x="0" y="0"/>
                </a:moveTo>
                <a:lnTo>
                  <a:pt x="15"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39" name="Rectangle 3043"/>
          <p:cNvSpPr>
            <a:spLocks noChangeArrowheads="1"/>
          </p:cNvSpPr>
          <p:nvPr/>
        </p:nvSpPr>
        <p:spPr bwMode="auto">
          <a:xfrm>
            <a:off x="1147681" y="5024688"/>
            <a:ext cx="24480" cy="1440"/>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40" name="Freeform 3044"/>
          <p:cNvSpPr>
            <a:spLocks noChangeArrowheads="1"/>
          </p:cNvSpPr>
          <p:nvPr/>
        </p:nvSpPr>
        <p:spPr bwMode="auto">
          <a:xfrm>
            <a:off x="1144801" y="5031888"/>
            <a:ext cx="24480" cy="1441"/>
          </a:xfrm>
          <a:custGeom>
            <a:avLst/>
            <a:gdLst/>
            <a:ahLst/>
            <a:cxnLst>
              <a:cxn ang="0">
                <a:pos x="0" y="0"/>
              </a:cxn>
              <a:cxn ang="0">
                <a:pos x="15" y="0"/>
              </a:cxn>
              <a:cxn ang="0">
                <a:pos x="0" y="0"/>
              </a:cxn>
            </a:cxnLst>
            <a:rect l="0" t="0" r="r" b="b"/>
            <a:pathLst>
              <a:path w="15">
                <a:moveTo>
                  <a:pt x="0" y="0"/>
                </a:moveTo>
                <a:lnTo>
                  <a:pt x="15" y="0"/>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41" name="Rectangle 3045"/>
          <p:cNvSpPr>
            <a:spLocks noChangeArrowheads="1"/>
          </p:cNvSpPr>
          <p:nvPr/>
        </p:nvSpPr>
        <p:spPr bwMode="auto">
          <a:xfrm>
            <a:off x="1144801" y="5031888"/>
            <a:ext cx="24480" cy="1441"/>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42" name="Rectangle 3046"/>
          <p:cNvSpPr>
            <a:spLocks noChangeArrowheads="1"/>
          </p:cNvSpPr>
          <p:nvPr/>
        </p:nvSpPr>
        <p:spPr bwMode="auto">
          <a:xfrm>
            <a:off x="1141921" y="5017487"/>
            <a:ext cx="1440" cy="17282"/>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43" name="Freeform 3047"/>
          <p:cNvSpPr>
            <a:spLocks noChangeArrowheads="1"/>
          </p:cNvSpPr>
          <p:nvPr/>
        </p:nvSpPr>
        <p:spPr bwMode="auto">
          <a:xfrm>
            <a:off x="1141921" y="5016047"/>
            <a:ext cx="1440" cy="1440"/>
          </a:xfrm>
          <a:custGeom>
            <a:avLst/>
            <a:gdLst/>
            <a:ahLst/>
            <a:cxnLst>
              <a:cxn ang="0">
                <a:pos x="1" y="1"/>
              </a:cxn>
              <a:cxn ang="0">
                <a:pos x="0" y="1"/>
              </a:cxn>
              <a:cxn ang="0">
                <a:pos x="0" y="0"/>
              </a:cxn>
              <a:cxn ang="0">
                <a:pos x="0" y="0"/>
              </a:cxn>
              <a:cxn ang="0">
                <a:pos x="1" y="0"/>
              </a:cxn>
              <a:cxn ang="0">
                <a:pos x="1" y="0"/>
              </a:cxn>
              <a:cxn ang="0">
                <a:pos x="1" y="0"/>
              </a:cxn>
              <a:cxn ang="0">
                <a:pos x="1" y="1"/>
              </a:cxn>
              <a:cxn ang="0">
                <a:pos x="1" y="1"/>
              </a:cxn>
            </a:cxnLst>
            <a:rect l="0" t="0" r="r" b="b"/>
            <a:pathLst>
              <a:path w="1" h="1">
                <a:moveTo>
                  <a:pt x="1" y="1"/>
                </a:moveTo>
                <a:lnTo>
                  <a:pt x="0" y="1"/>
                </a:lnTo>
                <a:lnTo>
                  <a:pt x="0" y="0"/>
                </a:lnTo>
                <a:lnTo>
                  <a:pt x="0" y="0"/>
                </a:lnTo>
                <a:lnTo>
                  <a:pt x="1" y="0"/>
                </a:lnTo>
                <a:lnTo>
                  <a:pt x="1" y="0"/>
                </a:lnTo>
                <a:lnTo>
                  <a:pt x="1" y="0"/>
                </a:lnTo>
                <a:lnTo>
                  <a:pt x="1"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4" name="Freeform 3048"/>
          <p:cNvSpPr>
            <a:spLocks noChangeArrowheads="1"/>
          </p:cNvSpPr>
          <p:nvPr/>
        </p:nvSpPr>
        <p:spPr bwMode="auto">
          <a:xfrm>
            <a:off x="1141921" y="5014607"/>
            <a:ext cx="1440" cy="2880"/>
          </a:xfrm>
          <a:custGeom>
            <a:avLst/>
            <a:gdLst/>
            <a:ahLst/>
            <a:cxnLst>
              <a:cxn ang="0">
                <a:pos x="1" y="2"/>
              </a:cxn>
              <a:cxn ang="0">
                <a:pos x="1" y="2"/>
              </a:cxn>
              <a:cxn ang="0">
                <a:pos x="1" y="2"/>
              </a:cxn>
              <a:cxn ang="0">
                <a:pos x="1" y="2"/>
              </a:cxn>
              <a:cxn ang="0">
                <a:pos x="1" y="2"/>
              </a:cxn>
              <a:cxn ang="0">
                <a:pos x="1" y="2"/>
              </a:cxn>
              <a:cxn ang="0">
                <a:pos x="0" y="2"/>
              </a:cxn>
              <a:cxn ang="0">
                <a:pos x="0" y="2"/>
              </a:cxn>
              <a:cxn ang="0">
                <a:pos x="0" y="2"/>
              </a:cxn>
              <a:cxn ang="0">
                <a:pos x="0" y="2"/>
              </a:cxn>
              <a:cxn ang="0">
                <a:pos x="0" y="1"/>
              </a:cxn>
              <a:cxn ang="0">
                <a:pos x="0" y="1"/>
              </a:cxn>
              <a:cxn ang="0">
                <a:pos x="0" y="0"/>
              </a:cxn>
              <a:cxn ang="0">
                <a:pos x="1" y="0"/>
              </a:cxn>
              <a:cxn ang="0">
                <a:pos x="1" y="0"/>
              </a:cxn>
              <a:cxn ang="0">
                <a:pos x="1" y="0"/>
              </a:cxn>
              <a:cxn ang="0">
                <a:pos x="1" y="0"/>
              </a:cxn>
              <a:cxn ang="0">
                <a:pos x="1" y="1"/>
              </a:cxn>
              <a:cxn ang="0">
                <a:pos x="1" y="1"/>
              </a:cxn>
              <a:cxn ang="0">
                <a:pos x="1" y="1"/>
              </a:cxn>
              <a:cxn ang="0">
                <a:pos x="1" y="2"/>
              </a:cxn>
            </a:cxnLst>
            <a:rect l="0" t="0" r="r" b="b"/>
            <a:pathLst>
              <a:path w="1" h="2">
                <a:moveTo>
                  <a:pt x="1" y="2"/>
                </a:moveTo>
                <a:lnTo>
                  <a:pt x="1" y="2"/>
                </a:lnTo>
                <a:lnTo>
                  <a:pt x="1" y="2"/>
                </a:lnTo>
                <a:lnTo>
                  <a:pt x="1" y="2"/>
                </a:lnTo>
                <a:lnTo>
                  <a:pt x="1" y="2"/>
                </a:lnTo>
                <a:lnTo>
                  <a:pt x="1" y="2"/>
                </a:lnTo>
                <a:lnTo>
                  <a:pt x="0" y="2"/>
                </a:lnTo>
                <a:lnTo>
                  <a:pt x="0" y="2"/>
                </a:lnTo>
                <a:lnTo>
                  <a:pt x="0" y="2"/>
                </a:lnTo>
                <a:lnTo>
                  <a:pt x="0" y="2"/>
                </a:lnTo>
                <a:lnTo>
                  <a:pt x="0" y="1"/>
                </a:lnTo>
                <a:lnTo>
                  <a:pt x="0" y="1"/>
                </a:lnTo>
                <a:lnTo>
                  <a:pt x="0" y="0"/>
                </a:lnTo>
                <a:lnTo>
                  <a:pt x="1" y="0"/>
                </a:lnTo>
                <a:lnTo>
                  <a:pt x="1" y="0"/>
                </a:lnTo>
                <a:lnTo>
                  <a:pt x="1" y="0"/>
                </a:lnTo>
                <a:lnTo>
                  <a:pt x="1" y="0"/>
                </a:lnTo>
                <a:lnTo>
                  <a:pt x="1" y="1"/>
                </a:lnTo>
                <a:lnTo>
                  <a:pt x="1" y="1"/>
                </a:lnTo>
                <a:lnTo>
                  <a:pt x="1"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5" name="Freeform 3049"/>
          <p:cNvSpPr>
            <a:spLocks noChangeArrowheads="1"/>
          </p:cNvSpPr>
          <p:nvPr/>
        </p:nvSpPr>
        <p:spPr bwMode="auto">
          <a:xfrm>
            <a:off x="1141921" y="5013167"/>
            <a:ext cx="2880" cy="288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0" y="2"/>
              </a:cxn>
              <a:cxn ang="0">
                <a:pos x="0" y="2"/>
              </a:cxn>
              <a:cxn ang="0">
                <a:pos x="1" y="0"/>
              </a:cxn>
              <a:cxn ang="0">
                <a:pos x="1" y="0"/>
              </a:cxn>
              <a:cxn ang="0">
                <a:pos x="1" y="0"/>
              </a:cxn>
              <a:cxn ang="0">
                <a:pos x="1" y="0"/>
              </a:cxn>
              <a:cxn ang="0">
                <a:pos x="1" y="0"/>
              </a:cxn>
              <a:cxn ang="0">
                <a:pos x="1" y="0"/>
              </a:cxn>
              <a:cxn ang="0">
                <a:pos x="1" y="0"/>
              </a:cxn>
              <a:cxn ang="0">
                <a:pos x="2" y="0"/>
              </a:cxn>
              <a:cxn ang="0">
                <a:pos x="2" y="1"/>
              </a:cxn>
              <a:cxn ang="0">
                <a:pos x="1" y="2"/>
              </a:cxn>
            </a:cxnLst>
            <a:rect l="0" t="0" r="r" b="b"/>
            <a:pathLst>
              <a:path w="2" h="2">
                <a:moveTo>
                  <a:pt x="1" y="2"/>
                </a:moveTo>
                <a:lnTo>
                  <a:pt x="1" y="2"/>
                </a:lnTo>
                <a:lnTo>
                  <a:pt x="1" y="2"/>
                </a:lnTo>
                <a:lnTo>
                  <a:pt x="1" y="2"/>
                </a:lnTo>
                <a:lnTo>
                  <a:pt x="1" y="2"/>
                </a:lnTo>
                <a:lnTo>
                  <a:pt x="1" y="2"/>
                </a:lnTo>
                <a:lnTo>
                  <a:pt x="1" y="2"/>
                </a:lnTo>
                <a:lnTo>
                  <a:pt x="1" y="2"/>
                </a:lnTo>
                <a:lnTo>
                  <a:pt x="1" y="2"/>
                </a:lnTo>
                <a:lnTo>
                  <a:pt x="0" y="2"/>
                </a:lnTo>
                <a:lnTo>
                  <a:pt x="0" y="2"/>
                </a:lnTo>
                <a:lnTo>
                  <a:pt x="1" y="0"/>
                </a:lnTo>
                <a:lnTo>
                  <a:pt x="1" y="0"/>
                </a:lnTo>
                <a:lnTo>
                  <a:pt x="1" y="0"/>
                </a:lnTo>
                <a:lnTo>
                  <a:pt x="1" y="0"/>
                </a:lnTo>
                <a:lnTo>
                  <a:pt x="1" y="0"/>
                </a:lnTo>
                <a:lnTo>
                  <a:pt x="1" y="0"/>
                </a:lnTo>
                <a:lnTo>
                  <a:pt x="1" y="0"/>
                </a:lnTo>
                <a:lnTo>
                  <a:pt x="2" y="0"/>
                </a:lnTo>
                <a:lnTo>
                  <a:pt x="2"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6" name="Freeform 3050"/>
          <p:cNvSpPr>
            <a:spLocks noChangeArrowheads="1"/>
          </p:cNvSpPr>
          <p:nvPr/>
        </p:nvSpPr>
        <p:spPr bwMode="auto">
          <a:xfrm>
            <a:off x="1144801" y="5010286"/>
            <a:ext cx="1440" cy="4320"/>
          </a:xfrm>
          <a:custGeom>
            <a:avLst/>
            <a:gdLst/>
            <a:ahLst/>
            <a:cxnLst>
              <a:cxn ang="0">
                <a:pos x="1" y="3"/>
              </a:cxn>
              <a:cxn ang="0">
                <a:pos x="1" y="3"/>
              </a:cxn>
              <a:cxn ang="0">
                <a:pos x="0" y="3"/>
              </a:cxn>
              <a:cxn ang="0">
                <a:pos x="0" y="3"/>
              </a:cxn>
              <a:cxn ang="0">
                <a:pos x="0" y="3"/>
              </a:cxn>
              <a:cxn ang="0">
                <a:pos x="0" y="3"/>
              </a:cxn>
              <a:cxn ang="0">
                <a:pos x="0" y="3"/>
              </a:cxn>
              <a:cxn ang="0">
                <a:pos x="0" y="2"/>
              </a:cxn>
              <a:cxn ang="0">
                <a:pos x="0" y="2"/>
              </a:cxn>
              <a:cxn ang="0">
                <a:pos x="0" y="1"/>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1"/>
              </a:cxn>
              <a:cxn ang="0">
                <a:pos x="1" y="3"/>
              </a:cxn>
            </a:cxnLst>
            <a:rect l="0" t="0" r="r" b="b"/>
            <a:pathLst>
              <a:path w="1" h="3">
                <a:moveTo>
                  <a:pt x="1" y="3"/>
                </a:moveTo>
                <a:lnTo>
                  <a:pt x="1" y="3"/>
                </a:lnTo>
                <a:lnTo>
                  <a:pt x="0" y="3"/>
                </a:lnTo>
                <a:lnTo>
                  <a:pt x="0" y="3"/>
                </a:lnTo>
                <a:lnTo>
                  <a:pt x="0" y="3"/>
                </a:lnTo>
                <a:lnTo>
                  <a:pt x="0" y="3"/>
                </a:lnTo>
                <a:lnTo>
                  <a:pt x="0" y="3"/>
                </a:lnTo>
                <a:lnTo>
                  <a:pt x="0" y="2"/>
                </a:lnTo>
                <a:lnTo>
                  <a:pt x="0" y="2"/>
                </a:lnTo>
                <a:lnTo>
                  <a:pt x="0" y="1"/>
                </a:lnTo>
                <a:lnTo>
                  <a:pt x="0" y="0"/>
                </a:lnTo>
                <a:lnTo>
                  <a:pt x="0" y="0"/>
                </a:lnTo>
                <a:lnTo>
                  <a:pt x="0" y="0"/>
                </a:lnTo>
                <a:lnTo>
                  <a:pt x="0" y="0"/>
                </a:lnTo>
                <a:lnTo>
                  <a:pt x="1" y="0"/>
                </a:lnTo>
                <a:lnTo>
                  <a:pt x="1" y="0"/>
                </a:lnTo>
                <a:lnTo>
                  <a:pt x="1" y="0"/>
                </a:lnTo>
                <a:lnTo>
                  <a:pt x="1" y="0"/>
                </a:lnTo>
                <a:lnTo>
                  <a:pt x="1" y="0"/>
                </a:lnTo>
                <a:lnTo>
                  <a:pt x="1" y="0"/>
                </a:lnTo>
                <a:lnTo>
                  <a:pt x="1"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7" name="Freeform 3051"/>
          <p:cNvSpPr>
            <a:spLocks noChangeArrowheads="1"/>
          </p:cNvSpPr>
          <p:nvPr/>
        </p:nvSpPr>
        <p:spPr bwMode="auto">
          <a:xfrm>
            <a:off x="1144801" y="5007406"/>
            <a:ext cx="1440" cy="4320"/>
          </a:xfrm>
          <a:custGeom>
            <a:avLst/>
            <a:gdLst/>
            <a:ahLst/>
            <a:cxnLst>
              <a:cxn ang="0">
                <a:pos x="1" y="3"/>
              </a:cxn>
              <a:cxn ang="0">
                <a:pos x="1" y="3"/>
              </a:cxn>
              <a:cxn ang="0">
                <a:pos x="1" y="3"/>
              </a:cxn>
              <a:cxn ang="0">
                <a:pos x="0" y="3"/>
              </a:cxn>
              <a:cxn ang="0">
                <a:pos x="0" y="3"/>
              </a:cxn>
              <a:cxn ang="0">
                <a:pos x="0" y="3"/>
              </a:cxn>
              <a:cxn ang="0">
                <a:pos x="1" y="0"/>
              </a:cxn>
              <a:cxn ang="0">
                <a:pos x="1" y="0"/>
              </a:cxn>
              <a:cxn ang="0">
                <a:pos x="1" y="0"/>
              </a:cxn>
              <a:cxn ang="0">
                <a:pos x="1" y="0"/>
              </a:cxn>
              <a:cxn ang="0">
                <a:pos x="1" y="0"/>
              </a:cxn>
              <a:cxn ang="0">
                <a:pos x="1" y="0"/>
              </a:cxn>
              <a:cxn ang="0">
                <a:pos x="1" y="1"/>
              </a:cxn>
              <a:cxn ang="0">
                <a:pos x="1" y="3"/>
              </a:cxn>
            </a:cxnLst>
            <a:rect l="0" t="0" r="r" b="b"/>
            <a:pathLst>
              <a:path w="1" h="3">
                <a:moveTo>
                  <a:pt x="1" y="3"/>
                </a:moveTo>
                <a:lnTo>
                  <a:pt x="1" y="3"/>
                </a:lnTo>
                <a:lnTo>
                  <a:pt x="1" y="3"/>
                </a:lnTo>
                <a:lnTo>
                  <a:pt x="0" y="3"/>
                </a:lnTo>
                <a:lnTo>
                  <a:pt x="0" y="3"/>
                </a:lnTo>
                <a:lnTo>
                  <a:pt x="0" y="3"/>
                </a:lnTo>
                <a:lnTo>
                  <a:pt x="1" y="0"/>
                </a:lnTo>
                <a:lnTo>
                  <a:pt x="1" y="0"/>
                </a:lnTo>
                <a:lnTo>
                  <a:pt x="1" y="0"/>
                </a:lnTo>
                <a:lnTo>
                  <a:pt x="1" y="0"/>
                </a:lnTo>
                <a:lnTo>
                  <a:pt x="1" y="0"/>
                </a:lnTo>
                <a:lnTo>
                  <a:pt x="1" y="0"/>
                </a:lnTo>
                <a:lnTo>
                  <a:pt x="1"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8" name="Freeform 3052"/>
          <p:cNvSpPr>
            <a:spLocks noChangeArrowheads="1"/>
          </p:cNvSpPr>
          <p:nvPr/>
        </p:nvSpPr>
        <p:spPr bwMode="auto">
          <a:xfrm>
            <a:off x="1146240" y="5003085"/>
            <a:ext cx="1440" cy="5761"/>
          </a:xfrm>
          <a:custGeom>
            <a:avLst/>
            <a:gdLst/>
            <a:ahLst/>
            <a:cxnLst>
              <a:cxn ang="0">
                <a:pos x="0" y="3"/>
              </a:cxn>
              <a:cxn ang="0">
                <a:pos x="0" y="3"/>
              </a:cxn>
              <a:cxn ang="0">
                <a:pos x="0" y="3"/>
              </a:cxn>
              <a:cxn ang="0">
                <a:pos x="0" y="3"/>
              </a:cxn>
              <a:cxn ang="0">
                <a:pos x="0" y="3"/>
              </a:cxn>
              <a:cxn ang="0">
                <a:pos x="0" y="3"/>
              </a:cxn>
              <a:cxn ang="0">
                <a:pos x="0" y="3"/>
              </a:cxn>
              <a:cxn ang="0">
                <a:pos x="0" y="3"/>
              </a:cxn>
              <a:cxn ang="0">
                <a:pos x="0" y="2"/>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1" y="0"/>
              </a:cxn>
              <a:cxn ang="0">
                <a:pos x="0" y="3"/>
              </a:cxn>
            </a:cxnLst>
            <a:rect l="0" t="0" r="r" b="b"/>
            <a:pathLst>
              <a:path w="1" h="3">
                <a:moveTo>
                  <a:pt x="0" y="3"/>
                </a:moveTo>
                <a:lnTo>
                  <a:pt x="0" y="3"/>
                </a:lnTo>
                <a:lnTo>
                  <a:pt x="0" y="3"/>
                </a:lnTo>
                <a:lnTo>
                  <a:pt x="0" y="3"/>
                </a:lnTo>
                <a:lnTo>
                  <a:pt x="0" y="3"/>
                </a:lnTo>
                <a:lnTo>
                  <a:pt x="0" y="3"/>
                </a:lnTo>
                <a:lnTo>
                  <a:pt x="0" y="3"/>
                </a:lnTo>
                <a:lnTo>
                  <a:pt x="0" y="3"/>
                </a:lnTo>
                <a:lnTo>
                  <a:pt x="0" y="2"/>
                </a:lnTo>
                <a:lnTo>
                  <a:pt x="0" y="0"/>
                </a:lnTo>
                <a:lnTo>
                  <a:pt x="0" y="0"/>
                </a:lnTo>
                <a:lnTo>
                  <a:pt x="0" y="0"/>
                </a:lnTo>
                <a:lnTo>
                  <a:pt x="1" y="0"/>
                </a:lnTo>
                <a:lnTo>
                  <a:pt x="1" y="0"/>
                </a:lnTo>
                <a:lnTo>
                  <a:pt x="1" y="0"/>
                </a:lnTo>
                <a:lnTo>
                  <a:pt x="1" y="0"/>
                </a:lnTo>
                <a:lnTo>
                  <a:pt x="1" y="0"/>
                </a:lnTo>
                <a:lnTo>
                  <a:pt x="1" y="0"/>
                </a:lnTo>
                <a:lnTo>
                  <a:pt x="1" y="0"/>
                </a:lnTo>
                <a:lnTo>
                  <a:pt x="1" y="0"/>
                </a:lnTo>
                <a:lnTo>
                  <a:pt x="0"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49" name="Freeform 3053"/>
          <p:cNvSpPr>
            <a:spLocks noChangeArrowheads="1"/>
          </p:cNvSpPr>
          <p:nvPr/>
        </p:nvSpPr>
        <p:spPr bwMode="auto">
          <a:xfrm>
            <a:off x="1146240" y="4998765"/>
            <a:ext cx="2880" cy="4320"/>
          </a:xfrm>
          <a:custGeom>
            <a:avLst/>
            <a:gdLst/>
            <a:ahLst/>
            <a:cxnLst>
              <a:cxn ang="0">
                <a:pos x="1" y="3"/>
              </a:cxn>
              <a:cxn ang="0">
                <a:pos x="1" y="3"/>
              </a:cxn>
              <a:cxn ang="0">
                <a:pos x="1" y="3"/>
              </a:cxn>
              <a:cxn ang="0">
                <a:pos x="0" y="3"/>
              </a:cxn>
              <a:cxn ang="0">
                <a:pos x="0" y="3"/>
              </a:cxn>
              <a:cxn ang="0">
                <a:pos x="0" y="3"/>
              </a:cxn>
              <a:cxn ang="0">
                <a:pos x="0" y="3"/>
              </a:cxn>
              <a:cxn ang="0">
                <a:pos x="1" y="0"/>
              </a:cxn>
              <a:cxn ang="0">
                <a:pos x="1" y="0"/>
              </a:cxn>
              <a:cxn ang="0">
                <a:pos x="1" y="0"/>
              </a:cxn>
              <a:cxn ang="0">
                <a:pos x="1" y="0"/>
              </a:cxn>
              <a:cxn ang="0">
                <a:pos x="2" y="0"/>
              </a:cxn>
              <a:cxn ang="0">
                <a:pos x="2" y="0"/>
              </a:cxn>
              <a:cxn ang="0">
                <a:pos x="2" y="0"/>
              </a:cxn>
              <a:cxn ang="0">
                <a:pos x="1" y="3"/>
              </a:cxn>
            </a:cxnLst>
            <a:rect l="0" t="0" r="r" b="b"/>
            <a:pathLst>
              <a:path w="2" h="3">
                <a:moveTo>
                  <a:pt x="1" y="3"/>
                </a:moveTo>
                <a:lnTo>
                  <a:pt x="1" y="3"/>
                </a:lnTo>
                <a:lnTo>
                  <a:pt x="1" y="3"/>
                </a:lnTo>
                <a:lnTo>
                  <a:pt x="0" y="3"/>
                </a:lnTo>
                <a:lnTo>
                  <a:pt x="0" y="3"/>
                </a:lnTo>
                <a:lnTo>
                  <a:pt x="0" y="3"/>
                </a:lnTo>
                <a:lnTo>
                  <a:pt x="0" y="3"/>
                </a:lnTo>
                <a:lnTo>
                  <a:pt x="1" y="0"/>
                </a:lnTo>
                <a:lnTo>
                  <a:pt x="1" y="0"/>
                </a:lnTo>
                <a:lnTo>
                  <a:pt x="1" y="0"/>
                </a:lnTo>
                <a:lnTo>
                  <a:pt x="1" y="0"/>
                </a:lnTo>
                <a:lnTo>
                  <a:pt x="2" y="0"/>
                </a:lnTo>
                <a:lnTo>
                  <a:pt x="2" y="0"/>
                </a:lnTo>
                <a:lnTo>
                  <a:pt x="2" y="0"/>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0" name="Freeform 3054"/>
          <p:cNvSpPr>
            <a:spLocks noChangeArrowheads="1"/>
          </p:cNvSpPr>
          <p:nvPr/>
        </p:nvSpPr>
        <p:spPr bwMode="auto">
          <a:xfrm>
            <a:off x="1147681" y="4994444"/>
            <a:ext cx="1440" cy="7201"/>
          </a:xfrm>
          <a:custGeom>
            <a:avLst/>
            <a:gdLst/>
            <a:ahLst/>
            <a:cxnLst>
              <a:cxn ang="0">
                <a:pos x="1" y="3"/>
              </a:cxn>
              <a:cxn ang="0">
                <a:pos x="1" y="4"/>
              </a:cxn>
              <a:cxn ang="0">
                <a:pos x="1" y="4"/>
              </a:cxn>
              <a:cxn ang="0">
                <a:pos x="1" y="4"/>
              </a:cxn>
              <a:cxn ang="0">
                <a:pos x="0" y="4"/>
              </a:cxn>
              <a:cxn ang="0">
                <a:pos x="0" y="4"/>
              </a:cxn>
              <a:cxn ang="0">
                <a:pos x="0" y="4"/>
              </a:cxn>
              <a:cxn ang="0">
                <a:pos x="0" y="4"/>
              </a:cxn>
              <a:cxn ang="0">
                <a:pos x="0" y="4"/>
              </a:cxn>
              <a:cxn ang="0">
                <a:pos x="0" y="3"/>
              </a:cxn>
              <a:cxn ang="0">
                <a:pos x="0" y="3"/>
              </a:cxn>
              <a:cxn ang="0">
                <a:pos x="1" y="0"/>
              </a:cxn>
              <a:cxn ang="0">
                <a:pos x="1" y="0"/>
              </a:cxn>
              <a:cxn ang="0">
                <a:pos x="1" y="0"/>
              </a:cxn>
              <a:cxn ang="0">
                <a:pos x="1" y="0"/>
              </a:cxn>
              <a:cxn ang="0">
                <a:pos x="1" y="0"/>
              </a:cxn>
              <a:cxn ang="0">
                <a:pos x="1" y="1"/>
              </a:cxn>
              <a:cxn ang="0">
                <a:pos x="1" y="3"/>
              </a:cxn>
            </a:cxnLst>
            <a:rect l="0" t="0" r="r" b="b"/>
            <a:pathLst>
              <a:path w="1" h="4">
                <a:moveTo>
                  <a:pt x="1" y="3"/>
                </a:moveTo>
                <a:lnTo>
                  <a:pt x="1" y="4"/>
                </a:lnTo>
                <a:lnTo>
                  <a:pt x="1" y="4"/>
                </a:lnTo>
                <a:lnTo>
                  <a:pt x="1" y="4"/>
                </a:lnTo>
                <a:lnTo>
                  <a:pt x="0" y="4"/>
                </a:lnTo>
                <a:lnTo>
                  <a:pt x="0" y="4"/>
                </a:lnTo>
                <a:lnTo>
                  <a:pt x="0" y="4"/>
                </a:lnTo>
                <a:lnTo>
                  <a:pt x="0" y="4"/>
                </a:lnTo>
                <a:lnTo>
                  <a:pt x="0" y="4"/>
                </a:lnTo>
                <a:lnTo>
                  <a:pt x="0" y="3"/>
                </a:lnTo>
                <a:lnTo>
                  <a:pt x="0" y="3"/>
                </a:lnTo>
                <a:lnTo>
                  <a:pt x="1" y="0"/>
                </a:lnTo>
                <a:lnTo>
                  <a:pt x="1" y="0"/>
                </a:lnTo>
                <a:lnTo>
                  <a:pt x="1" y="0"/>
                </a:lnTo>
                <a:lnTo>
                  <a:pt x="1" y="0"/>
                </a:lnTo>
                <a:lnTo>
                  <a:pt x="1" y="0"/>
                </a:lnTo>
                <a:lnTo>
                  <a:pt x="1"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1" name="Freeform 3055"/>
          <p:cNvSpPr>
            <a:spLocks noChangeArrowheads="1"/>
          </p:cNvSpPr>
          <p:nvPr/>
        </p:nvSpPr>
        <p:spPr bwMode="auto">
          <a:xfrm>
            <a:off x="1149120" y="4990124"/>
            <a:ext cx="1440" cy="5761"/>
          </a:xfrm>
          <a:custGeom>
            <a:avLst/>
            <a:gdLst/>
            <a:ahLst/>
            <a:cxnLst>
              <a:cxn ang="0">
                <a:pos x="0" y="4"/>
              </a:cxn>
              <a:cxn ang="0">
                <a:pos x="0" y="4"/>
              </a:cxn>
              <a:cxn ang="0">
                <a:pos x="0" y="4"/>
              </a:cxn>
              <a:cxn ang="0">
                <a:pos x="0" y="4"/>
              </a:cxn>
              <a:cxn ang="0">
                <a:pos x="0" y="4"/>
              </a:cxn>
              <a:cxn ang="0">
                <a:pos x="0" y="4"/>
              </a:cxn>
              <a:cxn ang="0">
                <a:pos x="0" y="4"/>
              </a:cxn>
              <a:cxn ang="0">
                <a:pos x="0" y="4"/>
              </a:cxn>
              <a:cxn ang="0">
                <a:pos x="0" y="4"/>
              </a:cxn>
              <a:cxn ang="0">
                <a:pos x="0" y="4"/>
              </a:cxn>
              <a:cxn ang="0">
                <a:pos x="0" y="3"/>
              </a:cxn>
              <a:cxn ang="0">
                <a:pos x="0" y="3"/>
              </a:cxn>
              <a:cxn ang="0">
                <a:pos x="0" y="0"/>
              </a:cxn>
              <a:cxn ang="0">
                <a:pos x="0" y="0"/>
              </a:cxn>
              <a:cxn ang="0">
                <a:pos x="1" y="0"/>
              </a:cxn>
              <a:cxn ang="0">
                <a:pos x="1" y="0"/>
              </a:cxn>
              <a:cxn ang="0">
                <a:pos x="1" y="0"/>
              </a:cxn>
              <a:cxn ang="0">
                <a:pos x="1" y="0"/>
              </a:cxn>
              <a:cxn ang="0">
                <a:pos x="0" y="4"/>
              </a:cxn>
            </a:cxnLst>
            <a:rect l="0" t="0" r="r" b="b"/>
            <a:pathLst>
              <a:path w="1" h="4">
                <a:moveTo>
                  <a:pt x="0" y="4"/>
                </a:moveTo>
                <a:lnTo>
                  <a:pt x="0" y="4"/>
                </a:lnTo>
                <a:lnTo>
                  <a:pt x="0" y="4"/>
                </a:lnTo>
                <a:lnTo>
                  <a:pt x="0" y="4"/>
                </a:lnTo>
                <a:lnTo>
                  <a:pt x="0" y="4"/>
                </a:lnTo>
                <a:lnTo>
                  <a:pt x="0" y="4"/>
                </a:lnTo>
                <a:lnTo>
                  <a:pt x="0" y="4"/>
                </a:lnTo>
                <a:lnTo>
                  <a:pt x="0" y="4"/>
                </a:lnTo>
                <a:lnTo>
                  <a:pt x="0" y="4"/>
                </a:lnTo>
                <a:lnTo>
                  <a:pt x="0" y="4"/>
                </a:lnTo>
                <a:lnTo>
                  <a:pt x="0" y="3"/>
                </a:lnTo>
                <a:lnTo>
                  <a:pt x="0" y="3"/>
                </a:lnTo>
                <a:lnTo>
                  <a:pt x="0" y="0"/>
                </a:lnTo>
                <a:lnTo>
                  <a:pt x="0" y="0"/>
                </a:lnTo>
                <a:lnTo>
                  <a:pt x="1" y="0"/>
                </a:lnTo>
                <a:lnTo>
                  <a:pt x="1" y="0"/>
                </a:lnTo>
                <a:lnTo>
                  <a:pt x="1" y="0"/>
                </a:lnTo>
                <a:lnTo>
                  <a:pt x="1" y="0"/>
                </a:lnTo>
                <a:lnTo>
                  <a:pt x="0"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2" name="Freeform 3056"/>
          <p:cNvSpPr>
            <a:spLocks noChangeArrowheads="1"/>
          </p:cNvSpPr>
          <p:nvPr/>
        </p:nvSpPr>
        <p:spPr bwMode="auto">
          <a:xfrm>
            <a:off x="1149120" y="4985804"/>
            <a:ext cx="2880" cy="4321"/>
          </a:xfrm>
          <a:custGeom>
            <a:avLst/>
            <a:gdLst/>
            <a:ahLst/>
            <a:cxnLst>
              <a:cxn ang="0">
                <a:pos x="1" y="2"/>
              </a:cxn>
              <a:cxn ang="0">
                <a:pos x="1" y="2"/>
              </a:cxn>
              <a:cxn ang="0">
                <a:pos x="1" y="2"/>
              </a:cxn>
              <a:cxn ang="0">
                <a:pos x="1" y="3"/>
              </a:cxn>
              <a:cxn ang="0">
                <a:pos x="1" y="3"/>
              </a:cxn>
              <a:cxn ang="0">
                <a:pos x="1" y="3"/>
              </a:cxn>
              <a:cxn ang="0">
                <a:pos x="1" y="3"/>
              </a:cxn>
              <a:cxn ang="0">
                <a:pos x="1" y="3"/>
              </a:cxn>
              <a:cxn ang="0">
                <a:pos x="1" y="2"/>
              </a:cxn>
              <a:cxn ang="0">
                <a:pos x="0" y="2"/>
              </a:cxn>
              <a:cxn ang="0">
                <a:pos x="0" y="2"/>
              </a:cxn>
              <a:cxn ang="0">
                <a:pos x="1" y="0"/>
              </a:cxn>
              <a:cxn ang="0">
                <a:pos x="1" y="0"/>
              </a:cxn>
              <a:cxn ang="0">
                <a:pos x="1" y="0"/>
              </a:cxn>
              <a:cxn ang="0">
                <a:pos x="2" y="0"/>
              </a:cxn>
              <a:cxn ang="0">
                <a:pos x="2" y="0"/>
              </a:cxn>
              <a:cxn ang="0">
                <a:pos x="2" y="0"/>
              </a:cxn>
              <a:cxn ang="0">
                <a:pos x="2" y="0"/>
              </a:cxn>
              <a:cxn ang="0">
                <a:pos x="2" y="0"/>
              </a:cxn>
              <a:cxn ang="0">
                <a:pos x="1" y="2"/>
              </a:cxn>
            </a:cxnLst>
            <a:rect l="0" t="0" r="r" b="b"/>
            <a:pathLst>
              <a:path w="2" h="3">
                <a:moveTo>
                  <a:pt x="1" y="2"/>
                </a:moveTo>
                <a:lnTo>
                  <a:pt x="1" y="2"/>
                </a:lnTo>
                <a:lnTo>
                  <a:pt x="1" y="2"/>
                </a:lnTo>
                <a:lnTo>
                  <a:pt x="1" y="3"/>
                </a:lnTo>
                <a:lnTo>
                  <a:pt x="1" y="3"/>
                </a:lnTo>
                <a:lnTo>
                  <a:pt x="1" y="3"/>
                </a:lnTo>
                <a:lnTo>
                  <a:pt x="1" y="3"/>
                </a:lnTo>
                <a:lnTo>
                  <a:pt x="1" y="3"/>
                </a:lnTo>
                <a:lnTo>
                  <a:pt x="1" y="2"/>
                </a:lnTo>
                <a:lnTo>
                  <a:pt x="0" y="2"/>
                </a:lnTo>
                <a:lnTo>
                  <a:pt x="0" y="2"/>
                </a:lnTo>
                <a:lnTo>
                  <a:pt x="1" y="0"/>
                </a:lnTo>
                <a:lnTo>
                  <a:pt x="1" y="0"/>
                </a:lnTo>
                <a:lnTo>
                  <a:pt x="1" y="0"/>
                </a:lnTo>
                <a:lnTo>
                  <a:pt x="2" y="0"/>
                </a:lnTo>
                <a:lnTo>
                  <a:pt x="2" y="0"/>
                </a:lnTo>
                <a:lnTo>
                  <a:pt x="2" y="0"/>
                </a:lnTo>
                <a:lnTo>
                  <a:pt x="2" y="0"/>
                </a:lnTo>
                <a:lnTo>
                  <a:pt x="2" y="0"/>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3" name="Freeform 3057"/>
          <p:cNvSpPr>
            <a:spLocks noChangeArrowheads="1"/>
          </p:cNvSpPr>
          <p:nvPr/>
        </p:nvSpPr>
        <p:spPr bwMode="auto">
          <a:xfrm>
            <a:off x="1150561" y="4980043"/>
            <a:ext cx="2880" cy="7201"/>
          </a:xfrm>
          <a:custGeom>
            <a:avLst/>
            <a:gdLst/>
            <a:ahLst/>
            <a:cxnLst>
              <a:cxn ang="0">
                <a:pos x="1" y="4"/>
              </a:cxn>
              <a:cxn ang="0">
                <a:pos x="1" y="4"/>
              </a:cxn>
              <a:cxn ang="0">
                <a:pos x="1" y="4"/>
              </a:cxn>
              <a:cxn ang="0">
                <a:pos x="1" y="4"/>
              </a:cxn>
              <a:cxn ang="0">
                <a:pos x="1" y="4"/>
              </a:cxn>
              <a:cxn ang="0">
                <a:pos x="1" y="4"/>
              </a:cxn>
              <a:cxn ang="0">
                <a:pos x="0" y="4"/>
              </a:cxn>
              <a:cxn ang="0">
                <a:pos x="0" y="4"/>
              </a:cxn>
              <a:cxn ang="0">
                <a:pos x="0" y="4"/>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2" y="1"/>
              </a:cxn>
              <a:cxn ang="0">
                <a:pos x="1" y="4"/>
              </a:cxn>
            </a:cxnLst>
            <a:rect l="0" t="0" r="r" b="b"/>
            <a:pathLst>
              <a:path w="2" h="4">
                <a:moveTo>
                  <a:pt x="1" y="4"/>
                </a:moveTo>
                <a:lnTo>
                  <a:pt x="1" y="4"/>
                </a:lnTo>
                <a:lnTo>
                  <a:pt x="1" y="4"/>
                </a:lnTo>
                <a:lnTo>
                  <a:pt x="1" y="4"/>
                </a:lnTo>
                <a:lnTo>
                  <a:pt x="1" y="4"/>
                </a:lnTo>
                <a:lnTo>
                  <a:pt x="1" y="4"/>
                </a:lnTo>
                <a:lnTo>
                  <a:pt x="0" y="4"/>
                </a:lnTo>
                <a:lnTo>
                  <a:pt x="0" y="4"/>
                </a:lnTo>
                <a:lnTo>
                  <a:pt x="0" y="4"/>
                </a:lnTo>
                <a:lnTo>
                  <a:pt x="1" y="0"/>
                </a:lnTo>
                <a:lnTo>
                  <a:pt x="1" y="0"/>
                </a:lnTo>
                <a:lnTo>
                  <a:pt x="1" y="0"/>
                </a:lnTo>
                <a:lnTo>
                  <a:pt x="1" y="0"/>
                </a:lnTo>
                <a:lnTo>
                  <a:pt x="1" y="0"/>
                </a:lnTo>
                <a:lnTo>
                  <a:pt x="1" y="0"/>
                </a:lnTo>
                <a:lnTo>
                  <a:pt x="1" y="0"/>
                </a:lnTo>
                <a:lnTo>
                  <a:pt x="2" y="0"/>
                </a:lnTo>
                <a:lnTo>
                  <a:pt x="2" y="0"/>
                </a:lnTo>
                <a:lnTo>
                  <a:pt x="2" y="0"/>
                </a:lnTo>
                <a:lnTo>
                  <a:pt x="2" y="0"/>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4" name="Freeform 3058"/>
          <p:cNvSpPr>
            <a:spLocks noChangeArrowheads="1"/>
          </p:cNvSpPr>
          <p:nvPr/>
        </p:nvSpPr>
        <p:spPr bwMode="auto">
          <a:xfrm>
            <a:off x="1152000" y="4975723"/>
            <a:ext cx="2880" cy="7200"/>
          </a:xfrm>
          <a:custGeom>
            <a:avLst/>
            <a:gdLst/>
            <a:ahLst/>
            <a:cxnLst>
              <a:cxn ang="0">
                <a:pos x="1" y="4"/>
              </a:cxn>
              <a:cxn ang="0">
                <a:pos x="1" y="4"/>
              </a:cxn>
              <a:cxn ang="0">
                <a:pos x="1" y="4"/>
              </a:cxn>
              <a:cxn ang="0">
                <a:pos x="0" y="4"/>
              </a:cxn>
              <a:cxn ang="0">
                <a:pos x="0" y="4"/>
              </a:cxn>
              <a:cxn ang="0">
                <a:pos x="0" y="3"/>
              </a:cxn>
              <a:cxn ang="0">
                <a:pos x="1" y="0"/>
              </a:cxn>
              <a:cxn ang="0">
                <a:pos x="1" y="0"/>
              </a:cxn>
              <a:cxn ang="0">
                <a:pos x="1" y="0"/>
              </a:cxn>
              <a:cxn ang="0">
                <a:pos x="1" y="0"/>
              </a:cxn>
              <a:cxn ang="0">
                <a:pos x="1" y="0"/>
              </a:cxn>
              <a:cxn ang="0">
                <a:pos x="1" y="0"/>
              </a:cxn>
              <a:cxn ang="0">
                <a:pos x="2" y="0"/>
              </a:cxn>
              <a:cxn ang="0">
                <a:pos x="2" y="0"/>
              </a:cxn>
              <a:cxn ang="0">
                <a:pos x="1" y="4"/>
              </a:cxn>
            </a:cxnLst>
            <a:rect l="0" t="0" r="r" b="b"/>
            <a:pathLst>
              <a:path w="2" h="4">
                <a:moveTo>
                  <a:pt x="1" y="4"/>
                </a:moveTo>
                <a:lnTo>
                  <a:pt x="1" y="4"/>
                </a:lnTo>
                <a:lnTo>
                  <a:pt x="1" y="4"/>
                </a:lnTo>
                <a:lnTo>
                  <a:pt x="0" y="4"/>
                </a:lnTo>
                <a:lnTo>
                  <a:pt x="0" y="4"/>
                </a:lnTo>
                <a:lnTo>
                  <a:pt x="0" y="3"/>
                </a:lnTo>
                <a:lnTo>
                  <a:pt x="1" y="0"/>
                </a:lnTo>
                <a:lnTo>
                  <a:pt x="1" y="0"/>
                </a:lnTo>
                <a:lnTo>
                  <a:pt x="1" y="0"/>
                </a:lnTo>
                <a:lnTo>
                  <a:pt x="1" y="0"/>
                </a:lnTo>
                <a:lnTo>
                  <a:pt x="1" y="0"/>
                </a:lnTo>
                <a:lnTo>
                  <a:pt x="1" y="0"/>
                </a:lnTo>
                <a:lnTo>
                  <a:pt x="2" y="0"/>
                </a:lnTo>
                <a:lnTo>
                  <a:pt x="2" y="0"/>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5" name="Freeform 3059"/>
          <p:cNvSpPr>
            <a:spLocks noChangeArrowheads="1"/>
          </p:cNvSpPr>
          <p:nvPr/>
        </p:nvSpPr>
        <p:spPr bwMode="auto">
          <a:xfrm>
            <a:off x="1153441" y="4968522"/>
            <a:ext cx="1440" cy="7201"/>
          </a:xfrm>
          <a:custGeom>
            <a:avLst/>
            <a:gdLst/>
            <a:ahLst/>
            <a:cxnLst>
              <a:cxn ang="0">
                <a:pos x="1" y="4"/>
              </a:cxn>
              <a:cxn ang="0">
                <a:pos x="1" y="4"/>
              </a:cxn>
              <a:cxn ang="0">
                <a:pos x="0" y="4"/>
              </a:cxn>
              <a:cxn ang="0">
                <a:pos x="0" y="4"/>
              </a:cxn>
              <a:cxn ang="0">
                <a:pos x="0" y="4"/>
              </a:cxn>
              <a:cxn ang="0">
                <a:pos x="0" y="4"/>
              </a:cxn>
              <a:cxn ang="0">
                <a:pos x="0" y="4"/>
              </a:cxn>
              <a:cxn ang="0">
                <a:pos x="0" y="4"/>
              </a:cxn>
              <a:cxn ang="0">
                <a:pos x="0" y="4"/>
              </a:cxn>
              <a:cxn ang="0">
                <a:pos x="1" y="1"/>
              </a:cxn>
              <a:cxn ang="0">
                <a:pos x="1" y="0"/>
              </a:cxn>
              <a:cxn ang="0">
                <a:pos x="1" y="0"/>
              </a:cxn>
              <a:cxn ang="0">
                <a:pos x="1" y="0"/>
              </a:cxn>
              <a:cxn ang="0">
                <a:pos x="1" y="0"/>
              </a:cxn>
              <a:cxn ang="0">
                <a:pos x="1" y="0"/>
              </a:cxn>
              <a:cxn ang="0">
                <a:pos x="1" y="1"/>
              </a:cxn>
              <a:cxn ang="0">
                <a:pos x="1" y="4"/>
              </a:cxn>
            </a:cxnLst>
            <a:rect l="0" t="0" r="r" b="b"/>
            <a:pathLst>
              <a:path w="1" h="4">
                <a:moveTo>
                  <a:pt x="1" y="4"/>
                </a:moveTo>
                <a:lnTo>
                  <a:pt x="1" y="4"/>
                </a:lnTo>
                <a:lnTo>
                  <a:pt x="0" y="4"/>
                </a:lnTo>
                <a:lnTo>
                  <a:pt x="0" y="4"/>
                </a:lnTo>
                <a:lnTo>
                  <a:pt x="0" y="4"/>
                </a:lnTo>
                <a:lnTo>
                  <a:pt x="0" y="4"/>
                </a:lnTo>
                <a:lnTo>
                  <a:pt x="0" y="4"/>
                </a:lnTo>
                <a:lnTo>
                  <a:pt x="0" y="4"/>
                </a:lnTo>
                <a:lnTo>
                  <a:pt x="0" y="4"/>
                </a:lnTo>
                <a:lnTo>
                  <a:pt x="1" y="1"/>
                </a:lnTo>
                <a:lnTo>
                  <a:pt x="1" y="0"/>
                </a:lnTo>
                <a:lnTo>
                  <a:pt x="1" y="0"/>
                </a:lnTo>
                <a:lnTo>
                  <a:pt x="1" y="0"/>
                </a:lnTo>
                <a:lnTo>
                  <a:pt x="1" y="0"/>
                </a:lnTo>
                <a:lnTo>
                  <a:pt x="1" y="0"/>
                </a:lnTo>
                <a:lnTo>
                  <a:pt x="1"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6" name="Freeform 3060"/>
          <p:cNvSpPr>
            <a:spLocks noChangeArrowheads="1"/>
          </p:cNvSpPr>
          <p:nvPr/>
        </p:nvSpPr>
        <p:spPr bwMode="auto">
          <a:xfrm>
            <a:off x="1154880" y="4964202"/>
            <a:ext cx="1440" cy="7200"/>
          </a:xfrm>
          <a:custGeom>
            <a:avLst/>
            <a:gdLst/>
            <a:ahLst/>
            <a:cxnLst>
              <a:cxn ang="0">
                <a:pos x="0" y="4"/>
              </a:cxn>
              <a:cxn ang="0">
                <a:pos x="0" y="4"/>
              </a:cxn>
              <a:cxn ang="0">
                <a:pos x="0" y="4"/>
              </a:cxn>
              <a:cxn ang="0">
                <a:pos x="0" y="4"/>
              </a:cxn>
              <a:cxn ang="0">
                <a:pos x="0" y="4"/>
              </a:cxn>
              <a:cxn ang="0">
                <a:pos x="0" y="4"/>
              </a:cxn>
              <a:cxn ang="0">
                <a:pos x="0" y="4"/>
              </a:cxn>
              <a:cxn ang="0">
                <a:pos x="0" y="4"/>
              </a:cxn>
              <a:cxn ang="0">
                <a:pos x="0" y="4"/>
              </a:cxn>
              <a:cxn ang="0">
                <a:pos x="0" y="4"/>
              </a:cxn>
              <a:cxn ang="0">
                <a:pos x="0" y="4"/>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4"/>
              </a:cxn>
            </a:cxnLst>
            <a:rect l="0" t="0" r="r" b="b"/>
            <a:pathLst>
              <a:path w="1" h="4">
                <a:moveTo>
                  <a:pt x="0" y="4"/>
                </a:moveTo>
                <a:lnTo>
                  <a:pt x="0" y="4"/>
                </a:lnTo>
                <a:lnTo>
                  <a:pt x="0" y="4"/>
                </a:lnTo>
                <a:lnTo>
                  <a:pt x="0" y="4"/>
                </a:lnTo>
                <a:lnTo>
                  <a:pt x="0" y="4"/>
                </a:lnTo>
                <a:lnTo>
                  <a:pt x="0" y="4"/>
                </a:lnTo>
                <a:lnTo>
                  <a:pt x="0" y="4"/>
                </a:lnTo>
                <a:lnTo>
                  <a:pt x="0" y="4"/>
                </a:lnTo>
                <a:lnTo>
                  <a:pt x="0" y="4"/>
                </a:lnTo>
                <a:lnTo>
                  <a:pt x="0" y="4"/>
                </a:lnTo>
                <a:lnTo>
                  <a:pt x="0" y="4"/>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7" name="Freeform 3061"/>
          <p:cNvSpPr>
            <a:spLocks noChangeArrowheads="1"/>
          </p:cNvSpPr>
          <p:nvPr/>
        </p:nvSpPr>
        <p:spPr bwMode="auto">
          <a:xfrm>
            <a:off x="1156321" y="4959881"/>
            <a:ext cx="1440" cy="7201"/>
          </a:xfrm>
          <a:custGeom>
            <a:avLst/>
            <a:gdLst/>
            <a:ahLst/>
            <a:cxnLst>
              <a:cxn ang="0">
                <a:pos x="0" y="3"/>
              </a:cxn>
              <a:cxn ang="0">
                <a:pos x="0" y="3"/>
              </a:cxn>
              <a:cxn ang="0">
                <a:pos x="0" y="4"/>
              </a:cxn>
              <a:cxn ang="0">
                <a:pos x="0" y="4"/>
              </a:cxn>
              <a:cxn ang="0">
                <a:pos x="0" y="3"/>
              </a:cxn>
              <a:cxn ang="0">
                <a:pos x="0" y="3"/>
              </a:cxn>
              <a:cxn ang="0">
                <a:pos x="0" y="0"/>
              </a:cxn>
              <a:cxn ang="0">
                <a:pos x="0" y="0"/>
              </a:cxn>
              <a:cxn ang="0">
                <a:pos x="0" y="0"/>
              </a:cxn>
              <a:cxn ang="0">
                <a:pos x="1" y="0"/>
              </a:cxn>
              <a:cxn ang="0">
                <a:pos x="1" y="0"/>
              </a:cxn>
              <a:cxn ang="0">
                <a:pos x="1" y="0"/>
              </a:cxn>
              <a:cxn ang="0">
                <a:pos x="1" y="0"/>
              </a:cxn>
              <a:cxn ang="0">
                <a:pos x="1" y="0"/>
              </a:cxn>
              <a:cxn ang="0">
                <a:pos x="1" y="0"/>
              </a:cxn>
              <a:cxn ang="0">
                <a:pos x="0" y="3"/>
              </a:cxn>
            </a:cxnLst>
            <a:rect l="0" t="0" r="r" b="b"/>
            <a:pathLst>
              <a:path w="1" h="4">
                <a:moveTo>
                  <a:pt x="0" y="3"/>
                </a:moveTo>
                <a:lnTo>
                  <a:pt x="0" y="3"/>
                </a:lnTo>
                <a:lnTo>
                  <a:pt x="0" y="4"/>
                </a:lnTo>
                <a:lnTo>
                  <a:pt x="0" y="4"/>
                </a:lnTo>
                <a:lnTo>
                  <a:pt x="0" y="3"/>
                </a:lnTo>
                <a:lnTo>
                  <a:pt x="0" y="3"/>
                </a:lnTo>
                <a:lnTo>
                  <a:pt x="0" y="0"/>
                </a:lnTo>
                <a:lnTo>
                  <a:pt x="0" y="0"/>
                </a:lnTo>
                <a:lnTo>
                  <a:pt x="0" y="0"/>
                </a:lnTo>
                <a:lnTo>
                  <a:pt x="1" y="0"/>
                </a:lnTo>
                <a:lnTo>
                  <a:pt x="1" y="0"/>
                </a:lnTo>
                <a:lnTo>
                  <a:pt x="1" y="0"/>
                </a:lnTo>
                <a:lnTo>
                  <a:pt x="1" y="0"/>
                </a:lnTo>
                <a:lnTo>
                  <a:pt x="1" y="0"/>
                </a:lnTo>
                <a:lnTo>
                  <a:pt x="1" y="0"/>
                </a:lnTo>
                <a:lnTo>
                  <a:pt x="0"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8" name="Freeform 3062"/>
          <p:cNvSpPr>
            <a:spLocks noChangeArrowheads="1"/>
          </p:cNvSpPr>
          <p:nvPr/>
        </p:nvSpPr>
        <p:spPr bwMode="auto">
          <a:xfrm>
            <a:off x="1156321" y="4952681"/>
            <a:ext cx="2880" cy="7200"/>
          </a:xfrm>
          <a:custGeom>
            <a:avLst/>
            <a:gdLst/>
            <a:ahLst/>
            <a:cxnLst>
              <a:cxn ang="0">
                <a:pos x="1" y="4"/>
              </a:cxn>
              <a:cxn ang="0">
                <a:pos x="1" y="4"/>
              </a:cxn>
              <a:cxn ang="0">
                <a:pos x="1" y="4"/>
              </a:cxn>
              <a:cxn ang="0">
                <a:pos x="1" y="4"/>
              </a:cxn>
              <a:cxn ang="0">
                <a:pos x="1" y="4"/>
              </a:cxn>
              <a:cxn ang="0">
                <a:pos x="1" y="4"/>
              </a:cxn>
              <a:cxn ang="0">
                <a:pos x="0" y="4"/>
              </a:cxn>
              <a:cxn ang="0">
                <a:pos x="0" y="4"/>
              </a:cxn>
              <a:cxn ang="0">
                <a:pos x="0" y="4"/>
              </a:cxn>
              <a:cxn ang="0">
                <a:pos x="1" y="1"/>
              </a:cxn>
              <a:cxn ang="0">
                <a:pos x="1" y="1"/>
              </a:cxn>
              <a:cxn ang="0">
                <a:pos x="1" y="1"/>
              </a:cxn>
              <a:cxn ang="0">
                <a:pos x="1" y="0"/>
              </a:cxn>
              <a:cxn ang="0">
                <a:pos x="1" y="0"/>
              </a:cxn>
              <a:cxn ang="0">
                <a:pos x="1" y="0"/>
              </a:cxn>
              <a:cxn ang="0">
                <a:pos x="1" y="0"/>
              </a:cxn>
              <a:cxn ang="0">
                <a:pos x="2" y="0"/>
              </a:cxn>
              <a:cxn ang="0">
                <a:pos x="2" y="0"/>
              </a:cxn>
              <a:cxn ang="0">
                <a:pos x="2" y="1"/>
              </a:cxn>
              <a:cxn ang="0">
                <a:pos x="2" y="1"/>
              </a:cxn>
              <a:cxn ang="0">
                <a:pos x="2" y="1"/>
              </a:cxn>
              <a:cxn ang="0">
                <a:pos x="1" y="4"/>
              </a:cxn>
            </a:cxnLst>
            <a:rect l="0" t="0" r="r" b="b"/>
            <a:pathLst>
              <a:path w="2" h="4">
                <a:moveTo>
                  <a:pt x="1" y="4"/>
                </a:moveTo>
                <a:lnTo>
                  <a:pt x="1" y="4"/>
                </a:lnTo>
                <a:lnTo>
                  <a:pt x="1" y="4"/>
                </a:lnTo>
                <a:lnTo>
                  <a:pt x="1" y="4"/>
                </a:lnTo>
                <a:lnTo>
                  <a:pt x="1" y="4"/>
                </a:lnTo>
                <a:lnTo>
                  <a:pt x="1" y="4"/>
                </a:lnTo>
                <a:lnTo>
                  <a:pt x="0" y="4"/>
                </a:lnTo>
                <a:lnTo>
                  <a:pt x="0" y="4"/>
                </a:lnTo>
                <a:lnTo>
                  <a:pt x="0" y="4"/>
                </a:lnTo>
                <a:lnTo>
                  <a:pt x="1" y="1"/>
                </a:lnTo>
                <a:lnTo>
                  <a:pt x="1" y="1"/>
                </a:lnTo>
                <a:lnTo>
                  <a:pt x="1" y="1"/>
                </a:lnTo>
                <a:lnTo>
                  <a:pt x="1" y="0"/>
                </a:lnTo>
                <a:lnTo>
                  <a:pt x="1" y="0"/>
                </a:lnTo>
                <a:lnTo>
                  <a:pt x="1" y="0"/>
                </a:lnTo>
                <a:lnTo>
                  <a:pt x="1" y="0"/>
                </a:lnTo>
                <a:lnTo>
                  <a:pt x="2" y="0"/>
                </a:lnTo>
                <a:lnTo>
                  <a:pt x="2" y="0"/>
                </a:lnTo>
                <a:lnTo>
                  <a:pt x="2" y="1"/>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59" name="Freeform 3063"/>
          <p:cNvSpPr>
            <a:spLocks noChangeArrowheads="1"/>
          </p:cNvSpPr>
          <p:nvPr/>
        </p:nvSpPr>
        <p:spPr bwMode="auto">
          <a:xfrm>
            <a:off x="1159201" y="4949800"/>
            <a:ext cx="1440" cy="4320"/>
          </a:xfrm>
          <a:custGeom>
            <a:avLst/>
            <a:gdLst/>
            <a:ahLst/>
            <a:cxnLst>
              <a:cxn ang="0">
                <a:pos x="1" y="3"/>
              </a:cxn>
              <a:cxn ang="0">
                <a:pos x="1" y="3"/>
              </a:cxn>
              <a:cxn ang="0">
                <a:pos x="1" y="3"/>
              </a:cxn>
              <a:cxn ang="0">
                <a:pos x="1" y="3"/>
              </a:cxn>
              <a:cxn ang="0">
                <a:pos x="0" y="3"/>
              </a:cxn>
              <a:cxn ang="0">
                <a:pos x="0" y="3"/>
              </a:cxn>
              <a:cxn ang="0">
                <a:pos x="0" y="3"/>
              </a:cxn>
              <a:cxn ang="0">
                <a:pos x="0" y="3"/>
              </a:cxn>
              <a:cxn ang="0">
                <a:pos x="0" y="3"/>
              </a:cxn>
              <a:cxn ang="0">
                <a:pos x="1" y="0"/>
              </a:cxn>
              <a:cxn ang="0">
                <a:pos x="1" y="0"/>
              </a:cxn>
              <a:cxn ang="0">
                <a:pos x="1" y="0"/>
              </a:cxn>
              <a:cxn ang="0">
                <a:pos x="1" y="0"/>
              </a:cxn>
              <a:cxn ang="0">
                <a:pos x="1" y="0"/>
              </a:cxn>
              <a:cxn ang="0">
                <a:pos x="1" y="0"/>
              </a:cxn>
              <a:cxn ang="0">
                <a:pos x="1" y="0"/>
              </a:cxn>
              <a:cxn ang="0">
                <a:pos x="1" y="3"/>
              </a:cxn>
            </a:cxnLst>
            <a:rect l="0" t="0" r="r" b="b"/>
            <a:pathLst>
              <a:path w="1" h="3">
                <a:moveTo>
                  <a:pt x="1" y="3"/>
                </a:moveTo>
                <a:lnTo>
                  <a:pt x="1" y="3"/>
                </a:lnTo>
                <a:lnTo>
                  <a:pt x="1" y="3"/>
                </a:lnTo>
                <a:lnTo>
                  <a:pt x="1" y="3"/>
                </a:lnTo>
                <a:lnTo>
                  <a:pt x="0" y="3"/>
                </a:lnTo>
                <a:lnTo>
                  <a:pt x="0" y="3"/>
                </a:lnTo>
                <a:lnTo>
                  <a:pt x="0" y="3"/>
                </a:lnTo>
                <a:lnTo>
                  <a:pt x="0" y="3"/>
                </a:lnTo>
                <a:lnTo>
                  <a:pt x="0" y="3"/>
                </a:lnTo>
                <a:lnTo>
                  <a:pt x="1" y="0"/>
                </a:lnTo>
                <a:lnTo>
                  <a:pt x="1" y="0"/>
                </a:lnTo>
                <a:lnTo>
                  <a:pt x="1" y="0"/>
                </a:lnTo>
                <a:lnTo>
                  <a:pt x="1" y="0"/>
                </a:lnTo>
                <a:lnTo>
                  <a:pt x="1" y="0"/>
                </a:lnTo>
                <a:lnTo>
                  <a:pt x="1" y="0"/>
                </a:lnTo>
                <a:lnTo>
                  <a:pt x="1" y="0"/>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0" name="Freeform 3064"/>
          <p:cNvSpPr>
            <a:spLocks noChangeArrowheads="1"/>
          </p:cNvSpPr>
          <p:nvPr/>
        </p:nvSpPr>
        <p:spPr bwMode="auto">
          <a:xfrm>
            <a:off x="1160640" y="4946920"/>
            <a:ext cx="1440" cy="2880"/>
          </a:xfrm>
          <a:custGeom>
            <a:avLst/>
            <a:gdLst/>
            <a:ahLst/>
            <a:cxnLst>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2"/>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0" y="2"/>
              </a:cxn>
            </a:cxnLst>
            <a:rect l="0" t="0" r="r" b="b"/>
            <a:pathLst>
              <a:path w="1" h="2">
                <a:moveTo>
                  <a:pt x="0" y="2"/>
                </a:move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1" y="0"/>
                </a:lnTo>
                <a:lnTo>
                  <a:pt x="1" y="0"/>
                </a:lnTo>
                <a:lnTo>
                  <a:pt x="1" y="0"/>
                </a:lnTo>
                <a:lnTo>
                  <a:pt x="1" y="0"/>
                </a:lnTo>
                <a:lnTo>
                  <a:pt x="1" y="0"/>
                </a:lnTo>
                <a:lnTo>
                  <a:pt x="1" y="0"/>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1" name="Freeform 3065"/>
          <p:cNvSpPr>
            <a:spLocks noChangeArrowheads="1"/>
          </p:cNvSpPr>
          <p:nvPr/>
        </p:nvSpPr>
        <p:spPr bwMode="auto">
          <a:xfrm>
            <a:off x="1160640" y="4941160"/>
            <a:ext cx="2880" cy="7200"/>
          </a:xfrm>
          <a:custGeom>
            <a:avLst/>
            <a:gdLst/>
            <a:ahLst/>
            <a:cxnLst>
              <a:cxn ang="0">
                <a:pos x="1" y="3"/>
              </a:cxn>
              <a:cxn ang="0">
                <a:pos x="1" y="3"/>
              </a:cxn>
              <a:cxn ang="0">
                <a:pos x="1" y="4"/>
              </a:cxn>
              <a:cxn ang="0">
                <a:pos x="1" y="4"/>
              </a:cxn>
              <a:cxn ang="0">
                <a:pos x="1" y="3"/>
              </a:cxn>
              <a:cxn ang="0">
                <a:pos x="0" y="3"/>
              </a:cxn>
              <a:cxn ang="0">
                <a:pos x="0" y="3"/>
              </a:cxn>
              <a:cxn ang="0">
                <a:pos x="0" y="3"/>
              </a:cxn>
              <a:cxn ang="0">
                <a:pos x="0" y="3"/>
              </a:cxn>
              <a:cxn ang="0">
                <a:pos x="1" y="1"/>
              </a:cxn>
              <a:cxn ang="0">
                <a:pos x="1" y="1"/>
              </a:cxn>
              <a:cxn ang="0">
                <a:pos x="1" y="0"/>
              </a:cxn>
              <a:cxn ang="0">
                <a:pos x="1" y="0"/>
              </a:cxn>
              <a:cxn ang="0">
                <a:pos x="1" y="0"/>
              </a:cxn>
              <a:cxn ang="0">
                <a:pos x="2" y="0"/>
              </a:cxn>
              <a:cxn ang="0">
                <a:pos x="2" y="0"/>
              </a:cxn>
              <a:cxn ang="0">
                <a:pos x="2" y="0"/>
              </a:cxn>
              <a:cxn ang="0">
                <a:pos x="2" y="1"/>
              </a:cxn>
              <a:cxn ang="0">
                <a:pos x="1" y="3"/>
              </a:cxn>
            </a:cxnLst>
            <a:rect l="0" t="0" r="r" b="b"/>
            <a:pathLst>
              <a:path w="2" h="4">
                <a:moveTo>
                  <a:pt x="1" y="3"/>
                </a:moveTo>
                <a:lnTo>
                  <a:pt x="1" y="3"/>
                </a:lnTo>
                <a:lnTo>
                  <a:pt x="1" y="4"/>
                </a:lnTo>
                <a:lnTo>
                  <a:pt x="1" y="4"/>
                </a:lnTo>
                <a:lnTo>
                  <a:pt x="1" y="3"/>
                </a:lnTo>
                <a:lnTo>
                  <a:pt x="0" y="3"/>
                </a:lnTo>
                <a:lnTo>
                  <a:pt x="0" y="3"/>
                </a:lnTo>
                <a:lnTo>
                  <a:pt x="0" y="3"/>
                </a:lnTo>
                <a:lnTo>
                  <a:pt x="0" y="3"/>
                </a:lnTo>
                <a:lnTo>
                  <a:pt x="1" y="1"/>
                </a:lnTo>
                <a:lnTo>
                  <a:pt x="1" y="1"/>
                </a:lnTo>
                <a:lnTo>
                  <a:pt x="1" y="0"/>
                </a:lnTo>
                <a:lnTo>
                  <a:pt x="1" y="0"/>
                </a:lnTo>
                <a:lnTo>
                  <a:pt x="1" y="0"/>
                </a:lnTo>
                <a:lnTo>
                  <a:pt x="2" y="0"/>
                </a:lnTo>
                <a:lnTo>
                  <a:pt x="2" y="0"/>
                </a:lnTo>
                <a:lnTo>
                  <a:pt x="2" y="0"/>
                </a:lnTo>
                <a:lnTo>
                  <a:pt x="2"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2" name="Freeform 3066"/>
          <p:cNvSpPr>
            <a:spLocks noChangeArrowheads="1"/>
          </p:cNvSpPr>
          <p:nvPr/>
        </p:nvSpPr>
        <p:spPr bwMode="auto">
          <a:xfrm>
            <a:off x="1162081" y="4938279"/>
            <a:ext cx="1440" cy="4320"/>
          </a:xfrm>
          <a:custGeom>
            <a:avLst/>
            <a:gdLst/>
            <a:ahLst/>
            <a:cxnLst>
              <a:cxn ang="0">
                <a:pos x="1" y="3"/>
              </a:cxn>
              <a:cxn ang="0">
                <a:pos x="1" y="3"/>
              </a:cxn>
              <a:cxn ang="0">
                <a:pos x="1" y="3"/>
              </a:cxn>
              <a:cxn ang="0">
                <a:pos x="1" y="3"/>
              </a:cxn>
              <a:cxn ang="0">
                <a:pos x="0" y="3"/>
              </a:cxn>
              <a:cxn ang="0">
                <a:pos x="0" y="3"/>
              </a:cxn>
              <a:cxn ang="0">
                <a:pos x="0" y="3"/>
              </a:cxn>
              <a:cxn ang="0">
                <a:pos x="0" y="3"/>
              </a:cxn>
              <a:cxn ang="0">
                <a:pos x="0" y="3"/>
              </a:cxn>
              <a:cxn ang="0">
                <a:pos x="0" y="3"/>
              </a:cxn>
              <a:cxn ang="0">
                <a:pos x="1" y="1"/>
              </a:cxn>
              <a:cxn ang="0">
                <a:pos x="1" y="0"/>
              </a:cxn>
              <a:cxn ang="0">
                <a:pos x="1" y="0"/>
              </a:cxn>
              <a:cxn ang="0">
                <a:pos x="1" y="0"/>
              </a:cxn>
              <a:cxn ang="0">
                <a:pos x="1" y="0"/>
              </a:cxn>
              <a:cxn ang="0">
                <a:pos x="1" y="0"/>
              </a:cxn>
              <a:cxn ang="0">
                <a:pos x="1" y="0"/>
              </a:cxn>
              <a:cxn ang="0">
                <a:pos x="1" y="0"/>
              </a:cxn>
              <a:cxn ang="0">
                <a:pos x="1" y="1"/>
              </a:cxn>
              <a:cxn ang="0">
                <a:pos x="1" y="3"/>
              </a:cxn>
            </a:cxnLst>
            <a:rect l="0" t="0" r="r" b="b"/>
            <a:pathLst>
              <a:path w="1" h="3">
                <a:moveTo>
                  <a:pt x="1" y="3"/>
                </a:moveTo>
                <a:lnTo>
                  <a:pt x="1" y="3"/>
                </a:lnTo>
                <a:lnTo>
                  <a:pt x="1" y="3"/>
                </a:lnTo>
                <a:lnTo>
                  <a:pt x="1" y="3"/>
                </a:lnTo>
                <a:lnTo>
                  <a:pt x="0" y="3"/>
                </a:lnTo>
                <a:lnTo>
                  <a:pt x="0" y="3"/>
                </a:lnTo>
                <a:lnTo>
                  <a:pt x="0" y="3"/>
                </a:lnTo>
                <a:lnTo>
                  <a:pt x="0" y="3"/>
                </a:lnTo>
                <a:lnTo>
                  <a:pt x="0" y="3"/>
                </a:lnTo>
                <a:lnTo>
                  <a:pt x="0" y="3"/>
                </a:lnTo>
                <a:lnTo>
                  <a:pt x="1" y="1"/>
                </a:lnTo>
                <a:lnTo>
                  <a:pt x="1" y="0"/>
                </a:lnTo>
                <a:lnTo>
                  <a:pt x="1" y="0"/>
                </a:lnTo>
                <a:lnTo>
                  <a:pt x="1" y="0"/>
                </a:lnTo>
                <a:lnTo>
                  <a:pt x="1" y="0"/>
                </a:lnTo>
                <a:lnTo>
                  <a:pt x="1" y="0"/>
                </a:lnTo>
                <a:lnTo>
                  <a:pt x="1" y="0"/>
                </a:lnTo>
                <a:lnTo>
                  <a:pt x="1" y="0"/>
                </a:lnTo>
                <a:lnTo>
                  <a:pt x="1"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3" name="Freeform 3067"/>
          <p:cNvSpPr>
            <a:spLocks noChangeArrowheads="1"/>
          </p:cNvSpPr>
          <p:nvPr/>
        </p:nvSpPr>
        <p:spPr bwMode="auto">
          <a:xfrm>
            <a:off x="1163520" y="4936839"/>
            <a:ext cx="1440" cy="2880"/>
          </a:xfrm>
          <a:custGeom>
            <a:avLst/>
            <a:gdLst/>
            <a:ahLst/>
            <a:cxnLst>
              <a:cxn ang="0">
                <a:pos x="0" y="2"/>
              </a:cxn>
              <a:cxn ang="0">
                <a:pos x="0" y="2"/>
              </a:cxn>
              <a:cxn ang="0">
                <a:pos x="0" y="2"/>
              </a:cxn>
              <a:cxn ang="0">
                <a:pos x="0" y="2"/>
              </a:cxn>
              <a:cxn ang="0">
                <a:pos x="0" y="2"/>
              </a:cxn>
              <a:cxn ang="0">
                <a:pos x="0" y="2"/>
              </a:cxn>
              <a:cxn ang="0">
                <a:pos x="0" y="2"/>
              </a:cxn>
              <a:cxn ang="0">
                <a:pos x="0" y="2"/>
              </a:cxn>
              <a:cxn ang="0">
                <a:pos x="0" y="0"/>
              </a:cxn>
              <a:cxn ang="0">
                <a:pos x="0" y="0"/>
              </a:cxn>
              <a:cxn ang="0">
                <a:pos x="0" y="0"/>
              </a:cxn>
              <a:cxn ang="0">
                <a:pos x="0" y="0"/>
              </a:cxn>
              <a:cxn ang="0">
                <a:pos x="1" y="0"/>
              </a:cxn>
              <a:cxn ang="0">
                <a:pos x="1" y="0"/>
              </a:cxn>
              <a:cxn ang="0">
                <a:pos x="1" y="0"/>
              </a:cxn>
              <a:cxn ang="0">
                <a:pos x="1" y="0"/>
              </a:cxn>
              <a:cxn ang="0">
                <a:pos x="0" y="2"/>
              </a:cxn>
            </a:cxnLst>
            <a:rect l="0" t="0" r="r" b="b"/>
            <a:pathLst>
              <a:path w="1" h="2">
                <a:moveTo>
                  <a:pt x="0" y="2"/>
                </a:moveTo>
                <a:lnTo>
                  <a:pt x="0" y="2"/>
                </a:lnTo>
                <a:lnTo>
                  <a:pt x="0" y="2"/>
                </a:lnTo>
                <a:lnTo>
                  <a:pt x="0" y="2"/>
                </a:lnTo>
                <a:lnTo>
                  <a:pt x="0" y="2"/>
                </a:lnTo>
                <a:lnTo>
                  <a:pt x="0" y="2"/>
                </a:lnTo>
                <a:lnTo>
                  <a:pt x="0" y="2"/>
                </a:lnTo>
                <a:lnTo>
                  <a:pt x="0" y="2"/>
                </a:lnTo>
                <a:lnTo>
                  <a:pt x="0" y="0"/>
                </a:lnTo>
                <a:lnTo>
                  <a:pt x="0" y="0"/>
                </a:lnTo>
                <a:lnTo>
                  <a:pt x="0" y="0"/>
                </a:lnTo>
                <a:lnTo>
                  <a:pt x="0" y="0"/>
                </a:lnTo>
                <a:lnTo>
                  <a:pt x="1" y="0"/>
                </a:lnTo>
                <a:lnTo>
                  <a:pt x="1" y="0"/>
                </a:lnTo>
                <a:lnTo>
                  <a:pt x="1" y="0"/>
                </a:lnTo>
                <a:lnTo>
                  <a:pt x="1" y="0"/>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4" name="Freeform 3068"/>
          <p:cNvSpPr>
            <a:spLocks noChangeArrowheads="1"/>
          </p:cNvSpPr>
          <p:nvPr/>
        </p:nvSpPr>
        <p:spPr bwMode="auto">
          <a:xfrm>
            <a:off x="1163520" y="4933959"/>
            <a:ext cx="1440" cy="2880"/>
          </a:xfrm>
          <a:custGeom>
            <a:avLst/>
            <a:gdLst/>
            <a:ahLst/>
            <a:cxnLst>
              <a:cxn ang="0">
                <a:pos x="1" y="2"/>
              </a:cxn>
              <a:cxn ang="0">
                <a:pos x="1" y="2"/>
              </a:cxn>
              <a:cxn ang="0">
                <a:pos x="1" y="2"/>
              </a:cxn>
              <a:cxn ang="0">
                <a:pos x="0" y="2"/>
              </a:cxn>
              <a:cxn ang="0">
                <a:pos x="0" y="2"/>
              </a:cxn>
              <a:cxn ang="0">
                <a:pos x="0" y="2"/>
              </a:cxn>
              <a:cxn ang="0">
                <a:pos x="0" y="2"/>
              </a:cxn>
              <a:cxn ang="0">
                <a:pos x="0" y="1"/>
              </a:cxn>
              <a:cxn ang="0">
                <a:pos x="0" y="1"/>
              </a:cxn>
              <a:cxn ang="0">
                <a:pos x="0" y="0"/>
              </a:cxn>
              <a:cxn ang="0">
                <a:pos x="0" y="0"/>
              </a:cxn>
              <a:cxn ang="0">
                <a:pos x="1" y="0"/>
              </a:cxn>
              <a:cxn ang="0">
                <a:pos x="1" y="0"/>
              </a:cxn>
              <a:cxn ang="0">
                <a:pos x="1" y="0"/>
              </a:cxn>
              <a:cxn ang="0">
                <a:pos x="1" y="1"/>
              </a:cxn>
              <a:cxn ang="0">
                <a:pos x="1" y="2"/>
              </a:cxn>
            </a:cxnLst>
            <a:rect l="0" t="0" r="r" b="b"/>
            <a:pathLst>
              <a:path w="1" h="2">
                <a:moveTo>
                  <a:pt x="1" y="2"/>
                </a:moveTo>
                <a:lnTo>
                  <a:pt x="1" y="2"/>
                </a:lnTo>
                <a:lnTo>
                  <a:pt x="1" y="2"/>
                </a:lnTo>
                <a:lnTo>
                  <a:pt x="0" y="2"/>
                </a:lnTo>
                <a:lnTo>
                  <a:pt x="0" y="2"/>
                </a:lnTo>
                <a:lnTo>
                  <a:pt x="0" y="2"/>
                </a:lnTo>
                <a:lnTo>
                  <a:pt x="0" y="2"/>
                </a:lnTo>
                <a:lnTo>
                  <a:pt x="0" y="1"/>
                </a:lnTo>
                <a:lnTo>
                  <a:pt x="0" y="1"/>
                </a:lnTo>
                <a:lnTo>
                  <a:pt x="0" y="0"/>
                </a:lnTo>
                <a:lnTo>
                  <a:pt x="0" y="0"/>
                </a:lnTo>
                <a:lnTo>
                  <a:pt x="1" y="0"/>
                </a:lnTo>
                <a:lnTo>
                  <a:pt x="1" y="0"/>
                </a:lnTo>
                <a:lnTo>
                  <a:pt x="1" y="0"/>
                </a:lnTo>
                <a:lnTo>
                  <a:pt x="1"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5" name="Freeform 3069"/>
          <p:cNvSpPr>
            <a:spLocks noChangeArrowheads="1"/>
          </p:cNvSpPr>
          <p:nvPr/>
        </p:nvSpPr>
        <p:spPr bwMode="auto">
          <a:xfrm>
            <a:off x="1163520" y="4933958"/>
            <a:ext cx="1440" cy="1441"/>
          </a:xfrm>
          <a:custGeom>
            <a:avLst/>
            <a:gdLst/>
            <a:ahLst/>
            <a:cxnLst>
              <a:cxn ang="0">
                <a:pos x="1" y="1"/>
              </a:cxn>
              <a:cxn ang="0">
                <a:pos x="1" y="1"/>
              </a:cxn>
              <a:cxn ang="0">
                <a:pos x="1" y="1"/>
              </a:cxn>
              <a:cxn ang="0">
                <a:pos x="1" y="1"/>
              </a:cxn>
              <a:cxn ang="0">
                <a:pos x="1" y="1"/>
              </a:cxn>
              <a:cxn ang="0">
                <a:pos x="1" y="1"/>
              </a:cxn>
              <a:cxn ang="0">
                <a:pos x="0" y="1"/>
              </a:cxn>
              <a:cxn ang="0">
                <a:pos x="0" y="1"/>
              </a:cxn>
              <a:cxn ang="0">
                <a:pos x="0" y="1"/>
              </a:cxn>
              <a:cxn ang="0">
                <a:pos x="0" y="1"/>
              </a:cxn>
              <a:cxn ang="0">
                <a:pos x="0" y="1"/>
              </a:cxn>
              <a:cxn ang="0">
                <a:pos x="0" y="1"/>
              </a:cxn>
              <a:cxn ang="0">
                <a:pos x="0" y="0"/>
              </a:cxn>
              <a:cxn ang="0">
                <a:pos x="1" y="0"/>
              </a:cxn>
              <a:cxn ang="0">
                <a:pos x="1" y="1"/>
              </a:cxn>
            </a:cxnLst>
            <a:rect l="0" t="0" r="r" b="b"/>
            <a:pathLst>
              <a:path w="1" h="1">
                <a:moveTo>
                  <a:pt x="1" y="1"/>
                </a:moveTo>
                <a:lnTo>
                  <a:pt x="1" y="1"/>
                </a:lnTo>
                <a:lnTo>
                  <a:pt x="1" y="1"/>
                </a:lnTo>
                <a:lnTo>
                  <a:pt x="1" y="1"/>
                </a:lnTo>
                <a:lnTo>
                  <a:pt x="1" y="1"/>
                </a:lnTo>
                <a:lnTo>
                  <a:pt x="1" y="1"/>
                </a:lnTo>
                <a:lnTo>
                  <a:pt x="0" y="1"/>
                </a:lnTo>
                <a:lnTo>
                  <a:pt x="0" y="1"/>
                </a:lnTo>
                <a:lnTo>
                  <a:pt x="0" y="1"/>
                </a:lnTo>
                <a:lnTo>
                  <a:pt x="0" y="1"/>
                </a:lnTo>
                <a:lnTo>
                  <a:pt x="0" y="1"/>
                </a:lnTo>
                <a:lnTo>
                  <a:pt x="0" y="1"/>
                </a:lnTo>
                <a:lnTo>
                  <a:pt x="0" y="0"/>
                </a:lnTo>
                <a:lnTo>
                  <a:pt x="1" y="0"/>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6" name="Freeform 3070"/>
          <p:cNvSpPr>
            <a:spLocks noChangeArrowheads="1"/>
          </p:cNvSpPr>
          <p:nvPr/>
        </p:nvSpPr>
        <p:spPr bwMode="auto">
          <a:xfrm>
            <a:off x="1163520" y="4929638"/>
            <a:ext cx="2880" cy="4320"/>
          </a:xfrm>
          <a:custGeom>
            <a:avLst/>
            <a:gdLst/>
            <a:ahLst/>
            <a:cxnLst>
              <a:cxn ang="0">
                <a:pos x="1" y="3"/>
              </a:cxn>
              <a:cxn ang="0">
                <a:pos x="0" y="3"/>
              </a:cxn>
              <a:cxn ang="0">
                <a:pos x="1" y="0"/>
              </a:cxn>
              <a:cxn ang="0">
                <a:pos x="1" y="0"/>
              </a:cxn>
              <a:cxn ang="0">
                <a:pos x="1" y="0"/>
              </a:cxn>
              <a:cxn ang="0">
                <a:pos x="1" y="0"/>
              </a:cxn>
              <a:cxn ang="0">
                <a:pos x="2" y="0"/>
              </a:cxn>
              <a:cxn ang="0">
                <a:pos x="2" y="0"/>
              </a:cxn>
              <a:cxn ang="0">
                <a:pos x="2" y="0"/>
              </a:cxn>
              <a:cxn ang="0">
                <a:pos x="2" y="0"/>
              </a:cxn>
              <a:cxn ang="0">
                <a:pos x="1" y="3"/>
              </a:cxn>
            </a:cxnLst>
            <a:rect l="0" t="0" r="r" b="b"/>
            <a:pathLst>
              <a:path w="2" h="3">
                <a:moveTo>
                  <a:pt x="1" y="3"/>
                </a:moveTo>
                <a:lnTo>
                  <a:pt x="0" y="3"/>
                </a:lnTo>
                <a:lnTo>
                  <a:pt x="1" y="0"/>
                </a:lnTo>
                <a:lnTo>
                  <a:pt x="1" y="0"/>
                </a:lnTo>
                <a:lnTo>
                  <a:pt x="1" y="0"/>
                </a:lnTo>
                <a:lnTo>
                  <a:pt x="1" y="0"/>
                </a:lnTo>
                <a:lnTo>
                  <a:pt x="2" y="0"/>
                </a:lnTo>
                <a:lnTo>
                  <a:pt x="2" y="0"/>
                </a:lnTo>
                <a:lnTo>
                  <a:pt x="2" y="0"/>
                </a:lnTo>
                <a:lnTo>
                  <a:pt x="2" y="0"/>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7" name="Freeform 3071"/>
          <p:cNvSpPr>
            <a:spLocks noChangeArrowheads="1"/>
          </p:cNvSpPr>
          <p:nvPr/>
        </p:nvSpPr>
        <p:spPr bwMode="auto">
          <a:xfrm>
            <a:off x="1164961" y="4928198"/>
            <a:ext cx="2880" cy="2880"/>
          </a:xfrm>
          <a:custGeom>
            <a:avLst/>
            <a:gdLst/>
            <a:ahLst/>
            <a:cxnLst>
              <a:cxn ang="0">
                <a:pos x="1" y="2"/>
              </a:cxn>
              <a:cxn ang="0">
                <a:pos x="1" y="2"/>
              </a:cxn>
              <a:cxn ang="0">
                <a:pos x="1" y="2"/>
              </a:cxn>
              <a:cxn ang="0">
                <a:pos x="1" y="2"/>
              </a:cxn>
              <a:cxn ang="0">
                <a:pos x="1" y="2"/>
              </a:cxn>
              <a:cxn ang="0">
                <a:pos x="0" y="2"/>
              </a:cxn>
              <a:cxn ang="0">
                <a:pos x="0" y="2"/>
              </a:cxn>
              <a:cxn ang="0">
                <a:pos x="0" y="1"/>
              </a:cxn>
              <a:cxn ang="0">
                <a:pos x="0" y="1"/>
              </a:cxn>
              <a:cxn ang="0">
                <a:pos x="0" y="1"/>
              </a:cxn>
              <a:cxn ang="0">
                <a:pos x="1" y="0"/>
              </a:cxn>
              <a:cxn ang="0">
                <a:pos x="2" y="0"/>
              </a:cxn>
              <a:cxn ang="0">
                <a:pos x="2" y="0"/>
              </a:cxn>
              <a:cxn ang="0">
                <a:pos x="2" y="0"/>
              </a:cxn>
              <a:cxn ang="0">
                <a:pos x="2" y="0"/>
              </a:cxn>
              <a:cxn ang="0">
                <a:pos x="2" y="0"/>
              </a:cxn>
              <a:cxn ang="0">
                <a:pos x="2" y="0"/>
              </a:cxn>
              <a:cxn ang="0">
                <a:pos x="2" y="0"/>
              </a:cxn>
              <a:cxn ang="0">
                <a:pos x="2" y="0"/>
              </a:cxn>
              <a:cxn ang="0">
                <a:pos x="1" y="2"/>
              </a:cxn>
            </a:cxnLst>
            <a:rect l="0" t="0" r="r" b="b"/>
            <a:pathLst>
              <a:path w="2" h="2">
                <a:moveTo>
                  <a:pt x="1" y="2"/>
                </a:moveTo>
                <a:lnTo>
                  <a:pt x="1" y="2"/>
                </a:lnTo>
                <a:lnTo>
                  <a:pt x="1" y="2"/>
                </a:lnTo>
                <a:lnTo>
                  <a:pt x="1" y="2"/>
                </a:lnTo>
                <a:lnTo>
                  <a:pt x="1" y="2"/>
                </a:lnTo>
                <a:lnTo>
                  <a:pt x="0" y="2"/>
                </a:lnTo>
                <a:lnTo>
                  <a:pt x="0" y="2"/>
                </a:lnTo>
                <a:lnTo>
                  <a:pt x="0" y="1"/>
                </a:lnTo>
                <a:lnTo>
                  <a:pt x="0" y="1"/>
                </a:lnTo>
                <a:lnTo>
                  <a:pt x="0" y="1"/>
                </a:lnTo>
                <a:lnTo>
                  <a:pt x="1" y="0"/>
                </a:lnTo>
                <a:lnTo>
                  <a:pt x="2" y="0"/>
                </a:lnTo>
                <a:lnTo>
                  <a:pt x="2" y="0"/>
                </a:lnTo>
                <a:lnTo>
                  <a:pt x="2" y="0"/>
                </a:lnTo>
                <a:lnTo>
                  <a:pt x="2" y="0"/>
                </a:lnTo>
                <a:lnTo>
                  <a:pt x="2" y="0"/>
                </a:lnTo>
                <a:lnTo>
                  <a:pt x="2" y="0"/>
                </a:lnTo>
                <a:lnTo>
                  <a:pt x="2" y="0"/>
                </a:lnTo>
                <a:lnTo>
                  <a:pt x="2" y="0"/>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8" name="Freeform 3072"/>
          <p:cNvSpPr>
            <a:spLocks noChangeArrowheads="1"/>
          </p:cNvSpPr>
          <p:nvPr/>
        </p:nvSpPr>
        <p:spPr bwMode="auto">
          <a:xfrm>
            <a:off x="1166401" y="4925317"/>
            <a:ext cx="4320" cy="1441"/>
          </a:xfrm>
          <a:custGeom>
            <a:avLst/>
            <a:gdLst/>
            <a:ahLst/>
            <a:cxnLst>
              <a:cxn ang="0">
                <a:pos x="1" y="1"/>
              </a:cxn>
              <a:cxn ang="0">
                <a:pos x="1" y="1"/>
              </a:cxn>
              <a:cxn ang="0">
                <a:pos x="1" y="1"/>
              </a:cxn>
              <a:cxn ang="0">
                <a:pos x="1" y="1"/>
              </a:cxn>
              <a:cxn ang="0">
                <a:pos x="0" y="1"/>
              </a:cxn>
              <a:cxn ang="0">
                <a:pos x="0" y="1"/>
              </a:cxn>
              <a:cxn ang="0">
                <a:pos x="1" y="1"/>
              </a:cxn>
              <a:cxn ang="0">
                <a:pos x="1" y="1"/>
              </a:cxn>
              <a:cxn ang="0">
                <a:pos x="1" y="1"/>
              </a:cxn>
              <a:cxn ang="0">
                <a:pos x="3" y="0"/>
              </a:cxn>
              <a:cxn ang="0">
                <a:pos x="3" y="1"/>
              </a:cxn>
              <a:cxn ang="0">
                <a:pos x="1" y="1"/>
              </a:cxn>
            </a:cxnLst>
            <a:rect l="0" t="0" r="r" b="b"/>
            <a:pathLst>
              <a:path w="3" h="1">
                <a:moveTo>
                  <a:pt x="1" y="1"/>
                </a:moveTo>
                <a:lnTo>
                  <a:pt x="1" y="1"/>
                </a:lnTo>
                <a:lnTo>
                  <a:pt x="1" y="1"/>
                </a:lnTo>
                <a:lnTo>
                  <a:pt x="1" y="1"/>
                </a:lnTo>
                <a:lnTo>
                  <a:pt x="0" y="1"/>
                </a:lnTo>
                <a:lnTo>
                  <a:pt x="0" y="1"/>
                </a:lnTo>
                <a:lnTo>
                  <a:pt x="1" y="1"/>
                </a:lnTo>
                <a:lnTo>
                  <a:pt x="1" y="1"/>
                </a:lnTo>
                <a:lnTo>
                  <a:pt x="1" y="1"/>
                </a:lnTo>
                <a:lnTo>
                  <a:pt x="3" y="0"/>
                </a:lnTo>
                <a:lnTo>
                  <a:pt x="3"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69" name="Freeform 3073"/>
          <p:cNvSpPr>
            <a:spLocks noChangeArrowheads="1"/>
          </p:cNvSpPr>
          <p:nvPr/>
        </p:nvSpPr>
        <p:spPr bwMode="auto">
          <a:xfrm>
            <a:off x="1170721" y="4925317"/>
            <a:ext cx="2880" cy="1441"/>
          </a:xfrm>
          <a:custGeom>
            <a:avLst/>
            <a:gdLst/>
            <a:ahLst/>
            <a:cxnLst>
              <a:cxn ang="0">
                <a:pos x="0" y="1"/>
              </a:cxn>
              <a:cxn ang="0">
                <a:pos x="0" y="0"/>
              </a:cxn>
              <a:cxn ang="0">
                <a:pos x="2" y="0"/>
              </a:cxn>
              <a:cxn ang="0">
                <a:pos x="2" y="0"/>
              </a:cxn>
              <a:cxn ang="0">
                <a:pos x="2" y="0"/>
              </a:cxn>
              <a:cxn ang="0">
                <a:pos x="2" y="0"/>
              </a:cxn>
              <a:cxn ang="0">
                <a:pos x="2" y="0"/>
              </a:cxn>
              <a:cxn ang="0">
                <a:pos x="2" y="1"/>
              </a:cxn>
              <a:cxn ang="0">
                <a:pos x="2" y="1"/>
              </a:cxn>
              <a:cxn ang="0">
                <a:pos x="2" y="1"/>
              </a:cxn>
              <a:cxn ang="0">
                <a:pos x="0" y="1"/>
              </a:cxn>
            </a:cxnLst>
            <a:rect l="0" t="0" r="r" b="b"/>
            <a:pathLst>
              <a:path w="2" h="1">
                <a:moveTo>
                  <a:pt x="0" y="1"/>
                </a:moveTo>
                <a:lnTo>
                  <a:pt x="0" y="0"/>
                </a:lnTo>
                <a:lnTo>
                  <a:pt x="2" y="0"/>
                </a:lnTo>
                <a:lnTo>
                  <a:pt x="2" y="0"/>
                </a:lnTo>
                <a:lnTo>
                  <a:pt x="2" y="0"/>
                </a:lnTo>
                <a:lnTo>
                  <a:pt x="2" y="0"/>
                </a:lnTo>
                <a:lnTo>
                  <a:pt x="2" y="0"/>
                </a:lnTo>
                <a:lnTo>
                  <a:pt x="2" y="1"/>
                </a:lnTo>
                <a:lnTo>
                  <a:pt x="2" y="1"/>
                </a:lnTo>
                <a:lnTo>
                  <a:pt x="2"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0" name="Freeform 3074"/>
          <p:cNvSpPr>
            <a:spLocks noChangeArrowheads="1"/>
          </p:cNvSpPr>
          <p:nvPr/>
        </p:nvSpPr>
        <p:spPr bwMode="auto">
          <a:xfrm>
            <a:off x="1173601" y="4925317"/>
            <a:ext cx="7200" cy="1441"/>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4" y="0"/>
              </a:cxn>
              <a:cxn ang="0">
                <a:pos x="4" y="0"/>
              </a:cxn>
              <a:cxn ang="0">
                <a:pos x="4" y="0"/>
              </a:cxn>
              <a:cxn ang="0">
                <a:pos x="4" y="0"/>
              </a:cxn>
              <a:cxn ang="0">
                <a:pos x="4" y="0"/>
              </a:cxn>
              <a:cxn ang="0">
                <a:pos x="4" y="1"/>
              </a:cxn>
              <a:cxn ang="0">
                <a:pos x="4" y="1"/>
              </a:cxn>
              <a:cxn ang="0">
                <a:pos x="4" y="1"/>
              </a:cxn>
              <a:cxn ang="0">
                <a:pos x="4" y="1"/>
              </a:cxn>
              <a:cxn ang="0">
                <a:pos x="0" y="1"/>
              </a:cxn>
            </a:cxnLst>
            <a:rect l="0" t="0" r="r" b="b"/>
            <a:pathLst>
              <a:path w="4" h="1">
                <a:moveTo>
                  <a:pt x="0" y="1"/>
                </a:moveTo>
                <a:lnTo>
                  <a:pt x="0" y="1"/>
                </a:lnTo>
                <a:lnTo>
                  <a:pt x="0" y="1"/>
                </a:lnTo>
                <a:lnTo>
                  <a:pt x="0" y="1"/>
                </a:lnTo>
                <a:lnTo>
                  <a:pt x="0" y="0"/>
                </a:lnTo>
                <a:lnTo>
                  <a:pt x="0" y="0"/>
                </a:lnTo>
                <a:lnTo>
                  <a:pt x="0" y="0"/>
                </a:lnTo>
                <a:lnTo>
                  <a:pt x="0" y="0"/>
                </a:lnTo>
                <a:lnTo>
                  <a:pt x="0" y="0"/>
                </a:lnTo>
                <a:lnTo>
                  <a:pt x="4" y="0"/>
                </a:lnTo>
                <a:lnTo>
                  <a:pt x="4" y="0"/>
                </a:lnTo>
                <a:lnTo>
                  <a:pt x="4" y="0"/>
                </a:lnTo>
                <a:lnTo>
                  <a:pt x="4" y="0"/>
                </a:lnTo>
                <a:lnTo>
                  <a:pt x="4" y="0"/>
                </a:lnTo>
                <a:lnTo>
                  <a:pt x="4" y="1"/>
                </a:lnTo>
                <a:lnTo>
                  <a:pt x="4" y="1"/>
                </a:lnTo>
                <a:lnTo>
                  <a:pt x="4" y="1"/>
                </a:lnTo>
                <a:lnTo>
                  <a:pt x="4"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1" name="Freeform 3075"/>
          <p:cNvSpPr>
            <a:spLocks noChangeArrowheads="1"/>
          </p:cNvSpPr>
          <p:nvPr/>
        </p:nvSpPr>
        <p:spPr bwMode="auto">
          <a:xfrm>
            <a:off x="1180800" y="4925317"/>
            <a:ext cx="5760" cy="1441"/>
          </a:xfrm>
          <a:custGeom>
            <a:avLst/>
            <a:gdLst/>
            <a:ahLst/>
            <a:cxnLst>
              <a:cxn ang="0">
                <a:pos x="0" y="1"/>
              </a:cxn>
              <a:cxn ang="0">
                <a:pos x="0" y="1"/>
              </a:cxn>
              <a:cxn ang="0">
                <a:pos x="0" y="1"/>
              </a:cxn>
              <a:cxn ang="0">
                <a:pos x="0" y="0"/>
              </a:cxn>
              <a:cxn ang="0">
                <a:pos x="0" y="0"/>
              </a:cxn>
              <a:cxn ang="0">
                <a:pos x="0" y="0"/>
              </a:cxn>
              <a:cxn ang="0">
                <a:pos x="0" y="0"/>
              </a:cxn>
              <a:cxn ang="0">
                <a:pos x="4" y="0"/>
              </a:cxn>
              <a:cxn ang="0">
                <a:pos x="4" y="0"/>
              </a:cxn>
              <a:cxn ang="0">
                <a:pos x="4" y="0"/>
              </a:cxn>
              <a:cxn ang="0">
                <a:pos x="4" y="0"/>
              </a:cxn>
              <a:cxn ang="0">
                <a:pos x="4" y="1"/>
              </a:cxn>
              <a:cxn ang="0">
                <a:pos x="4" y="1"/>
              </a:cxn>
              <a:cxn ang="0">
                <a:pos x="0" y="1"/>
              </a:cxn>
            </a:cxnLst>
            <a:rect l="0" t="0" r="r" b="b"/>
            <a:pathLst>
              <a:path w="4" h="1">
                <a:moveTo>
                  <a:pt x="0" y="1"/>
                </a:moveTo>
                <a:lnTo>
                  <a:pt x="0" y="1"/>
                </a:lnTo>
                <a:lnTo>
                  <a:pt x="0" y="1"/>
                </a:lnTo>
                <a:lnTo>
                  <a:pt x="0" y="0"/>
                </a:lnTo>
                <a:lnTo>
                  <a:pt x="0" y="0"/>
                </a:lnTo>
                <a:lnTo>
                  <a:pt x="0" y="0"/>
                </a:lnTo>
                <a:lnTo>
                  <a:pt x="0" y="0"/>
                </a:lnTo>
                <a:lnTo>
                  <a:pt x="4" y="0"/>
                </a:lnTo>
                <a:lnTo>
                  <a:pt x="4" y="0"/>
                </a:lnTo>
                <a:lnTo>
                  <a:pt x="4" y="0"/>
                </a:lnTo>
                <a:lnTo>
                  <a:pt x="4" y="0"/>
                </a:lnTo>
                <a:lnTo>
                  <a:pt x="4" y="1"/>
                </a:lnTo>
                <a:lnTo>
                  <a:pt x="4"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2" name="Freeform 3076"/>
          <p:cNvSpPr>
            <a:spLocks noChangeArrowheads="1"/>
          </p:cNvSpPr>
          <p:nvPr/>
        </p:nvSpPr>
        <p:spPr bwMode="auto">
          <a:xfrm>
            <a:off x="1186560" y="4925317"/>
            <a:ext cx="7200" cy="1441"/>
          </a:xfrm>
          <a:custGeom>
            <a:avLst/>
            <a:gdLst/>
            <a:ahLst/>
            <a:cxnLst>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3" y="0"/>
              </a:cxn>
              <a:cxn ang="0">
                <a:pos x="3" y="0"/>
              </a:cxn>
              <a:cxn ang="0">
                <a:pos x="3" y="0"/>
              </a:cxn>
              <a:cxn ang="0">
                <a:pos x="4" y="0"/>
              </a:cxn>
              <a:cxn ang="0">
                <a:pos x="4" y="1"/>
              </a:cxn>
              <a:cxn ang="0">
                <a:pos x="3" y="1"/>
              </a:cxn>
              <a:cxn ang="0">
                <a:pos x="0" y="1"/>
              </a:cxn>
            </a:cxnLst>
            <a:rect l="0" t="0" r="r" b="b"/>
            <a:pathLst>
              <a:path w="4" h="1">
                <a:moveTo>
                  <a:pt x="0" y="1"/>
                </a:moveTo>
                <a:lnTo>
                  <a:pt x="0" y="1"/>
                </a:lnTo>
                <a:lnTo>
                  <a:pt x="0" y="1"/>
                </a:lnTo>
                <a:lnTo>
                  <a:pt x="0" y="1"/>
                </a:lnTo>
                <a:lnTo>
                  <a:pt x="0" y="1"/>
                </a:lnTo>
                <a:lnTo>
                  <a:pt x="0" y="0"/>
                </a:lnTo>
                <a:lnTo>
                  <a:pt x="0" y="0"/>
                </a:lnTo>
                <a:lnTo>
                  <a:pt x="0" y="0"/>
                </a:lnTo>
                <a:lnTo>
                  <a:pt x="0" y="0"/>
                </a:lnTo>
                <a:lnTo>
                  <a:pt x="0" y="0"/>
                </a:lnTo>
                <a:lnTo>
                  <a:pt x="0" y="0"/>
                </a:lnTo>
                <a:lnTo>
                  <a:pt x="3" y="0"/>
                </a:lnTo>
                <a:lnTo>
                  <a:pt x="3" y="0"/>
                </a:lnTo>
                <a:lnTo>
                  <a:pt x="3" y="0"/>
                </a:lnTo>
                <a:lnTo>
                  <a:pt x="4" y="0"/>
                </a:lnTo>
                <a:lnTo>
                  <a:pt x="4" y="1"/>
                </a:lnTo>
                <a:lnTo>
                  <a:pt x="3"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3" name="Freeform 3077"/>
          <p:cNvSpPr>
            <a:spLocks noChangeArrowheads="1"/>
          </p:cNvSpPr>
          <p:nvPr/>
        </p:nvSpPr>
        <p:spPr bwMode="auto">
          <a:xfrm>
            <a:off x="1192320" y="4925317"/>
            <a:ext cx="2880" cy="1441"/>
          </a:xfrm>
          <a:custGeom>
            <a:avLst/>
            <a:gdLst/>
            <a:ahLst/>
            <a:cxnLst>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2" y="0"/>
              </a:cxn>
              <a:cxn ang="0">
                <a:pos x="2" y="1"/>
              </a:cxn>
              <a:cxn ang="0">
                <a:pos x="0" y="1"/>
              </a:cxn>
            </a:cxnLst>
            <a:rect l="0" t="0" r="r" b="b"/>
            <a:pathLst>
              <a:path w="2" h="1">
                <a:moveTo>
                  <a:pt x="0" y="1"/>
                </a:moveTo>
                <a:lnTo>
                  <a:pt x="0" y="1"/>
                </a:lnTo>
                <a:lnTo>
                  <a:pt x="0" y="1"/>
                </a:lnTo>
                <a:lnTo>
                  <a:pt x="0" y="1"/>
                </a:lnTo>
                <a:lnTo>
                  <a:pt x="0" y="1"/>
                </a:lnTo>
                <a:lnTo>
                  <a:pt x="0" y="0"/>
                </a:lnTo>
                <a:lnTo>
                  <a:pt x="0" y="0"/>
                </a:lnTo>
                <a:lnTo>
                  <a:pt x="0" y="0"/>
                </a:lnTo>
                <a:lnTo>
                  <a:pt x="0" y="0"/>
                </a:lnTo>
                <a:lnTo>
                  <a:pt x="0" y="0"/>
                </a:lnTo>
                <a:lnTo>
                  <a:pt x="0" y="0"/>
                </a:lnTo>
                <a:lnTo>
                  <a:pt x="2" y="0"/>
                </a:lnTo>
                <a:lnTo>
                  <a:pt x="2"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4" name="Freeform 3078"/>
          <p:cNvSpPr>
            <a:spLocks noChangeArrowheads="1"/>
          </p:cNvSpPr>
          <p:nvPr/>
        </p:nvSpPr>
        <p:spPr bwMode="auto">
          <a:xfrm>
            <a:off x="1144801" y="5017487"/>
            <a:ext cx="53280" cy="1441"/>
          </a:xfrm>
          <a:custGeom>
            <a:avLst/>
            <a:gdLst/>
            <a:ahLst/>
            <a:cxnLst>
              <a:cxn ang="0">
                <a:pos x="0" y="0"/>
              </a:cxn>
              <a:cxn ang="0">
                <a:pos x="34" y="1"/>
              </a:cxn>
              <a:cxn ang="0">
                <a:pos x="0" y="0"/>
              </a:cxn>
            </a:cxnLst>
            <a:rect l="0" t="0" r="r" b="b"/>
            <a:pathLst>
              <a:path w="34" h="1">
                <a:moveTo>
                  <a:pt x="0" y="0"/>
                </a:moveTo>
                <a:lnTo>
                  <a:pt x="34" y="1"/>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75" name="Freeform 3079"/>
          <p:cNvSpPr>
            <a:spLocks noChangeArrowheads="1"/>
          </p:cNvSpPr>
          <p:nvPr/>
        </p:nvSpPr>
        <p:spPr bwMode="auto">
          <a:xfrm>
            <a:off x="1144801" y="5016048"/>
            <a:ext cx="54720" cy="2880"/>
          </a:xfrm>
          <a:custGeom>
            <a:avLst/>
            <a:gdLst/>
            <a:ahLst/>
            <a:cxnLst>
              <a:cxn ang="0">
                <a:pos x="0" y="1"/>
              </a:cxn>
              <a:cxn ang="0">
                <a:pos x="0" y="0"/>
              </a:cxn>
              <a:cxn ang="0">
                <a:pos x="34" y="2"/>
              </a:cxn>
              <a:cxn ang="0">
                <a:pos x="34" y="2"/>
              </a:cxn>
              <a:cxn ang="0">
                <a:pos x="0" y="1"/>
              </a:cxn>
            </a:cxnLst>
            <a:rect l="0" t="0" r="r" b="b"/>
            <a:pathLst>
              <a:path w="34" h="2">
                <a:moveTo>
                  <a:pt x="0" y="1"/>
                </a:moveTo>
                <a:lnTo>
                  <a:pt x="0" y="0"/>
                </a:lnTo>
                <a:lnTo>
                  <a:pt x="34" y="2"/>
                </a:lnTo>
                <a:lnTo>
                  <a:pt x="34"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76" name="Freeform 3080"/>
          <p:cNvSpPr>
            <a:spLocks noChangeArrowheads="1"/>
          </p:cNvSpPr>
          <p:nvPr/>
        </p:nvSpPr>
        <p:spPr bwMode="auto">
          <a:xfrm>
            <a:off x="1170720" y="5020367"/>
            <a:ext cx="27360" cy="1441"/>
          </a:xfrm>
          <a:custGeom>
            <a:avLst/>
            <a:gdLst/>
            <a:ahLst/>
            <a:cxnLst>
              <a:cxn ang="0">
                <a:pos x="0" y="1"/>
              </a:cxn>
              <a:cxn ang="0">
                <a:pos x="17" y="0"/>
              </a:cxn>
              <a:cxn ang="0">
                <a:pos x="0" y="1"/>
              </a:cxn>
            </a:cxnLst>
            <a:rect l="0" t="0" r="r" b="b"/>
            <a:pathLst>
              <a:path w="17" h="1">
                <a:moveTo>
                  <a:pt x="0" y="1"/>
                </a:moveTo>
                <a:lnTo>
                  <a:pt x="17" y="0"/>
                </a:lnTo>
                <a:lnTo>
                  <a:pt x="0" y="1"/>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77" name="Freeform 3081"/>
          <p:cNvSpPr>
            <a:spLocks noChangeArrowheads="1"/>
          </p:cNvSpPr>
          <p:nvPr/>
        </p:nvSpPr>
        <p:spPr bwMode="auto">
          <a:xfrm>
            <a:off x="1190881" y="5021808"/>
            <a:ext cx="1440" cy="1440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78" name="Rectangle 3082"/>
          <p:cNvSpPr>
            <a:spLocks noChangeArrowheads="1"/>
          </p:cNvSpPr>
          <p:nvPr/>
        </p:nvSpPr>
        <p:spPr bwMode="auto">
          <a:xfrm>
            <a:off x="1188001" y="5021808"/>
            <a:ext cx="1440" cy="14402"/>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79" name="Freeform 3083"/>
          <p:cNvSpPr>
            <a:spLocks noChangeArrowheads="1"/>
          </p:cNvSpPr>
          <p:nvPr/>
        </p:nvSpPr>
        <p:spPr bwMode="auto">
          <a:xfrm>
            <a:off x="1176481" y="5021808"/>
            <a:ext cx="1440" cy="1440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0" name="Rectangle 3084"/>
          <p:cNvSpPr>
            <a:spLocks noChangeArrowheads="1"/>
          </p:cNvSpPr>
          <p:nvPr/>
        </p:nvSpPr>
        <p:spPr bwMode="auto">
          <a:xfrm>
            <a:off x="1173601" y="5021808"/>
            <a:ext cx="1440" cy="14402"/>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81" name="Freeform 3085"/>
          <p:cNvSpPr>
            <a:spLocks noChangeArrowheads="1"/>
          </p:cNvSpPr>
          <p:nvPr/>
        </p:nvSpPr>
        <p:spPr bwMode="auto">
          <a:xfrm>
            <a:off x="1149120" y="4995885"/>
            <a:ext cx="1440" cy="18722"/>
          </a:xfrm>
          <a:custGeom>
            <a:avLst/>
            <a:gdLst/>
            <a:ahLst/>
            <a:cxnLst>
              <a:cxn ang="0">
                <a:pos x="0" y="0"/>
              </a:cxn>
              <a:cxn ang="0">
                <a:pos x="0" y="12"/>
              </a:cxn>
              <a:cxn ang="0">
                <a:pos x="0" y="0"/>
              </a:cxn>
            </a:cxnLst>
            <a:rect l="0" t="0" r="r" b="b"/>
            <a:pathLst>
              <a:path h="12">
                <a:moveTo>
                  <a:pt x="0" y="0"/>
                </a:moveTo>
                <a:lnTo>
                  <a:pt x="0" y="12"/>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2" name="Rectangle 3086"/>
          <p:cNvSpPr>
            <a:spLocks noChangeArrowheads="1"/>
          </p:cNvSpPr>
          <p:nvPr/>
        </p:nvSpPr>
        <p:spPr bwMode="auto">
          <a:xfrm>
            <a:off x="1149120" y="4995885"/>
            <a:ext cx="1440" cy="18722"/>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83" name="Freeform 3087"/>
          <p:cNvSpPr>
            <a:spLocks noChangeArrowheads="1"/>
          </p:cNvSpPr>
          <p:nvPr/>
        </p:nvSpPr>
        <p:spPr bwMode="auto">
          <a:xfrm>
            <a:off x="1154880" y="4974282"/>
            <a:ext cx="1440" cy="17282"/>
          </a:xfrm>
          <a:custGeom>
            <a:avLst/>
            <a:gdLst/>
            <a:ahLst/>
            <a:cxnLst>
              <a:cxn ang="0">
                <a:pos x="0" y="0"/>
              </a:cxn>
              <a:cxn ang="0">
                <a:pos x="0" y="11"/>
              </a:cxn>
              <a:cxn ang="0">
                <a:pos x="0" y="0"/>
              </a:cxn>
            </a:cxnLst>
            <a:rect l="0" t="0" r="r" b="b"/>
            <a:pathLst>
              <a:path h="11">
                <a:moveTo>
                  <a:pt x="0" y="0"/>
                </a:moveTo>
                <a:lnTo>
                  <a:pt x="0" y="11"/>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4" name="Rectangle 3088"/>
          <p:cNvSpPr>
            <a:spLocks noChangeArrowheads="1"/>
          </p:cNvSpPr>
          <p:nvPr/>
        </p:nvSpPr>
        <p:spPr bwMode="auto">
          <a:xfrm>
            <a:off x="1154880" y="4974282"/>
            <a:ext cx="1440" cy="17282"/>
          </a:xfrm>
          <a:prstGeom prst="rect">
            <a:avLst/>
          </a:prstGeom>
          <a:solidFill>
            <a:srgbClr val="000000"/>
          </a:solidFill>
          <a:ln w="1440">
            <a:solidFill>
              <a:srgbClr val="000000"/>
            </a:solidFill>
            <a:miter lim="800000"/>
            <a:headEnd/>
            <a:tailEnd/>
          </a:ln>
          <a:effectLst/>
        </p:spPr>
        <p:txBody>
          <a:bodyPr wrap="none" lIns="82945" tIns="41473" rIns="82945" bIns="41473" anchor="ctr"/>
          <a:lstStyle/>
          <a:p>
            <a:endParaRPr lang="en-IN"/>
          </a:p>
        </p:txBody>
      </p:sp>
      <p:sp>
        <p:nvSpPr>
          <p:cNvPr id="7185" name="Freeform 3089"/>
          <p:cNvSpPr>
            <a:spLocks noChangeArrowheads="1"/>
          </p:cNvSpPr>
          <p:nvPr/>
        </p:nvSpPr>
        <p:spPr bwMode="auto">
          <a:xfrm>
            <a:off x="1164961" y="4932519"/>
            <a:ext cx="1440" cy="14402"/>
          </a:xfrm>
          <a:custGeom>
            <a:avLst/>
            <a:gdLst/>
            <a:ahLst/>
            <a:cxnLst>
              <a:cxn ang="0">
                <a:pos x="0" y="0"/>
              </a:cxn>
              <a:cxn ang="0">
                <a:pos x="0" y="9"/>
              </a:cxn>
              <a:cxn ang="0">
                <a:pos x="0" y="0"/>
              </a:cxn>
            </a:cxnLst>
            <a:rect l="0" t="0" r="r" b="b"/>
            <a:pathLst>
              <a:path h="9">
                <a:moveTo>
                  <a:pt x="0" y="0"/>
                </a:moveTo>
                <a:lnTo>
                  <a:pt x="0" y="9"/>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6" name="Freeform 3090"/>
          <p:cNvSpPr>
            <a:spLocks noChangeArrowheads="1"/>
          </p:cNvSpPr>
          <p:nvPr/>
        </p:nvSpPr>
        <p:spPr bwMode="auto">
          <a:xfrm>
            <a:off x="1261440" y="4948360"/>
            <a:ext cx="46080" cy="53286"/>
          </a:xfrm>
          <a:custGeom>
            <a:avLst/>
            <a:gdLst/>
            <a:ahLst/>
            <a:cxnLst>
              <a:cxn ang="0">
                <a:pos x="0" y="34"/>
              </a:cxn>
              <a:cxn ang="0">
                <a:pos x="29" y="0"/>
              </a:cxn>
              <a:cxn ang="0">
                <a:pos x="0" y="34"/>
              </a:cxn>
            </a:cxnLst>
            <a:rect l="0" t="0" r="r" b="b"/>
            <a:pathLst>
              <a:path w="29" h="34">
                <a:moveTo>
                  <a:pt x="0" y="34"/>
                </a:moveTo>
                <a:lnTo>
                  <a:pt x="29" y="0"/>
                </a:lnTo>
                <a:lnTo>
                  <a:pt x="0" y="34"/>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7" name="Freeform 3091"/>
          <p:cNvSpPr>
            <a:spLocks noChangeArrowheads="1"/>
          </p:cNvSpPr>
          <p:nvPr/>
        </p:nvSpPr>
        <p:spPr bwMode="auto">
          <a:xfrm>
            <a:off x="1261440" y="4948360"/>
            <a:ext cx="46080" cy="54726"/>
          </a:xfrm>
          <a:custGeom>
            <a:avLst/>
            <a:gdLst/>
            <a:ahLst/>
            <a:cxnLst>
              <a:cxn ang="0">
                <a:pos x="0" y="34"/>
              </a:cxn>
              <a:cxn ang="0">
                <a:pos x="0" y="34"/>
              </a:cxn>
              <a:cxn ang="0">
                <a:pos x="29" y="0"/>
              </a:cxn>
              <a:cxn ang="0">
                <a:pos x="29" y="0"/>
              </a:cxn>
              <a:cxn ang="0">
                <a:pos x="0" y="34"/>
              </a:cxn>
            </a:cxnLst>
            <a:rect l="0" t="0" r="r" b="b"/>
            <a:pathLst>
              <a:path w="29" h="34">
                <a:moveTo>
                  <a:pt x="0" y="34"/>
                </a:moveTo>
                <a:lnTo>
                  <a:pt x="0" y="34"/>
                </a:lnTo>
                <a:lnTo>
                  <a:pt x="29" y="0"/>
                </a:lnTo>
                <a:lnTo>
                  <a:pt x="29" y="0"/>
                </a:lnTo>
                <a:lnTo>
                  <a:pt x="0" y="3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88" name="Freeform 3092"/>
          <p:cNvSpPr>
            <a:spLocks noChangeArrowheads="1"/>
          </p:cNvSpPr>
          <p:nvPr/>
        </p:nvSpPr>
        <p:spPr bwMode="auto">
          <a:xfrm>
            <a:off x="1265761" y="4949800"/>
            <a:ext cx="47520" cy="56165"/>
          </a:xfrm>
          <a:custGeom>
            <a:avLst/>
            <a:gdLst/>
            <a:ahLst/>
            <a:cxnLst>
              <a:cxn ang="0">
                <a:pos x="0" y="35"/>
              </a:cxn>
              <a:cxn ang="0">
                <a:pos x="30" y="0"/>
              </a:cxn>
              <a:cxn ang="0">
                <a:pos x="0" y="35"/>
              </a:cxn>
            </a:cxnLst>
            <a:rect l="0" t="0" r="r" b="b"/>
            <a:pathLst>
              <a:path w="30" h="35">
                <a:moveTo>
                  <a:pt x="0" y="35"/>
                </a:moveTo>
                <a:lnTo>
                  <a:pt x="30" y="0"/>
                </a:lnTo>
                <a:lnTo>
                  <a:pt x="0" y="35"/>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89" name="Freeform 3093"/>
          <p:cNvSpPr>
            <a:spLocks noChangeArrowheads="1"/>
          </p:cNvSpPr>
          <p:nvPr/>
        </p:nvSpPr>
        <p:spPr bwMode="auto">
          <a:xfrm>
            <a:off x="1265761" y="4949800"/>
            <a:ext cx="47520" cy="56165"/>
          </a:xfrm>
          <a:custGeom>
            <a:avLst/>
            <a:gdLst/>
            <a:ahLst/>
            <a:cxnLst>
              <a:cxn ang="0">
                <a:pos x="1" y="35"/>
              </a:cxn>
              <a:cxn ang="0">
                <a:pos x="0" y="35"/>
              </a:cxn>
              <a:cxn ang="0">
                <a:pos x="29" y="0"/>
              </a:cxn>
              <a:cxn ang="0">
                <a:pos x="30" y="1"/>
              </a:cxn>
              <a:cxn ang="0">
                <a:pos x="1" y="35"/>
              </a:cxn>
            </a:cxnLst>
            <a:rect l="0" t="0" r="r" b="b"/>
            <a:pathLst>
              <a:path w="30" h="35">
                <a:moveTo>
                  <a:pt x="1" y="35"/>
                </a:moveTo>
                <a:lnTo>
                  <a:pt x="0" y="35"/>
                </a:lnTo>
                <a:lnTo>
                  <a:pt x="29" y="0"/>
                </a:lnTo>
                <a:lnTo>
                  <a:pt x="30" y="1"/>
                </a:lnTo>
                <a:lnTo>
                  <a:pt x="1" y="35"/>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0" name="Freeform 3094"/>
          <p:cNvSpPr>
            <a:spLocks noChangeArrowheads="1"/>
          </p:cNvSpPr>
          <p:nvPr/>
        </p:nvSpPr>
        <p:spPr bwMode="auto">
          <a:xfrm>
            <a:off x="1275841" y="4985804"/>
            <a:ext cx="10080" cy="20162"/>
          </a:xfrm>
          <a:custGeom>
            <a:avLst/>
            <a:gdLst/>
            <a:ahLst/>
            <a:cxnLst>
              <a:cxn ang="0">
                <a:pos x="0" y="0"/>
              </a:cxn>
              <a:cxn ang="0">
                <a:pos x="6" y="13"/>
              </a:cxn>
              <a:cxn ang="0">
                <a:pos x="0" y="0"/>
              </a:cxn>
            </a:cxnLst>
            <a:rect l="0" t="0" r="r" b="b"/>
            <a:pathLst>
              <a:path w="6" h="13">
                <a:moveTo>
                  <a:pt x="0" y="0"/>
                </a:moveTo>
                <a:lnTo>
                  <a:pt x="6" y="13"/>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91" name="Freeform 3095"/>
          <p:cNvSpPr>
            <a:spLocks noChangeArrowheads="1"/>
          </p:cNvSpPr>
          <p:nvPr/>
        </p:nvSpPr>
        <p:spPr bwMode="auto">
          <a:xfrm>
            <a:off x="1275840" y="4985804"/>
            <a:ext cx="11520" cy="20162"/>
          </a:xfrm>
          <a:custGeom>
            <a:avLst/>
            <a:gdLst/>
            <a:ahLst/>
            <a:cxnLst>
              <a:cxn ang="0">
                <a:pos x="0" y="0"/>
              </a:cxn>
              <a:cxn ang="0">
                <a:pos x="0" y="0"/>
              </a:cxn>
              <a:cxn ang="0">
                <a:pos x="7" y="13"/>
              </a:cxn>
              <a:cxn ang="0">
                <a:pos x="6" y="13"/>
              </a:cxn>
              <a:cxn ang="0">
                <a:pos x="0" y="0"/>
              </a:cxn>
            </a:cxnLst>
            <a:rect l="0" t="0" r="r" b="b"/>
            <a:pathLst>
              <a:path w="7" h="13">
                <a:moveTo>
                  <a:pt x="0" y="0"/>
                </a:moveTo>
                <a:lnTo>
                  <a:pt x="0" y="0"/>
                </a:lnTo>
                <a:lnTo>
                  <a:pt x="7" y="13"/>
                </a:lnTo>
                <a:lnTo>
                  <a:pt x="6" y="13"/>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2" name="Freeform 3096"/>
          <p:cNvSpPr>
            <a:spLocks noChangeArrowheads="1"/>
          </p:cNvSpPr>
          <p:nvPr/>
        </p:nvSpPr>
        <p:spPr bwMode="auto">
          <a:xfrm>
            <a:off x="1278720" y="4982924"/>
            <a:ext cx="7200" cy="20162"/>
          </a:xfrm>
          <a:custGeom>
            <a:avLst/>
            <a:gdLst/>
            <a:ahLst/>
            <a:cxnLst>
              <a:cxn ang="0">
                <a:pos x="0" y="0"/>
              </a:cxn>
              <a:cxn ang="0">
                <a:pos x="5" y="13"/>
              </a:cxn>
              <a:cxn ang="0">
                <a:pos x="0" y="0"/>
              </a:cxn>
            </a:cxnLst>
            <a:rect l="0" t="0" r="r" b="b"/>
            <a:pathLst>
              <a:path w="5" h="13">
                <a:moveTo>
                  <a:pt x="0" y="0"/>
                </a:moveTo>
                <a:lnTo>
                  <a:pt x="5" y="13"/>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93" name="Freeform 3097"/>
          <p:cNvSpPr>
            <a:spLocks noChangeArrowheads="1"/>
          </p:cNvSpPr>
          <p:nvPr/>
        </p:nvSpPr>
        <p:spPr bwMode="auto">
          <a:xfrm>
            <a:off x="1277280" y="4982924"/>
            <a:ext cx="10080" cy="20162"/>
          </a:xfrm>
          <a:custGeom>
            <a:avLst/>
            <a:gdLst/>
            <a:ahLst/>
            <a:cxnLst>
              <a:cxn ang="0">
                <a:pos x="0" y="0"/>
              </a:cxn>
              <a:cxn ang="0">
                <a:pos x="1" y="0"/>
              </a:cxn>
              <a:cxn ang="0">
                <a:pos x="6" y="12"/>
              </a:cxn>
              <a:cxn ang="0">
                <a:pos x="6" y="13"/>
              </a:cxn>
              <a:cxn ang="0">
                <a:pos x="0" y="0"/>
              </a:cxn>
            </a:cxnLst>
            <a:rect l="0" t="0" r="r" b="b"/>
            <a:pathLst>
              <a:path w="6" h="13">
                <a:moveTo>
                  <a:pt x="0" y="0"/>
                </a:moveTo>
                <a:lnTo>
                  <a:pt x="1" y="0"/>
                </a:lnTo>
                <a:lnTo>
                  <a:pt x="6" y="12"/>
                </a:lnTo>
                <a:lnTo>
                  <a:pt x="6" y="13"/>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4" name="Freeform 3098"/>
          <p:cNvSpPr>
            <a:spLocks noChangeArrowheads="1"/>
          </p:cNvSpPr>
          <p:nvPr/>
        </p:nvSpPr>
        <p:spPr bwMode="auto">
          <a:xfrm>
            <a:off x="1290241" y="4967082"/>
            <a:ext cx="10080" cy="20162"/>
          </a:xfrm>
          <a:custGeom>
            <a:avLst/>
            <a:gdLst/>
            <a:ahLst/>
            <a:cxnLst>
              <a:cxn ang="0">
                <a:pos x="0" y="0"/>
              </a:cxn>
              <a:cxn ang="0">
                <a:pos x="6" y="13"/>
              </a:cxn>
              <a:cxn ang="0">
                <a:pos x="0" y="0"/>
              </a:cxn>
            </a:cxnLst>
            <a:rect l="0" t="0" r="r" b="b"/>
            <a:pathLst>
              <a:path w="6" h="13">
                <a:moveTo>
                  <a:pt x="0" y="0"/>
                </a:moveTo>
                <a:lnTo>
                  <a:pt x="6" y="13"/>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95" name="Freeform 3099"/>
          <p:cNvSpPr>
            <a:spLocks noChangeArrowheads="1"/>
          </p:cNvSpPr>
          <p:nvPr/>
        </p:nvSpPr>
        <p:spPr bwMode="auto">
          <a:xfrm>
            <a:off x="1290240" y="4967082"/>
            <a:ext cx="11520" cy="20162"/>
          </a:xfrm>
          <a:custGeom>
            <a:avLst/>
            <a:gdLst/>
            <a:ahLst/>
            <a:cxnLst>
              <a:cxn ang="0">
                <a:pos x="0" y="0"/>
              </a:cxn>
              <a:cxn ang="0">
                <a:pos x="0" y="0"/>
              </a:cxn>
              <a:cxn ang="0">
                <a:pos x="7" y="13"/>
              </a:cxn>
              <a:cxn ang="0">
                <a:pos x="6" y="13"/>
              </a:cxn>
              <a:cxn ang="0">
                <a:pos x="0" y="0"/>
              </a:cxn>
            </a:cxnLst>
            <a:rect l="0" t="0" r="r" b="b"/>
            <a:pathLst>
              <a:path w="7" h="13">
                <a:moveTo>
                  <a:pt x="0" y="0"/>
                </a:moveTo>
                <a:lnTo>
                  <a:pt x="0" y="0"/>
                </a:lnTo>
                <a:lnTo>
                  <a:pt x="7" y="13"/>
                </a:lnTo>
                <a:lnTo>
                  <a:pt x="6" y="13"/>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6" name="Freeform 3100"/>
          <p:cNvSpPr>
            <a:spLocks noChangeArrowheads="1"/>
          </p:cNvSpPr>
          <p:nvPr/>
        </p:nvSpPr>
        <p:spPr bwMode="auto">
          <a:xfrm>
            <a:off x="1293121" y="4962761"/>
            <a:ext cx="10080" cy="21603"/>
          </a:xfrm>
          <a:custGeom>
            <a:avLst/>
            <a:gdLst/>
            <a:ahLst/>
            <a:cxnLst>
              <a:cxn ang="0">
                <a:pos x="0" y="0"/>
              </a:cxn>
              <a:cxn ang="0">
                <a:pos x="6" y="14"/>
              </a:cxn>
              <a:cxn ang="0">
                <a:pos x="0" y="0"/>
              </a:cxn>
            </a:cxnLst>
            <a:rect l="0" t="0" r="r" b="b"/>
            <a:pathLst>
              <a:path w="6" h="14">
                <a:moveTo>
                  <a:pt x="0" y="0"/>
                </a:moveTo>
                <a:lnTo>
                  <a:pt x="6" y="14"/>
                </a:lnTo>
                <a:lnTo>
                  <a:pt x="0" y="0"/>
                </a:lnTo>
                <a:close/>
              </a:path>
            </a:pathLst>
          </a:custGeom>
          <a:solidFill>
            <a:srgbClr val="F9F9F9"/>
          </a:solidFill>
          <a:ln w="9525">
            <a:noFill/>
            <a:round/>
            <a:headEnd/>
            <a:tailEnd/>
          </a:ln>
          <a:effectLst/>
        </p:spPr>
        <p:txBody>
          <a:bodyPr wrap="none" lIns="82945" tIns="41473" rIns="82945" bIns="41473" anchor="ctr"/>
          <a:lstStyle/>
          <a:p>
            <a:endParaRPr lang="en-IN"/>
          </a:p>
        </p:txBody>
      </p:sp>
      <p:sp>
        <p:nvSpPr>
          <p:cNvPr id="7197" name="Freeform 3101"/>
          <p:cNvSpPr>
            <a:spLocks noChangeArrowheads="1"/>
          </p:cNvSpPr>
          <p:nvPr/>
        </p:nvSpPr>
        <p:spPr bwMode="auto">
          <a:xfrm>
            <a:off x="1291680" y="4962761"/>
            <a:ext cx="10080" cy="23042"/>
          </a:xfrm>
          <a:custGeom>
            <a:avLst/>
            <a:gdLst/>
            <a:ahLst/>
            <a:cxnLst>
              <a:cxn ang="0">
                <a:pos x="0" y="1"/>
              </a:cxn>
              <a:cxn ang="0">
                <a:pos x="1" y="0"/>
              </a:cxn>
              <a:cxn ang="0">
                <a:pos x="7" y="14"/>
              </a:cxn>
              <a:cxn ang="0">
                <a:pos x="7" y="14"/>
              </a:cxn>
              <a:cxn ang="0">
                <a:pos x="0" y="1"/>
              </a:cxn>
            </a:cxnLst>
            <a:rect l="0" t="0" r="r" b="b"/>
            <a:pathLst>
              <a:path w="7" h="14">
                <a:moveTo>
                  <a:pt x="0" y="1"/>
                </a:moveTo>
                <a:lnTo>
                  <a:pt x="1" y="0"/>
                </a:lnTo>
                <a:lnTo>
                  <a:pt x="7" y="14"/>
                </a:lnTo>
                <a:lnTo>
                  <a:pt x="7" y="14"/>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8" name="Freeform 3102"/>
          <p:cNvSpPr>
            <a:spLocks noChangeArrowheads="1"/>
          </p:cNvSpPr>
          <p:nvPr/>
        </p:nvSpPr>
        <p:spPr bwMode="auto">
          <a:xfrm>
            <a:off x="1219681" y="4836028"/>
            <a:ext cx="8640" cy="4321"/>
          </a:xfrm>
          <a:custGeom>
            <a:avLst/>
            <a:gdLst/>
            <a:ahLst/>
            <a:cxnLst>
              <a:cxn ang="0">
                <a:pos x="4" y="0"/>
              </a:cxn>
              <a:cxn ang="0">
                <a:pos x="5" y="2"/>
              </a:cxn>
              <a:cxn ang="0">
                <a:pos x="2" y="3"/>
              </a:cxn>
              <a:cxn ang="0">
                <a:pos x="1" y="3"/>
              </a:cxn>
              <a:cxn ang="0">
                <a:pos x="1" y="2"/>
              </a:cxn>
              <a:cxn ang="0">
                <a:pos x="1" y="2"/>
              </a:cxn>
              <a:cxn ang="0">
                <a:pos x="0" y="2"/>
              </a:cxn>
              <a:cxn ang="0">
                <a:pos x="0" y="1"/>
              </a:cxn>
              <a:cxn ang="0">
                <a:pos x="0" y="1"/>
              </a:cxn>
              <a:cxn ang="0">
                <a:pos x="0" y="1"/>
              </a:cxn>
              <a:cxn ang="0">
                <a:pos x="1" y="0"/>
              </a:cxn>
              <a:cxn ang="0">
                <a:pos x="1" y="0"/>
              </a:cxn>
              <a:cxn ang="0">
                <a:pos x="1" y="0"/>
              </a:cxn>
              <a:cxn ang="0">
                <a:pos x="1" y="0"/>
              </a:cxn>
              <a:cxn ang="0">
                <a:pos x="4" y="0"/>
              </a:cxn>
            </a:cxnLst>
            <a:rect l="0" t="0" r="r" b="b"/>
            <a:pathLst>
              <a:path w="5" h="3">
                <a:moveTo>
                  <a:pt x="4" y="0"/>
                </a:moveTo>
                <a:lnTo>
                  <a:pt x="5" y="2"/>
                </a:lnTo>
                <a:lnTo>
                  <a:pt x="2" y="3"/>
                </a:lnTo>
                <a:lnTo>
                  <a:pt x="1" y="3"/>
                </a:lnTo>
                <a:lnTo>
                  <a:pt x="1" y="2"/>
                </a:lnTo>
                <a:lnTo>
                  <a:pt x="1" y="2"/>
                </a:lnTo>
                <a:lnTo>
                  <a:pt x="0" y="2"/>
                </a:lnTo>
                <a:lnTo>
                  <a:pt x="0" y="1"/>
                </a:lnTo>
                <a:lnTo>
                  <a:pt x="0" y="1"/>
                </a:lnTo>
                <a:lnTo>
                  <a:pt x="0" y="1"/>
                </a:lnTo>
                <a:lnTo>
                  <a:pt x="1" y="0"/>
                </a:lnTo>
                <a:lnTo>
                  <a:pt x="1" y="0"/>
                </a:lnTo>
                <a:lnTo>
                  <a:pt x="1" y="0"/>
                </a:lnTo>
                <a:lnTo>
                  <a:pt x="1" y="0"/>
                </a:lnTo>
                <a:lnTo>
                  <a:pt x="4"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199" name="Freeform 3103"/>
          <p:cNvSpPr>
            <a:spLocks noChangeArrowheads="1"/>
          </p:cNvSpPr>
          <p:nvPr/>
        </p:nvSpPr>
        <p:spPr bwMode="auto">
          <a:xfrm>
            <a:off x="1213920" y="4836028"/>
            <a:ext cx="10080" cy="4321"/>
          </a:xfrm>
          <a:custGeom>
            <a:avLst/>
            <a:gdLst/>
            <a:ahLst/>
            <a:cxnLst>
              <a:cxn ang="0">
                <a:pos x="4" y="0"/>
              </a:cxn>
              <a:cxn ang="0">
                <a:pos x="5" y="0"/>
              </a:cxn>
              <a:cxn ang="0">
                <a:pos x="5" y="0"/>
              </a:cxn>
              <a:cxn ang="0">
                <a:pos x="5" y="0"/>
              </a:cxn>
              <a:cxn ang="0">
                <a:pos x="5" y="1"/>
              </a:cxn>
              <a:cxn ang="0">
                <a:pos x="5" y="1"/>
              </a:cxn>
              <a:cxn ang="0">
                <a:pos x="5" y="1"/>
              </a:cxn>
              <a:cxn ang="0">
                <a:pos x="6" y="1"/>
              </a:cxn>
              <a:cxn ang="0">
                <a:pos x="6" y="1"/>
              </a:cxn>
              <a:cxn ang="0">
                <a:pos x="6" y="1"/>
              </a:cxn>
              <a:cxn ang="0">
                <a:pos x="6" y="2"/>
              </a:cxn>
              <a:cxn ang="0">
                <a:pos x="6" y="2"/>
              </a:cxn>
              <a:cxn ang="0">
                <a:pos x="5" y="2"/>
              </a:cxn>
              <a:cxn ang="0">
                <a:pos x="5" y="2"/>
              </a:cxn>
              <a:cxn ang="0">
                <a:pos x="5" y="2"/>
              </a:cxn>
              <a:cxn ang="0">
                <a:pos x="5" y="2"/>
              </a:cxn>
              <a:cxn ang="0">
                <a:pos x="5" y="2"/>
              </a:cxn>
              <a:cxn ang="0">
                <a:pos x="5" y="3"/>
              </a:cxn>
              <a:cxn ang="0">
                <a:pos x="2" y="3"/>
              </a:cxn>
              <a:cxn ang="0">
                <a:pos x="1" y="3"/>
              </a:cxn>
              <a:cxn ang="0">
                <a:pos x="1" y="3"/>
              </a:cxn>
              <a:cxn ang="0">
                <a:pos x="0" y="2"/>
              </a:cxn>
              <a:cxn ang="0">
                <a:pos x="0" y="2"/>
              </a:cxn>
              <a:cxn ang="0">
                <a:pos x="0" y="2"/>
              </a:cxn>
              <a:cxn ang="0">
                <a:pos x="0" y="2"/>
              </a:cxn>
              <a:cxn ang="0">
                <a:pos x="0" y="1"/>
              </a:cxn>
              <a:cxn ang="0">
                <a:pos x="0" y="1"/>
              </a:cxn>
              <a:cxn ang="0">
                <a:pos x="0" y="1"/>
              </a:cxn>
              <a:cxn ang="0">
                <a:pos x="1" y="1"/>
              </a:cxn>
              <a:cxn ang="0">
                <a:pos x="1" y="1"/>
              </a:cxn>
              <a:cxn ang="0">
                <a:pos x="1" y="1"/>
              </a:cxn>
              <a:cxn ang="0">
                <a:pos x="1" y="1"/>
              </a:cxn>
              <a:cxn ang="0">
                <a:pos x="4" y="0"/>
              </a:cxn>
            </a:cxnLst>
            <a:rect l="0" t="0" r="r" b="b"/>
            <a:pathLst>
              <a:path w="6" h="3">
                <a:moveTo>
                  <a:pt x="4" y="0"/>
                </a:moveTo>
                <a:lnTo>
                  <a:pt x="5" y="0"/>
                </a:lnTo>
                <a:lnTo>
                  <a:pt x="5" y="0"/>
                </a:lnTo>
                <a:lnTo>
                  <a:pt x="5" y="0"/>
                </a:lnTo>
                <a:lnTo>
                  <a:pt x="5" y="1"/>
                </a:lnTo>
                <a:lnTo>
                  <a:pt x="5" y="1"/>
                </a:lnTo>
                <a:lnTo>
                  <a:pt x="5" y="1"/>
                </a:lnTo>
                <a:lnTo>
                  <a:pt x="6" y="1"/>
                </a:lnTo>
                <a:lnTo>
                  <a:pt x="6" y="1"/>
                </a:lnTo>
                <a:lnTo>
                  <a:pt x="6" y="1"/>
                </a:lnTo>
                <a:lnTo>
                  <a:pt x="6" y="2"/>
                </a:lnTo>
                <a:lnTo>
                  <a:pt x="6" y="2"/>
                </a:lnTo>
                <a:lnTo>
                  <a:pt x="5" y="2"/>
                </a:lnTo>
                <a:lnTo>
                  <a:pt x="5" y="2"/>
                </a:lnTo>
                <a:lnTo>
                  <a:pt x="5" y="2"/>
                </a:lnTo>
                <a:lnTo>
                  <a:pt x="5" y="2"/>
                </a:lnTo>
                <a:lnTo>
                  <a:pt x="5" y="2"/>
                </a:lnTo>
                <a:lnTo>
                  <a:pt x="5" y="3"/>
                </a:lnTo>
                <a:lnTo>
                  <a:pt x="2" y="3"/>
                </a:lnTo>
                <a:lnTo>
                  <a:pt x="1" y="3"/>
                </a:lnTo>
                <a:lnTo>
                  <a:pt x="1" y="3"/>
                </a:lnTo>
                <a:lnTo>
                  <a:pt x="0" y="2"/>
                </a:lnTo>
                <a:lnTo>
                  <a:pt x="0" y="2"/>
                </a:lnTo>
                <a:lnTo>
                  <a:pt x="0" y="2"/>
                </a:lnTo>
                <a:lnTo>
                  <a:pt x="0" y="2"/>
                </a:lnTo>
                <a:lnTo>
                  <a:pt x="0" y="1"/>
                </a:lnTo>
                <a:lnTo>
                  <a:pt x="0" y="1"/>
                </a:lnTo>
                <a:lnTo>
                  <a:pt x="0" y="1"/>
                </a:lnTo>
                <a:lnTo>
                  <a:pt x="1" y="1"/>
                </a:lnTo>
                <a:lnTo>
                  <a:pt x="1" y="1"/>
                </a:lnTo>
                <a:lnTo>
                  <a:pt x="1" y="1"/>
                </a:lnTo>
                <a:lnTo>
                  <a:pt x="1" y="1"/>
                </a:lnTo>
                <a:lnTo>
                  <a:pt x="4"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0" name="Freeform 3104"/>
          <p:cNvSpPr>
            <a:spLocks noChangeArrowheads="1"/>
          </p:cNvSpPr>
          <p:nvPr/>
        </p:nvSpPr>
        <p:spPr bwMode="auto">
          <a:xfrm>
            <a:off x="1211041" y="4836028"/>
            <a:ext cx="8640" cy="4321"/>
          </a:xfrm>
          <a:custGeom>
            <a:avLst/>
            <a:gdLst/>
            <a:ahLst/>
            <a:cxnLst>
              <a:cxn ang="0">
                <a:pos x="3" y="1"/>
              </a:cxn>
              <a:cxn ang="0">
                <a:pos x="3" y="0"/>
              </a:cxn>
              <a:cxn ang="0">
                <a:pos x="4" y="1"/>
              </a:cxn>
              <a:cxn ang="0">
                <a:pos x="4" y="1"/>
              </a:cxn>
              <a:cxn ang="0">
                <a:pos x="4" y="1"/>
              </a:cxn>
              <a:cxn ang="0">
                <a:pos x="4" y="1"/>
              </a:cxn>
              <a:cxn ang="0">
                <a:pos x="4" y="1"/>
              </a:cxn>
              <a:cxn ang="0">
                <a:pos x="4" y="1"/>
              </a:cxn>
              <a:cxn ang="0">
                <a:pos x="5" y="1"/>
              </a:cxn>
              <a:cxn ang="0">
                <a:pos x="5" y="2"/>
              </a:cxn>
              <a:cxn ang="0">
                <a:pos x="4" y="2"/>
              </a:cxn>
              <a:cxn ang="0">
                <a:pos x="4" y="2"/>
              </a:cxn>
              <a:cxn ang="0">
                <a:pos x="4" y="3"/>
              </a:cxn>
              <a:cxn ang="0">
                <a:pos x="4" y="3"/>
              </a:cxn>
              <a:cxn ang="0">
                <a:pos x="4" y="3"/>
              </a:cxn>
              <a:cxn ang="0">
                <a:pos x="4" y="3"/>
              </a:cxn>
              <a:cxn ang="0">
                <a:pos x="1" y="3"/>
              </a:cxn>
              <a:cxn ang="0">
                <a:pos x="1" y="3"/>
              </a:cxn>
              <a:cxn ang="0">
                <a:pos x="1" y="3"/>
              </a:cxn>
              <a:cxn ang="0">
                <a:pos x="1" y="3"/>
              </a:cxn>
              <a:cxn ang="0">
                <a:pos x="1" y="3"/>
              </a:cxn>
              <a:cxn ang="0">
                <a:pos x="0" y="2"/>
              </a:cxn>
              <a:cxn ang="0">
                <a:pos x="0" y="2"/>
              </a:cxn>
              <a:cxn ang="0">
                <a:pos x="1" y="1"/>
              </a:cxn>
              <a:cxn ang="0">
                <a:pos x="1" y="1"/>
              </a:cxn>
              <a:cxn ang="0">
                <a:pos x="1" y="1"/>
              </a:cxn>
              <a:cxn ang="0">
                <a:pos x="1" y="1"/>
              </a:cxn>
              <a:cxn ang="0">
                <a:pos x="1" y="1"/>
              </a:cxn>
              <a:cxn ang="0">
                <a:pos x="1" y="1"/>
              </a:cxn>
              <a:cxn ang="0">
                <a:pos x="3" y="1"/>
              </a:cxn>
            </a:cxnLst>
            <a:rect l="0" t="0" r="r" b="b"/>
            <a:pathLst>
              <a:path w="5" h="3">
                <a:moveTo>
                  <a:pt x="3" y="1"/>
                </a:moveTo>
                <a:lnTo>
                  <a:pt x="3" y="0"/>
                </a:lnTo>
                <a:lnTo>
                  <a:pt x="4" y="1"/>
                </a:lnTo>
                <a:lnTo>
                  <a:pt x="4" y="1"/>
                </a:lnTo>
                <a:lnTo>
                  <a:pt x="4" y="1"/>
                </a:lnTo>
                <a:lnTo>
                  <a:pt x="4" y="1"/>
                </a:lnTo>
                <a:lnTo>
                  <a:pt x="4" y="1"/>
                </a:lnTo>
                <a:lnTo>
                  <a:pt x="4" y="1"/>
                </a:lnTo>
                <a:lnTo>
                  <a:pt x="5" y="1"/>
                </a:lnTo>
                <a:lnTo>
                  <a:pt x="5" y="2"/>
                </a:lnTo>
                <a:lnTo>
                  <a:pt x="4" y="2"/>
                </a:lnTo>
                <a:lnTo>
                  <a:pt x="4" y="2"/>
                </a:lnTo>
                <a:lnTo>
                  <a:pt x="4" y="3"/>
                </a:lnTo>
                <a:lnTo>
                  <a:pt x="4" y="3"/>
                </a:lnTo>
                <a:lnTo>
                  <a:pt x="4" y="3"/>
                </a:lnTo>
                <a:lnTo>
                  <a:pt x="4" y="3"/>
                </a:lnTo>
                <a:lnTo>
                  <a:pt x="1" y="3"/>
                </a:lnTo>
                <a:lnTo>
                  <a:pt x="1" y="3"/>
                </a:lnTo>
                <a:lnTo>
                  <a:pt x="1" y="3"/>
                </a:lnTo>
                <a:lnTo>
                  <a:pt x="1" y="3"/>
                </a:lnTo>
                <a:lnTo>
                  <a:pt x="1" y="3"/>
                </a:lnTo>
                <a:lnTo>
                  <a:pt x="0" y="2"/>
                </a:lnTo>
                <a:lnTo>
                  <a:pt x="0" y="2"/>
                </a:lnTo>
                <a:lnTo>
                  <a:pt x="1" y="1"/>
                </a:lnTo>
                <a:lnTo>
                  <a:pt x="1" y="1"/>
                </a:lnTo>
                <a:lnTo>
                  <a:pt x="1" y="1"/>
                </a:lnTo>
                <a:lnTo>
                  <a:pt x="1" y="1"/>
                </a:lnTo>
                <a:lnTo>
                  <a:pt x="1" y="1"/>
                </a:lnTo>
                <a:lnTo>
                  <a:pt x="1" y="1"/>
                </a:lnTo>
                <a:lnTo>
                  <a:pt x="3"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1" name="Freeform 3105"/>
          <p:cNvSpPr>
            <a:spLocks noChangeArrowheads="1"/>
          </p:cNvSpPr>
          <p:nvPr/>
        </p:nvSpPr>
        <p:spPr bwMode="auto">
          <a:xfrm>
            <a:off x="1208160" y="4837468"/>
            <a:ext cx="5760" cy="5761"/>
          </a:xfrm>
          <a:custGeom>
            <a:avLst/>
            <a:gdLst/>
            <a:ahLst/>
            <a:cxnLst>
              <a:cxn ang="0">
                <a:pos x="3" y="0"/>
              </a:cxn>
              <a:cxn ang="0">
                <a:pos x="3" y="0"/>
              </a:cxn>
              <a:cxn ang="0">
                <a:pos x="3" y="0"/>
              </a:cxn>
              <a:cxn ang="0">
                <a:pos x="3" y="0"/>
              </a:cxn>
              <a:cxn ang="0">
                <a:pos x="3" y="0"/>
              </a:cxn>
              <a:cxn ang="0">
                <a:pos x="4" y="0"/>
              </a:cxn>
              <a:cxn ang="0">
                <a:pos x="4" y="1"/>
              </a:cxn>
              <a:cxn ang="0">
                <a:pos x="4" y="1"/>
              </a:cxn>
              <a:cxn ang="0">
                <a:pos x="4" y="1"/>
              </a:cxn>
              <a:cxn ang="0">
                <a:pos x="4" y="1"/>
              </a:cxn>
              <a:cxn ang="0">
                <a:pos x="4" y="1"/>
              </a:cxn>
              <a:cxn ang="0">
                <a:pos x="4" y="2"/>
              </a:cxn>
              <a:cxn ang="0">
                <a:pos x="3" y="2"/>
              </a:cxn>
              <a:cxn ang="0">
                <a:pos x="3" y="2"/>
              </a:cxn>
              <a:cxn ang="0">
                <a:pos x="3" y="2"/>
              </a:cxn>
              <a:cxn ang="0">
                <a:pos x="3" y="2"/>
              </a:cxn>
              <a:cxn ang="0">
                <a:pos x="1" y="3"/>
              </a:cxn>
              <a:cxn ang="0">
                <a:pos x="1" y="3"/>
              </a:cxn>
              <a:cxn ang="0">
                <a:pos x="0" y="2"/>
              </a:cxn>
              <a:cxn ang="0">
                <a:pos x="0" y="2"/>
              </a:cxn>
              <a:cxn ang="0">
                <a:pos x="0" y="2"/>
              </a:cxn>
              <a:cxn ang="0">
                <a:pos x="0" y="2"/>
              </a:cxn>
              <a:cxn ang="0">
                <a:pos x="0" y="2"/>
              </a:cxn>
              <a:cxn ang="0">
                <a:pos x="0" y="2"/>
              </a:cxn>
              <a:cxn ang="0">
                <a:pos x="0" y="1"/>
              </a:cxn>
              <a:cxn ang="0">
                <a:pos x="0" y="1"/>
              </a:cxn>
              <a:cxn ang="0">
                <a:pos x="0" y="1"/>
              </a:cxn>
              <a:cxn ang="0">
                <a:pos x="0" y="0"/>
              </a:cxn>
              <a:cxn ang="0">
                <a:pos x="0" y="0"/>
              </a:cxn>
              <a:cxn ang="0">
                <a:pos x="1" y="0"/>
              </a:cxn>
              <a:cxn ang="0">
                <a:pos x="3" y="0"/>
              </a:cxn>
            </a:cxnLst>
            <a:rect l="0" t="0" r="r" b="b"/>
            <a:pathLst>
              <a:path w="4" h="3">
                <a:moveTo>
                  <a:pt x="3" y="0"/>
                </a:moveTo>
                <a:lnTo>
                  <a:pt x="3" y="0"/>
                </a:lnTo>
                <a:lnTo>
                  <a:pt x="3" y="0"/>
                </a:lnTo>
                <a:lnTo>
                  <a:pt x="3" y="0"/>
                </a:lnTo>
                <a:lnTo>
                  <a:pt x="3" y="0"/>
                </a:lnTo>
                <a:lnTo>
                  <a:pt x="4" y="0"/>
                </a:lnTo>
                <a:lnTo>
                  <a:pt x="4" y="1"/>
                </a:lnTo>
                <a:lnTo>
                  <a:pt x="4" y="1"/>
                </a:lnTo>
                <a:lnTo>
                  <a:pt x="4" y="1"/>
                </a:lnTo>
                <a:lnTo>
                  <a:pt x="4" y="1"/>
                </a:lnTo>
                <a:lnTo>
                  <a:pt x="4" y="1"/>
                </a:lnTo>
                <a:lnTo>
                  <a:pt x="4" y="2"/>
                </a:lnTo>
                <a:lnTo>
                  <a:pt x="3" y="2"/>
                </a:lnTo>
                <a:lnTo>
                  <a:pt x="3" y="2"/>
                </a:lnTo>
                <a:lnTo>
                  <a:pt x="3" y="2"/>
                </a:lnTo>
                <a:lnTo>
                  <a:pt x="3" y="2"/>
                </a:lnTo>
                <a:lnTo>
                  <a:pt x="1" y="3"/>
                </a:lnTo>
                <a:lnTo>
                  <a:pt x="1" y="3"/>
                </a:lnTo>
                <a:lnTo>
                  <a:pt x="0" y="2"/>
                </a:lnTo>
                <a:lnTo>
                  <a:pt x="0" y="2"/>
                </a:lnTo>
                <a:lnTo>
                  <a:pt x="0" y="2"/>
                </a:lnTo>
                <a:lnTo>
                  <a:pt x="0" y="2"/>
                </a:lnTo>
                <a:lnTo>
                  <a:pt x="0" y="2"/>
                </a:lnTo>
                <a:lnTo>
                  <a:pt x="0" y="2"/>
                </a:lnTo>
                <a:lnTo>
                  <a:pt x="0" y="1"/>
                </a:lnTo>
                <a:lnTo>
                  <a:pt x="0" y="1"/>
                </a:lnTo>
                <a:lnTo>
                  <a:pt x="0" y="1"/>
                </a:lnTo>
                <a:lnTo>
                  <a:pt x="0" y="0"/>
                </a:lnTo>
                <a:lnTo>
                  <a:pt x="0" y="0"/>
                </a:lnTo>
                <a:lnTo>
                  <a:pt x="1" y="0"/>
                </a:lnTo>
                <a:lnTo>
                  <a:pt x="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2" name="Freeform 3106"/>
          <p:cNvSpPr>
            <a:spLocks noChangeArrowheads="1"/>
          </p:cNvSpPr>
          <p:nvPr/>
        </p:nvSpPr>
        <p:spPr bwMode="auto">
          <a:xfrm>
            <a:off x="1202401" y="4837468"/>
            <a:ext cx="7200" cy="5761"/>
          </a:xfrm>
          <a:custGeom>
            <a:avLst/>
            <a:gdLst/>
            <a:ahLst/>
            <a:cxnLst>
              <a:cxn ang="0">
                <a:pos x="4" y="0"/>
              </a:cxn>
              <a:cxn ang="0">
                <a:pos x="4" y="0"/>
              </a:cxn>
              <a:cxn ang="0">
                <a:pos x="4" y="0"/>
              </a:cxn>
              <a:cxn ang="0">
                <a:pos x="5" y="1"/>
              </a:cxn>
              <a:cxn ang="0">
                <a:pos x="5" y="1"/>
              </a:cxn>
              <a:cxn ang="0">
                <a:pos x="5" y="1"/>
              </a:cxn>
              <a:cxn ang="0">
                <a:pos x="5" y="2"/>
              </a:cxn>
              <a:cxn ang="0">
                <a:pos x="5" y="2"/>
              </a:cxn>
              <a:cxn ang="0">
                <a:pos x="5" y="2"/>
              </a:cxn>
              <a:cxn ang="0">
                <a:pos x="5" y="2"/>
              </a:cxn>
              <a:cxn ang="0">
                <a:pos x="4" y="3"/>
              </a:cxn>
              <a:cxn ang="0">
                <a:pos x="4" y="3"/>
              </a:cxn>
              <a:cxn ang="0">
                <a:pos x="2" y="3"/>
              </a:cxn>
              <a:cxn ang="0">
                <a:pos x="1" y="3"/>
              </a:cxn>
              <a:cxn ang="0">
                <a:pos x="1" y="3"/>
              </a:cxn>
              <a:cxn ang="0">
                <a:pos x="0" y="3"/>
              </a:cxn>
              <a:cxn ang="0">
                <a:pos x="0" y="3"/>
              </a:cxn>
              <a:cxn ang="0">
                <a:pos x="0" y="2"/>
              </a:cxn>
              <a:cxn ang="0">
                <a:pos x="0" y="2"/>
              </a:cxn>
              <a:cxn ang="0">
                <a:pos x="0" y="2"/>
              </a:cxn>
              <a:cxn ang="0">
                <a:pos x="0" y="2"/>
              </a:cxn>
              <a:cxn ang="0">
                <a:pos x="0" y="1"/>
              </a:cxn>
              <a:cxn ang="0">
                <a:pos x="0" y="1"/>
              </a:cxn>
              <a:cxn ang="0">
                <a:pos x="1" y="1"/>
              </a:cxn>
              <a:cxn ang="0">
                <a:pos x="1" y="1"/>
              </a:cxn>
              <a:cxn ang="0">
                <a:pos x="1" y="1"/>
              </a:cxn>
              <a:cxn ang="0">
                <a:pos x="1" y="1"/>
              </a:cxn>
              <a:cxn ang="0">
                <a:pos x="4" y="0"/>
              </a:cxn>
            </a:cxnLst>
            <a:rect l="0" t="0" r="r" b="b"/>
            <a:pathLst>
              <a:path w="5" h="3">
                <a:moveTo>
                  <a:pt x="4" y="0"/>
                </a:moveTo>
                <a:lnTo>
                  <a:pt x="4" y="0"/>
                </a:lnTo>
                <a:lnTo>
                  <a:pt x="4" y="0"/>
                </a:lnTo>
                <a:lnTo>
                  <a:pt x="5" y="1"/>
                </a:lnTo>
                <a:lnTo>
                  <a:pt x="5" y="1"/>
                </a:lnTo>
                <a:lnTo>
                  <a:pt x="5" y="1"/>
                </a:lnTo>
                <a:lnTo>
                  <a:pt x="5" y="2"/>
                </a:lnTo>
                <a:lnTo>
                  <a:pt x="5" y="2"/>
                </a:lnTo>
                <a:lnTo>
                  <a:pt x="5" y="2"/>
                </a:lnTo>
                <a:lnTo>
                  <a:pt x="5" y="2"/>
                </a:lnTo>
                <a:lnTo>
                  <a:pt x="4" y="3"/>
                </a:lnTo>
                <a:lnTo>
                  <a:pt x="4" y="3"/>
                </a:lnTo>
                <a:lnTo>
                  <a:pt x="2" y="3"/>
                </a:lnTo>
                <a:lnTo>
                  <a:pt x="1" y="3"/>
                </a:lnTo>
                <a:lnTo>
                  <a:pt x="1" y="3"/>
                </a:lnTo>
                <a:lnTo>
                  <a:pt x="0" y="3"/>
                </a:lnTo>
                <a:lnTo>
                  <a:pt x="0" y="3"/>
                </a:lnTo>
                <a:lnTo>
                  <a:pt x="0" y="2"/>
                </a:lnTo>
                <a:lnTo>
                  <a:pt x="0" y="2"/>
                </a:lnTo>
                <a:lnTo>
                  <a:pt x="0" y="2"/>
                </a:lnTo>
                <a:lnTo>
                  <a:pt x="0" y="2"/>
                </a:lnTo>
                <a:lnTo>
                  <a:pt x="0" y="1"/>
                </a:lnTo>
                <a:lnTo>
                  <a:pt x="0" y="1"/>
                </a:lnTo>
                <a:lnTo>
                  <a:pt x="1" y="1"/>
                </a:lnTo>
                <a:lnTo>
                  <a:pt x="1" y="1"/>
                </a:lnTo>
                <a:lnTo>
                  <a:pt x="1" y="1"/>
                </a:lnTo>
                <a:lnTo>
                  <a:pt x="1" y="1"/>
                </a:lnTo>
                <a:lnTo>
                  <a:pt x="4"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3" name="Freeform 3107"/>
          <p:cNvSpPr>
            <a:spLocks noChangeArrowheads="1"/>
          </p:cNvSpPr>
          <p:nvPr/>
        </p:nvSpPr>
        <p:spPr bwMode="auto">
          <a:xfrm>
            <a:off x="1199521" y="4838908"/>
            <a:ext cx="7200" cy="4321"/>
          </a:xfrm>
          <a:custGeom>
            <a:avLst/>
            <a:gdLst/>
            <a:ahLst/>
            <a:cxnLst>
              <a:cxn ang="0">
                <a:pos x="3" y="0"/>
              </a:cxn>
              <a:cxn ang="0">
                <a:pos x="3" y="0"/>
              </a:cxn>
              <a:cxn ang="0">
                <a:pos x="3" y="0"/>
              </a:cxn>
              <a:cxn ang="0">
                <a:pos x="4" y="0"/>
              </a:cxn>
              <a:cxn ang="0">
                <a:pos x="4" y="0"/>
              </a:cxn>
              <a:cxn ang="0">
                <a:pos x="4" y="0"/>
              </a:cxn>
              <a:cxn ang="0">
                <a:pos x="4" y="0"/>
              </a:cxn>
              <a:cxn ang="0">
                <a:pos x="4" y="0"/>
              </a:cxn>
              <a:cxn ang="0">
                <a:pos x="4" y="1"/>
              </a:cxn>
              <a:cxn ang="0">
                <a:pos x="5" y="1"/>
              </a:cxn>
              <a:cxn ang="0">
                <a:pos x="5" y="1"/>
              </a:cxn>
              <a:cxn ang="0">
                <a:pos x="4" y="1"/>
              </a:cxn>
              <a:cxn ang="0">
                <a:pos x="4" y="2"/>
              </a:cxn>
              <a:cxn ang="0">
                <a:pos x="4" y="2"/>
              </a:cxn>
              <a:cxn ang="0">
                <a:pos x="4" y="2"/>
              </a:cxn>
              <a:cxn ang="0">
                <a:pos x="4" y="2"/>
              </a:cxn>
              <a:cxn ang="0">
                <a:pos x="1" y="3"/>
              </a:cxn>
              <a:cxn ang="0">
                <a:pos x="1" y="3"/>
              </a:cxn>
              <a:cxn ang="0">
                <a:pos x="0" y="3"/>
              </a:cxn>
              <a:cxn ang="0">
                <a:pos x="0" y="2"/>
              </a:cxn>
              <a:cxn ang="0">
                <a:pos x="0" y="2"/>
              </a:cxn>
              <a:cxn ang="0">
                <a:pos x="0" y="1"/>
              </a:cxn>
              <a:cxn ang="0">
                <a:pos x="0" y="1"/>
              </a:cxn>
              <a:cxn ang="0">
                <a:pos x="0" y="1"/>
              </a:cxn>
              <a:cxn ang="0">
                <a:pos x="0" y="1"/>
              </a:cxn>
              <a:cxn ang="0">
                <a:pos x="0" y="1"/>
              </a:cxn>
              <a:cxn ang="0">
                <a:pos x="0" y="1"/>
              </a:cxn>
              <a:cxn ang="0">
                <a:pos x="0" y="0"/>
              </a:cxn>
              <a:cxn ang="0">
                <a:pos x="1" y="0"/>
              </a:cxn>
              <a:cxn ang="0">
                <a:pos x="3" y="0"/>
              </a:cxn>
            </a:cxnLst>
            <a:rect l="0" t="0" r="r" b="b"/>
            <a:pathLst>
              <a:path w="5" h="3">
                <a:moveTo>
                  <a:pt x="3" y="0"/>
                </a:moveTo>
                <a:lnTo>
                  <a:pt x="3" y="0"/>
                </a:lnTo>
                <a:lnTo>
                  <a:pt x="3" y="0"/>
                </a:lnTo>
                <a:lnTo>
                  <a:pt x="4" y="0"/>
                </a:lnTo>
                <a:lnTo>
                  <a:pt x="4" y="0"/>
                </a:lnTo>
                <a:lnTo>
                  <a:pt x="4" y="0"/>
                </a:lnTo>
                <a:lnTo>
                  <a:pt x="4" y="0"/>
                </a:lnTo>
                <a:lnTo>
                  <a:pt x="4" y="0"/>
                </a:lnTo>
                <a:lnTo>
                  <a:pt x="4" y="1"/>
                </a:lnTo>
                <a:lnTo>
                  <a:pt x="5" y="1"/>
                </a:lnTo>
                <a:lnTo>
                  <a:pt x="5" y="1"/>
                </a:lnTo>
                <a:lnTo>
                  <a:pt x="4" y="1"/>
                </a:lnTo>
                <a:lnTo>
                  <a:pt x="4" y="2"/>
                </a:lnTo>
                <a:lnTo>
                  <a:pt x="4" y="2"/>
                </a:lnTo>
                <a:lnTo>
                  <a:pt x="4" y="2"/>
                </a:lnTo>
                <a:lnTo>
                  <a:pt x="4" y="2"/>
                </a:lnTo>
                <a:lnTo>
                  <a:pt x="1" y="3"/>
                </a:lnTo>
                <a:lnTo>
                  <a:pt x="1" y="3"/>
                </a:lnTo>
                <a:lnTo>
                  <a:pt x="0" y="3"/>
                </a:lnTo>
                <a:lnTo>
                  <a:pt x="0" y="2"/>
                </a:lnTo>
                <a:lnTo>
                  <a:pt x="0" y="2"/>
                </a:lnTo>
                <a:lnTo>
                  <a:pt x="0" y="1"/>
                </a:lnTo>
                <a:lnTo>
                  <a:pt x="0" y="1"/>
                </a:lnTo>
                <a:lnTo>
                  <a:pt x="0" y="1"/>
                </a:lnTo>
                <a:lnTo>
                  <a:pt x="0" y="1"/>
                </a:lnTo>
                <a:lnTo>
                  <a:pt x="0" y="1"/>
                </a:lnTo>
                <a:lnTo>
                  <a:pt x="0" y="1"/>
                </a:lnTo>
                <a:lnTo>
                  <a:pt x="0" y="0"/>
                </a:lnTo>
                <a:lnTo>
                  <a:pt x="1" y="0"/>
                </a:lnTo>
                <a:lnTo>
                  <a:pt x="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4" name="Freeform 3108"/>
          <p:cNvSpPr>
            <a:spLocks noChangeArrowheads="1"/>
          </p:cNvSpPr>
          <p:nvPr/>
        </p:nvSpPr>
        <p:spPr bwMode="auto">
          <a:xfrm>
            <a:off x="1196641" y="4838908"/>
            <a:ext cx="7200" cy="4321"/>
          </a:xfrm>
          <a:custGeom>
            <a:avLst/>
            <a:gdLst/>
            <a:ahLst/>
            <a:cxnLst>
              <a:cxn ang="0">
                <a:pos x="3" y="0"/>
              </a:cxn>
              <a:cxn ang="0">
                <a:pos x="3" y="0"/>
              </a:cxn>
              <a:cxn ang="0">
                <a:pos x="3" y="0"/>
              </a:cxn>
              <a:cxn ang="0">
                <a:pos x="3" y="0"/>
              </a:cxn>
              <a:cxn ang="0">
                <a:pos x="3" y="0"/>
              </a:cxn>
              <a:cxn ang="0">
                <a:pos x="4" y="1"/>
              </a:cxn>
              <a:cxn ang="0">
                <a:pos x="4" y="1"/>
              </a:cxn>
              <a:cxn ang="0">
                <a:pos x="4" y="1"/>
              </a:cxn>
              <a:cxn ang="0">
                <a:pos x="4" y="1"/>
              </a:cxn>
              <a:cxn ang="0">
                <a:pos x="4" y="1"/>
              </a:cxn>
              <a:cxn ang="0">
                <a:pos x="4" y="2"/>
              </a:cxn>
              <a:cxn ang="0">
                <a:pos x="4" y="2"/>
              </a:cxn>
              <a:cxn ang="0">
                <a:pos x="4" y="3"/>
              </a:cxn>
              <a:cxn ang="0">
                <a:pos x="3" y="3"/>
              </a:cxn>
              <a:cxn ang="0">
                <a:pos x="3" y="3"/>
              </a:cxn>
              <a:cxn ang="0">
                <a:pos x="1" y="3"/>
              </a:cxn>
              <a:cxn ang="0">
                <a:pos x="1" y="3"/>
              </a:cxn>
              <a:cxn ang="0">
                <a:pos x="1" y="3"/>
              </a:cxn>
              <a:cxn ang="0">
                <a:pos x="0" y="3"/>
              </a:cxn>
              <a:cxn ang="0">
                <a:pos x="0" y="3"/>
              </a:cxn>
              <a:cxn ang="0">
                <a:pos x="0" y="3"/>
              </a:cxn>
              <a:cxn ang="0">
                <a:pos x="0" y="3"/>
              </a:cxn>
              <a:cxn ang="0">
                <a:pos x="0" y="3"/>
              </a:cxn>
              <a:cxn ang="0">
                <a:pos x="0" y="3"/>
              </a:cxn>
              <a:cxn ang="0">
                <a:pos x="0" y="3"/>
              </a:cxn>
              <a:cxn ang="0">
                <a:pos x="0" y="2"/>
              </a:cxn>
              <a:cxn ang="0">
                <a:pos x="0" y="1"/>
              </a:cxn>
              <a:cxn ang="0">
                <a:pos x="0" y="1"/>
              </a:cxn>
              <a:cxn ang="0">
                <a:pos x="0" y="1"/>
              </a:cxn>
              <a:cxn ang="0">
                <a:pos x="0" y="1"/>
              </a:cxn>
              <a:cxn ang="0">
                <a:pos x="3" y="0"/>
              </a:cxn>
            </a:cxnLst>
            <a:rect l="0" t="0" r="r" b="b"/>
            <a:pathLst>
              <a:path w="4" h="3">
                <a:moveTo>
                  <a:pt x="3" y="0"/>
                </a:moveTo>
                <a:lnTo>
                  <a:pt x="3" y="0"/>
                </a:lnTo>
                <a:lnTo>
                  <a:pt x="3" y="0"/>
                </a:lnTo>
                <a:lnTo>
                  <a:pt x="3" y="0"/>
                </a:lnTo>
                <a:lnTo>
                  <a:pt x="3" y="0"/>
                </a:lnTo>
                <a:lnTo>
                  <a:pt x="4" y="1"/>
                </a:lnTo>
                <a:lnTo>
                  <a:pt x="4" y="1"/>
                </a:lnTo>
                <a:lnTo>
                  <a:pt x="4" y="1"/>
                </a:lnTo>
                <a:lnTo>
                  <a:pt x="4" y="1"/>
                </a:lnTo>
                <a:lnTo>
                  <a:pt x="4" y="1"/>
                </a:lnTo>
                <a:lnTo>
                  <a:pt x="4" y="2"/>
                </a:lnTo>
                <a:lnTo>
                  <a:pt x="4" y="2"/>
                </a:lnTo>
                <a:lnTo>
                  <a:pt x="4" y="3"/>
                </a:lnTo>
                <a:lnTo>
                  <a:pt x="3" y="3"/>
                </a:lnTo>
                <a:lnTo>
                  <a:pt x="3" y="3"/>
                </a:lnTo>
                <a:lnTo>
                  <a:pt x="1" y="3"/>
                </a:lnTo>
                <a:lnTo>
                  <a:pt x="1" y="3"/>
                </a:lnTo>
                <a:lnTo>
                  <a:pt x="1" y="3"/>
                </a:lnTo>
                <a:lnTo>
                  <a:pt x="0" y="3"/>
                </a:lnTo>
                <a:lnTo>
                  <a:pt x="0" y="3"/>
                </a:lnTo>
                <a:lnTo>
                  <a:pt x="0" y="3"/>
                </a:lnTo>
                <a:lnTo>
                  <a:pt x="0" y="3"/>
                </a:lnTo>
                <a:lnTo>
                  <a:pt x="0" y="3"/>
                </a:lnTo>
                <a:lnTo>
                  <a:pt x="0" y="3"/>
                </a:lnTo>
                <a:lnTo>
                  <a:pt x="0" y="3"/>
                </a:lnTo>
                <a:lnTo>
                  <a:pt x="0" y="2"/>
                </a:lnTo>
                <a:lnTo>
                  <a:pt x="0" y="1"/>
                </a:lnTo>
                <a:lnTo>
                  <a:pt x="0" y="1"/>
                </a:lnTo>
                <a:lnTo>
                  <a:pt x="0" y="1"/>
                </a:lnTo>
                <a:lnTo>
                  <a:pt x="0" y="1"/>
                </a:lnTo>
                <a:lnTo>
                  <a:pt x="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5" name="Freeform 3109"/>
          <p:cNvSpPr>
            <a:spLocks noChangeArrowheads="1"/>
          </p:cNvSpPr>
          <p:nvPr/>
        </p:nvSpPr>
        <p:spPr bwMode="auto">
          <a:xfrm>
            <a:off x="1192320" y="4840349"/>
            <a:ext cx="7200" cy="4320"/>
          </a:xfrm>
          <a:custGeom>
            <a:avLst/>
            <a:gdLst/>
            <a:ahLst/>
            <a:cxnLst>
              <a:cxn ang="0">
                <a:pos x="3" y="0"/>
              </a:cxn>
              <a:cxn ang="0">
                <a:pos x="4" y="0"/>
              </a:cxn>
              <a:cxn ang="0">
                <a:pos x="4" y="0"/>
              </a:cxn>
              <a:cxn ang="0">
                <a:pos x="4" y="0"/>
              </a:cxn>
              <a:cxn ang="0">
                <a:pos x="4" y="0"/>
              </a:cxn>
              <a:cxn ang="0">
                <a:pos x="5" y="0"/>
              </a:cxn>
              <a:cxn ang="0">
                <a:pos x="5" y="1"/>
              </a:cxn>
              <a:cxn ang="0">
                <a:pos x="5" y="1"/>
              </a:cxn>
              <a:cxn ang="0">
                <a:pos x="5" y="1"/>
              </a:cxn>
              <a:cxn ang="0">
                <a:pos x="5" y="2"/>
              </a:cxn>
              <a:cxn ang="0">
                <a:pos x="5" y="2"/>
              </a:cxn>
              <a:cxn ang="0">
                <a:pos x="4" y="2"/>
              </a:cxn>
              <a:cxn ang="0">
                <a:pos x="4" y="2"/>
              </a:cxn>
              <a:cxn ang="0">
                <a:pos x="4" y="2"/>
              </a:cxn>
              <a:cxn ang="0">
                <a:pos x="2" y="3"/>
              </a:cxn>
              <a:cxn ang="0">
                <a:pos x="2" y="3"/>
              </a:cxn>
              <a:cxn ang="0">
                <a:pos x="1" y="3"/>
              </a:cxn>
              <a:cxn ang="0">
                <a:pos x="1" y="3"/>
              </a:cxn>
              <a:cxn ang="0">
                <a:pos x="1" y="3"/>
              </a:cxn>
              <a:cxn ang="0">
                <a:pos x="1" y="3"/>
              </a:cxn>
              <a:cxn ang="0">
                <a:pos x="1" y="3"/>
              </a:cxn>
              <a:cxn ang="0">
                <a:pos x="1" y="2"/>
              </a:cxn>
              <a:cxn ang="0">
                <a:pos x="0" y="2"/>
              </a:cxn>
              <a:cxn ang="0">
                <a:pos x="0" y="1"/>
              </a:cxn>
              <a:cxn ang="0">
                <a:pos x="1" y="1"/>
              </a:cxn>
              <a:cxn ang="0">
                <a:pos x="1" y="1"/>
              </a:cxn>
              <a:cxn ang="0">
                <a:pos x="1" y="1"/>
              </a:cxn>
              <a:cxn ang="0">
                <a:pos x="1" y="1"/>
              </a:cxn>
              <a:cxn ang="0">
                <a:pos x="1" y="1"/>
              </a:cxn>
              <a:cxn ang="0">
                <a:pos x="3" y="0"/>
              </a:cxn>
            </a:cxnLst>
            <a:rect l="0" t="0" r="r" b="b"/>
            <a:pathLst>
              <a:path w="5" h="3">
                <a:moveTo>
                  <a:pt x="3" y="0"/>
                </a:moveTo>
                <a:lnTo>
                  <a:pt x="4" y="0"/>
                </a:lnTo>
                <a:lnTo>
                  <a:pt x="4" y="0"/>
                </a:lnTo>
                <a:lnTo>
                  <a:pt x="4" y="0"/>
                </a:lnTo>
                <a:lnTo>
                  <a:pt x="4" y="0"/>
                </a:lnTo>
                <a:lnTo>
                  <a:pt x="5" y="0"/>
                </a:lnTo>
                <a:lnTo>
                  <a:pt x="5" y="1"/>
                </a:lnTo>
                <a:lnTo>
                  <a:pt x="5" y="1"/>
                </a:lnTo>
                <a:lnTo>
                  <a:pt x="5" y="1"/>
                </a:lnTo>
                <a:lnTo>
                  <a:pt x="5" y="2"/>
                </a:lnTo>
                <a:lnTo>
                  <a:pt x="5" y="2"/>
                </a:lnTo>
                <a:lnTo>
                  <a:pt x="4" y="2"/>
                </a:lnTo>
                <a:lnTo>
                  <a:pt x="4" y="2"/>
                </a:lnTo>
                <a:lnTo>
                  <a:pt x="4" y="2"/>
                </a:lnTo>
                <a:lnTo>
                  <a:pt x="2" y="3"/>
                </a:lnTo>
                <a:lnTo>
                  <a:pt x="2" y="3"/>
                </a:lnTo>
                <a:lnTo>
                  <a:pt x="1" y="3"/>
                </a:lnTo>
                <a:lnTo>
                  <a:pt x="1" y="3"/>
                </a:lnTo>
                <a:lnTo>
                  <a:pt x="1" y="3"/>
                </a:lnTo>
                <a:lnTo>
                  <a:pt x="1" y="3"/>
                </a:lnTo>
                <a:lnTo>
                  <a:pt x="1" y="3"/>
                </a:lnTo>
                <a:lnTo>
                  <a:pt x="1" y="2"/>
                </a:lnTo>
                <a:lnTo>
                  <a:pt x="0" y="2"/>
                </a:lnTo>
                <a:lnTo>
                  <a:pt x="0" y="1"/>
                </a:lnTo>
                <a:lnTo>
                  <a:pt x="1" y="1"/>
                </a:lnTo>
                <a:lnTo>
                  <a:pt x="1" y="1"/>
                </a:lnTo>
                <a:lnTo>
                  <a:pt x="1" y="1"/>
                </a:lnTo>
                <a:lnTo>
                  <a:pt x="1" y="1"/>
                </a:lnTo>
                <a:lnTo>
                  <a:pt x="1" y="1"/>
                </a:lnTo>
                <a:lnTo>
                  <a:pt x="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6" name="Freeform 3110"/>
          <p:cNvSpPr>
            <a:spLocks noChangeArrowheads="1"/>
          </p:cNvSpPr>
          <p:nvPr/>
        </p:nvSpPr>
        <p:spPr bwMode="auto">
          <a:xfrm>
            <a:off x="1190881" y="4841789"/>
            <a:ext cx="7200" cy="4321"/>
          </a:xfrm>
          <a:custGeom>
            <a:avLst/>
            <a:gdLst/>
            <a:ahLst/>
            <a:cxnLst>
              <a:cxn ang="0">
                <a:pos x="2" y="0"/>
              </a:cxn>
              <a:cxn ang="0">
                <a:pos x="3" y="0"/>
              </a:cxn>
              <a:cxn ang="0">
                <a:pos x="3" y="0"/>
              </a:cxn>
              <a:cxn ang="0">
                <a:pos x="4" y="0"/>
              </a:cxn>
              <a:cxn ang="0">
                <a:pos x="4" y="1"/>
              </a:cxn>
              <a:cxn ang="0">
                <a:pos x="4" y="1"/>
              </a:cxn>
              <a:cxn ang="0">
                <a:pos x="4" y="1"/>
              </a:cxn>
              <a:cxn ang="0">
                <a:pos x="4" y="1"/>
              </a:cxn>
              <a:cxn ang="0">
                <a:pos x="4" y="1"/>
              </a:cxn>
              <a:cxn ang="0">
                <a:pos x="4" y="1"/>
              </a:cxn>
              <a:cxn ang="0">
                <a:pos x="4" y="2"/>
              </a:cxn>
              <a:cxn ang="0">
                <a:pos x="3" y="2"/>
              </a:cxn>
              <a:cxn ang="0">
                <a:pos x="3" y="2"/>
              </a:cxn>
              <a:cxn ang="0">
                <a:pos x="3" y="2"/>
              </a:cxn>
              <a:cxn ang="0">
                <a:pos x="1" y="3"/>
              </a:cxn>
              <a:cxn ang="0">
                <a:pos x="0" y="3"/>
              </a:cxn>
              <a:cxn ang="0">
                <a:pos x="0" y="3"/>
              </a:cxn>
              <a:cxn ang="0">
                <a:pos x="0" y="2"/>
              </a:cxn>
              <a:cxn ang="0">
                <a:pos x="0" y="2"/>
              </a:cxn>
              <a:cxn ang="0">
                <a:pos x="0" y="1"/>
              </a:cxn>
              <a:cxn ang="0">
                <a:pos x="0" y="1"/>
              </a:cxn>
              <a:cxn ang="0">
                <a:pos x="0" y="1"/>
              </a:cxn>
              <a:cxn ang="0">
                <a:pos x="0" y="1"/>
              </a:cxn>
              <a:cxn ang="0">
                <a:pos x="0" y="1"/>
              </a:cxn>
              <a:cxn ang="0">
                <a:pos x="0" y="1"/>
              </a:cxn>
              <a:cxn ang="0">
                <a:pos x="2" y="0"/>
              </a:cxn>
            </a:cxnLst>
            <a:rect l="0" t="0" r="r" b="b"/>
            <a:pathLst>
              <a:path w="4" h="3">
                <a:moveTo>
                  <a:pt x="2" y="0"/>
                </a:moveTo>
                <a:lnTo>
                  <a:pt x="3" y="0"/>
                </a:lnTo>
                <a:lnTo>
                  <a:pt x="3" y="0"/>
                </a:lnTo>
                <a:lnTo>
                  <a:pt x="4" y="0"/>
                </a:lnTo>
                <a:lnTo>
                  <a:pt x="4" y="1"/>
                </a:lnTo>
                <a:lnTo>
                  <a:pt x="4" y="1"/>
                </a:lnTo>
                <a:lnTo>
                  <a:pt x="4" y="1"/>
                </a:lnTo>
                <a:lnTo>
                  <a:pt x="4" y="1"/>
                </a:lnTo>
                <a:lnTo>
                  <a:pt x="4" y="1"/>
                </a:lnTo>
                <a:lnTo>
                  <a:pt x="4" y="1"/>
                </a:lnTo>
                <a:lnTo>
                  <a:pt x="4" y="2"/>
                </a:lnTo>
                <a:lnTo>
                  <a:pt x="3" y="2"/>
                </a:lnTo>
                <a:lnTo>
                  <a:pt x="3" y="2"/>
                </a:lnTo>
                <a:lnTo>
                  <a:pt x="3" y="2"/>
                </a:lnTo>
                <a:lnTo>
                  <a:pt x="1" y="3"/>
                </a:lnTo>
                <a:lnTo>
                  <a:pt x="0" y="3"/>
                </a:lnTo>
                <a:lnTo>
                  <a:pt x="0" y="3"/>
                </a:lnTo>
                <a:lnTo>
                  <a:pt x="0" y="2"/>
                </a:lnTo>
                <a:lnTo>
                  <a:pt x="0" y="2"/>
                </a:lnTo>
                <a:lnTo>
                  <a:pt x="0" y="1"/>
                </a:lnTo>
                <a:lnTo>
                  <a:pt x="0" y="1"/>
                </a:lnTo>
                <a:lnTo>
                  <a:pt x="0" y="1"/>
                </a:lnTo>
                <a:lnTo>
                  <a:pt x="0" y="1"/>
                </a:lnTo>
                <a:lnTo>
                  <a:pt x="0" y="1"/>
                </a:lnTo>
                <a:lnTo>
                  <a:pt x="0" y="1"/>
                </a:lnTo>
                <a:lnTo>
                  <a:pt x="2"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7" name="Freeform 3111"/>
          <p:cNvSpPr>
            <a:spLocks noChangeArrowheads="1"/>
          </p:cNvSpPr>
          <p:nvPr/>
        </p:nvSpPr>
        <p:spPr bwMode="auto">
          <a:xfrm>
            <a:off x="1186560" y="4841788"/>
            <a:ext cx="7200" cy="5761"/>
          </a:xfrm>
          <a:custGeom>
            <a:avLst/>
            <a:gdLst/>
            <a:ahLst/>
            <a:cxnLst>
              <a:cxn ang="0">
                <a:pos x="2" y="1"/>
              </a:cxn>
              <a:cxn ang="0">
                <a:pos x="2" y="1"/>
              </a:cxn>
              <a:cxn ang="0">
                <a:pos x="3" y="0"/>
              </a:cxn>
              <a:cxn ang="0">
                <a:pos x="3" y="0"/>
              </a:cxn>
              <a:cxn ang="0">
                <a:pos x="3" y="1"/>
              </a:cxn>
              <a:cxn ang="0">
                <a:pos x="3" y="1"/>
              </a:cxn>
              <a:cxn ang="0">
                <a:pos x="4" y="1"/>
              </a:cxn>
              <a:cxn ang="0">
                <a:pos x="4" y="1"/>
              </a:cxn>
              <a:cxn ang="0">
                <a:pos x="4" y="1"/>
              </a:cxn>
              <a:cxn ang="0">
                <a:pos x="4" y="2"/>
              </a:cxn>
              <a:cxn ang="0">
                <a:pos x="4" y="2"/>
              </a:cxn>
              <a:cxn ang="0">
                <a:pos x="4" y="2"/>
              </a:cxn>
              <a:cxn ang="0">
                <a:pos x="4" y="2"/>
              </a:cxn>
              <a:cxn ang="0">
                <a:pos x="4" y="2"/>
              </a:cxn>
              <a:cxn ang="0">
                <a:pos x="3" y="2"/>
              </a:cxn>
              <a:cxn ang="0">
                <a:pos x="3" y="3"/>
              </a:cxn>
              <a:cxn ang="0">
                <a:pos x="3" y="3"/>
              </a:cxn>
              <a:cxn ang="0">
                <a:pos x="1" y="4"/>
              </a:cxn>
              <a:cxn ang="0">
                <a:pos x="1" y="4"/>
              </a:cxn>
              <a:cxn ang="0">
                <a:pos x="0" y="4"/>
              </a:cxn>
              <a:cxn ang="0">
                <a:pos x="0" y="4"/>
              </a:cxn>
              <a:cxn ang="0">
                <a:pos x="0" y="3"/>
              </a:cxn>
              <a:cxn ang="0">
                <a:pos x="0" y="3"/>
              </a:cxn>
              <a:cxn ang="0">
                <a:pos x="0" y="3"/>
              </a:cxn>
              <a:cxn ang="0">
                <a:pos x="0" y="3"/>
              </a:cxn>
              <a:cxn ang="0">
                <a:pos x="0" y="3"/>
              </a:cxn>
              <a:cxn ang="0">
                <a:pos x="0" y="2"/>
              </a:cxn>
              <a:cxn ang="0">
                <a:pos x="0" y="2"/>
              </a:cxn>
              <a:cxn ang="0">
                <a:pos x="0" y="2"/>
              </a:cxn>
              <a:cxn ang="0">
                <a:pos x="0" y="1"/>
              </a:cxn>
              <a:cxn ang="0">
                <a:pos x="0" y="1"/>
              </a:cxn>
              <a:cxn ang="0">
                <a:pos x="2" y="1"/>
              </a:cxn>
            </a:cxnLst>
            <a:rect l="0" t="0" r="r" b="b"/>
            <a:pathLst>
              <a:path w="4" h="4">
                <a:moveTo>
                  <a:pt x="2" y="1"/>
                </a:moveTo>
                <a:lnTo>
                  <a:pt x="2" y="1"/>
                </a:lnTo>
                <a:lnTo>
                  <a:pt x="3" y="0"/>
                </a:lnTo>
                <a:lnTo>
                  <a:pt x="3" y="0"/>
                </a:lnTo>
                <a:lnTo>
                  <a:pt x="3" y="1"/>
                </a:lnTo>
                <a:lnTo>
                  <a:pt x="3" y="1"/>
                </a:lnTo>
                <a:lnTo>
                  <a:pt x="4" y="1"/>
                </a:lnTo>
                <a:lnTo>
                  <a:pt x="4" y="1"/>
                </a:lnTo>
                <a:lnTo>
                  <a:pt x="4" y="1"/>
                </a:lnTo>
                <a:lnTo>
                  <a:pt x="4" y="2"/>
                </a:lnTo>
                <a:lnTo>
                  <a:pt x="4" y="2"/>
                </a:lnTo>
                <a:lnTo>
                  <a:pt x="4" y="2"/>
                </a:lnTo>
                <a:lnTo>
                  <a:pt x="4" y="2"/>
                </a:lnTo>
                <a:lnTo>
                  <a:pt x="4" y="2"/>
                </a:lnTo>
                <a:lnTo>
                  <a:pt x="3" y="2"/>
                </a:lnTo>
                <a:lnTo>
                  <a:pt x="3" y="3"/>
                </a:lnTo>
                <a:lnTo>
                  <a:pt x="3" y="3"/>
                </a:lnTo>
                <a:lnTo>
                  <a:pt x="1" y="4"/>
                </a:lnTo>
                <a:lnTo>
                  <a:pt x="1" y="4"/>
                </a:lnTo>
                <a:lnTo>
                  <a:pt x="0" y="4"/>
                </a:lnTo>
                <a:lnTo>
                  <a:pt x="0" y="4"/>
                </a:lnTo>
                <a:lnTo>
                  <a:pt x="0" y="3"/>
                </a:lnTo>
                <a:lnTo>
                  <a:pt x="0" y="3"/>
                </a:lnTo>
                <a:lnTo>
                  <a:pt x="0" y="3"/>
                </a:lnTo>
                <a:lnTo>
                  <a:pt x="0" y="3"/>
                </a:lnTo>
                <a:lnTo>
                  <a:pt x="0" y="3"/>
                </a:lnTo>
                <a:lnTo>
                  <a:pt x="0" y="2"/>
                </a:lnTo>
                <a:lnTo>
                  <a:pt x="0" y="2"/>
                </a:lnTo>
                <a:lnTo>
                  <a:pt x="0" y="2"/>
                </a:lnTo>
                <a:lnTo>
                  <a:pt x="0" y="1"/>
                </a:lnTo>
                <a:lnTo>
                  <a:pt x="0" y="1"/>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8" name="Freeform 3112"/>
          <p:cNvSpPr>
            <a:spLocks noChangeArrowheads="1"/>
          </p:cNvSpPr>
          <p:nvPr/>
        </p:nvSpPr>
        <p:spPr bwMode="auto">
          <a:xfrm>
            <a:off x="1183680" y="4843229"/>
            <a:ext cx="5760" cy="4320"/>
          </a:xfrm>
          <a:custGeom>
            <a:avLst/>
            <a:gdLst/>
            <a:ahLst/>
            <a:cxnLst>
              <a:cxn ang="0">
                <a:pos x="2" y="0"/>
              </a:cxn>
              <a:cxn ang="0">
                <a:pos x="2" y="0"/>
              </a:cxn>
              <a:cxn ang="0">
                <a:pos x="3" y="0"/>
              </a:cxn>
              <a:cxn ang="0">
                <a:pos x="3" y="0"/>
              </a:cxn>
              <a:cxn ang="0">
                <a:pos x="3" y="0"/>
              </a:cxn>
              <a:cxn ang="0">
                <a:pos x="4" y="0"/>
              </a:cxn>
              <a:cxn ang="0">
                <a:pos x="4" y="1"/>
              </a:cxn>
              <a:cxn ang="0">
                <a:pos x="4" y="1"/>
              </a:cxn>
              <a:cxn ang="0">
                <a:pos x="4" y="1"/>
              </a:cxn>
              <a:cxn ang="0">
                <a:pos x="4" y="1"/>
              </a:cxn>
              <a:cxn ang="0">
                <a:pos x="4" y="1"/>
              </a:cxn>
              <a:cxn ang="0">
                <a:pos x="4" y="2"/>
              </a:cxn>
              <a:cxn ang="0">
                <a:pos x="4" y="2"/>
              </a:cxn>
              <a:cxn ang="0">
                <a:pos x="4" y="2"/>
              </a:cxn>
              <a:cxn ang="0">
                <a:pos x="4" y="2"/>
              </a:cxn>
              <a:cxn ang="0">
                <a:pos x="4" y="2"/>
              </a:cxn>
              <a:cxn ang="0">
                <a:pos x="2" y="3"/>
              </a:cxn>
              <a:cxn ang="0">
                <a:pos x="1" y="3"/>
              </a:cxn>
              <a:cxn ang="0">
                <a:pos x="1" y="3"/>
              </a:cxn>
              <a:cxn ang="0">
                <a:pos x="0" y="3"/>
              </a:cxn>
              <a:cxn ang="0">
                <a:pos x="0" y="3"/>
              </a:cxn>
              <a:cxn ang="0">
                <a:pos x="0" y="2"/>
              </a:cxn>
              <a:cxn ang="0">
                <a:pos x="0" y="2"/>
              </a:cxn>
              <a:cxn ang="0">
                <a:pos x="0" y="2"/>
              </a:cxn>
              <a:cxn ang="0">
                <a:pos x="0" y="2"/>
              </a:cxn>
              <a:cxn ang="0">
                <a:pos x="0" y="2"/>
              </a:cxn>
              <a:cxn ang="0">
                <a:pos x="1" y="1"/>
              </a:cxn>
              <a:cxn ang="0">
                <a:pos x="2" y="0"/>
              </a:cxn>
            </a:cxnLst>
            <a:rect l="0" t="0" r="r" b="b"/>
            <a:pathLst>
              <a:path w="4" h="3">
                <a:moveTo>
                  <a:pt x="2" y="0"/>
                </a:moveTo>
                <a:lnTo>
                  <a:pt x="2" y="0"/>
                </a:lnTo>
                <a:lnTo>
                  <a:pt x="3" y="0"/>
                </a:lnTo>
                <a:lnTo>
                  <a:pt x="3" y="0"/>
                </a:lnTo>
                <a:lnTo>
                  <a:pt x="3" y="0"/>
                </a:lnTo>
                <a:lnTo>
                  <a:pt x="4" y="0"/>
                </a:lnTo>
                <a:lnTo>
                  <a:pt x="4" y="1"/>
                </a:lnTo>
                <a:lnTo>
                  <a:pt x="4" y="1"/>
                </a:lnTo>
                <a:lnTo>
                  <a:pt x="4" y="1"/>
                </a:lnTo>
                <a:lnTo>
                  <a:pt x="4" y="1"/>
                </a:lnTo>
                <a:lnTo>
                  <a:pt x="4" y="1"/>
                </a:lnTo>
                <a:lnTo>
                  <a:pt x="4" y="2"/>
                </a:lnTo>
                <a:lnTo>
                  <a:pt x="4" y="2"/>
                </a:lnTo>
                <a:lnTo>
                  <a:pt x="4" y="2"/>
                </a:lnTo>
                <a:lnTo>
                  <a:pt x="4" y="2"/>
                </a:lnTo>
                <a:lnTo>
                  <a:pt x="4" y="2"/>
                </a:lnTo>
                <a:lnTo>
                  <a:pt x="2" y="3"/>
                </a:lnTo>
                <a:lnTo>
                  <a:pt x="1" y="3"/>
                </a:lnTo>
                <a:lnTo>
                  <a:pt x="1" y="3"/>
                </a:lnTo>
                <a:lnTo>
                  <a:pt x="0" y="3"/>
                </a:lnTo>
                <a:lnTo>
                  <a:pt x="0" y="3"/>
                </a:lnTo>
                <a:lnTo>
                  <a:pt x="0" y="2"/>
                </a:lnTo>
                <a:lnTo>
                  <a:pt x="0" y="2"/>
                </a:lnTo>
                <a:lnTo>
                  <a:pt x="0" y="2"/>
                </a:lnTo>
                <a:lnTo>
                  <a:pt x="0" y="2"/>
                </a:lnTo>
                <a:lnTo>
                  <a:pt x="0" y="2"/>
                </a:lnTo>
                <a:lnTo>
                  <a:pt x="1" y="1"/>
                </a:lnTo>
                <a:lnTo>
                  <a:pt x="2"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09" name="Freeform 3113"/>
          <p:cNvSpPr>
            <a:spLocks noChangeArrowheads="1"/>
          </p:cNvSpPr>
          <p:nvPr/>
        </p:nvSpPr>
        <p:spPr bwMode="auto">
          <a:xfrm>
            <a:off x="1180800" y="4844668"/>
            <a:ext cx="5760" cy="5761"/>
          </a:xfrm>
          <a:custGeom>
            <a:avLst/>
            <a:gdLst/>
            <a:ahLst/>
            <a:cxnLst>
              <a:cxn ang="0">
                <a:pos x="3" y="0"/>
              </a:cxn>
              <a:cxn ang="0">
                <a:pos x="3" y="0"/>
              </a:cxn>
              <a:cxn ang="0">
                <a:pos x="3" y="0"/>
              </a:cxn>
              <a:cxn ang="0">
                <a:pos x="3" y="0"/>
              </a:cxn>
              <a:cxn ang="0">
                <a:pos x="3" y="0"/>
              </a:cxn>
              <a:cxn ang="0">
                <a:pos x="4" y="0"/>
              </a:cxn>
              <a:cxn ang="0">
                <a:pos x="4" y="0"/>
              </a:cxn>
              <a:cxn ang="0">
                <a:pos x="4" y="0"/>
              </a:cxn>
              <a:cxn ang="0">
                <a:pos x="4" y="0"/>
              </a:cxn>
              <a:cxn ang="0">
                <a:pos x="4" y="1"/>
              </a:cxn>
              <a:cxn ang="0">
                <a:pos x="4" y="1"/>
              </a:cxn>
              <a:cxn ang="0">
                <a:pos x="4" y="2"/>
              </a:cxn>
              <a:cxn ang="0">
                <a:pos x="4" y="2"/>
              </a:cxn>
              <a:cxn ang="0">
                <a:pos x="4" y="2"/>
              </a:cxn>
              <a:cxn ang="0">
                <a:pos x="4" y="2"/>
              </a:cxn>
              <a:cxn ang="0">
                <a:pos x="4" y="2"/>
              </a:cxn>
              <a:cxn ang="0">
                <a:pos x="2" y="3"/>
              </a:cxn>
              <a:cxn ang="0">
                <a:pos x="2" y="3"/>
              </a:cxn>
              <a:cxn ang="0">
                <a:pos x="2" y="3"/>
              </a:cxn>
              <a:cxn ang="0">
                <a:pos x="2" y="3"/>
              </a:cxn>
              <a:cxn ang="0">
                <a:pos x="1" y="3"/>
              </a:cxn>
              <a:cxn ang="0">
                <a:pos x="1" y="3"/>
              </a:cxn>
              <a:cxn ang="0">
                <a:pos x="1" y="3"/>
              </a:cxn>
              <a:cxn ang="0">
                <a:pos x="1" y="3"/>
              </a:cxn>
              <a:cxn ang="0">
                <a:pos x="1" y="3"/>
              </a:cxn>
              <a:cxn ang="0">
                <a:pos x="1" y="3"/>
              </a:cxn>
              <a:cxn ang="0">
                <a:pos x="0" y="2"/>
              </a:cxn>
              <a:cxn ang="0">
                <a:pos x="0" y="2"/>
              </a:cxn>
              <a:cxn ang="0">
                <a:pos x="1" y="2"/>
              </a:cxn>
              <a:cxn ang="0">
                <a:pos x="1" y="1"/>
              </a:cxn>
              <a:cxn ang="0">
                <a:pos x="1" y="1"/>
              </a:cxn>
              <a:cxn ang="0">
                <a:pos x="1" y="1"/>
              </a:cxn>
              <a:cxn ang="0">
                <a:pos x="3" y="0"/>
              </a:cxn>
            </a:cxnLst>
            <a:rect l="0" t="0" r="r" b="b"/>
            <a:pathLst>
              <a:path w="4" h="3">
                <a:moveTo>
                  <a:pt x="3" y="0"/>
                </a:moveTo>
                <a:lnTo>
                  <a:pt x="3" y="0"/>
                </a:lnTo>
                <a:lnTo>
                  <a:pt x="3" y="0"/>
                </a:lnTo>
                <a:lnTo>
                  <a:pt x="3" y="0"/>
                </a:lnTo>
                <a:lnTo>
                  <a:pt x="3" y="0"/>
                </a:lnTo>
                <a:lnTo>
                  <a:pt x="4" y="0"/>
                </a:lnTo>
                <a:lnTo>
                  <a:pt x="4" y="0"/>
                </a:lnTo>
                <a:lnTo>
                  <a:pt x="4" y="0"/>
                </a:lnTo>
                <a:lnTo>
                  <a:pt x="4" y="0"/>
                </a:lnTo>
                <a:lnTo>
                  <a:pt x="4" y="1"/>
                </a:lnTo>
                <a:lnTo>
                  <a:pt x="4" y="1"/>
                </a:lnTo>
                <a:lnTo>
                  <a:pt x="4" y="2"/>
                </a:lnTo>
                <a:lnTo>
                  <a:pt x="4" y="2"/>
                </a:lnTo>
                <a:lnTo>
                  <a:pt x="4" y="2"/>
                </a:lnTo>
                <a:lnTo>
                  <a:pt x="4" y="2"/>
                </a:lnTo>
                <a:lnTo>
                  <a:pt x="4" y="2"/>
                </a:lnTo>
                <a:lnTo>
                  <a:pt x="2" y="3"/>
                </a:lnTo>
                <a:lnTo>
                  <a:pt x="2" y="3"/>
                </a:lnTo>
                <a:lnTo>
                  <a:pt x="2" y="3"/>
                </a:lnTo>
                <a:lnTo>
                  <a:pt x="2" y="3"/>
                </a:lnTo>
                <a:lnTo>
                  <a:pt x="1" y="3"/>
                </a:lnTo>
                <a:lnTo>
                  <a:pt x="1" y="3"/>
                </a:lnTo>
                <a:lnTo>
                  <a:pt x="1" y="3"/>
                </a:lnTo>
                <a:lnTo>
                  <a:pt x="1" y="3"/>
                </a:lnTo>
                <a:lnTo>
                  <a:pt x="1" y="3"/>
                </a:lnTo>
                <a:lnTo>
                  <a:pt x="1" y="3"/>
                </a:lnTo>
                <a:lnTo>
                  <a:pt x="0" y="2"/>
                </a:lnTo>
                <a:lnTo>
                  <a:pt x="0" y="2"/>
                </a:lnTo>
                <a:lnTo>
                  <a:pt x="1" y="2"/>
                </a:lnTo>
                <a:lnTo>
                  <a:pt x="1" y="1"/>
                </a:lnTo>
                <a:lnTo>
                  <a:pt x="1" y="1"/>
                </a:lnTo>
                <a:lnTo>
                  <a:pt x="1" y="1"/>
                </a:lnTo>
                <a:lnTo>
                  <a:pt x="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0" name="Freeform 3114"/>
          <p:cNvSpPr>
            <a:spLocks noChangeArrowheads="1"/>
          </p:cNvSpPr>
          <p:nvPr/>
        </p:nvSpPr>
        <p:spPr bwMode="auto">
          <a:xfrm>
            <a:off x="1179361" y="4846109"/>
            <a:ext cx="7200" cy="4320"/>
          </a:xfrm>
          <a:custGeom>
            <a:avLst/>
            <a:gdLst/>
            <a:ahLst/>
            <a:cxnLst>
              <a:cxn ang="0">
                <a:pos x="2" y="0"/>
              </a:cxn>
              <a:cxn ang="0">
                <a:pos x="2" y="0"/>
              </a:cxn>
              <a:cxn ang="0">
                <a:pos x="2" y="0"/>
              </a:cxn>
              <a:cxn ang="0">
                <a:pos x="3" y="0"/>
              </a:cxn>
              <a:cxn ang="0">
                <a:pos x="3" y="0"/>
              </a:cxn>
              <a:cxn ang="0">
                <a:pos x="3" y="0"/>
              </a:cxn>
              <a:cxn ang="0">
                <a:pos x="4" y="0"/>
              </a:cxn>
              <a:cxn ang="0">
                <a:pos x="4" y="1"/>
              </a:cxn>
              <a:cxn ang="0">
                <a:pos x="4" y="1"/>
              </a:cxn>
              <a:cxn ang="0">
                <a:pos x="4" y="1"/>
              </a:cxn>
              <a:cxn ang="0">
                <a:pos x="4" y="2"/>
              </a:cxn>
              <a:cxn ang="0">
                <a:pos x="4" y="2"/>
              </a:cxn>
              <a:cxn ang="0">
                <a:pos x="4" y="2"/>
              </a:cxn>
              <a:cxn ang="0">
                <a:pos x="4" y="2"/>
              </a:cxn>
              <a:cxn ang="0">
                <a:pos x="3" y="2"/>
              </a:cxn>
              <a:cxn ang="0">
                <a:pos x="2" y="3"/>
              </a:cxn>
              <a:cxn ang="0">
                <a:pos x="2" y="3"/>
              </a:cxn>
              <a:cxn ang="0">
                <a:pos x="2" y="3"/>
              </a:cxn>
              <a:cxn ang="0">
                <a:pos x="1" y="3"/>
              </a:cxn>
              <a:cxn ang="0">
                <a:pos x="1" y="3"/>
              </a:cxn>
              <a:cxn ang="0">
                <a:pos x="1" y="3"/>
              </a:cxn>
              <a:cxn ang="0">
                <a:pos x="1" y="3"/>
              </a:cxn>
              <a:cxn ang="0">
                <a:pos x="0" y="3"/>
              </a:cxn>
              <a:cxn ang="0">
                <a:pos x="0" y="3"/>
              </a:cxn>
              <a:cxn ang="0">
                <a:pos x="0" y="3"/>
              </a:cxn>
              <a:cxn ang="0">
                <a:pos x="0" y="2"/>
              </a:cxn>
              <a:cxn ang="0">
                <a:pos x="0" y="2"/>
              </a:cxn>
              <a:cxn ang="0">
                <a:pos x="0" y="2"/>
              </a:cxn>
              <a:cxn ang="0">
                <a:pos x="0" y="1"/>
              </a:cxn>
              <a:cxn ang="0">
                <a:pos x="0" y="1"/>
              </a:cxn>
              <a:cxn ang="0">
                <a:pos x="1" y="1"/>
              </a:cxn>
              <a:cxn ang="0">
                <a:pos x="2" y="0"/>
              </a:cxn>
            </a:cxnLst>
            <a:rect l="0" t="0" r="r" b="b"/>
            <a:pathLst>
              <a:path w="4" h="3">
                <a:moveTo>
                  <a:pt x="2" y="0"/>
                </a:moveTo>
                <a:lnTo>
                  <a:pt x="2" y="0"/>
                </a:lnTo>
                <a:lnTo>
                  <a:pt x="2" y="0"/>
                </a:lnTo>
                <a:lnTo>
                  <a:pt x="3" y="0"/>
                </a:lnTo>
                <a:lnTo>
                  <a:pt x="3" y="0"/>
                </a:lnTo>
                <a:lnTo>
                  <a:pt x="3" y="0"/>
                </a:lnTo>
                <a:lnTo>
                  <a:pt x="4" y="0"/>
                </a:lnTo>
                <a:lnTo>
                  <a:pt x="4" y="1"/>
                </a:lnTo>
                <a:lnTo>
                  <a:pt x="4" y="1"/>
                </a:lnTo>
                <a:lnTo>
                  <a:pt x="4" y="1"/>
                </a:lnTo>
                <a:lnTo>
                  <a:pt x="4" y="2"/>
                </a:lnTo>
                <a:lnTo>
                  <a:pt x="4" y="2"/>
                </a:lnTo>
                <a:lnTo>
                  <a:pt x="4" y="2"/>
                </a:lnTo>
                <a:lnTo>
                  <a:pt x="4" y="2"/>
                </a:lnTo>
                <a:lnTo>
                  <a:pt x="3" y="2"/>
                </a:lnTo>
                <a:lnTo>
                  <a:pt x="2" y="3"/>
                </a:lnTo>
                <a:lnTo>
                  <a:pt x="2" y="3"/>
                </a:lnTo>
                <a:lnTo>
                  <a:pt x="2" y="3"/>
                </a:lnTo>
                <a:lnTo>
                  <a:pt x="1" y="3"/>
                </a:lnTo>
                <a:lnTo>
                  <a:pt x="1" y="3"/>
                </a:lnTo>
                <a:lnTo>
                  <a:pt x="1" y="3"/>
                </a:lnTo>
                <a:lnTo>
                  <a:pt x="1" y="3"/>
                </a:lnTo>
                <a:lnTo>
                  <a:pt x="0" y="3"/>
                </a:lnTo>
                <a:lnTo>
                  <a:pt x="0" y="3"/>
                </a:lnTo>
                <a:lnTo>
                  <a:pt x="0" y="3"/>
                </a:lnTo>
                <a:lnTo>
                  <a:pt x="0" y="2"/>
                </a:lnTo>
                <a:lnTo>
                  <a:pt x="0" y="2"/>
                </a:lnTo>
                <a:lnTo>
                  <a:pt x="0" y="2"/>
                </a:lnTo>
                <a:lnTo>
                  <a:pt x="0" y="1"/>
                </a:lnTo>
                <a:lnTo>
                  <a:pt x="0" y="1"/>
                </a:lnTo>
                <a:lnTo>
                  <a:pt x="1" y="1"/>
                </a:lnTo>
                <a:lnTo>
                  <a:pt x="2"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1" name="Freeform 3115"/>
          <p:cNvSpPr>
            <a:spLocks noChangeArrowheads="1"/>
          </p:cNvSpPr>
          <p:nvPr/>
        </p:nvSpPr>
        <p:spPr bwMode="auto">
          <a:xfrm>
            <a:off x="1177920" y="4847549"/>
            <a:ext cx="7200" cy="5761"/>
          </a:xfrm>
          <a:custGeom>
            <a:avLst/>
            <a:gdLst/>
            <a:ahLst/>
            <a:cxnLst>
              <a:cxn ang="0">
                <a:pos x="2" y="0"/>
              </a:cxn>
              <a:cxn ang="0">
                <a:pos x="2" y="0"/>
              </a:cxn>
              <a:cxn ang="0">
                <a:pos x="2" y="0"/>
              </a:cxn>
              <a:cxn ang="0">
                <a:pos x="3" y="0"/>
              </a:cxn>
              <a:cxn ang="0">
                <a:pos x="3" y="0"/>
              </a:cxn>
              <a:cxn ang="0">
                <a:pos x="3" y="0"/>
              </a:cxn>
              <a:cxn ang="0">
                <a:pos x="3" y="0"/>
              </a:cxn>
              <a:cxn ang="0">
                <a:pos x="3" y="0"/>
              </a:cxn>
              <a:cxn ang="0">
                <a:pos x="3" y="1"/>
              </a:cxn>
              <a:cxn ang="0">
                <a:pos x="3" y="1"/>
              </a:cxn>
              <a:cxn ang="0">
                <a:pos x="4" y="1"/>
              </a:cxn>
              <a:cxn ang="0">
                <a:pos x="4" y="1"/>
              </a:cxn>
              <a:cxn ang="0">
                <a:pos x="3" y="2"/>
              </a:cxn>
              <a:cxn ang="0">
                <a:pos x="3" y="2"/>
              </a:cxn>
              <a:cxn ang="0">
                <a:pos x="3" y="2"/>
              </a:cxn>
              <a:cxn ang="0">
                <a:pos x="3" y="2"/>
              </a:cxn>
              <a:cxn ang="0">
                <a:pos x="2" y="3"/>
              </a:cxn>
              <a:cxn ang="0">
                <a:pos x="1" y="3"/>
              </a:cxn>
              <a:cxn ang="0">
                <a:pos x="1" y="3"/>
              </a:cxn>
              <a:cxn ang="0">
                <a:pos x="1" y="3"/>
              </a:cxn>
              <a:cxn ang="0">
                <a:pos x="0" y="3"/>
              </a:cxn>
              <a:cxn ang="0">
                <a:pos x="0" y="3"/>
              </a:cxn>
              <a:cxn ang="0">
                <a:pos x="0" y="3"/>
              </a:cxn>
              <a:cxn ang="0">
                <a:pos x="0" y="2"/>
              </a:cxn>
              <a:cxn ang="0">
                <a:pos x="0" y="2"/>
              </a:cxn>
              <a:cxn ang="0">
                <a:pos x="0" y="2"/>
              </a:cxn>
              <a:cxn ang="0">
                <a:pos x="0" y="2"/>
              </a:cxn>
              <a:cxn ang="0">
                <a:pos x="0" y="1"/>
              </a:cxn>
              <a:cxn ang="0">
                <a:pos x="0" y="1"/>
              </a:cxn>
              <a:cxn ang="0">
                <a:pos x="2" y="0"/>
              </a:cxn>
            </a:cxnLst>
            <a:rect l="0" t="0" r="r" b="b"/>
            <a:pathLst>
              <a:path w="4" h="3">
                <a:moveTo>
                  <a:pt x="2" y="0"/>
                </a:moveTo>
                <a:lnTo>
                  <a:pt x="2" y="0"/>
                </a:lnTo>
                <a:lnTo>
                  <a:pt x="2" y="0"/>
                </a:lnTo>
                <a:lnTo>
                  <a:pt x="3" y="0"/>
                </a:lnTo>
                <a:lnTo>
                  <a:pt x="3" y="0"/>
                </a:lnTo>
                <a:lnTo>
                  <a:pt x="3" y="0"/>
                </a:lnTo>
                <a:lnTo>
                  <a:pt x="3" y="0"/>
                </a:lnTo>
                <a:lnTo>
                  <a:pt x="3" y="0"/>
                </a:lnTo>
                <a:lnTo>
                  <a:pt x="3" y="1"/>
                </a:lnTo>
                <a:lnTo>
                  <a:pt x="3" y="1"/>
                </a:lnTo>
                <a:lnTo>
                  <a:pt x="4" y="1"/>
                </a:lnTo>
                <a:lnTo>
                  <a:pt x="4" y="1"/>
                </a:lnTo>
                <a:lnTo>
                  <a:pt x="3" y="2"/>
                </a:lnTo>
                <a:lnTo>
                  <a:pt x="3" y="2"/>
                </a:lnTo>
                <a:lnTo>
                  <a:pt x="3" y="2"/>
                </a:lnTo>
                <a:lnTo>
                  <a:pt x="3" y="2"/>
                </a:lnTo>
                <a:lnTo>
                  <a:pt x="2" y="3"/>
                </a:lnTo>
                <a:lnTo>
                  <a:pt x="1" y="3"/>
                </a:lnTo>
                <a:lnTo>
                  <a:pt x="1" y="3"/>
                </a:lnTo>
                <a:lnTo>
                  <a:pt x="1" y="3"/>
                </a:lnTo>
                <a:lnTo>
                  <a:pt x="0" y="3"/>
                </a:lnTo>
                <a:lnTo>
                  <a:pt x="0" y="3"/>
                </a:lnTo>
                <a:lnTo>
                  <a:pt x="0" y="3"/>
                </a:lnTo>
                <a:lnTo>
                  <a:pt x="0" y="2"/>
                </a:lnTo>
                <a:lnTo>
                  <a:pt x="0" y="2"/>
                </a:lnTo>
                <a:lnTo>
                  <a:pt x="0" y="2"/>
                </a:lnTo>
                <a:lnTo>
                  <a:pt x="0" y="2"/>
                </a:lnTo>
                <a:lnTo>
                  <a:pt x="0" y="1"/>
                </a:lnTo>
                <a:lnTo>
                  <a:pt x="0" y="1"/>
                </a:lnTo>
                <a:lnTo>
                  <a:pt x="2"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2" name="Freeform 3116"/>
          <p:cNvSpPr>
            <a:spLocks noChangeArrowheads="1"/>
          </p:cNvSpPr>
          <p:nvPr/>
        </p:nvSpPr>
        <p:spPr bwMode="auto">
          <a:xfrm>
            <a:off x="1176480" y="4850430"/>
            <a:ext cx="4320" cy="4321"/>
          </a:xfrm>
          <a:custGeom>
            <a:avLst/>
            <a:gdLst/>
            <a:ahLst/>
            <a:cxnLst>
              <a:cxn ang="0">
                <a:pos x="1" y="0"/>
              </a:cxn>
              <a:cxn ang="0">
                <a:pos x="1" y="0"/>
              </a:cxn>
              <a:cxn ang="0">
                <a:pos x="2" y="0"/>
              </a:cxn>
              <a:cxn ang="0">
                <a:pos x="2" y="0"/>
              </a:cxn>
              <a:cxn ang="0">
                <a:pos x="2" y="0"/>
              </a:cxn>
              <a:cxn ang="0">
                <a:pos x="3" y="0"/>
              </a:cxn>
              <a:cxn ang="0">
                <a:pos x="3" y="0"/>
              </a:cxn>
              <a:cxn ang="0">
                <a:pos x="3" y="1"/>
              </a:cxn>
              <a:cxn ang="0">
                <a:pos x="3" y="1"/>
              </a:cxn>
              <a:cxn ang="0">
                <a:pos x="3" y="1"/>
              </a:cxn>
              <a:cxn ang="0">
                <a:pos x="3" y="2"/>
              </a:cxn>
              <a:cxn ang="0">
                <a:pos x="3" y="2"/>
              </a:cxn>
              <a:cxn ang="0">
                <a:pos x="2" y="3"/>
              </a:cxn>
              <a:cxn ang="0">
                <a:pos x="2" y="3"/>
              </a:cxn>
              <a:cxn ang="0">
                <a:pos x="1" y="3"/>
              </a:cxn>
              <a:cxn ang="0">
                <a:pos x="1" y="3"/>
              </a:cxn>
              <a:cxn ang="0">
                <a:pos x="0" y="3"/>
              </a:cxn>
              <a:cxn ang="0">
                <a:pos x="0" y="3"/>
              </a:cxn>
              <a:cxn ang="0">
                <a:pos x="0" y="2"/>
              </a:cxn>
              <a:cxn ang="0">
                <a:pos x="0" y="2"/>
              </a:cxn>
              <a:cxn ang="0">
                <a:pos x="0" y="2"/>
              </a:cxn>
              <a:cxn ang="0">
                <a:pos x="0" y="1"/>
              </a:cxn>
              <a:cxn ang="0">
                <a:pos x="0" y="1"/>
              </a:cxn>
              <a:cxn ang="0">
                <a:pos x="1" y="0"/>
              </a:cxn>
            </a:cxnLst>
            <a:rect l="0" t="0" r="r" b="b"/>
            <a:pathLst>
              <a:path w="3" h="3">
                <a:moveTo>
                  <a:pt x="1" y="0"/>
                </a:moveTo>
                <a:lnTo>
                  <a:pt x="1" y="0"/>
                </a:lnTo>
                <a:lnTo>
                  <a:pt x="2" y="0"/>
                </a:lnTo>
                <a:lnTo>
                  <a:pt x="2" y="0"/>
                </a:lnTo>
                <a:lnTo>
                  <a:pt x="2" y="0"/>
                </a:lnTo>
                <a:lnTo>
                  <a:pt x="3" y="0"/>
                </a:lnTo>
                <a:lnTo>
                  <a:pt x="3" y="0"/>
                </a:lnTo>
                <a:lnTo>
                  <a:pt x="3" y="1"/>
                </a:lnTo>
                <a:lnTo>
                  <a:pt x="3" y="1"/>
                </a:lnTo>
                <a:lnTo>
                  <a:pt x="3" y="1"/>
                </a:lnTo>
                <a:lnTo>
                  <a:pt x="3" y="2"/>
                </a:lnTo>
                <a:lnTo>
                  <a:pt x="3" y="2"/>
                </a:lnTo>
                <a:lnTo>
                  <a:pt x="2" y="3"/>
                </a:lnTo>
                <a:lnTo>
                  <a:pt x="2" y="3"/>
                </a:lnTo>
                <a:lnTo>
                  <a:pt x="1" y="3"/>
                </a:lnTo>
                <a:lnTo>
                  <a:pt x="1" y="3"/>
                </a:lnTo>
                <a:lnTo>
                  <a:pt x="0" y="3"/>
                </a:lnTo>
                <a:lnTo>
                  <a:pt x="0" y="3"/>
                </a:lnTo>
                <a:lnTo>
                  <a:pt x="0" y="2"/>
                </a:lnTo>
                <a:lnTo>
                  <a:pt x="0" y="2"/>
                </a:lnTo>
                <a:lnTo>
                  <a:pt x="0" y="2"/>
                </a:lnTo>
                <a:lnTo>
                  <a:pt x="0" y="1"/>
                </a:lnTo>
                <a:lnTo>
                  <a:pt x="0" y="1"/>
                </a:lnTo>
                <a:lnTo>
                  <a:pt x="1"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3" name="Freeform 3117"/>
          <p:cNvSpPr>
            <a:spLocks noChangeArrowheads="1"/>
          </p:cNvSpPr>
          <p:nvPr/>
        </p:nvSpPr>
        <p:spPr bwMode="auto">
          <a:xfrm>
            <a:off x="1173600" y="4851870"/>
            <a:ext cx="4320" cy="4320"/>
          </a:xfrm>
          <a:custGeom>
            <a:avLst/>
            <a:gdLst/>
            <a:ahLst/>
            <a:cxnLst>
              <a:cxn ang="0">
                <a:pos x="1" y="0"/>
              </a:cxn>
              <a:cxn ang="0">
                <a:pos x="1" y="0"/>
              </a:cxn>
              <a:cxn ang="0">
                <a:pos x="1" y="0"/>
              </a:cxn>
              <a:cxn ang="0">
                <a:pos x="2" y="0"/>
              </a:cxn>
              <a:cxn ang="0">
                <a:pos x="2" y="0"/>
              </a:cxn>
              <a:cxn ang="0">
                <a:pos x="3" y="0"/>
              </a:cxn>
              <a:cxn ang="0">
                <a:pos x="3" y="0"/>
              </a:cxn>
              <a:cxn ang="0">
                <a:pos x="3" y="0"/>
              </a:cxn>
              <a:cxn ang="0">
                <a:pos x="3" y="1"/>
              </a:cxn>
              <a:cxn ang="0">
                <a:pos x="3" y="1"/>
              </a:cxn>
              <a:cxn ang="0">
                <a:pos x="3" y="2"/>
              </a:cxn>
              <a:cxn ang="0">
                <a:pos x="3" y="2"/>
              </a:cxn>
              <a:cxn ang="0">
                <a:pos x="3" y="2"/>
              </a:cxn>
              <a:cxn ang="0">
                <a:pos x="2" y="3"/>
              </a:cxn>
              <a:cxn ang="0">
                <a:pos x="2" y="3"/>
              </a:cxn>
              <a:cxn ang="0">
                <a:pos x="1" y="3"/>
              </a:cxn>
              <a:cxn ang="0">
                <a:pos x="1" y="3"/>
              </a:cxn>
              <a:cxn ang="0">
                <a:pos x="1" y="3"/>
              </a:cxn>
              <a:cxn ang="0">
                <a:pos x="0" y="3"/>
              </a:cxn>
              <a:cxn ang="0">
                <a:pos x="0" y="3"/>
              </a:cxn>
              <a:cxn ang="0">
                <a:pos x="0" y="3"/>
              </a:cxn>
              <a:cxn ang="0">
                <a:pos x="0" y="2"/>
              </a:cxn>
              <a:cxn ang="0">
                <a:pos x="0" y="2"/>
              </a:cxn>
              <a:cxn ang="0">
                <a:pos x="0" y="2"/>
              </a:cxn>
              <a:cxn ang="0">
                <a:pos x="0" y="2"/>
              </a:cxn>
              <a:cxn ang="0">
                <a:pos x="0" y="2"/>
              </a:cxn>
              <a:cxn ang="0">
                <a:pos x="0" y="1"/>
              </a:cxn>
              <a:cxn ang="0">
                <a:pos x="1" y="0"/>
              </a:cxn>
            </a:cxnLst>
            <a:rect l="0" t="0" r="r" b="b"/>
            <a:pathLst>
              <a:path w="3" h="3">
                <a:moveTo>
                  <a:pt x="1" y="0"/>
                </a:moveTo>
                <a:lnTo>
                  <a:pt x="1" y="0"/>
                </a:lnTo>
                <a:lnTo>
                  <a:pt x="1" y="0"/>
                </a:lnTo>
                <a:lnTo>
                  <a:pt x="2" y="0"/>
                </a:lnTo>
                <a:lnTo>
                  <a:pt x="2" y="0"/>
                </a:lnTo>
                <a:lnTo>
                  <a:pt x="3" y="0"/>
                </a:lnTo>
                <a:lnTo>
                  <a:pt x="3" y="0"/>
                </a:lnTo>
                <a:lnTo>
                  <a:pt x="3" y="0"/>
                </a:lnTo>
                <a:lnTo>
                  <a:pt x="3" y="1"/>
                </a:lnTo>
                <a:lnTo>
                  <a:pt x="3" y="1"/>
                </a:lnTo>
                <a:lnTo>
                  <a:pt x="3" y="2"/>
                </a:lnTo>
                <a:lnTo>
                  <a:pt x="3" y="2"/>
                </a:lnTo>
                <a:lnTo>
                  <a:pt x="3" y="2"/>
                </a:lnTo>
                <a:lnTo>
                  <a:pt x="2" y="3"/>
                </a:lnTo>
                <a:lnTo>
                  <a:pt x="2" y="3"/>
                </a:lnTo>
                <a:lnTo>
                  <a:pt x="1" y="3"/>
                </a:lnTo>
                <a:lnTo>
                  <a:pt x="1" y="3"/>
                </a:lnTo>
                <a:lnTo>
                  <a:pt x="1" y="3"/>
                </a:lnTo>
                <a:lnTo>
                  <a:pt x="0" y="3"/>
                </a:lnTo>
                <a:lnTo>
                  <a:pt x="0" y="3"/>
                </a:lnTo>
                <a:lnTo>
                  <a:pt x="0" y="3"/>
                </a:lnTo>
                <a:lnTo>
                  <a:pt x="0" y="2"/>
                </a:lnTo>
                <a:lnTo>
                  <a:pt x="0" y="2"/>
                </a:lnTo>
                <a:lnTo>
                  <a:pt x="0" y="2"/>
                </a:lnTo>
                <a:lnTo>
                  <a:pt x="0" y="2"/>
                </a:lnTo>
                <a:lnTo>
                  <a:pt x="0" y="2"/>
                </a:lnTo>
                <a:lnTo>
                  <a:pt x="0" y="1"/>
                </a:lnTo>
                <a:lnTo>
                  <a:pt x="1"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4" name="Freeform 3118"/>
          <p:cNvSpPr>
            <a:spLocks noChangeArrowheads="1"/>
          </p:cNvSpPr>
          <p:nvPr/>
        </p:nvSpPr>
        <p:spPr bwMode="auto">
          <a:xfrm>
            <a:off x="1173601" y="4853310"/>
            <a:ext cx="2880" cy="4321"/>
          </a:xfrm>
          <a:custGeom>
            <a:avLst/>
            <a:gdLst/>
            <a:ahLst/>
            <a:cxnLst>
              <a:cxn ang="0">
                <a:pos x="0" y="0"/>
              </a:cxn>
              <a:cxn ang="0">
                <a:pos x="0" y="0"/>
              </a:cxn>
              <a:cxn ang="0">
                <a:pos x="0" y="0"/>
              </a:cxn>
              <a:cxn ang="0">
                <a:pos x="0" y="0"/>
              </a:cxn>
              <a:cxn ang="0">
                <a:pos x="1" y="0"/>
              </a:cxn>
              <a:cxn ang="0">
                <a:pos x="1" y="0"/>
              </a:cxn>
              <a:cxn ang="0">
                <a:pos x="1" y="0"/>
              </a:cxn>
              <a:cxn ang="0">
                <a:pos x="1" y="0"/>
              </a:cxn>
              <a:cxn ang="0">
                <a:pos x="2" y="0"/>
              </a:cxn>
              <a:cxn ang="0">
                <a:pos x="2" y="0"/>
              </a:cxn>
              <a:cxn ang="0">
                <a:pos x="2" y="0"/>
              </a:cxn>
              <a:cxn ang="0">
                <a:pos x="2" y="1"/>
              </a:cxn>
              <a:cxn ang="0">
                <a:pos x="2" y="1"/>
              </a:cxn>
              <a:cxn ang="0">
                <a:pos x="2" y="2"/>
              </a:cxn>
              <a:cxn ang="0">
                <a:pos x="2" y="2"/>
              </a:cxn>
              <a:cxn ang="0">
                <a:pos x="1" y="3"/>
              </a:cxn>
              <a:cxn ang="0">
                <a:pos x="1" y="3"/>
              </a:cxn>
              <a:cxn ang="0">
                <a:pos x="0" y="3"/>
              </a:cxn>
              <a:cxn ang="0">
                <a:pos x="0" y="3"/>
              </a:cxn>
              <a:cxn ang="0">
                <a:pos x="0" y="3"/>
              </a:cxn>
              <a:cxn ang="0">
                <a:pos x="0" y="3"/>
              </a:cxn>
              <a:cxn ang="0">
                <a:pos x="0" y="3"/>
              </a:cxn>
              <a:cxn ang="0">
                <a:pos x="0" y="2"/>
              </a:cxn>
              <a:cxn ang="0">
                <a:pos x="0" y="2"/>
              </a:cxn>
              <a:cxn ang="0">
                <a:pos x="0" y="2"/>
              </a:cxn>
              <a:cxn ang="0">
                <a:pos x="0" y="2"/>
              </a:cxn>
              <a:cxn ang="0">
                <a:pos x="0" y="2"/>
              </a:cxn>
              <a:cxn ang="0">
                <a:pos x="0" y="1"/>
              </a:cxn>
              <a:cxn ang="0">
                <a:pos x="0" y="1"/>
              </a:cxn>
              <a:cxn ang="0">
                <a:pos x="0" y="0"/>
              </a:cxn>
            </a:cxnLst>
            <a:rect l="0" t="0" r="r" b="b"/>
            <a:pathLst>
              <a:path w="2" h="3">
                <a:moveTo>
                  <a:pt x="0" y="0"/>
                </a:moveTo>
                <a:lnTo>
                  <a:pt x="0" y="0"/>
                </a:lnTo>
                <a:lnTo>
                  <a:pt x="0" y="0"/>
                </a:lnTo>
                <a:lnTo>
                  <a:pt x="0" y="0"/>
                </a:lnTo>
                <a:lnTo>
                  <a:pt x="1" y="0"/>
                </a:lnTo>
                <a:lnTo>
                  <a:pt x="1" y="0"/>
                </a:lnTo>
                <a:lnTo>
                  <a:pt x="1" y="0"/>
                </a:lnTo>
                <a:lnTo>
                  <a:pt x="1" y="0"/>
                </a:lnTo>
                <a:lnTo>
                  <a:pt x="2" y="0"/>
                </a:lnTo>
                <a:lnTo>
                  <a:pt x="2" y="0"/>
                </a:lnTo>
                <a:lnTo>
                  <a:pt x="2" y="0"/>
                </a:lnTo>
                <a:lnTo>
                  <a:pt x="2" y="1"/>
                </a:lnTo>
                <a:lnTo>
                  <a:pt x="2" y="1"/>
                </a:lnTo>
                <a:lnTo>
                  <a:pt x="2" y="2"/>
                </a:lnTo>
                <a:lnTo>
                  <a:pt x="2" y="2"/>
                </a:lnTo>
                <a:lnTo>
                  <a:pt x="1" y="3"/>
                </a:lnTo>
                <a:lnTo>
                  <a:pt x="1" y="3"/>
                </a:lnTo>
                <a:lnTo>
                  <a:pt x="0" y="3"/>
                </a:lnTo>
                <a:lnTo>
                  <a:pt x="0" y="3"/>
                </a:lnTo>
                <a:lnTo>
                  <a:pt x="0" y="3"/>
                </a:lnTo>
                <a:lnTo>
                  <a:pt x="0" y="3"/>
                </a:lnTo>
                <a:lnTo>
                  <a:pt x="0" y="3"/>
                </a:lnTo>
                <a:lnTo>
                  <a:pt x="0" y="2"/>
                </a:lnTo>
                <a:lnTo>
                  <a:pt x="0" y="2"/>
                </a:lnTo>
                <a:lnTo>
                  <a:pt x="0" y="2"/>
                </a:lnTo>
                <a:lnTo>
                  <a:pt x="0" y="2"/>
                </a:lnTo>
                <a:lnTo>
                  <a:pt x="0" y="2"/>
                </a:lnTo>
                <a:lnTo>
                  <a:pt x="0" y="1"/>
                </a:lnTo>
                <a:lnTo>
                  <a:pt x="0" y="1"/>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5" name="Freeform 3119"/>
          <p:cNvSpPr>
            <a:spLocks noChangeArrowheads="1"/>
          </p:cNvSpPr>
          <p:nvPr/>
        </p:nvSpPr>
        <p:spPr bwMode="auto">
          <a:xfrm>
            <a:off x="1173601" y="4854750"/>
            <a:ext cx="2880" cy="4320"/>
          </a:xfrm>
          <a:custGeom>
            <a:avLst/>
            <a:gdLst/>
            <a:ahLst/>
            <a:cxnLst>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1"/>
              </a:cxn>
              <a:cxn ang="0">
                <a:pos x="2" y="1"/>
              </a:cxn>
              <a:cxn ang="0">
                <a:pos x="2" y="2"/>
              </a:cxn>
              <a:cxn ang="0">
                <a:pos x="2" y="2"/>
              </a:cxn>
              <a:cxn ang="0">
                <a:pos x="1" y="3"/>
              </a:cxn>
              <a:cxn ang="0">
                <a:pos x="1" y="3"/>
              </a:cxn>
              <a:cxn ang="0">
                <a:pos x="1" y="3"/>
              </a:cxn>
              <a:cxn ang="0">
                <a:pos x="1" y="3"/>
              </a:cxn>
              <a:cxn ang="0">
                <a:pos x="1" y="3"/>
              </a:cxn>
              <a:cxn ang="0">
                <a:pos x="1" y="3"/>
              </a:cxn>
              <a:cxn ang="0">
                <a:pos x="1" y="3"/>
              </a:cxn>
              <a:cxn ang="0">
                <a:pos x="1" y="3"/>
              </a:cxn>
              <a:cxn ang="0">
                <a:pos x="1" y="3"/>
              </a:cxn>
              <a:cxn ang="0">
                <a:pos x="1" y="3"/>
              </a:cxn>
              <a:cxn ang="0">
                <a:pos x="0" y="3"/>
              </a:cxn>
              <a:cxn ang="0">
                <a:pos x="0" y="3"/>
              </a:cxn>
              <a:cxn ang="0">
                <a:pos x="0" y="3"/>
              </a:cxn>
              <a:cxn ang="0">
                <a:pos x="0" y="2"/>
              </a:cxn>
              <a:cxn ang="0">
                <a:pos x="0" y="2"/>
              </a:cxn>
              <a:cxn ang="0">
                <a:pos x="0" y="1"/>
              </a:cxn>
              <a:cxn ang="0">
                <a:pos x="0" y="1"/>
              </a:cxn>
              <a:cxn ang="0">
                <a:pos x="1" y="0"/>
              </a:cxn>
            </a:cxnLst>
            <a:rect l="0" t="0" r="r" b="b"/>
            <a:pathLst>
              <a:path w="2" h="3">
                <a:moveTo>
                  <a:pt x="1" y="0"/>
                </a:moveTo>
                <a:lnTo>
                  <a:pt x="1" y="0"/>
                </a:lnTo>
                <a:lnTo>
                  <a:pt x="1" y="0"/>
                </a:lnTo>
                <a:lnTo>
                  <a:pt x="1" y="0"/>
                </a:lnTo>
                <a:lnTo>
                  <a:pt x="1" y="0"/>
                </a:lnTo>
                <a:lnTo>
                  <a:pt x="1" y="0"/>
                </a:lnTo>
                <a:lnTo>
                  <a:pt x="1" y="0"/>
                </a:lnTo>
                <a:lnTo>
                  <a:pt x="2" y="0"/>
                </a:lnTo>
                <a:lnTo>
                  <a:pt x="2" y="0"/>
                </a:lnTo>
                <a:lnTo>
                  <a:pt x="2" y="0"/>
                </a:lnTo>
                <a:lnTo>
                  <a:pt x="2" y="1"/>
                </a:lnTo>
                <a:lnTo>
                  <a:pt x="2" y="1"/>
                </a:lnTo>
                <a:lnTo>
                  <a:pt x="2" y="2"/>
                </a:lnTo>
                <a:lnTo>
                  <a:pt x="2" y="2"/>
                </a:lnTo>
                <a:lnTo>
                  <a:pt x="1" y="3"/>
                </a:lnTo>
                <a:lnTo>
                  <a:pt x="1" y="3"/>
                </a:lnTo>
                <a:lnTo>
                  <a:pt x="1" y="3"/>
                </a:lnTo>
                <a:lnTo>
                  <a:pt x="1" y="3"/>
                </a:lnTo>
                <a:lnTo>
                  <a:pt x="1" y="3"/>
                </a:lnTo>
                <a:lnTo>
                  <a:pt x="1" y="3"/>
                </a:lnTo>
                <a:lnTo>
                  <a:pt x="1" y="3"/>
                </a:lnTo>
                <a:lnTo>
                  <a:pt x="1" y="3"/>
                </a:lnTo>
                <a:lnTo>
                  <a:pt x="1" y="3"/>
                </a:lnTo>
                <a:lnTo>
                  <a:pt x="1" y="3"/>
                </a:lnTo>
                <a:lnTo>
                  <a:pt x="0" y="3"/>
                </a:lnTo>
                <a:lnTo>
                  <a:pt x="0" y="3"/>
                </a:lnTo>
                <a:lnTo>
                  <a:pt x="0" y="3"/>
                </a:lnTo>
                <a:lnTo>
                  <a:pt x="0" y="2"/>
                </a:lnTo>
                <a:lnTo>
                  <a:pt x="0" y="2"/>
                </a:lnTo>
                <a:lnTo>
                  <a:pt x="0" y="1"/>
                </a:lnTo>
                <a:lnTo>
                  <a:pt x="0" y="1"/>
                </a:lnTo>
                <a:lnTo>
                  <a:pt x="1"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6" name="Freeform 3120"/>
          <p:cNvSpPr>
            <a:spLocks noChangeArrowheads="1"/>
          </p:cNvSpPr>
          <p:nvPr/>
        </p:nvSpPr>
        <p:spPr bwMode="auto">
          <a:xfrm>
            <a:off x="1170721" y="4856190"/>
            <a:ext cx="2880" cy="5761"/>
          </a:xfrm>
          <a:custGeom>
            <a:avLst/>
            <a:gdLst/>
            <a:ahLst/>
            <a:cxnLst>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1"/>
              </a:cxn>
              <a:cxn ang="0">
                <a:pos x="2" y="2"/>
              </a:cxn>
              <a:cxn ang="0">
                <a:pos x="2" y="3"/>
              </a:cxn>
              <a:cxn ang="0">
                <a:pos x="2" y="3"/>
              </a:cxn>
              <a:cxn ang="0">
                <a:pos x="2" y="3"/>
              </a:cxn>
              <a:cxn ang="0">
                <a:pos x="2" y="3"/>
              </a:cxn>
              <a:cxn ang="0">
                <a:pos x="2" y="3"/>
              </a:cxn>
              <a:cxn ang="0">
                <a:pos x="2" y="3"/>
              </a:cxn>
              <a:cxn ang="0">
                <a:pos x="1" y="3"/>
              </a:cxn>
              <a:cxn ang="0">
                <a:pos x="1" y="3"/>
              </a:cxn>
              <a:cxn ang="0">
                <a:pos x="1" y="3"/>
              </a:cxn>
              <a:cxn ang="0">
                <a:pos x="1" y="3"/>
              </a:cxn>
              <a:cxn ang="0">
                <a:pos x="0" y="3"/>
              </a:cxn>
              <a:cxn ang="0">
                <a:pos x="0" y="3"/>
              </a:cxn>
              <a:cxn ang="0">
                <a:pos x="0" y="2"/>
              </a:cxn>
              <a:cxn ang="0">
                <a:pos x="0" y="2"/>
              </a:cxn>
              <a:cxn ang="0">
                <a:pos x="0" y="2"/>
              </a:cxn>
              <a:cxn ang="0">
                <a:pos x="1" y="2"/>
              </a:cxn>
              <a:cxn ang="0">
                <a:pos x="1" y="0"/>
              </a:cxn>
            </a:cxnLst>
            <a:rect l="0" t="0" r="r" b="b"/>
            <a:pathLst>
              <a:path w="2" h="3">
                <a:moveTo>
                  <a:pt x="1" y="0"/>
                </a:moveTo>
                <a:lnTo>
                  <a:pt x="1" y="0"/>
                </a:lnTo>
                <a:lnTo>
                  <a:pt x="2" y="0"/>
                </a:lnTo>
                <a:lnTo>
                  <a:pt x="2" y="0"/>
                </a:lnTo>
                <a:lnTo>
                  <a:pt x="2" y="0"/>
                </a:lnTo>
                <a:lnTo>
                  <a:pt x="2" y="0"/>
                </a:lnTo>
                <a:lnTo>
                  <a:pt x="2" y="0"/>
                </a:lnTo>
                <a:lnTo>
                  <a:pt x="2" y="0"/>
                </a:lnTo>
                <a:lnTo>
                  <a:pt x="2" y="0"/>
                </a:lnTo>
                <a:lnTo>
                  <a:pt x="2" y="0"/>
                </a:lnTo>
                <a:lnTo>
                  <a:pt x="2" y="1"/>
                </a:lnTo>
                <a:lnTo>
                  <a:pt x="2" y="1"/>
                </a:lnTo>
                <a:lnTo>
                  <a:pt x="2" y="1"/>
                </a:lnTo>
                <a:lnTo>
                  <a:pt x="2" y="2"/>
                </a:lnTo>
                <a:lnTo>
                  <a:pt x="2" y="3"/>
                </a:lnTo>
                <a:lnTo>
                  <a:pt x="2" y="3"/>
                </a:lnTo>
                <a:lnTo>
                  <a:pt x="2" y="3"/>
                </a:lnTo>
                <a:lnTo>
                  <a:pt x="2" y="3"/>
                </a:lnTo>
                <a:lnTo>
                  <a:pt x="2" y="3"/>
                </a:lnTo>
                <a:lnTo>
                  <a:pt x="2" y="3"/>
                </a:lnTo>
                <a:lnTo>
                  <a:pt x="1" y="3"/>
                </a:lnTo>
                <a:lnTo>
                  <a:pt x="1" y="3"/>
                </a:lnTo>
                <a:lnTo>
                  <a:pt x="1" y="3"/>
                </a:lnTo>
                <a:lnTo>
                  <a:pt x="1" y="3"/>
                </a:lnTo>
                <a:lnTo>
                  <a:pt x="0" y="3"/>
                </a:lnTo>
                <a:lnTo>
                  <a:pt x="0" y="3"/>
                </a:lnTo>
                <a:lnTo>
                  <a:pt x="0" y="2"/>
                </a:lnTo>
                <a:lnTo>
                  <a:pt x="0" y="2"/>
                </a:lnTo>
                <a:lnTo>
                  <a:pt x="0" y="2"/>
                </a:lnTo>
                <a:lnTo>
                  <a:pt x="1" y="2"/>
                </a:lnTo>
                <a:lnTo>
                  <a:pt x="1"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7" name="Freeform 3121"/>
          <p:cNvSpPr>
            <a:spLocks noChangeArrowheads="1"/>
          </p:cNvSpPr>
          <p:nvPr/>
        </p:nvSpPr>
        <p:spPr bwMode="auto">
          <a:xfrm>
            <a:off x="1170721" y="4857630"/>
            <a:ext cx="2880" cy="4320"/>
          </a:xfrm>
          <a:custGeom>
            <a:avLst/>
            <a:gdLst/>
            <a:ahLst/>
            <a:cxnLst>
              <a:cxn ang="0">
                <a:pos x="0" y="1"/>
              </a:cxn>
              <a:cxn ang="0">
                <a:pos x="1" y="0"/>
              </a:cxn>
              <a:cxn ang="0">
                <a:pos x="1" y="0"/>
              </a:cxn>
              <a:cxn ang="0">
                <a:pos x="1" y="0"/>
              </a:cxn>
              <a:cxn ang="0">
                <a:pos x="1" y="0"/>
              </a:cxn>
              <a:cxn ang="0">
                <a:pos x="1" y="0"/>
              </a:cxn>
              <a:cxn ang="0">
                <a:pos x="2" y="0"/>
              </a:cxn>
              <a:cxn ang="0">
                <a:pos x="2" y="0"/>
              </a:cxn>
              <a:cxn ang="0">
                <a:pos x="2" y="0"/>
              </a:cxn>
              <a:cxn ang="0">
                <a:pos x="2" y="0"/>
              </a:cxn>
              <a:cxn ang="0">
                <a:pos x="2" y="1"/>
              </a:cxn>
              <a:cxn ang="0">
                <a:pos x="2" y="1"/>
              </a:cxn>
              <a:cxn ang="0">
                <a:pos x="2" y="1"/>
              </a:cxn>
              <a:cxn ang="0">
                <a:pos x="2" y="1"/>
              </a:cxn>
              <a:cxn ang="0">
                <a:pos x="2" y="3"/>
              </a:cxn>
              <a:cxn ang="0">
                <a:pos x="2" y="3"/>
              </a:cxn>
              <a:cxn ang="0">
                <a:pos x="2" y="3"/>
              </a:cxn>
              <a:cxn ang="0">
                <a:pos x="2" y="3"/>
              </a:cxn>
              <a:cxn ang="0">
                <a:pos x="1" y="3"/>
              </a:cxn>
              <a:cxn ang="0">
                <a:pos x="1" y="3"/>
              </a:cxn>
              <a:cxn ang="0">
                <a:pos x="0" y="3"/>
              </a:cxn>
              <a:cxn ang="0">
                <a:pos x="0" y="3"/>
              </a:cxn>
              <a:cxn ang="0">
                <a:pos x="0" y="3"/>
              </a:cxn>
              <a:cxn ang="0">
                <a:pos x="0" y="3"/>
              </a:cxn>
              <a:cxn ang="0">
                <a:pos x="0" y="3"/>
              </a:cxn>
              <a:cxn ang="0">
                <a:pos x="0" y="2"/>
              </a:cxn>
              <a:cxn ang="0">
                <a:pos x="0" y="2"/>
              </a:cxn>
              <a:cxn ang="0">
                <a:pos x="0" y="2"/>
              </a:cxn>
              <a:cxn ang="0">
                <a:pos x="0" y="2"/>
              </a:cxn>
              <a:cxn ang="0">
                <a:pos x="0" y="2"/>
              </a:cxn>
              <a:cxn ang="0">
                <a:pos x="0" y="1"/>
              </a:cxn>
            </a:cxnLst>
            <a:rect l="0" t="0" r="r" b="b"/>
            <a:pathLst>
              <a:path w="2" h="3">
                <a:moveTo>
                  <a:pt x="0" y="1"/>
                </a:moveTo>
                <a:lnTo>
                  <a:pt x="1" y="0"/>
                </a:lnTo>
                <a:lnTo>
                  <a:pt x="1" y="0"/>
                </a:lnTo>
                <a:lnTo>
                  <a:pt x="1" y="0"/>
                </a:lnTo>
                <a:lnTo>
                  <a:pt x="1" y="0"/>
                </a:lnTo>
                <a:lnTo>
                  <a:pt x="1" y="0"/>
                </a:lnTo>
                <a:lnTo>
                  <a:pt x="2" y="0"/>
                </a:lnTo>
                <a:lnTo>
                  <a:pt x="2" y="0"/>
                </a:lnTo>
                <a:lnTo>
                  <a:pt x="2" y="0"/>
                </a:lnTo>
                <a:lnTo>
                  <a:pt x="2" y="0"/>
                </a:lnTo>
                <a:lnTo>
                  <a:pt x="2" y="1"/>
                </a:lnTo>
                <a:lnTo>
                  <a:pt x="2" y="1"/>
                </a:lnTo>
                <a:lnTo>
                  <a:pt x="2" y="1"/>
                </a:lnTo>
                <a:lnTo>
                  <a:pt x="2" y="1"/>
                </a:lnTo>
                <a:lnTo>
                  <a:pt x="2" y="3"/>
                </a:lnTo>
                <a:lnTo>
                  <a:pt x="2" y="3"/>
                </a:lnTo>
                <a:lnTo>
                  <a:pt x="2" y="3"/>
                </a:lnTo>
                <a:lnTo>
                  <a:pt x="2" y="3"/>
                </a:lnTo>
                <a:lnTo>
                  <a:pt x="1" y="3"/>
                </a:lnTo>
                <a:lnTo>
                  <a:pt x="1" y="3"/>
                </a:lnTo>
                <a:lnTo>
                  <a:pt x="0" y="3"/>
                </a:lnTo>
                <a:lnTo>
                  <a:pt x="0" y="3"/>
                </a:lnTo>
                <a:lnTo>
                  <a:pt x="0" y="3"/>
                </a:lnTo>
                <a:lnTo>
                  <a:pt x="0" y="3"/>
                </a:lnTo>
                <a:lnTo>
                  <a:pt x="0" y="3"/>
                </a:lnTo>
                <a:lnTo>
                  <a:pt x="0" y="2"/>
                </a:lnTo>
                <a:lnTo>
                  <a:pt x="0" y="2"/>
                </a:lnTo>
                <a:lnTo>
                  <a:pt x="0" y="2"/>
                </a:lnTo>
                <a:lnTo>
                  <a:pt x="0" y="2"/>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8" name="Freeform 3122"/>
          <p:cNvSpPr>
            <a:spLocks noChangeArrowheads="1"/>
          </p:cNvSpPr>
          <p:nvPr/>
        </p:nvSpPr>
        <p:spPr bwMode="auto">
          <a:xfrm>
            <a:off x="1169281" y="4859070"/>
            <a:ext cx="4320" cy="7201"/>
          </a:xfrm>
          <a:custGeom>
            <a:avLst/>
            <a:gdLst/>
            <a:ahLst/>
            <a:cxnLst>
              <a:cxn ang="0">
                <a:pos x="1" y="1"/>
              </a:cxn>
              <a:cxn ang="0">
                <a:pos x="1" y="1"/>
              </a:cxn>
              <a:cxn ang="0">
                <a:pos x="1" y="0"/>
              </a:cxn>
              <a:cxn ang="0">
                <a:pos x="2" y="0"/>
              </a:cxn>
              <a:cxn ang="0">
                <a:pos x="2" y="0"/>
              </a:cxn>
              <a:cxn ang="0">
                <a:pos x="2" y="0"/>
              </a:cxn>
              <a:cxn ang="0">
                <a:pos x="2" y="0"/>
              </a:cxn>
              <a:cxn ang="0">
                <a:pos x="3" y="0"/>
              </a:cxn>
              <a:cxn ang="0">
                <a:pos x="3" y="0"/>
              </a:cxn>
              <a:cxn ang="0">
                <a:pos x="3" y="0"/>
              </a:cxn>
              <a:cxn ang="0">
                <a:pos x="3" y="0"/>
              </a:cxn>
              <a:cxn ang="0">
                <a:pos x="3" y="1"/>
              </a:cxn>
              <a:cxn ang="0">
                <a:pos x="3" y="1"/>
              </a:cxn>
              <a:cxn ang="0">
                <a:pos x="3" y="2"/>
              </a:cxn>
              <a:cxn ang="0">
                <a:pos x="3" y="3"/>
              </a:cxn>
              <a:cxn ang="0">
                <a:pos x="3" y="3"/>
              </a:cxn>
              <a:cxn ang="0">
                <a:pos x="3" y="3"/>
              </a:cxn>
              <a:cxn ang="0">
                <a:pos x="2" y="3"/>
              </a:cxn>
              <a:cxn ang="0">
                <a:pos x="2" y="3"/>
              </a:cxn>
              <a:cxn ang="0">
                <a:pos x="2" y="3"/>
              </a:cxn>
              <a:cxn ang="0">
                <a:pos x="2" y="4"/>
              </a:cxn>
              <a:cxn ang="0">
                <a:pos x="1" y="4"/>
              </a:cxn>
              <a:cxn ang="0">
                <a:pos x="1" y="3"/>
              </a:cxn>
              <a:cxn ang="0">
                <a:pos x="1" y="3"/>
              </a:cxn>
              <a:cxn ang="0">
                <a:pos x="1" y="3"/>
              </a:cxn>
              <a:cxn ang="0">
                <a:pos x="1" y="3"/>
              </a:cxn>
              <a:cxn ang="0">
                <a:pos x="1" y="3"/>
              </a:cxn>
              <a:cxn ang="0">
                <a:pos x="0" y="3"/>
              </a:cxn>
              <a:cxn ang="0">
                <a:pos x="0" y="2"/>
              </a:cxn>
              <a:cxn ang="0">
                <a:pos x="1" y="1"/>
              </a:cxn>
            </a:cxnLst>
            <a:rect l="0" t="0" r="r" b="b"/>
            <a:pathLst>
              <a:path w="3" h="4">
                <a:moveTo>
                  <a:pt x="1" y="1"/>
                </a:moveTo>
                <a:lnTo>
                  <a:pt x="1" y="1"/>
                </a:lnTo>
                <a:lnTo>
                  <a:pt x="1" y="0"/>
                </a:lnTo>
                <a:lnTo>
                  <a:pt x="2" y="0"/>
                </a:lnTo>
                <a:lnTo>
                  <a:pt x="2" y="0"/>
                </a:lnTo>
                <a:lnTo>
                  <a:pt x="2" y="0"/>
                </a:lnTo>
                <a:lnTo>
                  <a:pt x="2" y="0"/>
                </a:lnTo>
                <a:lnTo>
                  <a:pt x="3" y="0"/>
                </a:lnTo>
                <a:lnTo>
                  <a:pt x="3" y="0"/>
                </a:lnTo>
                <a:lnTo>
                  <a:pt x="3" y="0"/>
                </a:lnTo>
                <a:lnTo>
                  <a:pt x="3" y="0"/>
                </a:lnTo>
                <a:lnTo>
                  <a:pt x="3" y="1"/>
                </a:lnTo>
                <a:lnTo>
                  <a:pt x="3" y="1"/>
                </a:lnTo>
                <a:lnTo>
                  <a:pt x="3" y="2"/>
                </a:lnTo>
                <a:lnTo>
                  <a:pt x="3" y="3"/>
                </a:lnTo>
                <a:lnTo>
                  <a:pt x="3" y="3"/>
                </a:lnTo>
                <a:lnTo>
                  <a:pt x="3" y="3"/>
                </a:lnTo>
                <a:lnTo>
                  <a:pt x="2" y="3"/>
                </a:lnTo>
                <a:lnTo>
                  <a:pt x="2" y="3"/>
                </a:lnTo>
                <a:lnTo>
                  <a:pt x="2" y="3"/>
                </a:lnTo>
                <a:lnTo>
                  <a:pt x="2" y="4"/>
                </a:lnTo>
                <a:lnTo>
                  <a:pt x="1" y="4"/>
                </a:lnTo>
                <a:lnTo>
                  <a:pt x="1" y="3"/>
                </a:lnTo>
                <a:lnTo>
                  <a:pt x="1" y="3"/>
                </a:lnTo>
                <a:lnTo>
                  <a:pt x="1" y="3"/>
                </a:lnTo>
                <a:lnTo>
                  <a:pt x="1" y="3"/>
                </a:lnTo>
                <a:lnTo>
                  <a:pt x="1" y="3"/>
                </a:lnTo>
                <a:lnTo>
                  <a:pt x="0" y="3"/>
                </a:lnTo>
                <a:lnTo>
                  <a:pt x="0"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19" name="Freeform 3123"/>
          <p:cNvSpPr>
            <a:spLocks noChangeArrowheads="1"/>
          </p:cNvSpPr>
          <p:nvPr/>
        </p:nvSpPr>
        <p:spPr bwMode="auto">
          <a:xfrm>
            <a:off x="1169281" y="4860511"/>
            <a:ext cx="4320" cy="5761"/>
          </a:xfrm>
          <a:custGeom>
            <a:avLst/>
            <a:gdLst/>
            <a:ahLst/>
            <a:cxnLst>
              <a:cxn ang="0">
                <a:pos x="0" y="1"/>
              </a:cxn>
              <a:cxn ang="0">
                <a:pos x="1" y="1"/>
              </a:cxn>
              <a:cxn ang="0">
                <a:pos x="1" y="0"/>
              </a:cxn>
              <a:cxn ang="0">
                <a:pos x="1" y="0"/>
              </a:cxn>
              <a:cxn ang="0">
                <a:pos x="2" y="0"/>
              </a:cxn>
              <a:cxn ang="0">
                <a:pos x="2" y="0"/>
              </a:cxn>
              <a:cxn ang="0">
                <a:pos x="2" y="0"/>
              </a:cxn>
              <a:cxn ang="0">
                <a:pos x="3" y="0"/>
              </a:cxn>
              <a:cxn ang="0">
                <a:pos x="3" y="1"/>
              </a:cxn>
              <a:cxn ang="0">
                <a:pos x="3" y="1"/>
              </a:cxn>
              <a:cxn ang="0">
                <a:pos x="3" y="1"/>
              </a:cxn>
              <a:cxn ang="0">
                <a:pos x="3" y="1"/>
              </a:cxn>
              <a:cxn ang="0">
                <a:pos x="3" y="1"/>
              </a:cxn>
              <a:cxn ang="0">
                <a:pos x="3" y="2"/>
              </a:cxn>
              <a:cxn ang="0">
                <a:pos x="3" y="3"/>
              </a:cxn>
              <a:cxn ang="0">
                <a:pos x="2" y="3"/>
              </a:cxn>
              <a:cxn ang="0">
                <a:pos x="2" y="3"/>
              </a:cxn>
              <a:cxn ang="0">
                <a:pos x="2" y="3"/>
              </a:cxn>
              <a:cxn ang="0">
                <a:pos x="2" y="3"/>
              </a:cxn>
              <a:cxn ang="0">
                <a:pos x="2" y="4"/>
              </a:cxn>
              <a:cxn ang="0">
                <a:pos x="2" y="4"/>
              </a:cxn>
              <a:cxn ang="0">
                <a:pos x="1" y="4"/>
              </a:cxn>
              <a:cxn ang="0">
                <a:pos x="1" y="4"/>
              </a:cxn>
              <a:cxn ang="0">
                <a:pos x="1" y="4"/>
              </a:cxn>
              <a:cxn ang="0">
                <a:pos x="1" y="3"/>
              </a:cxn>
              <a:cxn ang="0">
                <a:pos x="1" y="3"/>
              </a:cxn>
              <a:cxn ang="0">
                <a:pos x="0" y="3"/>
              </a:cxn>
              <a:cxn ang="0">
                <a:pos x="0" y="3"/>
              </a:cxn>
              <a:cxn ang="0">
                <a:pos x="0" y="3"/>
              </a:cxn>
              <a:cxn ang="0">
                <a:pos x="0" y="3"/>
              </a:cxn>
              <a:cxn ang="0">
                <a:pos x="0" y="2"/>
              </a:cxn>
              <a:cxn ang="0">
                <a:pos x="0" y="1"/>
              </a:cxn>
            </a:cxnLst>
            <a:rect l="0" t="0" r="r" b="b"/>
            <a:pathLst>
              <a:path w="3" h="4">
                <a:moveTo>
                  <a:pt x="0" y="1"/>
                </a:moveTo>
                <a:lnTo>
                  <a:pt x="1" y="1"/>
                </a:lnTo>
                <a:lnTo>
                  <a:pt x="1" y="0"/>
                </a:lnTo>
                <a:lnTo>
                  <a:pt x="1" y="0"/>
                </a:lnTo>
                <a:lnTo>
                  <a:pt x="2" y="0"/>
                </a:lnTo>
                <a:lnTo>
                  <a:pt x="2" y="0"/>
                </a:lnTo>
                <a:lnTo>
                  <a:pt x="2" y="0"/>
                </a:lnTo>
                <a:lnTo>
                  <a:pt x="3" y="0"/>
                </a:lnTo>
                <a:lnTo>
                  <a:pt x="3" y="1"/>
                </a:lnTo>
                <a:lnTo>
                  <a:pt x="3" y="1"/>
                </a:lnTo>
                <a:lnTo>
                  <a:pt x="3" y="1"/>
                </a:lnTo>
                <a:lnTo>
                  <a:pt x="3" y="1"/>
                </a:lnTo>
                <a:lnTo>
                  <a:pt x="3" y="1"/>
                </a:lnTo>
                <a:lnTo>
                  <a:pt x="3" y="2"/>
                </a:lnTo>
                <a:lnTo>
                  <a:pt x="3" y="3"/>
                </a:lnTo>
                <a:lnTo>
                  <a:pt x="2" y="3"/>
                </a:lnTo>
                <a:lnTo>
                  <a:pt x="2" y="3"/>
                </a:lnTo>
                <a:lnTo>
                  <a:pt x="2" y="3"/>
                </a:lnTo>
                <a:lnTo>
                  <a:pt x="2" y="3"/>
                </a:lnTo>
                <a:lnTo>
                  <a:pt x="2" y="4"/>
                </a:lnTo>
                <a:lnTo>
                  <a:pt x="2" y="4"/>
                </a:lnTo>
                <a:lnTo>
                  <a:pt x="1" y="4"/>
                </a:lnTo>
                <a:lnTo>
                  <a:pt x="1" y="4"/>
                </a:lnTo>
                <a:lnTo>
                  <a:pt x="1" y="4"/>
                </a:lnTo>
                <a:lnTo>
                  <a:pt x="1" y="3"/>
                </a:lnTo>
                <a:lnTo>
                  <a:pt x="1" y="3"/>
                </a:lnTo>
                <a:lnTo>
                  <a:pt x="0" y="3"/>
                </a:lnTo>
                <a:lnTo>
                  <a:pt x="0" y="3"/>
                </a:lnTo>
                <a:lnTo>
                  <a:pt x="0" y="3"/>
                </a:lnTo>
                <a:lnTo>
                  <a:pt x="0" y="3"/>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0" name="Freeform 3124"/>
          <p:cNvSpPr>
            <a:spLocks noChangeArrowheads="1"/>
          </p:cNvSpPr>
          <p:nvPr/>
        </p:nvSpPr>
        <p:spPr bwMode="auto">
          <a:xfrm>
            <a:off x="1169281" y="4861951"/>
            <a:ext cx="4320" cy="7201"/>
          </a:xfrm>
          <a:custGeom>
            <a:avLst/>
            <a:gdLst/>
            <a:ahLst/>
            <a:cxnLst>
              <a:cxn ang="0">
                <a:pos x="0" y="1"/>
              </a:cxn>
              <a:cxn ang="0">
                <a:pos x="0" y="1"/>
              </a:cxn>
              <a:cxn ang="0">
                <a:pos x="0" y="1"/>
              </a:cxn>
              <a:cxn ang="0">
                <a:pos x="1" y="0"/>
              </a:cxn>
              <a:cxn ang="0">
                <a:pos x="1" y="0"/>
              </a:cxn>
              <a:cxn ang="0">
                <a:pos x="2" y="0"/>
              </a:cxn>
              <a:cxn ang="0">
                <a:pos x="2" y="0"/>
              </a:cxn>
              <a:cxn ang="0">
                <a:pos x="2" y="0"/>
              </a:cxn>
              <a:cxn ang="0">
                <a:pos x="2" y="1"/>
              </a:cxn>
              <a:cxn ang="0">
                <a:pos x="2" y="1"/>
              </a:cxn>
              <a:cxn ang="0">
                <a:pos x="2" y="1"/>
              </a:cxn>
              <a:cxn ang="0">
                <a:pos x="3" y="1"/>
              </a:cxn>
              <a:cxn ang="0">
                <a:pos x="3" y="2"/>
              </a:cxn>
              <a:cxn ang="0">
                <a:pos x="2" y="3"/>
              </a:cxn>
              <a:cxn ang="0">
                <a:pos x="2" y="3"/>
              </a:cxn>
              <a:cxn ang="0">
                <a:pos x="2" y="3"/>
              </a:cxn>
              <a:cxn ang="0">
                <a:pos x="2" y="3"/>
              </a:cxn>
              <a:cxn ang="0">
                <a:pos x="2" y="3"/>
              </a:cxn>
              <a:cxn ang="0">
                <a:pos x="2" y="4"/>
              </a:cxn>
              <a:cxn ang="0">
                <a:pos x="1" y="4"/>
              </a:cxn>
              <a:cxn ang="0">
                <a:pos x="1" y="4"/>
              </a:cxn>
              <a:cxn ang="0">
                <a:pos x="0" y="4"/>
              </a:cxn>
              <a:cxn ang="0">
                <a:pos x="0" y="3"/>
              </a:cxn>
              <a:cxn ang="0">
                <a:pos x="0" y="3"/>
              </a:cxn>
              <a:cxn ang="0">
                <a:pos x="0" y="3"/>
              </a:cxn>
              <a:cxn ang="0">
                <a:pos x="0" y="3"/>
              </a:cxn>
              <a:cxn ang="0">
                <a:pos x="0" y="3"/>
              </a:cxn>
              <a:cxn ang="0">
                <a:pos x="0" y="2"/>
              </a:cxn>
              <a:cxn ang="0">
                <a:pos x="0" y="1"/>
              </a:cxn>
            </a:cxnLst>
            <a:rect l="0" t="0" r="r" b="b"/>
            <a:pathLst>
              <a:path w="3" h="4">
                <a:moveTo>
                  <a:pt x="0" y="1"/>
                </a:moveTo>
                <a:lnTo>
                  <a:pt x="0" y="1"/>
                </a:lnTo>
                <a:lnTo>
                  <a:pt x="0" y="1"/>
                </a:lnTo>
                <a:lnTo>
                  <a:pt x="1" y="0"/>
                </a:lnTo>
                <a:lnTo>
                  <a:pt x="1" y="0"/>
                </a:lnTo>
                <a:lnTo>
                  <a:pt x="2" y="0"/>
                </a:lnTo>
                <a:lnTo>
                  <a:pt x="2" y="0"/>
                </a:lnTo>
                <a:lnTo>
                  <a:pt x="2" y="0"/>
                </a:lnTo>
                <a:lnTo>
                  <a:pt x="2" y="1"/>
                </a:lnTo>
                <a:lnTo>
                  <a:pt x="2" y="1"/>
                </a:lnTo>
                <a:lnTo>
                  <a:pt x="2" y="1"/>
                </a:lnTo>
                <a:lnTo>
                  <a:pt x="3" y="1"/>
                </a:lnTo>
                <a:lnTo>
                  <a:pt x="3" y="2"/>
                </a:lnTo>
                <a:lnTo>
                  <a:pt x="2" y="3"/>
                </a:lnTo>
                <a:lnTo>
                  <a:pt x="2" y="3"/>
                </a:lnTo>
                <a:lnTo>
                  <a:pt x="2" y="3"/>
                </a:lnTo>
                <a:lnTo>
                  <a:pt x="2" y="3"/>
                </a:lnTo>
                <a:lnTo>
                  <a:pt x="2" y="3"/>
                </a:lnTo>
                <a:lnTo>
                  <a:pt x="2" y="4"/>
                </a:lnTo>
                <a:lnTo>
                  <a:pt x="1" y="4"/>
                </a:lnTo>
                <a:lnTo>
                  <a:pt x="1" y="4"/>
                </a:lnTo>
                <a:lnTo>
                  <a:pt x="0" y="4"/>
                </a:lnTo>
                <a:lnTo>
                  <a:pt x="0" y="3"/>
                </a:lnTo>
                <a:lnTo>
                  <a:pt x="0" y="3"/>
                </a:lnTo>
                <a:lnTo>
                  <a:pt x="0" y="3"/>
                </a:lnTo>
                <a:lnTo>
                  <a:pt x="0" y="3"/>
                </a:lnTo>
                <a:lnTo>
                  <a:pt x="0" y="3"/>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1" name="Freeform 3125"/>
          <p:cNvSpPr>
            <a:spLocks noChangeArrowheads="1"/>
          </p:cNvSpPr>
          <p:nvPr/>
        </p:nvSpPr>
        <p:spPr bwMode="auto">
          <a:xfrm>
            <a:off x="1169280" y="4863392"/>
            <a:ext cx="2880" cy="7200"/>
          </a:xfrm>
          <a:custGeom>
            <a:avLst/>
            <a:gdLst/>
            <a:ahLst/>
            <a:cxnLst>
              <a:cxn ang="0">
                <a:pos x="0" y="1"/>
              </a:cxn>
              <a:cxn ang="0">
                <a:pos x="0" y="1"/>
              </a:cxn>
              <a:cxn ang="0">
                <a:pos x="0" y="1"/>
              </a:cxn>
              <a:cxn ang="0">
                <a:pos x="0" y="1"/>
              </a:cxn>
              <a:cxn ang="0">
                <a:pos x="0" y="1"/>
              </a:cxn>
              <a:cxn ang="0">
                <a:pos x="0" y="1"/>
              </a:cxn>
              <a:cxn ang="0">
                <a:pos x="1" y="0"/>
              </a:cxn>
              <a:cxn ang="0">
                <a:pos x="1" y="0"/>
              </a:cxn>
              <a:cxn ang="0">
                <a:pos x="1" y="0"/>
              </a:cxn>
              <a:cxn ang="0">
                <a:pos x="1" y="0"/>
              </a:cxn>
              <a:cxn ang="0">
                <a:pos x="1" y="0"/>
              </a:cxn>
              <a:cxn ang="0">
                <a:pos x="2" y="0"/>
              </a:cxn>
              <a:cxn ang="0">
                <a:pos x="2" y="1"/>
              </a:cxn>
              <a:cxn ang="0">
                <a:pos x="2" y="1"/>
              </a:cxn>
              <a:cxn ang="0">
                <a:pos x="2" y="1"/>
              </a:cxn>
              <a:cxn ang="0">
                <a:pos x="2" y="1"/>
              </a:cxn>
              <a:cxn ang="0">
                <a:pos x="2" y="1"/>
              </a:cxn>
              <a:cxn ang="0">
                <a:pos x="2" y="2"/>
              </a:cxn>
              <a:cxn ang="0">
                <a:pos x="2" y="3"/>
              </a:cxn>
              <a:cxn ang="0">
                <a:pos x="2" y="3"/>
              </a:cxn>
              <a:cxn ang="0">
                <a:pos x="2" y="3"/>
              </a:cxn>
              <a:cxn ang="0">
                <a:pos x="2" y="3"/>
              </a:cxn>
              <a:cxn ang="0">
                <a:pos x="2" y="3"/>
              </a:cxn>
              <a:cxn ang="0">
                <a:pos x="2" y="4"/>
              </a:cxn>
              <a:cxn ang="0">
                <a:pos x="1" y="4"/>
              </a:cxn>
              <a:cxn ang="0">
                <a:pos x="1" y="4"/>
              </a:cxn>
              <a:cxn ang="0">
                <a:pos x="0" y="4"/>
              </a:cxn>
              <a:cxn ang="0">
                <a:pos x="0" y="4"/>
              </a:cxn>
              <a:cxn ang="0">
                <a:pos x="0" y="3"/>
              </a:cxn>
              <a:cxn ang="0">
                <a:pos x="0" y="3"/>
              </a:cxn>
              <a:cxn ang="0">
                <a:pos x="0" y="3"/>
              </a:cxn>
              <a:cxn ang="0">
                <a:pos x="0" y="3"/>
              </a:cxn>
              <a:cxn ang="0">
                <a:pos x="0" y="3"/>
              </a:cxn>
              <a:cxn ang="0">
                <a:pos x="0" y="2"/>
              </a:cxn>
              <a:cxn ang="0">
                <a:pos x="0" y="1"/>
              </a:cxn>
            </a:cxnLst>
            <a:rect l="0" t="0" r="r" b="b"/>
            <a:pathLst>
              <a:path w="2" h="4">
                <a:moveTo>
                  <a:pt x="0" y="1"/>
                </a:moveTo>
                <a:lnTo>
                  <a:pt x="0" y="1"/>
                </a:lnTo>
                <a:lnTo>
                  <a:pt x="0" y="1"/>
                </a:lnTo>
                <a:lnTo>
                  <a:pt x="0" y="1"/>
                </a:lnTo>
                <a:lnTo>
                  <a:pt x="0" y="1"/>
                </a:lnTo>
                <a:lnTo>
                  <a:pt x="0" y="1"/>
                </a:lnTo>
                <a:lnTo>
                  <a:pt x="1" y="0"/>
                </a:lnTo>
                <a:lnTo>
                  <a:pt x="1" y="0"/>
                </a:lnTo>
                <a:lnTo>
                  <a:pt x="1" y="0"/>
                </a:lnTo>
                <a:lnTo>
                  <a:pt x="1" y="0"/>
                </a:lnTo>
                <a:lnTo>
                  <a:pt x="1" y="0"/>
                </a:lnTo>
                <a:lnTo>
                  <a:pt x="2" y="0"/>
                </a:lnTo>
                <a:lnTo>
                  <a:pt x="2" y="1"/>
                </a:lnTo>
                <a:lnTo>
                  <a:pt x="2" y="1"/>
                </a:lnTo>
                <a:lnTo>
                  <a:pt x="2" y="1"/>
                </a:lnTo>
                <a:lnTo>
                  <a:pt x="2" y="1"/>
                </a:lnTo>
                <a:lnTo>
                  <a:pt x="2" y="1"/>
                </a:lnTo>
                <a:lnTo>
                  <a:pt x="2" y="2"/>
                </a:lnTo>
                <a:lnTo>
                  <a:pt x="2" y="3"/>
                </a:lnTo>
                <a:lnTo>
                  <a:pt x="2" y="3"/>
                </a:lnTo>
                <a:lnTo>
                  <a:pt x="2" y="3"/>
                </a:lnTo>
                <a:lnTo>
                  <a:pt x="2" y="3"/>
                </a:lnTo>
                <a:lnTo>
                  <a:pt x="2" y="3"/>
                </a:lnTo>
                <a:lnTo>
                  <a:pt x="2" y="4"/>
                </a:lnTo>
                <a:lnTo>
                  <a:pt x="1" y="4"/>
                </a:lnTo>
                <a:lnTo>
                  <a:pt x="1" y="4"/>
                </a:lnTo>
                <a:lnTo>
                  <a:pt x="0" y="4"/>
                </a:lnTo>
                <a:lnTo>
                  <a:pt x="0" y="4"/>
                </a:lnTo>
                <a:lnTo>
                  <a:pt x="0" y="3"/>
                </a:lnTo>
                <a:lnTo>
                  <a:pt x="0" y="3"/>
                </a:lnTo>
                <a:lnTo>
                  <a:pt x="0" y="3"/>
                </a:lnTo>
                <a:lnTo>
                  <a:pt x="0" y="3"/>
                </a:lnTo>
                <a:lnTo>
                  <a:pt x="0" y="3"/>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2" name="Freeform 3126"/>
          <p:cNvSpPr>
            <a:spLocks noChangeArrowheads="1"/>
          </p:cNvSpPr>
          <p:nvPr/>
        </p:nvSpPr>
        <p:spPr bwMode="auto">
          <a:xfrm>
            <a:off x="1169280" y="4866271"/>
            <a:ext cx="2880" cy="5761"/>
          </a:xfrm>
          <a:custGeom>
            <a:avLst/>
            <a:gdLst/>
            <a:ahLst/>
            <a:cxnLst>
              <a:cxn ang="0">
                <a:pos x="0" y="2"/>
              </a:cxn>
              <a:cxn ang="0">
                <a:pos x="0" y="1"/>
              </a:cxn>
              <a:cxn ang="0">
                <a:pos x="0" y="1"/>
              </a:cxn>
              <a:cxn ang="0">
                <a:pos x="0" y="1"/>
              </a:cxn>
              <a:cxn ang="0">
                <a:pos x="0" y="1"/>
              </a:cxn>
              <a:cxn ang="0">
                <a:pos x="0" y="1"/>
              </a:cxn>
              <a:cxn ang="0">
                <a:pos x="1" y="1"/>
              </a:cxn>
              <a:cxn ang="0">
                <a:pos x="1" y="0"/>
              </a:cxn>
              <a:cxn ang="0">
                <a:pos x="1" y="0"/>
              </a:cxn>
              <a:cxn ang="0">
                <a:pos x="1" y="1"/>
              </a:cxn>
              <a:cxn ang="0">
                <a:pos x="2" y="1"/>
              </a:cxn>
              <a:cxn ang="0">
                <a:pos x="2" y="1"/>
              </a:cxn>
              <a:cxn ang="0">
                <a:pos x="2" y="1"/>
              </a:cxn>
              <a:cxn ang="0">
                <a:pos x="2" y="1"/>
              </a:cxn>
              <a:cxn ang="0">
                <a:pos x="2" y="1"/>
              </a:cxn>
              <a:cxn ang="0">
                <a:pos x="2" y="3"/>
              </a:cxn>
              <a:cxn ang="0">
                <a:pos x="2" y="3"/>
              </a:cxn>
              <a:cxn ang="0">
                <a:pos x="2" y="4"/>
              </a:cxn>
              <a:cxn ang="0">
                <a:pos x="2" y="4"/>
              </a:cxn>
              <a:cxn ang="0">
                <a:pos x="2" y="4"/>
              </a:cxn>
              <a:cxn ang="0">
                <a:pos x="1" y="4"/>
              </a:cxn>
              <a:cxn ang="0">
                <a:pos x="1" y="4"/>
              </a:cxn>
              <a:cxn ang="0">
                <a:pos x="1" y="4"/>
              </a:cxn>
              <a:cxn ang="0">
                <a:pos x="1" y="4"/>
              </a:cxn>
              <a:cxn ang="0">
                <a:pos x="1" y="4"/>
              </a:cxn>
              <a:cxn ang="0">
                <a:pos x="0" y="4"/>
              </a:cxn>
              <a:cxn ang="0">
                <a:pos x="0" y="4"/>
              </a:cxn>
              <a:cxn ang="0">
                <a:pos x="0" y="3"/>
              </a:cxn>
              <a:cxn ang="0">
                <a:pos x="0" y="3"/>
              </a:cxn>
              <a:cxn ang="0">
                <a:pos x="0" y="3"/>
              </a:cxn>
              <a:cxn ang="0">
                <a:pos x="0" y="2"/>
              </a:cxn>
            </a:cxnLst>
            <a:rect l="0" t="0" r="r" b="b"/>
            <a:pathLst>
              <a:path w="2" h="4">
                <a:moveTo>
                  <a:pt x="0" y="2"/>
                </a:moveTo>
                <a:lnTo>
                  <a:pt x="0" y="1"/>
                </a:lnTo>
                <a:lnTo>
                  <a:pt x="0" y="1"/>
                </a:lnTo>
                <a:lnTo>
                  <a:pt x="0" y="1"/>
                </a:lnTo>
                <a:lnTo>
                  <a:pt x="0" y="1"/>
                </a:lnTo>
                <a:lnTo>
                  <a:pt x="0" y="1"/>
                </a:lnTo>
                <a:lnTo>
                  <a:pt x="1" y="1"/>
                </a:lnTo>
                <a:lnTo>
                  <a:pt x="1" y="0"/>
                </a:lnTo>
                <a:lnTo>
                  <a:pt x="1" y="0"/>
                </a:lnTo>
                <a:lnTo>
                  <a:pt x="1" y="1"/>
                </a:lnTo>
                <a:lnTo>
                  <a:pt x="2" y="1"/>
                </a:lnTo>
                <a:lnTo>
                  <a:pt x="2" y="1"/>
                </a:lnTo>
                <a:lnTo>
                  <a:pt x="2" y="1"/>
                </a:lnTo>
                <a:lnTo>
                  <a:pt x="2" y="1"/>
                </a:lnTo>
                <a:lnTo>
                  <a:pt x="2" y="1"/>
                </a:lnTo>
                <a:lnTo>
                  <a:pt x="2" y="3"/>
                </a:lnTo>
                <a:lnTo>
                  <a:pt x="2" y="3"/>
                </a:lnTo>
                <a:lnTo>
                  <a:pt x="2" y="4"/>
                </a:lnTo>
                <a:lnTo>
                  <a:pt x="2" y="4"/>
                </a:lnTo>
                <a:lnTo>
                  <a:pt x="2" y="4"/>
                </a:lnTo>
                <a:lnTo>
                  <a:pt x="1" y="4"/>
                </a:lnTo>
                <a:lnTo>
                  <a:pt x="1" y="4"/>
                </a:lnTo>
                <a:lnTo>
                  <a:pt x="1" y="4"/>
                </a:lnTo>
                <a:lnTo>
                  <a:pt x="1" y="4"/>
                </a:lnTo>
                <a:lnTo>
                  <a:pt x="1" y="4"/>
                </a:lnTo>
                <a:lnTo>
                  <a:pt x="0" y="4"/>
                </a:lnTo>
                <a:lnTo>
                  <a:pt x="0" y="4"/>
                </a:lnTo>
                <a:lnTo>
                  <a:pt x="0" y="3"/>
                </a:lnTo>
                <a:lnTo>
                  <a:pt x="0" y="3"/>
                </a:lnTo>
                <a:lnTo>
                  <a:pt x="0"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3" name="Freeform 3127"/>
          <p:cNvSpPr>
            <a:spLocks noChangeArrowheads="1"/>
          </p:cNvSpPr>
          <p:nvPr/>
        </p:nvSpPr>
        <p:spPr bwMode="auto">
          <a:xfrm>
            <a:off x="1169280" y="4869152"/>
            <a:ext cx="2880" cy="4320"/>
          </a:xfrm>
          <a:custGeom>
            <a:avLst/>
            <a:gdLst/>
            <a:ahLst/>
            <a:cxnLst>
              <a:cxn ang="0">
                <a:pos x="0" y="1"/>
              </a:cxn>
              <a:cxn ang="0">
                <a:pos x="0" y="1"/>
              </a:cxn>
              <a:cxn ang="0">
                <a:pos x="0" y="0"/>
              </a:cxn>
              <a:cxn ang="0">
                <a:pos x="0" y="0"/>
              </a:cxn>
              <a:cxn ang="0">
                <a:pos x="0" y="0"/>
              </a:cxn>
              <a:cxn ang="0">
                <a:pos x="0" y="0"/>
              </a:cxn>
              <a:cxn ang="0">
                <a:pos x="0" y="0"/>
              </a:cxn>
              <a:cxn ang="0">
                <a:pos x="1" y="0"/>
              </a:cxn>
              <a:cxn ang="0">
                <a:pos x="1" y="0"/>
              </a:cxn>
              <a:cxn ang="0">
                <a:pos x="1" y="0"/>
              </a:cxn>
              <a:cxn ang="0">
                <a:pos x="2" y="0"/>
              </a:cxn>
              <a:cxn ang="0">
                <a:pos x="2" y="0"/>
              </a:cxn>
              <a:cxn ang="0">
                <a:pos x="2" y="0"/>
              </a:cxn>
              <a:cxn ang="0">
                <a:pos x="2" y="0"/>
              </a:cxn>
              <a:cxn ang="0">
                <a:pos x="2" y="0"/>
              </a:cxn>
              <a:cxn ang="0">
                <a:pos x="2" y="1"/>
              </a:cxn>
              <a:cxn ang="0">
                <a:pos x="2" y="2"/>
              </a:cxn>
              <a:cxn ang="0">
                <a:pos x="2" y="2"/>
              </a:cxn>
              <a:cxn ang="0">
                <a:pos x="2" y="3"/>
              </a:cxn>
              <a:cxn ang="0">
                <a:pos x="2" y="3"/>
              </a:cxn>
              <a:cxn ang="0">
                <a:pos x="2" y="3"/>
              </a:cxn>
              <a:cxn ang="0">
                <a:pos x="2" y="3"/>
              </a:cxn>
              <a:cxn ang="0">
                <a:pos x="1" y="3"/>
              </a:cxn>
              <a:cxn ang="0">
                <a:pos x="1" y="3"/>
              </a:cxn>
              <a:cxn ang="0">
                <a:pos x="0" y="3"/>
              </a:cxn>
              <a:cxn ang="0">
                <a:pos x="0" y="3"/>
              </a:cxn>
              <a:cxn ang="0">
                <a:pos x="0" y="2"/>
              </a:cxn>
              <a:cxn ang="0">
                <a:pos x="0" y="2"/>
              </a:cxn>
              <a:cxn ang="0">
                <a:pos x="0" y="1"/>
              </a:cxn>
            </a:cxnLst>
            <a:rect l="0" t="0" r="r" b="b"/>
            <a:pathLst>
              <a:path w="2" h="3">
                <a:moveTo>
                  <a:pt x="0" y="1"/>
                </a:moveTo>
                <a:lnTo>
                  <a:pt x="0" y="1"/>
                </a:lnTo>
                <a:lnTo>
                  <a:pt x="0" y="0"/>
                </a:lnTo>
                <a:lnTo>
                  <a:pt x="0" y="0"/>
                </a:lnTo>
                <a:lnTo>
                  <a:pt x="0" y="0"/>
                </a:lnTo>
                <a:lnTo>
                  <a:pt x="0" y="0"/>
                </a:lnTo>
                <a:lnTo>
                  <a:pt x="0" y="0"/>
                </a:lnTo>
                <a:lnTo>
                  <a:pt x="1" y="0"/>
                </a:lnTo>
                <a:lnTo>
                  <a:pt x="1" y="0"/>
                </a:lnTo>
                <a:lnTo>
                  <a:pt x="1" y="0"/>
                </a:lnTo>
                <a:lnTo>
                  <a:pt x="2" y="0"/>
                </a:lnTo>
                <a:lnTo>
                  <a:pt x="2" y="0"/>
                </a:lnTo>
                <a:lnTo>
                  <a:pt x="2" y="0"/>
                </a:lnTo>
                <a:lnTo>
                  <a:pt x="2" y="0"/>
                </a:lnTo>
                <a:lnTo>
                  <a:pt x="2" y="0"/>
                </a:lnTo>
                <a:lnTo>
                  <a:pt x="2" y="1"/>
                </a:lnTo>
                <a:lnTo>
                  <a:pt x="2" y="2"/>
                </a:lnTo>
                <a:lnTo>
                  <a:pt x="2" y="2"/>
                </a:lnTo>
                <a:lnTo>
                  <a:pt x="2" y="3"/>
                </a:lnTo>
                <a:lnTo>
                  <a:pt x="2" y="3"/>
                </a:lnTo>
                <a:lnTo>
                  <a:pt x="2" y="3"/>
                </a:lnTo>
                <a:lnTo>
                  <a:pt x="2" y="3"/>
                </a:lnTo>
                <a:lnTo>
                  <a:pt x="1" y="3"/>
                </a:lnTo>
                <a:lnTo>
                  <a:pt x="1" y="3"/>
                </a:lnTo>
                <a:lnTo>
                  <a:pt x="0" y="3"/>
                </a:lnTo>
                <a:lnTo>
                  <a:pt x="0" y="3"/>
                </a:lnTo>
                <a:lnTo>
                  <a:pt x="0" y="2"/>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4" name="Freeform 3128"/>
          <p:cNvSpPr>
            <a:spLocks noChangeArrowheads="1"/>
          </p:cNvSpPr>
          <p:nvPr/>
        </p:nvSpPr>
        <p:spPr bwMode="auto">
          <a:xfrm>
            <a:off x="1169281" y="4870592"/>
            <a:ext cx="4320" cy="2880"/>
          </a:xfrm>
          <a:custGeom>
            <a:avLst/>
            <a:gdLst/>
            <a:ahLst/>
            <a:cxnLst>
              <a:cxn ang="0">
                <a:pos x="0" y="1"/>
              </a:cxn>
              <a:cxn ang="0">
                <a:pos x="0" y="1"/>
              </a:cxn>
              <a:cxn ang="0">
                <a:pos x="0" y="0"/>
              </a:cxn>
              <a:cxn ang="0">
                <a:pos x="0" y="0"/>
              </a:cxn>
              <a:cxn ang="0">
                <a:pos x="0" y="0"/>
              </a:cxn>
              <a:cxn ang="0">
                <a:pos x="0" y="0"/>
              </a:cxn>
              <a:cxn ang="0">
                <a:pos x="0" y="0"/>
              </a:cxn>
              <a:cxn ang="0">
                <a:pos x="1" y="0"/>
              </a:cxn>
              <a:cxn ang="0">
                <a:pos x="1" y="0"/>
              </a:cxn>
              <a:cxn ang="0">
                <a:pos x="2" y="0"/>
              </a:cxn>
              <a:cxn ang="0">
                <a:pos x="2" y="0"/>
              </a:cxn>
              <a:cxn ang="0">
                <a:pos x="2" y="0"/>
              </a:cxn>
              <a:cxn ang="0">
                <a:pos x="2" y="0"/>
              </a:cxn>
              <a:cxn ang="0">
                <a:pos x="2" y="0"/>
              </a:cxn>
              <a:cxn ang="0">
                <a:pos x="2" y="1"/>
              </a:cxn>
              <a:cxn ang="0">
                <a:pos x="2" y="2"/>
              </a:cxn>
              <a:cxn ang="0">
                <a:pos x="3" y="2"/>
              </a:cxn>
              <a:cxn ang="0">
                <a:pos x="2" y="2"/>
              </a:cxn>
              <a:cxn ang="0">
                <a:pos x="2" y="2"/>
              </a:cxn>
              <a:cxn ang="0">
                <a:pos x="2" y="2"/>
              </a:cxn>
              <a:cxn ang="0">
                <a:pos x="2" y="2"/>
              </a:cxn>
              <a:cxn ang="0">
                <a:pos x="2" y="2"/>
              </a:cxn>
              <a:cxn ang="0">
                <a:pos x="2" y="2"/>
              </a:cxn>
              <a:cxn ang="0">
                <a:pos x="1" y="2"/>
              </a:cxn>
              <a:cxn ang="0">
                <a:pos x="1" y="2"/>
              </a:cxn>
              <a:cxn ang="0">
                <a:pos x="1" y="2"/>
              </a:cxn>
              <a:cxn ang="0">
                <a:pos x="1" y="2"/>
              </a:cxn>
              <a:cxn ang="0">
                <a:pos x="0" y="2"/>
              </a:cxn>
              <a:cxn ang="0">
                <a:pos x="0" y="2"/>
              </a:cxn>
              <a:cxn ang="0">
                <a:pos x="0" y="2"/>
              </a:cxn>
              <a:cxn ang="0">
                <a:pos x="0" y="2"/>
              </a:cxn>
              <a:cxn ang="0">
                <a:pos x="0" y="2"/>
              </a:cxn>
              <a:cxn ang="0">
                <a:pos x="0" y="1"/>
              </a:cxn>
            </a:cxnLst>
            <a:rect l="0" t="0" r="r" b="b"/>
            <a:pathLst>
              <a:path w="3" h="2">
                <a:moveTo>
                  <a:pt x="0" y="1"/>
                </a:moveTo>
                <a:lnTo>
                  <a:pt x="0" y="1"/>
                </a:lnTo>
                <a:lnTo>
                  <a:pt x="0" y="0"/>
                </a:lnTo>
                <a:lnTo>
                  <a:pt x="0" y="0"/>
                </a:lnTo>
                <a:lnTo>
                  <a:pt x="0" y="0"/>
                </a:lnTo>
                <a:lnTo>
                  <a:pt x="0" y="0"/>
                </a:lnTo>
                <a:lnTo>
                  <a:pt x="0" y="0"/>
                </a:lnTo>
                <a:lnTo>
                  <a:pt x="1" y="0"/>
                </a:lnTo>
                <a:lnTo>
                  <a:pt x="1" y="0"/>
                </a:lnTo>
                <a:lnTo>
                  <a:pt x="2" y="0"/>
                </a:lnTo>
                <a:lnTo>
                  <a:pt x="2" y="0"/>
                </a:lnTo>
                <a:lnTo>
                  <a:pt x="2" y="0"/>
                </a:lnTo>
                <a:lnTo>
                  <a:pt x="2" y="0"/>
                </a:lnTo>
                <a:lnTo>
                  <a:pt x="2" y="0"/>
                </a:lnTo>
                <a:lnTo>
                  <a:pt x="2" y="1"/>
                </a:lnTo>
                <a:lnTo>
                  <a:pt x="2" y="2"/>
                </a:lnTo>
                <a:lnTo>
                  <a:pt x="3" y="2"/>
                </a:lnTo>
                <a:lnTo>
                  <a:pt x="2" y="2"/>
                </a:lnTo>
                <a:lnTo>
                  <a:pt x="2" y="2"/>
                </a:lnTo>
                <a:lnTo>
                  <a:pt x="2" y="2"/>
                </a:lnTo>
                <a:lnTo>
                  <a:pt x="2" y="2"/>
                </a:lnTo>
                <a:lnTo>
                  <a:pt x="2" y="2"/>
                </a:lnTo>
                <a:lnTo>
                  <a:pt x="2" y="2"/>
                </a:lnTo>
                <a:lnTo>
                  <a:pt x="1" y="2"/>
                </a:lnTo>
                <a:lnTo>
                  <a:pt x="1" y="2"/>
                </a:lnTo>
                <a:lnTo>
                  <a:pt x="1" y="2"/>
                </a:lnTo>
                <a:lnTo>
                  <a:pt x="1" y="2"/>
                </a:lnTo>
                <a:lnTo>
                  <a:pt x="0" y="2"/>
                </a:lnTo>
                <a:lnTo>
                  <a:pt x="0" y="2"/>
                </a:lnTo>
                <a:lnTo>
                  <a:pt x="0" y="2"/>
                </a:lnTo>
                <a:lnTo>
                  <a:pt x="0" y="2"/>
                </a:lnTo>
                <a:lnTo>
                  <a:pt x="0"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5" name="Freeform 3129"/>
          <p:cNvSpPr>
            <a:spLocks noChangeArrowheads="1"/>
          </p:cNvSpPr>
          <p:nvPr/>
        </p:nvSpPr>
        <p:spPr bwMode="auto">
          <a:xfrm>
            <a:off x="1169281" y="4872033"/>
            <a:ext cx="4320" cy="2880"/>
          </a:xfrm>
          <a:custGeom>
            <a:avLst/>
            <a:gdLst/>
            <a:ahLst/>
            <a:cxnLst>
              <a:cxn ang="0">
                <a:pos x="0" y="1"/>
              </a:cxn>
              <a:cxn ang="0">
                <a:pos x="0" y="1"/>
              </a:cxn>
              <a:cxn ang="0">
                <a:pos x="0" y="0"/>
              </a:cxn>
              <a:cxn ang="0">
                <a:pos x="0" y="0"/>
              </a:cxn>
              <a:cxn ang="0">
                <a:pos x="1" y="0"/>
              </a:cxn>
              <a:cxn ang="0">
                <a:pos x="1" y="0"/>
              </a:cxn>
              <a:cxn ang="0">
                <a:pos x="1" y="0"/>
              </a:cxn>
              <a:cxn ang="0">
                <a:pos x="2" y="0"/>
              </a:cxn>
              <a:cxn ang="0">
                <a:pos x="2" y="0"/>
              </a:cxn>
              <a:cxn ang="0">
                <a:pos x="2" y="0"/>
              </a:cxn>
              <a:cxn ang="0">
                <a:pos x="2" y="0"/>
              </a:cxn>
              <a:cxn ang="0">
                <a:pos x="2" y="0"/>
              </a:cxn>
              <a:cxn ang="0">
                <a:pos x="2" y="0"/>
              </a:cxn>
              <a:cxn ang="0">
                <a:pos x="2" y="1"/>
              </a:cxn>
              <a:cxn ang="0">
                <a:pos x="3" y="1"/>
              </a:cxn>
              <a:cxn ang="0">
                <a:pos x="3" y="1"/>
              </a:cxn>
              <a:cxn ang="0">
                <a:pos x="3" y="2"/>
              </a:cxn>
              <a:cxn ang="0">
                <a:pos x="2" y="2"/>
              </a:cxn>
              <a:cxn ang="0">
                <a:pos x="2" y="2"/>
              </a:cxn>
              <a:cxn ang="0">
                <a:pos x="1" y="2"/>
              </a:cxn>
              <a:cxn ang="0">
                <a:pos x="1" y="2"/>
              </a:cxn>
              <a:cxn ang="0">
                <a:pos x="1" y="2"/>
              </a:cxn>
              <a:cxn ang="0">
                <a:pos x="0" y="1"/>
              </a:cxn>
              <a:cxn ang="0">
                <a:pos x="0" y="1"/>
              </a:cxn>
            </a:cxnLst>
            <a:rect l="0" t="0" r="r" b="b"/>
            <a:pathLst>
              <a:path w="3" h="2">
                <a:moveTo>
                  <a:pt x="0" y="1"/>
                </a:moveTo>
                <a:lnTo>
                  <a:pt x="0" y="1"/>
                </a:lnTo>
                <a:lnTo>
                  <a:pt x="0" y="0"/>
                </a:lnTo>
                <a:lnTo>
                  <a:pt x="0" y="0"/>
                </a:lnTo>
                <a:lnTo>
                  <a:pt x="1" y="0"/>
                </a:lnTo>
                <a:lnTo>
                  <a:pt x="1" y="0"/>
                </a:lnTo>
                <a:lnTo>
                  <a:pt x="1" y="0"/>
                </a:lnTo>
                <a:lnTo>
                  <a:pt x="2" y="0"/>
                </a:lnTo>
                <a:lnTo>
                  <a:pt x="2" y="0"/>
                </a:lnTo>
                <a:lnTo>
                  <a:pt x="2" y="0"/>
                </a:lnTo>
                <a:lnTo>
                  <a:pt x="2" y="0"/>
                </a:lnTo>
                <a:lnTo>
                  <a:pt x="2" y="0"/>
                </a:lnTo>
                <a:lnTo>
                  <a:pt x="2" y="0"/>
                </a:lnTo>
                <a:lnTo>
                  <a:pt x="2" y="1"/>
                </a:lnTo>
                <a:lnTo>
                  <a:pt x="3" y="1"/>
                </a:lnTo>
                <a:lnTo>
                  <a:pt x="3" y="1"/>
                </a:lnTo>
                <a:lnTo>
                  <a:pt x="3" y="2"/>
                </a:lnTo>
                <a:lnTo>
                  <a:pt x="2" y="2"/>
                </a:lnTo>
                <a:lnTo>
                  <a:pt x="2" y="2"/>
                </a:lnTo>
                <a:lnTo>
                  <a:pt x="1" y="2"/>
                </a:lnTo>
                <a:lnTo>
                  <a:pt x="1" y="2"/>
                </a:lnTo>
                <a:lnTo>
                  <a:pt x="1" y="2"/>
                </a:lnTo>
                <a:lnTo>
                  <a:pt x="0"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6" name="Freeform 3130"/>
          <p:cNvSpPr>
            <a:spLocks noChangeArrowheads="1"/>
          </p:cNvSpPr>
          <p:nvPr/>
        </p:nvSpPr>
        <p:spPr bwMode="auto">
          <a:xfrm>
            <a:off x="1169281" y="4873472"/>
            <a:ext cx="4320" cy="2880"/>
          </a:xfrm>
          <a:custGeom>
            <a:avLst/>
            <a:gdLst/>
            <a:ahLst/>
            <a:cxnLst>
              <a:cxn ang="0">
                <a:pos x="0" y="0"/>
              </a:cxn>
              <a:cxn ang="0">
                <a:pos x="0" y="0"/>
              </a:cxn>
              <a:cxn ang="0">
                <a:pos x="0" y="0"/>
              </a:cxn>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1"/>
              </a:cxn>
              <a:cxn ang="0">
                <a:pos x="3" y="2"/>
              </a:cxn>
              <a:cxn ang="0">
                <a:pos x="3" y="2"/>
              </a:cxn>
              <a:cxn ang="0">
                <a:pos x="3" y="2"/>
              </a:cxn>
              <a:cxn ang="0">
                <a:pos x="3" y="2"/>
              </a:cxn>
              <a:cxn ang="0">
                <a:pos x="3" y="2"/>
              </a:cxn>
              <a:cxn ang="0">
                <a:pos x="2" y="2"/>
              </a:cxn>
              <a:cxn ang="0">
                <a:pos x="2" y="2"/>
              </a:cxn>
              <a:cxn ang="0">
                <a:pos x="2" y="2"/>
              </a:cxn>
              <a:cxn ang="0">
                <a:pos x="2" y="2"/>
              </a:cxn>
              <a:cxn ang="0">
                <a:pos x="1" y="2"/>
              </a:cxn>
              <a:cxn ang="0">
                <a:pos x="1" y="2"/>
              </a:cxn>
              <a:cxn ang="0">
                <a:pos x="1" y="2"/>
              </a:cxn>
              <a:cxn ang="0">
                <a:pos x="1" y="1"/>
              </a:cxn>
              <a:cxn ang="0">
                <a:pos x="0" y="0"/>
              </a:cxn>
            </a:cxnLst>
            <a:rect l="0" t="0" r="r" b="b"/>
            <a:pathLst>
              <a:path w="3" h="2">
                <a:moveTo>
                  <a:pt x="0" y="0"/>
                </a:moveTo>
                <a:lnTo>
                  <a:pt x="0" y="0"/>
                </a:lnTo>
                <a:lnTo>
                  <a:pt x="0" y="0"/>
                </a:lnTo>
                <a:lnTo>
                  <a:pt x="1" y="0"/>
                </a:lnTo>
                <a:lnTo>
                  <a:pt x="1" y="0"/>
                </a:lnTo>
                <a:lnTo>
                  <a:pt x="1" y="0"/>
                </a:lnTo>
                <a:lnTo>
                  <a:pt x="2" y="0"/>
                </a:lnTo>
                <a:lnTo>
                  <a:pt x="2" y="0"/>
                </a:lnTo>
                <a:lnTo>
                  <a:pt x="2" y="0"/>
                </a:lnTo>
                <a:lnTo>
                  <a:pt x="2" y="0"/>
                </a:lnTo>
                <a:lnTo>
                  <a:pt x="3" y="0"/>
                </a:lnTo>
                <a:lnTo>
                  <a:pt x="3" y="0"/>
                </a:lnTo>
                <a:lnTo>
                  <a:pt x="3" y="0"/>
                </a:lnTo>
                <a:lnTo>
                  <a:pt x="3" y="1"/>
                </a:lnTo>
                <a:lnTo>
                  <a:pt x="3" y="2"/>
                </a:lnTo>
                <a:lnTo>
                  <a:pt x="3" y="2"/>
                </a:lnTo>
                <a:lnTo>
                  <a:pt x="3" y="2"/>
                </a:lnTo>
                <a:lnTo>
                  <a:pt x="3" y="2"/>
                </a:lnTo>
                <a:lnTo>
                  <a:pt x="3" y="2"/>
                </a:lnTo>
                <a:lnTo>
                  <a:pt x="2" y="2"/>
                </a:lnTo>
                <a:lnTo>
                  <a:pt x="2" y="2"/>
                </a:lnTo>
                <a:lnTo>
                  <a:pt x="2" y="2"/>
                </a:lnTo>
                <a:lnTo>
                  <a:pt x="2" y="2"/>
                </a:lnTo>
                <a:lnTo>
                  <a:pt x="1" y="2"/>
                </a:lnTo>
                <a:lnTo>
                  <a:pt x="1" y="2"/>
                </a:lnTo>
                <a:lnTo>
                  <a:pt x="1" y="2"/>
                </a:lnTo>
                <a:lnTo>
                  <a:pt x="1" y="1"/>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7" name="Freeform 3131"/>
          <p:cNvSpPr>
            <a:spLocks noChangeArrowheads="1"/>
          </p:cNvSpPr>
          <p:nvPr/>
        </p:nvSpPr>
        <p:spPr bwMode="auto">
          <a:xfrm>
            <a:off x="1170721" y="4873472"/>
            <a:ext cx="2880" cy="4321"/>
          </a:xfrm>
          <a:custGeom>
            <a:avLst/>
            <a:gdLst/>
            <a:ahLst/>
            <a:cxnLst>
              <a:cxn ang="0">
                <a:pos x="0" y="2"/>
              </a:cxn>
              <a:cxn ang="0">
                <a:pos x="0" y="1"/>
              </a:cxn>
              <a:cxn ang="0">
                <a:pos x="0" y="1"/>
              </a:cxn>
              <a:cxn ang="0">
                <a:pos x="0" y="1"/>
              </a:cxn>
              <a:cxn ang="0">
                <a:pos x="0" y="1"/>
              </a:cxn>
              <a:cxn ang="0">
                <a:pos x="0" y="1"/>
              </a:cxn>
              <a:cxn ang="0">
                <a:pos x="0" y="0"/>
              </a:cxn>
              <a:cxn ang="0">
                <a:pos x="0" y="0"/>
              </a:cxn>
              <a:cxn ang="0">
                <a:pos x="1" y="0"/>
              </a:cxn>
              <a:cxn ang="0">
                <a:pos x="1" y="0"/>
              </a:cxn>
              <a:cxn ang="0">
                <a:pos x="2" y="0"/>
              </a:cxn>
              <a:cxn ang="0">
                <a:pos x="2" y="0"/>
              </a:cxn>
              <a:cxn ang="0">
                <a:pos x="2" y="0"/>
              </a:cxn>
              <a:cxn ang="0">
                <a:pos x="2" y="1"/>
              </a:cxn>
              <a:cxn ang="0">
                <a:pos x="2" y="2"/>
              </a:cxn>
              <a:cxn ang="0">
                <a:pos x="2" y="2"/>
              </a:cxn>
              <a:cxn ang="0">
                <a:pos x="2" y="2"/>
              </a:cxn>
              <a:cxn ang="0">
                <a:pos x="2" y="3"/>
              </a:cxn>
              <a:cxn ang="0">
                <a:pos x="2" y="3"/>
              </a:cxn>
              <a:cxn ang="0">
                <a:pos x="2" y="3"/>
              </a:cxn>
              <a:cxn ang="0">
                <a:pos x="2" y="3"/>
              </a:cxn>
              <a:cxn ang="0">
                <a:pos x="2" y="3"/>
              </a:cxn>
              <a:cxn ang="0">
                <a:pos x="2" y="3"/>
              </a:cxn>
              <a:cxn ang="0">
                <a:pos x="1" y="3"/>
              </a:cxn>
              <a:cxn ang="0">
                <a:pos x="1" y="3"/>
              </a:cxn>
              <a:cxn ang="0">
                <a:pos x="1" y="3"/>
              </a:cxn>
              <a:cxn ang="0">
                <a:pos x="1" y="3"/>
              </a:cxn>
              <a:cxn ang="0">
                <a:pos x="0" y="3"/>
              </a:cxn>
              <a:cxn ang="0">
                <a:pos x="0" y="3"/>
              </a:cxn>
              <a:cxn ang="0">
                <a:pos x="0" y="2"/>
              </a:cxn>
            </a:cxnLst>
            <a:rect l="0" t="0" r="r" b="b"/>
            <a:pathLst>
              <a:path w="2" h="3">
                <a:moveTo>
                  <a:pt x="0" y="2"/>
                </a:moveTo>
                <a:lnTo>
                  <a:pt x="0" y="1"/>
                </a:lnTo>
                <a:lnTo>
                  <a:pt x="0" y="1"/>
                </a:lnTo>
                <a:lnTo>
                  <a:pt x="0" y="1"/>
                </a:lnTo>
                <a:lnTo>
                  <a:pt x="0" y="1"/>
                </a:lnTo>
                <a:lnTo>
                  <a:pt x="0" y="1"/>
                </a:lnTo>
                <a:lnTo>
                  <a:pt x="0" y="0"/>
                </a:lnTo>
                <a:lnTo>
                  <a:pt x="0" y="0"/>
                </a:lnTo>
                <a:lnTo>
                  <a:pt x="1" y="0"/>
                </a:lnTo>
                <a:lnTo>
                  <a:pt x="1" y="0"/>
                </a:lnTo>
                <a:lnTo>
                  <a:pt x="2" y="0"/>
                </a:lnTo>
                <a:lnTo>
                  <a:pt x="2" y="0"/>
                </a:lnTo>
                <a:lnTo>
                  <a:pt x="2" y="0"/>
                </a:lnTo>
                <a:lnTo>
                  <a:pt x="2" y="1"/>
                </a:lnTo>
                <a:lnTo>
                  <a:pt x="2" y="2"/>
                </a:lnTo>
                <a:lnTo>
                  <a:pt x="2" y="2"/>
                </a:lnTo>
                <a:lnTo>
                  <a:pt x="2" y="2"/>
                </a:lnTo>
                <a:lnTo>
                  <a:pt x="2" y="3"/>
                </a:lnTo>
                <a:lnTo>
                  <a:pt x="2" y="3"/>
                </a:lnTo>
                <a:lnTo>
                  <a:pt x="2" y="3"/>
                </a:lnTo>
                <a:lnTo>
                  <a:pt x="2" y="3"/>
                </a:lnTo>
                <a:lnTo>
                  <a:pt x="2" y="3"/>
                </a:lnTo>
                <a:lnTo>
                  <a:pt x="2" y="3"/>
                </a:lnTo>
                <a:lnTo>
                  <a:pt x="1" y="3"/>
                </a:lnTo>
                <a:lnTo>
                  <a:pt x="1" y="3"/>
                </a:lnTo>
                <a:lnTo>
                  <a:pt x="1" y="3"/>
                </a:lnTo>
                <a:lnTo>
                  <a:pt x="1" y="3"/>
                </a:lnTo>
                <a:lnTo>
                  <a:pt x="0" y="3"/>
                </a:lnTo>
                <a:lnTo>
                  <a:pt x="0"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8" name="Freeform 3132"/>
          <p:cNvSpPr>
            <a:spLocks noChangeArrowheads="1"/>
          </p:cNvSpPr>
          <p:nvPr/>
        </p:nvSpPr>
        <p:spPr bwMode="auto">
          <a:xfrm>
            <a:off x="1170721" y="4874912"/>
            <a:ext cx="2880" cy="4320"/>
          </a:xfrm>
          <a:custGeom>
            <a:avLst/>
            <a:gdLst/>
            <a:ahLst/>
            <a:cxnLst>
              <a:cxn ang="0">
                <a:pos x="0" y="2"/>
              </a:cxn>
              <a:cxn ang="0">
                <a:pos x="0" y="1"/>
              </a:cxn>
              <a:cxn ang="0">
                <a:pos x="0" y="1"/>
              </a:cxn>
              <a:cxn ang="0">
                <a:pos x="0" y="1"/>
              </a:cxn>
              <a:cxn ang="0">
                <a:pos x="0" y="1"/>
              </a:cxn>
              <a:cxn ang="0">
                <a:pos x="0" y="1"/>
              </a:cxn>
              <a:cxn ang="0">
                <a:pos x="0" y="1"/>
              </a:cxn>
              <a:cxn ang="0">
                <a:pos x="0" y="0"/>
              </a:cxn>
              <a:cxn ang="0">
                <a:pos x="1" y="0"/>
              </a:cxn>
              <a:cxn ang="0">
                <a:pos x="1" y="0"/>
              </a:cxn>
              <a:cxn ang="0">
                <a:pos x="2" y="0"/>
              </a:cxn>
              <a:cxn ang="0">
                <a:pos x="2" y="0"/>
              </a:cxn>
              <a:cxn ang="0">
                <a:pos x="2" y="0"/>
              </a:cxn>
              <a:cxn ang="0">
                <a:pos x="2" y="0"/>
              </a:cxn>
              <a:cxn ang="0">
                <a:pos x="2" y="1"/>
              </a:cxn>
              <a:cxn ang="0">
                <a:pos x="2" y="2"/>
              </a:cxn>
              <a:cxn ang="0">
                <a:pos x="2" y="2"/>
              </a:cxn>
              <a:cxn ang="0">
                <a:pos x="2" y="2"/>
              </a:cxn>
              <a:cxn ang="0">
                <a:pos x="2" y="3"/>
              </a:cxn>
              <a:cxn ang="0">
                <a:pos x="2" y="3"/>
              </a:cxn>
              <a:cxn ang="0">
                <a:pos x="2" y="3"/>
              </a:cxn>
              <a:cxn ang="0">
                <a:pos x="2" y="3"/>
              </a:cxn>
              <a:cxn ang="0">
                <a:pos x="2" y="3"/>
              </a:cxn>
              <a:cxn ang="0">
                <a:pos x="2" y="3"/>
              </a:cxn>
              <a:cxn ang="0">
                <a:pos x="2" y="3"/>
              </a:cxn>
              <a:cxn ang="0">
                <a:pos x="2" y="3"/>
              </a:cxn>
              <a:cxn ang="0">
                <a:pos x="1" y="3"/>
              </a:cxn>
              <a:cxn ang="0">
                <a:pos x="1" y="3"/>
              </a:cxn>
              <a:cxn ang="0">
                <a:pos x="1" y="3"/>
              </a:cxn>
              <a:cxn ang="0">
                <a:pos x="0" y="2"/>
              </a:cxn>
            </a:cxnLst>
            <a:rect l="0" t="0" r="r" b="b"/>
            <a:pathLst>
              <a:path w="2" h="3">
                <a:moveTo>
                  <a:pt x="0" y="2"/>
                </a:moveTo>
                <a:lnTo>
                  <a:pt x="0" y="1"/>
                </a:lnTo>
                <a:lnTo>
                  <a:pt x="0" y="1"/>
                </a:lnTo>
                <a:lnTo>
                  <a:pt x="0" y="1"/>
                </a:lnTo>
                <a:lnTo>
                  <a:pt x="0" y="1"/>
                </a:lnTo>
                <a:lnTo>
                  <a:pt x="0" y="1"/>
                </a:lnTo>
                <a:lnTo>
                  <a:pt x="0" y="1"/>
                </a:lnTo>
                <a:lnTo>
                  <a:pt x="0" y="0"/>
                </a:lnTo>
                <a:lnTo>
                  <a:pt x="1" y="0"/>
                </a:lnTo>
                <a:lnTo>
                  <a:pt x="1" y="0"/>
                </a:lnTo>
                <a:lnTo>
                  <a:pt x="2" y="0"/>
                </a:lnTo>
                <a:lnTo>
                  <a:pt x="2" y="0"/>
                </a:lnTo>
                <a:lnTo>
                  <a:pt x="2" y="0"/>
                </a:lnTo>
                <a:lnTo>
                  <a:pt x="2" y="0"/>
                </a:lnTo>
                <a:lnTo>
                  <a:pt x="2" y="1"/>
                </a:lnTo>
                <a:lnTo>
                  <a:pt x="2" y="2"/>
                </a:lnTo>
                <a:lnTo>
                  <a:pt x="2" y="2"/>
                </a:lnTo>
                <a:lnTo>
                  <a:pt x="2" y="2"/>
                </a:lnTo>
                <a:lnTo>
                  <a:pt x="2" y="3"/>
                </a:lnTo>
                <a:lnTo>
                  <a:pt x="2" y="3"/>
                </a:lnTo>
                <a:lnTo>
                  <a:pt x="2" y="3"/>
                </a:lnTo>
                <a:lnTo>
                  <a:pt x="2" y="3"/>
                </a:lnTo>
                <a:lnTo>
                  <a:pt x="2" y="3"/>
                </a:lnTo>
                <a:lnTo>
                  <a:pt x="2" y="3"/>
                </a:lnTo>
                <a:lnTo>
                  <a:pt x="2" y="3"/>
                </a:lnTo>
                <a:lnTo>
                  <a:pt x="2" y="3"/>
                </a:lnTo>
                <a:lnTo>
                  <a:pt x="1" y="3"/>
                </a:lnTo>
                <a:lnTo>
                  <a:pt x="1"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29" name="Freeform 3133"/>
          <p:cNvSpPr>
            <a:spLocks noChangeArrowheads="1"/>
          </p:cNvSpPr>
          <p:nvPr/>
        </p:nvSpPr>
        <p:spPr bwMode="auto">
          <a:xfrm>
            <a:off x="1173601" y="4876352"/>
            <a:ext cx="2880" cy="4321"/>
          </a:xfrm>
          <a:custGeom>
            <a:avLst/>
            <a:gdLst/>
            <a:ahLst/>
            <a:cxnLst>
              <a:cxn ang="0">
                <a:pos x="0" y="2"/>
              </a:cxn>
              <a:cxn ang="0">
                <a:pos x="0" y="1"/>
              </a:cxn>
              <a:cxn ang="0">
                <a:pos x="0" y="1"/>
              </a:cxn>
              <a:cxn ang="0">
                <a:pos x="0" y="1"/>
              </a:cxn>
              <a:cxn ang="0">
                <a:pos x="0" y="1"/>
              </a:cxn>
              <a:cxn ang="0">
                <a:pos x="0" y="0"/>
              </a:cxn>
              <a:cxn ang="0">
                <a:pos x="1" y="0"/>
              </a:cxn>
              <a:cxn ang="0">
                <a:pos x="1" y="0"/>
              </a:cxn>
              <a:cxn ang="0">
                <a:pos x="1" y="0"/>
              </a:cxn>
              <a:cxn ang="0">
                <a:pos x="1" y="0"/>
              </a:cxn>
              <a:cxn ang="0">
                <a:pos x="1" y="0"/>
              </a:cxn>
              <a:cxn ang="0">
                <a:pos x="1" y="1"/>
              </a:cxn>
              <a:cxn ang="0">
                <a:pos x="2" y="1"/>
              </a:cxn>
              <a:cxn ang="0">
                <a:pos x="2" y="2"/>
              </a:cxn>
              <a:cxn ang="0">
                <a:pos x="2" y="3"/>
              </a:cxn>
              <a:cxn ang="0">
                <a:pos x="2" y="3"/>
              </a:cxn>
              <a:cxn ang="0">
                <a:pos x="1" y="3"/>
              </a:cxn>
              <a:cxn ang="0">
                <a:pos x="1" y="3"/>
              </a:cxn>
              <a:cxn ang="0">
                <a:pos x="1" y="3"/>
              </a:cxn>
              <a:cxn ang="0">
                <a:pos x="1" y="3"/>
              </a:cxn>
              <a:cxn ang="0">
                <a:pos x="1" y="3"/>
              </a:cxn>
              <a:cxn ang="0">
                <a:pos x="1" y="3"/>
              </a:cxn>
              <a:cxn ang="0">
                <a:pos x="1" y="3"/>
              </a:cxn>
              <a:cxn ang="0">
                <a:pos x="1" y="3"/>
              </a:cxn>
              <a:cxn ang="0">
                <a:pos x="0" y="2"/>
              </a:cxn>
            </a:cxnLst>
            <a:rect l="0" t="0" r="r" b="b"/>
            <a:pathLst>
              <a:path w="2" h="3">
                <a:moveTo>
                  <a:pt x="0" y="2"/>
                </a:moveTo>
                <a:lnTo>
                  <a:pt x="0" y="1"/>
                </a:lnTo>
                <a:lnTo>
                  <a:pt x="0" y="1"/>
                </a:lnTo>
                <a:lnTo>
                  <a:pt x="0" y="1"/>
                </a:lnTo>
                <a:lnTo>
                  <a:pt x="0" y="1"/>
                </a:lnTo>
                <a:lnTo>
                  <a:pt x="0" y="0"/>
                </a:lnTo>
                <a:lnTo>
                  <a:pt x="1" y="0"/>
                </a:lnTo>
                <a:lnTo>
                  <a:pt x="1" y="0"/>
                </a:lnTo>
                <a:lnTo>
                  <a:pt x="1" y="0"/>
                </a:lnTo>
                <a:lnTo>
                  <a:pt x="1" y="0"/>
                </a:lnTo>
                <a:lnTo>
                  <a:pt x="1" y="0"/>
                </a:lnTo>
                <a:lnTo>
                  <a:pt x="1" y="1"/>
                </a:lnTo>
                <a:lnTo>
                  <a:pt x="2" y="1"/>
                </a:lnTo>
                <a:lnTo>
                  <a:pt x="2" y="2"/>
                </a:lnTo>
                <a:lnTo>
                  <a:pt x="2" y="3"/>
                </a:lnTo>
                <a:lnTo>
                  <a:pt x="2" y="3"/>
                </a:lnTo>
                <a:lnTo>
                  <a:pt x="1" y="3"/>
                </a:lnTo>
                <a:lnTo>
                  <a:pt x="1" y="3"/>
                </a:lnTo>
                <a:lnTo>
                  <a:pt x="1" y="3"/>
                </a:lnTo>
                <a:lnTo>
                  <a:pt x="1" y="3"/>
                </a:lnTo>
                <a:lnTo>
                  <a:pt x="1" y="3"/>
                </a:lnTo>
                <a:lnTo>
                  <a:pt x="1" y="3"/>
                </a:lnTo>
                <a:lnTo>
                  <a:pt x="1"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0" name="Freeform 3134"/>
          <p:cNvSpPr>
            <a:spLocks noChangeArrowheads="1"/>
          </p:cNvSpPr>
          <p:nvPr/>
        </p:nvSpPr>
        <p:spPr bwMode="auto">
          <a:xfrm>
            <a:off x="1173601" y="4877793"/>
            <a:ext cx="2880" cy="4320"/>
          </a:xfrm>
          <a:custGeom>
            <a:avLst/>
            <a:gdLst/>
            <a:ahLst/>
            <a:cxnLst>
              <a:cxn ang="0">
                <a:pos x="1" y="2"/>
              </a:cxn>
              <a:cxn ang="0">
                <a:pos x="1" y="2"/>
              </a:cxn>
              <a:cxn ang="0">
                <a:pos x="0" y="2"/>
              </a:cxn>
              <a:cxn ang="0">
                <a:pos x="0" y="1"/>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2" y="1"/>
              </a:cxn>
              <a:cxn ang="0">
                <a:pos x="2" y="2"/>
              </a:cxn>
              <a:cxn ang="0">
                <a:pos x="2" y="2"/>
              </a:cxn>
              <a:cxn ang="0">
                <a:pos x="2" y="2"/>
              </a:cxn>
              <a:cxn ang="0">
                <a:pos x="2" y="2"/>
              </a:cxn>
              <a:cxn ang="0">
                <a:pos x="2" y="2"/>
              </a:cxn>
              <a:cxn ang="0">
                <a:pos x="2" y="3"/>
              </a:cxn>
              <a:cxn ang="0">
                <a:pos x="2" y="3"/>
              </a:cxn>
              <a:cxn ang="0">
                <a:pos x="2" y="3"/>
              </a:cxn>
              <a:cxn ang="0">
                <a:pos x="2" y="3"/>
              </a:cxn>
              <a:cxn ang="0">
                <a:pos x="2" y="3"/>
              </a:cxn>
              <a:cxn ang="0">
                <a:pos x="2" y="3"/>
              </a:cxn>
              <a:cxn ang="0">
                <a:pos x="1" y="3"/>
              </a:cxn>
              <a:cxn ang="0">
                <a:pos x="1" y="3"/>
              </a:cxn>
              <a:cxn ang="0">
                <a:pos x="1" y="3"/>
              </a:cxn>
              <a:cxn ang="0">
                <a:pos x="1" y="2"/>
              </a:cxn>
            </a:cxnLst>
            <a:rect l="0" t="0" r="r" b="b"/>
            <a:pathLst>
              <a:path w="2" h="3">
                <a:moveTo>
                  <a:pt x="1" y="2"/>
                </a:moveTo>
                <a:lnTo>
                  <a:pt x="1" y="2"/>
                </a:lnTo>
                <a:lnTo>
                  <a:pt x="0" y="2"/>
                </a:lnTo>
                <a:lnTo>
                  <a:pt x="0" y="1"/>
                </a:lnTo>
                <a:lnTo>
                  <a:pt x="1" y="0"/>
                </a:lnTo>
                <a:lnTo>
                  <a:pt x="1" y="0"/>
                </a:lnTo>
                <a:lnTo>
                  <a:pt x="1" y="0"/>
                </a:lnTo>
                <a:lnTo>
                  <a:pt x="1" y="0"/>
                </a:lnTo>
                <a:lnTo>
                  <a:pt x="1" y="0"/>
                </a:lnTo>
                <a:lnTo>
                  <a:pt x="1" y="0"/>
                </a:lnTo>
                <a:lnTo>
                  <a:pt x="1" y="0"/>
                </a:lnTo>
                <a:lnTo>
                  <a:pt x="1" y="0"/>
                </a:lnTo>
                <a:lnTo>
                  <a:pt x="1" y="0"/>
                </a:lnTo>
                <a:lnTo>
                  <a:pt x="1" y="0"/>
                </a:lnTo>
                <a:lnTo>
                  <a:pt x="2" y="1"/>
                </a:lnTo>
                <a:lnTo>
                  <a:pt x="2" y="2"/>
                </a:lnTo>
                <a:lnTo>
                  <a:pt x="2" y="2"/>
                </a:lnTo>
                <a:lnTo>
                  <a:pt x="2" y="2"/>
                </a:lnTo>
                <a:lnTo>
                  <a:pt x="2" y="2"/>
                </a:lnTo>
                <a:lnTo>
                  <a:pt x="2" y="2"/>
                </a:lnTo>
                <a:lnTo>
                  <a:pt x="2" y="3"/>
                </a:lnTo>
                <a:lnTo>
                  <a:pt x="2" y="3"/>
                </a:lnTo>
                <a:lnTo>
                  <a:pt x="2" y="3"/>
                </a:lnTo>
                <a:lnTo>
                  <a:pt x="2" y="3"/>
                </a:lnTo>
                <a:lnTo>
                  <a:pt x="2" y="3"/>
                </a:lnTo>
                <a:lnTo>
                  <a:pt x="2" y="3"/>
                </a:lnTo>
                <a:lnTo>
                  <a:pt x="1" y="3"/>
                </a:lnTo>
                <a:lnTo>
                  <a:pt x="1" y="3"/>
                </a:lnTo>
                <a:lnTo>
                  <a:pt x="1" y="3"/>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1" name="Freeform 3135"/>
          <p:cNvSpPr>
            <a:spLocks noChangeArrowheads="1"/>
          </p:cNvSpPr>
          <p:nvPr/>
        </p:nvSpPr>
        <p:spPr bwMode="auto">
          <a:xfrm>
            <a:off x="1173601" y="4879232"/>
            <a:ext cx="2880" cy="5761"/>
          </a:xfrm>
          <a:custGeom>
            <a:avLst/>
            <a:gdLst/>
            <a:ahLst/>
            <a:cxnLst>
              <a:cxn ang="0">
                <a:pos x="0" y="2"/>
              </a:cxn>
              <a:cxn ang="0">
                <a:pos x="0" y="2"/>
              </a:cxn>
              <a:cxn ang="0">
                <a:pos x="0" y="2"/>
              </a:cxn>
              <a:cxn ang="0">
                <a:pos x="0" y="1"/>
              </a:cxn>
              <a:cxn ang="0">
                <a:pos x="0" y="1"/>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2" y="1"/>
              </a:cxn>
              <a:cxn ang="0">
                <a:pos x="2" y="2"/>
              </a:cxn>
              <a:cxn ang="0">
                <a:pos x="2" y="2"/>
              </a:cxn>
              <a:cxn ang="0">
                <a:pos x="2" y="2"/>
              </a:cxn>
              <a:cxn ang="0">
                <a:pos x="2" y="3"/>
              </a:cxn>
              <a:cxn ang="0">
                <a:pos x="2" y="3"/>
              </a:cxn>
              <a:cxn ang="0">
                <a:pos x="1" y="3"/>
              </a:cxn>
              <a:cxn ang="0">
                <a:pos x="1" y="3"/>
              </a:cxn>
              <a:cxn ang="0">
                <a:pos x="0" y="3"/>
              </a:cxn>
              <a:cxn ang="0">
                <a:pos x="0" y="3"/>
              </a:cxn>
              <a:cxn ang="0">
                <a:pos x="0" y="3"/>
              </a:cxn>
              <a:cxn ang="0">
                <a:pos x="0" y="2"/>
              </a:cxn>
            </a:cxnLst>
            <a:rect l="0" t="0" r="r" b="b"/>
            <a:pathLst>
              <a:path w="2" h="3">
                <a:moveTo>
                  <a:pt x="0" y="2"/>
                </a:moveTo>
                <a:lnTo>
                  <a:pt x="0" y="2"/>
                </a:lnTo>
                <a:lnTo>
                  <a:pt x="0" y="2"/>
                </a:lnTo>
                <a:lnTo>
                  <a:pt x="0" y="1"/>
                </a:lnTo>
                <a:lnTo>
                  <a:pt x="0" y="1"/>
                </a:lnTo>
                <a:lnTo>
                  <a:pt x="0" y="0"/>
                </a:lnTo>
                <a:lnTo>
                  <a:pt x="0" y="0"/>
                </a:lnTo>
                <a:lnTo>
                  <a:pt x="0" y="0"/>
                </a:lnTo>
                <a:lnTo>
                  <a:pt x="0" y="0"/>
                </a:lnTo>
                <a:lnTo>
                  <a:pt x="0" y="0"/>
                </a:lnTo>
                <a:lnTo>
                  <a:pt x="0" y="0"/>
                </a:lnTo>
                <a:lnTo>
                  <a:pt x="1" y="0"/>
                </a:lnTo>
                <a:lnTo>
                  <a:pt x="1" y="0"/>
                </a:lnTo>
                <a:lnTo>
                  <a:pt x="1" y="0"/>
                </a:lnTo>
                <a:lnTo>
                  <a:pt x="1" y="0"/>
                </a:lnTo>
                <a:lnTo>
                  <a:pt x="2" y="1"/>
                </a:lnTo>
                <a:lnTo>
                  <a:pt x="2" y="2"/>
                </a:lnTo>
                <a:lnTo>
                  <a:pt x="2" y="2"/>
                </a:lnTo>
                <a:lnTo>
                  <a:pt x="2" y="2"/>
                </a:lnTo>
                <a:lnTo>
                  <a:pt x="2" y="3"/>
                </a:lnTo>
                <a:lnTo>
                  <a:pt x="2" y="3"/>
                </a:lnTo>
                <a:lnTo>
                  <a:pt x="1" y="3"/>
                </a:lnTo>
                <a:lnTo>
                  <a:pt x="1" y="3"/>
                </a:lnTo>
                <a:lnTo>
                  <a:pt x="0" y="3"/>
                </a:lnTo>
                <a:lnTo>
                  <a:pt x="0" y="3"/>
                </a:lnTo>
                <a:lnTo>
                  <a:pt x="0"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2" name="Freeform 3136"/>
          <p:cNvSpPr>
            <a:spLocks noChangeArrowheads="1"/>
          </p:cNvSpPr>
          <p:nvPr/>
        </p:nvSpPr>
        <p:spPr bwMode="auto">
          <a:xfrm>
            <a:off x="1173600" y="4882113"/>
            <a:ext cx="4320" cy="4321"/>
          </a:xfrm>
          <a:custGeom>
            <a:avLst/>
            <a:gdLst/>
            <a:ahLst/>
            <a:cxnLst>
              <a:cxn ang="0">
                <a:pos x="0" y="2"/>
              </a:cxn>
              <a:cxn ang="0">
                <a:pos x="0" y="2"/>
              </a:cxn>
              <a:cxn ang="0">
                <a:pos x="0" y="2"/>
              </a:cxn>
              <a:cxn ang="0">
                <a:pos x="0" y="1"/>
              </a:cxn>
              <a:cxn ang="0">
                <a:pos x="0" y="1"/>
              </a:cxn>
              <a:cxn ang="0">
                <a:pos x="0" y="1"/>
              </a:cxn>
              <a:cxn ang="0">
                <a:pos x="0" y="1"/>
              </a:cxn>
              <a:cxn ang="0">
                <a:pos x="0" y="0"/>
              </a:cxn>
              <a:cxn ang="0">
                <a:pos x="0" y="0"/>
              </a:cxn>
              <a:cxn ang="0">
                <a:pos x="1" y="0"/>
              </a:cxn>
              <a:cxn ang="0">
                <a:pos x="1" y="0"/>
              </a:cxn>
              <a:cxn ang="0">
                <a:pos x="1" y="0"/>
              </a:cxn>
              <a:cxn ang="0">
                <a:pos x="2" y="0"/>
              </a:cxn>
              <a:cxn ang="0">
                <a:pos x="3" y="1"/>
              </a:cxn>
              <a:cxn ang="0">
                <a:pos x="3" y="2"/>
              </a:cxn>
              <a:cxn ang="0">
                <a:pos x="3" y="2"/>
              </a:cxn>
              <a:cxn ang="0">
                <a:pos x="3" y="2"/>
              </a:cxn>
              <a:cxn ang="0">
                <a:pos x="3" y="2"/>
              </a:cxn>
              <a:cxn ang="0">
                <a:pos x="3" y="3"/>
              </a:cxn>
              <a:cxn ang="0">
                <a:pos x="3" y="3"/>
              </a:cxn>
              <a:cxn ang="0">
                <a:pos x="3" y="3"/>
              </a:cxn>
              <a:cxn ang="0">
                <a:pos x="2" y="3"/>
              </a:cxn>
              <a:cxn ang="0">
                <a:pos x="2" y="3"/>
              </a:cxn>
              <a:cxn ang="0">
                <a:pos x="1" y="3"/>
              </a:cxn>
              <a:cxn ang="0">
                <a:pos x="1" y="3"/>
              </a:cxn>
              <a:cxn ang="0">
                <a:pos x="1" y="3"/>
              </a:cxn>
              <a:cxn ang="0">
                <a:pos x="0" y="2"/>
              </a:cxn>
            </a:cxnLst>
            <a:rect l="0" t="0" r="r" b="b"/>
            <a:pathLst>
              <a:path w="3" h="3">
                <a:moveTo>
                  <a:pt x="0" y="2"/>
                </a:moveTo>
                <a:lnTo>
                  <a:pt x="0" y="2"/>
                </a:lnTo>
                <a:lnTo>
                  <a:pt x="0" y="2"/>
                </a:lnTo>
                <a:lnTo>
                  <a:pt x="0" y="1"/>
                </a:lnTo>
                <a:lnTo>
                  <a:pt x="0" y="1"/>
                </a:lnTo>
                <a:lnTo>
                  <a:pt x="0" y="1"/>
                </a:lnTo>
                <a:lnTo>
                  <a:pt x="0" y="1"/>
                </a:lnTo>
                <a:lnTo>
                  <a:pt x="0" y="0"/>
                </a:lnTo>
                <a:lnTo>
                  <a:pt x="0" y="0"/>
                </a:lnTo>
                <a:lnTo>
                  <a:pt x="1" y="0"/>
                </a:lnTo>
                <a:lnTo>
                  <a:pt x="1" y="0"/>
                </a:lnTo>
                <a:lnTo>
                  <a:pt x="1" y="0"/>
                </a:lnTo>
                <a:lnTo>
                  <a:pt x="2" y="0"/>
                </a:lnTo>
                <a:lnTo>
                  <a:pt x="3" y="1"/>
                </a:lnTo>
                <a:lnTo>
                  <a:pt x="3" y="2"/>
                </a:lnTo>
                <a:lnTo>
                  <a:pt x="3" y="2"/>
                </a:lnTo>
                <a:lnTo>
                  <a:pt x="3" y="2"/>
                </a:lnTo>
                <a:lnTo>
                  <a:pt x="3" y="2"/>
                </a:lnTo>
                <a:lnTo>
                  <a:pt x="3" y="3"/>
                </a:lnTo>
                <a:lnTo>
                  <a:pt x="3" y="3"/>
                </a:lnTo>
                <a:lnTo>
                  <a:pt x="3" y="3"/>
                </a:lnTo>
                <a:lnTo>
                  <a:pt x="2" y="3"/>
                </a:lnTo>
                <a:lnTo>
                  <a:pt x="2" y="3"/>
                </a:lnTo>
                <a:lnTo>
                  <a:pt x="1" y="3"/>
                </a:lnTo>
                <a:lnTo>
                  <a:pt x="1"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3" name="Freeform 3137"/>
          <p:cNvSpPr>
            <a:spLocks noChangeArrowheads="1"/>
          </p:cNvSpPr>
          <p:nvPr/>
        </p:nvSpPr>
        <p:spPr bwMode="auto">
          <a:xfrm>
            <a:off x="1176480" y="4883553"/>
            <a:ext cx="4320" cy="5761"/>
          </a:xfrm>
          <a:custGeom>
            <a:avLst/>
            <a:gdLst/>
            <a:ahLst/>
            <a:cxnLst>
              <a:cxn ang="0">
                <a:pos x="0" y="2"/>
              </a:cxn>
              <a:cxn ang="0">
                <a:pos x="0" y="2"/>
              </a:cxn>
              <a:cxn ang="0">
                <a:pos x="0" y="2"/>
              </a:cxn>
              <a:cxn ang="0">
                <a:pos x="0" y="1"/>
              </a:cxn>
              <a:cxn ang="0">
                <a:pos x="0" y="1"/>
              </a:cxn>
              <a:cxn ang="0">
                <a:pos x="0" y="0"/>
              </a:cxn>
              <a:cxn ang="0">
                <a:pos x="0" y="0"/>
              </a:cxn>
              <a:cxn ang="0">
                <a:pos x="0" y="0"/>
              </a:cxn>
              <a:cxn ang="0">
                <a:pos x="0" y="0"/>
              </a:cxn>
              <a:cxn ang="0">
                <a:pos x="0" y="0"/>
              </a:cxn>
              <a:cxn ang="0">
                <a:pos x="0" y="0"/>
              </a:cxn>
              <a:cxn ang="0">
                <a:pos x="1" y="0"/>
              </a:cxn>
              <a:cxn ang="0">
                <a:pos x="1" y="0"/>
              </a:cxn>
              <a:cxn ang="0">
                <a:pos x="1" y="0"/>
              </a:cxn>
              <a:cxn ang="0">
                <a:pos x="2" y="0"/>
              </a:cxn>
              <a:cxn ang="0">
                <a:pos x="2" y="0"/>
              </a:cxn>
              <a:cxn ang="0">
                <a:pos x="3" y="1"/>
              </a:cxn>
              <a:cxn ang="0">
                <a:pos x="3" y="1"/>
              </a:cxn>
              <a:cxn ang="0">
                <a:pos x="3" y="2"/>
              </a:cxn>
              <a:cxn ang="0">
                <a:pos x="3" y="2"/>
              </a:cxn>
              <a:cxn ang="0">
                <a:pos x="3" y="2"/>
              </a:cxn>
              <a:cxn ang="0">
                <a:pos x="3" y="2"/>
              </a:cxn>
              <a:cxn ang="0">
                <a:pos x="3" y="3"/>
              </a:cxn>
              <a:cxn ang="0">
                <a:pos x="3" y="3"/>
              </a:cxn>
              <a:cxn ang="0">
                <a:pos x="3" y="3"/>
              </a:cxn>
              <a:cxn ang="0">
                <a:pos x="2" y="3"/>
              </a:cxn>
              <a:cxn ang="0">
                <a:pos x="2" y="3"/>
              </a:cxn>
              <a:cxn ang="0">
                <a:pos x="2" y="3"/>
              </a:cxn>
              <a:cxn ang="0">
                <a:pos x="2" y="3"/>
              </a:cxn>
              <a:cxn ang="0">
                <a:pos x="2" y="3"/>
              </a:cxn>
              <a:cxn ang="0">
                <a:pos x="1" y="3"/>
              </a:cxn>
              <a:cxn ang="0">
                <a:pos x="1" y="3"/>
              </a:cxn>
              <a:cxn ang="0">
                <a:pos x="1" y="3"/>
              </a:cxn>
              <a:cxn ang="0">
                <a:pos x="0" y="2"/>
              </a:cxn>
            </a:cxnLst>
            <a:rect l="0" t="0" r="r" b="b"/>
            <a:pathLst>
              <a:path w="3" h="3">
                <a:moveTo>
                  <a:pt x="0" y="2"/>
                </a:moveTo>
                <a:lnTo>
                  <a:pt x="0" y="2"/>
                </a:lnTo>
                <a:lnTo>
                  <a:pt x="0" y="2"/>
                </a:lnTo>
                <a:lnTo>
                  <a:pt x="0" y="1"/>
                </a:lnTo>
                <a:lnTo>
                  <a:pt x="0" y="1"/>
                </a:lnTo>
                <a:lnTo>
                  <a:pt x="0" y="0"/>
                </a:lnTo>
                <a:lnTo>
                  <a:pt x="0" y="0"/>
                </a:lnTo>
                <a:lnTo>
                  <a:pt x="0" y="0"/>
                </a:lnTo>
                <a:lnTo>
                  <a:pt x="0" y="0"/>
                </a:lnTo>
                <a:lnTo>
                  <a:pt x="0" y="0"/>
                </a:lnTo>
                <a:lnTo>
                  <a:pt x="0" y="0"/>
                </a:lnTo>
                <a:lnTo>
                  <a:pt x="1" y="0"/>
                </a:lnTo>
                <a:lnTo>
                  <a:pt x="1" y="0"/>
                </a:lnTo>
                <a:lnTo>
                  <a:pt x="1" y="0"/>
                </a:lnTo>
                <a:lnTo>
                  <a:pt x="2" y="0"/>
                </a:lnTo>
                <a:lnTo>
                  <a:pt x="2" y="0"/>
                </a:lnTo>
                <a:lnTo>
                  <a:pt x="3" y="1"/>
                </a:lnTo>
                <a:lnTo>
                  <a:pt x="3" y="1"/>
                </a:lnTo>
                <a:lnTo>
                  <a:pt x="3" y="2"/>
                </a:lnTo>
                <a:lnTo>
                  <a:pt x="3" y="2"/>
                </a:lnTo>
                <a:lnTo>
                  <a:pt x="3" y="2"/>
                </a:lnTo>
                <a:lnTo>
                  <a:pt x="3" y="2"/>
                </a:lnTo>
                <a:lnTo>
                  <a:pt x="3" y="3"/>
                </a:lnTo>
                <a:lnTo>
                  <a:pt x="3" y="3"/>
                </a:lnTo>
                <a:lnTo>
                  <a:pt x="3" y="3"/>
                </a:lnTo>
                <a:lnTo>
                  <a:pt x="2" y="3"/>
                </a:lnTo>
                <a:lnTo>
                  <a:pt x="2" y="3"/>
                </a:lnTo>
                <a:lnTo>
                  <a:pt x="2" y="3"/>
                </a:lnTo>
                <a:lnTo>
                  <a:pt x="2" y="3"/>
                </a:lnTo>
                <a:lnTo>
                  <a:pt x="2" y="3"/>
                </a:lnTo>
                <a:lnTo>
                  <a:pt x="1" y="3"/>
                </a:lnTo>
                <a:lnTo>
                  <a:pt x="1"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4" name="Freeform 3138"/>
          <p:cNvSpPr>
            <a:spLocks noChangeArrowheads="1"/>
          </p:cNvSpPr>
          <p:nvPr/>
        </p:nvSpPr>
        <p:spPr bwMode="auto">
          <a:xfrm>
            <a:off x="1177921" y="4884993"/>
            <a:ext cx="4320" cy="4321"/>
          </a:xfrm>
          <a:custGeom>
            <a:avLst/>
            <a:gdLst/>
            <a:ahLst/>
            <a:cxnLst>
              <a:cxn ang="0">
                <a:pos x="0" y="2"/>
              </a:cxn>
              <a:cxn ang="0">
                <a:pos x="0" y="2"/>
              </a:cxn>
              <a:cxn ang="0">
                <a:pos x="0" y="2"/>
              </a:cxn>
              <a:cxn ang="0">
                <a:pos x="0" y="1"/>
              </a:cxn>
              <a:cxn ang="0">
                <a:pos x="0" y="1"/>
              </a:cxn>
              <a:cxn ang="0">
                <a:pos x="0" y="1"/>
              </a:cxn>
              <a:cxn ang="0">
                <a:pos x="0" y="1"/>
              </a:cxn>
              <a:cxn ang="0">
                <a:pos x="0" y="0"/>
              </a:cxn>
              <a:cxn ang="0">
                <a:pos x="0" y="0"/>
              </a:cxn>
              <a:cxn ang="0">
                <a:pos x="0" y="0"/>
              </a:cxn>
              <a:cxn ang="0">
                <a:pos x="1" y="0"/>
              </a:cxn>
              <a:cxn ang="0">
                <a:pos x="1" y="0"/>
              </a:cxn>
              <a:cxn ang="0">
                <a:pos x="2" y="0"/>
              </a:cxn>
              <a:cxn ang="0">
                <a:pos x="3" y="1"/>
              </a:cxn>
              <a:cxn ang="0">
                <a:pos x="3" y="1"/>
              </a:cxn>
              <a:cxn ang="0">
                <a:pos x="3" y="1"/>
              </a:cxn>
              <a:cxn ang="0">
                <a:pos x="3" y="1"/>
              </a:cxn>
              <a:cxn ang="0">
                <a:pos x="3" y="2"/>
              </a:cxn>
              <a:cxn ang="0">
                <a:pos x="3" y="2"/>
              </a:cxn>
              <a:cxn ang="0">
                <a:pos x="3" y="2"/>
              </a:cxn>
              <a:cxn ang="0">
                <a:pos x="3" y="2"/>
              </a:cxn>
              <a:cxn ang="0">
                <a:pos x="3" y="2"/>
              </a:cxn>
              <a:cxn ang="0">
                <a:pos x="3" y="2"/>
              </a:cxn>
              <a:cxn ang="0">
                <a:pos x="3" y="3"/>
              </a:cxn>
              <a:cxn ang="0">
                <a:pos x="2" y="3"/>
              </a:cxn>
              <a:cxn ang="0">
                <a:pos x="2" y="3"/>
              </a:cxn>
              <a:cxn ang="0">
                <a:pos x="2" y="3"/>
              </a:cxn>
              <a:cxn ang="0">
                <a:pos x="2" y="3"/>
              </a:cxn>
              <a:cxn ang="0">
                <a:pos x="1" y="3"/>
              </a:cxn>
              <a:cxn ang="0">
                <a:pos x="1" y="3"/>
              </a:cxn>
              <a:cxn ang="0">
                <a:pos x="1" y="3"/>
              </a:cxn>
              <a:cxn ang="0">
                <a:pos x="0" y="2"/>
              </a:cxn>
            </a:cxnLst>
            <a:rect l="0" t="0" r="r" b="b"/>
            <a:pathLst>
              <a:path w="3" h="3">
                <a:moveTo>
                  <a:pt x="0" y="2"/>
                </a:moveTo>
                <a:lnTo>
                  <a:pt x="0" y="2"/>
                </a:lnTo>
                <a:lnTo>
                  <a:pt x="0" y="2"/>
                </a:lnTo>
                <a:lnTo>
                  <a:pt x="0" y="1"/>
                </a:lnTo>
                <a:lnTo>
                  <a:pt x="0" y="1"/>
                </a:lnTo>
                <a:lnTo>
                  <a:pt x="0" y="1"/>
                </a:lnTo>
                <a:lnTo>
                  <a:pt x="0" y="1"/>
                </a:lnTo>
                <a:lnTo>
                  <a:pt x="0" y="0"/>
                </a:lnTo>
                <a:lnTo>
                  <a:pt x="0" y="0"/>
                </a:lnTo>
                <a:lnTo>
                  <a:pt x="0" y="0"/>
                </a:lnTo>
                <a:lnTo>
                  <a:pt x="1" y="0"/>
                </a:lnTo>
                <a:lnTo>
                  <a:pt x="1" y="0"/>
                </a:lnTo>
                <a:lnTo>
                  <a:pt x="2" y="0"/>
                </a:lnTo>
                <a:lnTo>
                  <a:pt x="3" y="1"/>
                </a:lnTo>
                <a:lnTo>
                  <a:pt x="3" y="1"/>
                </a:lnTo>
                <a:lnTo>
                  <a:pt x="3" y="1"/>
                </a:lnTo>
                <a:lnTo>
                  <a:pt x="3" y="1"/>
                </a:lnTo>
                <a:lnTo>
                  <a:pt x="3" y="2"/>
                </a:lnTo>
                <a:lnTo>
                  <a:pt x="3" y="2"/>
                </a:lnTo>
                <a:lnTo>
                  <a:pt x="3" y="2"/>
                </a:lnTo>
                <a:lnTo>
                  <a:pt x="3" y="2"/>
                </a:lnTo>
                <a:lnTo>
                  <a:pt x="3" y="2"/>
                </a:lnTo>
                <a:lnTo>
                  <a:pt x="3" y="2"/>
                </a:lnTo>
                <a:lnTo>
                  <a:pt x="3" y="3"/>
                </a:lnTo>
                <a:lnTo>
                  <a:pt x="2" y="3"/>
                </a:lnTo>
                <a:lnTo>
                  <a:pt x="2" y="3"/>
                </a:lnTo>
                <a:lnTo>
                  <a:pt x="2" y="3"/>
                </a:lnTo>
                <a:lnTo>
                  <a:pt x="2" y="3"/>
                </a:lnTo>
                <a:lnTo>
                  <a:pt x="1" y="3"/>
                </a:lnTo>
                <a:lnTo>
                  <a:pt x="1"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5" name="Freeform 3139"/>
          <p:cNvSpPr>
            <a:spLocks noChangeArrowheads="1"/>
          </p:cNvSpPr>
          <p:nvPr/>
        </p:nvSpPr>
        <p:spPr bwMode="auto">
          <a:xfrm>
            <a:off x="1179360" y="4886433"/>
            <a:ext cx="5760" cy="4320"/>
          </a:xfrm>
          <a:custGeom>
            <a:avLst/>
            <a:gdLst/>
            <a:ahLst/>
            <a:cxnLst>
              <a:cxn ang="0">
                <a:pos x="0" y="2"/>
              </a:cxn>
              <a:cxn ang="0">
                <a:pos x="0" y="2"/>
              </a:cxn>
              <a:cxn ang="0">
                <a:pos x="0" y="1"/>
              </a:cxn>
              <a:cxn ang="0">
                <a:pos x="0" y="1"/>
              </a:cxn>
              <a:cxn ang="0">
                <a:pos x="0" y="0"/>
              </a:cxn>
              <a:cxn ang="0">
                <a:pos x="0" y="0"/>
              </a:cxn>
              <a:cxn ang="0">
                <a:pos x="0" y="0"/>
              </a:cxn>
              <a:cxn ang="0">
                <a:pos x="0" y="0"/>
              </a:cxn>
              <a:cxn ang="0">
                <a:pos x="1" y="0"/>
              </a:cxn>
              <a:cxn ang="0">
                <a:pos x="1" y="0"/>
              </a:cxn>
              <a:cxn ang="0">
                <a:pos x="1" y="0"/>
              </a:cxn>
              <a:cxn ang="0">
                <a:pos x="1" y="0"/>
              </a:cxn>
              <a:cxn ang="0">
                <a:pos x="3" y="1"/>
              </a:cxn>
              <a:cxn ang="0">
                <a:pos x="3" y="1"/>
              </a:cxn>
              <a:cxn ang="0">
                <a:pos x="3" y="1"/>
              </a:cxn>
              <a:cxn ang="0">
                <a:pos x="3" y="1"/>
              </a:cxn>
              <a:cxn ang="0">
                <a:pos x="3" y="1"/>
              </a:cxn>
              <a:cxn ang="0">
                <a:pos x="3" y="2"/>
              </a:cxn>
              <a:cxn ang="0">
                <a:pos x="3" y="2"/>
              </a:cxn>
              <a:cxn ang="0">
                <a:pos x="3" y="2"/>
              </a:cxn>
              <a:cxn ang="0">
                <a:pos x="3" y="2"/>
              </a:cxn>
              <a:cxn ang="0">
                <a:pos x="3" y="2"/>
              </a:cxn>
              <a:cxn ang="0">
                <a:pos x="3" y="2"/>
              </a:cxn>
              <a:cxn ang="0">
                <a:pos x="2" y="3"/>
              </a:cxn>
              <a:cxn ang="0">
                <a:pos x="2" y="3"/>
              </a:cxn>
              <a:cxn ang="0">
                <a:pos x="2" y="3"/>
              </a:cxn>
              <a:cxn ang="0">
                <a:pos x="1" y="3"/>
              </a:cxn>
              <a:cxn ang="0">
                <a:pos x="1" y="3"/>
              </a:cxn>
              <a:cxn ang="0">
                <a:pos x="1" y="2"/>
              </a:cxn>
              <a:cxn ang="0">
                <a:pos x="0" y="2"/>
              </a:cxn>
            </a:cxnLst>
            <a:rect l="0" t="0" r="r" b="b"/>
            <a:pathLst>
              <a:path w="3" h="3">
                <a:moveTo>
                  <a:pt x="0" y="2"/>
                </a:moveTo>
                <a:lnTo>
                  <a:pt x="0" y="2"/>
                </a:lnTo>
                <a:lnTo>
                  <a:pt x="0" y="1"/>
                </a:lnTo>
                <a:lnTo>
                  <a:pt x="0" y="1"/>
                </a:lnTo>
                <a:lnTo>
                  <a:pt x="0" y="0"/>
                </a:lnTo>
                <a:lnTo>
                  <a:pt x="0" y="0"/>
                </a:lnTo>
                <a:lnTo>
                  <a:pt x="0" y="0"/>
                </a:lnTo>
                <a:lnTo>
                  <a:pt x="0" y="0"/>
                </a:lnTo>
                <a:lnTo>
                  <a:pt x="1" y="0"/>
                </a:lnTo>
                <a:lnTo>
                  <a:pt x="1" y="0"/>
                </a:lnTo>
                <a:lnTo>
                  <a:pt x="1" y="0"/>
                </a:lnTo>
                <a:lnTo>
                  <a:pt x="1" y="0"/>
                </a:lnTo>
                <a:lnTo>
                  <a:pt x="3" y="1"/>
                </a:lnTo>
                <a:lnTo>
                  <a:pt x="3" y="1"/>
                </a:lnTo>
                <a:lnTo>
                  <a:pt x="3" y="1"/>
                </a:lnTo>
                <a:lnTo>
                  <a:pt x="3" y="1"/>
                </a:lnTo>
                <a:lnTo>
                  <a:pt x="3" y="1"/>
                </a:lnTo>
                <a:lnTo>
                  <a:pt x="3" y="2"/>
                </a:lnTo>
                <a:lnTo>
                  <a:pt x="3" y="2"/>
                </a:lnTo>
                <a:lnTo>
                  <a:pt x="3" y="2"/>
                </a:lnTo>
                <a:lnTo>
                  <a:pt x="3" y="2"/>
                </a:lnTo>
                <a:lnTo>
                  <a:pt x="3" y="2"/>
                </a:lnTo>
                <a:lnTo>
                  <a:pt x="3" y="2"/>
                </a:lnTo>
                <a:lnTo>
                  <a:pt x="2" y="3"/>
                </a:lnTo>
                <a:lnTo>
                  <a:pt x="2" y="3"/>
                </a:lnTo>
                <a:lnTo>
                  <a:pt x="2" y="3"/>
                </a:lnTo>
                <a:lnTo>
                  <a:pt x="1" y="3"/>
                </a:lnTo>
                <a:lnTo>
                  <a:pt x="1" y="3"/>
                </a:lnTo>
                <a:lnTo>
                  <a:pt x="1" y="2"/>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6" name="Freeform 3140"/>
          <p:cNvSpPr>
            <a:spLocks noChangeArrowheads="1"/>
          </p:cNvSpPr>
          <p:nvPr/>
        </p:nvSpPr>
        <p:spPr bwMode="auto">
          <a:xfrm>
            <a:off x="1180801" y="4886433"/>
            <a:ext cx="4320" cy="4320"/>
          </a:xfrm>
          <a:custGeom>
            <a:avLst/>
            <a:gdLst/>
            <a:ahLst/>
            <a:cxnLst>
              <a:cxn ang="0">
                <a:pos x="0" y="2"/>
              </a:cxn>
              <a:cxn ang="0">
                <a:pos x="0" y="2"/>
              </a:cxn>
              <a:cxn ang="0">
                <a:pos x="0" y="2"/>
              </a:cxn>
              <a:cxn ang="0">
                <a:pos x="0" y="2"/>
              </a:cxn>
              <a:cxn ang="0">
                <a:pos x="0" y="1"/>
              </a:cxn>
              <a:cxn ang="0">
                <a:pos x="0" y="1"/>
              </a:cxn>
              <a:cxn ang="0">
                <a:pos x="0" y="1"/>
              </a:cxn>
              <a:cxn ang="0">
                <a:pos x="0" y="1"/>
              </a:cxn>
              <a:cxn ang="0">
                <a:pos x="0" y="1"/>
              </a:cxn>
              <a:cxn ang="0">
                <a:pos x="0" y="0"/>
              </a:cxn>
              <a:cxn ang="0">
                <a:pos x="0" y="0"/>
              </a:cxn>
              <a:cxn ang="0">
                <a:pos x="1" y="0"/>
              </a:cxn>
              <a:cxn ang="0">
                <a:pos x="1" y="0"/>
              </a:cxn>
              <a:cxn ang="0">
                <a:pos x="2" y="1"/>
              </a:cxn>
              <a:cxn ang="0">
                <a:pos x="3" y="1"/>
              </a:cxn>
              <a:cxn ang="0">
                <a:pos x="3" y="2"/>
              </a:cxn>
              <a:cxn ang="0">
                <a:pos x="3" y="2"/>
              </a:cxn>
              <a:cxn ang="0">
                <a:pos x="3" y="2"/>
              </a:cxn>
              <a:cxn ang="0">
                <a:pos x="3" y="2"/>
              </a:cxn>
              <a:cxn ang="0">
                <a:pos x="3" y="2"/>
              </a:cxn>
              <a:cxn ang="0">
                <a:pos x="3" y="3"/>
              </a:cxn>
              <a:cxn ang="0">
                <a:pos x="3" y="3"/>
              </a:cxn>
              <a:cxn ang="0">
                <a:pos x="3" y="3"/>
              </a:cxn>
              <a:cxn ang="0">
                <a:pos x="3" y="3"/>
              </a:cxn>
              <a:cxn ang="0">
                <a:pos x="3" y="3"/>
              </a:cxn>
              <a:cxn ang="0">
                <a:pos x="2" y="3"/>
              </a:cxn>
              <a:cxn ang="0">
                <a:pos x="2" y="3"/>
              </a:cxn>
              <a:cxn ang="0">
                <a:pos x="2" y="3"/>
              </a:cxn>
              <a:cxn ang="0">
                <a:pos x="1" y="3"/>
              </a:cxn>
              <a:cxn ang="0">
                <a:pos x="0" y="2"/>
              </a:cxn>
            </a:cxnLst>
            <a:rect l="0" t="0" r="r" b="b"/>
            <a:pathLst>
              <a:path w="3" h="3">
                <a:moveTo>
                  <a:pt x="0" y="2"/>
                </a:moveTo>
                <a:lnTo>
                  <a:pt x="0" y="2"/>
                </a:lnTo>
                <a:lnTo>
                  <a:pt x="0" y="2"/>
                </a:lnTo>
                <a:lnTo>
                  <a:pt x="0" y="2"/>
                </a:lnTo>
                <a:lnTo>
                  <a:pt x="0" y="1"/>
                </a:lnTo>
                <a:lnTo>
                  <a:pt x="0" y="1"/>
                </a:lnTo>
                <a:lnTo>
                  <a:pt x="0" y="1"/>
                </a:lnTo>
                <a:lnTo>
                  <a:pt x="0" y="1"/>
                </a:lnTo>
                <a:lnTo>
                  <a:pt x="0" y="1"/>
                </a:lnTo>
                <a:lnTo>
                  <a:pt x="0" y="0"/>
                </a:lnTo>
                <a:lnTo>
                  <a:pt x="0" y="0"/>
                </a:lnTo>
                <a:lnTo>
                  <a:pt x="1" y="0"/>
                </a:lnTo>
                <a:lnTo>
                  <a:pt x="1" y="0"/>
                </a:lnTo>
                <a:lnTo>
                  <a:pt x="2" y="1"/>
                </a:lnTo>
                <a:lnTo>
                  <a:pt x="3" y="1"/>
                </a:lnTo>
                <a:lnTo>
                  <a:pt x="3" y="2"/>
                </a:lnTo>
                <a:lnTo>
                  <a:pt x="3" y="2"/>
                </a:lnTo>
                <a:lnTo>
                  <a:pt x="3" y="2"/>
                </a:lnTo>
                <a:lnTo>
                  <a:pt x="3" y="2"/>
                </a:lnTo>
                <a:lnTo>
                  <a:pt x="3" y="2"/>
                </a:lnTo>
                <a:lnTo>
                  <a:pt x="3" y="3"/>
                </a:lnTo>
                <a:lnTo>
                  <a:pt x="3" y="3"/>
                </a:lnTo>
                <a:lnTo>
                  <a:pt x="3" y="3"/>
                </a:lnTo>
                <a:lnTo>
                  <a:pt x="3" y="3"/>
                </a:lnTo>
                <a:lnTo>
                  <a:pt x="3" y="3"/>
                </a:lnTo>
                <a:lnTo>
                  <a:pt x="2" y="3"/>
                </a:lnTo>
                <a:lnTo>
                  <a:pt x="2" y="3"/>
                </a:lnTo>
                <a:lnTo>
                  <a:pt x="2" y="3"/>
                </a:lnTo>
                <a:lnTo>
                  <a:pt x="1"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7" name="Freeform 3141"/>
          <p:cNvSpPr>
            <a:spLocks noChangeArrowheads="1"/>
          </p:cNvSpPr>
          <p:nvPr/>
        </p:nvSpPr>
        <p:spPr bwMode="auto">
          <a:xfrm>
            <a:off x="1182240" y="4887874"/>
            <a:ext cx="4320" cy="4321"/>
          </a:xfrm>
          <a:custGeom>
            <a:avLst/>
            <a:gdLst/>
            <a:ahLst/>
            <a:cxnLst>
              <a:cxn ang="0">
                <a:pos x="0" y="2"/>
              </a:cxn>
              <a:cxn ang="0">
                <a:pos x="0" y="2"/>
              </a:cxn>
              <a:cxn ang="0">
                <a:pos x="0" y="2"/>
              </a:cxn>
              <a:cxn ang="0">
                <a:pos x="0" y="2"/>
              </a:cxn>
              <a:cxn ang="0">
                <a:pos x="0" y="1"/>
              </a:cxn>
              <a:cxn ang="0">
                <a:pos x="0" y="1"/>
              </a:cxn>
              <a:cxn ang="0">
                <a:pos x="0" y="0"/>
              </a:cxn>
              <a:cxn ang="0">
                <a:pos x="0" y="0"/>
              </a:cxn>
              <a:cxn ang="0">
                <a:pos x="1" y="0"/>
              </a:cxn>
              <a:cxn ang="0">
                <a:pos x="1" y="0"/>
              </a:cxn>
              <a:cxn ang="0">
                <a:pos x="1" y="0"/>
              </a:cxn>
              <a:cxn ang="0">
                <a:pos x="1" y="0"/>
              </a:cxn>
              <a:cxn ang="0">
                <a:pos x="2" y="0"/>
              </a:cxn>
              <a:cxn ang="0">
                <a:pos x="3" y="1"/>
              </a:cxn>
              <a:cxn ang="0">
                <a:pos x="3" y="1"/>
              </a:cxn>
              <a:cxn ang="0">
                <a:pos x="3" y="1"/>
              </a:cxn>
              <a:cxn ang="0">
                <a:pos x="3" y="1"/>
              </a:cxn>
              <a:cxn ang="0">
                <a:pos x="3" y="1"/>
              </a:cxn>
              <a:cxn ang="0">
                <a:pos x="3" y="2"/>
              </a:cxn>
              <a:cxn ang="0">
                <a:pos x="3" y="2"/>
              </a:cxn>
              <a:cxn ang="0">
                <a:pos x="3" y="2"/>
              </a:cxn>
              <a:cxn ang="0">
                <a:pos x="3" y="3"/>
              </a:cxn>
              <a:cxn ang="0">
                <a:pos x="3" y="3"/>
              </a:cxn>
              <a:cxn ang="0">
                <a:pos x="3" y="3"/>
              </a:cxn>
              <a:cxn ang="0">
                <a:pos x="2" y="3"/>
              </a:cxn>
              <a:cxn ang="0">
                <a:pos x="2" y="3"/>
              </a:cxn>
              <a:cxn ang="0">
                <a:pos x="0" y="2"/>
              </a:cxn>
            </a:cxnLst>
            <a:rect l="0" t="0" r="r" b="b"/>
            <a:pathLst>
              <a:path w="3" h="3">
                <a:moveTo>
                  <a:pt x="0" y="2"/>
                </a:moveTo>
                <a:lnTo>
                  <a:pt x="0" y="2"/>
                </a:lnTo>
                <a:lnTo>
                  <a:pt x="0" y="2"/>
                </a:lnTo>
                <a:lnTo>
                  <a:pt x="0" y="2"/>
                </a:lnTo>
                <a:lnTo>
                  <a:pt x="0" y="1"/>
                </a:lnTo>
                <a:lnTo>
                  <a:pt x="0" y="1"/>
                </a:lnTo>
                <a:lnTo>
                  <a:pt x="0" y="0"/>
                </a:lnTo>
                <a:lnTo>
                  <a:pt x="0" y="0"/>
                </a:lnTo>
                <a:lnTo>
                  <a:pt x="1" y="0"/>
                </a:lnTo>
                <a:lnTo>
                  <a:pt x="1" y="0"/>
                </a:lnTo>
                <a:lnTo>
                  <a:pt x="1" y="0"/>
                </a:lnTo>
                <a:lnTo>
                  <a:pt x="1" y="0"/>
                </a:lnTo>
                <a:lnTo>
                  <a:pt x="2" y="0"/>
                </a:lnTo>
                <a:lnTo>
                  <a:pt x="3" y="1"/>
                </a:lnTo>
                <a:lnTo>
                  <a:pt x="3" y="1"/>
                </a:lnTo>
                <a:lnTo>
                  <a:pt x="3" y="1"/>
                </a:lnTo>
                <a:lnTo>
                  <a:pt x="3" y="1"/>
                </a:lnTo>
                <a:lnTo>
                  <a:pt x="3" y="1"/>
                </a:lnTo>
                <a:lnTo>
                  <a:pt x="3" y="2"/>
                </a:lnTo>
                <a:lnTo>
                  <a:pt x="3" y="2"/>
                </a:lnTo>
                <a:lnTo>
                  <a:pt x="3" y="2"/>
                </a:lnTo>
                <a:lnTo>
                  <a:pt x="3" y="3"/>
                </a:lnTo>
                <a:lnTo>
                  <a:pt x="3" y="3"/>
                </a:lnTo>
                <a:lnTo>
                  <a:pt x="3" y="3"/>
                </a:lnTo>
                <a:lnTo>
                  <a:pt x="2" y="3"/>
                </a:lnTo>
                <a:lnTo>
                  <a:pt x="2"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8" name="Freeform 3142"/>
          <p:cNvSpPr>
            <a:spLocks noChangeArrowheads="1"/>
          </p:cNvSpPr>
          <p:nvPr/>
        </p:nvSpPr>
        <p:spPr bwMode="auto">
          <a:xfrm>
            <a:off x="1183680" y="4889314"/>
            <a:ext cx="5760" cy="4320"/>
          </a:xfrm>
          <a:custGeom>
            <a:avLst/>
            <a:gdLst/>
            <a:ahLst/>
            <a:cxnLst>
              <a:cxn ang="0">
                <a:pos x="1" y="2"/>
              </a:cxn>
              <a:cxn ang="0">
                <a:pos x="0" y="2"/>
              </a:cxn>
              <a:cxn ang="0">
                <a:pos x="0" y="2"/>
              </a:cxn>
              <a:cxn ang="0">
                <a:pos x="0" y="1"/>
              </a:cxn>
              <a:cxn ang="0">
                <a:pos x="0" y="1"/>
              </a:cxn>
              <a:cxn ang="0">
                <a:pos x="0" y="0"/>
              </a:cxn>
              <a:cxn ang="0">
                <a:pos x="0" y="0"/>
              </a:cxn>
              <a:cxn ang="0">
                <a:pos x="1" y="0"/>
              </a:cxn>
              <a:cxn ang="0">
                <a:pos x="1" y="0"/>
              </a:cxn>
              <a:cxn ang="0">
                <a:pos x="1" y="0"/>
              </a:cxn>
              <a:cxn ang="0">
                <a:pos x="1" y="0"/>
              </a:cxn>
              <a:cxn ang="0">
                <a:pos x="1" y="0"/>
              </a:cxn>
              <a:cxn ang="0">
                <a:pos x="2" y="0"/>
              </a:cxn>
              <a:cxn ang="0">
                <a:pos x="2" y="0"/>
              </a:cxn>
              <a:cxn ang="0">
                <a:pos x="3" y="0"/>
              </a:cxn>
              <a:cxn ang="0">
                <a:pos x="3" y="1"/>
              </a:cxn>
              <a:cxn ang="0">
                <a:pos x="3" y="1"/>
              </a:cxn>
              <a:cxn ang="0">
                <a:pos x="3" y="1"/>
              </a:cxn>
              <a:cxn ang="0">
                <a:pos x="4" y="1"/>
              </a:cxn>
              <a:cxn ang="0">
                <a:pos x="4" y="1"/>
              </a:cxn>
              <a:cxn ang="0">
                <a:pos x="4" y="2"/>
              </a:cxn>
              <a:cxn ang="0">
                <a:pos x="4" y="2"/>
              </a:cxn>
              <a:cxn ang="0">
                <a:pos x="4" y="2"/>
              </a:cxn>
              <a:cxn ang="0">
                <a:pos x="4" y="2"/>
              </a:cxn>
              <a:cxn ang="0">
                <a:pos x="3" y="2"/>
              </a:cxn>
              <a:cxn ang="0">
                <a:pos x="3" y="2"/>
              </a:cxn>
              <a:cxn ang="0">
                <a:pos x="3" y="3"/>
              </a:cxn>
              <a:cxn ang="0">
                <a:pos x="3" y="3"/>
              </a:cxn>
              <a:cxn ang="0">
                <a:pos x="3" y="3"/>
              </a:cxn>
              <a:cxn ang="0">
                <a:pos x="2" y="3"/>
              </a:cxn>
              <a:cxn ang="0">
                <a:pos x="2" y="3"/>
              </a:cxn>
              <a:cxn ang="0">
                <a:pos x="2" y="3"/>
              </a:cxn>
              <a:cxn ang="0">
                <a:pos x="1" y="2"/>
              </a:cxn>
            </a:cxnLst>
            <a:rect l="0" t="0" r="r" b="b"/>
            <a:pathLst>
              <a:path w="4" h="3">
                <a:moveTo>
                  <a:pt x="1" y="2"/>
                </a:moveTo>
                <a:lnTo>
                  <a:pt x="0" y="2"/>
                </a:lnTo>
                <a:lnTo>
                  <a:pt x="0" y="2"/>
                </a:lnTo>
                <a:lnTo>
                  <a:pt x="0" y="1"/>
                </a:lnTo>
                <a:lnTo>
                  <a:pt x="0" y="1"/>
                </a:lnTo>
                <a:lnTo>
                  <a:pt x="0" y="0"/>
                </a:lnTo>
                <a:lnTo>
                  <a:pt x="0" y="0"/>
                </a:lnTo>
                <a:lnTo>
                  <a:pt x="1" y="0"/>
                </a:lnTo>
                <a:lnTo>
                  <a:pt x="1" y="0"/>
                </a:lnTo>
                <a:lnTo>
                  <a:pt x="1" y="0"/>
                </a:lnTo>
                <a:lnTo>
                  <a:pt x="1" y="0"/>
                </a:lnTo>
                <a:lnTo>
                  <a:pt x="1" y="0"/>
                </a:lnTo>
                <a:lnTo>
                  <a:pt x="2" y="0"/>
                </a:lnTo>
                <a:lnTo>
                  <a:pt x="2" y="0"/>
                </a:lnTo>
                <a:lnTo>
                  <a:pt x="3" y="0"/>
                </a:lnTo>
                <a:lnTo>
                  <a:pt x="3" y="1"/>
                </a:lnTo>
                <a:lnTo>
                  <a:pt x="3" y="1"/>
                </a:lnTo>
                <a:lnTo>
                  <a:pt x="3" y="1"/>
                </a:lnTo>
                <a:lnTo>
                  <a:pt x="4" y="1"/>
                </a:lnTo>
                <a:lnTo>
                  <a:pt x="4" y="1"/>
                </a:lnTo>
                <a:lnTo>
                  <a:pt x="4" y="2"/>
                </a:lnTo>
                <a:lnTo>
                  <a:pt x="4" y="2"/>
                </a:lnTo>
                <a:lnTo>
                  <a:pt x="4" y="2"/>
                </a:lnTo>
                <a:lnTo>
                  <a:pt x="4" y="2"/>
                </a:lnTo>
                <a:lnTo>
                  <a:pt x="3" y="2"/>
                </a:lnTo>
                <a:lnTo>
                  <a:pt x="3" y="2"/>
                </a:lnTo>
                <a:lnTo>
                  <a:pt x="3" y="3"/>
                </a:lnTo>
                <a:lnTo>
                  <a:pt x="3" y="3"/>
                </a:lnTo>
                <a:lnTo>
                  <a:pt x="3" y="3"/>
                </a:lnTo>
                <a:lnTo>
                  <a:pt x="2" y="3"/>
                </a:lnTo>
                <a:lnTo>
                  <a:pt x="2" y="3"/>
                </a:lnTo>
                <a:lnTo>
                  <a:pt x="2" y="3"/>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39" name="Freeform 3143"/>
          <p:cNvSpPr>
            <a:spLocks noChangeArrowheads="1"/>
          </p:cNvSpPr>
          <p:nvPr/>
        </p:nvSpPr>
        <p:spPr bwMode="auto">
          <a:xfrm>
            <a:off x="1185121" y="4889314"/>
            <a:ext cx="7200" cy="4320"/>
          </a:xfrm>
          <a:custGeom>
            <a:avLst/>
            <a:gdLst/>
            <a:ahLst/>
            <a:cxnLst>
              <a:cxn ang="0">
                <a:pos x="1" y="3"/>
              </a:cxn>
              <a:cxn ang="0">
                <a:pos x="1" y="3"/>
              </a:cxn>
              <a:cxn ang="0">
                <a:pos x="0" y="2"/>
              </a:cxn>
              <a:cxn ang="0">
                <a:pos x="0" y="2"/>
              </a:cxn>
              <a:cxn ang="0">
                <a:pos x="0" y="1"/>
              </a:cxn>
              <a:cxn ang="0">
                <a:pos x="0" y="1"/>
              </a:cxn>
              <a:cxn ang="0">
                <a:pos x="1" y="1"/>
              </a:cxn>
              <a:cxn ang="0">
                <a:pos x="1" y="0"/>
              </a:cxn>
              <a:cxn ang="0">
                <a:pos x="1" y="0"/>
              </a:cxn>
              <a:cxn ang="0">
                <a:pos x="2" y="0"/>
              </a:cxn>
              <a:cxn ang="0">
                <a:pos x="2" y="0"/>
              </a:cxn>
              <a:cxn ang="0">
                <a:pos x="3" y="1"/>
              </a:cxn>
              <a:cxn ang="0">
                <a:pos x="3" y="1"/>
              </a:cxn>
              <a:cxn ang="0">
                <a:pos x="4" y="1"/>
              </a:cxn>
              <a:cxn ang="0">
                <a:pos x="4" y="1"/>
              </a:cxn>
              <a:cxn ang="0">
                <a:pos x="4" y="2"/>
              </a:cxn>
              <a:cxn ang="0">
                <a:pos x="4" y="2"/>
              </a:cxn>
              <a:cxn ang="0">
                <a:pos x="4" y="2"/>
              </a:cxn>
              <a:cxn ang="0">
                <a:pos x="4" y="3"/>
              </a:cxn>
              <a:cxn ang="0">
                <a:pos x="4" y="3"/>
              </a:cxn>
              <a:cxn ang="0">
                <a:pos x="4" y="3"/>
              </a:cxn>
              <a:cxn ang="0">
                <a:pos x="3" y="3"/>
              </a:cxn>
              <a:cxn ang="0">
                <a:pos x="3" y="3"/>
              </a:cxn>
              <a:cxn ang="0">
                <a:pos x="3" y="3"/>
              </a:cxn>
              <a:cxn ang="0">
                <a:pos x="3" y="3"/>
              </a:cxn>
              <a:cxn ang="0">
                <a:pos x="2" y="3"/>
              </a:cxn>
              <a:cxn ang="0">
                <a:pos x="2" y="3"/>
              </a:cxn>
              <a:cxn ang="0">
                <a:pos x="1" y="3"/>
              </a:cxn>
            </a:cxnLst>
            <a:rect l="0" t="0" r="r" b="b"/>
            <a:pathLst>
              <a:path w="4" h="3">
                <a:moveTo>
                  <a:pt x="1" y="3"/>
                </a:moveTo>
                <a:lnTo>
                  <a:pt x="1" y="3"/>
                </a:lnTo>
                <a:lnTo>
                  <a:pt x="0" y="2"/>
                </a:lnTo>
                <a:lnTo>
                  <a:pt x="0" y="2"/>
                </a:lnTo>
                <a:lnTo>
                  <a:pt x="0" y="1"/>
                </a:lnTo>
                <a:lnTo>
                  <a:pt x="0" y="1"/>
                </a:lnTo>
                <a:lnTo>
                  <a:pt x="1" y="1"/>
                </a:lnTo>
                <a:lnTo>
                  <a:pt x="1" y="0"/>
                </a:lnTo>
                <a:lnTo>
                  <a:pt x="1" y="0"/>
                </a:lnTo>
                <a:lnTo>
                  <a:pt x="2" y="0"/>
                </a:lnTo>
                <a:lnTo>
                  <a:pt x="2" y="0"/>
                </a:lnTo>
                <a:lnTo>
                  <a:pt x="3" y="1"/>
                </a:lnTo>
                <a:lnTo>
                  <a:pt x="3" y="1"/>
                </a:lnTo>
                <a:lnTo>
                  <a:pt x="4" y="1"/>
                </a:lnTo>
                <a:lnTo>
                  <a:pt x="4" y="1"/>
                </a:lnTo>
                <a:lnTo>
                  <a:pt x="4" y="2"/>
                </a:lnTo>
                <a:lnTo>
                  <a:pt x="4" y="2"/>
                </a:lnTo>
                <a:lnTo>
                  <a:pt x="4" y="2"/>
                </a:lnTo>
                <a:lnTo>
                  <a:pt x="4" y="3"/>
                </a:lnTo>
                <a:lnTo>
                  <a:pt x="4" y="3"/>
                </a:lnTo>
                <a:lnTo>
                  <a:pt x="4" y="3"/>
                </a:lnTo>
                <a:lnTo>
                  <a:pt x="3" y="3"/>
                </a:lnTo>
                <a:lnTo>
                  <a:pt x="3" y="3"/>
                </a:lnTo>
                <a:lnTo>
                  <a:pt x="3" y="3"/>
                </a:lnTo>
                <a:lnTo>
                  <a:pt x="3" y="3"/>
                </a:lnTo>
                <a:lnTo>
                  <a:pt x="2" y="3"/>
                </a:lnTo>
                <a:lnTo>
                  <a:pt x="2" y="3"/>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0" name="Freeform 3144"/>
          <p:cNvSpPr>
            <a:spLocks noChangeArrowheads="1"/>
          </p:cNvSpPr>
          <p:nvPr/>
        </p:nvSpPr>
        <p:spPr bwMode="auto">
          <a:xfrm>
            <a:off x="1186560" y="4890753"/>
            <a:ext cx="7200" cy="5761"/>
          </a:xfrm>
          <a:custGeom>
            <a:avLst/>
            <a:gdLst/>
            <a:ahLst/>
            <a:cxnLst>
              <a:cxn ang="0">
                <a:pos x="1" y="2"/>
              </a:cxn>
              <a:cxn ang="0">
                <a:pos x="1" y="2"/>
              </a:cxn>
              <a:cxn ang="0">
                <a:pos x="1" y="2"/>
              </a:cxn>
              <a:cxn ang="0">
                <a:pos x="1" y="2"/>
              </a:cxn>
              <a:cxn ang="0">
                <a:pos x="1" y="2"/>
              </a:cxn>
              <a:cxn ang="0">
                <a:pos x="1" y="2"/>
              </a:cxn>
              <a:cxn ang="0">
                <a:pos x="0" y="1"/>
              </a:cxn>
              <a:cxn ang="0">
                <a:pos x="0" y="1"/>
              </a:cxn>
              <a:cxn ang="0">
                <a:pos x="1" y="1"/>
              </a:cxn>
              <a:cxn ang="0">
                <a:pos x="1" y="0"/>
              </a:cxn>
              <a:cxn ang="0">
                <a:pos x="1" y="0"/>
              </a:cxn>
              <a:cxn ang="0">
                <a:pos x="1" y="0"/>
              </a:cxn>
              <a:cxn ang="0">
                <a:pos x="2" y="0"/>
              </a:cxn>
              <a:cxn ang="0">
                <a:pos x="2" y="0"/>
              </a:cxn>
              <a:cxn ang="0">
                <a:pos x="3" y="1"/>
              </a:cxn>
              <a:cxn ang="0">
                <a:pos x="4" y="1"/>
              </a:cxn>
              <a:cxn ang="0">
                <a:pos x="4" y="1"/>
              </a:cxn>
              <a:cxn ang="0">
                <a:pos x="4" y="1"/>
              </a:cxn>
              <a:cxn ang="0">
                <a:pos x="4" y="1"/>
              </a:cxn>
              <a:cxn ang="0">
                <a:pos x="4" y="1"/>
              </a:cxn>
              <a:cxn ang="0">
                <a:pos x="4" y="2"/>
              </a:cxn>
              <a:cxn ang="0">
                <a:pos x="4" y="2"/>
              </a:cxn>
              <a:cxn ang="0">
                <a:pos x="4" y="2"/>
              </a:cxn>
              <a:cxn ang="0">
                <a:pos x="4" y="2"/>
              </a:cxn>
              <a:cxn ang="0">
                <a:pos x="4" y="3"/>
              </a:cxn>
              <a:cxn ang="0">
                <a:pos x="4" y="3"/>
              </a:cxn>
              <a:cxn ang="0">
                <a:pos x="3" y="3"/>
              </a:cxn>
              <a:cxn ang="0">
                <a:pos x="3" y="3"/>
              </a:cxn>
              <a:cxn ang="0">
                <a:pos x="1" y="2"/>
              </a:cxn>
            </a:cxnLst>
            <a:rect l="0" t="0" r="r" b="b"/>
            <a:pathLst>
              <a:path w="4" h="3">
                <a:moveTo>
                  <a:pt x="1" y="2"/>
                </a:moveTo>
                <a:lnTo>
                  <a:pt x="1" y="2"/>
                </a:lnTo>
                <a:lnTo>
                  <a:pt x="1" y="2"/>
                </a:lnTo>
                <a:lnTo>
                  <a:pt x="1" y="2"/>
                </a:lnTo>
                <a:lnTo>
                  <a:pt x="1" y="2"/>
                </a:lnTo>
                <a:lnTo>
                  <a:pt x="1" y="2"/>
                </a:lnTo>
                <a:lnTo>
                  <a:pt x="0" y="1"/>
                </a:lnTo>
                <a:lnTo>
                  <a:pt x="0" y="1"/>
                </a:lnTo>
                <a:lnTo>
                  <a:pt x="1" y="1"/>
                </a:lnTo>
                <a:lnTo>
                  <a:pt x="1" y="0"/>
                </a:lnTo>
                <a:lnTo>
                  <a:pt x="1" y="0"/>
                </a:lnTo>
                <a:lnTo>
                  <a:pt x="1" y="0"/>
                </a:lnTo>
                <a:lnTo>
                  <a:pt x="2" y="0"/>
                </a:lnTo>
                <a:lnTo>
                  <a:pt x="2" y="0"/>
                </a:lnTo>
                <a:lnTo>
                  <a:pt x="3" y="1"/>
                </a:lnTo>
                <a:lnTo>
                  <a:pt x="4" y="1"/>
                </a:lnTo>
                <a:lnTo>
                  <a:pt x="4" y="1"/>
                </a:lnTo>
                <a:lnTo>
                  <a:pt x="4" y="1"/>
                </a:lnTo>
                <a:lnTo>
                  <a:pt x="4" y="1"/>
                </a:lnTo>
                <a:lnTo>
                  <a:pt x="4" y="1"/>
                </a:lnTo>
                <a:lnTo>
                  <a:pt x="4" y="2"/>
                </a:lnTo>
                <a:lnTo>
                  <a:pt x="4" y="2"/>
                </a:lnTo>
                <a:lnTo>
                  <a:pt x="4" y="2"/>
                </a:lnTo>
                <a:lnTo>
                  <a:pt x="4" y="2"/>
                </a:lnTo>
                <a:lnTo>
                  <a:pt x="4" y="3"/>
                </a:lnTo>
                <a:lnTo>
                  <a:pt x="4" y="3"/>
                </a:lnTo>
                <a:lnTo>
                  <a:pt x="3" y="3"/>
                </a:lnTo>
                <a:lnTo>
                  <a:pt x="3" y="3"/>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1" name="Freeform 3145"/>
          <p:cNvSpPr>
            <a:spLocks noChangeArrowheads="1"/>
          </p:cNvSpPr>
          <p:nvPr/>
        </p:nvSpPr>
        <p:spPr bwMode="auto">
          <a:xfrm>
            <a:off x="1190881" y="4890753"/>
            <a:ext cx="7200" cy="5761"/>
          </a:xfrm>
          <a:custGeom>
            <a:avLst/>
            <a:gdLst/>
            <a:ahLst/>
            <a:cxnLst>
              <a:cxn ang="0">
                <a:pos x="1" y="3"/>
              </a:cxn>
              <a:cxn ang="0">
                <a:pos x="0" y="3"/>
              </a:cxn>
              <a:cxn ang="0">
                <a:pos x="0" y="2"/>
              </a:cxn>
              <a:cxn ang="0">
                <a:pos x="0" y="2"/>
              </a:cxn>
              <a:cxn ang="0">
                <a:pos x="0" y="2"/>
              </a:cxn>
              <a:cxn ang="0">
                <a:pos x="0" y="1"/>
              </a:cxn>
              <a:cxn ang="0">
                <a:pos x="0" y="1"/>
              </a:cxn>
              <a:cxn ang="0">
                <a:pos x="0" y="1"/>
              </a:cxn>
              <a:cxn ang="0">
                <a:pos x="0" y="1"/>
              </a:cxn>
              <a:cxn ang="0">
                <a:pos x="1" y="1"/>
              </a:cxn>
              <a:cxn ang="0">
                <a:pos x="1" y="1"/>
              </a:cxn>
              <a:cxn ang="0">
                <a:pos x="1" y="0"/>
              </a:cxn>
              <a:cxn ang="0">
                <a:pos x="1" y="0"/>
              </a:cxn>
              <a:cxn ang="0">
                <a:pos x="1" y="1"/>
              </a:cxn>
              <a:cxn ang="0">
                <a:pos x="3" y="1"/>
              </a:cxn>
              <a:cxn ang="0">
                <a:pos x="3" y="1"/>
              </a:cxn>
              <a:cxn ang="0">
                <a:pos x="3" y="1"/>
              </a:cxn>
              <a:cxn ang="0">
                <a:pos x="3" y="1"/>
              </a:cxn>
              <a:cxn ang="0">
                <a:pos x="4" y="2"/>
              </a:cxn>
              <a:cxn ang="0">
                <a:pos x="4" y="2"/>
              </a:cxn>
              <a:cxn ang="0">
                <a:pos x="4" y="2"/>
              </a:cxn>
              <a:cxn ang="0">
                <a:pos x="4" y="3"/>
              </a:cxn>
              <a:cxn ang="0">
                <a:pos x="3" y="3"/>
              </a:cxn>
              <a:cxn ang="0">
                <a:pos x="3" y="3"/>
              </a:cxn>
              <a:cxn ang="0">
                <a:pos x="3" y="3"/>
              </a:cxn>
              <a:cxn ang="0">
                <a:pos x="2" y="3"/>
              </a:cxn>
              <a:cxn ang="0">
                <a:pos x="1" y="3"/>
              </a:cxn>
            </a:cxnLst>
            <a:rect l="0" t="0" r="r" b="b"/>
            <a:pathLst>
              <a:path w="4" h="3">
                <a:moveTo>
                  <a:pt x="1" y="3"/>
                </a:moveTo>
                <a:lnTo>
                  <a:pt x="0" y="3"/>
                </a:lnTo>
                <a:lnTo>
                  <a:pt x="0" y="2"/>
                </a:lnTo>
                <a:lnTo>
                  <a:pt x="0" y="2"/>
                </a:lnTo>
                <a:lnTo>
                  <a:pt x="0" y="2"/>
                </a:lnTo>
                <a:lnTo>
                  <a:pt x="0" y="1"/>
                </a:lnTo>
                <a:lnTo>
                  <a:pt x="0" y="1"/>
                </a:lnTo>
                <a:lnTo>
                  <a:pt x="0" y="1"/>
                </a:lnTo>
                <a:lnTo>
                  <a:pt x="0" y="1"/>
                </a:lnTo>
                <a:lnTo>
                  <a:pt x="1" y="1"/>
                </a:lnTo>
                <a:lnTo>
                  <a:pt x="1" y="1"/>
                </a:lnTo>
                <a:lnTo>
                  <a:pt x="1" y="0"/>
                </a:lnTo>
                <a:lnTo>
                  <a:pt x="1" y="0"/>
                </a:lnTo>
                <a:lnTo>
                  <a:pt x="1" y="1"/>
                </a:lnTo>
                <a:lnTo>
                  <a:pt x="3" y="1"/>
                </a:lnTo>
                <a:lnTo>
                  <a:pt x="3" y="1"/>
                </a:lnTo>
                <a:lnTo>
                  <a:pt x="3" y="1"/>
                </a:lnTo>
                <a:lnTo>
                  <a:pt x="3" y="1"/>
                </a:lnTo>
                <a:lnTo>
                  <a:pt x="4" y="2"/>
                </a:lnTo>
                <a:lnTo>
                  <a:pt x="4" y="2"/>
                </a:lnTo>
                <a:lnTo>
                  <a:pt x="4" y="2"/>
                </a:lnTo>
                <a:lnTo>
                  <a:pt x="4" y="3"/>
                </a:lnTo>
                <a:lnTo>
                  <a:pt x="3" y="3"/>
                </a:lnTo>
                <a:lnTo>
                  <a:pt x="3" y="3"/>
                </a:lnTo>
                <a:lnTo>
                  <a:pt x="3" y="3"/>
                </a:lnTo>
                <a:lnTo>
                  <a:pt x="2" y="3"/>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2" name="Freeform 3146"/>
          <p:cNvSpPr>
            <a:spLocks noChangeArrowheads="1"/>
          </p:cNvSpPr>
          <p:nvPr/>
        </p:nvSpPr>
        <p:spPr bwMode="auto">
          <a:xfrm>
            <a:off x="1192320" y="4892194"/>
            <a:ext cx="5760" cy="4320"/>
          </a:xfrm>
          <a:custGeom>
            <a:avLst/>
            <a:gdLst/>
            <a:ahLst/>
            <a:cxnLst>
              <a:cxn ang="0">
                <a:pos x="1" y="2"/>
              </a:cxn>
              <a:cxn ang="0">
                <a:pos x="1" y="2"/>
              </a:cxn>
              <a:cxn ang="0">
                <a:pos x="0" y="2"/>
              </a:cxn>
              <a:cxn ang="0">
                <a:pos x="0" y="2"/>
              </a:cxn>
              <a:cxn ang="0">
                <a:pos x="0" y="1"/>
              </a:cxn>
              <a:cxn ang="0">
                <a:pos x="0" y="1"/>
              </a:cxn>
              <a:cxn ang="0">
                <a:pos x="0" y="1"/>
              </a:cxn>
              <a:cxn ang="0">
                <a:pos x="0" y="0"/>
              </a:cxn>
              <a:cxn ang="0">
                <a:pos x="1" y="0"/>
              </a:cxn>
              <a:cxn ang="0">
                <a:pos x="1" y="0"/>
              </a:cxn>
              <a:cxn ang="0">
                <a:pos x="1" y="0"/>
              </a:cxn>
              <a:cxn ang="0">
                <a:pos x="1" y="0"/>
              </a:cxn>
              <a:cxn ang="0">
                <a:pos x="1" y="0"/>
              </a:cxn>
              <a:cxn ang="0">
                <a:pos x="2" y="0"/>
              </a:cxn>
              <a:cxn ang="0">
                <a:pos x="2" y="0"/>
              </a:cxn>
              <a:cxn ang="0">
                <a:pos x="3" y="0"/>
              </a:cxn>
              <a:cxn ang="0">
                <a:pos x="3" y="0"/>
              </a:cxn>
              <a:cxn ang="0">
                <a:pos x="4" y="1"/>
              </a:cxn>
              <a:cxn ang="0">
                <a:pos x="4" y="1"/>
              </a:cxn>
              <a:cxn ang="0">
                <a:pos x="4" y="1"/>
              </a:cxn>
              <a:cxn ang="0">
                <a:pos x="4" y="1"/>
              </a:cxn>
              <a:cxn ang="0">
                <a:pos x="4" y="1"/>
              </a:cxn>
              <a:cxn ang="0">
                <a:pos x="4" y="1"/>
              </a:cxn>
              <a:cxn ang="0">
                <a:pos x="4" y="2"/>
              </a:cxn>
              <a:cxn ang="0">
                <a:pos x="4" y="2"/>
              </a:cxn>
              <a:cxn ang="0">
                <a:pos x="4" y="2"/>
              </a:cxn>
              <a:cxn ang="0">
                <a:pos x="4" y="2"/>
              </a:cxn>
              <a:cxn ang="0">
                <a:pos x="4" y="2"/>
              </a:cxn>
              <a:cxn ang="0">
                <a:pos x="4" y="3"/>
              </a:cxn>
              <a:cxn ang="0">
                <a:pos x="3" y="3"/>
              </a:cxn>
              <a:cxn ang="0">
                <a:pos x="3" y="3"/>
              </a:cxn>
              <a:cxn ang="0">
                <a:pos x="3" y="3"/>
              </a:cxn>
              <a:cxn ang="0">
                <a:pos x="3" y="3"/>
              </a:cxn>
              <a:cxn ang="0">
                <a:pos x="3" y="3"/>
              </a:cxn>
              <a:cxn ang="0">
                <a:pos x="1" y="2"/>
              </a:cxn>
            </a:cxnLst>
            <a:rect l="0" t="0" r="r" b="b"/>
            <a:pathLst>
              <a:path w="4" h="3">
                <a:moveTo>
                  <a:pt x="1" y="2"/>
                </a:moveTo>
                <a:lnTo>
                  <a:pt x="1" y="2"/>
                </a:lnTo>
                <a:lnTo>
                  <a:pt x="0" y="2"/>
                </a:lnTo>
                <a:lnTo>
                  <a:pt x="0" y="2"/>
                </a:lnTo>
                <a:lnTo>
                  <a:pt x="0" y="1"/>
                </a:lnTo>
                <a:lnTo>
                  <a:pt x="0" y="1"/>
                </a:lnTo>
                <a:lnTo>
                  <a:pt x="0" y="1"/>
                </a:lnTo>
                <a:lnTo>
                  <a:pt x="0" y="0"/>
                </a:lnTo>
                <a:lnTo>
                  <a:pt x="1" y="0"/>
                </a:lnTo>
                <a:lnTo>
                  <a:pt x="1" y="0"/>
                </a:lnTo>
                <a:lnTo>
                  <a:pt x="1" y="0"/>
                </a:lnTo>
                <a:lnTo>
                  <a:pt x="1" y="0"/>
                </a:lnTo>
                <a:lnTo>
                  <a:pt x="1" y="0"/>
                </a:lnTo>
                <a:lnTo>
                  <a:pt x="2" y="0"/>
                </a:lnTo>
                <a:lnTo>
                  <a:pt x="2" y="0"/>
                </a:lnTo>
                <a:lnTo>
                  <a:pt x="3" y="0"/>
                </a:lnTo>
                <a:lnTo>
                  <a:pt x="3" y="0"/>
                </a:lnTo>
                <a:lnTo>
                  <a:pt x="4" y="1"/>
                </a:lnTo>
                <a:lnTo>
                  <a:pt x="4" y="1"/>
                </a:lnTo>
                <a:lnTo>
                  <a:pt x="4" y="1"/>
                </a:lnTo>
                <a:lnTo>
                  <a:pt x="4" y="1"/>
                </a:lnTo>
                <a:lnTo>
                  <a:pt x="4" y="1"/>
                </a:lnTo>
                <a:lnTo>
                  <a:pt x="4" y="1"/>
                </a:lnTo>
                <a:lnTo>
                  <a:pt x="4" y="2"/>
                </a:lnTo>
                <a:lnTo>
                  <a:pt x="4" y="2"/>
                </a:lnTo>
                <a:lnTo>
                  <a:pt x="4" y="2"/>
                </a:lnTo>
                <a:lnTo>
                  <a:pt x="4" y="2"/>
                </a:lnTo>
                <a:lnTo>
                  <a:pt x="4" y="2"/>
                </a:lnTo>
                <a:lnTo>
                  <a:pt x="4" y="3"/>
                </a:lnTo>
                <a:lnTo>
                  <a:pt x="3" y="3"/>
                </a:lnTo>
                <a:lnTo>
                  <a:pt x="3" y="3"/>
                </a:lnTo>
                <a:lnTo>
                  <a:pt x="3" y="3"/>
                </a:lnTo>
                <a:lnTo>
                  <a:pt x="3" y="3"/>
                </a:lnTo>
                <a:lnTo>
                  <a:pt x="3" y="3"/>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3" name="Freeform 3147"/>
          <p:cNvSpPr>
            <a:spLocks noChangeArrowheads="1"/>
          </p:cNvSpPr>
          <p:nvPr/>
        </p:nvSpPr>
        <p:spPr bwMode="auto">
          <a:xfrm>
            <a:off x="1195200" y="4892194"/>
            <a:ext cx="5760" cy="4320"/>
          </a:xfrm>
          <a:custGeom>
            <a:avLst/>
            <a:gdLst/>
            <a:ahLst/>
            <a:cxnLst>
              <a:cxn ang="0">
                <a:pos x="1" y="3"/>
              </a:cxn>
              <a:cxn ang="0">
                <a:pos x="0" y="3"/>
              </a:cxn>
              <a:cxn ang="0">
                <a:pos x="0" y="3"/>
              </a:cxn>
              <a:cxn ang="0">
                <a:pos x="0" y="2"/>
              </a:cxn>
              <a:cxn ang="0">
                <a:pos x="0" y="2"/>
              </a:cxn>
              <a:cxn ang="0">
                <a:pos x="0" y="2"/>
              </a:cxn>
              <a:cxn ang="0">
                <a:pos x="0" y="1"/>
              </a:cxn>
              <a:cxn ang="0">
                <a:pos x="0" y="1"/>
              </a:cxn>
              <a:cxn ang="0">
                <a:pos x="0" y="1"/>
              </a:cxn>
              <a:cxn ang="0">
                <a:pos x="0" y="1"/>
              </a:cxn>
              <a:cxn ang="0">
                <a:pos x="0" y="0"/>
              </a:cxn>
              <a:cxn ang="0">
                <a:pos x="1" y="0"/>
              </a:cxn>
              <a:cxn ang="0">
                <a:pos x="1" y="0"/>
              </a:cxn>
              <a:cxn ang="0">
                <a:pos x="3" y="1"/>
              </a:cxn>
              <a:cxn ang="0">
                <a:pos x="3" y="1"/>
              </a:cxn>
              <a:cxn ang="0">
                <a:pos x="3" y="1"/>
              </a:cxn>
              <a:cxn ang="0">
                <a:pos x="3" y="1"/>
              </a:cxn>
              <a:cxn ang="0">
                <a:pos x="4" y="1"/>
              </a:cxn>
              <a:cxn ang="0">
                <a:pos x="4" y="2"/>
              </a:cxn>
              <a:cxn ang="0">
                <a:pos x="4" y="2"/>
              </a:cxn>
              <a:cxn ang="0">
                <a:pos x="4" y="2"/>
              </a:cxn>
              <a:cxn ang="0">
                <a:pos x="4" y="2"/>
              </a:cxn>
              <a:cxn ang="0">
                <a:pos x="3" y="2"/>
              </a:cxn>
              <a:cxn ang="0">
                <a:pos x="3" y="3"/>
              </a:cxn>
              <a:cxn ang="0">
                <a:pos x="3" y="3"/>
              </a:cxn>
              <a:cxn ang="0">
                <a:pos x="3" y="3"/>
              </a:cxn>
              <a:cxn ang="0">
                <a:pos x="2" y="3"/>
              </a:cxn>
              <a:cxn ang="0">
                <a:pos x="1" y="3"/>
              </a:cxn>
            </a:cxnLst>
            <a:rect l="0" t="0" r="r" b="b"/>
            <a:pathLst>
              <a:path w="4" h="3">
                <a:moveTo>
                  <a:pt x="1" y="3"/>
                </a:moveTo>
                <a:lnTo>
                  <a:pt x="0" y="3"/>
                </a:lnTo>
                <a:lnTo>
                  <a:pt x="0" y="3"/>
                </a:lnTo>
                <a:lnTo>
                  <a:pt x="0" y="2"/>
                </a:lnTo>
                <a:lnTo>
                  <a:pt x="0" y="2"/>
                </a:lnTo>
                <a:lnTo>
                  <a:pt x="0" y="2"/>
                </a:lnTo>
                <a:lnTo>
                  <a:pt x="0" y="1"/>
                </a:lnTo>
                <a:lnTo>
                  <a:pt x="0" y="1"/>
                </a:lnTo>
                <a:lnTo>
                  <a:pt x="0" y="1"/>
                </a:lnTo>
                <a:lnTo>
                  <a:pt x="0" y="1"/>
                </a:lnTo>
                <a:lnTo>
                  <a:pt x="0" y="0"/>
                </a:lnTo>
                <a:lnTo>
                  <a:pt x="1" y="0"/>
                </a:lnTo>
                <a:lnTo>
                  <a:pt x="1" y="0"/>
                </a:lnTo>
                <a:lnTo>
                  <a:pt x="3" y="1"/>
                </a:lnTo>
                <a:lnTo>
                  <a:pt x="3" y="1"/>
                </a:lnTo>
                <a:lnTo>
                  <a:pt x="3" y="1"/>
                </a:lnTo>
                <a:lnTo>
                  <a:pt x="3" y="1"/>
                </a:lnTo>
                <a:lnTo>
                  <a:pt x="4" y="1"/>
                </a:lnTo>
                <a:lnTo>
                  <a:pt x="4" y="2"/>
                </a:lnTo>
                <a:lnTo>
                  <a:pt x="4" y="2"/>
                </a:lnTo>
                <a:lnTo>
                  <a:pt x="4" y="2"/>
                </a:lnTo>
                <a:lnTo>
                  <a:pt x="4" y="2"/>
                </a:lnTo>
                <a:lnTo>
                  <a:pt x="3" y="2"/>
                </a:lnTo>
                <a:lnTo>
                  <a:pt x="3" y="3"/>
                </a:lnTo>
                <a:lnTo>
                  <a:pt x="3" y="3"/>
                </a:lnTo>
                <a:lnTo>
                  <a:pt x="3" y="3"/>
                </a:lnTo>
                <a:lnTo>
                  <a:pt x="2" y="3"/>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4" name="Freeform 3148"/>
          <p:cNvSpPr>
            <a:spLocks noChangeArrowheads="1"/>
          </p:cNvSpPr>
          <p:nvPr/>
        </p:nvSpPr>
        <p:spPr bwMode="auto">
          <a:xfrm>
            <a:off x="1196641" y="4893634"/>
            <a:ext cx="7200" cy="2880"/>
          </a:xfrm>
          <a:custGeom>
            <a:avLst/>
            <a:gdLst/>
            <a:ahLst/>
            <a:cxnLst>
              <a:cxn ang="0">
                <a:pos x="1" y="2"/>
              </a:cxn>
              <a:cxn ang="0">
                <a:pos x="1" y="2"/>
              </a:cxn>
              <a:cxn ang="0">
                <a:pos x="1" y="2"/>
              </a:cxn>
              <a:cxn ang="0">
                <a:pos x="0" y="2"/>
              </a:cxn>
              <a:cxn ang="0">
                <a:pos x="0" y="1"/>
              </a:cxn>
              <a:cxn ang="0">
                <a:pos x="0" y="1"/>
              </a:cxn>
              <a:cxn ang="0">
                <a:pos x="0" y="0"/>
              </a:cxn>
              <a:cxn ang="0">
                <a:pos x="0" y="0"/>
              </a:cxn>
              <a:cxn ang="0">
                <a:pos x="0" y="0"/>
              </a:cxn>
              <a:cxn ang="0">
                <a:pos x="1" y="0"/>
              </a:cxn>
              <a:cxn ang="0">
                <a:pos x="1" y="0"/>
              </a:cxn>
              <a:cxn ang="0">
                <a:pos x="1" y="0"/>
              </a:cxn>
              <a:cxn ang="0">
                <a:pos x="1" y="0"/>
              </a:cxn>
              <a:cxn ang="0">
                <a:pos x="1" y="0"/>
              </a:cxn>
              <a:cxn ang="0">
                <a:pos x="2" y="0"/>
              </a:cxn>
              <a:cxn ang="0">
                <a:pos x="3" y="0"/>
              </a:cxn>
              <a:cxn ang="0">
                <a:pos x="3" y="0"/>
              </a:cxn>
              <a:cxn ang="0">
                <a:pos x="3" y="0"/>
              </a:cxn>
              <a:cxn ang="0">
                <a:pos x="4" y="0"/>
              </a:cxn>
              <a:cxn ang="0">
                <a:pos x="4" y="0"/>
              </a:cxn>
              <a:cxn ang="0">
                <a:pos x="4" y="0"/>
              </a:cxn>
              <a:cxn ang="0">
                <a:pos x="4" y="1"/>
              </a:cxn>
              <a:cxn ang="0">
                <a:pos x="4" y="1"/>
              </a:cxn>
              <a:cxn ang="0">
                <a:pos x="4" y="1"/>
              </a:cxn>
              <a:cxn ang="0">
                <a:pos x="4" y="1"/>
              </a:cxn>
              <a:cxn ang="0">
                <a:pos x="4" y="2"/>
              </a:cxn>
              <a:cxn ang="0">
                <a:pos x="4" y="2"/>
              </a:cxn>
              <a:cxn ang="0">
                <a:pos x="4" y="2"/>
              </a:cxn>
              <a:cxn ang="0">
                <a:pos x="4" y="2"/>
              </a:cxn>
              <a:cxn ang="0">
                <a:pos x="3" y="2"/>
              </a:cxn>
              <a:cxn ang="0">
                <a:pos x="3" y="2"/>
              </a:cxn>
              <a:cxn ang="0">
                <a:pos x="1" y="2"/>
              </a:cxn>
            </a:cxnLst>
            <a:rect l="0" t="0" r="r" b="b"/>
            <a:pathLst>
              <a:path w="4" h="2">
                <a:moveTo>
                  <a:pt x="1" y="2"/>
                </a:moveTo>
                <a:lnTo>
                  <a:pt x="1" y="2"/>
                </a:lnTo>
                <a:lnTo>
                  <a:pt x="1" y="2"/>
                </a:lnTo>
                <a:lnTo>
                  <a:pt x="0" y="2"/>
                </a:lnTo>
                <a:lnTo>
                  <a:pt x="0" y="1"/>
                </a:lnTo>
                <a:lnTo>
                  <a:pt x="0" y="1"/>
                </a:lnTo>
                <a:lnTo>
                  <a:pt x="0" y="0"/>
                </a:lnTo>
                <a:lnTo>
                  <a:pt x="0" y="0"/>
                </a:lnTo>
                <a:lnTo>
                  <a:pt x="0" y="0"/>
                </a:lnTo>
                <a:lnTo>
                  <a:pt x="1" y="0"/>
                </a:lnTo>
                <a:lnTo>
                  <a:pt x="1" y="0"/>
                </a:lnTo>
                <a:lnTo>
                  <a:pt x="1" y="0"/>
                </a:lnTo>
                <a:lnTo>
                  <a:pt x="1" y="0"/>
                </a:lnTo>
                <a:lnTo>
                  <a:pt x="1" y="0"/>
                </a:lnTo>
                <a:lnTo>
                  <a:pt x="2" y="0"/>
                </a:lnTo>
                <a:lnTo>
                  <a:pt x="3" y="0"/>
                </a:lnTo>
                <a:lnTo>
                  <a:pt x="3" y="0"/>
                </a:lnTo>
                <a:lnTo>
                  <a:pt x="3" y="0"/>
                </a:lnTo>
                <a:lnTo>
                  <a:pt x="4" y="0"/>
                </a:lnTo>
                <a:lnTo>
                  <a:pt x="4" y="0"/>
                </a:lnTo>
                <a:lnTo>
                  <a:pt x="4" y="0"/>
                </a:lnTo>
                <a:lnTo>
                  <a:pt x="4" y="1"/>
                </a:lnTo>
                <a:lnTo>
                  <a:pt x="4" y="1"/>
                </a:lnTo>
                <a:lnTo>
                  <a:pt x="4" y="1"/>
                </a:lnTo>
                <a:lnTo>
                  <a:pt x="4" y="1"/>
                </a:lnTo>
                <a:lnTo>
                  <a:pt x="4" y="2"/>
                </a:lnTo>
                <a:lnTo>
                  <a:pt x="4" y="2"/>
                </a:lnTo>
                <a:lnTo>
                  <a:pt x="4" y="2"/>
                </a:lnTo>
                <a:lnTo>
                  <a:pt x="4" y="2"/>
                </a:lnTo>
                <a:lnTo>
                  <a:pt x="3" y="2"/>
                </a:lnTo>
                <a:lnTo>
                  <a:pt x="3"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5" name="Freeform 3149"/>
          <p:cNvSpPr>
            <a:spLocks noChangeArrowheads="1"/>
          </p:cNvSpPr>
          <p:nvPr/>
        </p:nvSpPr>
        <p:spPr bwMode="auto">
          <a:xfrm>
            <a:off x="1199520" y="4893634"/>
            <a:ext cx="4320" cy="2880"/>
          </a:xfrm>
          <a:custGeom>
            <a:avLst/>
            <a:gdLst/>
            <a:ahLst/>
            <a:cxnLst>
              <a:cxn ang="0">
                <a:pos x="1" y="2"/>
              </a:cxn>
              <a:cxn ang="0">
                <a:pos x="1" y="2"/>
              </a:cxn>
              <a:cxn ang="0">
                <a:pos x="0" y="2"/>
              </a:cxn>
              <a:cxn ang="0">
                <a:pos x="0" y="2"/>
              </a:cxn>
              <a:cxn ang="0">
                <a:pos x="0" y="2"/>
              </a:cxn>
              <a:cxn ang="0">
                <a:pos x="0" y="1"/>
              </a:cxn>
              <a:cxn ang="0">
                <a:pos x="0" y="1"/>
              </a:cxn>
              <a:cxn ang="0">
                <a:pos x="0" y="0"/>
              </a:cxn>
              <a:cxn ang="0">
                <a:pos x="0" y="0"/>
              </a:cxn>
              <a:cxn ang="0">
                <a:pos x="0" y="0"/>
              </a:cxn>
              <a:cxn ang="0">
                <a:pos x="0" y="0"/>
              </a:cxn>
              <a:cxn ang="0">
                <a:pos x="0" y="0"/>
              </a:cxn>
              <a:cxn ang="0">
                <a:pos x="1" y="0"/>
              </a:cxn>
              <a:cxn ang="0">
                <a:pos x="1" y="0"/>
              </a:cxn>
              <a:cxn ang="0">
                <a:pos x="1" y="0"/>
              </a:cxn>
              <a:cxn ang="0">
                <a:pos x="3" y="0"/>
              </a:cxn>
              <a:cxn ang="0">
                <a:pos x="2" y="2"/>
              </a:cxn>
              <a:cxn ang="0">
                <a:pos x="1" y="2"/>
              </a:cxn>
            </a:cxnLst>
            <a:rect l="0" t="0" r="r" b="b"/>
            <a:pathLst>
              <a:path w="3" h="2">
                <a:moveTo>
                  <a:pt x="1" y="2"/>
                </a:moveTo>
                <a:lnTo>
                  <a:pt x="1" y="2"/>
                </a:lnTo>
                <a:lnTo>
                  <a:pt x="0" y="2"/>
                </a:lnTo>
                <a:lnTo>
                  <a:pt x="0" y="2"/>
                </a:lnTo>
                <a:lnTo>
                  <a:pt x="0" y="2"/>
                </a:lnTo>
                <a:lnTo>
                  <a:pt x="0" y="1"/>
                </a:lnTo>
                <a:lnTo>
                  <a:pt x="0" y="1"/>
                </a:lnTo>
                <a:lnTo>
                  <a:pt x="0" y="0"/>
                </a:lnTo>
                <a:lnTo>
                  <a:pt x="0" y="0"/>
                </a:lnTo>
                <a:lnTo>
                  <a:pt x="0" y="0"/>
                </a:lnTo>
                <a:lnTo>
                  <a:pt x="0" y="0"/>
                </a:lnTo>
                <a:lnTo>
                  <a:pt x="0" y="0"/>
                </a:lnTo>
                <a:lnTo>
                  <a:pt x="1" y="0"/>
                </a:lnTo>
                <a:lnTo>
                  <a:pt x="1" y="0"/>
                </a:lnTo>
                <a:lnTo>
                  <a:pt x="1" y="0"/>
                </a:lnTo>
                <a:lnTo>
                  <a:pt x="3" y="0"/>
                </a:lnTo>
                <a:lnTo>
                  <a:pt x="2"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6" name="Freeform 3150"/>
          <p:cNvSpPr>
            <a:spLocks noChangeArrowheads="1"/>
          </p:cNvSpPr>
          <p:nvPr/>
        </p:nvSpPr>
        <p:spPr bwMode="auto">
          <a:xfrm>
            <a:off x="1200960" y="4840349"/>
            <a:ext cx="30240" cy="53285"/>
          </a:xfrm>
          <a:custGeom>
            <a:avLst/>
            <a:gdLst/>
            <a:ahLst/>
            <a:cxnLst>
              <a:cxn ang="0">
                <a:pos x="2" y="33"/>
              </a:cxn>
              <a:cxn ang="0">
                <a:pos x="0" y="32"/>
              </a:cxn>
              <a:cxn ang="0">
                <a:pos x="17" y="0"/>
              </a:cxn>
              <a:cxn ang="0">
                <a:pos x="19" y="1"/>
              </a:cxn>
              <a:cxn ang="0">
                <a:pos x="2" y="33"/>
              </a:cxn>
            </a:cxnLst>
            <a:rect l="0" t="0" r="r" b="b"/>
            <a:pathLst>
              <a:path w="19" h="33">
                <a:moveTo>
                  <a:pt x="2" y="33"/>
                </a:moveTo>
                <a:lnTo>
                  <a:pt x="0" y="32"/>
                </a:lnTo>
                <a:lnTo>
                  <a:pt x="17" y="0"/>
                </a:lnTo>
                <a:lnTo>
                  <a:pt x="19" y="1"/>
                </a:lnTo>
                <a:lnTo>
                  <a:pt x="2" y="3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7" name="Freeform 3151"/>
          <p:cNvSpPr>
            <a:spLocks noChangeArrowheads="1"/>
          </p:cNvSpPr>
          <p:nvPr/>
        </p:nvSpPr>
        <p:spPr bwMode="auto">
          <a:xfrm>
            <a:off x="1202400" y="4857630"/>
            <a:ext cx="34560" cy="34564"/>
          </a:xfrm>
          <a:custGeom>
            <a:avLst/>
            <a:gdLst/>
            <a:ahLst/>
            <a:cxnLst>
              <a:cxn ang="0">
                <a:pos x="1" y="22"/>
              </a:cxn>
              <a:cxn ang="0">
                <a:pos x="0" y="21"/>
              </a:cxn>
              <a:cxn ang="0">
                <a:pos x="21" y="0"/>
              </a:cxn>
              <a:cxn ang="0">
                <a:pos x="22" y="1"/>
              </a:cxn>
              <a:cxn ang="0">
                <a:pos x="1" y="22"/>
              </a:cxn>
            </a:cxnLst>
            <a:rect l="0" t="0" r="r" b="b"/>
            <a:pathLst>
              <a:path w="22" h="22">
                <a:moveTo>
                  <a:pt x="1" y="22"/>
                </a:moveTo>
                <a:lnTo>
                  <a:pt x="0" y="21"/>
                </a:lnTo>
                <a:lnTo>
                  <a:pt x="21" y="0"/>
                </a:lnTo>
                <a:lnTo>
                  <a:pt x="22" y="1"/>
                </a:lnTo>
                <a:lnTo>
                  <a:pt x="1" y="2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48" name="Freeform 3152"/>
          <p:cNvSpPr>
            <a:spLocks noChangeArrowheads="1"/>
          </p:cNvSpPr>
          <p:nvPr/>
        </p:nvSpPr>
        <p:spPr bwMode="auto">
          <a:xfrm>
            <a:off x="1359360" y="4658890"/>
            <a:ext cx="210240" cy="226103"/>
          </a:xfrm>
          <a:custGeom>
            <a:avLst/>
            <a:gdLst/>
            <a:ahLst/>
            <a:cxnLst>
              <a:cxn ang="0">
                <a:pos x="87" y="3"/>
              </a:cxn>
              <a:cxn ang="0">
                <a:pos x="94" y="1"/>
              </a:cxn>
              <a:cxn ang="0">
                <a:pos x="100" y="0"/>
              </a:cxn>
              <a:cxn ang="0">
                <a:pos x="105" y="0"/>
              </a:cxn>
              <a:cxn ang="0">
                <a:pos x="110" y="2"/>
              </a:cxn>
              <a:cxn ang="0">
                <a:pos x="115" y="5"/>
              </a:cxn>
              <a:cxn ang="0">
                <a:pos x="118" y="7"/>
              </a:cxn>
              <a:cxn ang="0">
                <a:pos x="123" y="5"/>
              </a:cxn>
              <a:cxn ang="0">
                <a:pos x="127" y="4"/>
              </a:cxn>
              <a:cxn ang="0">
                <a:pos x="130" y="6"/>
              </a:cxn>
              <a:cxn ang="0">
                <a:pos x="132" y="9"/>
              </a:cxn>
              <a:cxn ang="0">
                <a:pos x="132" y="13"/>
              </a:cxn>
              <a:cxn ang="0">
                <a:pos x="128" y="16"/>
              </a:cxn>
              <a:cxn ang="0">
                <a:pos x="130" y="22"/>
              </a:cxn>
              <a:cxn ang="0">
                <a:pos x="132" y="28"/>
              </a:cxn>
              <a:cxn ang="0">
                <a:pos x="130" y="35"/>
              </a:cxn>
              <a:cxn ang="0">
                <a:pos x="130" y="38"/>
              </a:cxn>
              <a:cxn ang="0">
                <a:pos x="128" y="42"/>
              </a:cxn>
              <a:cxn ang="0">
                <a:pos x="127" y="48"/>
              </a:cxn>
              <a:cxn ang="0">
                <a:pos x="125" y="56"/>
              </a:cxn>
              <a:cxn ang="0">
                <a:pos x="123" y="64"/>
              </a:cxn>
              <a:cxn ang="0">
                <a:pos x="121" y="76"/>
              </a:cxn>
              <a:cxn ang="0">
                <a:pos x="120" y="86"/>
              </a:cxn>
              <a:cxn ang="0">
                <a:pos x="116" y="104"/>
              </a:cxn>
              <a:cxn ang="0">
                <a:pos x="114" y="113"/>
              </a:cxn>
              <a:cxn ang="0">
                <a:pos x="112" y="121"/>
              </a:cxn>
              <a:cxn ang="0">
                <a:pos x="110" y="129"/>
              </a:cxn>
              <a:cxn ang="0">
                <a:pos x="109" y="135"/>
              </a:cxn>
              <a:cxn ang="0">
                <a:pos x="108" y="139"/>
              </a:cxn>
              <a:cxn ang="0">
                <a:pos x="108" y="142"/>
              </a:cxn>
              <a:cxn ang="0">
                <a:pos x="107" y="143"/>
              </a:cxn>
              <a:cxn ang="0">
                <a:pos x="120" y="42"/>
              </a:cxn>
              <a:cxn ang="0">
                <a:pos x="74" y="102"/>
              </a:cxn>
              <a:cxn ang="0">
                <a:pos x="103" y="39"/>
              </a:cxn>
              <a:cxn ang="0">
                <a:pos x="97" y="35"/>
              </a:cxn>
              <a:cxn ang="0">
                <a:pos x="91" y="28"/>
              </a:cxn>
              <a:cxn ang="0">
                <a:pos x="89" y="23"/>
              </a:cxn>
              <a:cxn ang="0">
                <a:pos x="87" y="16"/>
              </a:cxn>
              <a:cxn ang="0">
                <a:pos x="0" y="15"/>
              </a:cxn>
              <a:cxn ang="0">
                <a:pos x="2" y="15"/>
              </a:cxn>
              <a:cxn ang="0">
                <a:pos x="4" y="15"/>
              </a:cxn>
              <a:cxn ang="0">
                <a:pos x="9" y="14"/>
              </a:cxn>
              <a:cxn ang="0">
                <a:pos x="15" y="13"/>
              </a:cxn>
              <a:cxn ang="0">
                <a:pos x="25" y="12"/>
              </a:cxn>
              <a:cxn ang="0">
                <a:pos x="35" y="10"/>
              </a:cxn>
              <a:cxn ang="0">
                <a:pos x="59" y="6"/>
              </a:cxn>
              <a:cxn ang="0">
                <a:pos x="74" y="4"/>
              </a:cxn>
            </a:cxnLst>
            <a:rect l="0" t="0" r="r" b="b"/>
            <a:pathLst>
              <a:path w="132" h="143">
                <a:moveTo>
                  <a:pt x="79" y="4"/>
                </a:moveTo>
                <a:lnTo>
                  <a:pt x="84" y="3"/>
                </a:lnTo>
                <a:lnTo>
                  <a:pt x="87" y="3"/>
                </a:lnTo>
                <a:lnTo>
                  <a:pt x="89" y="2"/>
                </a:lnTo>
                <a:lnTo>
                  <a:pt x="92" y="2"/>
                </a:lnTo>
                <a:lnTo>
                  <a:pt x="94" y="1"/>
                </a:lnTo>
                <a:lnTo>
                  <a:pt x="96" y="1"/>
                </a:lnTo>
                <a:lnTo>
                  <a:pt x="98" y="1"/>
                </a:lnTo>
                <a:lnTo>
                  <a:pt x="100" y="0"/>
                </a:lnTo>
                <a:lnTo>
                  <a:pt x="102" y="0"/>
                </a:lnTo>
                <a:lnTo>
                  <a:pt x="104" y="0"/>
                </a:lnTo>
                <a:lnTo>
                  <a:pt x="105" y="0"/>
                </a:lnTo>
                <a:lnTo>
                  <a:pt x="107" y="1"/>
                </a:lnTo>
                <a:lnTo>
                  <a:pt x="109" y="1"/>
                </a:lnTo>
                <a:lnTo>
                  <a:pt x="110" y="2"/>
                </a:lnTo>
                <a:lnTo>
                  <a:pt x="112" y="3"/>
                </a:lnTo>
                <a:lnTo>
                  <a:pt x="113" y="4"/>
                </a:lnTo>
                <a:lnTo>
                  <a:pt x="115" y="5"/>
                </a:lnTo>
                <a:lnTo>
                  <a:pt x="116" y="6"/>
                </a:lnTo>
                <a:lnTo>
                  <a:pt x="117" y="8"/>
                </a:lnTo>
                <a:lnTo>
                  <a:pt x="118" y="7"/>
                </a:lnTo>
                <a:lnTo>
                  <a:pt x="120" y="6"/>
                </a:lnTo>
                <a:lnTo>
                  <a:pt x="121" y="5"/>
                </a:lnTo>
                <a:lnTo>
                  <a:pt x="123" y="5"/>
                </a:lnTo>
                <a:lnTo>
                  <a:pt x="124" y="4"/>
                </a:lnTo>
                <a:lnTo>
                  <a:pt x="126" y="4"/>
                </a:lnTo>
                <a:lnTo>
                  <a:pt x="127" y="4"/>
                </a:lnTo>
                <a:lnTo>
                  <a:pt x="128" y="5"/>
                </a:lnTo>
                <a:lnTo>
                  <a:pt x="129" y="6"/>
                </a:lnTo>
                <a:lnTo>
                  <a:pt x="130" y="6"/>
                </a:lnTo>
                <a:lnTo>
                  <a:pt x="131" y="7"/>
                </a:lnTo>
                <a:lnTo>
                  <a:pt x="132" y="8"/>
                </a:lnTo>
                <a:lnTo>
                  <a:pt x="132" y="9"/>
                </a:lnTo>
                <a:lnTo>
                  <a:pt x="132" y="11"/>
                </a:lnTo>
                <a:lnTo>
                  <a:pt x="132" y="12"/>
                </a:lnTo>
                <a:lnTo>
                  <a:pt x="132" y="13"/>
                </a:lnTo>
                <a:lnTo>
                  <a:pt x="131" y="15"/>
                </a:lnTo>
                <a:lnTo>
                  <a:pt x="130" y="15"/>
                </a:lnTo>
                <a:lnTo>
                  <a:pt x="128" y="16"/>
                </a:lnTo>
                <a:lnTo>
                  <a:pt x="127" y="18"/>
                </a:lnTo>
                <a:lnTo>
                  <a:pt x="128" y="20"/>
                </a:lnTo>
                <a:lnTo>
                  <a:pt x="130" y="22"/>
                </a:lnTo>
                <a:lnTo>
                  <a:pt x="131" y="24"/>
                </a:lnTo>
                <a:lnTo>
                  <a:pt x="132" y="26"/>
                </a:lnTo>
                <a:lnTo>
                  <a:pt x="132" y="28"/>
                </a:lnTo>
                <a:lnTo>
                  <a:pt x="132" y="31"/>
                </a:lnTo>
                <a:lnTo>
                  <a:pt x="131" y="34"/>
                </a:lnTo>
                <a:lnTo>
                  <a:pt x="130" y="35"/>
                </a:lnTo>
                <a:lnTo>
                  <a:pt x="130" y="35"/>
                </a:lnTo>
                <a:lnTo>
                  <a:pt x="130" y="37"/>
                </a:lnTo>
                <a:lnTo>
                  <a:pt x="130" y="38"/>
                </a:lnTo>
                <a:lnTo>
                  <a:pt x="129" y="39"/>
                </a:lnTo>
                <a:lnTo>
                  <a:pt x="129" y="40"/>
                </a:lnTo>
                <a:lnTo>
                  <a:pt x="128" y="42"/>
                </a:lnTo>
                <a:lnTo>
                  <a:pt x="128" y="44"/>
                </a:lnTo>
                <a:lnTo>
                  <a:pt x="127" y="46"/>
                </a:lnTo>
                <a:lnTo>
                  <a:pt x="127" y="48"/>
                </a:lnTo>
                <a:lnTo>
                  <a:pt x="126" y="51"/>
                </a:lnTo>
                <a:lnTo>
                  <a:pt x="126" y="53"/>
                </a:lnTo>
                <a:lnTo>
                  <a:pt x="125" y="56"/>
                </a:lnTo>
                <a:lnTo>
                  <a:pt x="124" y="59"/>
                </a:lnTo>
                <a:lnTo>
                  <a:pt x="124" y="62"/>
                </a:lnTo>
                <a:lnTo>
                  <a:pt x="123" y="64"/>
                </a:lnTo>
                <a:lnTo>
                  <a:pt x="123" y="67"/>
                </a:lnTo>
                <a:lnTo>
                  <a:pt x="122" y="70"/>
                </a:lnTo>
                <a:lnTo>
                  <a:pt x="121" y="76"/>
                </a:lnTo>
                <a:lnTo>
                  <a:pt x="121" y="79"/>
                </a:lnTo>
                <a:lnTo>
                  <a:pt x="120" y="83"/>
                </a:lnTo>
                <a:lnTo>
                  <a:pt x="120" y="86"/>
                </a:lnTo>
                <a:lnTo>
                  <a:pt x="118" y="95"/>
                </a:lnTo>
                <a:lnTo>
                  <a:pt x="116" y="101"/>
                </a:lnTo>
                <a:lnTo>
                  <a:pt x="116" y="104"/>
                </a:lnTo>
                <a:lnTo>
                  <a:pt x="115" y="108"/>
                </a:lnTo>
                <a:lnTo>
                  <a:pt x="114" y="111"/>
                </a:lnTo>
                <a:lnTo>
                  <a:pt x="114" y="113"/>
                </a:lnTo>
                <a:lnTo>
                  <a:pt x="113" y="116"/>
                </a:lnTo>
                <a:lnTo>
                  <a:pt x="113" y="119"/>
                </a:lnTo>
                <a:lnTo>
                  <a:pt x="112" y="121"/>
                </a:lnTo>
                <a:lnTo>
                  <a:pt x="112" y="124"/>
                </a:lnTo>
                <a:lnTo>
                  <a:pt x="111" y="126"/>
                </a:lnTo>
                <a:lnTo>
                  <a:pt x="110" y="129"/>
                </a:lnTo>
                <a:lnTo>
                  <a:pt x="110" y="131"/>
                </a:lnTo>
                <a:lnTo>
                  <a:pt x="110" y="133"/>
                </a:lnTo>
                <a:lnTo>
                  <a:pt x="109" y="135"/>
                </a:lnTo>
                <a:lnTo>
                  <a:pt x="109" y="136"/>
                </a:lnTo>
                <a:lnTo>
                  <a:pt x="109" y="138"/>
                </a:lnTo>
                <a:lnTo>
                  <a:pt x="108" y="139"/>
                </a:lnTo>
                <a:lnTo>
                  <a:pt x="108" y="140"/>
                </a:lnTo>
                <a:lnTo>
                  <a:pt x="108" y="141"/>
                </a:lnTo>
                <a:lnTo>
                  <a:pt x="108" y="142"/>
                </a:lnTo>
                <a:lnTo>
                  <a:pt x="108" y="143"/>
                </a:lnTo>
                <a:lnTo>
                  <a:pt x="107" y="143"/>
                </a:lnTo>
                <a:lnTo>
                  <a:pt x="107" y="143"/>
                </a:lnTo>
                <a:lnTo>
                  <a:pt x="99" y="135"/>
                </a:lnTo>
                <a:lnTo>
                  <a:pt x="120" y="48"/>
                </a:lnTo>
                <a:lnTo>
                  <a:pt x="120" y="42"/>
                </a:lnTo>
                <a:lnTo>
                  <a:pt x="114" y="43"/>
                </a:lnTo>
                <a:lnTo>
                  <a:pt x="79" y="111"/>
                </a:lnTo>
                <a:lnTo>
                  <a:pt x="74" y="102"/>
                </a:lnTo>
                <a:lnTo>
                  <a:pt x="106" y="40"/>
                </a:lnTo>
                <a:lnTo>
                  <a:pt x="104" y="40"/>
                </a:lnTo>
                <a:lnTo>
                  <a:pt x="103" y="39"/>
                </a:lnTo>
                <a:lnTo>
                  <a:pt x="101" y="39"/>
                </a:lnTo>
                <a:lnTo>
                  <a:pt x="98" y="37"/>
                </a:lnTo>
                <a:lnTo>
                  <a:pt x="97" y="35"/>
                </a:lnTo>
                <a:lnTo>
                  <a:pt x="95" y="33"/>
                </a:lnTo>
                <a:lnTo>
                  <a:pt x="93" y="31"/>
                </a:lnTo>
                <a:lnTo>
                  <a:pt x="91" y="28"/>
                </a:lnTo>
                <a:lnTo>
                  <a:pt x="90" y="26"/>
                </a:lnTo>
                <a:lnTo>
                  <a:pt x="89" y="24"/>
                </a:lnTo>
                <a:lnTo>
                  <a:pt x="89" y="23"/>
                </a:lnTo>
                <a:lnTo>
                  <a:pt x="29" y="48"/>
                </a:lnTo>
                <a:lnTo>
                  <a:pt x="24" y="39"/>
                </a:lnTo>
                <a:lnTo>
                  <a:pt x="87" y="16"/>
                </a:lnTo>
                <a:lnTo>
                  <a:pt x="88" y="9"/>
                </a:lnTo>
                <a:lnTo>
                  <a:pt x="7" y="22"/>
                </a:lnTo>
                <a:lnTo>
                  <a:pt x="0" y="15"/>
                </a:lnTo>
                <a:lnTo>
                  <a:pt x="0" y="15"/>
                </a:lnTo>
                <a:lnTo>
                  <a:pt x="1" y="15"/>
                </a:lnTo>
                <a:lnTo>
                  <a:pt x="2" y="15"/>
                </a:lnTo>
                <a:lnTo>
                  <a:pt x="3" y="15"/>
                </a:lnTo>
                <a:lnTo>
                  <a:pt x="3" y="15"/>
                </a:lnTo>
                <a:lnTo>
                  <a:pt x="4" y="15"/>
                </a:lnTo>
                <a:lnTo>
                  <a:pt x="6" y="15"/>
                </a:lnTo>
                <a:lnTo>
                  <a:pt x="7" y="15"/>
                </a:lnTo>
                <a:lnTo>
                  <a:pt x="9" y="14"/>
                </a:lnTo>
                <a:lnTo>
                  <a:pt x="11" y="14"/>
                </a:lnTo>
                <a:lnTo>
                  <a:pt x="13" y="14"/>
                </a:lnTo>
                <a:lnTo>
                  <a:pt x="15" y="13"/>
                </a:lnTo>
                <a:lnTo>
                  <a:pt x="18" y="13"/>
                </a:lnTo>
                <a:lnTo>
                  <a:pt x="23" y="12"/>
                </a:lnTo>
                <a:lnTo>
                  <a:pt x="25" y="12"/>
                </a:lnTo>
                <a:lnTo>
                  <a:pt x="27" y="11"/>
                </a:lnTo>
                <a:lnTo>
                  <a:pt x="30" y="11"/>
                </a:lnTo>
                <a:lnTo>
                  <a:pt x="35" y="10"/>
                </a:lnTo>
                <a:lnTo>
                  <a:pt x="41" y="9"/>
                </a:lnTo>
                <a:lnTo>
                  <a:pt x="56" y="7"/>
                </a:lnTo>
                <a:lnTo>
                  <a:pt x="59" y="6"/>
                </a:lnTo>
                <a:lnTo>
                  <a:pt x="65" y="6"/>
                </a:lnTo>
                <a:lnTo>
                  <a:pt x="68" y="5"/>
                </a:lnTo>
                <a:lnTo>
                  <a:pt x="74" y="4"/>
                </a:lnTo>
                <a:lnTo>
                  <a:pt x="77" y="4"/>
                </a:lnTo>
                <a:lnTo>
                  <a:pt x="79" y="4"/>
                </a:lnTo>
                <a:close/>
              </a:path>
            </a:pathLst>
          </a:custGeom>
          <a:solidFill>
            <a:srgbClr val="000000"/>
          </a:solidFill>
          <a:ln w="9525">
            <a:noFill/>
            <a:round/>
            <a:headEnd/>
            <a:tailEnd/>
          </a:ln>
          <a:effectLst/>
        </p:spPr>
        <p:txBody>
          <a:bodyPr wrap="none" lIns="82945" tIns="41473" rIns="82945" bIns="41473" anchor="ctr"/>
          <a:lstStyle/>
          <a:p>
            <a:endParaRPr lang="en-IN"/>
          </a:p>
        </p:txBody>
      </p:sp>
      <p:sp>
        <p:nvSpPr>
          <p:cNvPr id="7249" name="Freeform 3153"/>
          <p:cNvSpPr>
            <a:spLocks noChangeArrowheads="1"/>
          </p:cNvSpPr>
          <p:nvPr/>
        </p:nvSpPr>
        <p:spPr bwMode="auto">
          <a:xfrm>
            <a:off x="1164960" y="4668971"/>
            <a:ext cx="56160" cy="148336"/>
          </a:xfrm>
          <a:custGeom>
            <a:avLst/>
            <a:gdLst/>
            <a:ahLst/>
            <a:cxnLst>
              <a:cxn ang="0">
                <a:pos x="36" y="92"/>
              </a:cxn>
              <a:cxn ang="0">
                <a:pos x="33" y="93"/>
              </a:cxn>
              <a:cxn ang="0">
                <a:pos x="0" y="2"/>
              </a:cxn>
              <a:cxn ang="0">
                <a:pos x="0" y="1"/>
              </a:cxn>
              <a:cxn ang="0">
                <a:pos x="0" y="1"/>
              </a:cxn>
              <a:cxn ang="0">
                <a:pos x="0" y="0"/>
              </a:cxn>
              <a:cxn ang="0">
                <a:pos x="0" y="0"/>
              </a:cxn>
              <a:cxn ang="0">
                <a:pos x="0" y="0"/>
              </a:cxn>
              <a:cxn ang="0">
                <a:pos x="1" y="0"/>
              </a:cxn>
              <a:cxn ang="0">
                <a:pos x="2" y="0"/>
              </a:cxn>
              <a:cxn ang="0">
                <a:pos x="2" y="0"/>
              </a:cxn>
              <a:cxn ang="0">
                <a:pos x="3" y="0"/>
              </a:cxn>
              <a:cxn ang="0">
                <a:pos x="3" y="1"/>
              </a:cxn>
              <a:cxn ang="0">
                <a:pos x="36" y="92"/>
              </a:cxn>
            </a:cxnLst>
            <a:rect l="0" t="0" r="r" b="b"/>
            <a:pathLst>
              <a:path w="36" h="93">
                <a:moveTo>
                  <a:pt x="36" y="92"/>
                </a:moveTo>
                <a:lnTo>
                  <a:pt x="33" y="93"/>
                </a:lnTo>
                <a:lnTo>
                  <a:pt x="0" y="2"/>
                </a:lnTo>
                <a:lnTo>
                  <a:pt x="0" y="1"/>
                </a:lnTo>
                <a:lnTo>
                  <a:pt x="0" y="1"/>
                </a:lnTo>
                <a:lnTo>
                  <a:pt x="0" y="0"/>
                </a:lnTo>
                <a:lnTo>
                  <a:pt x="0" y="0"/>
                </a:lnTo>
                <a:lnTo>
                  <a:pt x="0" y="0"/>
                </a:lnTo>
                <a:lnTo>
                  <a:pt x="1" y="0"/>
                </a:lnTo>
                <a:lnTo>
                  <a:pt x="2" y="0"/>
                </a:lnTo>
                <a:lnTo>
                  <a:pt x="2" y="0"/>
                </a:lnTo>
                <a:lnTo>
                  <a:pt x="3" y="0"/>
                </a:lnTo>
                <a:lnTo>
                  <a:pt x="3" y="1"/>
                </a:lnTo>
                <a:lnTo>
                  <a:pt x="36" y="9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0" name="Freeform 3154"/>
          <p:cNvSpPr>
            <a:spLocks noChangeArrowheads="1"/>
          </p:cNvSpPr>
          <p:nvPr/>
        </p:nvSpPr>
        <p:spPr bwMode="auto">
          <a:xfrm>
            <a:off x="1164960" y="4530716"/>
            <a:ext cx="28800" cy="142575"/>
          </a:xfrm>
          <a:custGeom>
            <a:avLst/>
            <a:gdLst/>
            <a:ahLst/>
            <a:cxnLst>
              <a:cxn ang="0">
                <a:pos x="3" y="88"/>
              </a:cxn>
              <a:cxn ang="0">
                <a:pos x="3" y="89"/>
              </a:cxn>
              <a:cxn ang="0">
                <a:pos x="3" y="89"/>
              </a:cxn>
              <a:cxn ang="0">
                <a:pos x="2" y="89"/>
              </a:cxn>
              <a:cxn ang="0">
                <a:pos x="2" y="89"/>
              </a:cxn>
              <a:cxn ang="0">
                <a:pos x="2" y="89"/>
              </a:cxn>
              <a:cxn ang="0">
                <a:pos x="2" y="90"/>
              </a:cxn>
              <a:cxn ang="0">
                <a:pos x="2" y="90"/>
              </a:cxn>
              <a:cxn ang="0">
                <a:pos x="1" y="90"/>
              </a:cxn>
              <a:cxn ang="0">
                <a:pos x="1" y="90"/>
              </a:cxn>
              <a:cxn ang="0">
                <a:pos x="1" y="90"/>
              </a:cxn>
              <a:cxn ang="0">
                <a:pos x="0" y="89"/>
              </a:cxn>
              <a:cxn ang="0">
                <a:pos x="0" y="89"/>
              </a:cxn>
              <a:cxn ang="0">
                <a:pos x="0" y="89"/>
              </a:cxn>
              <a:cxn ang="0">
                <a:pos x="0" y="89"/>
              </a:cxn>
              <a:cxn ang="0">
                <a:pos x="0" y="89"/>
              </a:cxn>
              <a:cxn ang="0">
                <a:pos x="0" y="88"/>
              </a:cxn>
              <a:cxn ang="0">
                <a:pos x="0" y="88"/>
              </a:cxn>
              <a:cxn ang="0">
                <a:pos x="14" y="0"/>
              </a:cxn>
              <a:cxn ang="0">
                <a:pos x="18" y="0"/>
              </a:cxn>
              <a:cxn ang="0">
                <a:pos x="3" y="88"/>
              </a:cxn>
            </a:cxnLst>
            <a:rect l="0" t="0" r="r" b="b"/>
            <a:pathLst>
              <a:path w="18" h="90">
                <a:moveTo>
                  <a:pt x="3" y="88"/>
                </a:moveTo>
                <a:lnTo>
                  <a:pt x="3" y="89"/>
                </a:lnTo>
                <a:lnTo>
                  <a:pt x="3" y="89"/>
                </a:lnTo>
                <a:lnTo>
                  <a:pt x="2" y="89"/>
                </a:lnTo>
                <a:lnTo>
                  <a:pt x="2" y="89"/>
                </a:lnTo>
                <a:lnTo>
                  <a:pt x="2" y="89"/>
                </a:lnTo>
                <a:lnTo>
                  <a:pt x="2" y="90"/>
                </a:lnTo>
                <a:lnTo>
                  <a:pt x="2" y="90"/>
                </a:lnTo>
                <a:lnTo>
                  <a:pt x="1" y="90"/>
                </a:lnTo>
                <a:lnTo>
                  <a:pt x="1" y="90"/>
                </a:lnTo>
                <a:lnTo>
                  <a:pt x="1" y="90"/>
                </a:lnTo>
                <a:lnTo>
                  <a:pt x="0" y="89"/>
                </a:lnTo>
                <a:lnTo>
                  <a:pt x="0" y="89"/>
                </a:lnTo>
                <a:lnTo>
                  <a:pt x="0" y="89"/>
                </a:lnTo>
                <a:lnTo>
                  <a:pt x="0" y="89"/>
                </a:lnTo>
                <a:lnTo>
                  <a:pt x="0" y="89"/>
                </a:lnTo>
                <a:lnTo>
                  <a:pt x="0" y="88"/>
                </a:lnTo>
                <a:lnTo>
                  <a:pt x="0" y="88"/>
                </a:lnTo>
                <a:lnTo>
                  <a:pt x="14" y="0"/>
                </a:lnTo>
                <a:lnTo>
                  <a:pt x="18" y="0"/>
                </a:lnTo>
                <a:lnTo>
                  <a:pt x="3" y="88"/>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1" name="Freeform 3155"/>
          <p:cNvSpPr>
            <a:spLocks noChangeArrowheads="1"/>
          </p:cNvSpPr>
          <p:nvPr/>
        </p:nvSpPr>
        <p:spPr bwMode="auto">
          <a:xfrm>
            <a:off x="1235520" y="4804344"/>
            <a:ext cx="1440" cy="1441"/>
          </a:xfrm>
          <a:custGeom>
            <a:avLst/>
            <a:gdLst/>
            <a:ahLst/>
            <a:cxnLst>
              <a:cxn ang="0">
                <a:pos x="1" y="1"/>
              </a:cxn>
              <a:cxn ang="0">
                <a:pos x="0" y="1"/>
              </a:cxn>
              <a:cxn ang="0">
                <a:pos x="0" y="1"/>
              </a:cxn>
              <a:cxn ang="0">
                <a:pos x="0" y="1"/>
              </a:cxn>
              <a:cxn ang="0">
                <a:pos x="0" y="1"/>
              </a:cxn>
              <a:cxn ang="0">
                <a:pos x="0" y="0"/>
              </a:cxn>
              <a:cxn ang="0">
                <a:pos x="0" y="0"/>
              </a:cxn>
              <a:cxn ang="0">
                <a:pos x="0" y="0"/>
              </a:cxn>
              <a:cxn ang="0">
                <a:pos x="1" y="0"/>
              </a:cxn>
              <a:cxn ang="0">
                <a:pos x="1" y="0"/>
              </a:cxn>
              <a:cxn ang="0">
                <a:pos x="1" y="0"/>
              </a:cxn>
              <a:cxn ang="0">
                <a:pos x="1" y="0"/>
              </a:cxn>
              <a:cxn ang="0">
                <a:pos x="1" y="0"/>
              </a:cxn>
              <a:cxn ang="0">
                <a:pos x="1" y="1"/>
              </a:cxn>
            </a:cxnLst>
            <a:rect l="0" t="0" r="r" b="b"/>
            <a:pathLst>
              <a:path w="1" h="1">
                <a:moveTo>
                  <a:pt x="1" y="1"/>
                </a:moveTo>
                <a:lnTo>
                  <a:pt x="0" y="1"/>
                </a:lnTo>
                <a:lnTo>
                  <a:pt x="0" y="1"/>
                </a:lnTo>
                <a:lnTo>
                  <a:pt x="0" y="1"/>
                </a:lnTo>
                <a:lnTo>
                  <a:pt x="0" y="1"/>
                </a:lnTo>
                <a:lnTo>
                  <a:pt x="0" y="0"/>
                </a:lnTo>
                <a:lnTo>
                  <a:pt x="0" y="0"/>
                </a:lnTo>
                <a:lnTo>
                  <a:pt x="0" y="0"/>
                </a:lnTo>
                <a:lnTo>
                  <a:pt x="1" y="0"/>
                </a:lnTo>
                <a:lnTo>
                  <a:pt x="1" y="0"/>
                </a:lnTo>
                <a:lnTo>
                  <a:pt x="1" y="0"/>
                </a:lnTo>
                <a:lnTo>
                  <a:pt x="1" y="0"/>
                </a:lnTo>
                <a:lnTo>
                  <a:pt x="1" y="0"/>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2" name="Freeform 3156"/>
          <p:cNvSpPr>
            <a:spLocks noChangeArrowheads="1"/>
          </p:cNvSpPr>
          <p:nvPr/>
        </p:nvSpPr>
        <p:spPr bwMode="auto">
          <a:xfrm>
            <a:off x="1232640" y="4804345"/>
            <a:ext cx="2880" cy="2880"/>
          </a:xfrm>
          <a:custGeom>
            <a:avLst/>
            <a:gdLst/>
            <a:ahLst/>
            <a:cxnLst>
              <a:cxn ang="0">
                <a:pos x="2" y="1"/>
              </a:cxn>
              <a:cxn ang="0">
                <a:pos x="2" y="1"/>
              </a:cxn>
              <a:cxn ang="0">
                <a:pos x="2" y="1"/>
              </a:cxn>
              <a:cxn ang="0">
                <a:pos x="2" y="1"/>
              </a:cxn>
              <a:cxn ang="0">
                <a:pos x="2" y="1"/>
              </a:cxn>
              <a:cxn ang="0">
                <a:pos x="2" y="2"/>
              </a:cxn>
              <a:cxn ang="0">
                <a:pos x="1" y="2"/>
              </a:cxn>
              <a:cxn ang="0">
                <a:pos x="1" y="2"/>
              </a:cxn>
              <a:cxn ang="0">
                <a:pos x="1" y="2"/>
              </a:cxn>
              <a:cxn ang="0">
                <a:pos x="1" y="1"/>
              </a:cxn>
              <a:cxn ang="0">
                <a:pos x="1" y="1"/>
              </a:cxn>
              <a:cxn ang="0">
                <a:pos x="1" y="1"/>
              </a:cxn>
              <a:cxn ang="0">
                <a:pos x="0" y="1"/>
              </a:cxn>
              <a:cxn ang="0">
                <a:pos x="0" y="0"/>
              </a:cxn>
              <a:cxn ang="0">
                <a:pos x="1" y="0"/>
              </a:cxn>
              <a:cxn ang="0">
                <a:pos x="1" y="0"/>
              </a:cxn>
              <a:cxn ang="0">
                <a:pos x="1" y="0"/>
              </a:cxn>
              <a:cxn ang="0">
                <a:pos x="1" y="0"/>
              </a:cxn>
              <a:cxn ang="0">
                <a:pos x="1" y="0"/>
              </a:cxn>
              <a:cxn ang="0">
                <a:pos x="2" y="0"/>
              </a:cxn>
              <a:cxn ang="0">
                <a:pos x="2" y="0"/>
              </a:cxn>
              <a:cxn ang="0">
                <a:pos x="2" y="0"/>
              </a:cxn>
              <a:cxn ang="0">
                <a:pos x="2" y="1"/>
              </a:cxn>
            </a:cxnLst>
            <a:rect l="0" t="0" r="r" b="b"/>
            <a:pathLst>
              <a:path w="2" h="2">
                <a:moveTo>
                  <a:pt x="2" y="1"/>
                </a:moveTo>
                <a:lnTo>
                  <a:pt x="2" y="1"/>
                </a:lnTo>
                <a:lnTo>
                  <a:pt x="2" y="1"/>
                </a:lnTo>
                <a:lnTo>
                  <a:pt x="2" y="1"/>
                </a:lnTo>
                <a:lnTo>
                  <a:pt x="2" y="1"/>
                </a:lnTo>
                <a:lnTo>
                  <a:pt x="2" y="2"/>
                </a:lnTo>
                <a:lnTo>
                  <a:pt x="1" y="2"/>
                </a:lnTo>
                <a:lnTo>
                  <a:pt x="1" y="2"/>
                </a:lnTo>
                <a:lnTo>
                  <a:pt x="1" y="2"/>
                </a:lnTo>
                <a:lnTo>
                  <a:pt x="1" y="1"/>
                </a:lnTo>
                <a:lnTo>
                  <a:pt x="1" y="1"/>
                </a:lnTo>
                <a:lnTo>
                  <a:pt x="1" y="1"/>
                </a:lnTo>
                <a:lnTo>
                  <a:pt x="0" y="1"/>
                </a:lnTo>
                <a:lnTo>
                  <a:pt x="0" y="0"/>
                </a:lnTo>
                <a:lnTo>
                  <a:pt x="1" y="0"/>
                </a:lnTo>
                <a:lnTo>
                  <a:pt x="1" y="0"/>
                </a:lnTo>
                <a:lnTo>
                  <a:pt x="1" y="0"/>
                </a:lnTo>
                <a:lnTo>
                  <a:pt x="1" y="0"/>
                </a:lnTo>
                <a:lnTo>
                  <a:pt x="1" y="0"/>
                </a:lnTo>
                <a:lnTo>
                  <a:pt x="2" y="0"/>
                </a:lnTo>
                <a:lnTo>
                  <a:pt x="2" y="0"/>
                </a:lnTo>
                <a:lnTo>
                  <a:pt x="2" y="0"/>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3" name="Freeform 3157"/>
          <p:cNvSpPr>
            <a:spLocks noChangeArrowheads="1"/>
          </p:cNvSpPr>
          <p:nvPr/>
        </p:nvSpPr>
        <p:spPr bwMode="auto">
          <a:xfrm>
            <a:off x="1232640" y="4801465"/>
            <a:ext cx="2880" cy="2880"/>
          </a:xfrm>
          <a:custGeom>
            <a:avLst/>
            <a:gdLst/>
            <a:ahLst/>
            <a:cxnLst>
              <a:cxn ang="0">
                <a:pos x="2" y="1"/>
              </a:cxn>
              <a:cxn ang="0">
                <a:pos x="2" y="1"/>
              </a:cxn>
              <a:cxn ang="0">
                <a:pos x="2" y="2"/>
              </a:cxn>
              <a:cxn ang="0">
                <a:pos x="2" y="2"/>
              </a:cxn>
              <a:cxn ang="0">
                <a:pos x="2" y="2"/>
              </a:cxn>
              <a:cxn ang="0">
                <a:pos x="1" y="2"/>
              </a:cxn>
              <a:cxn ang="0">
                <a:pos x="1" y="2"/>
              </a:cxn>
              <a:cxn ang="0">
                <a:pos x="1" y="2"/>
              </a:cxn>
              <a:cxn ang="0">
                <a:pos x="1" y="2"/>
              </a:cxn>
              <a:cxn ang="0">
                <a:pos x="1" y="2"/>
              </a:cxn>
              <a:cxn ang="0">
                <a:pos x="1" y="2"/>
              </a:cxn>
              <a:cxn ang="0">
                <a:pos x="1" y="2"/>
              </a:cxn>
              <a:cxn ang="0">
                <a:pos x="0" y="1"/>
              </a:cxn>
              <a:cxn ang="0">
                <a:pos x="0" y="1"/>
              </a:cxn>
              <a:cxn ang="0">
                <a:pos x="0" y="1"/>
              </a:cxn>
              <a:cxn ang="0">
                <a:pos x="0" y="1"/>
              </a:cxn>
              <a:cxn ang="0">
                <a:pos x="0" y="0"/>
              </a:cxn>
              <a:cxn ang="0">
                <a:pos x="1" y="0"/>
              </a:cxn>
              <a:cxn ang="0">
                <a:pos x="1" y="0"/>
              </a:cxn>
              <a:cxn ang="0">
                <a:pos x="1" y="0"/>
              </a:cxn>
              <a:cxn ang="0">
                <a:pos x="1" y="0"/>
              </a:cxn>
              <a:cxn ang="0">
                <a:pos x="1" y="0"/>
              </a:cxn>
              <a:cxn ang="0">
                <a:pos x="1" y="0"/>
              </a:cxn>
              <a:cxn ang="0">
                <a:pos x="2" y="0"/>
              </a:cxn>
              <a:cxn ang="0">
                <a:pos x="2" y="0"/>
              </a:cxn>
              <a:cxn ang="0">
                <a:pos x="2" y="1"/>
              </a:cxn>
            </a:cxnLst>
            <a:rect l="0" t="0" r="r" b="b"/>
            <a:pathLst>
              <a:path w="2" h="2">
                <a:moveTo>
                  <a:pt x="2" y="1"/>
                </a:moveTo>
                <a:lnTo>
                  <a:pt x="2" y="1"/>
                </a:lnTo>
                <a:lnTo>
                  <a:pt x="2" y="2"/>
                </a:lnTo>
                <a:lnTo>
                  <a:pt x="2" y="2"/>
                </a:lnTo>
                <a:lnTo>
                  <a:pt x="2" y="2"/>
                </a:lnTo>
                <a:lnTo>
                  <a:pt x="1" y="2"/>
                </a:lnTo>
                <a:lnTo>
                  <a:pt x="1" y="2"/>
                </a:lnTo>
                <a:lnTo>
                  <a:pt x="1" y="2"/>
                </a:lnTo>
                <a:lnTo>
                  <a:pt x="1" y="2"/>
                </a:lnTo>
                <a:lnTo>
                  <a:pt x="1" y="2"/>
                </a:lnTo>
                <a:lnTo>
                  <a:pt x="1" y="2"/>
                </a:lnTo>
                <a:lnTo>
                  <a:pt x="1" y="2"/>
                </a:lnTo>
                <a:lnTo>
                  <a:pt x="0" y="1"/>
                </a:lnTo>
                <a:lnTo>
                  <a:pt x="0" y="1"/>
                </a:lnTo>
                <a:lnTo>
                  <a:pt x="0" y="1"/>
                </a:lnTo>
                <a:lnTo>
                  <a:pt x="0" y="1"/>
                </a:lnTo>
                <a:lnTo>
                  <a:pt x="0" y="0"/>
                </a:lnTo>
                <a:lnTo>
                  <a:pt x="1" y="0"/>
                </a:lnTo>
                <a:lnTo>
                  <a:pt x="1" y="0"/>
                </a:lnTo>
                <a:lnTo>
                  <a:pt x="1" y="0"/>
                </a:lnTo>
                <a:lnTo>
                  <a:pt x="1" y="0"/>
                </a:lnTo>
                <a:lnTo>
                  <a:pt x="1" y="0"/>
                </a:lnTo>
                <a:lnTo>
                  <a:pt x="1" y="0"/>
                </a:lnTo>
                <a:lnTo>
                  <a:pt x="2" y="0"/>
                </a:lnTo>
                <a:lnTo>
                  <a:pt x="2" y="0"/>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4" name="Freeform 3158"/>
          <p:cNvSpPr>
            <a:spLocks noChangeArrowheads="1"/>
          </p:cNvSpPr>
          <p:nvPr/>
        </p:nvSpPr>
        <p:spPr bwMode="auto">
          <a:xfrm>
            <a:off x="1232640" y="4800024"/>
            <a:ext cx="2880" cy="4320"/>
          </a:xfrm>
          <a:custGeom>
            <a:avLst/>
            <a:gdLst/>
            <a:ahLst/>
            <a:cxnLst>
              <a:cxn ang="0">
                <a:pos x="2" y="1"/>
              </a:cxn>
              <a:cxn ang="0">
                <a:pos x="2" y="2"/>
              </a:cxn>
              <a:cxn ang="0">
                <a:pos x="2" y="2"/>
              </a:cxn>
              <a:cxn ang="0">
                <a:pos x="1" y="3"/>
              </a:cxn>
              <a:cxn ang="0">
                <a:pos x="1" y="3"/>
              </a:cxn>
              <a:cxn ang="0">
                <a:pos x="1" y="3"/>
              </a:cxn>
              <a:cxn ang="0">
                <a:pos x="1" y="3"/>
              </a:cxn>
              <a:cxn ang="0">
                <a:pos x="0" y="3"/>
              </a:cxn>
              <a:cxn ang="0">
                <a:pos x="0" y="3"/>
              </a:cxn>
              <a:cxn ang="0">
                <a:pos x="0" y="2"/>
              </a:cxn>
              <a:cxn ang="0">
                <a:pos x="0" y="2"/>
              </a:cxn>
              <a:cxn ang="0">
                <a:pos x="0" y="1"/>
              </a:cxn>
              <a:cxn ang="0">
                <a:pos x="0" y="1"/>
              </a:cxn>
              <a:cxn ang="0">
                <a:pos x="0" y="1"/>
              </a:cxn>
              <a:cxn ang="0">
                <a:pos x="0" y="0"/>
              </a:cxn>
              <a:cxn ang="0">
                <a:pos x="1" y="0"/>
              </a:cxn>
              <a:cxn ang="0">
                <a:pos x="1" y="0"/>
              </a:cxn>
              <a:cxn ang="0">
                <a:pos x="1" y="0"/>
              </a:cxn>
              <a:cxn ang="0">
                <a:pos x="1" y="0"/>
              </a:cxn>
              <a:cxn ang="0">
                <a:pos x="1" y="1"/>
              </a:cxn>
              <a:cxn ang="0">
                <a:pos x="2" y="1"/>
              </a:cxn>
            </a:cxnLst>
            <a:rect l="0" t="0" r="r" b="b"/>
            <a:pathLst>
              <a:path w="2" h="3">
                <a:moveTo>
                  <a:pt x="2" y="1"/>
                </a:moveTo>
                <a:lnTo>
                  <a:pt x="2" y="2"/>
                </a:lnTo>
                <a:lnTo>
                  <a:pt x="2" y="2"/>
                </a:lnTo>
                <a:lnTo>
                  <a:pt x="1" y="3"/>
                </a:lnTo>
                <a:lnTo>
                  <a:pt x="1" y="3"/>
                </a:lnTo>
                <a:lnTo>
                  <a:pt x="1" y="3"/>
                </a:lnTo>
                <a:lnTo>
                  <a:pt x="1" y="3"/>
                </a:lnTo>
                <a:lnTo>
                  <a:pt x="0" y="3"/>
                </a:lnTo>
                <a:lnTo>
                  <a:pt x="0" y="3"/>
                </a:lnTo>
                <a:lnTo>
                  <a:pt x="0" y="2"/>
                </a:lnTo>
                <a:lnTo>
                  <a:pt x="0" y="2"/>
                </a:lnTo>
                <a:lnTo>
                  <a:pt x="0" y="1"/>
                </a:lnTo>
                <a:lnTo>
                  <a:pt x="0" y="1"/>
                </a:lnTo>
                <a:lnTo>
                  <a:pt x="0" y="1"/>
                </a:lnTo>
                <a:lnTo>
                  <a:pt x="0" y="0"/>
                </a:lnTo>
                <a:lnTo>
                  <a:pt x="1" y="0"/>
                </a:lnTo>
                <a:lnTo>
                  <a:pt x="1" y="0"/>
                </a:lnTo>
                <a:lnTo>
                  <a:pt x="1" y="0"/>
                </a:lnTo>
                <a:lnTo>
                  <a:pt x="1" y="0"/>
                </a:lnTo>
                <a:lnTo>
                  <a:pt x="1" y="1"/>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5" name="Freeform 3159"/>
          <p:cNvSpPr>
            <a:spLocks noChangeArrowheads="1"/>
          </p:cNvSpPr>
          <p:nvPr/>
        </p:nvSpPr>
        <p:spPr bwMode="auto">
          <a:xfrm>
            <a:off x="1231201" y="4798584"/>
            <a:ext cx="2880" cy="4321"/>
          </a:xfrm>
          <a:custGeom>
            <a:avLst/>
            <a:gdLst/>
            <a:ahLst/>
            <a:cxnLst>
              <a:cxn ang="0">
                <a:pos x="2" y="2"/>
              </a:cxn>
              <a:cxn ang="0">
                <a:pos x="2" y="2"/>
              </a:cxn>
              <a:cxn ang="0">
                <a:pos x="2" y="2"/>
              </a:cxn>
              <a:cxn ang="0">
                <a:pos x="2" y="2"/>
              </a:cxn>
              <a:cxn ang="0">
                <a:pos x="2" y="2"/>
              </a:cxn>
              <a:cxn ang="0">
                <a:pos x="2" y="3"/>
              </a:cxn>
              <a:cxn ang="0">
                <a:pos x="2" y="3"/>
              </a:cxn>
              <a:cxn ang="0">
                <a:pos x="1" y="3"/>
              </a:cxn>
              <a:cxn ang="0">
                <a:pos x="1" y="3"/>
              </a:cxn>
              <a:cxn ang="0">
                <a:pos x="1" y="3"/>
              </a:cxn>
              <a:cxn ang="0">
                <a:pos x="1" y="3"/>
              </a:cxn>
              <a:cxn ang="0">
                <a:pos x="1" y="3"/>
              </a:cxn>
              <a:cxn ang="0">
                <a:pos x="1" y="2"/>
              </a:cxn>
              <a:cxn ang="0">
                <a:pos x="1" y="2"/>
              </a:cxn>
              <a:cxn ang="0">
                <a:pos x="0" y="1"/>
              </a:cxn>
              <a:cxn ang="0">
                <a:pos x="0" y="1"/>
              </a:cxn>
              <a:cxn ang="0">
                <a:pos x="0" y="1"/>
              </a:cxn>
              <a:cxn ang="0">
                <a:pos x="0" y="0"/>
              </a:cxn>
              <a:cxn ang="0">
                <a:pos x="0" y="0"/>
              </a:cxn>
              <a:cxn ang="0">
                <a:pos x="0" y="0"/>
              </a:cxn>
              <a:cxn ang="0">
                <a:pos x="1" y="0"/>
              </a:cxn>
              <a:cxn ang="0">
                <a:pos x="1" y="0"/>
              </a:cxn>
              <a:cxn ang="0">
                <a:pos x="2" y="1"/>
              </a:cxn>
              <a:cxn ang="0">
                <a:pos x="2" y="2"/>
              </a:cxn>
            </a:cxnLst>
            <a:rect l="0" t="0" r="r" b="b"/>
            <a:pathLst>
              <a:path w="2" h="3">
                <a:moveTo>
                  <a:pt x="2" y="2"/>
                </a:moveTo>
                <a:lnTo>
                  <a:pt x="2" y="2"/>
                </a:lnTo>
                <a:lnTo>
                  <a:pt x="2" y="2"/>
                </a:lnTo>
                <a:lnTo>
                  <a:pt x="2" y="2"/>
                </a:lnTo>
                <a:lnTo>
                  <a:pt x="2" y="2"/>
                </a:lnTo>
                <a:lnTo>
                  <a:pt x="2" y="3"/>
                </a:lnTo>
                <a:lnTo>
                  <a:pt x="2" y="3"/>
                </a:lnTo>
                <a:lnTo>
                  <a:pt x="1" y="3"/>
                </a:lnTo>
                <a:lnTo>
                  <a:pt x="1" y="3"/>
                </a:lnTo>
                <a:lnTo>
                  <a:pt x="1" y="3"/>
                </a:lnTo>
                <a:lnTo>
                  <a:pt x="1" y="3"/>
                </a:lnTo>
                <a:lnTo>
                  <a:pt x="1" y="3"/>
                </a:lnTo>
                <a:lnTo>
                  <a:pt x="1" y="2"/>
                </a:lnTo>
                <a:lnTo>
                  <a:pt x="1" y="2"/>
                </a:lnTo>
                <a:lnTo>
                  <a:pt x="0" y="1"/>
                </a:lnTo>
                <a:lnTo>
                  <a:pt x="0" y="1"/>
                </a:lnTo>
                <a:lnTo>
                  <a:pt x="0" y="1"/>
                </a:lnTo>
                <a:lnTo>
                  <a:pt x="0" y="0"/>
                </a:lnTo>
                <a:lnTo>
                  <a:pt x="0" y="0"/>
                </a:lnTo>
                <a:lnTo>
                  <a:pt x="0" y="0"/>
                </a:lnTo>
                <a:lnTo>
                  <a:pt x="1" y="0"/>
                </a:lnTo>
                <a:lnTo>
                  <a:pt x="1" y="0"/>
                </a:lnTo>
                <a:lnTo>
                  <a:pt x="2"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6" name="Freeform 3160"/>
          <p:cNvSpPr>
            <a:spLocks noChangeArrowheads="1"/>
          </p:cNvSpPr>
          <p:nvPr/>
        </p:nvSpPr>
        <p:spPr bwMode="auto">
          <a:xfrm>
            <a:off x="1229761" y="4797144"/>
            <a:ext cx="4320" cy="4320"/>
          </a:xfrm>
          <a:custGeom>
            <a:avLst/>
            <a:gdLst/>
            <a:ahLst/>
            <a:cxnLst>
              <a:cxn ang="0">
                <a:pos x="3" y="2"/>
              </a:cxn>
              <a:cxn ang="0">
                <a:pos x="3" y="2"/>
              </a:cxn>
              <a:cxn ang="0">
                <a:pos x="3" y="2"/>
              </a:cxn>
              <a:cxn ang="0">
                <a:pos x="3" y="2"/>
              </a:cxn>
              <a:cxn ang="0">
                <a:pos x="3" y="2"/>
              </a:cxn>
              <a:cxn ang="0">
                <a:pos x="3" y="2"/>
              </a:cxn>
              <a:cxn ang="0">
                <a:pos x="2" y="2"/>
              </a:cxn>
              <a:cxn ang="0">
                <a:pos x="2" y="2"/>
              </a:cxn>
              <a:cxn ang="0">
                <a:pos x="2" y="3"/>
              </a:cxn>
              <a:cxn ang="0">
                <a:pos x="2" y="3"/>
              </a:cxn>
              <a:cxn ang="0">
                <a:pos x="2" y="3"/>
              </a:cxn>
              <a:cxn ang="0">
                <a:pos x="2" y="3"/>
              </a:cxn>
              <a:cxn ang="0">
                <a:pos x="1" y="3"/>
              </a:cxn>
              <a:cxn ang="0">
                <a:pos x="1" y="3"/>
              </a:cxn>
              <a:cxn ang="0">
                <a:pos x="1" y="2"/>
              </a:cxn>
              <a:cxn ang="0">
                <a:pos x="1" y="2"/>
              </a:cxn>
              <a:cxn ang="0">
                <a:pos x="0" y="1"/>
              </a:cxn>
              <a:cxn ang="0">
                <a:pos x="0" y="0"/>
              </a:cxn>
              <a:cxn ang="0">
                <a:pos x="0" y="0"/>
              </a:cxn>
              <a:cxn ang="0">
                <a:pos x="0" y="0"/>
              </a:cxn>
              <a:cxn ang="0">
                <a:pos x="1" y="0"/>
              </a:cxn>
              <a:cxn ang="0">
                <a:pos x="1" y="0"/>
              </a:cxn>
              <a:cxn ang="0">
                <a:pos x="1" y="0"/>
              </a:cxn>
              <a:cxn ang="0">
                <a:pos x="1" y="0"/>
              </a:cxn>
              <a:cxn ang="0">
                <a:pos x="1" y="0"/>
              </a:cxn>
              <a:cxn ang="0">
                <a:pos x="1" y="0"/>
              </a:cxn>
              <a:cxn ang="0">
                <a:pos x="2" y="0"/>
              </a:cxn>
              <a:cxn ang="0">
                <a:pos x="3" y="2"/>
              </a:cxn>
            </a:cxnLst>
            <a:rect l="0" t="0" r="r" b="b"/>
            <a:pathLst>
              <a:path w="3" h="3">
                <a:moveTo>
                  <a:pt x="3" y="2"/>
                </a:moveTo>
                <a:lnTo>
                  <a:pt x="3" y="2"/>
                </a:lnTo>
                <a:lnTo>
                  <a:pt x="3" y="2"/>
                </a:lnTo>
                <a:lnTo>
                  <a:pt x="3" y="2"/>
                </a:lnTo>
                <a:lnTo>
                  <a:pt x="3" y="2"/>
                </a:lnTo>
                <a:lnTo>
                  <a:pt x="3" y="2"/>
                </a:lnTo>
                <a:lnTo>
                  <a:pt x="2" y="2"/>
                </a:lnTo>
                <a:lnTo>
                  <a:pt x="2" y="2"/>
                </a:lnTo>
                <a:lnTo>
                  <a:pt x="2" y="3"/>
                </a:lnTo>
                <a:lnTo>
                  <a:pt x="2" y="3"/>
                </a:lnTo>
                <a:lnTo>
                  <a:pt x="2" y="3"/>
                </a:lnTo>
                <a:lnTo>
                  <a:pt x="2" y="3"/>
                </a:lnTo>
                <a:lnTo>
                  <a:pt x="1" y="3"/>
                </a:lnTo>
                <a:lnTo>
                  <a:pt x="1" y="3"/>
                </a:lnTo>
                <a:lnTo>
                  <a:pt x="1" y="2"/>
                </a:lnTo>
                <a:lnTo>
                  <a:pt x="1" y="2"/>
                </a:lnTo>
                <a:lnTo>
                  <a:pt x="0" y="1"/>
                </a:lnTo>
                <a:lnTo>
                  <a:pt x="0" y="0"/>
                </a:lnTo>
                <a:lnTo>
                  <a:pt x="0" y="0"/>
                </a:lnTo>
                <a:lnTo>
                  <a:pt x="0" y="0"/>
                </a:lnTo>
                <a:lnTo>
                  <a:pt x="1" y="0"/>
                </a:lnTo>
                <a:lnTo>
                  <a:pt x="1" y="0"/>
                </a:lnTo>
                <a:lnTo>
                  <a:pt x="1" y="0"/>
                </a:lnTo>
                <a:lnTo>
                  <a:pt x="1" y="0"/>
                </a:lnTo>
                <a:lnTo>
                  <a:pt x="1" y="0"/>
                </a:lnTo>
                <a:lnTo>
                  <a:pt x="1" y="0"/>
                </a:lnTo>
                <a:lnTo>
                  <a:pt x="2" y="0"/>
                </a:lnTo>
                <a:lnTo>
                  <a:pt x="3"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7" name="Freeform 3161"/>
          <p:cNvSpPr>
            <a:spLocks noChangeArrowheads="1"/>
          </p:cNvSpPr>
          <p:nvPr/>
        </p:nvSpPr>
        <p:spPr bwMode="auto">
          <a:xfrm>
            <a:off x="1228320" y="4795704"/>
            <a:ext cx="4320" cy="2880"/>
          </a:xfrm>
          <a:custGeom>
            <a:avLst/>
            <a:gdLst/>
            <a:ahLst/>
            <a:cxnLst>
              <a:cxn ang="0">
                <a:pos x="3" y="1"/>
              </a:cxn>
              <a:cxn ang="0">
                <a:pos x="3" y="1"/>
              </a:cxn>
              <a:cxn ang="0">
                <a:pos x="3" y="2"/>
              </a:cxn>
              <a:cxn ang="0">
                <a:pos x="3" y="2"/>
              </a:cxn>
              <a:cxn ang="0">
                <a:pos x="3" y="2"/>
              </a:cxn>
              <a:cxn ang="0">
                <a:pos x="3" y="2"/>
              </a:cxn>
              <a:cxn ang="0">
                <a:pos x="3" y="2"/>
              </a:cxn>
              <a:cxn ang="0">
                <a:pos x="3" y="2"/>
              </a:cxn>
              <a:cxn ang="0">
                <a:pos x="2" y="2"/>
              </a:cxn>
              <a:cxn ang="0">
                <a:pos x="2" y="2"/>
              </a:cxn>
              <a:cxn ang="0">
                <a:pos x="2" y="2"/>
              </a:cxn>
              <a:cxn ang="0">
                <a:pos x="2" y="2"/>
              </a:cxn>
              <a:cxn ang="0">
                <a:pos x="1" y="2"/>
              </a:cxn>
              <a:cxn ang="0">
                <a:pos x="1" y="2"/>
              </a:cxn>
              <a:cxn ang="0">
                <a:pos x="1" y="1"/>
              </a:cxn>
              <a:cxn ang="0">
                <a:pos x="1" y="1"/>
              </a:cxn>
              <a:cxn ang="0">
                <a:pos x="0" y="1"/>
              </a:cxn>
              <a:cxn ang="0">
                <a:pos x="1" y="1"/>
              </a:cxn>
              <a:cxn ang="0">
                <a:pos x="1" y="1"/>
              </a:cxn>
              <a:cxn ang="0">
                <a:pos x="1" y="1"/>
              </a:cxn>
              <a:cxn ang="0">
                <a:pos x="1" y="0"/>
              </a:cxn>
              <a:cxn ang="0">
                <a:pos x="1" y="0"/>
              </a:cxn>
              <a:cxn ang="0">
                <a:pos x="1" y="0"/>
              </a:cxn>
              <a:cxn ang="0">
                <a:pos x="1" y="0"/>
              </a:cxn>
              <a:cxn ang="0">
                <a:pos x="2" y="0"/>
              </a:cxn>
              <a:cxn ang="0">
                <a:pos x="2" y="1"/>
              </a:cxn>
              <a:cxn ang="0">
                <a:pos x="3" y="1"/>
              </a:cxn>
            </a:cxnLst>
            <a:rect l="0" t="0" r="r" b="b"/>
            <a:pathLst>
              <a:path w="3" h="2">
                <a:moveTo>
                  <a:pt x="3" y="1"/>
                </a:moveTo>
                <a:lnTo>
                  <a:pt x="3" y="1"/>
                </a:lnTo>
                <a:lnTo>
                  <a:pt x="3" y="2"/>
                </a:lnTo>
                <a:lnTo>
                  <a:pt x="3" y="2"/>
                </a:lnTo>
                <a:lnTo>
                  <a:pt x="3" y="2"/>
                </a:lnTo>
                <a:lnTo>
                  <a:pt x="3" y="2"/>
                </a:lnTo>
                <a:lnTo>
                  <a:pt x="3" y="2"/>
                </a:lnTo>
                <a:lnTo>
                  <a:pt x="3" y="2"/>
                </a:lnTo>
                <a:lnTo>
                  <a:pt x="2" y="2"/>
                </a:lnTo>
                <a:lnTo>
                  <a:pt x="2" y="2"/>
                </a:lnTo>
                <a:lnTo>
                  <a:pt x="2" y="2"/>
                </a:lnTo>
                <a:lnTo>
                  <a:pt x="2" y="2"/>
                </a:lnTo>
                <a:lnTo>
                  <a:pt x="1" y="2"/>
                </a:lnTo>
                <a:lnTo>
                  <a:pt x="1" y="2"/>
                </a:lnTo>
                <a:lnTo>
                  <a:pt x="1" y="1"/>
                </a:lnTo>
                <a:lnTo>
                  <a:pt x="1" y="1"/>
                </a:lnTo>
                <a:lnTo>
                  <a:pt x="0" y="1"/>
                </a:lnTo>
                <a:lnTo>
                  <a:pt x="1" y="1"/>
                </a:lnTo>
                <a:lnTo>
                  <a:pt x="1" y="1"/>
                </a:lnTo>
                <a:lnTo>
                  <a:pt x="1" y="1"/>
                </a:lnTo>
                <a:lnTo>
                  <a:pt x="1" y="0"/>
                </a:lnTo>
                <a:lnTo>
                  <a:pt x="1" y="0"/>
                </a:lnTo>
                <a:lnTo>
                  <a:pt x="1" y="0"/>
                </a:lnTo>
                <a:lnTo>
                  <a:pt x="1" y="0"/>
                </a:lnTo>
                <a:lnTo>
                  <a:pt x="2" y="0"/>
                </a:lnTo>
                <a:lnTo>
                  <a:pt x="2" y="1"/>
                </a:lnTo>
                <a:lnTo>
                  <a:pt x="3"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8" name="Freeform 3162"/>
          <p:cNvSpPr>
            <a:spLocks noChangeArrowheads="1"/>
          </p:cNvSpPr>
          <p:nvPr/>
        </p:nvSpPr>
        <p:spPr bwMode="auto">
          <a:xfrm>
            <a:off x="1228321" y="4794264"/>
            <a:ext cx="2880" cy="2880"/>
          </a:xfrm>
          <a:custGeom>
            <a:avLst/>
            <a:gdLst/>
            <a:ahLst/>
            <a:cxnLst>
              <a:cxn ang="0">
                <a:pos x="2" y="2"/>
              </a:cxn>
              <a:cxn ang="0">
                <a:pos x="2" y="2"/>
              </a:cxn>
              <a:cxn ang="0">
                <a:pos x="2" y="2"/>
              </a:cxn>
              <a:cxn ang="0">
                <a:pos x="2" y="2"/>
              </a:cxn>
              <a:cxn ang="0">
                <a:pos x="2" y="2"/>
              </a:cxn>
              <a:cxn ang="0">
                <a:pos x="2" y="2"/>
              </a:cxn>
              <a:cxn ang="0">
                <a:pos x="1" y="2"/>
              </a:cxn>
              <a:cxn ang="0">
                <a:pos x="1" y="2"/>
              </a:cxn>
              <a:cxn ang="0">
                <a:pos x="1" y="2"/>
              </a:cxn>
              <a:cxn ang="0">
                <a:pos x="1" y="2"/>
              </a:cxn>
              <a:cxn ang="0">
                <a:pos x="0" y="1"/>
              </a:cxn>
              <a:cxn ang="0">
                <a:pos x="0" y="0"/>
              </a:cxn>
              <a:cxn ang="0">
                <a:pos x="0" y="0"/>
              </a:cxn>
              <a:cxn ang="0">
                <a:pos x="0" y="0"/>
              </a:cxn>
              <a:cxn ang="0">
                <a:pos x="0" y="0"/>
              </a:cxn>
              <a:cxn ang="0">
                <a:pos x="0" y="0"/>
              </a:cxn>
              <a:cxn ang="0">
                <a:pos x="0" y="0"/>
              </a:cxn>
              <a:cxn ang="0">
                <a:pos x="1" y="0"/>
              </a:cxn>
              <a:cxn ang="0">
                <a:pos x="1" y="0"/>
              </a:cxn>
              <a:cxn ang="0">
                <a:pos x="2" y="2"/>
              </a:cxn>
            </a:cxnLst>
            <a:rect l="0" t="0" r="r" b="b"/>
            <a:pathLst>
              <a:path w="2" h="2">
                <a:moveTo>
                  <a:pt x="2" y="2"/>
                </a:moveTo>
                <a:lnTo>
                  <a:pt x="2" y="2"/>
                </a:lnTo>
                <a:lnTo>
                  <a:pt x="2" y="2"/>
                </a:lnTo>
                <a:lnTo>
                  <a:pt x="2" y="2"/>
                </a:lnTo>
                <a:lnTo>
                  <a:pt x="2" y="2"/>
                </a:lnTo>
                <a:lnTo>
                  <a:pt x="2" y="2"/>
                </a:lnTo>
                <a:lnTo>
                  <a:pt x="1" y="2"/>
                </a:lnTo>
                <a:lnTo>
                  <a:pt x="1" y="2"/>
                </a:lnTo>
                <a:lnTo>
                  <a:pt x="1" y="2"/>
                </a:lnTo>
                <a:lnTo>
                  <a:pt x="1" y="2"/>
                </a:lnTo>
                <a:lnTo>
                  <a:pt x="0" y="1"/>
                </a:lnTo>
                <a:lnTo>
                  <a:pt x="0" y="0"/>
                </a:lnTo>
                <a:lnTo>
                  <a:pt x="0" y="0"/>
                </a:lnTo>
                <a:lnTo>
                  <a:pt x="0" y="0"/>
                </a:lnTo>
                <a:lnTo>
                  <a:pt x="0" y="0"/>
                </a:lnTo>
                <a:lnTo>
                  <a:pt x="0" y="0"/>
                </a:lnTo>
                <a:lnTo>
                  <a:pt x="0" y="0"/>
                </a:lnTo>
                <a:lnTo>
                  <a:pt x="1" y="0"/>
                </a:lnTo>
                <a:lnTo>
                  <a:pt x="1" y="0"/>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59" name="Freeform 3163"/>
          <p:cNvSpPr>
            <a:spLocks noChangeArrowheads="1"/>
          </p:cNvSpPr>
          <p:nvPr/>
        </p:nvSpPr>
        <p:spPr bwMode="auto">
          <a:xfrm>
            <a:off x="1226880" y="4791383"/>
            <a:ext cx="2880" cy="4320"/>
          </a:xfrm>
          <a:custGeom>
            <a:avLst/>
            <a:gdLst/>
            <a:ahLst/>
            <a:cxnLst>
              <a:cxn ang="0">
                <a:pos x="2" y="2"/>
              </a:cxn>
              <a:cxn ang="0">
                <a:pos x="2" y="2"/>
              </a:cxn>
              <a:cxn ang="0">
                <a:pos x="2" y="2"/>
              </a:cxn>
              <a:cxn ang="0">
                <a:pos x="2" y="2"/>
              </a:cxn>
              <a:cxn ang="0">
                <a:pos x="2" y="3"/>
              </a:cxn>
              <a:cxn ang="0">
                <a:pos x="2" y="3"/>
              </a:cxn>
              <a:cxn ang="0">
                <a:pos x="2" y="3"/>
              </a:cxn>
              <a:cxn ang="0">
                <a:pos x="2" y="3"/>
              </a:cxn>
              <a:cxn ang="0">
                <a:pos x="2" y="3"/>
              </a:cxn>
              <a:cxn ang="0">
                <a:pos x="2" y="3"/>
              </a:cxn>
              <a:cxn ang="0">
                <a:pos x="1" y="3"/>
              </a:cxn>
              <a:cxn ang="0">
                <a:pos x="1" y="3"/>
              </a:cxn>
              <a:cxn ang="0">
                <a:pos x="1" y="3"/>
              </a:cxn>
              <a:cxn ang="0">
                <a:pos x="1" y="3"/>
              </a:cxn>
              <a:cxn ang="0">
                <a:pos x="0" y="1"/>
              </a:cxn>
              <a:cxn ang="0">
                <a:pos x="0" y="1"/>
              </a:cxn>
              <a:cxn ang="0">
                <a:pos x="0" y="0"/>
              </a:cxn>
              <a:cxn ang="0">
                <a:pos x="0" y="0"/>
              </a:cxn>
              <a:cxn ang="0">
                <a:pos x="0" y="0"/>
              </a:cxn>
              <a:cxn ang="0">
                <a:pos x="0" y="0"/>
              </a:cxn>
              <a:cxn ang="0">
                <a:pos x="1" y="0"/>
              </a:cxn>
              <a:cxn ang="0">
                <a:pos x="1" y="0"/>
              </a:cxn>
              <a:cxn ang="0">
                <a:pos x="1" y="0"/>
              </a:cxn>
              <a:cxn ang="0">
                <a:pos x="1" y="0"/>
              </a:cxn>
              <a:cxn ang="0">
                <a:pos x="2" y="2"/>
              </a:cxn>
            </a:cxnLst>
            <a:rect l="0" t="0" r="r" b="b"/>
            <a:pathLst>
              <a:path w="2" h="3">
                <a:moveTo>
                  <a:pt x="2" y="2"/>
                </a:moveTo>
                <a:lnTo>
                  <a:pt x="2" y="2"/>
                </a:lnTo>
                <a:lnTo>
                  <a:pt x="2" y="2"/>
                </a:lnTo>
                <a:lnTo>
                  <a:pt x="2" y="2"/>
                </a:lnTo>
                <a:lnTo>
                  <a:pt x="2" y="3"/>
                </a:lnTo>
                <a:lnTo>
                  <a:pt x="2" y="3"/>
                </a:lnTo>
                <a:lnTo>
                  <a:pt x="2" y="3"/>
                </a:lnTo>
                <a:lnTo>
                  <a:pt x="2" y="3"/>
                </a:lnTo>
                <a:lnTo>
                  <a:pt x="2" y="3"/>
                </a:lnTo>
                <a:lnTo>
                  <a:pt x="2" y="3"/>
                </a:lnTo>
                <a:lnTo>
                  <a:pt x="1" y="3"/>
                </a:lnTo>
                <a:lnTo>
                  <a:pt x="1" y="3"/>
                </a:lnTo>
                <a:lnTo>
                  <a:pt x="1" y="3"/>
                </a:lnTo>
                <a:lnTo>
                  <a:pt x="1" y="3"/>
                </a:lnTo>
                <a:lnTo>
                  <a:pt x="0" y="1"/>
                </a:lnTo>
                <a:lnTo>
                  <a:pt x="0" y="1"/>
                </a:lnTo>
                <a:lnTo>
                  <a:pt x="0" y="0"/>
                </a:lnTo>
                <a:lnTo>
                  <a:pt x="0" y="0"/>
                </a:lnTo>
                <a:lnTo>
                  <a:pt x="0" y="0"/>
                </a:lnTo>
                <a:lnTo>
                  <a:pt x="0" y="0"/>
                </a:lnTo>
                <a:lnTo>
                  <a:pt x="1" y="0"/>
                </a:lnTo>
                <a:lnTo>
                  <a:pt x="1" y="0"/>
                </a:lnTo>
                <a:lnTo>
                  <a:pt x="1" y="0"/>
                </a:lnTo>
                <a:lnTo>
                  <a:pt x="1" y="0"/>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0" name="Freeform 3164"/>
          <p:cNvSpPr>
            <a:spLocks noChangeArrowheads="1"/>
          </p:cNvSpPr>
          <p:nvPr/>
        </p:nvSpPr>
        <p:spPr bwMode="auto">
          <a:xfrm>
            <a:off x="1224001" y="4788503"/>
            <a:ext cx="4320" cy="4320"/>
          </a:xfrm>
          <a:custGeom>
            <a:avLst/>
            <a:gdLst/>
            <a:ahLst/>
            <a:cxnLst>
              <a:cxn ang="0">
                <a:pos x="3" y="2"/>
              </a:cxn>
              <a:cxn ang="0">
                <a:pos x="3" y="2"/>
              </a:cxn>
              <a:cxn ang="0">
                <a:pos x="3" y="2"/>
              </a:cxn>
              <a:cxn ang="0">
                <a:pos x="3" y="3"/>
              </a:cxn>
              <a:cxn ang="0">
                <a:pos x="3" y="3"/>
              </a:cxn>
              <a:cxn ang="0">
                <a:pos x="3" y="3"/>
              </a:cxn>
              <a:cxn ang="0">
                <a:pos x="3" y="3"/>
              </a:cxn>
              <a:cxn ang="0">
                <a:pos x="2" y="3"/>
              </a:cxn>
              <a:cxn ang="0">
                <a:pos x="2" y="3"/>
              </a:cxn>
              <a:cxn ang="0">
                <a:pos x="2" y="3"/>
              </a:cxn>
              <a:cxn ang="0">
                <a:pos x="2" y="3"/>
              </a:cxn>
              <a:cxn ang="0">
                <a:pos x="2" y="3"/>
              </a:cxn>
              <a:cxn ang="0">
                <a:pos x="1" y="1"/>
              </a:cxn>
              <a:cxn ang="0">
                <a:pos x="1" y="1"/>
              </a:cxn>
              <a:cxn ang="0">
                <a:pos x="0" y="1"/>
              </a:cxn>
              <a:cxn ang="0">
                <a:pos x="0" y="0"/>
              </a:cxn>
              <a:cxn ang="0">
                <a:pos x="1" y="0"/>
              </a:cxn>
              <a:cxn ang="0">
                <a:pos x="1" y="0"/>
              </a:cxn>
              <a:cxn ang="0">
                <a:pos x="1" y="0"/>
              </a:cxn>
              <a:cxn ang="0">
                <a:pos x="2" y="0"/>
              </a:cxn>
              <a:cxn ang="0">
                <a:pos x="2" y="0"/>
              </a:cxn>
              <a:cxn ang="0">
                <a:pos x="2" y="0"/>
              </a:cxn>
              <a:cxn ang="0">
                <a:pos x="2" y="0"/>
              </a:cxn>
              <a:cxn ang="0">
                <a:pos x="2" y="0"/>
              </a:cxn>
              <a:cxn ang="0">
                <a:pos x="3" y="2"/>
              </a:cxn>
            </a:cxnLst>
            <a:rect l="0" t="0" r="r" b="b"/>
            <a:pathLst>
              <a:path w="3" h="3">
                <a:moveTo>
                  <a:pt x="3" y="2"/>
                </a:moveTo>
                <a:lnTo>
                  <a:pt x="3" y="2"/>
                </a:lnTo>
                <a:lnTo>
                  <a:pt x="3" y="2"/>
                </a:lnTo>
                <a:lnTo>
                  <a:pt x="3" y="3"/>
                </a:lnTo>
                <a:lnTo>
                  <a:pt x="3" y="3"/>
                </a:lnTo>
                <a:lnTo>
                  <a:pt x="3" y="3"/>
                </a:lnTo>
                <a:lnTo>
                  <a:pt x="3" y="3"/>
                </a:lnTo>
                <a:lnTo>
                  <a:pt x="2" y="3"/>
                </a:lnTo>
                <a:lnTo>
                  <a:pt x="2" y="3"/>
                </a:lnTo>
                <a:lnTo>
                  <a:pt x="2" y="3"/>
                </a:lnTo>
                <a:lnTo>
                  <a:pt x="2" y="3"/>
                </a:lnTo>
                <a:lnTo>
                  <a:pt x="2" y="3"/>
                </a:lnTo>
                <a:lnTo>
                  <a:pt x="1" y="1"/>
                </a:lnTo>
                <a:lnTo>
                  <a:pt x="1" y="1"/>
                </a:lnTo>
                <a:lnTo>
                  <a:pt x="0" y="1"/>
                </a:lnTo>
                <a:lnTo>
                  <a:pt x="0" y="0"/>
                </a:lnTo>
                <a:lnTo>
                  <a:pt x="1" y="0"/>
                </a:lnTo>
                <a:lnTo>
                  <a:pt x="1" y="0"/>
                </a:lnTo>
                <a:lnTo>
                  <a:pt x="1" y="0"/>
                </a:lnTo>
                <a:lnTo>
                  <a:pt x="2" y="0"/>
                </a:lnTo>
                <a:lnTo>
                  <a:pt x="2" y="0"/>
                </a:lnTo>
                <a:lnTo>
                  <a:pt x="2" y="0"/>
                </a:lnTo>
                <a:lnTo>
                  <a:pt x="2" y="0"/>
                </a:lnTo>
                <a:lnTo>
                  <a:pt x="2" y="0"/>
                </a:lnTo>
                <a:lnTo>
                  <a:pt x="3"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1" name="Freeform 3165"/>
          <p:cNvSpPr>
            <a:spLocks noChangeArrowheads="1"/>
          </p:cNvSpPr>
          <p:nvPr/>
        </p:nvSpPr>
        <p:spPr bwMode="auto">
          <a:xfrm>
            <a:off x="1222560" y="4782743"/>
            <a:ext cx="5760" cy="7200"/>
          </a:xfrm>
          <a:custGeom>
            <a:avLst/>
            <a:gdLst/>
            <a:ahLst/>
            <a:cxnLst>
              <a:cxn ang="0">
                <a:pos x="3" y="3"/>
              </a:cxn>
              <a:cxn ang="0">
                <a:pos x="3" y="3"/>
              </a:cxn>
              <a:cxn ang="0">
                <a:pos x="3" y="4"/>
              </a:cxn>
              <a:cxn ang="0">
                <a:pos x="3" y="4"/>
              </a:cxn>
              <a:cxn ang="0">
                <a:pos x="3" y="4"/>
              </a:cxn>
              <a:cxn ang="0">
                <a:pos x="3" y="4"/>
              </a:cxn>
              <a:cxn ang="0">
                <a:pos x="2" y="4"/>
              </a:cxn>
              <a:cxn ang="0">
                <a:pos x="2" y="4"/>
              </a:cxn>
              <a:cxn ang="0">
                <a:pos x="2" y="4"/>
              </a:cxn>
              <a:cxn ang="0">
                <a:pos x="2" y="4"/>
              </a:cxn>
              <a:cxn ang="0">
                <a:pos x="2" y="4"/>
              </a:cxn>
              <a:cxn ang="0">
                <a:pos x="2" y="4"/>
              </a:cxn>
              <a:cxn ang="0">
                <a:pos x="0" y="2"/>
              </a:cxn>
              <a:cxn ang="0">
                <a:pos x="0" y="1"/>
              </a:cxn>
              <a:cxn ang="0">
                <a:pos x="0" y="1"/>
              </a:cxn>
              <a:cxn ang="0">
                <a:pos x="0" y="1"/>
              </a:cxn>
              <a:cxn ang="0">
                <a:pos x="0" y="1"/>
              </a:cxn>
              <a:cxn ang="0">
                <a:pos x="1" y="0"/>
              </a:cxn>
              <a:cxn ang="0">
                <a:pos x="1" y="0"/>
              </a:cxn>
              <a:cxn ang="0">
                <a:pos x="1" y="0"/>
              </a:cxn>
              <a:cxn ang="0">
                <a:pos x="1" y="0"/>
              </a:cxn>
              <a:cxn ang="0">
                <a:pos x="1" y="0"/>
              </a:cxn>
              <a:cxn ang="0">
                <a:pos x="2" y="0"/>
              </a:cxn>
              <a:cxn ang="0">
                <a:pos x="2" y="1"/>
              </a:cxn>
              <a:cxn ang="0">
                <a:pos x="2" y="1"/>
              </a:cxn>
              <a:cxn ang="0">
                <a:pos x="3" y="3"/>
              </a:cxn>
            </a:cxnLst>
            <a:rect l="0" t="0" r="r" b="b"/>
            <a:pathLst>
              <a:path w="3" h="4">
                <a:moveTo>
                  <a:pt x="3" y="3"/>
                </a:moveTo>
                <a:lnTo>
                  <a:pt x="3" y="3"/>
                </a:lnTo>
                <a:lnTo>
                  <a:pt x="3" y="4"/>
                </a:lnTo>
                <a:lnTo>
                  <a:pt x="3" y="4"/>
                </a:lnTo>
                <a:lnTo>
                  <a:pt x="3" y="4"/>
                </a:lnTo>
                <a:lnTo>
                  <a:pt x="3" y="4"/>
                </a:lnTo>
                <a:lnTo>
                  <a:pt x="2" y="4"/>
                </a:lnTo>
                <a:lnTo>
                  <a:pt x="2" y="4"/>
                </a:lnTo>
                <a:lnTo>
                  <a:pt x="2" y="4"/>
                </a:lnTo>
                <a:lnTo>
                  <a:pt x="2" y="4"/>
                </a:lnTo>
                <a:lnTo>
                  <a:pt x="2" y="4"/>
                </a:lnTo>
                <a:lnTo>
                  <a:pt x="2" y="4"/>
                </a:lnTo>
                <a:lnTo>
                  <a:pt x="0" y="2"/>
                </a:lnTo>
                <a:lnTo>
                  <a:pt x="0" y="1"/>
                </a:lnTo>
                <a:lnTo>
                  <a:pt x="0" y="1"/>
                </a:lnTo>
                <a:lnTo>
                  <a:pt x="0" y="1"/>
                </a:lnTo>
                <a:lnTo>
                  <a:pt x="0" y="1"/>
                </a:lnTo>
                <a:lnTo>
                  <a:pt x="1" y="0"/>
                </a:lnTo>
                <a:lnTo>
                  <a:pt x="1" y="0"/>
                </a:lnTo>
                <a:lnTo>
                  <a:pt x="1" y="0"/>
                </a:lnTo>
                <a:lnTo>
                  <a:pt x="1" y="0"/>
                </a:lnTo>
                <a:lnTo>
                  <a:pt x="1" y="0"/>
                </a:lnTo>
                <a:lnTo>
                  <a:pt x="2" y="0"/>
                </a:lnTo>
                <a:lnTo>
                  <a:pt x="2" y="1"/>
                </a:lnTo>
                <a:lnTo>
                  <a:pt x="2" y="1"/>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2" name="Freeform 3166"/>
          <p:cNvSpPr>
            <a:spLocks noChangeArrowheads="1"/>
          </p:cNvSpPr>
          <p:nvPr/>
        </p:nvSpPr>
        <p:spPr bwMode="auto">
          <a:xfrm>
            <a:off x="1219680" y="4779862"/>
            <a:ext cx="4320" cy="5761"/>
          </a:xfrm>
          <a:custGeom>
            <a:avLst/>
            <a:gdLst/>
            <a:ahLst/>
            <a:cxnLst>
              <a:cxn ang="0">
                <a:pos x="3" y="3"/>
              </a:cxn>
              <a:cxn ang="0">
                <a:pos x="3" y="3"/>
              </a:cxn>
              <a:cxn ang="0">
                <a:pos x="3" y="3"/>
              </a:cxn>
              <a:cxn ang="0">
                <a:pos x="2" y="4"/>
              </a:cxn>
              <a:cxn ang="0">
                <a:pos x="2" y="4"/>
              </a:cxn>
              <a:cxn ang="0">
                <a:pos x="2" y="4"/>
              </a:cxn>
              <a:cxn ang="0">
                <a:pos x="2" y="4"/>
              </a:cxn>
              <a:cxn ang="0">
                <a:pos x="2" y="4"/>
              </a:cxn>
              <a:cxn ang="0">
                <a:pos x="1" y="4"/>
              </a:cxn>
              <a:cxn ang="0">
                <a:pos x="0" y="1"/>
              </a:cxn>
              <a:cxn ang="0">
                <a:pos x="0" y="1"/>
              </a:cxn>
              <a:cxn ang="0">
                <a:pos x="0" y="1"/>
              </a:cxn>
              <a:cxn ang="0">
                <a:pos x="0" y="1"/>
              </a:cxn>
              <a:cxn ang="0">
                <a:pos x="0" y="0"/>
              </a:cxn>
              <a:cxn ang="0">
                <a:pos x="0" y="0"/>
              </a:cxn>
              <a:cxn ang="0">
                <a:pos x="0" y="0"/>
              </a:cxn>
              <a:cxn ang="0">
                <a:pos x="1" y="0"/>
              </a:cxn>
              <a:cxn ang="0">
                <a:pos x="1" y="0"/>
              </a:cxn>
              <a:cxn ang="0">
                <a:pos x="1" y="0"/>
              </a:cxn>
              <a:cxn ang="0">
                <a:pos x="2" y="0"/>
              </a:cxn>
              <a:cxn ang="0">
                <a:pos x="2" y="0"/>
              </a:cxn>
              <a:cxn ang="0">
                <a:pos x="3" y="3"/>
              </a:cxn>
            </a:cxnLst>
            <a:rect l="0" t="0" r="r" b="b"/>
            <a:pathLst>
              <a:path w="3" h="4">
                <a:moveTo>
                  <a:pt x="3" y="3"/>
                </a:moveTo>
                <a:lnTo>
                  <a:pt x="3" y="3"/>
                </a:lnTo>
                <a:lnTo>
                  <a:pt x="3" y="3"/>
                </a:lnTo>
                <a:lnTo>
                  <a:pt x="2" y="4"/>
                </a:lnTo>
                <a:lnTo>
                  <a:pt x="2" y="4"/>
                </a:lnTo>
                <a:lnTo>
                  <a:pt x="2" y="4"/>
                </a:lnTo>
                <a:lnTo>
                  <a:pt x="2" y="4"/>
                </a:lnTo>
                <a:lnTo>
                  <a:pt x="2" y="4"/>
                </a:lnTo>
                <a:lnTo>
                  <a:pt x="1" y="4"/>
                </a:lnTo>
                <a:lnTo>
                  <a:pt x="0" y="1"/>
                </a:lnTo>
                <a:lnTo>
                  <a:pt x="0" y="1"/>
                </a:lnTo>
                <a:lnTo>
                  <a:pt x="0" y="1"/>
                </a:lnTo>
                <a:lnTo>
                  <a:pt x="0" y="1"/>
                </a:lnTo>
                <a:lnTo>
                  <a:pt x="0" y="0"/>
                </a:lnTo>
                <a:lnTo>
                  <a:pt x="0" y="0"/>
                </a:lnTo>
                <a:lnTo>
                  <a:pt x="0" y="0"/>
                </a:lnTo>
                <a:lnTo>
                  <a:pt x="1" y="0"/>
                </a:lnTo>
                <a:lnTo>
                  <a:pt x="1" y="0"/>
                </a:lnTo>
                <a:lnTo>
                  <a:pt x="1" y="0"/>
                </a:lnTo>
                <a:lnTo>
                  <a:pt x="2"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3" name="Freeform 3167"/>
          <p:cNvSpPr>
            <a:spLocks noChangeArrowheads="1"/>
          </p:cNvSpPr>
          <p:nvPr/>
        </p:nvSpPr>
        <p:spPr bwMode="auto">
          <a:xfrm>
            <a:off x="1219680" y="4775541"/>
            <a:ext cx="4320" cy="7201"/>
          </a:xfrm>
          <a:custGeom>
            <a:avLst/>
            <a:gdLst/>
            <a:ahLst/>
            <a:cxnLst>
              <a:cxn ang="0">
                <a:pos x="3" y="3"/>
              </a:cxn>
              <a:cxn ang="0">
                <a:pos x="3" y="4"/>
              </a:cxn>
              <a:cxn ang="0">
                <a:pos x="3" y="4"/>
              </a:cxn>
              <a:cxn ang="0">
                <a:pos x="2" y="4"/>
              </a:cxn>
              <a:cxn ang="0">
                <a:pos x="2" y="5"/>
              </a:cxn>
              <a:cxn ang="0">
                <a:pos x="2" y="5"/>
              </a:cxn>
              <a:cxn ang="0">
                <a:pos x="2" y="5"/>
              </a:cxn>
              <a:cxn ang="0">
                <a:pos x="2" y="5"/>
              </a:cxn>
              <a:cxn ang="0">
                <a:pos x="1" y="5"/>
              </a:cxn>
              <a:cxn ang="0">
                <a:pos x="1" y="4"/>
              </a:cxn>
              <a:cxn ang="0">
                <a:pos x="1" y="4"/>
              </a:cxn>
              <a:cxn ang="0">
                <a:pos x="0" y="2"/>
              </a:cxn>
              <a:cxn ang="0">
                <a:pos x="0" y="2"/>
              </a:cxn>
              <a:cxn ang="0">
                <a:pos x="0" y="1"/>
              </a:cxn>
              <a:cxn ang="0">
                <a:pos x="0" y="1"/>
              </a:cxn>
              <a:cxn ang="0">
                <a:pos x="0" y="1"/>
              </a:cxn>
              <a:cxn ang="0">
                <a:pos x="0" y="0"/>
              </a:cxn>
              <a:cxn ang="0">
                <a:pos x="1" y="0"/>
              </a:cxn>
              <a:cxn ang="0">
                <a:pos x="1" y="1"/>
              </a:cxn>
              <a:cxn ang="0">
                <a:pos x="1" y="1"/>
              </a:cxn>
              <a:cxn ang="0">
                <a:pos x="1" y="1"/>
              </a:cxn>
              <a:cxn ang="0">
                <a:pos x="1" y="1"/>
              </a:cxn>
              <a:cxn ang="0">
                <a:pos x="1" y="1"/>
              </a:cxn>
              <a:cxn ang="0">
                <a:pos x="3" y="3"/>
              </a:cxn>
            </a:cxnLst>
            <a:rect l="0" t="0" r="r" b="b"/>
            <a:pathLst>
              <a:path w="3" h="5">
                <a:moveTo>
                  <a:pt x="3" y="3"/>
                </a:moveTo>
                <a:lnTo>
                  <a:pt x="3" y="4"/>
                </a:lnTo>
                <a:lnTo>
                  <a:pt x="3" y="4"/>
                </a:lnTo>
                <a:lnTo>
                  <a:pt x="2" y="4"/>
                </a:lnTo>
                <a:lnTo>
                  <a:pt x="2" y="5"/>
                </a:lnTo>
                <a:lnTo>
                  <a:pt x="2" y="5"/>
                </a:lnTo>
                <a:lnTo>
                  <a:pt x="2" y="5"/>
                </a:lnTo>
                <a:lnTo>
                  <a:pt x="2" y="5"/>
                </a:lnTo>
                <a:lnTo>
                  <a:pt x="1" y="5"/>
                </a:lnTo>
                <a:lnTo>
                  <a:pt x="1" y="4"/>
                </a:lnTo>
                <a:lnTo>
                  <a:pt x="1" y="4"/>
                </a:lnTo>
                <a:lnTo>
                  <a:pt x="0" y="2"/>
                </a:lnTo>
                <a:lnTo>
                  <a:pt x="0" y="2"/>
                </a:lnTo>
                <a:lnTo>
                  <a:pt x="0" y="1"/>
                </a:lnTo>
                <a:lnTo>
                  <a:pt x="0" y="1"/>
                </a:lnTo>
                <a:lnTo>
                  <a:pt x="0" y="1"/>
                </a:lnTo>
                <a:lnTo>
                  <a:pt x="0" y="0"/>
                </a:lnTo>
                <a:lnTo>
                  <a:pt x="1" y="0"/>
                </a:lnTo>
                <a:lnTo>
                  <a:pt x="1" y="1"/>
                </a:lnTo>
                <a:lnTo>
                  <a:pt x="1" y="1"/>
                </a:lnTo>
                <a:lnTo>
                  <a:pt x="1" y="1"/>
                </a:lnTo>
                <a:lnTo>
                  <a:pt x="1" y="1"/>
                </a:lnTo>
                <a:lnTo>
                  <a:pt x="1" y="1"/>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4" name="Freeform 3168"/>
          <p:cNvSpPr>
            <a:spLocks noChangeArrowheads="1"/>
          </p:cNvSpPr>
          <p:nvPr/>
        </p:nvSpPr>
        <p:spPr bwMode="auto">
          <a:xfrm>
            <a:off x="1215361" y="4772661"/>
            <a:ext cx="4320" cy="5761"/>
          </a:xfrm>
          <a:custGeom>
            <a:avLst/>
            <a:gdLst/>
            <a:ahLst/>
            <a:cxnLst>
              <a:cxn ang="0">
                <a:pos x="3" y="3"/>
              </a:cxn>
              <a:cxn ang="0">
                <a:pos x="3" y="3"/>
              </a:cxn>
              <a:cxn ang="0">
                <a:pos x="3" y="3"/>
              </a:cxn>
              <a:cxn ang="0">
                <a:pos x="3" y="4"/>
              </a:cxn>
              <a:cxn ang="0">
                <a:pos x="3" y="4"/>
              </a:cxn>
              <a:cxn ang="0">
                <a:pos x="3" y="4"/>
              </a:cxn>
              <a:cxn ang="0">
                <a:pos x="3" y="4"/>
              </a:cxn>
              <a:cxn ang="0">
                <a:pos x="2" y="4"/>
              </a:cxn>
              <a:cxn ang="0">
                <a:pos x="2" y="4"/>
              </a:cxn>
              <a:cxn ang="0">
                <a:pos x="2" y="4"/>
              </a:cxn>
              <a:cxn ang="0">
                <a:pos x="2" y="4"/>
              </a:cxn>
              <a:cxn ang="0">
                <a:pos x="2" y="4"/>
              </a:cxn>
              <a:cxn ang="0">
                <a:pos x="1" y="1"/>
              </a:cxn>
              <a:cxn ang="0">
                <a:pos x="0" y="1"/>
              </a:cxn>
              <a:cxn ang="0">
                <a:pos x="0" y="0"/>
              </a:cxn>
              <a:cxn ang="0">
                <a:pos x="1" y="0"/>
              </a:cxn>
              <a:cxn ang="0">
                <a:pos x="1" y="0"/>
              </a:cxn>
              <a:cxn ang="0">
                <a:pos x="1" y="0"/>
              </a:cxn>
              <a:cxn ang="0">
                <a:pos x="2" y="0"/>
              </a:cxn>
              <a:cxn ang="0">
                <a:pos x="2" y="0"/>
              </a:cxn>
              <a:cxn ang="0">
                <a:pos x="2" y="0"/>
              </a:cxn>
              <a:cxn ang="0">
                <a:pos x="2" y="0"/>
              </a:cxn>
              <a:cxn ang="0">
                <a:pos x="3" y="3"/>
              </a:cxn>
            </a:cxnLst>
            <a:rect l="0" t="0" r="r" b="b"/>
            <a:pathLst>
              <a:path w="3" h="4">
                <a:moveTo>
                  <a:pt x="3" y="3"/>
                </a:moveTo>
                <a:lnTo>
                  <a:pt x="3" y="3"/>
                </a:lnTo>
                <a:lnTo>
                  <a:pt x="3" y="3"/>
                </a:lnTo>
                <a:lnTo>
                  <a:pt x="3" y="4"/>
                </a:lnTo>
                <a:lnTo>
                  <a:pt x="3" y="4"/>
                </a:lnTo>
                <a:lnTo>
                  <a:pt x="3" y="4"/>
                </a:lnTo>
                <a:lnTo>
                  <a:pt x="3" y="4"/>
                </a:lnTo>
                <a:lnTo>
                  <a:pt x="2" y="4"/>
                </a:lnTo>
                <a:lnTo>
                  <a:pt x="2" y="4"/>
                </a:lnTo>
                <a:lnTo>
                  <a:pt x="2" y="4"/>
                </a:lnTo>
                <a:lnTo>
                  <a:pt x="2" y="4"/>
                </a:lnTo>
                <a:lnTo>
                  <a:pt x="2" y="4"/>
                </a:lnTo>
                <a:lnTo>
                  <a:pt x="1" y="1"/>
                </a:lnTo>
                <a:lnTo>
                  <a:pt x="0" y="1"/>
                </a:lnTo>
                <a:lnTo>
                  <a:pt x="0" y="0"/>
                </a:lnTo>
                <a:lnTo>
                  <a:pt x="1" y="0"/>
                </a:lnTo>
                <a:lnTo>
                  <a:pt x="1" y="0"/>
                </a:lnTo>
                <a:lnTo>
                  <a:pt x="1" y="0"/>
                </a:lnTo>
                <a:lnTo>
                  <a:pt x="2" y="0"/>
                </a:lnTo>
                <a:lnTo>
                  <a:pt x="2" y="0"/>
                </a:lnTo>
                <a:lnTo>
                  <a:pt x="2"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5" name="Freeform 3169"/>
          <p:cNvSpPr>
            <a:spLocks noChangeArrowheads="1"/>
          </p:cNvSpPr>
          <p:nvPr/>
        </p:nvSpPr>
        <p:spPr bwMode="auto">
          <a:xfrm>
            <a:off x="1213920" y="4766901"/>
            <a:ext cx="5760" cy="7201"/>
          </a:xfrm>
          <a:custGeom>
            <a:avLst/>
            <a:gdLst/>
            <a:ahLst/>
            <a:cxnLst>
              <a:cxn ang="0">
                <a:pos x="3" y="3"/>
              </a:cxn>
              <a:cxn ang="0">
                <a:pos x="3" y="4"/>
              </a:cxn>
              <a:cxn ang="0">
                <a:pos x="3" y="4"/>
              </a:cxn>
              <a:cxn ang="0">
                <a:pos x="3" y="4"/>
              </a:cxn>
              <a:cxn ang="0">
                <a:pos x="3" y="4"/>
              </a:cxn>
              <a:cxn ang="0">
                <a:pos x="3" y="4"/>
              </a:cxn>
              <a:cxn ang="0">
                <a:pos x="3" y="4"/>
              </a:cxn>
              <a:cxn ang="0">
                <a:pos x="2" y="5"/>
              </a:cxn>
              <a:cxn ang="0">
                <a:pos x="2" y="5"/>
              </a:cxn>
              <a:cxn ang="0">
                <a:pos x="2" y="4"/>
              </a:cxn>
              <a:cxn ang="0">
                <a:pos x="2" y="4"/>
              </a:cxn>
              <a:cxn ang="0">
                <a:pos x="2" y="4"/>
              </a:cxn>
              <a:cxn ang="0">
                <a:pos x="2" y="4"/>
              </a:cxn>
              <a:cxn ang="0">
                <a:pos x="0" y="1"/>
              </a:cxn>
              <a:cxn ang="0">
                <a:pos x="0" y="1"/>
              </a:cxn>
              <a:cxn ang="0">
                <a:pos x="0" y="1"/>
              </a:cxn>
              <a:cxn ang="0">
                <a:pos x="0" y="1"/>
              </a:cxn>
              <a:cxn ang="0">
                <a:pos x="0" y="0"/>
              </a:cxn>
              <a:cxn ang="0">
                <a:pos x="1" y="0"/>
              </a:cxn>
              <a:cxn ang="0">
                <a:pos x="1" y="0"/>
              </a:cxn>
              <a:cxn ang="0">
                <a:pos x="1" y="0"/>
              </a:cxn>
              <a:cxn ang="0">
                <a:pos x="2" y="1"/>
              </a:cxn>
              <a:cxn ang="0">
                <a:pos x="3" y="3"/>
              </a:cxn>
            </a:cxnLst>
            <a:rect l="0" t="0" r="r" b="b"/>
            <a:pathLst>
              <a:path w="3" h="5">
                <a:moveTo>
                  <a:pt x="3" y="3"/>
                </a:moveTo>
                <a:lnTo>
                  <a:pt x="3" y="4"/>
                </a:lnTo>
                <a:lnTo>
                  <a:pt x="3" y="4"/>
                </a:lnTo>
                <a:lnTo>
                  <a:pt x="3" y="4"/>
                </a:lnTo>
                <a:lnTo>
                  <a:pt x="3" y="4"/>
                </a:lnTo>
                <a:lnTo>
                  <a:pt x="3" y="4"/>
                </a:lnTo>
                <a:lnTo>
                  <a:pt x="3" y="4"/>
                </a:lnTo>
                <a:lnTo>
                  <a:pt x="2" y="5"/>
                </a:lnTo>
                <a:lnTo>
                  <a:pt x="2" y="5"/>
                </a:lnTo>
                <a:lnTo>
                  <a:pt x="2" y="4"/>
                </a:lnTo>
                <a:lnTo>
                  <a:pt x="2" y="4"/>
                </a:lnTo>
                <a:lnTo>
                  <a:pt x="2" y="4"/>
                </a:lnTo>
                <a:lnTo>
                  <a:pt x="2" y="4"/>
                </a:lnTo>
                <a:lnTo>
                  <a:pt x="0" y="1"/>
                </a:lnTo>
                <a:lnTo>
                  <a:pt x="0" y="1"/>
                </a:lnTo>
                <a:lnTo>
                  <a:pt x="0" y="1"/>
                </a:lnTo>
                <a:lnTo>
                  <a:pt x="0" y="1"/>
                </a:lnTo>
                <a:lnTo>
                  <a:pt x="0" y="0"/>
                </a:lnTo>
                <a:lnTo>
                  <a:pt x="1" y="0"/>
                </a:lnTo>
                <a:lnTo>
                  <a:pt x="1" y="0"/>
                </a:lnTo>
                <a:lnTo>
                  <a:pt x="1" y="0"/>
                </a:lnTo>
                <a:lnTo>
                  <a:pt x="2" y="1"/>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6" name="Freeform 3170"/>
          <p:cNvSpPr>
            <a:spLocks noChangeArrowheads="1"/>
          </p:cNvSpPr>
          <p:nvPr/>
        </p:nvSpPr>
        <p:spPr bwMode="auto">
          <a:xfrm>
            <a:off x="1212481" y="4762581"/>
            <a:ext cx="4320" cy="7200"/>
          </a:xfrm>
          <a:custGeom>
            <a:avLst/>
            <a:gdLst/>
            <a:ahLst/>
            <a:cxnLst>
              <a:cxn ang="0">
                <a:pos x="3" y="4"/>
              </a:cxn>
              <a:cxn ang="0">
                <a:pos x="3" y="4"/>
              </a:cxn>
              <a:cxn ang="0">
                <a:pos x="3" y="4"/>
              </a:cxn>
              <a:cxn ang="0">
                <a:pos x="3" y="4"/>
              </a:cxn>
              <a:cxn ang="0">
                <a:pos x="3" y="4"/>
              </a:cxn>
              <a:cxn ang="0">
                <a:pos x="3" y="4"/>
              </a:cxn>
              <a:cxn ang="0">
                <a:pos x="2" y="4"/>
              </a:cxn>
              <a:cxn ang="0">
                <a:pos x="2" y="5"/>
              </a:cxn>
              <a:cxn ang="0">
                <a:pos x="2" y="5"/>
              </a:cxn>
              <a:cxn ang="0">
                <a:pos x="2" y="5"/>
              </a:cxn>
              <a:cxn ang="0">
                <a:pos x="2" y="5"/>
              </a:cxn>
              <a:cxn ang="0">
                <a:pos x="2" y="5"/>
              </a:cxn>
              <a:cxn ang="0">
                <a:pos x="1" y="5"/>
              </a:cxn>
              <a:cxn ang="0">
                <a:pos x="1" y="5"/>
              </a:cxn>
              <a:cxn ang="0">
                <a:pos x="1" y="5"/>
              </a:cxn>
              <a:cxn ang="0">
                <a:pos x="1" y="4"/>
              </a:cxn>
              <a:cxn ang="0">
                <a:pos x="0" y="2"/>
              </a:cxn>
              <a:cxn ang="0">
                <a:pos x="0" y="2"/>
              </a:cxn>
              <a:cxn ang="0">
                <a:pos x="0" y="1"/>
              </a:cxn>
              <a:cxn ang="0">
                <a:pos x="0" y="1"/>
              </a:cxn>
              <a:cxn ang="0">
                <a:pos x="0" y="1"/>
              </a:cxn>
              <a:cxn ang="0">
                <a:pos x="0" y="0"/>
              </a:cxn>
              <a:cxn ang="0">
                <a:pos x="0" y="0"/>
              </a:cxn>
              <a:cxn ang="0">
                <a:pos x="0" y="1"/>
              </a:cxn>
              <a:cxn ang="0">
                <a:pos x="1" y="1"/>
              </a:cxn>
              <a:cxn ang="0">
                <a:pos x="1" y="1"/>
              </a:cxn>
              <a:cxn ang="0">
                <a:pos x="1" y="1"/>
              </a:cxn>
              <a:cxn ang="0">
                <a:pos x="1" y="1"/>
              </a:cxn>
              <a:cxn ang="0">
                <a:pos x="3" y="4"/>
              </a:cxn>
            </a:cxnLst>
            <a:rect l="0" t="0" r="r" b="b"/>
            <a:pathLst>
              <a:path w="3" h="5">
                <a:moveTo>
                  <a:pt x="3" y="4"/>
                </a:moveTo>
                <a:lnTo>
                  <a:pt x="3" y="4"/>
                </a:lnTo>
                <a:lnTo>
                  <a:pt x="3" y="4"/>
                </a:lnTo>
                <a:lnTo>
                  <a:pt x="3" y="4"/>
                </a:lnTo>
                <a:lnTo>
                  <a:pt x="3" y="4"/>
                </a:lnTo>
                <a:lnTo>
                  <a:pt x="3" y="4"/>
                </a:lnTo>
                <a:lnTo>
                  <a:pt x="2" y="4"/>
                </a:lnTo>
                <a:lnTo>
                  <a:pt x="2" y="5"/>
                </a:lnTo>
                <a:lnTo>
                  <a:pt x="2" y="5"/>
                </a:lnTo>
                <a:lnTo>
                  <a:pt x="2" y="5"/>
                </a:lnTo>
                <a:lnTo>
                  <a:pt x="2" y="5"/>
                </a:lnTo>
                <a:lnTo>
                  <a:pt x="2" y="5"/>
                </a:lnTo>
                <a:lnTo>
                  <a:pt x="1" y="5"/>
                </a:lnTo>
                <a:lnTo>
                  <a:pt x="1" y="5"/>
                </a:lnTo>
                <a:lnTo>
                  <a:pt x="1" y="5"/>
                </a:lnTo>
                <a:lnTo>
                  <a:pt x="1" y="4"/>
                </a:lnTo>
                <a:lnTo>
                  <a:pt x="0" y="2"/>
                </a:lnTo>
                <a:lnTo>
                  <a:pt x="0" y="2"/>
                </a:lnTo>
                <a:lnTo>
                  <a:pt x="0" y="1"/>
                </a:lnTo>
                <a:lnTo>
                  <a:pt x="0" y="1"/>
                </a:lnTo>
                <a:lnTo>
                  <a:pt x="0" y="1"/>
                </a:lnTo>
                <a:lnTo>
                  <a:pt x="0" y="0"/>
                </a:lnTo>
                <a:lnTo>
                  <a:pt x="0" y="0"/>
                </a:lnTo>
                <a:lnTo>
                  <a:pt x="0" y="1"/>
                </a:lnTo>
                <a:lnTo>
                  <a:pt x="1" y="1"/>
                </a:lnTo>
                <a:lnTo>
                  <a:pt x="1" y="1"/>
                </a:lnTo>
                <a:lnTo>
                  <a:pt x="1" y="1"/>
                </a:lnTo>
                <a:lnTo>
                  <a:pt x="1" y="1"/>
                </a:lnTo>
                <a:lnTo>
                  <a:pt x="3"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7" name="Freeform 3171"/>
          <p:cNvSpPr>
            <a:spLocks noChangeArrowheads="1"/>
          </p:cNvSpPr>
          <p:nvPr/>
        </p:nvSpPr>
        <p:spPr bwMode="auto">
          <a:xfrm>
            <a:off x="1211041" y="4759701"/>
            <a:ext cx="2880" cy="7200"/>
          </a:xfrm>
          <a:custGeom>
            <a:avLst/>
            <a:gdLst/>
            <a:ahLst/>
            <a:cxnLst>
              <a:cxn ang="0">
                <a:pos x="2" y="3"/>
              </a:cxn>
              <a:cxn ang="0">
                <a:pos x="2" y="3"/>
              </a:cxn>
              <a:cxn ang="0">
                <a:pos x="2" y="4"/>
              </a:cxn>
              <a:cxn ang="0">
                <a:pos x="2" y="4"/>
              </a:cxn>
              <a:cxn ang="0">
                <a:pos x="2" y="4"/>
              </a:cxn>
              <a:cxn ang="0">
                <a:pos x="2" y="4"/>
              </a:cxn>
              <a:cxn ang="0">
                <a:pos x="1" y="4"/>
              </a:cxn>
              <a:cxn ang="0">
                <a:pos x="1" y="4"/>
              </a:cxn>
              <a:cxn ang="0">
                <a:pos x="1" y="4"/>
              </a:cxn>
              <a:cxn ang="0">
                <a:pos x="1" y="4"/>
              </a:cxn>
              <a:cxn ang="0">
                <a:pos x="1" y="4"/>
              </a:cxn>
              <a:cxn ang="0">
                <a:pos x="0" y="1"/>
              </a:cxn>
              <a:cxn ang="0">
                <a:pos x="0" y="1"/>
              </a:cxn>
              <a:cxn ang="0">
                <a:pos x="0" y="0"/>
              </a:cxn>
              <a:cxn ang="0">
                <a:pos x="0" y="0"/>
              </a:cxn>
              <a:cxn ang="0">
                <a:pos x="0" y="0"/>
              </a:cxn>
              <a:cxn ang="0">
                <a:pos x="1" y="0"/>
              </a:cxn>
              <a:cxn ang="0">
                <a:pos x="1" y="0"/>
              </a:cxn>
              <a:cxn ang="0">
                <a:pos x="1" y="0"/>
              </a:cxn>
              <a:cxn ang="0">
                <a:pos x="1" y="0"/>
              </a:cxn>
              <a:cxn ang="0">
                <a:pos x="2" y="3"/>
              </a:cxn>
            </a:cxnLst>
            <a:rect l="0" t="0" r="r" b="b"/>
            <a:pathLst>
              <a:path w="2" h="4">
                <a:moveTo>
                  <a:pt x="2" y="3"/>
                </a:moveTo>
                <a:lnTo>
                  <a:pt x="2" y="3"/>
                </a:lnTo>
                <a:lnTo>
                  <a:pt x="2" y="4"/>
                </a:lnTo>
                <a:lnTo>
                  <a:pt x="2" y="4"/>
                </a:lnTo>
                <a:lnTo>
                  <a:pt x="2" y="4"/>
                </a:lnTo>
                <a:lnTo>
                  <a:pt x="2" y="4"/>
                </a:lnTo>
                <a:lnTo>
                  <a:pt x="1" y="4"/>
                </a:lnTo>
                <a:lnTo>
                  <a:pt x="1" y="4"/>
                </a:lnTo>
                <a:lnTo>
                  <a:pt x="1" y="4"/>
                </a:lnTo>
                <a:lnTo>
                  <a:pt x="1" y="4"/>
                </a:lnTo>
                <a:lnTo>
                  <a:pt x="1" y="4"/>
                </a:lnTo>
                <a:lnTo>
                  <a:pt x="0" y="1"/>
                </a:lnTo>
                <a:lnTo>
                  <a:pt x="0" y="1"/>
                </a:lnTo>
                <a:lnTo>
                  <a:pt x="0" y="0"/>
                </a:lnTo>
                <a:lnTo>
                  <a:pt x="0" y="0"/>
                </a:lnTo>
                <a:lnTo>
                  <a:pt x="0" y="0"/>
                </a:lnTo>
                <a:lnTo>
                  <a:pt x="1" y="0"/>
                </a:lnTo>
                <a:lnTo>
                  <a:pt x="1" y="0"/>
                </a:lnTo>
                <a:lnTo>
                  <a:pt x="1" y="0"/>
                </a:lnTo>
                <a:lnTo>
                  <a:pt x="1" y="0"/>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8" name="Freeform 3172"/>
          <p:cNvSpPr>
            <a:spLocks noChangeArrowheads="1"/>
          </p:cNvSpPr>
          <p:nvPr/>
        </p:nvSpPr>
        <p:spPr bwMode="auto">
          <a:xfrm>
            <a:off x="1208160" y="4756820"/>
            <a:ext cx="4320" cy="4320"/>
          </a:xfrm>
          <a:custGeom>
            <a:avLst/>
            <a:gdLst/>
            <a:ahLst/>
            <a:cxnLst>
              <a:cxn ang="0">
                <a:pos x="3" y="2"/>
              </a:cxn>
              <a:cxn ang="0">
                <a:pos x="3" y="2"/>
              </a:cxn>
              <a:cxn ang="0">
                <a:pos x="3" y="2"/>
              </a:cxn>
              <a:cxn ang="0">
                <a:pos x="3" y="3"/>
              </a:cxn>
              <a:cxn ang="0">
                <a:pos x="3" y="3"/>
              </a:cxn>
              <a:cxn ang="0">
                <a:pos x="3" y="3"/>
              </a:cxn>
              <a:cxn ang="0">
                <a:pos x="3" y="3"/>
              </a:cxn>
              <a:cxn ang="0">
                <a:pos x="3" y="3"/>
              </a:cxn>
              <a:cxn ang="0">
                <a:pos x="3" y="3"/>
              </a:cxn>
              <a:cxn ang="0">
                <a:pos x="3" y="3"/>
              </a:cxn>
              <a:cxn ang="0">
                <a:pos x="3" y="3"/>
              </a:cxn>
              <a:cxn ang="0">
                <a:pos x="2" y="3"/>
              </a:cxn>
              <a:cxn ang="0">
                <a:pos x="2" y="3"/>
              </a:cxn>
              <a:cxn ang="0">
                <a:pos x="2" y="3"/>
              </a:cxn>
              <a:cxn ang="0">
                <a:pos x="1" y="1"/>
              </a:cxn>
              <a:cxn ang="0">
                <a:pos x="1" y="1"/>
              </a:cxn>
              <a:cxn ang="0">
                <a:pos x="0" y="1"/>
              </a:cxn>
              <a:cxn ang="0">
                <a:pos x="1"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3" y="2"/>
              </a:cxn>
            </a:cxnLst>
            <a:rect l="0" t="0" r="r" b="b"/>
            <a:pathLst>
              <a:path w="3" h="3">
                <a:moveTo>
                  <a:pt x="3" y="2"/>
                </a:moveTo>
                <a:lnTo>
                  <a:pt x="3" y="2"/>
                </a:lnTo>
                <a:lnTo>
                  <a:pt x="3" y="2"/>
                </a:lnTo>
                <a:lnTo>
                  <a:pt x="3" y="3"/>
                </a:lnTo>
                <a:lnTo>
                  <a:pt x="3" y="3"/>
                </a:lnTo>
                <a:lnTo>
                  <a:pt x="3" y="3"/>
                </a:lnTo>
                <a:lnTo>
                  <a:pt x="3" y="3"/>
                </a:lnTo>
                <a:lnTo>
                  <a:pt x="3" y="3"/>
                </a:lnTo>
                <a:lnTo>
                  <a:pt x="3" y="3"/>
                </a:lnTo>
                <a:lnTo>
                  <a:pt x="3" y="3"/>
                </a:lnTo>
                <a:lnTo>
                  <a:pt x="3" y="3"/>
                </a:lnTo>
                <a:lnTo>
                  <a:pt x="2" y="3"/>
                </a:lnTo>
                <a:lnTo>
                  <a:pt x="2" y="3"/>
                </a:lnTo>
                <a:lnTo>
                  <a:pt x="2" y="3"/>
                </a:lnTo>
                <a:lnTo>
                  <a:pt x="1" y="1"/>
                </a:lnTo>
                <a:lnTo>
                  <a:pt x="1" y="1"/>
                </a:lnTo>
                <a:lnTo>
                  <a:pt x="0" y="1"/>
                </a:lnTo>
                <a:lnTo>
                  <a:pt x="1" y="0"/>
                </a:lnTo>
                <a:lnTo>
                  <a:pt x="1" y="0"/>
                </a:lnTo>
                <a:lnTo>
                  <a:pt x="1" y="0"/>
                </a:lnTo>
                <a:lnTo>
                  <a:pt x="1" y="0"/>
                </a:lnTo>
                <a:lnTo>
                  <a:pt x="1" y="0"/>
                </a:lnTo>
                <a:lnTo>
                  <a:pt x="1" y="0"/>
                </a:lnTo>
                <a:lnTo>
                  <a:pt x="1" y="0"/>
                </a:lnTo>
                <a:lnTo>
                  <a:pt x="1" y="0"/>
                </a:lnTo>
                <a:lnTo>
                  <a:pt x="2" y="0"/>
                </a:lnTo>
                <a:lnTo>
                  <a:pt x="2" y="0"/>
                </a:lnTo>
                <a:lnTo>
                  <a:pt x="2" y="0"/>
                </a:lnTo>
                <a:lnTo>
                  <a:pt x="3"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69" name="Freeform 3173"/>
          <p:cNvSpPr>
            <a:spLocks noChangeArrowheads="1"/>
          </p:cNvSpPr>
          <p:nvPr/>
        </p:nvSpPr>
        <p:spPr bwMode="auto">
          <a:xfrm>
            <a:off x="1205280" y="4751060"/>
            <a:ext cx="5760" cy="7200"/>
          </a:xfrm>
          <a:custGeom>
            <a:avLst/>
            <a:gdLst/>
            <a:ahLst/>
            <a:cxnLst>
              <a:cxn ang="0">
                <a:pos x="3" y="3"/>
              </a:cxn>
              <a:cxn ang="0">
                <a:pos x="3" y="4"/>
              </a:cxn>
              <a:cxn ang="0">
                <a:pos x="3" y="4"/>
              </a:cxn>
              <a:cxn ang="0">
                <a:pos x="3" y="4"/>
              </a:cxn>
              <a:cxn ang="0">
                <a:pos x="3" y="4"/>
              </a:cxn>
              <a:cxn ang="0">
                <a:pos x="3" y="4"/>
              </a:cxn>
              <a:cxn ang="0">
                <a:pos x="3" y="4"/>
              </a:cxn>
              <a:cxn ang="0">
                <a:pos x="2" y="4"/>
              </a:cxn>
              <a:cxn ang="0">
                <a:pos x="2" y="4"/>
              </a:cxn>
              <a:cxn ang="0">
                <a:pos x="2" y="4"/>
              </a:cxn>
              <a:cxn ang="0">
                <a:pos x="2" y="4"/>
              </a:cxn>
              <a:cxn ang="0">
                <a:pos x="0" y="1"/>
              </a:cxn>
              <a:cxn ang="0">
                <a:pos x="0" y="1"/>
              </a:cxn>
              <a:cxn ang="0">
                <a:pos x="0" y="0"/>
              </a:cxn>
              <a:cxn ang="0">
                <a:pos x="0" y="0"/>
              </a:cxn>
              <a:cxn ang="0">
                <a:pos x="1" y="0"/>
              </a:cxn>
              <a:cxn ang="0">
                <a:pos x="1" y="0"/>
              </a:cxn>
              <a:cxn ang="0">
                <a:pos x="1" y="0"/>
              </a:cxn>
              <a:cxn ang="0">
                <a:pos x="1" y="0"/>
              </a:cxn>
              <a:cxn ang="0">
                <a:pos x="1" y="0"/>
              </a:cxn>
              <a:cxn ang="0">
                <a:pos x="1" y="0"/>
              </a:cxn>
              <a:cxn ang="0">
                <a:pos x="1" y="0"/>
              </a:cxn>
              <a:cxn ang="0">
                <a:pos x="1" y="0"/>
              </a:cxn>
              <a:cxn ang="0">
                <a:pos x="3" y="3"/>
              </a:cxn>
            </a:cxnLst>
            <a:rect l="0" t="0" r="r" b="b"/>
            <a:pathLst>
              <a:path w="3" h="4">
                <a:moveTo>
                  <a:pt x="3" y="3"/>
                </a:moveTo>
                <a:lnTo>
                  <a:pt x="3" y="4"/>
                </a:lnTo>
                <a:lnTo>
                  <a:pt x="3" y="4"/>
                </a:lnTo>
                <a:lnTo>
                  <a:pt x="3" y="4"/>
                </a:lnTo>
                <a:lnTo>
                  <a:pt x="3" y="4"/>
                </a:lnTo>
                <a:lnTo>
                  <a:pt x="3" y="4"/>
                </a:lnTo>
                <a:lnTo>
                  <a:pt x="3" y="4"/>
                </a:lnTo>
                <a:lnTo>
                  <a:pt x="2" y="4"/>
                </a:lnTo>
                <a:lnTo>
                  <a:pt x="2" y="4"/>
                </a:lnTo>
                <a:lnTo>
                  <a:pt x="2" y="4"/>
                </a:lnTo>
                <a:lnTo>
                  <a:pt x="2" y="4"/>
                </a:lnTo>
                <a:lnTo>
                  <a:pt x="0" y="1"/>
                </a:lnTo>
                <a:lnTo>
                  <a:pt x="0" y="1"/>
                </a:lnTo>
                <a:lnTo>
                  <a:pt x="0" y="0"/>
                </a:lnTo>
                <a:lnTo>
                  <a:pt x="0" y="0"/>
                </a:lnTo>
                <a:lnTo>
                  <a:pt x="1" y="0"/>
                </a:lnTo>
                <a:lnTo>
                  <a:pt x="1" y="0"/>
                </a:lnTo>
                <a:lnTo>
                  <a:pt x="1" y="0"/>
                </a:lnTo>
                <a:lnTo>
                  <a:pt x="1" y="0"/>
                </a:lnTo>
                <a:lnTo>
                  <a:pt x="1" y="0"/>
                </a:lnTo>
                <a:lnTo>
                  <a:pt x="1" y="0"/>
                </a:lnTo>
                <a:lnTo>
                  <a:pt x="1" y="0"/>
                </a:lnTo>
                <a:lnTo>
                  <a:pt x="1"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0" name="Freeform 3174"/>
          <p:cNvSpPr>
            <a:spLocks noChangeArrowheads="1"/>
          </p:cNvSpPr>
          <p:nvPr/>
        </p:nvSpPr>
        <p:spPr bwMode="auto">
          <a:xfrm>
            <a:off x="1202400" y="4746738"/>
            <a:ext cx="5760" cy="7201"/>
          </a:xfrm>
          <a:custGeom>
            <a:avLst/>
            <a:gdLst/>
            <a:ahLst/>
            <a:cxnLst>
              <a:cxn ang="0">
                <a:pos x="3" y="3"/>
              </a:cxn>
              <a:cxn ang="0">
                <a:pos x="4" y="3"/>
              </a:cxn>
              <a:cxn ang="0">
                <a:pos x="4" y="4"/>
              </a:cxn>
              <a:cxn ang="0">
                <a:pos x="3" y="4"/>
              </a:cxn>
              <a:cxn ang="0">
                <a:pos x="3" y="4"/>
              </a:cxn>
              <a:cxn ang="0">
                <a:pos x="3" y="4"/>
              </a:cxn>
              <a:cxn ang="0">
                <a:pos x="2" y="4"/>
              </a:cxn>
              <a:cxn ang="0">
                <a:pos x="2" y="4"/>
              </a:cxn>
              <a:cxn ang="0">
                <a:pos x="2" y="4"/>
              </a:cxn>
              <a:cxn ang="0">
                <a:pos x="2" y="4"/>
              </a:cxn>
              <a:cxn ang="0">
                <a:pos x="2" y="4"/>
              </a:cxn>
              <a:cxn ang="0">
                <a:pos x="0" y="1"/>
              </a:cxn>
              <a:cxn ang="0">
                <a:pos x="0" y="1"/>
              </a:cxn>
              <a:cxn ang="0">
                <a:pos x="0" y="1"/>
              </a:cxn>
              <a:cxn ang="0">
                <a:pos x="0" y="0"/>
              </a:cxn>
              <a:cxn ang="0">
                <a:pos x="0" y="0"/>
              </a:cxn>
              <a:cxn ang="0">
                <a:pos x="0" y="0"/>
              </a:cxn>
              <a:cxn ang="0">
                <a:pos x="1" y="0"/>
              </a:cxn>
              <a:cxn ang="0">
                <a:pos x="1" y="0"/>
              </a:cxn>
              <a:cxn ang="0">
                <a:pos x="1" y="0"/>
              </a:cxn>
              <a:cxn ang="0">
                <a:pos x="1" y="0"/>
              </a:cxn>
              <a:cxn ang="0">
                <a:pos x="1" y="0"/>
              </a:cxn>
              <a:cxn ang="0">
                <a:pos x="2" y="0"/>
              </a:cxn>
              <a:cxn ang="0">
                <a:pos x="2" y="0"/>
              </a:cxn>
              <a:cxn ang="0">
                <a:pos x="2" y="0"/>
              </a:cxn>
              <a:cxn ang="0">
                <a:pos x="3" y="3"/>
              </a:cxn>
            </a:cxnLst>
            <a:rect l="0" t="0" r="r" b="b"/>
            <a:pathLst>
              <a:path w="4" h="4">
                <a:moveTo>
                  <a:pt x="3" y="3"/>
                </a:moveTo>
                <a:lnTo>
                  <a:pt x="4" y="3"/>
                </a:lnTo>
                <a:lnTo>
                  <a:pt x="4" y="4"/>
                </a:lnTo>
                <a:lnTo>
                  <a:pt x="3" y="4"/>
                </a:lnTo>
                <a:lnTo>
                  <a:pt x="3" y="4"/>
                </a:lnTo>
                <a:lnTo>
                  <a:pt x="3" y="4"/>
                </a:lnTo>
                <a:lnTo>
                  <a:pt x="2" y="4"/>
                </a:lnTo>
                <a:lnTo>
                  <a:pt x="2" y="4"/>
                </a:lnTo>
                <a:lnTo>
                  <a:pt x="2" y="4"/>
                </a:lnTo>
                <a:lnTo>
                  <a:pt x="2" y="4"/>
                </a:lnTo>
                <a:lnTo>
                  <a:pt x="2" y="4"/>
                </a:lnTo>
                <a:lnTo>
                  <a:pt x="0" y="1"/>
                </a:lnTo>
                <a:lnTo>
                  <a:pt x="0" y="1"/>
                </a:lnTo>
                <a:lnTo>
                  <a:pt x="0" y="1"/>
                </a:lnTo>
                <a:lnTo>
                  <a:pt x="0" y="0"/>
                </a:lnTo>
                <a:lnTo>
                  <a:pt x="0" y="0"/>
                </a:lnTo>
                <a:lnTo>
                  <a:pt x="0" y="0"/>
                </a:lnTo>
                <a:lnTo>
                  <a:pt x="1" y="0"/>
                </a:lnTo>
                <a:lnTo>
                  <a:pt x="1" y="0"/>
                </a:lnTo>
                <a:lnTo>
                  <a:pt x="1" y="0"/>
                </a:lnTo>
                <a:lnTo>
                  <a:pt x="1" y="0"/>
                </a:lnTo>
                <a:lnTo>
                  <a:pt x="1" y="0"/>
                </a:lnTo>
                <a:lnTo>
                  <a:pt x="2" y="0"/>
                </a:lnTo>
                <a:lnTo>
                  <a:pt x="2"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1" name="Freeform 3175"/>
          <p:cNvSpPr>
            <a:spLocks noChangeArrowheads="1"/>
          </p:cNvSpPr>
          <p:nvPr/>
        </p:nvSpPr>
        <p:spPr bwMode="auto">
          <a:xfrm>
            <a:off x="1200961" y="4742418"/>
            <a:ext cx="4320" cy="5761"/>
          </a:xfrm>
          <a:custGeom>
            <a:avLst/>
            <a:gdLst/>
            <a:ahLst/>
            <a:cxnLst>
              <a:cxn ang="0">
                <a:pos x="3" y="3"/>
              </a:cxn>
              <a:cxn ang="0">
                <a:pos x="3" y="3"/>
              </a:cxn>
              <a:cxn ang="0">
                <a:pos x="3" y="4"/>
              </a:cxn>
              <a:cxn ang="0">
                <a:pos x="2" y="4"/>
              </a:cxn>
              <a:cxn ang="0">
                <a:pos x="2" y="4"/>
              </a:cxn>
              <a:cxn ang="0">
                <a:pos x="2" y="4"/>
              </a:cxn>
              <a:cxn ang="0">
                <a:pos x="2" y="4"/>
              </a:cxn>
              <a:cxn ang="0">
                <a:pos x="2" y="4"/>
              </a:cxn>
              <a:cxn ang="0">
                <a:pos x="1" y="4"/>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3" y="3"/>
              </a:cxn>
            </a:cxnLst>
            <a:rect l="0" t="0" r="r" b="b"/>
            <a:pathLst>
              <a:path w="3" h="4">
                <a:moveTo>
                  <a:pt x="3" y="3"/>
                </a:moveTo>
                <a:lnTo>
                  <a:pt x="3" y="3"/>
                </a:lnTo>
                <a:lnTo>
                  <a:pt x="3" y="4"/>
                </a:lnTo>
                <a:lnTo>
                  <a:pt x="2" y="4"/>
                </a:lnTo>
                <a:lnTo>
                  <a:pt x="2" y="4"/>
                </a:lnTo>
                <a:lnTo>
                  <a:pt x="2" y="4"/>
                </a:lnTo>
                <a:lnTo>
                  <a:pt x="2" y="4"/>
                </a:lnTo>
                <a:lnTo>
                  <a:pt x="2" y="4"/>
                </a:lnTo>
                <a:lnTo>
                  <a:pt x="1" y="4"/>
                </a:lnTo>
                <a:lnTo>
                  <a:pt x="0" y="1"/>
                </a:lnTo>
                <a:lnTo>
                  <a:pt x="0" y="1"/>
                </a:lnTo>
                <a:lnTo>
                  <a:pt x="0" y="1"/>
                </a:lnTo>
                <a:lnTo>
                  <a:pt x="0" y="1"/>
                </a:lnTo>
                <a:lnTo>
                  <a:pt x="0" y="0"/>
                </a:lnTo>
                <a:lnTo>
                  <a:pt x="0" y="0"/>
                </a:lnTo>
                <a:lnTo>
                  <a:pt x="0" y="0"/>
                </a:lnTo>
                <a:lnTo>
                  <a:pt x="0" y="0"/>
                </a:lnTo>
                <a:lnTo>
                  <a:pt x="0" y="0"/>
                </a:lnTo>
                <a:lnTo>
                  <a:pt x="0" y="0"/>
                </a:lnTo>
                <a:lnTo>
                  <a:pt x="0" y="0"/>
                </a:lnTo>
                <a:lnTo>
                  <a:pt x="1" y="0"/>
                </a:lnTo>
                <a:lnTo>
                  <a:pt x="1" y="0"/>
                </a:lnTo>
                <a:lnTo>
                  <a:pt x="1" y="0"/>
                </a:lnTo>
                <a:lnTo>
                  <a:pt x="1"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2" name="Freeform 3176"/>
          <p:cNvSpPr>
            <a:spLocks noChangeArrowheads="1"/>
          </p:cNvSpPr>
          <p:nvPr/>
        </p:nvSpPr>
        <p:spPr bwMode="auto">
          <a:xfrm>
            <a:off x="1198080" y="4736658"/>
            <a:ext cx="5760" cy="5761"/>
          </a:xfrm>
          <a:custGeom>
            <a:avLst/>
            <a:gdLst/>
            <a:ahLst/>
            <a:cxnLst>
              <a:cxn ang="0">
                <a:pos x="3" y="3"/>
              </a:cxn>
              <a:cxn ang="0">
                <a:pos x="3" y="4"/>
              </a:cxn>
              <a:cxn ang="0">
                <a:pos x="3" y="4"/>
              </a:cxn>
              <a:cxn ang="0">
                <a:pos x="3" y="4"/>
              </a:cxn>
              <a:cxn ang="0">
                <a:pos x="3" y="4"/>
              </a:cxn>
              <a:cxn ang="0">
                <a:pos x="3" y="4"/>
              </a:cxn>
              <a:cxn ang="0">
                <a:pos x="3" y="4"/>
              </a:cxn>
              <a:cxn ang="0">
                <a:pos x="2" y="4"/>
              </a:cxn>
              <a:cxn ang="0">
                <a:pos x="2" y="4"/>
              </a:cxn>
              <a:cxn ang="0">
                <a:pos x="2" y="4"/>
              </a:cxn>
              <a:cxn ang="0">
                <a:pos x="2" y="4"/>
              </a:cxn>
              <a:cxn ang="0">
                <a:pos x="0" y="1"/>
              </a:cxn>
              <a:cxn ang="0">
                <a:pos x="0" y="0"/>
              </a:cxn>
              <a:cxn ang="0">
                <a:pos x="0" y="0"/>
              </a:cxn>
              <a:cxn ang="0">
                <a:pos x="0" y="0"/>
              </a:cxn>
              <a:cxn ang="0">
                <a:pos x="1" y="0"/>
              </a:cxn>
              <a:cxn ang="0">
                <a:pos x="1" y="0"/>
              </a:cxn>
              <a:cxn ang="0">
                <a:pos x="1" y="0"/>
              </a:cxn>
              <a:cxn ang="0">
                <a:pos x="2" y="0"/>
              </a:cxn>
              <a:cxn ang="0">
                <a:pos x="2" y="0"/>
              </a:cxn>
              <a:cxn ang="0">
                <a:pos x="3" y="3"/>
              </a:cxn>
            </a:cxnLst>
            <a:rect l="0" t="0" r="r" b="b"/>
            <a:pathLst>
              <a:path w="3" h="4">
                <a:moveTo>
                  <a:pt x="3" y="3"/>
                </a:moveTo>
                <a:lnTo>
                  <a:pt x="3" y="4"/>
                </a:lnTo>
                <a:lnTo>
                  <a:pt x="3" y="4"/>
                </a:lnTo>
                <a:lnTo>
                  <a:pt x="3" y="4"/>
                </a:lnTo>
                <a:lnTo>
                  <a:pt x="3" y="4"/>
                </a:lnTo>
                <a:lnTo>
                  <a:pt x="3" y="4"/>
                </a:lnTo>
                <a:lnTo>
                  <a:pt x="3" y="4"/>
                </a:lnTo>
                <a:lnTo>
                  <a:pt x="2" y="4"/>
                </a:lnTo>
                <a:lnTo>
                  <a:pt x="2" y="4"/>
                </a:lnTo>
                <a:lnTo>
                  <a:pt x="2" y="4"/>
                </a:lnTo>
                <a:lnTo>
                  <a:pt x="2" y="4"/>
                </a:lnTo>
                <a:lnTo>
                  <a:pt x="0" y="1"/>
                </a:lnTo>
                <a:lnTo>
                  <a:pt x="0" y="0"/>
                </a:lnTo>
                <a:lnTo>
                  <a:pt x="0" y="0"/>
                </a:lnTo>
                <a:lnTo>
                  <a:pt x="0" y="0"/>
                </a:lnTo>
                <a:lnTo>
                  <a:pt x="1" y="0"/>
                </a:lnTo>
                <a:lnTo>
                  <a:pt x="1" y="0"/>
                </a:lnTo>
                <a:lnTo>
                  <a:pt x="1" y="0"/>
                </a:lnTo>
                <a:lnTo>
                  <a:pt x="2"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3" name="Freeform 3177"/>
          <p:cNvSpPr>
            <a:spLocks noChangeArrowheads="1"/>
          </p:cNvSpPr>
          <p:nvPr/>
        </p:nvSpPr>
        <p:spPr bwMode="auto">
          <a:xfrm>
            <a:off x="1196640" y="4732337"/>
            <a:ext cx="4320" cy="7201"/>
          </a:xfrm>
          <a:custGeom>
            <a:avLst/>
            <a:gdLst/>
            <a:ahLst/>
            <a:cxnLst>
              <a:cxn ang="0">
                <a:pos x="3" y="3"/>
              </a:cxn>
              <a:cxn ang="0">
                <a:pos x="3" y="3"/>
              </a:cxn>
              <a:cxn ang="0">
                <a:pos x="3" y="3"/>
              </a:cxn>
              <a:cxn ang="0">
                <a:pos x="3" y="4"/>
              </a:cxn>
              <a:cxn ang="0">
                <a:pos x="3" y="4"/>
              </a:cxn>
              <a:cxn ang="0">
                <a:pos x="3" y="4"/>
              </a:cxn>
              <a:cxn ang="0">
                <a:pos x="2" y="4"/>
              </a:cxn>
              <a:cxn ang="0">
                <a:pos x="2" y="4"/>
              </a:cxn>
              <a:cxn ang="0">
                <a:pos x="2" y="4"/>
              </a:cxn>
              <a:cxn ang="0">
                <a:pos x="2" y="4"/>
              </a:cxn>
              <a:cxn ang="0">
                <a:pos x="2" y="4"/>
              </a:cxn>
              <a:cxn ang="0">
                <a:pos x="2" y="4"/>
              </a:cxn>
              <a:cxn ang="0">
                <a:pos x="2" y="4"/>
              </a:cxn>
              <a:cxn ang="0">
                <a:pos x="1" y="4"/>
              </a:cxn>
              <a:cxn ang="0">
                <a:pos x="1" y="4"/>
              </a:cxn>
              <a:cxn ang="0">
                <a:pos x="0" y="1"/>
              </a:cxn>
              <a:cxn ang="0">
                <a:pos x="0" y="1"/>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3" y="3"/>
              </a:cxn>
            </a:cxnLst>
            <a:rect l="0" t="0" r="r" b="b"/>
            <a:pathLst>
              <a:path w="3" h="4">
                <a:moveTo>
                  <a:pt x="3" y="3"/>
                </a:moveTo>
                <a:lnTo>
                  <a:pt x="3" y="3"/>
                </a:lnTo>
                <a:lnTo>
                  <a:pt x="3" y="3"/>
                </a:lnTo>
                <a:lnTo>
                  <a:pt x="3" y="4"/>
                </a:lnTo>
                <a:lnTo>
                  <a:pt x="3" y="4"/>
                </a:lnTo>
                <a:lnTo>
                  <a:pt x="3" y="4"/>
                </a:lnTo>
                <a:lnTo>
                  <a:pt x="2" y="4"/>
                </a:lnTo>
                <a:lnTo>
                  <a:pt x="2" y="4"/>
                </a:lnTo>
                <a:lnTo>
                  <a:pt x="2" y="4"/>
                </a:lnTo>
                <a:lnTo>
                  <a:pt x="2" y="4"/>
                </a:lnTo>
                <a:lnTo>
                  <a:pt x="2" y="4"/>
                </a:lnTo>
                <a:lnTo>
                  <a:pt x="2" y="4"/>
                </a:lnTo>
                <a:lnTo>
                  <a:pt x="2" y="4"/>
                </a:lnTo>
                <a:lnTo>
                  <a:pt x="1" y="4"/>
                </a:lnTo>
                <a:lnTo>
                  <a:pt x="1" y="4"/>
                </a:lnTo>
                <a:lnTo>
                  <a:pt x="0" y="1"/>
                </a:lnTo>
                <a:lnTo>
                  <a:pt x="0" y="1"/>
                </a:lnTo>
                <a:lnTo>
                  <a:pt x="0" y="0"/>
                </a:lnTo>
                <a:lnTo>
                  <a:pt x="0" y="0"/>
                </a:lnTo>
                <a:lnTo>
                  <a:pt x="0" y="0"/>
                </a:lnTo>
                <a:lnTo>
                  <a:pt x="0" y="0"/>
                </a:lnTo>
                <a:lnTo>
                  <a:pt x="1" y="0"/>
                </a:lnTo>
                <a:lnTo>
                  <a:pt x="1" y="0"/>
                </a:lnTo>
                <a:lnTo>
                  <a:pt x="1" y="0"/>
                </a:lnTo>
                <a:lnTo>
                  <a:pt x="1" y="0"/>
                </a:lnTo>
                <a:lnTo>
                  <a:pt x="1" y="0"/>
                </a:lnTo>
                <a:lnTo>
                  <a:pt x="1"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4" name="Freeform 3178"/>
          <p:cNvSpPr>
            <a:spLocks noChangeArrowheads="1"/>
          </p:cNvSpPr>
          <p:nvPr/>
        </p:nvSpPr>
        <p:spPr bwMode="auto">
          <a:xfrm>
            <a:off x="1193760" y="4728017"/>
            <a:ext cx="4320" cy="7200"/>
          </a:xfrm>
          <a:custGeom>
            <a:avLst/>
            <a:gdLst/>
            <a:ahLst/>
            <a:cxnLst>
              <a:cxn ang="0">
                <a:pos x="3" y="3"/>
              </a:cxn>
              <a:cxn ang="0">
                <a:pos x="3" y="3"/>
              </a:cxn>
              <a:cxn ang="0">
                <a:pos x="3" y="4"/>
              </a:cxn>
              <a:cxn ang="0">
                <a:pos x="3" y="4"/>
              </a:cxn>
              <a:cxn ang="0">
                <a:pos x="3" y="4"/>
              </a:cxn>
              <a:cxn ang="0">
                <a:pos x="3" y="4"/>
              </a:cxn>
              <a:cxn ang="0">
                <a:pos x="3" y="4"/>
              </a:cxn>
              <a:cxn ang="0">
                <a:pos x="3" y="4"/>
              </a:cxn>
              <a:cxn ang="0">
                <a:pos x="2" y="4"/>
              </a:cxn>
              <a:cxn ang="0">
                <a:pos x="2" y="4"/>
              </a:cxn>
              <a:cxn ang="0">
                <a:pos x="2" y="4"/>
              </a:cxn>
              <a:cxn ang="0">
                <a:pos x="0" y="1"/>
              </a:cxn>
              <a:cxn ang="0">
                <a:pos x="0" y="1"/>
              </a:cxn>
              <a:cxn ang="0">
                <a:pos x="0" y="0"/>
              </a:cxn>
              <a:cxn ang="0">
                <a:pos x="0" y="0"/>
              </a:cxn>
              <a:cxn ang="0">
                <a:pos x="0" y="0"/>
              </a:cxn>
              <a:cxn ang="0">
                <a:pos x="0" y="0"/>
              </a:cxn>
              <a:cxn ang="0">
                <a:pos x="1" y="0"/>
              </a:cxn>
              <a:cxn ang="0">
                <a:pos x="1" y="0"/>
              </a:cxn>
              <a:cxn ang="0">
                <a:pos x="1" y="0"/>
              </a:cxn>
              <a:cxn ang="0">
                <a:pos x="2" y="0"/>
              </a:cxn>
              <a:cxn ang="0">
                <a:pos x="2" y="0"/>
              </a:cxn>
              <a:cxn ang="0">
                <a:pos x="3" y="3"/>
              </a:cxn>
            </a:cxnLst>
            <a:rect l="0" t="0" r="r" b="b"/>
            <a:pathLst>
              <a:path w="3" h="4">
                <a:moveTo>
                  <a:pt x="3" y="3"/>
                </a:moveTo>
                <a:lnTo>
                  <a:pt x="3" y="3"/>
                </a:lnTo>
                <a:lnTo>
                  <a:pt x="3" y="4"/>
                </a:lnTo>
                <a:lnTo>
                  <a:pt x="3" y="4"/>
                </a:lnTo>
                <a:lnTo>
                  <a:pt x="3" y="4"/>
                </a:lnTo>
                <a:lnTo>
                  <a:pt x="3" y="4"/>
                </a:lnTo>
                <a:lnTo>
                  <a:pt x="3" y="4"/>
                </a:lnTo>
                <a:lnTo>
                  <a:pt x="3" y="4"/>
                </a:lnTo>
                <a:lnTo>
                  <a:pt x="2" y="4"/>
                </a:lnTo>
                <a:lnTo>
                  <a:pt x="2" y="4"/>
                </a:lnTo>
                <a:lnTo>
                  <a:pt x="2" y="4"/>
                </a:lnTo>
                <a:lnTo>
                  <a:pt x="0" y="1"/>
                </a:lnTo>
                <a:lnTo>
                  <a:pt x="0" y="1"/>
                </a:lnTo>
                <a:lnTo>
                  <a:pt x="0" y="0"/>
                </a:lnTo>
                <a:lnTo>
                  <a:pt x="0" y="0"/>
                </a:lnTo>
                <a:lnTo>
                  <a:pt x="0" y="0"/>
                </a:lnTo>
                <a:lnTo>
                  <a:pt x="0" y="0"/>
                </a:lnTo>
                <a:lnTo>
                  <a:pt x="1" y="0"/>
                </a:lnTo>
                <a:lnTo>
                  <a:pt x="1" y="0"/>
                </a:lnTo>
                <a:lnTo>
                  <a:pt x="1" y="0"/>
                </a:lnTo>
                <a:lnTo>
                  <a:pt x="2"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5" name="Freeform 3179"/>
          <p:cNvSpPr>
            <a:spLocks noChangeArrowheads="1"/>
          </p:cNvSpPr>
          <p:nvPr/>
        </p:nvSpPr>
        <p:spPr bwMode="auto">
          <a:xfrm>
            <a:off x="1192321" y="4722257"/>
            <a:ext cx="4320" cy="7200"/>
          </a:xfrm>
          <a:custGeom>
            <a:avLst/>
            <a:gdLst/>
            <a:ahLst/>
            <a:cxnLst>
              <a:cxn ang="0">
                <a:pos x="3" y="3"/>
              </a:cxn>
              <a:cxn ang="0">
                <a:pos x="3" y="3"/>
              </a:cxn>
              <a:cxn ang="0">
                <a:pos x="3" y="4"/>
              </a:cxn>
              <a:cxn ang="0">
                <a:pos x="3" y="4"/>
              </a:cxn>
              <a:cxn ang="0">
                <a:pos x="2" y="4"/>
              </a:cxn>
              <a:cxn ang="0">
                <a:pos x="2" y="4"/>
              </a:cxn>
              <a:cxn ang="0">
                <a:pos x="2" y="4"/>
              </a:cxn>
              <a:cxn ang="0">
                <a:pos x="2" y="4"/>
              </a:cxn>
              <a:cxn ang="0">
                <a:pos x="2" y="4"/>
              </a:cxn>
              <a:cxn ang="0">
                <a:pos x="2" y="4"/>
              </a:cxn>
              <a:cxn ang="0">
                <a:pos x="2" y="4"/>
              </a:cxn>
              <a:cxn ang="0">
                <a:pos x="1" y="4"/>
              </a:cxn>
              <a:cxn ang="0">
                <a:pos x="1" y="4"/>
              </a:cxn>
              <a:cxn ang="0">
                <a:pos x="1" y="4"/>
              </a:cxn>
              <a:cxn ang="0">
                <a:pos x="1" y="4"/>
              </a:cxn>
              <a:cxn ang="0">
                <a:pos x="0" y="1"/>
              </a:cxn>
              <a:cxn ang="0">
                <a:pos x="0" y="0"/>
              </a:cxn>
              <a:cxn ang="0">
                <a:pos x="0" y="0"/>
              </a:cxn>
              <a:cxn ang="0">
                <a:pos x="0" y="0"/>
              </a:cxn>
              <a:cxn ang="0">
                <a:pos x="0" y="0"/>
              </a:cxn>
              <a:cxn ang="0">
                <a:pos x="1" y="0"/>
              </a:cxn>
              <a:cxn ang="0">
                <a:pos x="1" y="0"/>
              </a:cxn>
              <a:cxn ang="0">
                <a:pos x="1" y="0"/>
              </a:cxn>
              <a:cxn ang="0">
                <a:pos x="1" y="0"/>
              </a:cxn>
              <a:cxn ang="0">
                <a:pos x="3" y="3"/>
              </a:cxn>
            </a:cxnLst>
            <a:rect l="0" t="0" r="r" b="b"/>
            <a:pathLst>
              <a:path w="3" h="4">
                <a:moveTo>
                  <a:pt x="3" y="3"/>
                </a:moveTo>
                <a:lnTo>
                  <a:pt x="3" y="3"/>
                </a:lnTo>
                <a:lnTo>
                  <a:pt x="3" y="4"/>
                </a:lnTo>
                <a:lnTo>
                  <a:pt x="3" y="4"/>
                </a:lnTo>
                <a:lnTo>
                  <a:pt x="2" y="4"/>
                </a:lnTo>
                <a:lnTo>
                  <a:pt x="2" y="4"/>
                </a:lnTo>
                <a:lnTo>
                  <a:pt x="2" y="4"/>
                </a:lnTo>
                <a:lnTo>
                  <a:pt x="2" y="4"/>
                </a:lnTo>
                <a:lnTo>
                  <a:pt x="2" y="4"/>
                </a:lnTo>
                <a:lnTo>
                  <a:pt x="2" y="4"/>
                </a:lnTo>
                <a:lnTo>
                  <a:pt x="2" y="4"/>
                </a:lnTo>
                <a:lnTo>
                  <a:pt x="1" y="4"/>
                </a:lnTo>
                <a:lnTo>
                  <a:pt x="1" y="4"/>
                </a:lnTo>
                <a:lnTo>
                  <a:pt x="1" y="4"/>
                </a:lnTo>
                <a:lnTo>
                  <a:pt x="1" y="4"/>
                </a:lnTo>
                <a:lnTo>
                  <a:pt x="0" y="1"/>
                </a:lnTo>
                <a:lnTo>
                  <a:pt x="0" y="0"/>
                </a:lnTo>
                <a:lnTo>
                  <a:pt x="0" y="0"/>
                </a:lnTo>
                <a:lnTo>
                  <a:pt x="0" y="0"/>
                </a:lnTo>
                <a:lnTo>
                  <a:pt x="0" y="0"/>
                </a:lnTo>
                <a:lnTo>
                  <a:pt x="1" y="0"/>
                </a:lnTo>
                <a:lnTo>
                  <a:pt x="1" y="0"/>
                </a:lnTo>
                <a:lnTo>
                  <a:pt x="1" y="0"/>
                </a:lnTo>
                <a:lnTo>
                  <a:pt x="1"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6" name="Freeform 3180"/>
          <p:cNvSpPr>
            <a:spLocks noChangeArrowheads="1"/>
          </p:cNvSpPr>
          <p:nvPr/>
        </p:nvSpPr>
        <p:spPr bwMode="auto">
          <a:xfrm>
            <a:off x="1188000" y="4719376"/>
            <a:ext cx="4320" cy="4320"/>
          </a:xfrm>
          <a:custGeom>
            <a:avLst/>
            <a:gdLst/>
            <a:ahLst/>
            <a:cxnLst>
              <a:cxn ang="0">
                <a:pos x="3" y="2"/>
              </a:cxn>
              <a:cxn ang="0">
                <a:pos x="3" y="2"/>
              </a:cxn>
              <a:cxn ang="0">
                <a:pos x="3" y="2"/>
              </a:cxn>
              <a:cxn ang="0">
                <a:pos x="3" y="3"/>
              </a:cxn>
              <a:cxn ang="0">
                <a:pos x="3" y="3"/>
              </a:cxn>
              <a:cxn ang="0">
                <a:pos x="3" y="3"/>
              </a:cxn>
              <a:cxn ang="0">
                <a:pos x="3" y="3"/>
              </a:cxn>
              <a:cxn ang="0">
                <a:pos x="3" y="3"/>
              </a:cxn>
              <a:cxn ang="0">
                <a:pos x="2" y="3"/>
              </a:cxn>
              <a:cxn ang="0">
                <a:pos x="2" y="3"/>
              </a:cxn>
              <a:cxn ang="0">
                <a:pos x="2" y="3"/>
              </a:cxn>
              <a:cxn ang="0">
                <a:pos x="2" y="3"/>
              </a:cxn>
              <a:cxn ang="0">
                <a:pos x="2" y="3"/>
              </a:cxn>
              <a:cxn ang="0">
                <a:pos x="0" y="1"/>
              </a:cxn>
              <a:cxn ang="0">
                <a:pos x="0" y="1"/>
              </a:cxn>
              <a:cxn ang="0">
                <a:pos x="0" y="1"/>
              </a:cxn>
              <a:cxn ang="0">
                <a:pos x="0" y="0"/>
              </a:cxn>
              <a:cxn ang="0">
                <a:pos x="0" y="0"/>
              </a:cxn>
              <a:cxn ang="0">
                <a:pos x="0" y="0"/>
              </a:cxn>
              <a:cxn ang="0">
                <a:pos x="0" y="0"/>
              </a:cxn>
              <a:cxn ang="0">
                <a:pos x="0" y="0"/>
              </a:cxn>
              <a:cxn ang="0">
                <a:pos x="1" y="0"/>
              </a:cxn>
              <a:cxn ang="0">
                <a:pos x="1" y="0"/>
              </a:cxn>
              <a:cxn ang="0">
                <a:pos x="2" y="0"/>
              </a:cxn>
              <a:cxn ang="0">
                <a:pos x="3" y="2"/>
              </a:cxn>
            </a:cxnLst>
            <a:rect l="0" t="0" r="r" b="b"/>
            <a:pathLst>
              <a:path w="3" h="3">
                <a:moveTo>
                  <a:pt x="3" y="2"/>
                </a:moveTo>
                <a:lnTo>
                  <a:pt x="3" y="2"/>
                </a:lnTo>
                <a:lnTo>
                  <a:pt x="3" y="2"/>
                </a:lnTo>
                <a:lnTo>
                  <a:pt x="3" y="3"/>
                </a:lnTo>
                <a:lnTo>
                  <a:pt x="3" y="3"/>
                </a:lnTo>
                <a:lnTo>
                  <a:pt x="3" y="3"/>
                </a:lnTo>
                <a:lnTo>
                  <a:pt x="3" y="3"/>
                </a:lnTo>
                <a:lnTo>
                  <a:pt x="3" y="3"/>
                </a:lnTo>
                <a:lnTo>
                  <a:pt x="2" y="3"/>
                </a:lnTo>
                <a:lnTo>
                  <a:pt x="2" y="3"/>
                </a:lnTo>
                <a:lnTo>
                  <a:pt x="2" y="3"/>
                </a:lnTo>
                <a:lnTo>
                  <a:pt x="2" y="3"/>
                </a:lnTo>
                <a:lnTo>
                  <a:pt x="2" y="3"/>
                </a:lnTo>
                <a:lnTo>
                  <a:pt x="0" y="1"/>
                </a:lnTo>
                <a:lnTo>
                  <a:pt x="0" y="1"/>
                </a:lnTo>
                <a:lnTo>
                  <a:pt x="0" y="1"/>
                </a:lnTo>
                <a:lnTo>
                  <a:pt x="0" y="0"/>
                </a:lnTo>
                <a:lnTo>
                  <a:pt x="0" y="0"/>
                </a:lnTo>
                <a:lnTo>
                  <a:pt x="0" y="0"/>
                </a:lnTo>
                <a:lnTo>
                  <a:pt x="0" y="0"/>
                </a:lnTo>
                <a:lnTo>
                  <a:pt x="0" y="0"/>
                </a:lnTo>
                <a:lnTo>
                  <a:pt x="1" y="0"/>
                </a:lnTo>
                <a:lnTo>
                  <a:pt x="1" y="0"/>
                </a:lnTo>
                <a:lnTo>
                  <a:pt x="2" y="0"/>
                </a:lnTo>
                <a:lnTo>
                  <a:pt x="3"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7" name="Freeform 3181"/>
          <p:cNvSpPr>
            <a:spLocks noChangeArrowheads="1"/>
          </p:cNvSpPr>
          <p:nvPr/>
        </p:nvSpPr>
        <p:spPr bwMode="auto">
          <a:xfrm>
            <a:off x="1185121" y="4715055"/>
            <a:ext cx="7200" cy="7201"/>
          </a:xfrm>
          <a:custGeom>
            <a:avLst/>
            <a:gdLst/>
            <a:ahLst/>
            <a:cxnLst>
              <a:cxn ang="0">
                <a:pos x="4" y="3"/>
              </a:cxn>
              <a:cxn ang="0">
                <a:pos x="4" y="4"/>
              </a:cxn>
              <a:cxn ang="0">
                <a:pos x="3" y="4"/>
              </a:cxn>
              <a:cxn ang="0">
                <a:pos x="3" y="4"/>
              </a:cxn>
              <a:cxn ang="0">
                <a:pos x="3" y="4"/>
              </a:cxn>
              <a:cxn ang="0">
                <a:pos x="3" y="4"/>
              </a:cxn>
              <a:cxn ang="0">
                <a:pos x="2" y="4"/>
              </a:cxn>
              <a:cxn ang="0">
                <a:pos x="2" y="4"/>
              </a:cxn>
              <a:cxn ang="0">
                <a:pos x="1" y="1"/>
              </a:cxn>
              <a:cxn ang="0">
                <a:pos x="1" y="1"/>
              </a:cxn>
              <a:cxn ang="0">
                <a:pos x="0" y="1"/>
              </a:cxn>
              <a:cxn ang="0">
                <a:pos x="0" y="0"/>
              </a:cxn>
              <a:cxn ang="0">
                <a:pos x="1" y="0"/>
              </a:cxn>
              <a:cxn ang="0">
                <a:pos x="1" y="0"/>
              </a:cxn>
              <a:cxn ang="0">
                <a:pos x="1" y="0"/>
              </a:cxn>
              <a:cxn ang="0">
                <a:pos x="2" y="0"/>
              </a:cxn>
              <a:cxn ang="0">
                <a:pos x="2" y="0"/>
              </a:cxn>
              <a:cxn ang="0">
                <a:pos x="2" y="0"/>
              </a:cxn>
              <a:cxn ang="0">
                <a:pos x="2" y="0"/>
              </a:cxn>
              <a:cxn ang="0">
                <a:pos x="2" y="0"/>
              </a:cxn>
              <a:cxn ang="0">
                <a:pos x="4" y="3"/>
              </a:cxn>
            </a:cxnLst>
            <a:rect l="0" t="0" r="r" b="b"/>
            <a:pathLst>
              <a:path w="4" h="4">
                <a:moveTo>
                  <a:pt x="4" y="3"/>
                </a:moveTo>
                <a:lnTo>
                  <a:pt x="4" y="4"/>
                </a:lnTo>
                <a:lnTo>
                  <a:pt x="3" y="4"/>
                </a:lnTo>
                <a:lnTo>
                  <a:pt x="3" y="4"/>
                </a:lnTo>
                <a:lnTo>
                  <a:pt x="3" y="4"/>
                </a:lnTo>
                <a:lnTo>
                  <a:pt x="3" y="4"/>
                </a:lnTo>
                <a:lnTo>
                  <a:pt x="2" y="4"/>
                </a:lnTo>
                <a:lnTo>
                  <a:pt x="2" y="4"/>
                </a:lnTo>
                <a:lnTo>
                  <a:pt x="1" y="1"/>
                </a:lnTo>
                <a:lnTo>
                  <a:pt x="1" y="1"/>
                </a:lnTo>
                <a:lnTo>
                  <a:pt x="0" y="1"/>
                </a:lnTo>
                <a:lnTo>
                  <a:pt x="0" y="0"/>
                </a:lnTo>
                <a:lnTo>
                  <a:pt x="1" y="0"/>
                </a:lnTo>
                <a:lnTo>
                  <a:pt x="1" y="0"/>
                </a:lnTo>
                <a:lnTo>
                  <a:pt x="1" y="0"/>
                </a:lnTo>
                <a:lnTo>
                  <a:pt x="2" y="0"/>
                </a:lnTo>
                <a:lnTo>
                  <a:pt x="2" y="0"/>
                </a:lnTo>
                <a:lnTo>
                  <a:pt x="2" y="0"/>
                </a:lnTo>
                <a:lnTo>
                  <a:pt x="2" y="0"/>
                </a:lnTo>
                <a:lnTo>
                  <a:pt x="2" y="0"/>
                </a:lnTo>
                <a:lnTo>
                  <a:pt x="4"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8" name="Freeform 3182"/>
          <p:cNvSpPr>
            <a:spLocks noChangeArrowheads="1"/>
          </p:cNvSpPr>
          <p:nvPr/>
        </p:nvSpPr>
        <p:spPr bwMode="auto">
          <a:xfrm>
            <a:off x="1183681" y="4710736"/>
            <a:ext cx="4320" cy="7200"/>
          </a:xfrm>
          <a:custGeom>
            <a:avLst/>
            <a:gdLst/>
            <a:ahLst/>
            <a:cxnLst>
              <a:cxn ang="0">
                <a:pos x="3" y="3"/>
              </a:cxn>
              <a:cxn ang="0">
                <a:pos x="3" y="3"/>
              </a:cxn>
              <a:cxn ang="0">
                <a:pos x="3" y="4"/>
              </a:cxn>
              <a:cxn ang="0">
                <a:pos x="3" y="4"/>
              </a:cxn>
              <a:cxn ang="0">
                <a:pos x="2" y="4"/>
              </a:cxn>
              <a:cxn ang="0">
                <a:pos x="2" y="5"/>
              </a:cxn>
              <a:cxn ang="0">
                <a:pos x="2" y="5"/>
              </a:cxn>
              <a:cxn ang="0">
                <a:pos x="2" y="4"/>
              </a:cxn>
              <a:cxn ang="0">
                <a:pos x="2" y="4"/>
              </a:cxn>
              <a:cxn ang="0">
                <a:pos x="2" y="4"/>
              </a:cxn>
              <a:cxn ang="0">
                <a:pos x="2" y="4"/>
              </a:cxn>
              <a:cxn ang="0">
                <a:pos x="2" y="4"/>
              </a:cxn>
              <a:cxn ang="0">
                <a:pos x="2" y="4"/>
              </a:cxn>
              <a:cxn ang="0">
                <a:pos x="0" y="1"/>
              </a:cxn>
              <a:cxn ang="0">
                <a:pos x="0" y="0"/>
              </a:cxn>
              <a:cxn ang="0">
                <a:pos x="0" y="0"/>
              </a:cxn>
              <a:cxn ang="0">
                <a:pos x="0" y="0"/>
              </a:cxn>
              <a:cxn ang="0">
                <a:pos x="0" y="0"/>
              </a:cxn>
              <a:cxn ang="0">
                <a:pos x="0" y="0"/>
              </a:cxn>
              <a:cxn ang="0">
                <a:pos x="1" y="0"/>
              </a:cxn>
              <a:cxn ang="0">
                <a:pos x="1" y="0"/>
              </a:cxn>
              <a:cxn ang="0">
                <a:pos x="2" y="0"/>
              </a:cxn>
              <a:cxn ang="0">
                <a:pos x="3" y="3"/>
              </a:cxn>
            </a:cxnLst>
            <a:rect l="0" t="0" r="r" b="b"/>
            <a:pathLst>
              <a:path w="3" h="5">
                <a:moveTo>
                  <a:pt x="3" y="3"/>
                </a:moveTo>
                <a:lnTo>
                  <a:pt x="3" y="3"/>
                </a:lnTo>
                <a:lnTo>
                  <a:pt x="3" y="4"/>
                </a:lnTo>
                <a:lnTo>
                  <a:pt x="3" y="4"/>
                </a:lnTo>
                <a:lnTo>
                  <a:pt x="2" y="4"/>
                </a:lnTo>
                <a:lnTo>
                  <a:pt x="2" y="5"/>
                </a:lnTo>
                <a:lnTo>
                  <a:pt x="2" y="5"/>
                </a:lnTo>
                <a:lnTo>
                  <a:pt x="2" y="4"/>
                </a:lnTo>
                <a:lnTo>
                  <a:pt x="2" y="4"/>
                </a:lnTo>
                <a:lnTo>
                  <a:pt x="2" y="4"/>
                </a:lnTo>
                <a:lnTo>
                  <a:pt x="2" y="4"/>
                </a:lnTo>
                <a:lnTo>
                  <a:pt x="2" y="4"/>
                </a:lnTo>
                <a:lnTo>
                  <a:pt x="2" y="4"/>
                </a:lnTo>
                <a:lnTo>
                  <a:pt x="0" y="1"/>
                </a:lnTo>
                <a:lnTo>
                  <a:pt x="0" y="0"/>
                </a:lnTo>
                <a:lnTo>
                  <a:pt x="0" y="0"/>
                </a:lnTo>
                <a:lnTo>
                  <a:pt x="0" y="0"/>
                </a:lnTo>
                <a:lnTo>
                  <a:pt x="0" y="0"/>
                </a:lnTo>
                <a:lnTo>
                  <a:pt x="0" y="0"/>
                </a:lnTo>
                <a:lnTo>
                  <a:pt x="1" y="0"/>
                </a:lnTo>
                <a:lnTo>
                  <a:pt x="1"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79" name="Freeform 3183"/>
          <p:cNvSpPr>
            <a:spLocks noChangeArrowheads="1"/>
          </p:cNvSpPr>
          <p:nvPr/>
        </p:nvSpPr>
        <p:spPr bwMode="auto">
          <a:xfrm>
            <a:off x="1182240" y="4704975"/>
            <a:ext cx="4320" cy="7200"/>
          </a:xfrm>
          <a:custGeom>
            <a:avLst/>
            <a:gdLst/>
            <a:ahLst/>
            <a:cxnLst>
              <a:cxn ang="0">
                <a:pos x="3" y="3"/>
              </a:cxn>
              <a:cxn ang="0">
                <a:pos x="3" y="4"/>
              </a:cxn>
              <a:cxn ang="0">
                <a:pos x="3" y="4"/>
              </a:cxn>
              <a:cxn ang="0">
                <a:pos x="3" y="4"/>
              </a:cxn>
              <a:cxn ang="0">
                <a:pos x="3" y="4"/>
              </a:cxn>
              <a:cxn ang="0">
                <a:pos x="2" y="4"/>
              </a:cxn>
              <a:cxn ang="0">
                <a:pos x="2" y="4"/>
              </a:cxn>
              <a:cxn ang="0">
                <a:pos x="2" y="4"/>
              </a:cxn>
              <a:cxn ang="0">
                <a:pos x="2" y="5"/>
              </a:cxn>
              <a:cxn ang="0">
                <a:pos x="2" y="5"/>
              </a:cxn>
              <a:cxn ang="0">
                <a:pos x="2" y="5"/>
              </a:cxn>
              <a:cxn ang="0">
                <a:pos x="2" y="5"/>
              </a:cxn>
              <a:cxn ang="0">
                <a:pos x="2" y="5"/>
              </a:cxn>
              <a:cxn ang="0">
                <a:pos x="1" y="5"/>
              </a:cxn>
              <a:cxn ang="0">
                <a:pos x="1" y="4"/>
              </a:cxn>
              <a:cxn ang="0">
                <a:pos x="0" y="1"/>
              </a:cxn>
              <a:cxn ang="0">
                <a:pos x="0" y="1"/>
              </a:cxn>
              <a:cxn ang="0">
                <a:pos x="0" y="1"/>
              </a:cxn>
              <a:cxn ang="0">
                <a:pos x="0" y="1"/>
              </a:cxn>
              <a:cxn ang="0">
                <a:pos x="0" y="1"/>
              </a:cxn>
              <a:cxn ang="0">
                <a:pos x="0" y="0"/>
              </a:cxn>
              <a:cxn ang="0">
                <a:pos x="1" y="0"/>
              </a:cxn>
              <a:cxn ang="0">
                <a:pos x="1" y="0"/>
              </a:cxn>
              <a:cxn ang="0">
                <a:pos x="1" y="0"/>
              </a:cxn>
              <a:cxn ang="0">
                <a:pos x="1" y="1"/>
              </a:cxn>
              <a:cxn ang="0">
                <a:pos x="1" y="1"/>
              </a:cxn>
              <a:cxn ang="0">
                <a:pos x="3" y="3"/>
              </a:cxn>
            </a:cxnLst>
            <a:rect l="0" t="0" r="r" b="b"/>
            <a:pathLst>
              <a:path w="3" h="5">
                <a:moveTo>
                  <a:pt x="3" y="3"/>
                </a:moveTo>
                <a:lnTo>
                  <a:pt x="3" y="4"/>
                </a:lnTo>
                <a:lnTo>
                  <a:pt x="3" y="4"/>
                </a:lnTo>
                <a:lnTo>
                  <a:pt x="3" y="4"/>
                </a:lnTo>
                <a:lnTo>
                  <a:pt x="3" y="4"/>
                </a:lnTo>
                <a:lnTo>
                  <a:pt x="2" y="4"/>
                </a:lnTo>
                <a:lnTo>
                  <a:pt x="2" y="4"/>
                </a:lnTo>
                <a:lnTo>
                  <a:pt x="2" y="4"/>
                </a:lnTo>
                <a:lnTo>
                  <a:pt x="2" y="5"/>
                </a:lnTo>
                <a:lnTo>
                  <a:pt x="2" y="5"/>
                </a:lnTo>
                <a:lnTo>
                  <a:pt x="2" y="5"/>
                </a:lnTo>
                <a:lnTo>
                  <a:pt x="2" y="5"/>
                </a:lnTo>
                <a:lnTo>
                  <a:pt x="2" y="5"/>
                </a:lnTo>
                <a:lnTo>
                  <a:pt x="1" y="5"/>
                </a:lnTo>
                <a:lnTo>
                  <a:pt x="1" y="4"/>
                </a:lnTo>
                <a:lnTo>
                  <a:pt x="0" y="1"/>
                </a:lnTo>
                <a:lnTo>
                  <a:pt x="0" y="1"/>
                </a:lnTo>
                <a:lnTo>
                  <a:pt x="0" y="1"/>
                </a:lnTo>
                <a:lnTo>
                  <a:pt x="0" y="1"/>
                </a:lnTo>
                <a:lnTo>
                  <a:pt x="0" y="1"/>
                </a:lnTo>
                <a:lnTo>
                  <a:pt x="0" y="0"/>
                </a:lnTo>
                <a:lnTo>
                  <a:pt x="1" y="0"/>
                </a:lnTo>
                <a:lnTo>
                  <a:pt x="1" y="0"/>
                </a:lnTo>
                <a:lnTo>
                  <a:pt x="1" y="0"/>
                </a:lnTo>
                <a:lnTo>
                  <a:pt x="1" y="1"/>
                </a:lnTo>
                <a:lnTo>
                  <a:pt x="1" y="1"/>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0" name="Freeform 3184"/>
          <p:cNvSpPr>
            <a:spLocks noChangeArrowheads="1"/>
          </p:cNvSpPr>
          <p:nvPr/>
        </p:nvSpPr>
        <p:spPr bwMode="auto">
          <a:xfrm>
            <a:off x="1179360" y="4702094"/>
            <a:ext cx="5760" cy="5761"/>
          </a:xfrm>
          <a:custGeom>
            <a:avLst/>
            <a:gdLst/>
            <a:ahLst/>
            <a:cxnLst>
              <a:cxn ang="0">
                <a:pos x="3" y="3"/>
              </a:cxn>
              <a:cxn ang="0">
                <a:pos x="3" y="3"/>
              </a:cxn>
              <a:cxn ang="0">
                <a:pos x="3" y="3"/>
              </a:cxn>
              <a:cxn ang="0">
                <a:pos x="3" y="4"/>
              </a:cxn>
              <a:cxn ang="0">
                <a:pos x="3" y="4"/>
              </a:cxn>
              <a:cxn ang="0">
                <a:pos x="3" y="4"/>
              </a:cxn>
              <a:cxn ang="0">
                <a:pos x="2" y="4"/>
              </a:cxn>
              <a:cxn ang="0">
                <a:pos x="2" y="4"/>
              </a:cxn>
              <a:cxn ang="0">
                <a:pos x="2" y="4"/>
              </a:cxn>
              <a:cxn ang="0">
                <a:pos x="2" y="4"/>
              </a:cxn>
              <a:cxn ang="0">
                <a:pos x="2" y="4"/>
              </a:cxn>
              <a:cxn ang="0">
                <a:pos x="2" y="4"/>
              </a:cxn>
              <a:cxn ang="0">
                <a:pos x="2" y="3"/>
              </a:cxn>
              <a:cxn ang="0">
                <a:pos x="0" y="1"/>
              </a:cxn>
              <a:cxn ang="0">
                <a:pos x="0" y="1"/>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2" y="0"/>
              </a:cxn>
              <a:cxn ang="0">
                <a:pos x="3" y="3"/>
              </a:cxn>
            </a:cxnLst>
            <a:rect l="0" t="0" r="r" b="b"/>
            <a:pathLst>
              <a:path w="3" h="4">
                <a:moveTo>
                  <a:pt x="3" y="3"/>
                </a:moveTo>
                <a:lnTo>
                  <a:pt x="3" y="3"/>
                </a:lnTo>
                <a:lnTo>
                  <a:pt x="3" y="3"/>
                </a:lnTo>
                <a:lnTo>
                  <a:pt x="3" y="4"/>
                </a:lnTo>
                <a:lnTo>
                  <a:pt x="3" y="4"/>
                </a:lnTo>
                <a:lnTo>
                  <a:pt x="3" y="4"/>
                </a:lnTo>
                <a:lnTo>
                  <a:pt x="2" y="4"/>
                </a:lnTo>
                <a:lnTo>
                  <a:pt x="2" y="4"/>
                </a:lnTo>
                <a:lnTo>
                  <a:pt x="2" y="4"/>
                </a:lnTo>
                <a:lnTo>
                  <a:pt x="2" y="4"/>
                </a:lnTo>
                <a:lnTo>
                  <a:pt x="2" y="4"/>
                </a:lnTo>
                <a:lnTo>
                  <a:pt x="2" y="4"/>
                </a:lnTo>
                <a:lnTo>
                  <a:pt x="2" y="3"/>
                </a:lnTo>
                <a:lnTo>
                  <a:pt x="0" y="1"/>
                </a:lnTo>
                <a:lnTo>
                  <a:pt x="0" y="1"/>
                </a:lnTo>
                <a:lnTo>
                  <a:pt x="0" y="0"/>
                </a:lnTo>
                <a:lnTo>
                  <a:pt x="0" y="0"/>
                </a:lnTo>
                <a:lnTo>
                  <a:pt x="0" y="0"/>
                </a:lnTo>
                <a:lnTo>
                  <a:pt x="0" y="0"/>
                </a:lnTo>
                <a:lnTo>
                  <a:pt x="0" y="0"/>
                </a:lnTo>
                <a:lnTo>
                  <a:pt x="1" y="0"/>
                </a:lnTo>
                <a:lnTo>
                  <a:pt x="1" y="0"/>
                </a:lnTo>
                <a:lnTo>
                  <a:pt x="1" y="0"/>
                </a:lnTo>
                <a:lnTo>
                  <a:pt x="1" y="0"/>
                </a:lnTo>
                <a:lnTo>
                  <a:pt x="1" y="0"/>
                </a:lnTo>
                <a:lnTo>
                  <a:pt x="1" y="0"/>
                </a:lnTo>
                <a:lnTo>
                  <a:pt x="1" y="0"/>
                </a:lnTo>
                <a:lnTo>
                  <a:pt x="2"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1" name="Freeform 3185"/>
          <p:cNvSpPr>
            <a:spLocks noChangeArrowheads="1"/>
          </p:cNvSpPr>
          <p:nvPr/>
        </p:nvSpPr>
        <p:spPr bwMode="auto">
          <a:xfrm>
            <a:off x="1177921" y="4697773"/>
            <a:ext cx="4320" cy="7201"/>
          </a:xfrm>
          <a:custGeom>
            <a:avLst/>
            <a:gdLst/>
            <a:ahLst/>
            <a:cxnLst>
              <a:cxn ang="0">
                <a:pos x="3" y="3"/>
              </a:cxn>
              <a:cxn ang="0">
                <a:pos x="3" y="4"/>
              </a:cxn>
              <a:cxn ang="0">
                <a:pos x="3" y="4"/>
              </a:cxn>
              <a:cxn ang="0">
                <a:pos x="3" y="4"/>
              </a:cxn>
              <a:cxn ang="0">
                <a:pos x="2" y="4"/>
              </a:cxn>
              <a:cxn ang="0">
                <a:pos x="2" y="4"/>
              </a:cxn>
              <a:cxn ang="0">
                <a:pos x="2" y="4"/>
              </a:cxn>
              <a:cxn ang="0">
                <a:pos x="2" y="4"/>
              </a:cxn>
              <a:cxn ang="0">
                <a:pos x="2" y="4"/>
              </a:cxn>
              <a:cxn ang="0">
                <a:pos x="1" y="4"/>
              </a:cxn>
              <a:cxn ang="0">
                <a:pos x="0" y="1"/>
              </a:cxn>
              <a:cxn ang="0">
                <a:pos x="0" y="1"/>
              </a:cxn>
              <a:cxn ang="0">
                <a:pos x="0" y="0"/>
              </a:cxn>
              <a:cxn ang="0">
                <a:pos x="0" y="0"/>
              </a:cxn>
              <a:cxn ang="0">
                <a:pos x="1" y="0"/>
              </a:cxn>
              <a:cxn ang="0">
                <a:pos x="1" y="0"/>
              </a:cxn>
              <a:cxn ang="0">
                <a:pos x="1" y="0"/>
              </a:cxn>
              <a:cxn ang="0">
                <a:pos x="3" y="3"/>
              </a:cxn>
            </a:cxnLst>
            <a:rect l="0" t="0" r="r" b="b"/>
            <a:pathLst>
              <a:path w="3" h="4">
                <a:moveTo>
                  <a:pt x="3" y="3"/>
                </a:moveTo>
                <a:lnTo>
                  <a:pt x="3" y="4"/>
                </a:lnTo>
                <a:lnTo>
                  <a:pt x="3" y="4"/>
                </a:lnTo>
                <a:lnTo>
                  <a:pt x="3" y="4"/>
                </a:lnTo>
                <a:lnTo>
                  <a:pt x="2" y="4"/>
                </a:lnTo>
                <a:lnTo>
                  <a:pt x="2" y="4"/>
                </a:lnTo>
                <a:lnTo>
                  <a:pt x="2" y="4"/>
                </a:lnTo>
                <a:lnTo>
                  <a:pt x="2" y="4"/>
                </a:lnTo>
                <a:lnTo>
                  <a:pt x="2" y="4"/>
                </a:lnTo>
                <a:lnTo>
                  <a:pt x="1" y="4"/>
                </a:lnTo>
                <a:lnTo>
                  <a:pt x="0" y="1"/>
                </a:lnTo>
                <a:lnTo>
                  <a:pt x="0" y="1"/>
                </a:lnTo>
                <a:lnTo>
                  <a:pt x="0" y="0"/>
                </a:lnTo>
                <a:lnTo>
                  <a:pt x="0" y="0"/>
                </a:lnTo>
                <a:lnTo>
                  <a:pt x="1" y="0"/>
                </a:lnTo>
                <a:lnTo>
                  <a:pt x="1" y="0"/>
                </a:lnTo>
                <a:lnTo>
                  <a:pt x="1" y="0"/>
                </a:lnTo>
                <a:lnTo>
                  <a:pt x="3"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2" name="Freeform 3186"/>
          <p:cNvSpPr>
            <a:spLocks noChangeArrowheads="1"/>
          </p:cNvSpPr>
          <p:nvPr/>
        </p:nvSpPr>
        <p:spPr bwMode="auto">
          <a:xfrm>
            <a:off x="1176480" y="4692013"/>
            <a:ext cx="4320" cy="7201"/>
          </a:xfrm>
          <a:custGeom>
            <a:avLst/>
            <a:gdLst/>
            <a:ahLst/>
            <a:cxnLst>
              <a:cxn ang="0">
                <a:pos x="2" y="3"/>
              </a:cxn>
              <a:cxn ang="0">
                <a:pos x="3" y="4"/>
              </a:cxn>
              <a:cxn ang="0">
                <a:pos x="3" y="4"/>
              </a:cxn>
              <a:cxn ang="0">
                <a:pos x="2" y="4"/>
              </a:cxn>
              <a:cxn ang="0">
                <a:pos x="2" y="4"/>
              </a:cxn>
              <a:cxn ang="0">
                <a:pos x="2" y="4"/>
              </a:cxn>
              <a:cxn ang="0">
                <a:pos x="2" y="4"/>
              </a:cxn>
              <a:cxn ang="0">
                <a:pos x="2" y="5"/>
              </a:cxn>
              <a:cxn ang="0">
                <a:pos x="2" y="5"/>
              </a:cxn>
              <a:cxn ang="0">
                <a:pos x="2" y="5"/>
              </a:cxn>
              <a:cxn ang="0">
                <a:pos x="2" y="5"/>
              </a:cxn>
              <a:cxn ang="0">
                <a:pos x="1" y="5"/>
              </a:cxn>
              <a:cxn ang="0">
                <a:pos x="1" y="5"/>
              </a:cxn>
              <a:cxn ang="0">
                <a:pos x="1" y="4"/>
              </a:cxn>
              <a:cxn ang="0">
                <a:pos x="1" y="4"/>
              </a:cxn>
              <a:cxn ang="0">
                <a:pos x="0" y="2"/>
              </a:cxn>
              <a:cxn ang="0">
                <a:pos x="0" y="2"/>
              </a:cxn>
              <a:cxn ang="0">
                <a:pos x="0" y="1"/>
              </a:cxn>
              <a:cxn ang="0">
                <a:pos x="0" y="1"/>
              </a:cxn>
              <a:cxn ang="0">
                <a:pos x="0" y="1"/>
              </a:cxn>
              <a:cxn ang="0">
                <a:pos x="0" y="1"/>
              </a:cxn>
              <a:cxn ang="0">
                <a:pos x="0" y="1"/>
              </a:cxn>
              <a:cxn ang="0">
                <a:pos x="0" y="1"/>
              </a:cxn>
              <a:cxn ang="0">
                <a:pos x="0" y="1"/>
              </a:cxn>
              <a:cxn ang="0">
                <a:pos x="0" y="0"/>
              </a:cxn>
              <a:cxn ang="0">
                <a:pos x="1" y="0"/>
              </a:cxn>
              <a:cxn ang="0">
                <a:pos x="1" y="1"/>
              </a:cxn>
              <a:cxn ang="0">
                <a:pos x="1" y="1"/>
              </a:cxn>
              <a:cxn ang="0">
                <a:pos x="1" y="1"/>
              </a:cxn>
              <a:cxn ang="0">
                <a:pos x="1" y="1"/>
              </a:cxn>
              <a:cxn ang="0">
                <a:pos x="2" y="3"/>
              </a:cxn>
            </a:cxnLst>
            <a:rect l="0" t="0" r="r" b="b"/>
            <a:pathLst>
              <a:path w="3" h="5">
                <a:moveTo>
                  <a:pt x="2" y="3"/>
                </a:moveTo>
                <a:lnTo>
                  <a:pt x="3" y="4"/>
                </a:lnTo>
                <a:lnTo>
                  <a:pt x="3" y="4"/>
                </a:lnTo>
                <a:lnTo>
                  <a:pt x="2" y="4"/>
                </a:lnTo>
                <a:lnTo>
                  <a:pt x="2" y="4"/>
                </a:lnTo>
                <a:lnTo>
                  <a:pt x="2" y="4"/>
                </a:lnTo>
                <a:lnTo>
                  <a:pt x="2" y="4"/>
                </a:lnTo>
                <a:lnTo>
                  <a:pt x="2" y="5"/>
                </a:lnTo>
                <a:lnTo>
                  <a:pt x="2" y="5"/>
                </a:lnTo>
                <a:lnTo>
                  <a:pt x="2" y="5"/>
                </a:lnTo>
                <a:lnTo>
                  <a:pt x="2" y="5"/>
                </a:lnTo>
                <a:lnTo>
                  <a:pt x="1" y="5"/>
                </a:lnTo>
                <a:lnTo>
                  <a:pt x="1" y="5"/>
                </a:lnTo>
                <a:lnTo>
                  <a:pt x="1" y="4"/>
                </a:lnTo>
                <a:lnTo>
                  <a:pt x="1" y="4"/>
                </a:lnTo>
                <a:lnTo>
                  <a:pt x="0" y="2"/>
                </a:lnTo>
                <a:lnTo>
                  <a:pt x="0" y="2"/>
                </a:lnTo>
                <a:lnTo>
                  <a:pt x="0" y="1"/>
                </a:lnTo>
                <a:lnTo>
                  <a:pt x="0" y="1"/>
                </a:lnTo>
                <a:lnTo>
                  <a:pt x="0" y="1"/>
                </a:lnTo>
                <a:lnTo>
                  <a:pt x="0" y="1"/>
                </a:lnTo>
                <a:lnTo>
                  <a:pt x="0" y="1"/>
                </a:lnTo>
                <a:lnTo>
                  <a:pt x="0" y="1"/>
                </a:lnTo>
                <a:lnTo>
                  <a:pt x="0" y="1"/>
                </a:lnTo>
                <a:lnTo>
                  <a:pt x="0" y="0"/>
                </a:lnTo>
                <a:lnTo>
                  <a:pt x="1" y="0"/>
                </a:lnTo>
                <a:lnTo>
                  <a:pt x="1" y="1"/>
                </a:lnTo>
                <a:lnTo>
                  <a:pt x="1" y="1"/>
                </a:lnTo>
                <a:lnTo>
                  <a:pt x="1" y="1"/>
                </a:lnTo>
                <a:lnTo>
                  <a:pt x="1"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3" name="Freeform 3187"/>
          <p:cNvSpPr>
            <a:spLocks noChangeArrowheads="1"/>
          </p:cNvSpPr>
          <p:nvPr/>
        </p:nvSpPr>
        <p:spPr bwMode="auto">
          <a:xfrm>
            <a:off x="1173601" y="4689132"/>
            <a:ext cx="2880" cy="7201"/>
          </a:xfrm>
          <a:custGeom>
            <a:avLst/>
            <a:gdLst/>
            <a:ahLst/>
            <a:cxnLst>
              <a:cxn ang="0">
                <a:pos x="2" y="3"/>
              </a:cxn>
              <a:cxn ang="0">
                <a:pos x="2" y="3"/>
              </a:cxn>
              <a:cxn ang="0">
                <a:pos x="2" y="4"/>
              </a:cxn>
              <a:cxn ang="0">
                <a:pos x="2" y="4"/>
              </a:cxn>
              <a:cxn ang="0">
                <a:pos x="2" y="4"/>
              </a:cxn>
              <a:cxn ang="0">
                <a:pos x="2" y="4"/>
              </a:cxn>
              <a:cxn ang="0">
                <a:pos x="1" y="4"/>
              </a:cxn>
              <a:cxn ang="0">
                <a:pos x="1" y="4"/>
              </a:cxn>
              <a:cxn ang="0">
                <a:pos x="1" y="4"/>
              </a:cxn>
              <a:cxn ang="0">
                <a:pos x="0" y="1"/>
              </a:cxn>
              <a:cxn ang="0">
                <a:pos x="0" y="1"/>
              </a:cxn>
              <a:cxn ang="0">
                <a:pos x="0" y="1"/>
              </a:cxn>
              <a:cxn ang="0">
                <a:pos x="0" y="1"/>
              </a:cxn>
              <a:cxn ang="0">
                <a:pos x="0" y="1"/>
              </a:cxn>
              <a:cxn ang="0">
                <a:pos x="0" y="0"/>
              </a:cxn>
              <a:cxn ang="0">
                <a:pos x="0" y="0"/>
              </a:cxn>
              <a:cxn ang="0">
                <a:pos x="0" y="0"/>
              </a:cxn>
              <a:cxn ang="0">
                <a:pos x="1" y="0"/>
              </a:cxn>
              <a:cxn ang="0">
                <a:pos x="1" y="1"/>
              </a:cxn>
              <a:cxn ang="0">
                <a:pos x="1" y="1"/>
              </a:cxn>
              <a:cxn ang="0">
                <a:pos x="2" y="3"/>
              </a:cxn>
            </a:cxnLst>
            <a:rect l="0" t="0" r="r" b="b"/>
            <a:pathLst>
              <a:path w="2" h="4">
                <a:moveTo>
                  <a:pt x="2" y="3"/>
                </a:moveTo>
                <a:lnTo>
                  <a:pt x="2" y="3"/>
                </a:lnTo>
                <a:lnTo>
                  <a:pt x="2" y="4"/>
                </a:lnTo>
                <a:lnTo>
                  <a:pt x="2" y="4"/>
                </a:lnTo>
                <a:lnTo>
                  <a:pt x="2" y="4"/>
                </a:lnTo>
                <a:lnTo>
                  <a:pt x="2" y="4"/>
                </a:lnTo>
                <a:lnTo>
                  <a:pt x="1" y="4"/>
                </a:lnTo>
                <a:lnTo>
                  <a:pt x="1" y="4"/>
                </a:lnTo>
                <a:lnTo>
                  <a:pt x="1" y="4"/>
                </a:lnTo>
                <a:lnTo>
                  <a:pt x="0" y="1"/>
                </a:lnTo>
                <a:lnTo>
                  <a:pt x="0" y="1"/>
                </a:lnTo>
                <a:lnTo>
                  <a:pt x="0" y="1"/>
                </a:lnTo>
                <a:lnTo>
                  <a:pt x="0" y="1"/>
                </a:lnTo>
                <a:lnTo>
                  <a:pt x="0" y="1"/>
                </a:lnTo>
                <a:lnTo>
                  <a:pt x="0" y="0"/>
                </a:lnTo>
                <a:lnTo>
                  <a:pt x="0" y="0"/>
                </a:lnTo>
                <a:lnTo>
                  <a:pt x="0" y="0"/>
                </a:lnTo>
                <a:lnTo>
                  <a:pt x="1" y="0"/>
                </a:lnTo>
                <a:lnTo>
                  <a:pt x="1" y="1"/>
                </a:lnTo>
                <a:lnTo>
                  <a:pt x="1"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4" name="Freeform 3188"/>
          <p:cNvSpPr>
            <a:spLocks noChangeArrowheads="1"/>
          </p:cNvSpPr>
          <p:nvPr/>
        </p:nvSpPr>
        <p:spPr bwMode="auto">
          <a:xfrm>
            <a:off x="1173601" y="4686252"/>
            <a:ext cx="2880" cy="5761"/>
          </a:xfrm>
          <a:custGeom>
            <a:avLst/>
            <a:gdLst/>
            <a:ahLst/>
            <a:cxnLst>
              <a:cxn ang="0">
                <a:pos x="2" y="3"/>
              </a:cxn>
              <a:cxn ang="0">
                <a:pos x="2" y="3"/>
              </a:cxn>
              <a:cxn ang="0">
                <a:pos x="2" y="3"/>
              </a:cxn>
              <a:cxn ang="0">
                <a:pos x="2" y="3"/>
              </a:cxn>
              <a:cxn ang="0">
                <a:pos x="2" y="3"/>
              </a:cxn>
              <a:cxn ang="0">
                <a:pos x="2" y="4"/>
              </a:cxn>
              <a:cxn ang="0">
                <a:pos x="2" y="4"/>
              </a:cxn>
              <a:cxn ang="0">
                <a:pos x="2" y="4"/>
              </a:cxn>
              <a:cxn ang="0">
                <a:pos x="1" y="4"/>
              </a:cxn>
              <a:cxn ang="0">
                <a:pos x="1" y="4"/>
              </a:cxn>
              <a:cxn ang="0">
                <a:pos x="1" y="4"/>
              </a:cxn>
              <a:cxn ang="0">
                <a:pos x="1" y="3"/>
              </a:cxn>
              <a:cxn ang="0">
                <a:pos x="1" y="3"/>
              </a:cxn>
              <a:cxn ang="0">
                <a:pos x="1" y="1"/>
              </a:cxn>
              <a:cxn ang="0">
                <a:pos x="1" y="1"/>
              </a:cxn>
              <a:cxn ang="0">
                <a:pos x="0" y="1"/>
              </a:cxn>
              <a:cxn ang="0">
                <a:pos x="1" y="1"/>
              </a:cxn>
              <a:cxn ang="0">
                <a:pos x="1" y="0"/>
              </a:cxn>
              <a:cxn ang="0">
                <a:pos x="1" y="0"/>
              </a:cxn>
              <a:cxn ang="0">
                <a:pos x="1" y="0"/>
              </a:cxn>
              <a:cxn ang="0">
                <a:pos x="1" y="0"/>
              </a:cxn>
              <a:cxn ang="0">
                <a:pos x="1" y="0"/>
              </a:cxn>
              <a:cxn ang="0">
                <a:pos x="1" y="0"/>
              </a:cxn>
              <a:cxn ang="0">
                <a:pos x="1" y="0"/>
              </a:cxn>
              <a:cxn ang="0">
                <a:pos x="1" y="0"/>
              </a:cxn>
              <a:cxn ang="0">
                <a:pos x="2" y="3"/>
              </a:cxn>
            </a:cxnLst>
            <a:rect l="0" t="0" r="r" b="b"/>
            <a:pathLst>
              <a:path w="2" h="4">
                <a:moveTo>
                  <a:pt x="2" y="3"/>
                </a:moveTo>
                <a:lnTo>
                  <a:pt x="2" y="3"/>
                </a:lnTo>
                <a:lnTo>
                  <a:pt x="2" y="3"/>
                </a:lnTo>
                <a:lnTo>
                  <a:pt x="2" y="3"/>
                </a:lnTo>
                <a:lnTo>
                  <a:pt x="2" y="3"/>
                </a:lnTo>
                <a:lnTo>
                  <a:pt x="2" y="4"/>
                </a:lnTo>
                <a:lnTo>
                  <a:pt x="2" y="4"/>
                </a:lnTo>
                <a:lnTo>
                  <a:pt x="2" y="4"/>
                </a:lnTo>
                <a:lnTo>
                  <a:pt x="1" y="4"/>
                </a:lnTo>
                <a:lnTo>
                  <a:pt x="1" y="4"/>
                </a:lnTo>
                <a:lnTo>
                  <a:pt x="1" y="4"/>
                </a:lnTo>
                <a:lnTo>
                  <a:pt x="1" y="3"/>
                </a:lnTo>
                <a:lnTo>
                  <a:pt x="1" y="3"/>
                </a:lnTo>
                <a:lnTo>
                  <a:pt x="1" y="1"/>
                </a:lnTo>
                <a:lnTo>
                  <a:pt x="1" y="1"/>
                </a:lnTo>
                <a:lnTo>
                  <a:pt x="0" y="1"/>
                </a:lnTo>
                <a:lnTo>
                  <a:pt x="1" y="1"/>
                </a:lnTo>
                <a:lnTo>
                  <a:pt x="1" y="0"/>
                </a:lnTo>
                <a:lnTo>
                  <a:pt x="1" y="0"/>
                </a:lnTo>
                <a:lnTo>
                  <a:pt x="1" y="0"/>
                </a:lnTo>
                <a:lnTo>
                  <a:pt x="1" y="0"/>
                </a:lnTo>
                <a:lnTo>
                  <a:pt x="1" y="0"/>
                </a:lnTo>
                <a:lnTo>
                  <a:pt x="1" y="0"/>
                </a:lnTo>
                <a:lnTo>
                  <a:pt x="1" y="0"/>
                </a:lnTo>
                <a:lnTo>
                  <a:pt x="1" y="0"/>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5" name="Freeform 3189"/>
          <p:cNvSpPr>
            <a:spLocks noChangeArrowheads="1"/>
          </p:cNvSpPr>
          <p:nvPr/>
        </p:nvSpPr>
        <p:spPr bwMode="auto">
          <a:xfrm>
            <a:off x="1170721" y="4683371"/>
            <a:ext cx="2880" cy="5761"/>
          </a:xfrm>
          <a:custGeom>
            <a:avLst/>
            <a:gdLst/>
            <a:ahLst/>
            <a:cxnLst>
              <a:cxn ang="0">
                <a:pos x="2" y="2"/>
              </a:cxn>
              <a:cxn ang="0">
                <a:pos x="2" y="3"/>
              </a:cxn>
              <a:cxn ang="0">
                <a:pos x="2" y="3"/>
              </a:cxn>
              <a:cxn ang="0">
                <a:pos x="2" y="3"/>
              </a:cxn>
              <a:cxn ang="0">
                <a:pos x="2" y="4"/>
              </a:cxn>
              <a:cxn ang="0">
                <a:pos x="2" y="4"/>
              </a:cxn>
              <a:cxn ang="0">
                <a:pos x="2" y="4"/>
              </a:cxn>
              <a:cxn ang="0">
                <a:pos x="2" y="4"/>
              </a:cxn>
              <a:cxn ang="0">
                <a:pos x="2" y="4"/>
              </a:cxn>
              <a:cxn ang="0">
                <a:pos x="2" y="4"/>
              </a:cxn>
              <a:cxn ang="0">
                <a:pos x="2" y="3"/>
              </a:cxn>
              <a:cxn ang="0">
                <a:pos x="2" y="3"/>
              </a:cxn>
              <a:cxn ang="0">
                <a:pos x="2" y="3"/>
              </a:cxn>
              <a:cxn ang="0">
                <a:pos x="0" y="1"/>
              </a:cxn>
              <a:cxn ang="0">
                <a:pos x="0" y="0"/>
              </a:cxn>
              <a:cxn ang="0">
                <a:pos x="1" y="0"/>
              </a:cxn>
              <a:cxn ang="0">
                <a:pos x="2" y="0"/>
              </a:cxn>
              <a:cxn ang="0">
                <a:pos x="2" y="0"/>
              </a:cxn>
              <a:cxn ang="0">
                <a:pos x="2" y="0"/>
              </a:cxn>
              <a:cxn ang="0">
                <a:pos x="2" y="0"/>
              </a:cxn>
              <a:cxn ang="0">
                <a:pos x="2" y="2"/>
              </a:cxn>
            </a:cxnLst>
            <a:rect l="0" t="0" r="r" b="b"/>
            <a:pathLst>
              <a:path w="2" h="4">
                <a:moveTo>
                  <a:pt x="2" y="2"/>
                </a:moveTo>
                <a:lnTo>
                  <a:pt x="2" y="3"/>
                </a:lnTo>
                <a:lnTo>
                  <a:pt x="2" y="3"/>
                </a:lnTo>
                <a:lnTo>
                  <a:pt x="2" y="3"/>
                </a:lnTo>
                <a:lnTo>
                  <a:pt x="2" y="4"/>
                </a:lnTo>
                <a:lnTo>
                  <a:pt x="2" y="4"/>
                </a:lnTo>
                <a:lnTo>
                  <a:pt x="2" y="4"/>
                </a:lnTo>
                <a:lnTo>
                  <a:pt x="2" y="4"/>
                </a:lnTo>
                <a:lnTo>
                  <a:pt x="2" y="4"/>
                </a:lnTo>
                <a:lnTo>
                  <a:pt x="2" y="4"/>
                </a:lnTo>
                <a:lnTo>
                  <a:pt x="2" y="3"/>
                </a:lnTo>
                <a:lnTo>
                  <a:pt x="2" y="3"/>
                </a:lnTo>
                <a:lnTo>
                  <a:pt x="2" y="3"/>
                </a:lnTo>
                <a:lnTo>
                  <a:pt x="0" y="1"/>
                </a:lnTo>
                <a:lnTo>
                  <a:pt x="0" y="0"/>
                </a:lnTo>
                <a:lnTo>
                  <a:pt x="1" y="0"/>
                </a:lnTo>
                <a:lnTo>
                  <a:pt x="2" y="0"/>
                </a:lnTo>
                <a:lnTo>
                  <a:pt x="2" y="0"/>
                </a:lnTo>
                <a:lnTo>
                  <a:pt x="2" y="0"/>
                </a:lnTo>
                <a:lnTo>
                  <a:pt x="2" y="0"/>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6" name="Freeform 3190"/>
          <p:cNvSpPr>
            <a:spLocks noChangeArrowheads="1"/>
          </p:cNvSpPr>
          <p:nvPr/>
        </p:nvSpPr>
        <p:spPr bwMode="auto">
          <a:xfrm>
            <a:off x="1170721" y="4681932"/>
            <a:ext cx="2880" cy="5761"/>
          </a:xfrm>
          <a:custGeom>
            <a:avLst/>
            <a:gdLst/>
            <a:ahLst/>
            <a:cxnLst>
              <a:cxn ang="0">
                <a:pos x="2" y="1"/>
              </a:cxn>
              <a:cxn ang="0">
                <a:pos x="2" y="2"/>
              </a:cxn>
              <a:cxn ang="0">
                <a:pos x="2" y="2"/>
              </a:cxn>
              <a:cxn ang="0">
                <a:pos x="2" y="2"/>
              </a:cxn>
              <a:cxn ang="0">
                <a:pos x="2" y="2"/>
              </a:cxn>
              <a:cxn ang="0">
                <a:pos x="2" y="2"/>
              </a:cxn>
              <a:cxn ang="0">
                <a:pos x="2" y="2"/>
              </a:cxn>
              <a:cxn ang="0">
                <a:pos x="2" y="2"/>
              </a:cxn>
              <a:cxn ang="0">
                <a:pos x="2" y="2"/>
              </a:cxn>
              <a:cxn ang="0">
                <a:pos x="2" y="2"/>
              </a:cxn>
              <a:cxn ang="0">
                <a:pos x="1" y="3"/>
              </a:cxn>
              <a:cxn ang="0">
                <a:pos x="1" y="3"/>
              </a:cxn>
              <a:cxn ang="0">
                <a:pos x="1" y="2"/>
              </a:cxn>
              <a:cxn ang="0">
                <a:pos x="1" y="2"/>
              </a:cxn>
              <a:cxn ang="0">
                <a:pos x="1" y="2"/>
              </a:cxn>
              <a:cxn ang="0">
                <a:pos x="1" y="2"/>
              </a:cxn>
              <a:cxn ang="0">
                <a:pos x="0" y="2"/>
              </a:cxn>
              <a:cxn ang="0">
                <a:pos x="0" y="1"/>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2" y="1"/>
              </a:cxn>
            </a:cxnLst>
            <a:rect l="0" t="0" r="r" b="b"/>
            <a:pathLst>
              <a:path w="2" h="3">
                <a:moveTo>
                  <a:pt x="2" y="1"/>
                </a:moveTo>
                <a:lnTo>
                  <a:pt x="2" y="2"/>
                </a:lnTo>
                <a:lnTo>
                  <a:pt x="2" y="2"/>
                </a:lnTo>
                <a:lnTo>
                  <a:pt x="2" y="2"/>
                </a:lnTo>
                <a:lnTo>
                  <a:pt x="2" y="2"/>
                </a:lnTo>
                <a:lnTo>
                  <a:pt x="2" y="2"/>
                </a:lnTo>
                <a:lnTo>
                  <a:pt x="2" y="2"/>
                </a:lnTo>
                <a:lnTo>
                  <a:pt x="2" y="2"/>
                </a:lnTo>
                <a:lnTo>
                  <a:pt x="2" y="2"/>
                </a:lnTo>
                <a:lnTo>
                  <a:pt x="2" y="2"/>
                </a:lnTo>
                <a:lnTo>
                  <a:pt x="1" y="3"/>
                </a:lnTo>
                <a:lnTo>
                  <a:pt x="1" y="3"/>
                </a:lnTo>
                <a:lnTo>
                  <a:pt x="1" y="2"/>
                </a:lnTo>
                <a:lnTo>
                  <a:pt x="1" y="2"/>
                </a:lnTo>
                <a:lnTo>
                  <a:pt x="1" y="2"/>
                </a:lnTo>
                <a:lnTo>
                  <a:pt x="1" y="2"/>
                </a:lnTo>
                <a:lnTo>
                  <a:pt x="0" y="2"/>
                </a:lnTo>
                <a:lnTo>
                  <a:pt x="0" y="1"/>
                </a:lnTo>
                <a:lnTo>
                  <a:pt x="0" y="0"/>
                </a:lnTo>
                <a:lnTo>
                  <a:pt x="0" y="0"/>
                </a:lnTo>
                <a:lnTo>
                  <a:pt x="0" y="0"/>
                </a:lnTo>
                <a:lnTo>
                  <a:pt x="0" y="0"/>
                </a:lnTo>
                <a:lnTo>
                  <a:pt x="1" y="0"/>
                </a:lnTo>
                <a:lnTo>
                  <a:pt x="1" y="0"/>
                </a:lnTo>
                <a:lnTo>
                  <a:pt x="1" y="0"/>
                </a:lnTo>
                <a:lnTo>
                  <a:pt x="1" y="0"/>
                </a:lnTo>
                <a:lnTo>
                  <a:pt x="1" y="0"/>
                </a:lnTo>
                <a:lnTo>
                  <a:pt x="1" y="0"/>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7" name="Freeform 3191"/>
          <p:cNvSpPr>
            <a:spLocks noChangeArrowheads="1"/>
          </p:cNvSpPr>
          <p:nvPr/>
        </p:nvSpPr>
        <p:spPr bwMode="auto">
          <a:xfrm>
            <a:off x="1169280" y="4677611"/>
            <a:ext cx="2880" cy="5761"/>
          </a:xfrm>
          <a:custGeom>
            <a:avLst/>
            <a:gdLst/>
            <a:ahLst/>
            <a:cxnLst>
              <a:cxn ang="0">
                <a:pos x="2" y="2"/>
              </a:cxn>
              <a:cxn ang="0">
                <a:pos x="2" y="3"/>
              </a:cxn>
              <a:cxn ang="0">
                <a:pos x="2" y="3"/>
              </a:cxn>
              <a:cxn ang="0">
                <a:pos x="2" y="3"/>
              </a:cxn>
              <a:cxn ang="0">
                <a:pos x="2" y="3"/>
              </a:cxn>
              <a:cxn ang="0">
                <a:pos x="2" y="3"/>
              </a:cxn>
              <a:cxn ang="0">
                <a:pos x="2" y="3"/>
              </a:cxn>
              <a:cxn ang="0">
                <a:pos x="2" y="3"/>
              </a:cxn>
              <a:cxn ang="0">
                <a:pos x="1" y="3"/>
              </a:cxn>
              <a:cxn ang="0">
                <a:pos x="1" y="3"/>
              </a:cxn>
              <a:cxn ang="0">
                <a:pos x="0" y="1"/>
              </a:cxn>
              <a:cxn ang="0">
                <a:pos x="0" y="1"/>
              </a:cxn>
              <a:cxn ang="0">
                <a:pos x="0" y="0"/>
              </a:cxn>
              <a:cxn ang="0">
                <a:pos x="0" y="0"/>
              </a:cxn>
              <a:cxn ang="0">
                <a:pos x="0" y="0"/>
              </a:cxn>
              <a:cxn ang="0">
                <a:pos x="1" y="0"/>
              </a:cxn>
              <a:cxn ang="0">
                <a:pos x="1" y="0"/>
              </a:cxn>
              <a:cxn ang="0">
                <a:pos x="1" y="0"/>
              </a:cxn>
              <a:cxn ang="0">
                <a:pos x="1" y="1"/>
              </a:cxn>
              <a:cxn ang="0">
                <a:pos x="1" y="1"/>
              </a:cxn>
              <a:cxn ang="0">
                <a:pos x="1" y="1"/>
              </a:cxn>
              <a:cxn ang="0">
                <a:pos x="2" y="2"/>
              </a:cxn>
            </a:cxnLst>
            <a:rect l="0" t="0" r="r" b="b"/>
            <a:pathLst>
              <a:path w="2" h="3">
                <a:moveTo>
                  <a:pt x="2" y="2"/>
                </a:moveTo>
                <a:lnTo>
                  <a:pt x="2" y="3"/>
                </a:lnTo>
                <a:lnTo>
                  <a:pt x="2" y="3"/>
                </a:lnTo>
                <a:lnTo>
                  <a:pt x="2" y="3"/>
                </a:lnTo>
                <a:lnTo>
                  <a:pt x="2" y="3"/>
                </a:lnTo>
                <a:lnTo>
                  <a:pt x="2" y="3"/>
                </a:lnTo>
                <a:lnTo>
                  <a:pt x="2" y="3"/>
                </a:lnTo>
                <a:lnTo>
                  <a:pt x="2" y="3"/>
                </a:lnTo>
                <a:lnTo>
                  <a:pt x="1" y="3"/>
                </a:lnTo>
                <a:lnTo>
                  <a:pt x="1" y="3"/>
                </a:lnTo>
                <a:lnTo>
                  <a:pt x="0" y="1"/>
                </a:lnTo>
                <a:lnTo>
                  <a:pt x="0" y="1"/>
                </a:lnTo>
                <a:lnTo>
                  <a:pt x="0" y="0"/>
                </a:lnTo>
                <a:lnTo>
                  <a:pt x="0" y="0"/>
                </a:lnTo>
                <a:lnTo>
                  <a:pt x="0" y="0"/>
                </a:lnTo>
                <a:lnTo>
                  <a:pt x="1" y="0"/>
                </a:lnTo>
                <a:lnTo>
                  <a:pt x="1" y="0"/>
                </a:lnTo>
                <a:lnTo>
                  <a:pt x="1" y="0"/>
                </a:lnTo>
                <a:lnTo>
                  <a:pt x="1" y="1"/>
                </a:lnTo>
                <a:lnTo>
                  <a:pt x="1" y="1"/>
                </a:lnTo>
                <a:lnTo>
                  <a:pt x="1"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8" name="Freeform 3192"/>
          <p:cNvSpPr>
            <a:spLocks noChangeArrowheads="1"/>
          </p:cNvSpPr>
          <p:nvPr/>
        </p:nvSpPr>
        <p:spPr bwMode="auto">
          <a:xfrm>
            <a:off x="1167841" y="4676171"/>
            <a:ext cx="2880" cy="4320"/>
          </a:xfrm>
          <a:custGeom>
            <a:avLst/>
            <a:gdLst/>
            <a:ahLst/>
            <a:cxnLst>
              <a:cxn ang="0">
                <a:pos x="2" y="2"/>
              </a:cxn>
              <a:cxn ang="0">
                <a:pos x="2" y="2"/>
              </a:cxn>
              <a:cxn ang="0">
                <a:pos x="2" y="2"/>
              </a:cxn>
              <a:cxn ang="0">
                <a:pos x="2" y="2"/>
              </a:cxn>
              <a:cxn ang="0">
                <a:pos x="2" y="2"/>
              </a:cxn>
              <a:cxn ang="0">
                <a:pos x="2" y="3"/>
              </a:cxn>
              <a:cxn ang="0">
                <a:pos x="2" y="3"/>
              </a:cxn>
              <a:cxn ang="0">
                <a:pos x="2" y="3"/>
              </a:cxn>
              <a:cxn ang="0">
                <a:pos x="1" y="3"/>
              </a:cxn>
              <a:cxn ang="0">
                <a:pos x="1" y="2"/>
              </a:cxn>
              <a:cxn ang="0">
                <a:pos x="0" y="1"/>
              </a:cxn>
              <a:cxn ang="0">
                <a:pos x="0" y="0"/>
              </a:cxn>
              <a:cxn ang="0">
                <a:pos x="0" y="0"/>
              </a:cxn>
              <a:cxn ang="0">
                <a:pos x="1" y="0"/>
              </a:cxn>
              <a:cxn ang="0">
                <a:pos x="1" y="0"/>
              </a:cxn>
              <a:cxn ang="0">
                <a:pos x="1" y="0"/>
              </a:cxn>
              <a:cxn ang="0">
                <a:pos x="1" y="0"/>
              </a:cxn>
              <a:cxn ang="0">
                <a:pos x="1" y="0"/>
              </a:cxn>
              <a:cxn ang="0">
                <a:pos x="1" y="0"/>
              </a:cxn>
              <a:cxn ang="0">
                <a:pos x="1" y="0"/>
              </a:cxn>
              <a:cxn ang="0">
                <a:pos x="2" y="0"/>
              </a:cxn>
              <a:cxn ang="0">
                <a:pos x="2" y="2"/>
              </a:cxn>
            </a:cxnLst>
            <a:rect l="0" t="0" r="r" b="b"/>
            <a:pathLst>
              <a:path w="2" h="3">
                <a:moveTo>
                  <a:pt x="2" y="2"/>
                </a:moveTo>
                <a:lnTo>
                  <a:pt x="2" y="2"/>
                </a:lnTo>
                <a:lnTo>
                  <a:pt x="2" y="2"/>
                </a:lnTo>
                <a:lnTo>
                  <a:pt x="2" y="2"/>
                </a:lnTo>
                <a:lnTo>
                  <a:pt x="2" y="2"/>
                </a:lnTo>
                <a:lnTo>
                  <a:pt x="2" y="3"/>
                </a:lnTo>
                <a:lnTo>
                  <a:pt x="2" y="3"/>
                </a:lnTo>
                <a:lnTo>
                  <a:pt x="2" y="3"/>
                </a:lnTo>
                <a:lnTo>
                  <a:pt x="1" y="3"/>
                </a:lnTo>
                <a:lnTo>
                  <a:pt x="1" y="2"/>
                </a:lnTo>
                <a:lnTo>
                  <a:pt x="0" y="1"/>
                </a:lnTo>
                <a:lnTo>
                  <a:pt x="0" y="0"/>
                </a:lnTo>
                <a:lnTo>
                  <a:pt x="0" y="0"/>
                </a:lnTo>
                <a:lnTo>
                  <a:pt x="1" y="0"/>
                </a:lnTo>
                <a:lnTo>
                  <a:pt x="1" y="0"/>
                </a:lnTo>
                <a:lnTo>
                  <a:pt x="1" y="0"/>
                </a:lnTo>
                <a:lnTo>
                  <a:pt x="1" y="0"/>
                </a:lnTo>
                <a:lnTo>
                  <a:pt x="1" y="0"/>
                </a:lnTo>
                <a:lnTo>
                  <a:pt x="1" y="0"/>
                </a:lnTo>
                <a:lnTo>
                  <a:pt x="1" y="0"/>
                </a:lnTo>
                <a:lnTo>
                  <a:pt x="2" y="0"/>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89" name="Freeform 3193"/>
          <p:cNvSpPr>
            <a:spLocks noChangeArrowheads="1"/>
          </p:cNvSpPr>
          <p:nvPr/>
        </p:nvSpPr>
        <p:spPr bwMode="auto">
          <a:xfrm>
            <a:off x="1166401" y="4673291"/>
            <a:ext cx="4320" cy="4320"/>
          </a:xfrm>
          <a:custGeom>
            <a:avLst/>
            <a:gdLst/>
            <a:ahLst/>
            <a:cxnLst>
              <a:cxn ang="0">
                <a:pos x="3" y="2"/>
              </a:cxn>
              <a:cxn ang="0">
                <a:pos x="3" y="2"/>
              </a:cxn>
              <a:cxn ang="0">
                <a:pos x="3" y="2"/>
              </a:cxn>
              <a:cxn ang="0">
                <a:pos x="3" y="3"/>
              </a:cxn>
              <a:cxn ang="0">
                <a:pos x="3" y="3"/>
              </a:cxn>
              <a:cxn ang="0">
                <a:pos x="3" y="3"/>
              </a:cxn>
              <a:cxn ang="0">
                <a:pos x="2" y="3"/>
              </a:cxn>
              <a:cxn ang="0">
                <a:pos x="2" y="3"/>
              </a:cxn>
              <a:cxn ang="0">
                <a:pos x="2" y="3"/>
              </a:cxn>
              <a:cxn ang="0">
                <a:pos x="2" y="3"/>
              </a:cxn>
              <a:cxn ang="0">
                <a:pos x="2" y="3"/>
              </a:cxn>
              <a:cxn ang="0">
                <a:pos x="2" y="3"/>
              </a:cxn>
              <a:cxn ang="0">
                <a:pos x="1" y="3"/>
              </a:cxn>
              <a:cxn ang="0">
                <a:pos x="1" y="3"/>
              </a:cxn>
              <a:cxn ang="0">
                <a:pos x="1" y="3"/>
              </a:cxn>
              <a:cxn ang="0">
                <a:pos x="1" y="2"/>
              </a:cxn>
              <a:cxn ang="0">
                <a:pos x="1" y="1"/>
              </a:cxn>
              <a:cxn ang="0">
                <a:pos x="0" y="1"/>
              </a:cxn>
              <a:cxn ang="0">
                <a:pos x="1" y="1"/>
              </a:cxn>
              <a:cxn ang="0">
                <a:pos x="1" y="1"/>
              </a:cxn>
              <a:cxn ang="0">
                <a:pos x="1" y="1"/>
              </a:cxn>
              <a:cxn ang="0">
                <a:pos x="1" y="1"/>
              </a:cxn>
              <a:cxn ang="0">
                <a:pos x="1" y="1"/>
              </a:cxn>
              <a:cxn ang="0">
                <a:pos x="1" y="1"/>
              </a:cxn>
              <a:cxn ang="0">
                <a:pos x="1" y="0"/>
              </a:cxn>
              <a:cxn ang="0">
                <a:pos x="1" y="0"/>
              </a:cxn>
              <a:cxn ang="0">
                <a:pos x="1" y="1"/>
              </a:cxn>
              <a:cxn ang="0">
                <a:pos x="2" y="1"/>
              </a:cxn>
              <a:cxn ang="0">
                <a:pos x="2" y="1"/>
              </a:cxn>
              <a:cxn ang="0">
                <a:pos x="2" y="1"/>
              </a:cxn>
              <a:cxn ang="0">
                <a:pos x="2" y="1"/>
              </a:cxn>
              <a:cxn ang="0">
                <a:pos x="2" y="1"/>
              </a:cxn>
              <a:cxn ang="0">
                <a:pos x="3" y="2"/>
              </a:cxn>
            </a:cxnLst>
            <a:rect l="0" t="0" r="r" b="b"/>
            <a:pathLst>
              <a:path w="3" h="3">
                <a:moveTo>
                  <a:pt x="3" y="2"/>
                </a:moveTo>
                <a:lnTo>
                  <a:pt x="3" y="2"/>
                </a:lnTo>
                <a:lnTo>
                  <a:pt x="3" y="2"/>
                </a:lnTo>
                <a:lnTo>
                  <a:pt x="3" y="3"/>
                </a:lnTo>
                <a:lnTo>
                  <a:pt x="3" y="3"/>
                </a:lnTo>
                <a:lnTo>
                  <a:pt x="3" y="3"/>
                </a:lnTo>
                <a:lnTo>
                  <a:pt x="2" y="3"/>
                </a:lnTo>
                <a:lnTo>
                  <a:pt x="2" y="3"/>
                </a:lnTo>
                <a:lnTo>
                  <a:pt x="2" y="3"/>
                </a:lnTo>
                <a:lnTo>
                  <a:pt x="2" y="3"/>
                </a:lnTo>
                <a:lnTo>
                  <a:pt x="2" y="3"/>
                </a:lnTo>
                <a:lnTo>
                  <a:pt x="2" y="3"/>
                </a:lnTo>
                <a:lnTo>
                  <a:pt x="1" y="3"/>
                </a:lnTo>
                <a:lnTo>
                  <a:pt x="1" y="3"/>
                </a:lnTo>
                <a:lnTo>
                  <a:pt x="1" y="3"/>
                </a:lnTo>
                <a:lnTo>
                  <a:pt x="1" y="2"/>
                </a:lnTo>
                <a:lnTo>
                  <a:pt x="1" y="1"/>
                </a:lnTo>
                <a:lnTo>
                  <a:pt x="0" y="1"/>
                </a:lnTo>
                <a:lnTo>
                  <a:pt x="1" y="1"/>
                </a:lnTo>
                <a:lnTo>
                  <a:pt x="1" y="1"/>
                </a:lnTo>
                <a:lnTo>
                  <a:pt x="1" y="1"/>
                </a:lnTo>
                <a:lnTo>
                  <a:pt x="1" y="1"/>
                </a:lnTo>
                <a:lnTo>
                  <a:pt x="1" y="1"/>
                </a:lnTo>
                <a:lnTo>
                  <a:pt x="1" y="1"/>
                </a:lnTo>
                <a:lnTo>
                  <a:pt x="1" y="0"/>
                </a:lnTo>
                <a:lnTo>
                  <a:pt x="1" y="0"/>
                </a:lnTo>
                <a:lnTo>
                  <a:pt x="1" y="1"/>
                </a:lnTo>
                <a:lnTo>
                  <a:pt x="2" y="1"/>
                </a:lnTo>
                <a:lnTo>
                  <a:pt x="2" y="1"/>
                </a:lnTo>
                <a:lnTo>
                  <a:pt x="2" y="1"/>
                </a:lnTo>
                <a:lnTo>
                  <a:pt x="2" y="1"/>
                </a:lnTo>
                <a:lnTo>
                  <a:pt x="2" y="1"/>
                </a:lnTo>
                <a:lnTo>
                  <a:pt x="3"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0" name="Freeform 3194"/>
          <p:cNvSpPr>
            <a:spLocks noChangeArrowheads="1"/>
          </p:cNvSpPr>
          <p:nvPr/>
        </p:nvSpPr>
        <p:spPr bwMode="auto">
          <a:xfrm>
            <a:off x="1166400" y="4671851"/>
            <a:ext cx="2880" cy="4321"/>
          </a:xfrm>
          <a:custGeom>
            <a:avLst/>
            <a:gdLst/>
            <a:ahLst/>
            <a:cxnLst>
              <a:cxn ang="0">
                <a:pos x="2" y="2"/>
              </a:cxn>
              <a:cxn ang="0">
                <a:pos x="2" y="3"/>
              </a:cxn>
              <a:cxn ang="0">
                <a:pos x="2" y="3"/>
              </a:cxn>
              <a:cxn ang="0">
                <a:pos x="2" y="3"/>
              </a:cxn>
              <a:cxn ang="0">
                <a:pos x="2" y="3"/>
              </a:cxn>
              <a:cxn ang="0">
                <a:pos x="1" y="3"/>
              </a:cxn>
              <a:cxn ang="0">
                <a:pos x="1" y="3"/>
              </a:cxn>
              <a:cxn ang="0">
                <a:pos x="1" y="3"/>
              </a:cxn>
              <a:cxn ang="0">
                <a:pos x="1" y="3"/>
              </a:cxn>
              <a:cxn ang="0">
                <a:pos x="0" y="1"/>
              </a:cxn>
              <a:cxn ang="0">
                <a:pos x="0" y="1"/>
              </a:cxn>
              <a:cxn ang="0">
                <a:pos x="0" y="1"/>
              </a:cxn>
              <a:cxn ang="0">
                <a:pos x="0" y="1"/>
              </a:cxn>
              <a:cxn ang="0">
                <a:pos x="0" y="1"/>
              </a:cxn>
              <a:cxn ang="0">
                <a:pos x="0" y="1"/>
              </a:cxn>
              <a:cxn ang="0">
                <a:pos x="0" y="0"/>
              </a:cxn>
              <a:cxn ang="0">
                <a:pos x="0" y="0"/>
              </a:cxn>
              <a:cxn ang="0">
                <a:pos x="1" y="0"/>
              </a:cxn>
              <a:cxn ang="0">
                <a:pos x="1" y="0"/>
              </a:cxn>
              <a:cxn ang="0">
                <a:pos x="1" y="0"/>
              </a:cxn>
              <a:cxn ang="0">
                <a:pos x="1" y="1"/>
              </a:cxn>
              <a:cxn ang="0">
                <a:pos x="2" y="1"/>
              </a:cxn>
              <a:cxn ang="0">
                <a:pos x="2" y="2"/>
              </a:cxn>
            </a:cxnLst>
            <a:rect l="0" t="0" r="r" b="b"/>
            <a:pathLst>
              <a:path w="2" h="3">
                <a:moveTo>
                  <a:pt x="2" y="2"/>
                </a:moveTo>
                <a:lnTo>
                  <a:pt x="2" y="3"/>
                </a:lnTo>
                <a:lnTo>
                  <a:pt x="2" y="3"/>
                </a:lnTo>
                <a:lnTo>
                  <a:pt x="2" y="3"/>
                </a:lnTo>
                <a:lnTo>
                  <a:pt x="2" y="3"/>
                </a:lnTo>
                <a:lnTo>
                  <a:pt x="1" y="3"/>
                </a:lnTo>
                <a:lnTo>
                  <a:pt x="1" y="3"/>
                </a:lnTo>
                <a:lnTo>
                  <a:pt x="1" y="3"/>
                </a:lnTo>
                <a:lnTo>
                  <a:pt x="1" y="3"/>
                </a:lnTo>
                <a:lnTo>
                  <a:pt x="0" y="1"/>
                </a:lnTo>
                <a:lnTo>
                  <a:pt x="0" y="1"/>
                </a:lnTo>
                <a:lnTo>
                  <a:pt x="0" y="1"/>
                </a:lnTo>
                <a:lnTo>
                  <a:pt x="0" y="1"/>
                </a:lnTo>
                <a:lnTo>
                  <a:pt x="0" y="1"/>
                </a:lnTo>
                <a:lnTo>
                  <a:pt x="0" y="1"/>
                </a:lnTo>
                <a:lnTo>
                  <a:pt x="0" y="0"/>
                </a:lnTo>
                <a:lnTo>
                  <a:pt x="0" y="0"/>
                </a:lnTo>
                <a:lnTo>
                  <a:pt x="1" y="0"/>
                </a:lnTo>
                <a:lnTo>
                  <a:pt x="1" y="0"/>
                </a:lnTo>
                <a:lnTo>
                  <a:pt x="1" y="0"/>
                </a:lnTo>
                <a:lnTo>
                  <a:pt x="1" y="1"/>
                </a:lnTo>
                <a:lnTo>
                  <a:pt x="2"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1" name="Freeform 3195"/>
          <p:cNvSpPr>
            <a:spLocks noChangeArrowheads="1"/>
          </p:cNvSpPr>
          <p:nvPr/>
        </p:nvSpPr>
        <p:spPr bwMode="auto">
          <a:xfrm>
            <a:off x="1166400" y="4670411"/>
            <a:ext cx="2880" cy="5761"/>
          </a:xfrm>
          <a:custGeom>
            <a:avLst/>
            <a:gdLst/>
            <a:ahLst/>
            <a:cxnLst>
              <a:cxn ang="0">
                <a:pos x="2" y="2"/>
              </a:cxn>
              <a:cxn ang="0">
                <a:pos x="2" y="2"/>
              </a:cxn>
              <a:cxn ang="0">
                <a:pos x="1" y="3"/>
              </a:cxn>
              <a:cxn ang="0">
                <a:pos x="1" y="3"/>
              </a:cxn>
              <a:cxn ang="0">
                <a:pos x="1" y="3"/>
              </a:cxn>
              <a:cxn ang="0">
                <a:pos x="1" y="3"/>
              </a:cxn>
              <a:cxn ang="0">
                <a:pos x="1" y="3"/>
              </a:cxn>
              <a:cxn ang="0">
                <a:pos x="1" y="3"/>
              </a:cxn>
              <a:cxn ang="0">
                <a:pos x="1" y="3"/>
              </a:cxn>
              <a:cxn ang="0">
                <a:pos x="0" y="3"/>
              </a:cxn>
              <a:cxn ang="0">
                <a:pos x="0" y="3"/>
              </a:cxn>
              <a:cxn ang="0">
                <a:pos x="0" y="2"/>
              </a:cxn>
              <a:cxn ang="0">
                <a:pos x="0" y="1"/>
              </a:cxn>
              <a:cxn ang="0">
                <a:pos x="0" y="1"/>
              </a:cxn>
              <a:cxn ang="0">
                <a:pos x="0" y="1"/>
              </a:cxn>
              <a:cxn ang="0">
                <a:pos x="0" y="1"/>
              </a:cxn>
              <a:cxn ang="0">
                <a:pos x="0" y="1"/>
              </a:cxn>
              <a:cxn ang="0">
                <a:pos x="0" y="1"/>
              </a:cxn>
              <a:cxn ang="0">
                <a:pos x="0" y="1"/>
              </a:cxn>
              <a:cxn ang="0">
                <a:pos x="0" y="1"/>
              </a:cxn>
              <a:cxn ang="0">
                <a:pos x="0" y="0"/>
              </a:cxn>
              <a:cxn ang="0">
                <a:pos x="1" y="0"/>
              </a:cxn>
              <a:cxn ang="0">
                <a:pos x="1" y="1"/>
              </a:cxn>
              <a:cxn ang="0">
                <a:pos x="1" y="1"/>
              </a:cxn>
              <a:cxn ang="0">
                <a:pos x="1" y="1"/>
              </a:cxn>
              <a:cxn ang="0">
                <a:pos x="1" y="1"/>
              </a:cxn>
              <a:cxn ang="0">
                <a:pos x="1" y="1"/>
              </a:cxn>
              <a:cxn ang="0">
                <a:pos x="2" y="2"/>
              </a:cxn>
            </a:cxnLst>
            <a:rect l="0" t="0" r="r" b="b"/>
            <a:pathLst>
              <a:path w="2" h="3">
                <a:moveTo>
                  <a:pt x="2" y="2"/>
                </a:moveTo>
                <a:lnTo>
                  <a:pt x="2" y="2"/>
                </a:lnTo>
                <a:lnTo>
                  <a:pt x="1" y="3"/>
                </a:lnTo>
                <a:lnTo>
                  <a:pt x="1" y="3"/>
                </a:lnTo>
                <a:lnTo>
                  <a:pt x="1" y="3"/>
                </a:lnTo>
                <a:lnTo>
                  <a:pt x="1" y="3"/>
                </a:lnTo>
                <a:lnTo>
                  <a:pt x="1" y="3"/>
                </a:lnTo>
                <a:lnTo>
                  <a:pt x="1" y="3"/>
                </a:lnTo>
                <a:lnTo>
                  <a:pt x="1" y="3"/>
                </a:lnTo>
                <a:lnTo>
                  <a:pt x="0" y="3"/>
                </a:lnTo>
                <a:lnTo>
                  <a:pt x="0" y="3"/>
                </a:lnTo>
                <a:lnTo>
                  <a:pt x="0" y="2"/>
                </a:lnTo>
                <a:lnTo>
                  <a:pt x="0" y="1"/>
                </a:lnTo>
                <a:lnTo>
                  <a:pt x="0" y="1"/>
                </a:lnTo>
                <a:lnTo>
                  <a:pt x="0" y="1"/>
                </a:lnTo>
                <a:lnTo>
                  <a:pt x="0" y="1"/>
                </a:lnTo>
                <a:lnTo>
                  <a:pt x="0" y="1"/>
                </a:lnTo>
                <a:lnTo>
                  <a:pt x="0" y="1"/>
                </a:lnTo>
                <a:lnTo>
                  <a:pt x="0" y="1"/>
                </a:lnTo>
                <a:lnTo>
                  <a:pt x="0" y="1"/>
                </a:lnTo>
                <a:lnTo>
                  <a:pt x="0" y="0"/>
                </a:lnTo>
                <a:lnTo>
                  <a:pt x="1" y="0"/>
                </a:lnTo>
                <a:lnTo>
                  <a:pt x="1" y="1"/>
                </a:lnTo>
                <a:lnTo>
                  <a:pt x="1" y="1"/>
                </a:lnTo>
                <a:lnTo>
                  <a:pt x="1" y="1"/>
                </a:lnTo>
                <a:lnTo>
                  <a:pt x="1" y="1"/>
                </a:lnTo>
                <a:lnTo>
                  <a:pt x="1"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2" name="Freeform 3196"/>
          <p:cNvSpPr>
            <a:spLocks noChangeArrowheads="1"/>
          </p:cNvSpPr>
          <p:nvPr/>
        </p:nvSpPr>
        <p:spPr bwMode="auto">
          <a:xfrm>
            <a:off x="1164961" y="4670411"/>
            <a:ext cx="2880" cy="2880"/>
          </a:xfrm>
          <a:custGeom>
            <a:avLst/>
            <a:gdLst/>
            <a:ahLst/>
            <a:cxnLst>
              <a:cxn ang="0">
                <a:pos x="2" y="1"/>
              </a:cxn>
              <a:cxn ang="0">
                <a:pos x="2" y="1"/>
              </a:cxn>
              <a:cxn ang="0">
                <a:pos x="2" y="2"/>
              </a:cxn>
              <a:cxn ang="0">
                <a:pos x="2" y="2"/>
              </a:cxn>
              <a:cxn ang="0">
                <a:pos x="2" y="2"/>
              </a:cxn>
              <a:cxn ang="0">
                <a:pos x="2" y="2"/>
              </a:cxn>
              <a:cxn ang="0">
                <a:pos x="1" y="2"/>
              </a:cxn>
              <a:cxn ang="0">
                <a:pos x="1" y="2"/>
              </a:cxn>
              <a:cxn ang="0">
                <a:pos x="1" y="2"/>
              </a:cxn>
              <a:cxn ang="0">
                <a:pos x="1" y="2"/>
              </a:cxn>
              <a:cxn ang="0">
                <a:pos x="1" y="1"/>
              </a:cxn>
              <a:cxn ang="0">
                <a:pos x="0" y="1"/>
              </a:cxn>
              <a:cxn ang="0">
                <a:pos x="0"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2" y="1"/>
              </a:cxn>
            </a:cxnLst>
            <a:rect l="0" t="0" r="r" b="b"/>
            <a:pathLst>
              <a:path w="2" h="2">
                <a:moveTo>
                  <a:pt x="2" y="1"/>
                </a:moveTo>
                <a:lnTo>
                  <a:pt x="2" y="1"/>
                </a:lnTo>
                <a:lnTo>
                  <a:pt x="2" y="2"/>
                </a:lnTo>
                <a:lnTo>
                  <a:pt x="2" y="2"/>
                </a:lnTo>
                <a:lnTo>
                  <a:pt x="2" y="2"/>
                </a:lnTo>
                <a:lnTo>
                  <a:pt x="2" y="2"/>
                </a:lnTo>
                <a:lnTo>
                  <a:pt x="1" y="2"/>
                </a:lnTo>
                <a:lnTo>
                  <a:pt x="1" y="2"/>
                </a:lnTo>
                <a:lnTo>
                  <a:pt x="1" y="2"/>
                </a:lnTo>
                <a:lnTo>
                  <a:pt x="1" y="2"/>
                </a:lnTo>
                <a:lnTo>
                  <a:pt x="1" y="1"/>
                </a:lnTo>
                <a:lnTo>
                  <a:pt x="0" y="1"/>
                </a:lnTo>
                <a:lnTo>
                  <a:pt x="0" y="0"/>
                </a:lnTo>
                <a:lnTo>
                  <a:pt x="1" y="0"/>
                </a:lnTo>
                <a:lnTo>
                  <a:pt x="1" y="0"/>
                </a:lnTo>
                <a:lnTo>
                  <a:pt x="1" y="0"/>
                </a:lnTo>
                <a:lnTo>
                  <a:pt x="1" y="0"/>
                </a:lnTo>
                <a:lnTo>
                  <a:pt x="1" y="0"/>
                </a:lnTo>
                <a:lnTo>
                  <a:pt x="1" y="0"/>
                </a:lnTo>
                <a:lnTo>
                  <a:pt x="1" y="0"/>
                </a:lnTo>
                <a:lnTo>
                  <a:pt x="2" y="0"/>
                </a:lnTo>
                <a:lnTo>
                  <a:pt x="2" y="0"/>
                </a:lnTo>
                <a:lnTo>
                  <a:pt x="2" y="0"/>
                </a:lnTo>
                <a:lnTo>
                  <a:pt x="2" y="0"/>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3" name="Freeform 3197"/>
          <p:cNvSpPr>
            <a:spLocks noChangeArrowheads="1"/>
          </p:cNvSpPr>
          <p:nvPr/>
        </p:nvSpPr>
        <p:spPr bwMode="auto">
          <a:xfrm>
            <a:off x="1164961" y="4668971"/>
            <a:ext cx="2880" cy="2880"/>
          </a:xfrm>
          <a:custGeom>
            <a:avLst/>
            <a:gdLst/>
            <a:ahLst/>
            <a:cxnLst>
              <a:cxn ang="0">
                <a:pos x="2" y="1"/>
              </a:cxn>
              <a:cxn ang="0">
                <a:pos x="2" y="2"/>
              </a:cxn>
              <a:cxn ang="0">
                <a:pos x="2" y="2"/>
              </a:cxn>
              <a:cxn ang="0">
                <a:pos x="2" y="2"/>
              </a:cxn>
              <a:cxn ang="0">
                <a:pos x="2" y="2"/>
              </a:cxn>
              <a:cxn ang="0">
                <a:pos x="2" y="2"/>
              </a:cxn>
              <a:cxn ang="0">
                <a:pos x="2" y="2"/>
              </a:cxn>
              <a:cxn ang="0">
                <a:pos x="1" y="2"/>
              </a:cxn>
              <a:cxn ang="0">
                <a:pos x="1" y="2"/>
              </a:cxn>
              <a:cxn ang="0">
                <a:pos x="1" y="2"/>
              </a:cxn>
              <a:cxn ang="0">
                <a:pos x="0" y="2"/>
              </a:cxn>
              <a:cxn ang="0">
                <a:pos x="0" y="2"/>
              </a:cxn>
              <a:cxn ang="0">
                <a:pos x="0" y="1"/>
              </a:cxn>
              <a:cxn ang="0">
                <a:pos x="0" y="1"/>
              </a:cxn>
              <a:cxn ang="0">
                <a:pos x="1" y="1"/>
              </a:cxn>
              <a:cxn ang="0">
                <a:pos x="1" y="1"/>
              </a:cxn>
              <a:cxn ang="0">
                <a:pos x="1" y="0"/>
              </a:cxn>
              <a:cxn ang="0">
                <a:pos x="1" y="0"/>
              </a:cxn>
              <a:cxn ang="0">
                <a:pos x="2" y="1"/>
              </a:cxn>
              <a:cxn ang="0">
                <a:pos x="2" y="1"/>
              </a:cxn>
              <a:cxn ang="0">
                <a:pos x="2" y="1"/>
              </a:cxn>
              <a:cxn ang="0">
                <a:pos x="2" y="1"/>
              </a:cxn>
              <a:cxn ang="0">
                <a:pos x="2" y="1"/>
              </a:cxn>
            </a:cxnLst>
            <a:rect l="0" t="0" r="r" b="b"/>
            <a:pathLst>
              <a:path w="2" h="2">
                <a:moveTo>
                  <a:pt x="2" y="1"/>
                </a:moveTo>
                <a:lnTo>
                  <a:pt x="2" y="2"/>
                </a:lnTo>
                <a:lnTo>
                  <a:pt x="2" y="2"/>
                </a:lnTo>
                <a:lnTo>
                  <a:pt x="2" y="2"/>
                </a:lnTo>
                <a:lnTo>
                  <a:pt x="2" y="2"/>
                </a:lnTo>
                <a:lnTo>
                  <a:pt x="2" y="2"/>
                </a:lnTo>
                <a:lnTo>
                  <a:pt x="2" y="2"/>
                </a:lnTo>
                <a:lnTo>
                  <a:pt x="1" y="2"/>
                </a:lnTo>
                <a:lnTo>
                  <a:pt x="1" y="2"/>
                </a:lnTo>
                <a:lnTo>
                  <a:pt x="1" y="2"/>
                </a:lnTo>
                <a:lnTo>
                  <a:pt x="0" y="2"/>
                </a:lnTo>
                <a:lnTo>
                  <a:pt x="0" y="2"/>
                </a:lnTo>
                <a:lnTo>
                  <a:pt x="0" y="1"/>
                </a:lnTo>
                <a:lnTo>
                  <a:pt x="0" y="1"/>
                </a:lnTo>
                <a:lnTo>
                  <a:pt x="1" y="1"/>
                </a:lnTo>
                <a:lnTo>
                  <a:pt x="1" y="1"/>
                </a:lnTo>
                <a:lnTo>
                  <a:pt x="1" y="0"/>
                </a:lnTo>
                <a:lnTo>
                  <a:pt x="1" y="0"/>
                </a:lnTo>
                <a:lnTo>
                  <a:pt x="2" y="1"/>
                </a:lnTo>
                <a:lnTo>
                  <a:pt x="2" y="1"/>
                </a:lnTo>
                <a:lnTo>
                  <a:pt x="2" y="1"/>
                </a:lnTo>
                <a:lnTo>
                  <a:pt x="2" y="1"/>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4" name="Freeform 3198"/>
          <p:cNvSpPr>
            <a:spLocks noChangeArrowheads="1"/>
          </p:cNvSpPr>
          <p:nvPr/>
        </p:nvSpPr>
        <p:spPr bwMode="auto">
          <a:xfrm>
            <a:off x="1164961" y="4670411"/>
            <a:ext cx="2880" cy="1440"/>
          </a:xfrm>
          <a:custGeom>
            <a:avLst/>
            <a:gdLst/>
            <a:ahLst/>
            <a:cxnLst>
              <a:cxn ang="0">
                <a:pos x="2" y="1"/>
              </a:cxn>
              <a:cxn ang="0">
                <a:pos x="2" y="1"/>
              </a:cxn>
              <a:cxn ang="0">
                <a:pos x="1" y="1"/>
              </a:cxn>
              <a:cxn ang="0">
                <a:pos x="1" y="1"/>
              </a:cxn>
              <a:cxn ang="0">
                <a:pos x="1" y="1"/>
              </a:cxn>
              <a:cxn ang="0">
                <a:pos x="1" y="1"/>
              </a:cxn>
              <a:cxn ang="0">
                <a:pos x="1" y="1"/>
              </a:cxn>
              <a:cxn ang="0">
                <a:pos x="1" y="1"/>
              </a:cxn>
              <a:cxn ang="0">
                <a:pos x="1" y="1"/>
              </a:cxn>
              <a:cxn ang="0">
                <a:pos x="0" y="0"/>
              </a:cxn>
              <a:cxn ang="0">
                <a:pos x="0" y="0"/>
              </a:cxn>
              <a:cxn ang="0">
                <a:pos x="1" y="0"/>
              </a:cxn>
              <a:cxn ang="0">
                <a:pos x="2" y="0"/>
              </a:cxn>
              <a:cxn ang="0">
                <a:pos x="2" y="1"/>
              </a:cxn>
            </a:cxnLst>
            <a:rect l="0" t="0" r="r" b="b"/>
            <a:pathLst>
              <a:path w="2" h="1">
                <a:moveTo>
                  <a:pt x="2" y="1"/>
                </a:moveTo>
                <a:lnTo>
                  <a:pt x="2" y="1"/>
                </a:lnTo>
                <a:lnTo>
                  <a:pt x="1" y="1"/>
                </a:lnTo>
                <a:lnTo>
                  <a:pt x="1" y="1"/>
                </a:lnTo>
                <a:lnTo>
                  <a:pt x="1" y="1"/>
                </a:lnTo>
                <a:lnTo>
                  <a:pt x="1" y="1"/>
                </a:lnTo>
                <a:lnTo>
                  <a:pt x="1" y="1"/>
                </a:lnTo>
                <a:lnTo>
                  <a:pt x="1" y="1"/>
                </a:lnTo>
                <a:lnTo>
                  <a:pt x="1" y="1"/>
                </a:lnTo>
                <a:lnTo>
                  <a:pt x="0" y="0"/>
                </a:lnTo>
                <a:lnTo>
                  <a:pt x="0" y="0"/>
                </a:lnTo>
                <a:lnTo>
                  <a:pt x="1" y="0"/>
                </a:lnTo>
                <a:lnTo>
                  <a:pt x="2" y="0"/>
                </a:lnTo>
                <a:lnTo>
                  <a:pt x="2"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5" name="Freeform 3199"/>
          <p:cNvSpPr>
            <a:spLocks noChangeArrowheads="1"/>
          </p:cNvSpPr>
          <p:nvPr/>
        </p:nvSpPr>
        <p:spPr bwMode="auto">
          <a:xfrm>
            <a:off x="1166400" y="4668971"/>
            <a:ext cx="1440" cy="2880"/>
          </a:xfrm>
          <a:custGeom>
            <a:avLst/>
            <a:gdLst/>
            <a:ahLst/>
            <a:cxnLst>
              <a:cxn ang="0">
                <a:pos x="1" y="2"/>
              </a:cxn>
              <a:cxn ang="0">
                <a:pos x="0" y="0"/>
              </a:cxn>
              <a:cxn ang="0">
                <a:pos x="0" y="0"/>
              </a:cxn>
              <a:cxn ang="0">
                <a:pos x="0" y="0"/>
              </a:cxn>
              <a:cxn ang="0">
                <a:pos x="1" y="0"/>
              </a:cxn>
              <a:cxn ang="0">
                <a:pos x="1" y="0"/>
              </a:cxn>
              <a:cxn ang="0">
                <a:pos x="1" y="0"/>
              </a:cxn>
              <a:cxn ang="0">
                <a:pos x="1" y="0"/>
              </a:cxn>
              <a:cxn ang="0">
                <a:pos x="1" y="0"/>
              </a:cxn>
              <a:cxn ang="0">
                <a:pos x="1" y="1"/>
              </a:cxn>
              <a:cxn ang="0">
                <a:pos x="1" y="1"/>
              </a:cxn>
              <a:cxn ang="0">
                <a:pos x="1" y="2"/>
              </a:cxn>
            </a:cxnLst>
            <a:rect l="0" t="0" r="r" b="b"/>
            <a:pathLst>
              <a:path w="1" h="2">
                <a:moveTo>
                  <a:pt x="1" y="2"/>
                </a:moveTo>
                <a:lnTo>
                  <a:pt x="0" y="0"/>
                </a:lnTo>
                <a:lnTo>
                  <a:pt x="0" y="0"/>
                </a:lnTo>
                <a:lnTo>
                  <a:pt x="0" y="0"/>
                </a:lnTo>
                <a:lnTo>
                  <a:pt x="1" y="0"/>
                </a:lnTo>
                <a:lnTo>
                  <a:pt x="1" y="0"/>
                </a:lnTo>
                <a:lnTo>
                  <a:pt x="1" y="0"/>
                </a:lnTo>
                <a:lnTo>
                  <a:pt x="1" y="0"/>
                </a:lnTo>
                <a:lnTo>
                  <a:pt x="1" y="0"/>
                </a:lnTo>
                <a:lnTo>
                  <a:pt x="1" y="1"/>
                </a:lnTo>
                <a:lnTo>
                  <a:pt x="1"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6" name="Freeform 3200"/>
          <p:cNvSpPr>
            <a:spLocks noChangeArrowheads="1"/>
          </p:cNvSpPr>
          <p:nvPr/>
        </p:nvSpPr>
        <p:spPr bwMode="auto">
          <a:xfrm>
            <a:off x="1166400" y="4667530"/>
            <a:ext cx="2880" cy="4320"/>
          </a:xfrm>
          <a:custGeom>
            <a:avLst/>
            <a:gdLst/>
            <a:ahLst/>
            <a:cxnLst>
              <a:cxn ang="0">
                <a:pos x="1" y="2"/>
              </a:cxn>
              <a:cxn ang="0">
                <a:pos x="1" y="2"/>
              </a:cxn>
              <a:cxn ang="0">
                <a:pos x="1" y="2"/>
              </a:cxn>
              <a:cxn ang="0">
                <a:pos x="1" y="3"/>
              </a:cxn>
              <a:cxn ang="0">
                <a:pos x="1" y="3"/>
              </a:cxn>
              <a:cxn ang="0">
                <a:pos x="1" y="3"/>
              </a:cxn>
              <a:cxn ang="0">
                <a:pos x="0" y="3"/>
              </a:cxn>
              <a:cxn ang="0">
                <a:pos x="0" y="3"/>
              </a:cxn>
              <a:cxn ang="0">
                <a:pos x="0" y="3"/>
              </a:cxn>
              <a:cxn ang="0">
                <a:pos x="0" y="2"/>
              </a:cxn>
              <a:cxn ang="0">
                <a:pos x="0" y="2"/>
              </a:cxn>
              <a:cxn ang="0">
                <a:pos x="0" y="2"/>
              </a:cxn>
              <a:cxn ang="0">
                <a:pos x="0" y="1"/>
              </a:cxn>
              <a:cxn ang="0">
                <a:pos x="0" y="1"/>
              </a:cxn>
              <a:cxn ang="0">
                <a:pos x="1" y="1"/>
              </a:cxn>
              <a:cxn ang="0">
                <a:pos x="1" y="1"/>
              </a:cxn>
              <a:cxn ang="0">
                <a:pos x="1" y="0"/>
              </a:cxn>
              <a:cxn ang="0">
                <a:pos x="1" y="0"/>
              </a:cxn>
              <a:cxn ang="0">
                <a:pos x="1" y="1"/>
              </a:cxn>
              <a:cxn ang="0">
                <a:pos x="1" y="1"/>
              </a:cxn>
              <a:cxn ang="0">
                <a:pos x="2" y="1"/>
              </a:cxn>
              <a:cxn ang="0">
                <a:pos x="2" y="1"/>
              </a:cxn>
              <a:cxn ang="0">
                <a:pos x="2" y="1"/>
              </a:cxn>
              <a:cxn ang="0">
                <a:pos x="2" y="2"/>
              </a:cxn>
              <a:cxn ang="0">
                <a:pos x="2" y="2"/>
              </a:cxn>
              <a:cxn ang="0">
                <a:pos x="1" y="2"/>
              </a:cxn>
            </a:cxnLst>
            <a:rect l="0" t="0" r="r" b="b"/>
            <a:pathLst>
              <a:path w="2" h="3">
                <a:moveTo>
                  <a:pt x="1" y="2"/>
                </a:moveTo>
                <a:lnTo>
                  <a:pt x="1" y="2"/>
                </a:lnTo>
                <a:lnTo>
                  <a:pt x="1" y="2"/>
                </a:lnTo>
                <a:lnTo>
                  <a:pt x="1" y="3"/>
                </a:lnTo>
                <a:lnTo>
                  <a:pt x="1" y="3"/>
                </a:lnTo>
                <a:lnTo>
                  <a:pt x="1" y="3"/>
                </a:lnTo>
                <a:lnTo>
                  <a:pt x="0" y="3"/>
                </a:lnTo>
                <a:lnTo>
                  <a:pt x="0" y="3"/>
                </a:lnTo>
                <a:lnTo>
                  <a:pt x="0" y="3"/>
                </a:lnTo>
                <a:lnTo>
                  <a:pt x="0" y="2"/>
                </a:lnTo>
                <a:lnTo>
                  <a:pt x="0" y="2"/>
                </a:lnTo>
                <a:lnTo>
                  <a:pt x="0" y="2"/>
                </a:lnTo>
                <a:lnTo>
                  <a:pt x="0" y="1"/>
                </a:lnTo>
                <a:lnTo>
                  <a:pt x="0" y="1"/>
                </a:lnTo>
                <a:lnTo>
                  <a:pt x="1" y="1"/>
                </a:lnTo>
                <a:lnTo>
                  <a:pt x="1" y="1"/>
                </a:lnTo>
                <a:lnTo>
                  <a:pt x="1" y="0"/>
                </a:lnTo>
                <a:lnTo>
                  <a:pt x="1" y="0"/>
                </a:lnTo>
                <a:lnTo>
                  <a:pt x="1" y="1"/>
                </a:lnTo>
                <a:lnTo>
                  <a:pt x="1" y="1"/>
                </a:lnTo>
                <a:lnTo>
                  <a:pt x="2" y="1"/>
                </a:lnTo>
                <a:lnTo>
                  <a:pt x="2" y="1"/>
                </a:lnTo>
                <a:lnTo>
                  <a:pt x="2" y="1"/>
                </a:lnTo>
                <a:lnTo>
                  <a:pt x="2" y="2"/>
                </a:lnTo>
                <a:lnTo>
                  <a:pt x="2"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7" name="Freeform 3201"/>
          <p:cNvSpPr>
            <a:spLocks noChangeArrowheads="1"/>
          </p:cNvSpPr>
          <p:nvPr/>
        </p:nvSpPr>
        <p:spPr bwMode="auto">
          <a:xfrm>
            <a:off x="1166400" y="4666090"/>
            <a:ext cx="2880" cy="4321"/>
          </a:xfrm>
          <a:custGeom>
            <a:avLst/>
            <a:gdLst/>
            <a:ahLst/>
            <a:cxnLst>
              <a:cxn ang="0">
                <a:pos x="2" y="3"/>
              </a:cxn>
              <a:cxn ang="0">
                <a:pos x="1" y="3"/>
              </a:cxn>
              <a:cxn ang="0">
                <a:pos x="1" y="3"/>
              </a:cxn>
              <a:cxn ang="0">
                <a:pos x="0" y="3"/>
              </a:cxn>
              <a:cxn ang="0">
                <a:pos x="0" y="3"/>
              </a:cxn>
              <a:cxn ang="0">
                <a:pos x="0" y="3"/>
              </a:cxn>
              <a:cxn ang="0">
                <a:pos x="0" y="2"/>
              </a:cxn>
              <a:cxn ang="0">
                <a:pos x="0" y="2"/>
              </a:cxn>
              <a:cxn ang="0">
                <a:pos x="0" y="2"/>
              </a:cxn>
              <a:cxn ang="0">
                <a:pos x="1" y="1"/>
              </a:cxn>
              <a:cxn ang="0">
                <a:pos x="1" y="1"/>
              </a:cxn>
              <a:cxn ang="0">
                <a:pos x="1" y="0"/>
              </a:cxn>
              <a:cxn ang="0">
                <a:pos x="2" y="0"/>
              </a:cxn>
              <a:cxn ang="0">
                <a:pos x="2" y="1"/>
              </a:cxn>
              <a:cxn ang="0">
                <a:pos x="2" y="1"/>
              </a:cxn>
              <a:cxn ang="0">
                <a:pos x="2" y="1"/>
              </a:cxn>
              <a:cxn ang="0">
                <a:pos x="2" y="1"/>
              </a:cxn>
              <a:cxn ang="0">
                <a:pos x="2" y="1"/>
              </a:cxn>
              <a:cxn ang="0">
                <a:pos x="2" y="1"/>
              </a:cxn>
              <a:cxn ang="0">
                <a:pos x="2" y="2"/>
              </a:cxn>
              <a:cxn ang="0">
                <a:pos x="2" y="3"/>
              </a:cxn>
            </a:cxnLst>
            <a:rect l="0" t="0" r="r" b="b"/>
            <a:pathLst>
              <a:path w="2" h="3">
                <a:moveTo>
                  <a:pt x="2" y="3"/>
                </a:moveTo>
                <a:lnTo>
                  <a:pt x="1" y="3"/>
                </a:lnTo>
                <a:lnTo>
                  <a:pt x="1" y="3"/>
                </a:lnTo>
                <a:lnTo>
                  <a:pt x="0" y="3"/>
                </a:lnTo>
                <a:lnTo>
                  <a:pt x="0" y="3"/>
                </a:lnTo>
                <a:lnTo>
                  <a:pt x="0" y="3"/>
                </a:lnTo>
                <a:lnTo>
                  <a:pt x="0" y="2"/>
                </a:lnTo>
                <a:lnTo>
                  <a:pt x="0" y="2"/>
                </a:lnTo>
                <a:lnTo>
                  <a:pt x="0" y="2"/>
                </a:lnTo>
                <a:lnTo>
                  <a:pt x="1" y="1"/>
                </a:lnTo>
                <a:lnTo>
                  <a:pt x="1" y="1"/>
                </a:lnTo>
                <a:lnTo>
                  <a:pt x="1" y="0"/>
                </a:lnTo>
                <a:lnTo>
                  <a:pt x="2" y="0"/>
                </a:lnTo>
                <a:lnTo>
                  <a:pt x="2" y="1"/>
                </a:lnTo>
                <a:lnTo>
                  <a:pt x="2" y="1"/>
                </a:lnTo>
                <a:lnTo>
                  <a:pt x="2" y="1"/>
                </a:lnTo>
                <a:lnTo>
                  <a:pt x="2" y="1"/>
                </a:lnTo>
                <a:lnTo>
                  <a:pt x="2" y="1"/>
                </a:lnTo>
                <a:lnTo>
                  <a:pt x="2" y="1"/>
                </a:lnTo>
                <a:lnTo>
                  <a:pt x="2" y="2"/>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8" name="Freeform 3202"/>
          <p:cNvSpPr>
            <a:spLocks noChangeArrowheads="1"/>
          </p:cNvSpPr>
          <p:nvPr/>
        </p:nvSpPr>
        <p:spPr bwMode="auto">
          <a:xfrm>
            <a:off x="1167841" y="4664650"/>
            <a:ext cx="2880" cy="4320"/>
          </a:xfrm>
          <a:custGeom>
            <a:avLst/>
            <a:gdLst/>
            <a:ahLst/>
            <a:cxnLst>
              <a:cxn ang="0">
                <a:pos x="1" y="3"/>
              </a:cxn>
              <a:cxn ang="0">
                <a:pos x="1" y="3"/>
              </a:cxn>
              <a:cxn ang="0">
                <a:pos x="0" y="3"/>
              </a:cxn>
              <a:cxn ang="0">
                <a:pos x="0" y="3"/>
              </a:cxn>
              <a:cxn ang="0">
                <a:pos x="0" y="3"/>
              </a:cxn>
              <a:cxn ang="0">
                <a:pos x="0" y="3"/>
              </a:cxn>
              <a:cxn ang="0">
                <a:pos x="0" y="2"/>
              </a:cxn>
              <a:cxn ang="0">
                <a:pos x="0" y="2"/>
              </a:cxn>
              <a:cxn ang="0">
                <a:pos x="0" y="1"/>
              </a:cxn>
              <a:cxn ang="0">
                <a:pos x="0" y="0"/>
              </a:cxn>
              <a:cxn ang="0">
                <a:pos x="0" y="0"/>
              </a:cxn>
              <a:cxn ang="0">
                <a:pos x="0" y="0"/>
              </a:cxn>
              <a:cxn ang="0">
                <a:pos x="1" y="0"/>
              </a:cxn>
              <a:cxn ang="0">
                <a:pos x="1" y="0"/>
              </a:cxn>
              <a:cxn ang="0">
                <a:pos x="1" y="0"/>
              </a:cxn>
              <a:cxn ang="0">
                <a:pos x="1" y="0"/>
              </a:cxn>
              <a:cxn ang="0">
                <a:pos x="2" y="0"/>
              </a:cxn>
              <a:cxn ang="0">
                <a:pos x="2" y="1"/>
              </a:cxn>
              <a:cxn ang="0">
                <a:pos x="2" y="1"/>
              </a:cxn>
              <a:cxn ang="0">
                <a:pos x="2" y="1"/>
              </a:cxn>
              <a:cxn ang="0">
                <a:pos x="2" y="1"/>
              </a:cxn>
              <a:cxn ang="0">
                <a:pos x="1" y="3"/>
              </a:cxn>
            </a:cxnLst>
            <a:rect l="0" t="0" r="r" b="b"/>
            <a:pathLst>
              <a:path w="2" h="3">
                <a:moveTo>
                  <a:pt x="1" y="3"/>
                </a:moveTo>
                <a:lnTo>
                  <a:pt x="1" y="3"/>
                </a:lnTo>
                <a:lnTo>
                  <a:pt x="0" y="3"/>
                </a:lnTo>
                <a:lnTo>
                  <a:pt x="0" y="3"/>
                </a:lnTo>
                <a:lnTo>
                  <a:pt x="0" y="3"/>
                </a:lnTo>
                <a:lnTo>
                  <a:pt x="0" y="3"/>
                </a:lnTo>
                <a:lnTo>
                  <a:pt x="0" y="2"/>
                </a:lnTo>
                <a:lnTo>
                  <a:pt x="0" y="2"/>
                </a:lnTo>
                <a:lnTo>
                  <a:pt x="0" y="1"/>
                </a:lnTo>
                <a:lnTo>
                  <a:pt x="0" y="0"/>
                </a:lnTo>
                <a:lnTo>
                  <a:pt x="0" y="0"/>
                </a:lnTo>
                <a:lnTo>
                  <a:pt x="0" y="0"/>
                </a:lnTo>
                <a:lnTo>
                  <a:pt x="1" y="0"/>
                </a:lnTo>
                <a:lnTo>
                  <a:pt x="1" y="0"/>
                </a:lnTo>
                <a:lnTo>
                  <a:pt x="1" y="0"/>
                </a:lnTo>
                <a:lnTo>
                  <a:pt x="1" y="0"/>
                </a:lnTo>
                <a:lnTo>
                  <a:pt x="2" y="0"/>
                </a:lnTo>
                <a:lnTo>
                  <a:pt x="2" y="1"/>
                </a:lnTo>
                <a:lnTo>
                  <a:pt x="2" y="1"/>
                </a:lnTo>
                <a:lnTo>
                  <a:pt x="2" y="1"/>
                </a:lnTo>
                <a:lnTo>
                  <a:pt x="2"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299" name="Freeform 3203"/>
          <p:cNvSpPr>
            <a:spLocks noChangeArrowheads="1"/>
          </p:cNvSpPr>
          <p:nvPr/>
        </p:nvSpPr>
        <p:spPr bwMode="auto">
          <a:xfrm>
            <a:off x="1167841" y="4660329"/>
            <a:ext cx="2880" cy="7201"/>
          </a:xfrm>
          <a:custGeom>
            <a:avLst/>
            <a:gdLst/>
            <a:ahLst/>
            <a:cxnLst>
              <a:cxn ang="0">
                <a:pos x="2" y="3"/>
              </a:cxn>
              <a:cxn ang="0">
                <a:pos x="2" y="3"/>
              </a:cxn>
              <a:cxn ang="0">
                <a:pos x="1" y="4"/>
              </a:cxn>
              <a:cxn ang="0">
                <a:pos x="1" y="4"/>
              </a:cxn>
              <a:cxn ang="0">
                <a:pos x="1" y="4"/>
              </a:cxn>
              <a:cxn ang="0">
                <a:pos x="1" y="4"/>
              </a:cxn>
              <a:cxn ang="0">
                <a:pos x="1" y="4"/>
              </a:cxn>
              <a:cxn ang="0">
                <a:pos x="0" y="4"/>
              </a:cxn>
              <a:cxn ang="0">
                <a:pos x="0" y="3"/>
              </a:cxn>
              <a:cxn ang="0">
                <a:pos x="0" y="3"/>
              </a:cxn>
              <a:cxn ang="0">
                <a:pos x="0" y="3"/>
              </a:cxn>
              <a:cxn ang="0">
                <a:pos x="0" y="3"/>
              </a:cxn>
              <a:cxn ang="0">
                <a:pos x="1" y="1"/>
              </a:cxn>
              <a:cxn ang="0">
                <a:pos x="1" y="1"/>
              </a:cxn>
              <a:cxn ang="0">
                <a:pos x="1" y="1"/>
              </a:cxn>
              <a:cxn ang="0">
                <a:pos x="1" y="1"/>
              </a:cxn>
              <a:cxn ang="0">
                <a:pos x="1" y="0"/>
              </a:cxn>
              <a:cxn ang="0">
                <a:pos x="2" y="0"/>
              </a:cxn>
              <a:cxn ang="0">
                <a:pos x="2" y="1"/>
              </a:cxn>
              <a:cxn ang="0">
                <a:pos x="2" y="1"/>
              </a:cxn>
              <a:cxn ang="0">
                <a:pos x="2" y="1"/>
              </a:cxn>
              <a:cxn ang="0">
                <a:pos x="2" y="1"/>
              </a:cxn>
              <a:cxn ang="0">
                <a:pos x="2" y="1"/>
              </a:cxn>
              <a:cxn ang="0">
                <a:pos x="2" y="1"/>
              </a:cxn>
              <a:cxn ang="0">
                <a:pos x="2" y="1"/>
              </a:cxn>
              <a:cxn ang="0">
                <a:pos x="2" y="3"/>
              </a:cxn>
            </a:cxnLst>
            <a:rect l="0" t="0" r="r" b="b"/>
            <a:pathLst>
              <a:path w="2" h="4">
                <a:moveTo>
                  <a:pt x="2" y="3"/>
                </a:moveTo>
                <a:lnTo>
                  <a:pt x="2" y="3"/>
                </a:lnTo>
                <a:lnTo>
                  <a:pt x="1" y="4"/>
                </a:lnTo>
                <a:lnTo>
                  <a:pt x="1" y="4"/>
                </a:lnTo>
                <a:lnTo>
                  <a:pt x="1" y="4"/>
                </a:lnTo>
                <a:lnTo>
                  <a:pt x="1" y="4"/>
                </a:lnTo>
                <a:lnTo>
                  <a:pt x="1" y="4"/>
                </a:lnTo>
                <a:lnTo>
                  <a:pt x="0" y="4"/>
                </a:lnTo>
                <a:lnTo>
                  <a:pt x="0" y="3"/>
                </a:lnTo>
                <a:lnTo>
                  <a:pt x="0" y="3"/>
                </a:lnTo>
                <a:lnTo>
                  <a:pt x="0" y="3"/>
                </a:lnTo>
                <a:lnTo>
                  <a:pt x="0" y="3"/>
                </a:lnTo>
                <a:lnTo>
                  <a:pt x="1" y="1"/>
                </a:lnTo>
                <a:lnTo>
                  <a:pt x="1" y="1"/>
                </a:lnTo>
                <a:lnTo>
                  <a:pt x="1" y="1"/>
                </a:lnTo>
                <a:lnTo>
                  <a:pt x="1" y="1"/>
                </a:lnTo>
                <a:lnTo>
                  <a:pt x="1" y="0"/>
                </a:lnTo>
                <a:lnTo>
                  <a:pt x="2" y="0"/>
                </a:lnTo>
                <a:lnTo>
                  <a:pt x="2" y="1"/>
                </a:lnTo>
                <a:lnTo>
                  <a:pt x="2" y="1"/>
                </a:lnTo>
                <a:lnTo>
                  <a:pt x="2" y="1"/>
                </a:lnTo>
                <a:lnTo>
                  <a:pt x="2" y="1"/>
                </a:lnTo>
                <a:lnTo>
                  <a:pt x="2" y="1"/>
                </a:lnTo>
                <a:lnTo>
                  <a:pt x="2" y="1"/>
                </a:lnTo>
                <a:lnTo>
                  <a:pt x="2"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0" name="Freeform 3204"/>
          <p:cNvSpPr>
            <a:spLocks noChangeArrowheads="1"/>
          </p:cNvSpPr>
          <p:nvPr/>
        </p:nvSpPr>
        <p:spPr bwMode="auto">
          <a:xfrm>
            <a:off x="1169280" y="4657449"/>
            <a:ext cx="2880" cy="7201"/>
          </a:xfrm>
          <a:custGeom>
            <a:avLst/>
            <a:gdLst/>
            <a:ahLst/>
            <a:cxnLst>
              <a:cxn ang="0">
                <a:pos x="1" y="3"/>
              </a:cxn>
              <a:cxn ang="0">
                <a:pos x="1" y="4"/>
              </a:cxn>
              <a:cxn ang="0">
                <a:pos x="1" y="4"/>
              </a:cxn>
              <a:cxn ang="0">
                <a:pos x="0" y="4"/>
              </a:cxn>
              <a:cxn ang="0">
                <a:pos x="0" y="4"/>
              </a:cxn>
              <a:cxn ang="0">
                <a:pos x="0" y="4"/>
              </a:cxn>
              <a:cxn ang="0">
                <a:pos x="0" y="4"/>
              </a:cxn>
              <a:cxn ang="0">
                <a:pos x="0" y="4"/>
              </a:cxn>
              <a:cxn ang="0">
                <a:pos x="0" y="4"/>
              </a:cxn>
              <a:cxn ang="0">
                <a:pos x="0" y="3"/>
              </a:cxn>
              <a:cxn ang="0">
                <a:pos x="0" y="1"/>
              </a:cxn>
              <a:cxn ang="0">
                <a:pos x="0" y="1"/>
              </a:cxn>
              <a:cxn ang="0">
                <a:pos x="0" y="1"/>
              </a:cxn>
              <a:cxn ang="0">
                <a:pos x="1" y="0"/>
              </a:cxn>
              <a:cxn ang="0">
                <a:pos x="1" y="0"/>
              </a:cxn>
              <a:cxn ang="0">
                <a:pos x="1" y="1"/>
              </a:cxn>
              <a:cxn ang="0">
                <a:pos x="1" y="1"/>
              </a:cxn>
              <a:cxn ang="0">
                <a:pos x="2" y="1"/>
              </a:cxn>
              <a:cxn ang="0">
                <a:pos x="2" y="1"/>
              </a:cxn>
              <a:cxn ang="0">
                <a:pos x="1" y="3"/>
              </a:cxn>
            </a:cxnLst>
            <a:rect l="0" t="0" r="r" b="b"/>
            <a:pathLst>
              <a:path w="2" h="4">
                <a:moveTo>
                  <a:pt x="1" y="3"/>
                </a:moveTo>
                <a:lnTo>
                  <a:pt x="1" y="4"/>
                </a:lnTo>
                <a:lnTo>
                  <a:pt x="1" y="4"/>
                </a:lnTo>
                <a:lnTo>
                  <a:pt x="0" y="4"/>
                </a:lnTo>
                <a:lnTo>
                  <a:pt x="0" y="4"/>
                </a:lnTo>
                <a:lnTo>
                  <a:pt x="0" y="4"/>
                </a:lnTo>
                <a:lnTo>
                  <a:pt x="0" y="4"/>
                </a:lnTo>
                <a:lnTo>
                  <a:pt x="0" y="4"/>
                </a:lnTo>
                <a:lnTo>
                  <a:pt x="0" y="4"/>
                </a:lnTo>
                <a:lnTo>
                  <a:pt x="0" y="3"/>
                </a:lnTo>
                <a:lnTo>
                  <a:pt x="0" y="1"/>
                </a:lnTo>
                <a:lnTo>
                  <a:pt x="0" y="1"/>
                </a:lnTo>
                <a:lnTo>
                  <a:pt x="0" y="1"/>
                </a:lnTo>
                <a:lnTo>
                  <a:pt x="1" y="0"/>
                </a:lnTo>
                <a:lnTo>
                  <a:pt x="1" y="0"/>
                </a:lnTo>
                <a:lnTo>
                  <a:pt x="1" y="1"/>
                </a:lnTo>
                <a:lnTo>
                  <a:pt x="1" y="1"/>
                </a:lnTo>
                <a:lnTo>
                  <a:pt x="2" y="1"/>
                </a:lnTo>
                <a:lnTo>
                  <a:pt x="2"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1" name="Freeform 3205"/>
          <p:cNvSpPr>
            <a:spLocks noChangeArrowheads="1"/>
          </p:cNvSpPr>
          <p:nvPr/>
        </p:nvSpPr>
        <p:spPr bwMode="auto">
          <a:xfrm>
            <a:off x="1169281" y="4654569"/>
            <a:ext cx="4320" cy="7201"/>
          </a:xfrm>
          <a:custGeom>
            <a:avLst/>
            <a:gdLst/>
            <a:ahLst/>
            <a:cxnLst>
              <a:cxn ang="0">
                <a:pos x="2" y="3"/>
              </a:cxn>
              <a:cxn ang="0">
                <a:pos x="2" y="4"/>
              </a:cxn>
              <a:cxn ang="0">
                <a:pos x="2" y="4"/>
              </a:cxn>
              <a:cxn ang="0">
                <a:pos x="1" y="4"/>
              </a:cxn>
              <a:cxn ang="0">
                <a:pos x="1" y="4"/>
              </a:cxn>
              <a:cxn ang="0">
                <a:pos x="1" y="4"/>
              </a:cxn>
              <a:cxn ang="0">
                <a:pos x="1" y="4"/>
              </a:cxn>
              <a:cxn ang="0">
                <a:pos x="1" y="4"/>
              </a:cxn>
              <a:cxn ang="0">
                <a:pos x="0" y="4"/>
              </a:cxn>
              <a:cxn ang="0">
                <a:pos x="0" y="4"/>
              </a:cxn>
              <a:cxn ang="0">
                <a:pos x="0" y="4"/>
              </a:cxn>
              <a:cxn ang="0">
                <a:pos x="0" y="3"/>
              </a:cxn>
              <a:cxn ang="0">
                <a:pos x="0" y="3"/>
              </a:cxn>
              <a:cxn ang="0">
                <a:pos x="1" y="1"/>
              </a:cxn>
              <a:cxn ang="0">
                <a:pos x="1" y="1"/>
              </a:cxn>
              <a:cxn ang="0">
                <a:pos x="1" y="0"/>
              </a:cxn>
              <a:cxn ang="0">
                <a:pos x="1" y="0"/>
              </a:cxn>
              <a:cxn ang="0">
                <a:pos x="1" y="0"/>
              </a:cxn>
              <a:cxn ang="0">
                <a:pos x="1" y="0"/>
              </a:cxn>
              <a:cxn ang="0">
                <a:pos x="2" y="0"/>
              </a:cxn>
              <a:cxn ang="0">
                <a:pos x="2" y="0"/>
              </a:cxn>
              <a:cxn ang="0">
                <a:pos x="2" y="0"/>
              </a:cxn>
              <a:cxn ang="0">
                <a:pos x="3" y="1"/>
              </a:cxn>
              <a:cxn ang="0">
                <a:pos x="3" y="1"/>
              </a:cxn>
              <a:cxn ang="0">
                <a:pos x="2" y="3"/>
              </a:cxn>
            </a:cxnLst>
            <a:rect l="0" t="0" r="r" b="b"/>
            <a:pathLst>
              <a:path w="3" h="4">
                <a:moveTo>
                  <a:pt x="2" y="3"/>
                </a:moveTo>
                <a:lnTo>
                  <a:pt x="2" y="4"/>
                </a:lnTo>
                <a:lnTo>
                  <a:pt x="2" y="4"/>
                </a:lnTo>
                <a:lnTo>
                  <a:pt x="1" y="4"/>
                </a:lnTo>
                <a:lnTo>
                  <a:pt x="1" y="4"/>
                </a:lnTo>
                <a:lnTo>
                  <a:pt x="1" y="4"/>
                </a:lnTo>
                <a:lnTo>
                  <a:pt x="1" y="4"/>
                </a:lnTo>
                <a:lnTo>
                  <a:pt x="1" y="4"/>
                </a:lnTo>
                <a:lnTo>
                  <a:pt x="0" y="4"/>
                </a:lnTo>
                <a:lnTo>
                  <a:pt x="0" y="4"/>
                </a:lnTo>
                <a:lnTo>
                  <a:pt x="0" y="4"/>
                </a:lnTo>
                <a:lnTo>
                  <a:pt x="0" y="3"/>
                </a:lnTo>
                <a:lnTo>
                  <a:pt x="0" y="3"/>
                </a:lnTo>
                <a:lnTo>
                  <a:pt x="1" y="1"/>
                </a:lnTo>
                <a:lnTo>
                  <a:pt x="1" y="1"/>
                </a:lnTo>
                <a:lnTo>
                  <a:pt x="1" y="0"/>
                </a:lnTo>
                <a:lnTo>
                  <a:pt x="1" y="0"/>
                </a:lnTo>
                <a:lnTo>
                  <a:pt x="1" y="0"/>
                </a:lnTo>
                <a:lnTo>
                  <a:pt x="1" y="0"/>
                </a:lnTo>
                <a:lnTo>
                  <a:pt x="2" y="0"/>
                </a:lnTo>
                <a:lnTo>
                  <a:pt x="2" y="0"/>
                </a:lnTo>
                <a:lnTo>
                  <a:pt x="2" y="0"/>
                </a:lnTo>
                <a:lnTo>
                  <a:pt x="3" y="1"/>
                </a:lnTo>
                <a:lnTo>
                  <a:pt x="3"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2" name="Freeform 3206"/>
          <p:cNvSpPr>
            <a:spLocks noChangeArrowheads="1"/>
          </p:cNvSpPr>
          <p:nvPr/>
        </p:nvSpPr>
        <p:spPr bwMode="auto">
          <a:xfrm>
            <a:off x="1170721" y="4651688"/>
            <a:ext cx="2880" cy="7201"/>
          </a:xfrm>
          <a:custGeom>
            <a:avLst/>
            <a:gdLst/>
            <a:ahLst/>
            <a:cxnLst>
              <a:cxn ang="0">
                <a:pos x="2" y="3"/>
              </a:cxn>
              <a:cxn ang="0">
                <a:pos x="1" y="3"/>
              </a:cxn>
              <a:cxn ang="0">
                <a:pos x="1" y="3"/>
              </a:cxn>
              <a:cxn ang="0">
                <a:pos x="1" y="4"/>
              </a:cxn>
              <a:cxn ang="0">
                <a:pos x="0" y="4"/>
              </a:cxn>
              <a:cxn ang="0">
                <a:pos x="0" y="3"/>
              </a:cxn>
              <a:cxn ang="0">
                <a:pos x="0" y="3"/>
              </a:cxn>
              <a:cxn ang="0">
                <a:pos x="0" y="3"/>
              </a:cxn>
              <a:cxn ang="0">
                <a:pos x="0" y="3"/>
              </a:cxn>
              <a:cxn ang="0">
                <a:pos x="1" y="0"/>
              </a:cxn>
              <a:cxn ang="0">
                <a:pos x="1" y="0"/>
              </a:cxn>
              <a:cxn ang="0">
                <a:pos x="1" y="0"/>
              </a:cxn>
              <a:cxn ang="0">
                <a:pos x="2" y="0"/>
              </a:cxn>
              <a:cxn ang="0">
                <a:pos x="2" y="0"/>
              </a:cxn>
              <a:cxn ang="0">
                <a:pos x="2" y="0"/>
              </a:cxn>
              <a:cxn ang="0">
                <a:pos x="2" y="0"/>
              </a:cxn>
              <a:cxn ang="0">
                <a:pos x="2" y="1"/>
              </a:cxn>
              <a:cxn ang="0">
                <a:pos x="2" y="3"/>
              </a:cxn>
            </a:cxnLst>
            <a:rect l="0" t="0" r="r" b="b"/>
            <a:pathLst>
              <a:path w="2" h="4">
                <a:moveTo>
                  <a:pt x="2" y="3"/>
                </a:moveTo>
                <a:lnTo>
                  <a:pt x="1" y="3"/>
                </a:lnTo>
                <a:lnTo>
                  <a:pt x="1" y="3"/>
                </a:lnTo>
                <a:lnTo>
                  <a:pt x="1" y="4"/>
                </a:lnTo>
                <a:lnTo>
                  <a:pt x="0" y="4"/>
                </a:lnTo>
                <a:lnTo>
                  <a:pt x="0" y="3"/>
                </a:lnTo>
                <a:lnTo>
                  <a:pt x="0" y="3"/>
                </a:lnTo>
                <a:lnTo>
                  <a:pt x="0" y="3"/>
                </a:lnTo>
                <a:lnTo>
                  <a:pt x="0" y="3"/>
                </a:lnTo>
                <a:lnTo>
                  <a:pt x="1" y="0"/>
                </a:lnTo>
                <a:lnTo>
                  <a:pt x="1" y="0"/>
                </a:lnTo>
                <a:lnTo>
                  <a:pt x="1" y="0"/>
                </a:lnTo>
                <a:lnTo>
                  <a:pt x="2" y="0"/>
                </a:lnTo>
                <a:lnTo>
                  <a:pt x="2" y="0"/>
                </a:lnTo>
                <a:lnTo>
                  <a:pt x="2" y="0"/>
                </a:lnTo>
                <a:lnTo>
                  <a:pt x="2" y="0"/>
                </a:lnTo>
                <a:lnTo>
                  <a:pt x="2"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3" name="Freeform 3207"/>
          <p:cNvSpPr>
            <a:spLocks noChangeArrowheads="1"/>
          </p:cNvSpPr>
          <p:nvPr/>
        </p:nvSpPr>
        <p:spPr bwMode="auto">
          <a:xfrm>
            <a:off x="1173601" y="4645928"/>
            <a:ext cx="1440" cy="7201"/>
          </a:xfrm>
          <a:custGeom>
            <a:avLst/>
            <a:gdLst/>
            <a:ahLst/>
            <a:cxnLst>
              <a:cxn ang="0">
                <a:pos x="1" y="4"/>
              </a:cxn>
              <a:cxn ang="0">
                <a:pos x="1" y="4"/>
              </a:cxn>
              <a:cxn ang="0">
                <a:pos x="1" y="4"/>
              </a:cxn>
              <a:cxn ang="0">
                <a:pos x="1" y="4"/>
              </a:cxn>
              <a:cxn ang="0">
                <a:pos x="1" y="4"/>
              </a:cxn>
              <a:cxn ang="0">
                <a:pos x="1" y="4"/>
              </a:cxn>
              <a:cxn ang="0">
                <a:pos x="1" y="4"/>
              </a:cxn>
              <a:cxn ang="0">
                <a:pos x="0" y="4"/>
              </a:cxn>
              <a:cxn ang="0">
                <a:pos x="0" y="4"/>
              </a:cxn>
              <a:cxn ang="0">
                <a:pos x="0" y="4"/>
              </a:cxn>
              <a:cxn ang="0">
                <a:pos x="0" y="4"/>
              </a:cxn>
              <a:cxn ang="0">
                <a:pos x="0" y="4"/>
              </a:cxn>
              <a:cxn ang="0">
                <a:pos x="0" y="4"/>
              </a:cxn>
              <a:cxn ang="0">
                <a:pos x="0" y="4"/>
              </a:cxn>
              <a:cxn ang="0">
                <a:pos x="0" y="4"/>
              </a:cxn>
              <a:cxn ang="0">
                <a:pos x="0" y="4"/>
              </a:cxn>
              <a:cxn ang="0">
                <a:pos x="0" y="3"/>
              </a:cxn>
              <a:cxn ang="0">
                <a:pos x="0" y="3"/>
              </a:cxn>
              <a:cxn ang="0">
                <a:pos x="0" y="1"/>
              </a:cxn>
              <a:cxn ang="0">
                <a:pos x="1" y="0"/>
              </a:cxn>
              <a:cxn ang="0">
                <a:pos x="1" y="0"/>
              </a:cxn>
              <a:cxn ang="0">
                <a:pos x="1" y="0"/>
              </a:cxn>
              <a:cxn ang="0">
                <a:pos x="1" y="0"/>
              </a:cxn>
              <a:cxn ang="0">
                <a:pos x="1" y="0"/>
              </a:cxn>
              <a:cxn ang="0">
                <a:pos x="1" y="0"/>
              </a:cxn>
              <a:cxn ang="0">
                <a:pos x="1" y="0"/>
              </a:cxn>
              <a:cxn ang="0">
                <a:pos x="1" y="0"/>
              </a:cxn>
              <a:cxn ang="0">
                <a:pos x="1" y="0"/>
              </a:cxn>
              <a:cxn ang="0">
                <a:pos x="1" y="1"/>
              </a:cxn>
              <a:cxn ang="0">
                <a:pos x="1" y="4"/>
              </a:cxn>
            </a:cxnLst>
            <a:rect l="0" t="0" r="r" b="b"/>
            <a:pathLst>
              <a:path w="1" h="4">
                <a:moveTo>
                  <a:pt x="1" y="4"/>
                </a:moveTo>
                <a:lnTo>
                  <a:pt x="1" y="4"/>
                </a:lnTo>
                <a:lnTo>
                  <a:pt x="1" y="4"/>
                </a:lnTo>
                <a:lnTo>
                  <a:pt x="1" y="4"/>
                </a:lnTo>
                <a:lnTo>
                  <a:pt x="1" y="4"/>
                </a:lnTo>
                <a:lnTo>
                  <a:pt x="1" y="4"/>
                </a:lnTo>
                <a:lnTo>
                  <a:pt x="1" y="4"/>
                </a:lnTo>
                <a:lnTo>
                  <a:pt x="0" y="4"/>
                </a:lnTo>
                <a:lnTo>
                  <a:pt x="0" y="4"/>
                </a:lnTo>
                <a:lnTo>
                  <a:pt x="0" y="4"/>
                </a:lnTo>
                <a:lnTo>
                  <a:pt x="0" y="4"/>
                </a:lnTo>
                <a:lnTo>
                  <a:pt x="0" y="4"/>
                </a:lnTo>
                <a:lnTo>
                  <a:pt x="0" y="4"/>
                </a:lnTo>
                <a:lnTo>
                  <a:pt x="0" y="4"/>
                </a:lnTo>
                <a:lnTo>
                  <a:pt x="0" y="4"/>
                </a:lnTo>
                <a:lnTo>
                  <a:pt x="0" y="4"/>
                </a:lnTo>
                <a:lnTo>
                  <a:pt x="0" y="3"/>
                </a:lnTo>
                <a:lnTo>
                  <a:pt x="0" y="3"/>
                </a:lnTo>
                <a:lnTo>
                  <a:pt x="0" y="1"/>
                </a:lnTo>
                <a:lnTo>
                  <a:pt x="1" y="0"/>
                </a:lnTo>
                <a:lnTo>
                  <a:pt x="1" y="0"/>
                </a:lnTo>
                <a:lnTo>
                  <a:pt x="1" y="0"/>
                </a:lnTo>
                <a:lnTo>
                  <a:pt x="1" y="0"/>
                </a:lnTo>
                <a:lnTo>
                  <a:pt x="1" y="0"/>
                </a:lnTo>
                <a:lnTo>
                  <a:pt x="1" y="0"/>
                </a:lnTo>
                <a:lnTo>
                  <a:pt x="1" y="0"/>
                </a:lnTo>
                <a:lnTo>
                  <a:pt x="1" y="0"/>
                </a:lnTo>
                <a:lnTo>
                  <a:pt x="1" y="0"/>
                </a:lnTo>
                <a:lnTo>
                  <a:pt x="1"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4" name="Freeform 3208"/>
          <p:cNvSpPr>
            <a:spLocks noChangeArrowheads="1"/>
          </p:cNvSpPr>
          <p:nvPr/>
        </p:nvSpPr>
        <p:spPr bwMode="auto">
          <a:xfrm>
            <a:off x="1173601" y="4643048"/>
            <a:ext cx="2880" cy="7201"/>
          </a:xfrm>
          <a:custGeom>
            <a:avLst/>
            <a:gdLst/>
            <a:ahLst/>
            <a:cxnLst>
              <a:cxn ang="0">
                <a:pos x="1" y="3"/>
              </a:cxn>
              <a:cxn ang="0">
                <a:pos x="1" y="3"/>
              </a:cxn>
              <a:cxn ang="0">
                <a:pos x="1" y="4"/>
              </a:cxn>
              <a:cxn ang="0">
                <a:pos x="1" y="4"/>
              </a:cxn>
              <a:cxn ang="0">
                <a:pos x="1" y="3"/>
              </a:cxn>
              <a:cxn ang="0">
                <a:pos x="1" y="3"/>
              </a:cxn>
              <a:cxn ang="0">
                <a:pos x="0" y="3"/>
              </a:cxn>
              <a:cxn ang="0">
                <a:pos x="0" y="3"/>
              </a:cxn>
              <a:cxn ang="0">
                <a:pos x="1" y="1"/>
              </a:cxn>
              <a:cxn ang="0">
                <a:pos x="1" y="1"/>
              </a:cxn>
              <a:cxn ang="0">
                <a:pos x="1" y="0"/>
              </a:cxn>
              <a:cxn ang="0">
                <a:pos x="1" y="0"/>
              </a:cxn>
              <a:cxn ang="0">
                <a:pos x="1" y="0"/>
              </a:cxn>
              <a:cxn ang="0">
                <a:pos x="1" y="0"/>
              </a:cxn>
              <a:cxn ang="0">
                <a:pos x="1" y="0"/>
              </a:cxn>
              <a:cxn ang="0">
                <a:pos x="1" y="0"/>
              </a:cxn>
              <a:cxn ang="0">
                <a:pos x="1" y="0"/>
              </a:cxn>
              <a:cxn ang="0">
                <a:pos x="1" y="0"/>
              </a:cxn>
              <a:cxn ang="0">
                <a:pos x="2" y="1"/>
              </a:cxn>
              <a:cxn ang="0">
                <a:pos x="2" y="1"/>
              </a:cxn>
              <a:cxn ang="0">
                <a:pos x="1" y="3"/>
              </a:cxn>
            </a:cxnLst>
            <a:rect l="0" t="0" r="r" b="b"/>
            <a:pathLst>
              <a:path w="2" h="4">
                <a:moveTo>
                  <a:pt x="1" y="3"/>
                </a:moveTo>
                <a:lnTo>
                  <a:pt x="1" y="3"/>
                </a:lnTo>
                <a:lnTo>
                  <a:pt x="1" y="4"/>
                </a:lnTo>
                <a:lnTo>
                  <a:pt x="1" y="4"/>
                </a:lnTo>
                <a:lnTo>
                  <a:pt x="1" y="3"/>
                </a:lnTo>
                <a:lnTo>
                  <a:pt x="1" y="3"/>
                </a:lnTo>
                <a:lnTo>
                  <a:pt x="0" y="3"/>
                </a:lnTo>
                <a:lnTo>
                  <a:pt x="0" y="3"/>
                </a:lnTo>
                <a:lnTo>
                  <a:pt x="1" y="1"/>
                </a:lnTo>
                <a:lnTo>
                  <a:pt x="1" y="1"/>
                </a:lnTo>
                <a:lnTo>
                  <a:pt x="1" y="0"/>
                </a:lnTo>
                <a:lnTo>
                  <a:pt x="1" y="0"/>
                </a:lnTo>
                <a:lnTo>
                  <a:pt x="1" y="0"/>
                </a:lnTo>
                <a:lnTo>
                  <a:pt x="1" y="0"/>
                </a:lnTo>
                <a:lnTo>
                  <a:pt x="1" y="0"/>
                </a:lnTo>
                <a:lnTo>
                  <a:pt x="1" y="0"/>
                </a:lnTo>
                <a:lnTo>
                  <a:pt x="1" y="0"/>
                </a:lnTo>
                <a:lnTo>
                  <a:pt x="1" y="0"/>
                </a:lnTo>
                <a:lnTo>
                  <a:pt x="2" y="1"/>
                </a:lnTo>
                <a:lnTo>
                  <a:pt x="2"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5" name="Freeform 3209"/>
          <p:cNvSpPr>
            <a:spLocks noChangeArrowheads="1"/>
          </p:cNvSpPr>
          <p:nvPr/>
        </p:nvSpPr>
        <p:spPr bwMode="auto">
          <a:xfrm>
            <a:off x="1173601" y="4638728"/>
            <a:ext cx="2880" cy="7200"/>
          </a:xfrm>
          <a:custGeom>
            <a:avLst/>
            <a:gdLst/>
            <a:ahLst/>
            <a:cxnLst>
              <a:cxn ang="0">
                <a:pos x="1" y="4"/>
              </a:cxn>
              <a:cxn ang="0">
                <a:pos x="1" y="4"/>
              </a:cxn>
              <a:cxn ang="0">
                <a:pos x="0" y="4"/>
              </a:cxn>
              <a:cxn ang="0">
                <a:pos x="0" y="4"/>
              </a:cxn>
              <a:cxn ang="0">
                <a:pos x="0" y="4"/>
              </a:cxn>
              <a:cxn ang="0">
                <a:pos x="0" y="4"/>
              </a:cxn>
              <a:cxn ang="0">
                <a:pos x="0" y="4"/>
              </a:cxn>
              <a:cxn ang="0">
                <a:pos x="0" y="4"/>
              </a:cxn>
              <a:cxn ang="0">
                <a:pos x="0" y="4"/>
              </a:cxn>
              <a:cxn ang="0">
                <a:pos x="0" y="4"/>
              </a:cxn>
              <a:cxn ang="0">
                <a:pos x="0" y="4"/>
              </a:cxn>
              <a:cxn ang="0">
                <a:pos x="0" y="1"/>
              </a:cxn>
              <a:cxn ang="0">
                <a:pos x="0" y="1"/>
              </a:cxn>
              <a:cxn ang="0">
                <a:pos x="1" y="0"/>
              </a:cxn>
              <a:cxn ang="0">
                <a:pos x="1" y="0"/>
              </a:cxn>
              <a:cxn ang="0">
                <a:pos x="1" y="0"/>
              </a:cxn>
              <a:cxn ang="0">
                <a:pos x="1" y="0"/>
              </a:cxn>
              <a:cxn ang="0">
                <a:pos x="2" y="1"/>
              </a:cxn>
              <a:cxn ang="0">
                <a:pos x="2" y="1"/>
              </a:cxn>
              <a:cxn ang="0">
                <a:pos x="2" y="1"/>
              </a:cxn>
              <a:cxn ang="0">
                <a:pos x="2" y="1"/>
              </a:cxn>
              <a:cxn ang="0">
                <a:pos x="2" y="1"/>
              </a:cxn>
              <a:cxn ang="0">
                <a:pos x="1" y="4"/>
              </a:cxn>
            </a:cxnLst>
            <a:rect l="0" t="0" r="r" b="b"/>
            <a:pathLst>
              <a:path w="2" h="4">
                <a:moveTo>
                  <a:pt x="1" y="4"/>
                </a:moveTo>
                <a:lnTo>
                  <a:pt x="1" y="4"/>
                </a:lnTo>
                <a:lnTo>
                  <a:pt x="0" y="4"/>
                </a:lnTo>
                <a:lnTo>
                  <a:pt x="0" y="4"/>
                </a:lnTo>
                <a:lnTo>
                  <a:pt x="0" y="4"/>
                </a:lnTo>
                <a:lnTo>
                  <a:pt x="0" y="4"/>
                </a:lnTo>
                <a:lnTo>
                  <a:pt x="0" y="4"/>
                </a:lnTo>
                <a:lnTo>
                  <a:pt x="0" y="4"/>
                </a:lnTo>
                <a:lnTo>
                  <a:pt x="0" y="4"/>
                </a:lnTo>
                <a:lnTo>
                  <a:pt x="0" y="4"/>
                </a:lnTo>
                <a:lnTo>
                  <a:pt x="0" y="4"/>
                </a:lnTo>
                <a:lnTo>
                  <a:pt x="0" y="1"/>
                </a:lnTo>
                <a:lnTo>
                  <a:pt x="0" y="1"/>
                </a:lnTo>
                <a:lnTo>
                  <a:pt x="1" y="0"/>
                </a:lnTo>
                <a:lnTo>
                  <a:pt x="1" y="0"/>
                </a:lnTo>
                <a:lnTo>
                  <a:pt x="1" y="0"/>
                </a:lnTo>
                <a:lnTo>
                  <a:pt x="1" y="0"/>
                </a:lnTo>
                <a:lnTo>
                  <a:pt x="2" y="1"/>
                </a:lnTo>
                <a:lnTo>
                  <a:pt x="2" y="1"/>
                </a:lnTo>
                <a:lnTo>
                  <a:pt x="2" y="1"/>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6" name="Freeform 3210"/>
          <p:cNvSpPr>
            <a:spLocks noChangeArrowheads="1"/>
          </p:cNvSpPr>
          <p:nvPr/>
        </p:nvSpPr>
        <p:spPr bwMode="auto">
          <a:xfrm>
            <a:off x="1173600" y="4634407"/>
            <a:ext cx="4320" cy="7201"/>
          </a:xfrm>
          <a:custGeom>
            <a:avLst/>
            <a:gdLst/>
            <a:ahLst/>
            <a:cxnLst>
              <a:cxn ang="0">
                <a:pos x="2" y="4"/>
              </a:cxn>
              <a:cxn ang="0">
                <a:pos x="2" y="4"/>
              </a:cxn>
              <a:cxn ang="0">
                <a:pos x="1" y="5"/>
              </a:cxn>
              <a:cxn ang="0">
                <a:pos x="1" y="5"/>
              </a:cxn>
              <a:cxn ang="0">
                <a:pos x="1" y="5"/>
              </a:cxn>
              <a:cxn ang="0">
                <a:pos x="1" y="5"/>
              </a:cxn>
              <a:cxn ang="0">
                <a:pos x="0" y="5"/>
              </a:cxn>
              <a:cxn ang="0">
                <a:pos x="0" y="5"/>
              </a:cxn>
              <a:cxn ang="0">
                <a:pos x="0" y="4"/>
              </a:cxn>
              <a:cxn ang="0">
                <a:pos x="0" y="4"/>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2" y="0"/>
              </a:cxn>
              <a:cxn ang="0">
                <a:pos x="3" y="0"/>
              </a:cxn>
              <a:cxn ang="0">
                <a:pos x="3" y="1"/>
              </a:cxn>
              <a:cxn ang="0">
                <a:pos x="2" y="4"/>
              </a:cxn>
            </a:cxnLst>
            <a:rect l="0" t="0" r="r" b="b"/>
            <a:pathLst>
              <a:path w="3" h="5">
                <a:moveTo>
                  <a:pt x="2" y="4"/>
                </a:moveTo>
                <a:lnTo>
                  <a:pt x="2" y="4"/>
                </a:lnTo>
                <a:lnTo>
                  <a:pt x="1" y="5"/>
                </a:lnTo>
                <a:lnTo>
                  <a:pt x="1" y="5"/>
                </a:lnTo>
                <a:lnTo>
                  <a:pt x="1" y="5"/>
                </a:lnTo>
                <a:lnTo>
                  <a:pt x="1" y="5"/>
                </a:lnTo>
                <a:lnTo>
                  <a:pt x="0" y="5"/>
                </a:lnTo>
                <a:lnTo>
                  <a:pt x="0" y="5"/>
                </a:lnTo>
                <a:lnTo>
                  <a:pt x="0" y="4"/>
                </a:lnTo>
                <a:lnTo>
                  <a:pt x="0" y="4"/>
                </a:lnTo>
                <a:lnTo>
                  <a:pt x="1" y="0"/>
                </a:lnTo>
                <a:lnTo>
                  <a:pt x="1" y="0"/>
                </a:lnTo>
                <a:lnTo>
                  <a:pt x="1" y="0"/>
                </a:lnTo>
                <a:lnTo>
                  <a:pt x="1" y="0"/>
                </a:lnTo>
                <a:lnTo>
                  <a:pt x="1" y="0"/>
                </a:lnTo>
                <a:lnTo>
                  <a:pt x="1" y="0"/>
                </a:lnTo>
                <a:lnTo>
                  <a:pt x="2" y="0"/>
                </a:lnTo>
                <a:lnTo>
                  <a:pt x="2" y="0"/>
                </a:lnTo>
                <a:lnTo>
                  <a:pt x="2" y="0"/>
                </a:lnTo>
                <a:lnTo>
                  <a:pt x="2" y="0"/>
                </a:lnTo>
                <a:lnTo>
                  <a:pt x="2" y="0"/>
                </a:lnTo>
                <a:lnTo>
                  <a:pt x="3" y="0"/>
                </a:lnTo>
                <a:lnTo>
                  <a:pt x="3" y="1"/>
                </a:lnTo>
                <a:lnTo>
                  <a:pt x="2"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7" name="Freeform 3211"/>
          <p:cNvSpPr>
            <a:spLocks noChangeArrowheads="1"/>
          </p:cNvSpPr>
          <p:nvPr/>
        </p:nvSpPr>
        <p:spPr bwMode="auto">
          <a:xfrm>
            <a:off x="1176481" y="4628646"/>
            <a:ext cx="2880" cy="7201"/>
          </a:xfrm>
          <a:custGeom>
            <a:avLst/>
            <a:gdLst/>
            <a:ahLst/>
            <a:cxnLst>
              <a:cxn ang="0">
                <a:pos x="2" y="4"/>
              </a:cxn>
              <a:cxn ang="0">
                <a:pos x="1" y="4"/>
              </a:cxn>
              <a:cxn ang="0">
                <a:pos x="1" y="4"/>
              </a:cxn>
              <a:cxn ang="0">
                <a:pos x="1" y="5"/>
              </a:cxn>
              <a:cxn ang="0">
                <a:pos x="0" y="5"/>
              </a:cxn>
              <a:cxn ang="0">
                <a:pos x="0" y="4"/>
              </a:cxn>
              <a:cxn ang="0">
                <a:pos x="0" y="4"/>
              </a:cxn>
              <a:cxn ang="0">
                <a:pos x="0" y="4"/>
              </a:cxn>
              <a:cxn ang="0">
                <a:pos x="0" y="3"/>
              </a:cxn>
              <a:cxn ang="0">
                <a:pos x="1"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4"/>
              </a:cxn>
            </a:cxnLst>
            <a:rect l="0" t="0" r="r" b="b"/>
            <a:pathLst>
              <a:path w="2" h="5">
                <a:moveTo>
                  <a:pt x="2" y="4"/>
                </a:moveTo>
                <a:lnTo>
                  <a:pt x="1" y="4"/>
                </a:lnTo>
                <a:lnTo>
                  <a:pt x="1" y="4"/>
                </a:lnTo>
                <a:lnTo>
                  <a:pt x="1" y="5"/>
                </a:lnTo>
                <a:lnTo>
                  <a:pt x="0" y="5"/>
                </a:lnTo>
                <a:lnTo>
                  <a:pt x="0" y="4"/>
                </a:lnTo>
                <a:lnTo>
                  <a:pt x="0" y="4"/>
                </a:lnTo>
                <a:lnTo>
                  <a:pt x="0" y="4"/>
                </a:lnTo>
                <a:lnTo>
                  <a:pt x="0" y="3"/>
                </a:lnTo>
                <a:lnTo>
                  <a:pt x="1"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1"/>
                </a:lnTo>
                <a:lnTo>
                  <a:pt x="2" y="1"/>
                </a:lnTo>
                <a:lnTo>
                  <a:pt x="2"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8" name="Freeform 3212"/>
          <p:cNvSpPr>
            <a:spLocks noChangeArrowheads="1"/>
          </p:cNvSpPr>
          <p:nvPr/>
        </p:nvSpPr>
        <p:spPr bwMode="auto">
          <a:xfrm>
            <a:off x="1177920" y="4622885"/>
            <a:ext cx="2880" cy="7201"/>
          </a:xfrm>
          <a:custGeom>
            <a:avLst/>
            <a:gdLst/>
            <a:ahLst/>
            <a:cxnLst>
              <a:cxn ang="0">
                <a:pos x="1" y="5"/>
              </a:cxn>
              <a:cxn ang="0">
                <a:pos x="1" y="5"/>
              </a:cxn>
              <a:cxn ang="0">
                <a:pos x="1" y="5"/>
              </a:cxn>
              <a:cxn ang="0">
                <a:pos x="1" y="5"/>
              </a:cxn>
              <a:cxn ang="0">
                <a:pos x="1" y="5"/>
              </a:cxn>
              <a:cxn ang="0">
                <a:pos x="1" y="5"/>
              </a:cxn>
              <a:cxn ang="0">
                <a:pos x="1" y="5"/>
              </a:cxn>
              <a:cxn ang="0">
                <a:pos x="0" y="5"/>
              </a:cxn>
              <a:cxn ang="0">
                <a:pos x="0" y="5"/>
              </a:cxn>
              <a:cxn ang="0">
                <a:pos x="0" y="5"/>
              </a:cxn>
              <a:cxn ang="0">
                <a:pos x="0" y="5"/>
              </a:cxn>
              <a:cxn ang="0">
                <a:pos x="0" y="4"/>
              </a:cxn>
              <a:cxn ang="0">
                <a:pos x="1" y="1"/>
              </a:cxn>
              <a:cxn ang="0">
                <a:pos x="1" y="1"/>
              </a:cxn>
              <a:cxn ang="0">
                <a:pos x="1" y="1"/>
              </a:cxn>
              <a:cxn ang="0">
                <a:pos x="1" y="1"/>
              </a:cxn>
              <a:cxn ang="0">
                <a:pos x="1" y="1"/>
              </a:cxn>
              <a:cxn ang="0">
                <a:pos x="1" y="0"/>
              </a:cxn>
              <a:cxn ang="0">
                <a:pos x="2" y="0"/>
              </a:cxn>
              <a:cxn ang="0">
                <a:pos x="2" y="1"/>
              </a:cxn>
              <a:cxn ang="0">
                <a:pos x="2" y="1"/>
              </a:cxn>
              <a:cxn ang="0">
                <a:pos x="2" y="1"/>
              </a:cxn>
              <a:cxn ang="0">
                <a:pos x="2" y="1"/>
              </a:cxn>
              <a:cxn ang="0">
                <a:pos x="1" y="5"/>
              </a:cxn>
            </a:cxnLst>
            <a:rect l="0" t="0" r="r" b="b"/>
            <a:pathLst>
              <a:path w="2" h="5">
                <a:moveTo>
                  <a:pt x="1" y="5"/>
                </a:moveTo>
                <a:lnTo>
                  <a:pt x="1" y="5"/>
                </a:lnTo>
                <a:lnTo>
                  <a:pt x="1" y="5"/>
                </a:lnTo>
                <a:lnTo>
                  <a:pt x="1" y="5"/>
                </a:lnTo>
                <a:lnTo>
                  <a:pt x="1" y="5"/>
                </a:lnTo>
                <a:lnTo>
                  <a:pt x="1" y="5"/>
                </a:lnTo>
                <a:lnTo>
                  <a:pt x="1" y="5"/>
                </a:lnTo>
                <a:lnTo>
                  <a:pt x="0" y="5"/>
                </a:lnTo>
                <a:lnTo>
                  <a:pt x="0" y="5"/>
                </a:lnTo>
                <a:lnTo>
                  <a:pt x="0" y="5"/>
                </a:lnTo>
                <a:lnTo>
                  <a:pt x="0" y="5"/>
                </a:lnTo>
                <a:lnTo>
                  <a:pt x="0" y="4"/>
                </a:lnTo>
                <a:lnTo>
                  <a:pt x="1" y="1"/>
                </a:lnTo>
                <a:lnTo>
                  <a:pt x="1" y="1"/>
                </a:lnTo>
                <a:lnTo>
                  <a:pt x="1" y="1"/>
                </a:lnTo>
                <a:lnTo>
                  <a:pt x="1" y="1"/>
                </a:lnTo>
                <a:lnTo>
                  <a:pt x="1" y="1"/>
                </a:lnTo>
                <a:lnTo>
                  <a:pt x="1" y="0"/>
                </a:lnTo>
                <a:lnTo>
                  <a:pt x="2" y="0"/>
                </a:lnTo>
                <a:lnTo>
                  <a:pt x="2" y="1"/>
                </a:lnTo>
                <a:lnTo>
                  <a:pt x="2" y="1"/>
                </a:lnTo>
                <a:lnTo>
                  <a:pt x="2" y="1"/>
                </a:lnTo>
                <a:lnTo>
                  <a:pt x="2" y="1"/>
                </a:lnTo>
                <a:lnTo>
                  <a:pt x="1" y="5"/>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09" name="Freeform 3213"/>
          <p:cNvSpPr>
            <a:spLocks noChangeArrowheads="1"/>
          </p:cNvSpPr>
          <p:nvPr/>
        </p:nvSpPr>
        <p:spPr bwMode="auto">
          <a:xfrm>
            <a:off x="1179361" y="4618566"/>
            <a:ext cx="2880" cy="7200"/>
          </a:xfrm>
          <a:custGeom>
            <a:avLst/>
            <a:gdLst/>
            <a:ahLst/>
            <a:cxnLst>
              <a:cxn ang="0">
                <a:pos x="1" y="4"/>
              </a:cxn>
              <a:cxn ang="0">
                <a:pos x="1" y="5"/>
              </a:cxn>
              <a:cxn ang="0">
                <a:pos x="1" y="5"/>
              </a:cxn>
              <a:cxn ang="0">
                <a:pos x="1" y="5"/>
              </a:cxn>
              <a:cxn ang="0">
                <a:pos x="1" y="5"/>
              </a:cxn>
              <a:cxn ang="0">
                <a:pos x="0" y="5"/>
              </a:cxn>
              <a:cxn ang="0">
                <a:pos x="0" y="5"/>
              </a:cxn>
              <a:cxn ang="0">
                <a:pos x="0" y="5"/>
              </a:cxn>
              <a:cxn ang="0">
                <a:pos x="0" y="5"/>
              </a:cxn>
              <a:cxn ang="0">
                <a:pos x="0" y="5"/>
              </a:cxn>
              <a:cxn ang="0">
                <a:pos x="0" y="5"/>
              </a:cxn>
              <a:cxn ang="0">
                <a:pos x="0" y="4"/>
              </a:cxn>
              <a:cxn ang="0">
                <a:pos x="0" y="4"/>
              </a:cxn>
              <a:cxn ang="0">
                <a:pos x="0" y="4"/>
              </a:cxn>
              <a:cxn ang="0">
                <a:pos x="1" y="1"/>
              </a:cxn>
              <a:cxn ang="0">
                <a:pos x="1" y="1"/>
              </a:cxn>
              <a:cxn ang="0">
                <a:pos x="1" y="0"/>
              </a:cxn>
              <a:cxn ang="0">
                <a:pos x="1" y="0"/>
              </a:cxn>
              <a:cxn ang="0">
                <a:pos x="2" y="0"/>
              </a:cxn>
              <a:cxn ang="0">
                <a:pos x="2" y="0"/>
              </a:cxn>
              <a:cxn ang="0">
                <a:pos x="2" y="0"/>
              </a:cxn>
              <a:cxn ang="0">
                <a:pos x="2" y="1"/>
              </a:cxn>
              <a:cxn ang="0">
                <a:pos x="2" y="1"/>
              </a:cxn>
              <a:cxn ang="0">
                <a:pos x="2" y="1"/>
              </a:cxn>
              <a:cxn ang="0">
                <a:pos x="1" y="4"/>
              </a:cxn>
            </a:cxnLst>
            <a:rect l="0" t="0" r="r" b="b"/>
            <a:pathLst>
              <a:path w="2" h="5">
                <a:moveTo>
                  <a:pt x="1" y="4"/>
                </a:moveTo>
                <a:lnTo>
                  <a:pt x="1" y="5"/>
                </a:lnTo>
                <a:lnTo>
                  <a:pt x="1" y="5"/>
                </a:lnTo>
                <a:lnTo>
                  <a:pt x="1" y="5"/>
                </a:lnTo>
                <a:lnTo>
                  <a:pt x="1" y="5"/>
                </a:lnTo>
                <a:lnTo>
                  <a:pt x="0" y="5"/>
                </a:lnTo>
                <a:lnTo>
                  <a:pt x="0" y="5"/>
                </a:lnTo>
                <a:lnTo>
                  <a:pt x="0" y="5"/>
                </a:lnTo>
                <a:lnTo>
                  <a:pt x="0" y="5"/>
                </a:lnTo>
                <a:lnTo>
                  <a:pt x="0" y="5"/>
                </a:lnTo>
                <a:lnTo>
                  <a:pt x="0" y="5"/>
                </a:lnTo>
                <a:lnTo>
                  <a:pt x="0" y="4"/>
                </a:lnTo>
                <a:lnTo>
                  <a:pt x="0" y="4"/>
                </a:lnTo>
                <a:lnTo>
                  <a:pt x="0" y="4"/>
                </a:lnTo>
                <a:lnTo>
                  <a:pt x="1" y="1"/>
                </a:lnTo>
                <a:lnTo>
                  <a:pt x="1" y="1"/>
                </a:lnTo>
                <a:lnTo>
                  <a:pt x="1" y="0"/>
                </a:lnTo>
                <a:lnTo>
                  <a:pt x="1" y="0"/>
                </a:lnTo>
                <a:lnTo>
                  <a:pt x="2" y="0"/>
                </a:lnTo>
                <a:lnTo>
                  <a:pt x="2" y="0"/>
                </a:lnTo>
                <a:lnTo>
                  <a:pt x="2" y="0"/>
                </a:lnTo>
                <a:lnTo>
                  <a:pt x="2" y="1"/>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0" name="Freeform 3214"/>
          <p:cNvSpPr>
            <a:spLocks noChangeArrowheads="1"/>
          </p:cNvSpPr>
          <p:nvPr/>
        </p:nvSpPr>
        <p:spPr bwMode="auto">
          <a:xfrm>
            <a:off x="1180800" y="4612805"/>
            <a:ext cx="2880" cy="7200"/>
          </a:xfrm>
          <a:custGeom>
            <a:avLst/>
            <a:gdLst/>
            <a:ahLst/>
            <a:cxnLst>
              <a:cxn ang="0">
                <a:pos x="1" y="4"/>
              </a:cxn>
              <a:cxn ang="0">
                <a:pos x="1" y="4"/>
              </a:cxn>
              <a:cxn ang="0">
                <a:pos x="1" y="4"/>
              </a:cxn>
              <a:cxn ang="0">
                <a:pos x="1" y="5"/>
              </a:cxn>
              <a:cxn ang="0">
                <a:pos x="0" y="5"/>
              </a:cxn>
              <a:cxn ang="0">
                <a:pos x="0" y="4"/>
              </a:cxn>
              <a:cxn ang="0">
                <a:pos x="0" y="4"/>
              </a:cxn>
              <a:cxn ang="0">
                <a:pos x="0" y="4"/>
              </a:cxn>
              <a:cxn ang="0">
                <a:pos x="0" y="4"/>
              </a:cxn>
              <a:cxn ang="0">
                <a:pos x="0" y="4"/>
              </a:cxn>
              <a:cxn ang="0">
                <a:pos x="0" y="0"/>
              </a:cxn>
              <a:cxn ang="0">
                <a:pos x="0"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1"/>
              </a:cxn>
              <a:cxn ang="0">
                <a:pos x="2" y="1"/>
              </a:cxn>
              <a:cxn ang="0">
                <a:pos x="1" y="4"/>
              </a:cxn>
            </a:cxnLst>
            <a:rect l="0" t="0" r="r" b="b"/>
            <a:pathLst>
              <a:path w="2" h="5">
                <a:moveTo>
                  <a:pt x="1" y="4"/>
                </a:moveTo>
                <a:lnTo>
                  <a:pt x="1" y="4"/>
                </a:lnTo>
                <a:lnTo>
                  <a:pt x="1" y="4"/>
                </a:lnTo>
                <a:lnTo>
                  <a:pt x="1" y="5"/>
                </a:lnTo>
                <a:lnTo>
                  <a:pt x="0" y="5"/>
                </a:lnTo>
                <a:lnTo>
                  <a:pt x="0" y="4"/>
                </a:lnTo>
                <a:lnTo>
                  <a:pt x="0" y="4"/>
                </a:lnTo>
                <a:lnTo>
                  <a:pt x="0" y="4"/>
                </a:lnTo>
                <a:lnTo>
                  <a:pt x="0" y="4"/>
                </a:lnTo>
                <a:lnTo>
                  <a:pt x="0" y="4"/>
                </a:lnTo>
                <a:lnTo>
                  <a:pt x="0" y="0"/>
                </a:lnTo>
                <a:lnTo>
                  <a:pt x="0" y="0"/>
                </a:lnTo>
                <a:lnTo>
                  <a:pt x="1" y="0"/>
                </a:lnTo>
                <a:lnTo>
                  <a:pt x="1" y="0"/>
                </a:lnTo>
                <a:lnTo>
                  <a:pt x="1" y="0"/>
                </a:lnTo>
                <a:lnTo>
                  <a:pt x="1" y="0"/>
                </a:lnTo>
                <a:lnTo>
                  <a:pt x="2" y="0"/>
                </a:lnTo>
                <a:lnTo>
                  <a:pt x="2" y="0"/>
                </a:lnTo>
                <a:lnTo>
                  <a:pt x="2" y="0"/>
                </a:lnTo>
                <a:lnTo>
                  <a:pt x="2" y="0"/>
                </a:lnTo>
                <a:lnTo>
                  <a:pt x="2" y="0"/>
                </a:lnTo>
                <a:lnTo>
                  <a:pt x="2" y="0"/>
                </a:lnTo>
                <a:lnTo>
                  <a:pt x="2" y="0"/>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1" name="Freeform 3215"/>
          <p:cNvSpPr>
            <a:spLocks noChangeArrowheads="1"/>
          </p:cNvSpPr>
          <p:nvPr/>
        </p:nvSpPr>
        <p:spPr bwMode="auto">
          <a:xfrm>
            <a:off x="1180801" y="4607045"/>
            <a:ext cx="4320" cy="7200"/>
          </a:xfrm>
          <a:custGeom>
            <a:avLst/>
            <a:gdLst/>
            <a:ahLst/>
            <a:cxnLst>
              <a:cxn ang="0">
                <a:pos x="2" y="5"/>
              </a:cxn>
              <a:cxn ang="0">
                <a:pos x="2" y="5"/>
              </a:cxn>
              <a:cxn ang="0">
                <a:pos x="2" y="5"/>
              </a:cxn>
              <a:cxn ang="0">
                <a:pos x="2" y="5"/>
              </a:cxn>
              <a:cxn ang="0">
                <a:pos x="2" y="5"/>
              </a:cxn>
              <a:cxn ang="0">
                <a:pos x="2" y="5"/>
              </a:cxn>
              <a:cxn ang="0">
                <a:pos x="1" y="5"/>
              </a:cxn>
              <a:cxn ang="0">
                <a:pos x="1" y="5"/>
              </a:cxn>
              <a:cxn ang="0">
                <a:pos x="1" y="5"/>
              </a:cxn>
              <a:cxn ang="0">
                <a:pos x="1" y="5"/>
              </a:cxn>
              <a:cxn ang="0">
                <a:pos x="0" y="5"/>
              </a:cxn>
              <a:cxn ang="0">
                <a:pos x="0" y="4"/>
              </a:cxn>
              <a:cxn ang="0">
                <a:pos x="1" y="1"/>
              </a:cxn>
              <a:cxn ang="0">
                <a:pos x="1" y="1"/>
              </a:cxn>
              <a:cxn ang="0">
                <a:pos x="1" y="1"/>
              </a:cxn>
              <a:cxn ang="0">
                <a:pos x="2" y="0"/>
              </a:cxn>
              <a:cxn ang="0">
                <a:pos x="2" y="0"/>
              </a:cxn>
              <a:cxn ang="0">
                <a:pos x="3" y="1"/>
              </a:cxn>
              <a:cxn ang="0">
                <a:pos x="3" y="1"/>
              </a:cxn>
              <a:cxn ang="0">
                <a:pos x="3" y="1"/>
              </a:cxn>
              <a:cxn ang="0">
                <a:pos x="3" y="1"/>
              </a:cxn>
              <a:cxn ang="0">
                <a:pos x="2" y="5"/>
              </a:cxn>
            </a:cxnLst>
            <a:rect l="0" t="0" r="r" b="b"/>
            <a:pathLst>
              <a:path w="3" h="5">
                <a:moveTo>
                  <a:pt x="2" y="5"/>
                </a:moveTo>
                <a:lnTo>
                  <a:pt x="2" y="5"/>
                </a:lnTo>
                <a:lnTo>
                  <a:pt x="2" y="5"/>
                </a:lnTo>
                <a:lnTo>
                  <a:pt x="2" y="5"/>
                </a:lnTo>
                <a:lnTo>
                  <a:pt x="2" y="5"/>
                </a:lnTo>
                <a:lnTo>
                  <a:pt x="2" y="5"/>
                </a:lnTo>
                <a:lnTo>
                  <a:pt x="1" y="5"/>
                </a:lnTo>
                <a:lnTo>
                  <a:pt x="1" y="5"/>
                </a:lnTo>
                <a:lnTo>
                  <a:pt x="1" y="5"/>
                </a:lnTo>
                <a:lnTo>
                  <a:pt x="1" y="5"/>
                </a:lnTo>
                <a:lnTo>
                  <a:pt x="0" y="5"/>
                </a:lnTo>
                <a:lnTo>
                  <a:pt x="0" y="4"/>
                </a:lnTo>
                <a:lnTo>
                  <a:pt x="1" y="1"/>
                </a:lnTo>
                <a:lnTo>
                  <a:pt x="1" y="1"/>
                </a:lnTo>
                <a:lnTo>
                  <a:pt x="1" y="1"/>
                </a:lnTo>
                <a:lnTo>
                  <a:pt x="2" y="0"/>
                </a:lnTo>
                <a:lnTo>
                  <a:pt x="2" y="0"/>
                </a:lnTo>
                <a:lnTo>
                  <a:pt x="3" y="1"/>
                </a:lnTo>
                <a:lnTo>
                  <a:pt x="3" y="1"/>
                </a:lnTo>
                <a:lnTo>
                  <a:pt x="3" y="1"/>
                </a:lnTo>
                <a:lnTo>
                  <a:pt x="3" y="1"/>
                </a:lnTo>
                <a:lnTo>
                  <a:pt x="2" y="5"/>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2" name="Freeform 3216"/>
          <p:cNvSpPr>
            <a:spLocks noChangeArrowheads="1"/>
          </p:cNvSpPr>
          <p:nvPr/>
        </p:nvSpPr>
        <p:spPr bwMode="auto">
          <a:xfrm>
            <a:off x="1182240" y="4604164"/>
            <a:ext cx="4320" cy="7200"/>
          </a:xfrm>
          <a:custGeom>
            <a:avLst/>
            <a:gdLst/>
            <a:ahLst/>
            <a:cxnLst>
              <a:cxn ang="0">
                <a:pos x="2" y="3"/>
              </a:cxn>
              <a:cxn ang="0">
                <a:pos x="2" y="3"/>
              </a:cxn>
              <a:cxn ang="0">
                <a:pos x="2" y="4"/>
              </a:cxn>
              <a:cxn ang="0">
                <a:pos x="2" y="4"/>
              </a:cxn>
              <a:cxn ang="0">
                <a:pos x="1" y="4"/>
              </a:cxn>
              <a:cxn ang="0">
                <a:pos x="1" y="4"/>
              </a:cxn>
              <a:cxn ang="0">
                <a:pos x="1" y="4"/>
              </a:cxn>
              <a:cxn ang="0">
                <a:pos x="1" y="4"/>
              </a:cxn>
              <a:cxn ang="0">
                <a:pos x="1" y="4"/>
              </a:cxn>
              <a:cxn ang="0">
                <a:pos x="1" y="4"/>
              </a:cxn>
              <a:cxn ang="0">
                <a:pos x="1" y="4"/>
              </a:cxn>
              <a:cxn ang="0">
                <a:pos x="1" y="4"/>
              </a:cxn>
              <a:cxn ang="0">
                <a:pos x="0" y="4"/>
              </a:cxn>
              <a:cxn ang="0">
                <a:pos x="0" y="3"/>
              </a:cxn>
              <a:cxn ang="0">
                <a:pos x="0" y="3"/>
              </a:cxn>
              <a:cxn ang="0">
                <a:pos x="0" y="3"/>
              </a:cxn>
              <a:cxn ang="0">
                <a:pos x="1" y="1"/>
              </a:cxn>
              <a:cxn ang="0">
                <a:pos x="1" y="0"/>
              </a:cxn>
              <a:cxn ang="0">
                <a:pos x="1" y="0"/>
              </a:cxn>
              <a:cxn ang="0">
                <a:pos x="1" y="0"/>
              </a:cxn>
              <a:cxn ang="0">
                <a:pos x="2" y="0"/>
              </a:cxn>
              <a:cxn ang="0">
                <a:pos x="2" y="0"/>
              </a:cxn>
              <a:cxn ang="0">
                <a:pos x="3" y="0"/>
              </a:cxn>
              <a:cxn ang="0">
                <a:pos x="3" y="1"/>
              </a:cxn>
              <a:cxn ang="0">
                <a:pos x="3" y="1"/>
              </a:cxn>
              <a:cxn ang="0">
                <a:pos x="3" y="1"/>
              </a:cxn>
              <a:cxn ang="0">
                <a:pos x="3" y="1"/>
              </a:cxn>
              <a:cxn ang="0">
                <a:pos x="2" y="3"/>
              </a:cxn>
            </a:cxnLst>
            <a:rect l="0" t="0" r="r" b="b"/>
            <a:pathLst>
              <a:path w="3" h="4">
                <a:moveTo>
                  <a:pt x="2" y="3"/>
                </a:moveTo>
                <a:lnTo>
                  <a:pt x="2" y="3"/>
                </a:lnTo>
                <a:lnTo>
                  <a:pt x="2" y="4"/>
                </a:lnTo>
                <a:lnTo>
                  <a:pt x="2" y="4"/>
                </a:lnTo>
                <a:lnTo>
                  <a:pt x="1" y="4"/>
                </a:lnTo>
                <a:lnTo>
                  <a:pt x="1" y="4"/>
                </a:lnTo>
                <a:lnTo>
                  <a:pt x="1" y="4"/>
                </a:lnTo>
                <a:lnTo>
                  <a:pt x="1" y="4"/>
                </a:lnTo>
                <a:lnTo>
                  <a:pt x="1" y="4"/>
                </a:lnTo>
                <a:lnTo>
                  <a:pt x="1" y="4"/>
                </a:lnTo>
                <a:lnTo>
                  <a:pt x="1" y="4"/>
                </a:lnTo>
                <a:lnTo>
                  <a:pt x="1" y="4"/>
                </a:lnTo>
                <a:lnTo>
                  <a:pt x="0" y="4"/>
                </a:lnTo>
                <a:lnTo>
                  <a:pt x="0" y="3"/>
                </a:lnTo>
                <a:lnTo>
                  <a:pt x="0" y="3"/>
                </a:lnTo>
                <a:lnTo>
                  <a:pt x="0" y="3"/>
                </a:lnTo>
                <a:lnTo>
                  <a:pt x="1" y="1"/>
                </a:lnTo>
                <a:lnTo>
                  <a:pt x="1" y="0"/>
                </a:lnTo>
                <a:lnTo>
                  <a:pt x="1" y="0"/>
                </a:lnTo>
                <a:lnTo>
                  <a:pt x="1" y="0"/>
                </a:lnTo>
                <a:lnTo>
                  <a:pt x="2" y="0"/>
                </a:lnTo>
                <a:lnTo>
                  <a:pt x="2" y="0"/>
                </a:lnTo>
                <a:lnTo>
                  <a:pt x="3" y="0"/>
                </a:lnTo>
                <a:lnTo>
                  <a:pt x="3" y="1"/>
                </a:lnTo>
                <a:lnTo>
                  <a:pt x="3" y="1"/>
                </a:lnTo>
                <a:lnTo>
                  <a:pt x="3" y="1"/>
                </a:lnTo>
                <a:lnTo>
                  <a:pt x="3"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3" name="Freeform 3217"/>
          <p:cNvSpPr>
            <a:spLocks noChangeArrowheads="1"/>
          </p:cNvSpPr>
          <p:nvPr/>
        </p:nvSpPr>
        <p:spPr bwMode="auto">
          <a:xfrm>
            <a:off x="1183681" y="4598404"/>
            <a:ext cx="4320" cy="7200"/>
          </a:xfrm>
          <a:custGeom>
            <a:avLst/>
            <a:gdLst/>
            <a:ahLst/>
            <a:cxnLst>
              <a:cxn ang="0">
                <a:pos x="2" y="4"/>
              </a:cxn>
              <a:cxn ang="0">
                <a:pos x="2" y="4"/>
              </a:cxn>
              <a:cxn ang="0">
                <a:pos x="2" y="4"/>
              </a:cxn>
              <a:cxn ang="0">
                <a:pos x="2" y="4"/>
              </a:cxn>
              <a:cxn ang="0">
                <a:pos x="1" y="4"/>
              </a:cxn>
              <a:cxn ang="0">
                <a:pos x="1" y="4"/>
              </a:cxn>
              <a:cxn ang="0">
                <a:pos x="1" y="4"/>
              </a:cxn>
              <a:cxn ang="0">
                <a:pos x="1" y="5"/>
              </a:cxn>
              <a:cxn ang="0">
                <a:pos x="1" y="5"/>
              </a:cxn>
              <a:cxn ang="0">
                <a:pos x="1" y="4"/>
              </a:cxn>
              <a:cxn ang="0">
                <a:pos x="1" y="4"/>
              </a:cxn>
              <a:cxn ang="0">
                <a:pos x="1" y="4"/>
              </a:cxn>
              <a:cxn ang="0">
                <a:pos x="0" y="4"/>
              </a:cxn>
              <a:cxn ang="0">
                <a:pos x="0" y="4"/>
              </a:cxn>
              <a:cxn ang="0">
                <a:pos x="0" y="4"/>
              </a:cxn>
              <a:cxn ang="0">
                <a:pos x="1"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0"/>
              </a:cxn>
              <a:cxn ang="0">
                <a:pos x="2" y="0"/>
              </a:cxn>
              <a:cxn ang="0">
                <a:pos x="3" y="0"/>
              </a:cxn>
              <a:cxn ang="0">
                <a:pos x="3" y="1"/>
              </a:cxn>
              <a:cxn ang="0">
                <a:pos x="2" y="4"/>
              </a:cxn>
            </a:cxnLst>
            <a:rect l="0" t="0" r="r" b="b"/>
            <a:pathLst>
              <a:path w="3" h="5">
                <a:moveTo>
                  <a:pt x="2" y="4"/>
                </a:moveTo>
                <a:lnTo>
                  <a:pt x="2" y="4"/>
                </a:lnTo>
                <a:lnTo>
                  <a:pt x="2" y="4"/>
                </a:lnTo>
                <a:lnTo>
                  <a:pt x="2" y="4"/>
                </a:lnTo>
                <a:lnTo>
                  <a:pt x="1" y="4"/>
                </a:lnTo>
                <a:lnTo>
                  <a:pt x="1" y="4"/>
                </a:lnTo>
                <a:lnTo>
                  <a:pt x="1" y="4"/>
                </a:lnTo>
                <a:lnTo>
                  <a:pt x="1" y="5"/>
                </a:lnTo>
                <a:lnTo>
                  <a:pt x="1" y="5"/>
                </a:lnTo>
                <a:lnTo>
                  <a:pt x="1" y="4"/>
                </a:lnTo>
                <a:lnTo>
                  <a:pt x="1" y="4"/>
                </a:lnTo>
                <a:lnTo>
                  <a:pt x="1" y="4"/>
                </a:lnTo>
                <a:lnTo>
                  <a:pt x="0" y="4"/>
                </a:lnTo>
                <a:lnTo>
                  <a:pt x="0" y="4"/>
                </a:lnTo>
                <a:lnTo>
                  <a:pt x="0" y="4"/>
                </a:lnTo>
                <a:lnTo>
                  <a:pt x="1"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0"/>
                </a:lnTo>
                <a:lnTo>
                  <a:pt x="2" y="0"/>
                </a:lnTo>
                <a:lnTo>
                  <a:pt x="3" y="0"/>
                </a:lnTo>
                <a:lnTo>
                  <a:pt x="3" y="1"/>
                </a:lnTo>
                <a:lnTo>
                  <a:pt x="2"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4" name="Freeform 3218"/>
          <p:cNvSpPr>
            <a:spLocks noChangeArrowheads="1"/>
          </p:cNvSpPr>
          <p:nvPr/>
        </p:nvSpPr>
        <p:spPr bwMode="auto">
          <a:xfrm>
            <a:off x="1185121" y="4594082"/>
            <a:ext cx="2880" cy="5761"/>
          </a:xfrm>
          <a:custGeom>
            <a:avLst/>
            <a:gdLst/>
            <a:ahLst/>
            <a:cxnLst>
              <a:cxn ang="0">
                <a:pos x="2" y="4"/>
              </a:cxn>
              <a:cxn ang="0">
                <a:pos x="1" y="4"/>
              </a:cxn>
              <a:cxn ang="0">
                <a:pos x="1" y="4"/>
              </a:cxn>
              <a:cxn ang="0">
                <a:pos x="1" y="4"/>
              </a:cxn>
              <a:cxn ang="0">
                <a:pos x="0" y="4"/>
              </a:cxn>
              <a:cxn ang="0">
                <a:pos x="0" y="4"/>
              </a:cxn>
              <a:cxn ang="0">
                <a:pos x="0" y="3"/>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4"/>
              </a:cxn>
            </a:cxnLst>
            <a:rect l="0" t="0" r="r" b="b"/>
            <a:pathLst>
              <a:path w="2" h="4">
                <a:moveTo>
                  <a:pt x="2" y="4"/>
                </a:moveTo>
                <a:lnTo>
                  <a:pt x="1" y="4"/>
                </a:lnTo>
                <a:lnTo>
                  <a:pt x="1" y="4"/>
                </a:lnTo>
                <a:lnTo>
                  <a:pt x="1" y="4"/>
                </a:lnTo>
                <a:lnTo>
                  <a:pt x="0" y="4"/>
                </a:lnTo>
                <a:lnTo>
                  <a:pt x="0" y="4"/>
                </a:lnTo>
                <a:lnTo>
                  <a:pt x="0" y="3"/>
                </a:lnTo>
                <a:lnTo>
                  <a:pt x="1" y="0"/>
                </a:lnTo>
                <a:lnTo>
                  <a:pt x="1" y="0"/>
                </a:lnTo>
                <a:lnTo>
                  <a:pt x="1" y="0"/>
                </a:lnTo>
                <a:lnTo>
                  <a:pt x="2" y="0"/>
                </a:lnTo>
                <a:lnTo>
                  <a:pt x="2" y="0"/>
                </a:lnTo>
                <a:lnTo>
                  <a:pt x="2" y="0"/>
                </a:lnTo>
                <a:lnTo>
                  <a:pt x="2" y="0"/>
                </a:lnTo>
                <a:lnTo>
                  <a:pt x="2" y="0"/>
                </a:lnTo>
                <a:lnTo>
                  <a:pt x="2" y="0"/>
                </a:lnTo>
                <a:lnTo>
                  <a:pt x="2" y="0"/>
                </a:lnTo>
                <a:lnTo>
                  <a:pt x="2" y="0"/>
                </a:lnTo>
                <a:lnTo>
                  <a:pt x="2"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5" name="Freeform 3219"/>
          <p:cNvSpPr>
            <a:spLocks noChangeArrowheads="1"/>
          </p:cNvSpPr>
          <p:nvPr/>
        </p:nvSpPr>
        <p:spPr bwMode="auto">
          <a:xfrm>
            <a:off x="1186560" y="4588322"/>
            <a:ext cx="2880" cy="7201"/>
          </a:xfrm>
          <a:custGeom>
            <a:avLst/>
            <a:gdLst/>
            <a:ahLst/>
            <a:cxnLst>
              <a:cxn ang="0">
                <a:pos x="1" y="4"/>
              </a:cxn>
              <a:cxn ang="0">
                <a:pos x="1" y="5"/>
              </a:cxn>
              <a:cxn ang="0">
                <a:pos x="1" y="5"/>
              </a:cxn>
              <a:cxn ang="0">
                <a:pos x="1" y="5"/>
              </a:cxn>
              <a:cxn ang="0">
                <a:pos x="1" y="5"/>
              </a:cxn>
              <a:cxn ang="0">
                <a:pos x="1" y="5"/>
              </a:cxn>
              <a:cxn ang="0">
                <a:pos x="0" y="5"/>
              </a:cxn>
              <a:cxn ang="0">
                <a:pos x="0" y="5"/>
              </a:cxn>
              <a:cxn ang="0">
                <a:pos x="0" y="5"/>
              </a:cxn>
              <a:cxn ang="0">
                <a:pos x="0" y="5"/>
              </a:cxn>
              <a:cxn ang="0">
                <a:pos x="0" y="4"/>
              </a:cxn>
              <a:cxn ang="0">
                <a:pos x="1" y="1"/>
              </a:cxn>
              <a:cxn ang="0">
                <a:pos x="1" y="1"/>
              </a:cxn>
              <a:cxn ang="0">
                <a:pos x="1" y="1"/>
              </a:cxn>
              <a:cxn ang="0">
                <a:pos x="1" y="1"/>
              </a:cxn>
              <a:cxn ang="0">
                <a:pos x="1" y="1"/>
              </a:cxn>
              <a:cxn ang="0">
                <a:pos x="1" y="1"/>
              </a:cxn>
              <a:cxn ang="0">
                <a:pos x="1" y="1"/>
              </a:cxn>
              <a:cxn ang="0">
                <a:pos x="1" y="0"/>
              </a:cxn>
              <a:cxn ang="0">
                <a:pos x="1" y="0"/>
              </a:cxn>
              <a:cxn ang="0">
                <a:pos x="2" y="1"/>
              </a:cxn>
              <a:cxn ang="0">
                <a:pos x="2" y="1"/>
              </a:cxn>
              <a:cxn ang="0">
                <a:pos x="2" y="1"/>
              </a:cxn>
              <a:cxn ang="0">
                <a:pos x="2" y="1"/>
              </a:cxn>
              <a:cxn ang="0">
                <a:pos x="2" y="1"/>
              </a:cxn>
              <a:cxn ang="0">
                <a:pos x="2" y="1"/>
              </a:cxn>
              <a:cxn ang="0">
                <a:pos x="1" y="4"/>
              </a:cxn>
            </a:cxnLst>
            <a:rect l="0" t="0" r="r" b="b"/>
            <a:pathLst>
              <a:path w="2" h="5">
                <a:moveTo>
                  <a:pt x="1" y="4"/>
                </a:moveTo>
                <a:lnTo>
                  <a:pt x="1" y="5"/>
                </a:lnTo>
                <a:lnTo>
                  <a:pt x="1" y="5"/>
                </a:lnTo>
                <a:lnTo>
                  <a:pt x="1" y="5"/>
                </a:lnTo>
                <a:lnTo>
                  <a:pt x="1" y="5"/>
                </a:lnTo>
                <a:lnTo>
                  <a:pt x="1" y="5"/>
                </a:lnTo>
                <a:lnTo>
                  <a:pt x="0" y="5"/>
                </a:lnTo>
                <a:lnTo>
                  <a:pt x="0" y="5"/>
                </a:lnTo>
                <a:lnTo>
                  <a:pt x="0" y="5"/>
                </a:lnTo>
                <a:lnTo>
                  <a:pt x="0" y="5"/>
                </a:lnTo>
                <a:lnTo>
                  <a:pt x="0" y="4"/>
                </a:lnTo>
                <a:lnTo>
                  <a:pt x="1" y="1"/>
                </a:lnTo>
                <a:lnTo>
                  <a:pt x="1" y="1"/>
                </a:lnTo>
                <a:lnTo>
                  <a:pt x="1" y="1"/>
                </a:lnTo>
                <a:lnTo>
                  <a:pt x="1" y="1"/>
                </a:lnTo>
                <a:lnTo>
                  <a:pt x="1" y="1"/>
                </a:lnTo>
                <a:lnTo>
                  <a:pt x="1" y="1"/>
                </a:lnTo>
                <a:lnTo>
                  <a:pt x="1" y="1"/>
                </a:lnTo>
                <a:lnTo>
                  <a:pt x="1" y="0"/>
                </a:lnTo>
                <a:lnTo>
                  <a:pt x="1" y="0"/>
                </a:lnTo>
                <a:lnTo>
                  <a:pt x="2" y="1"/>
                </a:lnTo>
                <a:lnTo>
                  <a:pt x="2" y="1"/>
                </a:lnTo>
                <a:lnTo>
                  <a:pt x="2" y="1"/>
                </a:lnTo>
                <a:lnTo>
                  <a:pt x="2" y="1"/>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6" name="Freeform 3220"/>
          <p:cNvSpPr>
            <a:spLocks noChangeArrowheads="1"/>
          </p:cNvSpPr>
          <p:nvPr/>
        </p:nvSpPr>
        <p:spPr bwMode="auto">
          <a:xfrm>
            <a:off x="1186560" y="4584002"/>
            <a:ext cx="5760" cy="7200"/>
          </a:xfrm>
          <a:custGeom>
            <a:avLst/>
            <a:gdLst/>
            <a:ahLst/>
            <a:cxnLst>
              <a:cxn ang="0">
                <a:pos x="2" y="3"/>
              </a:cxn>
              <a:cxn ang="0">
                <a:pos x="2" y="4"/>
              </a:cxn>
              <a:cxn ang="0">
                <a:pos x="2" y="4"/>
              </a:cxn>
              <a:cxn ang="0">
                <a:pos x="1" y="4"/>
              </a:cxn>
              <a:cxn ang="0">
                <a:pos x="1" y="4"/>
              </a:cxn>
              <a:cxn ang="0">
                <a:pos x="1" y="4"/>
              </a:cxn>
              <a:cxn ang="0">
                <a:pos x="1" y="4"/>
              </a:cxn>
              <a:cxn ang="0">
                <a:pos x="1" y="3"/>
              </a:cxn>
              <a:cxn ang="0">
                <a:pos x="0" y="3"/>
              </a:cxn>
              <a:cxn ang="0">
                <a:pos x="0" y="3"/>
              </a:cxn>
              <a:cxn ang="0">
                <a:pos x="1" y="3"/>
              </a:cxn>
              <a:cxn ang="0">
                <a:pos x="1" y="0"/>
              </a:cxn>
              <a:cxn ang="0">
                <a:pos x="1" y="0"/>
              </a:cxn>
              <a:cxn ang="0">
                <a:pos x="2" y="0"/>
              </a:cxn>
              <a:cxn ang="0">
                <a:pos x="2" y="0"/>
              </a:cxn>
              <a:cxn ang="0">
                <a:pos x="2" y="0"/>
              </a:cxn>
              <a:cxn ang="0">
                <a:pos x="2" y="0"/>
              </a:cxn>
              <a:cxn ang="0">
                <a:pos x="2" y="0"/>
              </a:cxn>
              <a:cxn ang="0">
                <a:pos x="2" y="0"/>
              </a:cxn>
              <a:cxn ang="0">
                <a:pos x="2" y="0"/>
              </a:cxn>
              <a:cxn ang="0">
                <a:pos x="3" y="0"/>
              </a:cxn>
              <a:cxn ang="0">
                <a:pos x="3" y="0"/>
              </a:cxn>
              <a:cxn ang="0">
                <a:pos x="3" y="0"/>
              </a:cxn>
              <a:cxn ang="0">
                <a:pos x="3" y="1"/>
              </a:cxn>
              <a:cxn ang="0">
                <a:pos x="3" y="1"/>
              </a:cxn>
              <a:cxn ang="0">
                <a:pos x="2" y="3"/>
              </a:cxn>
            </a:cxnLst>
            <a:rect l="0" t="0" r="r" b="b"/>
            <a:pathLst>
              <a:path w="3" h="4">
                <a:moveTo>
                  <a:pt x="2" y="3"/>
                </a:moveTo>
                <a:lnTo>
                  <a:pt x="2" y="4"/>
                </a:lnTo>
                <a:lnTo>
                  <a:pt x="2" y="4"/>
                </a:lnTo>
                <a:lnTo>
                  <a:pt x="1" y="4"/>
                </a:lnTo>
                <a:lnTo>
                  <a:pt x="1" y="4"/>
                </a:lnTo>
                <a:lnTo>
                  <a:pt x="1" y="4"/>
                </a:lnTo>
                <a:lnTo>
                  <a:pt x="1" y="4"/>
                </a:lnTo>
                <a:lnTo>
                  <a:pt x="1" y="3"/>
                </a:lnTo>
                <a:lnTo>
                  <a:pt x="0" y="3"/>
                </a:lnTo>
                <a:lnTo>
                  <a:pt x="0" y="3"/>
                </a:lnTo>
                <a:lnTo>
                  <a:pt x="1" y="3"/>
                </a:lnTo>
                <a:lnTo>
                  <a:pt x="1" y="0"/>
                </a:lnTo>
                <a:lnTo>
                  <a:pt x="1" y="0"/>
                </a:lnTo>
                <a:lnTo>
                  <a:pt x="2" y="0"/>
                </a:lnTo>
                <a:lnTo>
                  <a:pt x="2" y="0"/>
                </a:lnTo>
                <a:lnTo>
                  <a:pt x="2" y="0"/>
                </a:lnTo>
                <a:lnTo>
                  <a:pt x="2" y="0"/>
                </a:lnTo>
                <a:lnTo>
                  <a:pt x="2" y="0"/>
                </a:lnTo>
                <a:lnTo>
                  <a:pt x="2" y="0"/>
                </a:lnTo>
                <a:lnTo>
                  <a:pt x="2" y="0"/>
                </a:lnTo>
                <a:lnTo>
                  <a:pt x="3" y="0"/>
                </a:lnTo>
                <a:lnTo>
                  <a:pt x="3" y="0"/>
                </a:lnTo>
                <a:lnTo>
                  <a:pt x="3" y="0"/>
                </a:lnTo>
                <a:lnTo>
                  <a:pt x="3" y="1"/>
                </a:lnTo>
                <a:lnTo>
                  <a:pt x="3"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7" name="Freeform 3221"/>
          <p:cNvSpPr>
            <a:spLocks noChangeArrowheads="1"/>
          </p:cNvSpPr>
          <p:nvPr/>
        </p:nvSpPr>
        <p:spPr bwMode="auto">
          <a:xfrm>
            <a:off x="1188001" y="4579681"/>
            <a:ext cx="2880" cy="7201"/>
          </a:xfrm>
          <a:custGeom>
            <a:avLst/>
            <a:gdLst/>
            <a:ahLst/>
            <a:cxnLst>
              <a:cxn ang="0">
                <a:pos x="2" y="4"/>
              </a:cxn>
              <a:cxn ang="0">
                <a:pos x="2" y="4"/>
              </a:cxn>
              <a:cxn ang="0">
                <a:pos x="2" y="4"/>
              </a:cxn>
              <a:cxn ang="0">
                <a:pos x="2" y="4"/>
              </a:cxn>
              <a:cxn ang="0">
                <a:pos x="1" y="4"/>
              </a:cxn>
              <a:cxn ang="0">
                <a:pos x="1" y="4"/>
              </a:cxn>
              <a:cxn ang="0">
                <a:pos x="0" y="4"/>
              </a:cxn>
              <a:cxn ang="0">
                <a:pos x="0" y="3"/>
              </a:cxn>
              <a:cxn ang="0">
                <a:pos x="1" y="1"/>
              </a:cxn>
              <a:cxn ang="0">
                <a:pos x="1" y="0"/>
              </a:cxn>
              <a:cxn ang="0">
                <a:pos x="1" y="0"/>
              </a:cxn>
              <a:cxn ang="0">
                <a:pos x="1" y="0"/>
              </a:cxn>
              <a:cxn ang="0">
                <a:pos x="1" y="0"/>
              </a:cxn>
              <a:cxn ang="0">
                <a:pos x="1" y="0"/>
              </a:cxn>
              <a:cxn ang="0">
                <a:pos x="1" y="0"/>
              </a:cxn>
              <a:cxn ang="0">
                <a:pos x="2" y="0"/>
              </a:cxn>
              <a:cxn ang="0">
                <a:pos x="2" y="0"/>
              </a:cxn>
              <a:cxn ang="0">
                <a:pos x="2" y="1"/>
              </a:cxn>
              <a:cxn ang="0">
                <a:pos x="2" y="4"/>
              </a:cxn>
            </a:cxnLst>
            <a:rect l="0" t="0" r="r" b="b"/>
            <a:pathLst>
              <a:path w="2" h="4">
                <a:moveTo>
                  <a:pt x="2" y="4"/>
                </a:moveTo>
                <a:lnTo>
                  <a:pt x="2" y="4"/>
                </a:lnTo>
                <a:lnTo>
                  <a:pt x="2" y="4"/>
                </a:lnTo>
                <a:lnTo>
                  <a:pt x="2" y="4"/>
                </a:lnTo>
                <a:lnTo>
                  <a:pt x="1" y="4"/>
                </a:lnTo>
                <a:lnTo>
                  <a:pt x="1" y="4"/>
                </a:lnTo>
                <a:lnTo>
                  <a:pt x="0" y="4"/>
                </a:lnTo>
                <a:lnTo>
                  <a:pt x="0" y="3"/>
                </a:lnTo>
                <a:lnTo>
                  <a:pt x="1" y="1"/>
                </a:lnTo>
                <a:lnTo>
                  <a:pt x="1" y="0"/>
                </a:lnTo>
                <a:lnTo>
                  <a:pt x="1" y="0"/>
                </a:lnTo>
                <a:lnTo>
                  <a:pt x="1" y="0"/>
                </a:lnTo>
                <a:lnTo>
                  <a:pt x="1" y="0"/>
                </a:lnTo>
                <a:lnTo>
                  <a:pt x="1" y="0"/>
                </a:lnTo>
                <a:lnTo>
                  <a:pt x="1" y="0"/>
                </a:lnTo>
                <a:lnTo>
                  <a:pt x="2" y="0"/>
                </a:lnTo>
                <a:lnTo>
                  <a:pt x="2" y="0"/>
                </a:lnTo>
                <a:lnTo>
                  <a:pt x="2" y="1"/>
                </a:lnTo>
                <a:lnTo>
                  <a:pt x="2"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8" name="Freeform 3222"/>
          <p:cNvSpPr>
            <a:spLocks noChangeArrowheads="1"/>
          </p:cNvSpPr>
          <p:nvPr/>
        </p:nvSpPr>
        <p:spPr bwMode="auto">
          <a:xfrm>
            <a:off x="1190881" y="4575361"/>
            <a:ext cx="2880" cy="7200"/>
          </a:xfrm>
          <a:custGeom>
            <a:avLst/>
            <a:gdLst/>
            <a:ahLst/>
            <a:cxnLst>
              <a:cxn ang="0">
                <a:pos x="1" y="4"/>
              </a:cxn>
              <a:cxn ang="0">
                <a:pos x="1" y="4"/>
              </a:cxn>
              <a:cxn ang="0">
                <a:pos x="1" y="4"/>
              </a:cxn>
              <a:cxn ang="0">
                <a:pos x="1" y="4"/>
              </a:cxn>
              <a:cxn ang="0">
                <a:pos x="1" y="5"/>
              </a:cxn>
              <a:cxn ang="0">
                <a:pos x="1" y="5"/>
              </a:cxn>
              <a:cxn ang="0">
                <a:pos x="0" y="4"/>
              </a:cxn>
              <a:cxn ang="0">
                <a:pos x="0" y="4"/>
              </a:cxn>
              <a:cxn ang="0">
                <a:pos x="0" y="4"/>
              </a:cxn>
              <a:cxn ang="0">
                <a:pos x="0" y="4"/>
              </a:cxn>
              <a:cxn ang="0">
                <a:pos x="0" y="4"/>
              </a:cxn>
              <a:cxn ang="0">
                <a:pos x="0" y="4"/>
              </a:cxn>
              <a:cxn ang="0">
                <a:pos x="0" y="4"/>
              </a:cxn>
              <a:cxn ang="0">
                <a:pos x="1" y="1"/>
              </a:cxn>
              <a:cxn ang="0">
                <a:pos x="1" y="1"/>
              </a:cxn>
              <a:cxn ang="0">
                <a:pos x="1" y="1"/>
              </a:cxn>
              <a:cxn ang="0">
                <a:pos x="1" y="1"/>
              </a:cxn>
              <a:cxn ang="0">
                <a:pos x="1" y="0"/>
              </a:cxn>
              <a:cxn ang="0">
                <a:pos x="1" y="0"/>
              </a:cxn>
              <a:cxn ang="0">
                <a:pos x="2" y="1"/>
              </a:cxn>
              <a:cxn ang="0">
                <a:pos x="2" y="1"/>
              </a:cxn>
              <a:cxn ang="0">
                <a:pos x="2" y="1"/>
              </a:cxn>
              <a:cxn ang="0">
                <a:pos x="2" y="1"/>
              </a:cxn>
              <a:cxn ang="0">
                <a:pos x="2" y="1"/>
              </a:cxn>
              <a:cxn ang="0">
                <a:pos x="2" y="1"/>
              </a:cxn>
              <a:cxn ang="0">
                <a:pos x="2" y="1"/>
              </a:cxn>
              <a:cxn ang="0">
                <a:pos x="2" y="1"/>
              </a:cxn>
              <a:cxn ang="0">
                <a:pos x="1" y="4"/>
              </a:cxn>
            </a:cxnLst>
            <a:rect l="0" t="0" r="r" b="b"/>
            <a:pathLst>
              <a:path w="2" h="5">
                <a:moveTo>
                  <a:pt x="1" y="4"/>
                </a:moveTo>
                <a:lnTo>
                  <a:pt x="1" y="4"/>
                </a:lnTo>
                <a:lnTo>
                  <a:pt x="1" y="4"/>
                </a:lnTo>
                <a:lnTo>
                  <a:pt x="1" y="4"/>
                </a:lnTo>
                <a:lnTo>
                  <a:pt x="1" y="5"/>
                </a:lnTo>
                <a:lnTo>
                  <a:pt x="1" y="5"/>
                </a:lnTo>
                <a:lnTo>
                  <a:pt x="0" y="4"/>
                </a:lnTo>
                <a:lnTo>
                  <a:pt x="0" y="4"/>
                </a:lnTo>
                <a:lnTo>
                  <a:pt x="0" y="4"/>
                </a:lnTo>
                <a:lnTo>
                  <a:pt x="0" y="4"/>
                </a:lnTo>
                <a:lnTo>
                  <a:pt x="0" y="4"/>
                </a:lnTo>
                <a:lnTo>
                  <a:pt x="0" y="4"/>
                </a:lnTo>
                <a:lnTo>
                  <a:pt x="0" y="4"/>
                </a:lnTo>
                <a:lnTo>
                  <a:pt x="1" y="1"/>
                </a:lnTo>
                <a:lnTo>
                  <a:pt x="1" y="1"/>
                </a:lnTo>
                <a:lnTo>
                  <a:pt x="1" y="1"/>
                </a:lnTo>
                <a:lnTo>
                  <a:pt x="1" y="1"/>
                </a:lnTo>
                <a:lnTo>
                  <a:pt x="1" y="0"/>
                </a:lnTo>
                <a:lnTo>
                  <a:pt x="1" y="0"/>
                </a:lnTo>
                <a:lnTo>
                  <a:pt x="2" y="1"/>
                </a:lnTo>
                <a:lnTo>
                  <a:pt x="2" y="1"/>
                </a:lnTo>
                <a:lnTo>
                  <a:pt x="2" y="1"/>
                </a:lnTo>
                <a:lnTo>
                  <a:pt x="2" y="1"/>
                </a:lnTo>
                <a:lnTo>
                  <a:pt x="2" y="1"/>
                </a:lnTo>
                <a:lnTo>
                  <a:pt x="2" y="1"/>
                </a:lnTo>
                <a:lnTo>
                  <a:pt x="2" y="1"/>
                </a:lnTo>
                <a:lnTo>
                  <a:pt x="2" y="1"/>
                </a:lnTo>
                <a:lnTo>
                  <a:pt x="1" y="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19" name="Freeform 3223"/>
          <p:cNvSpPr>
            <a:spLocks noChangeArrowheads="1"/>
          </p:cNvSpPr>
          <p:nvPr/>
        </p:nvSpPr>
        <p:spPr bwMode="auto">
          <a:xfrm>
            <a:off x="1192320" y="4572481"/>
            <a:ext cx="2880" cy="7200"/>
          </a:xfrm>
          <a:custGeom>
            <a:avLst/>
            <a:gdLst/>
            <a:ahLst/>
            <a:cxnLst>
              <a:cxn ang="0">
                <a:pos x="1" y="3"/>
              </a:cxn>
              <a:cxn ang="0">
                <a:pos x="1" y="4"/>
              </a:cxn>
              <a:cxn ang="0">
                <a:pos x="1" y="4"/>
              </a:cxn>
              <a:cxn ang="0">
                <a:pos x="1" y="4"/>
              </a:cxn>
              <a:cxn ang="0">
                <a:pos x="1" y="4"/>
              </a:cxn>
              <a:cxn ang="0">
                <a:pos x="1" y="4"/>
              </a:cxn>
              <a:cxn ang="0">
                <a:pos x="0" y="4"/>
              </a:cxn>
              <a:cxn ang="0">
                <a:pos x="0" y="4"/>
              </a:cxn>
              <a:cxn ang="0">
                <a:pos x="0" y="3"/>
              </a:cxn>
              <a:cxn ang="0">
                <a:pos x="0" y="1"/>
              </a:cxn>
              <a:cxn ang="0">
                <a:pos x="0" y="1"/>
              </a:cxn>
              <a:cxn ang="0">
                <a:pos x="0" y="0"/>
              </a:cxn>
              <a:cxn ang="0">
                <a:pos x="0" y="0"/>
              </a:cxn>
              <a:cxn ang="0">
                <a:pos x="1" y="0"/>
              </a:cxn>
              <a:cxn ang="0">
                <a:pos x="1" y="0"/>
              </a:cxn>
              <a:cxn ang="0">
                <a:pos x="2" y="1"/>
              </a:cxn>
              <a:cxn ang="0">
                <a:pos x="2" y="1"/>
              </a:cxn>
              <a:cxn ang="0">
                <a:pos x="2" y="1"/>
              </a:cxn>
              <a:cxn ang="0">
                <a:pos x="2" y="1"/>
              </a:cxn>
              <a:cxn ang="0">
                <a:pos x="2" y="1"/>
              </a:cxn>
              <a:cxn ang="0">
                <a:pos x="1" y="3"/>
              </a:cxn>
            </a:cxnLst>
            <a:rect l="0" t="0" r="r" b="b"/>
            <a:pathLst>
              <a:path w="2" h="4">
                <a:moveTo>
                  <a:pt x="1" y="3"/>
                </a:moveTo>
                <a:lnTo>
                  <a:pt x="1" y="4"/>
                </a:lnTo>
                <a:lnTo>
                  <a:pt x="1" y="4"/>
                </a:lnTo>
                <a:lnTo>
                  <a:pt x="1" y="4"/>
                </a:lnTo>
                <a:lnTo>
                  <a:pt x="1" y="4"/>
                </a:lnTo>
                <a:lnTo>
                  <a:pt x="1" y="4"/>
                </a:lnTo>
                <a:lnTo>
                  <a:pt x="0" y="4"/>
                </a:lnTo>
                <a:lnTo>
                  <a:pt x="0" y="4"/>
                </a:lnTo>
                <a:lnTo>
                  <a:pt x="0" y="3"/>
                </a:lnTo>
                <a:lnTo>
                  <a:pt x="0" y="1"/>
                </a:lnTo>
                <a:lnTo>
                  <a:pt x="0" y="1"/>
                </a:lnTo>
                <a:lnTo>
                  <a:pt x="0" y="0"/>
                </a:lnTo>
                <a:lnTo>
                  <a:pt x="0" y="0"/>
                </a:lnTo>
                <a:lnTo>
                  <a:pt x="1" y="0"/>
                </a:lnTo>
                <a:lnTo>
                  <a:pt x="1" y="0"/>
                </a:lnTo>
                <a:lnTo>
                  <a:pt x="2" y="1"/>
                </a:lnTo>
                <a:lnTo>
                  <a:pt x="2" y="1"/>
                </a:lnTo>
                <a:lnTo>
                  <a:pt x="2" y="1"/>
                </a:lnTo>
                <a:lnTo>
                  <a:pt x="2" y="1"/>
                </a:lnTo>
                <a:lnTo>
                  <a:pt x="2" y="1"/>
                </a:lnTo>
                <a:lnTo>
                  <a:pt x="1"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0" name="Freeform 3224"/>
          <p:cNvSpPr>
            <a:spLocks noChangeArrowheads="1"/>
          </p:cNvSpPr>
          <p:nvPr/>
        </p:nvSpPr>
        <p:spPr bwMode="auto">
          <a:xfrm>
            <a:off x="1192320" y="4568160"/>
            <a:ext cx="2880" cy="7201"/>
          </a:xfrm>
          <a:custGeom>
            <a:avLst/>
            <a:gdLst/>
            <a:ahLst/>
            <a:cxnLst>
              <a:cxn ang="0">
                <a:pos x="2" y="3"/>
              </a:cxn>
              <a:cxn ang="0">
                <a:pos x="2" y="3"/>
              </a:cxn>
              <a:cxn ang="0">
                <a:pos x="2" y="4"/>
              </a:cxn>
              <a:cxn ang="0">
                <a:pos x="2" y="4"/>
              </a:cxn>
              <a:cxn ang="0">
                <a:pos x="1" y="4"/>
              </a:cxn>
              <a:cxn ang="0">
                <a:pos x="1" y="4"/>
              </a:cxn>
              <a:cxn ang="0">
                <a:pos x="1" y="4"/>
              </a:cxn>
              <a:cxn ang="0">
                <a:pos x="1" y="4"/>
              </a:cxn>
              <a:cxn ang="0">
                <a:pos x="1" y="4"/>
              </a:cxn>
              <a:cxn ang="0">
                <a:pos x="1" y="4"/>
              </a:cxn>
              <a:cxn ang="0">
                <a:pos x="1" y="4"/>
              </a:cxn>
              <a:cxn ang="0">
                <a:pos x="0" y="4"/>
              </a:cxn>
              <a:cxn ang="0">
                <a:pos x="0" y="4"/>
              </a:cxn>
              <a:cxn ang="0">
                <a:pos x="0" y="3"/>
              </a:cxn>
              <a:cxn ang="0">
                <a:pos x="0" y="3"/>
              </a:cxn>
              <a:cxn ang="0">
                <a:pos x="1" y="1"/>
              </a:cxn>
              <a:cxn ang="0">
                <a:pos x="1" y="1"/>
              </a:cxn>
              <a:cxn ang="0">
                <a:pos x="1" y="0"/>
              </a:cxn>
              <a:cxn ang="0">
                <a:pos x="1" y="0"/>
              </a:cxn>
              <a:cxn ang="0">
                <a:pos x="1" y="0"/>
              </a:cxn>
              <a:cxn ang="0">
                <a:pos x="1" y="0"/>
              </a:cxn>
              <a:cxn ang="0">
                <a:pos x="2" y="0"/>
              </a:cxn>
              <a:cxn ang="0">
                <a:pos x="2" y="0"/>
              </a:cxn>
              <a:cxn ang="0">
                <a:pos x="2" y="0"/>
              </a:cxn>
              <a:cxn ang="0">
                <a:pos x="2" y="0"/>
              </a:cxn>
              <a:cxn ang="0">
                <a:pos x="2" y="1"/>
              </a:cxn>
              <a:cxn ang="0">
                <a:pos x="2" y="1"/>
              </a:cxn>
              <a:cxn ang="0">
                <a:pos x="2" y="1"/>
              </a:cxn>
              <a:cxn ang="0">
                <a:pos x="2" y="1"/>
              </a:cxn>
              <a:cxn ang="0">
                <a:pos x="2" y="3"/>
              </a:cxn>
            </a:cxnLst>
            <a:rect l="0" t="0" r="r" b="b"/>
            <a:pathLst>
              <a:path w="2" h="4">
                <a:moveTo>
                  <a:pt x="2" y="3"/>
                </a:moveTo>
                <a:lnTo>
                  <a:pt x="2" y="3"/>
                </a:lnTo>
                <a:lnTo>
                  <a:pt x="2" y="4"/>
                </a:lnTo>
                <a:lnTo>
                  <a:pt x="2" y="4"/>
                </a:lnTo>
                <a:lnTo>
                  <a:pt x="1" y="4"/>
                </a:lnTo>
                <a:lnTo>
                  <a:pt x="1" y="4"/>
                </a:lnTo>
                <a:lnTo>
                  <a:pt x="1" y="4"/>
                </a:lnTo>
                <a:lnTo>
                  <a:pt x="1" y="4"/>
                </a:lnTo>
                <a:lnTo>
                  <a:pt x="1" y="4"/>
                </a:lnTo>
                <a:lnTo>
                  <a:pt x="1" y="4"/>
                </a:lnTo>
                <a:lnTo>
                  <a:pt x="1" y="4"/>
                </a:lnTo>
                <a:lnTo>
                  <a:pt x="0" y="4"/>
                </a:lnTo>
                <a:lnTo>
                  <a:pt x="0" y="4"/>
                </a:lnTo>
                <a:lnTo>
                  <a:pt x="0" y="3"/>
                </a:lnTo>
                <a:lnTo>
                  <a:pt x="0" y="3"/>
                </a:lnTo>
                <a:lnTo>
                  <a:pt x="1" y="1"/>
                </a:lnTo>
                <a:lnTo>
                  <a:pt x="1" y="1"/>
                </a:lnTo>
                <a:lnTo>
                  <a:pt x="1" y="0"/>
                </a:lnTo>
                <a:lnTo>
                  <a:pt x="1" y="0"/>
                </a:lnTo>
                <a:lnTo>
                  <a:pt x="1" y="0"/>
                </a:lnTo>
                <a:lnTo>
                  <a:pt x="1" y="0"/>
                </a:lnTo>
                <a:lnTo>
                  <a:pt x="2" y="0"/>
                </a:lnTo>
                <a:lnTo>
                  <a:pt x="2" y="0"/>
                </a:lnTo>
                <a:lnTo>
                  <a:pt x="2" y="0"/>
                </a:lnTo>
                <a:lnTo>
                  <a:pt x="2" y="0"/>
                </a:lnTo>
                <a:lnTo>
                  <a:pt x="2" y="1"/>
                </a:lnTo>
                <a:lnTo>
                  <a:pt x="2" y="1"/>
                </a:lnTo>
                <a:lnTo>
                  <a:pt x="2" y="1"/>
                </a:lnTo>
                <a:lnTo>
                  <a:pt x="2" y="1"/>
                </a:lnTo>
                <a:lnTo>
                  <a:pt x="2"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1" name="Freeform 3225"/>
          <p:cNvSpPr>
            <a:spLocks noChangeArrowheads="1"/>
          </p:cNvSpPr>
          <p:nvPr/>
        </p:nvSpPr>
        <p:spPr bwMode="auto">
          <a:xfrm>
            <a:off x="1193761" y="4568160"/>
            <a:ext cx="2880" cy="2880"/>
          </a:xfrm>
          <a:custGeom>
            <a:avLst/>
            <a:gdLst/>
            <a:ahLst/>
            <a:cxnLst>
              <a:cxn ang="0">
                <a:pos x="1" y="1"/>
              </a:cxn>
              <a:cxn ang="0">
                <a:pos x="1" y="1"/>
              </a:cxn>
              <a:cxn ang="0">
                <a:pos x="1" y="1"/>
              </a:cxn>
              <a:cxn ang="0">
                <a:pos x="1" y="2"/>
              </a:cxn>
              <a:cxn ang="0">
                <a:pos x="0" y="2"/>
              </a:cxn>
              <a:cxn ang="0">
                <a:pos x="0" y="2"/>
              </a:cxn>
              <a:cxn ang="0">
                <a:pos x="0" y="2"/>
              </a:cxn>
              <a:cxn ang="0">
                <a:pos x="0" y="2"/>
              </a:cxn>
              <a:cxn ang="0">
                <a:pos x="0" y="1"/>
              </a:cxn>
              <a:cxn ang="0">
                <a:pos x="0" y="1"/>
              </a:cxn>
              <a:cxn ang="0">
                <a:pos x="0" y="1"/>
              </a:cxn>
              <a:cxn ang="0">
                <a:pos x="0" y="0"/>
              </a:cxn>
              <a:cxn ang="0">
                <a:pos x="0" y="0"/>
              </a:cxn>
              <a:cxn ang="0">
                <a:pos x="0" y="0"/>
              </a:cxn>
              <a:cxn ang="0">
                <a:pos x="0" y="0"/>
              </a:cxn>
              <a:cxn ang="0">
                <a:pos x="0" y="0"/>
              </a:cxn>
              <a:cxn ang="0">
                <a:pos x="0" y="0"/>
              </a:cxn>
              <a:cxn ang="0">
                <a:pos x="1" y="0"/>
              </a:cxn>
              <a:cxn ang="0">
                <a:pos x="1" y="0"/>
              </a:cxn>
              <a:cxn ang="0">
                <a:pos x="2" y="0"/>
              </a:cxn>
              <a:cxn ang="0">
                <a:pos x="2" y="0"/>
              </a:cxn>
              <a:cxn ang="0">
                <a:pos x="1" y="1"/>
              </a:cxn>
            </a:cxnLst>
            <a:rect l="0" t="0" r="r" b="b"/>
            <a:pathLst>
              <a:path w="2" h="2">
                <a:moveTo>
                  <a:pt x="1" y="1"/>
                </a:moveTo>
                <a:lnTo>
                  <a:pt x="1" y="1"/>
                </a:lnTo>
                <a:lnTo>
                  <a:pt x="1" y="1"/>
                </a:lnTo>
                <a:lnTo>
                  <a:pt x="1" y="2"/>
                </a:lnTo>
                <a:lnTo>
                  <a:pt x="0" y="2"/>
                </a:lnTo>
                <a:lnTo>
                  <a:pt x="0" y="2"/>
                </a:lnTo>
                <a:lnTo>
                  <a:pt x="0" y="2"/>
                </a:lnTo>
                <a:lnTo>
                  <a:pt x="0" y="2"/>
                </a:lnTo>
                <a:lnTo>
                  <a:pt x="0" y="1"/>
                </a:lnTo>
                <a:lnTo>
                  <a:pt x="0" y="1"/>
                </a:lnTo>
                <a:lnTo>
                  <a:pt x="0" y="1"/>
                </a:lnTo>
                <a:lnTo>
                  <a:pt x="0" y="0"/>
                </a:lnTo>
                <a:lnTo>
                  <a:pt x="0" y="0"/>
                </a:lnTo>
                <a:lnTo>
                  <a:pt x="0" y="0"/>
                </a:lnTo>
                <a:lnTo>
                  <a:pt x="0" y="0"/>
                </a:lnTo>
                <a:lnTo>
                  <a:pt x="0" y="0"/>
                </a:lnTo>
                <a:lnTo>
                  <a:pt x="0" y="0"/>
                </a:lnTo>
                <a:lnTo>
                  <a:pt x="1" y="0"/>
                </a:lnTo>
                <a:lnTo>
                  <a:pt x="1" y="0"/>
                </a:lnTo>
                <a:lnTo>
                  <a:pt x="2" y="0"/>
                </a:lnTo>
                <a:lnTo>
                  <a:pt x="2" y="0"/>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2" name="Freeform 3226"/>
          <p:cNvSpPr>
            <a:spLocks noChangeArrowheads="1"/>
          </p:cNvSpPr>
          <p:nvPr/>
        </p:nvSpPr>
        <p:spPr bwMode="auto">
          <a:xfrm>
            <a:off x="1193761" y="4565280"/>
            <a:ext cx="2880" cy="2880"/>
          </a:xfrm>
          <a:custGeom>
            <a:avLst/>
            <a:gdLst/>
            <a:ahLst/>
            <a:cxnLst>
              <a:cxn ang="0">
                <a:pos x="2" y="2"/>
              </a:cxn>
              <a:cxn ang="0">
                <a:pos x="2" y="2"/>
              </a:cxn>
              <a:cxn ang="0">
                <a:pos x="1" y="2"/>
              </a:cxn>
              <a:cxn ang="0">
                <a:pos x="1" y="2"/>
              </a:cxn>
              <a:cxn ang="0">
                <a:pos x="1" y="2"/>
              </a:cxn>
              <a:cxn ang="0">
                <a:pos x="1" y="2"/>
              </a:cxn>
              <a:cxn ang="0">
                <a:pos x="0" y="2"/>
              </a:cxn>
              <a:cxn ang="0">
                <a:pos x="0" y="2"/>
              </a:cxn>
              <a:cxn ang="0">
                <a:pos x="0" y="2"/>
              </a:cxn>
              <a:cxn ang="0">
                <a:pos x="0" y="2"/>
              </a:cxn>
              <a:cxn ang="0">
                <a:pos x="0" y="2"/>
              </a:cxn>
              <a:cxn ang="0">
                <a:pos x="0" y="2"/>
              </a:cxn>
              <a:cxn ang="0">
                <a:pos x="0" y="1"/>
              </a:cxn>
              <a:cxn ang="0">
                <a:pos x="0" y="1"/>
              </a:cxn>
              <a:cxn ang="0">
                <a:pos x="0" y="1"/>
              </a:cxn>
              <a:cxn ang="0">
                <a:pos x="1" y="0"/>
              </a:cxn>
              <a:cxn ang="0">
                <a:pos x="1" y="0"/>
              </a:cxn>
              <a:cxn ang="0">
                <a:pos x="1" y="0"/>
              </a:cxn>
              <a:cxn ang="0">
                <a:pos x="1" y="0"/>
              </a:cxn>
              <a:cxn ang="0">
                <a:pos x="1" y="0"/>
              </a:cxn>
              <a:cxn ang="0">
                <a:pos x="2" y="0"/>
              </a:cxn>
              <a:cxn ang="0">
                <a:pos x="2" y="1"/>
              </a:cxn>
              <a:cxn ang="0">
                <a:pos x="2" y="1"/>
              </a:cxn>
              <a:cxn ang="0">
                <a:pos x="2" y="2"/>
              </a:cxn>
            </a:cxnLst>
            <a:rect l="0" t="0" r="r" b="b"/>
            <a:pathLst>
              <a:path w="2" h="2">
                <a:moveTo>
                  <a:pt x="2" y="2"/>
                </a:moveTo>
                <a:lnTo>
                  <a:pt x="2" y="2"/>
                </a:lnTo>
                <a:lnTo>
                  <a:pt x="1" y="2"/>
                </a:lnTo>
                <a:lnTo>
                  <a:pt x="1" y="2"/>
                </a:lnTo>
                <a:lnTo>
                  <a:pt x="1" y="2"/>
                </a:lnTo>
                <a:lnTo>
                  <a:pt x="1" y="2"/>
                </a:lnTo>
                <a:lnTo>
                  <a:pt x="0" y="2"/>
                </a:lnTo>
                <a:lnTo>
                  <a:pt x="0" y="2"/>
                </a:lnTo>
                <a:lnTo>
                  <a:pt x="0" y="2"/>
                </a:lnTo>
                <a:lnTo>
                  <a:pt x="0" y="2"/>
                </a:lnTo>
                <a:lnTo>
                  <a:pt x="0" y="2"/>
                </a:lnTo>
                <a:lnTo>
                  <a:pt x="0" y="2"/>
                </a:lnTo>
                <a:lnTo>
                  <a:pt x="0" y="1"/>
                </a:lnTo>
                <a:lnTo>
                  <a:pt x="0" y="1"/>
                </a:lnTo>
                <a:lnTo>
                  <a:pt x="0" y="1"/>
                </a:lnTo>
                <a:lnTo>
                  <a:pt x="1" y="0"/>
                </a:lnTo>
                <a:lnTo>
                  <a:pt x="1" y="0"/>
                </a:lnTo>
                <a:lnTo>
                  <a:pt x="1" y="0"/>
                </a:lnTo>
                <a:lnTo>
                  <a:pt x="1" y="0"/>
                </a:lnTo>
                <a:lnTo>
                  <a:pt x="1" y="0"/>
                </a:lnTo>
                <a:lnTo>
                  <a:pt x="2" y="0"/>
                </a:lnTo>
                <a:lnTo>
                  <a:pt x="2" y="1"/>
                </a:lnTo>
                <a:lnTo>
                  <a:pt x="2"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3" name="Freeform 3227"/>
          <p:cNvSpPr>
            <a:spLocks noChangeArrowheads="1"/>
          </p:cNvSpPr>
          <p:nvPr/>
        </p:nvSpPr>
        <p:spPr bwMode="auto">
          <a:xfrm>
            <a:off x="1193761" y="4563840"/>
            <a:ext cx="2880" cy="4320"/>
          </a:xfrm>
          <a:custGeom>
            <a:avLst/>
            <a:gdLst/>
            <a:ahLst/>
            <a:cxnLst>
              <a:cxn ang="0">
                <a:pos x="2" y="2"/>
              </a:cxn>
              <a:cxn ang="0">
                <a:pos x="2" y="2"/>
              </a:cxn>
              <a:cxn ang="0">
                <a:pos x="2" y="3"/>
              </a:cxn>
              <a:cxn ang="0">
                <a:pos x="1" y="3"/>
              </a:cxn>
              <a:cxn ang="0">
                <a:pos x="1" y="3"/>
              </a:cxn>
              <a:cxn ang="0">
                <a:pos x="1" y="3"/>
              </a:cxn>
              <a:cxn ang="0">
                <a:pos x="1" y="3"/>
              </a:cxn>
              <a:cxn ang="0">
                <a:pos x="1" y="3"/>
              </a:cxn>
              <a:cxn ang="0">
                <a:pos x="1" y="3"/>
              </a:cxn>
              <a:cxn ang="0">
                <a:pos x="1" y="2"/>
              </a:cxn>
              <a:cxn ang="0">
                <a:pos x="0" y="2"/>
              </a:cxn>
              <a:cxn ang="0">
                <a:pos x="0" y="2"/>
              </a:cxn>
              <a:cxn ang="0">
                <a:pos x="0" y="2"/>
              </a:cxn>
              <a:cxn ang="0">
                <a:pos x="0" y="2"/>
              </a:cxn>
              <a:cxn ang="0">
                <a:pos x="1" y="1"/>
              </a:cxn>
              <a:cxn ang="0">
                <a:pos x="1" y="1"/>
              </a:cxn>
              <a:cxn ang="0">
                <a:pos x="1" y="1"/>
              </a:cxn>
              <a:cxn ang="0">
                <a:pos x="1" y="0"/>
              </a:cxn>
              <a:cxn ang="0">
                <a:pos x="1" y="0"/>
              </a:cxn>
              <a:cxn ang="0">
                <a:pos x="1" y="0"/>
              </a:cxn>
              <a:cxn ang="0">
                <a:pos x="1" y="0"/>
              </a:cxn>
              <a:cxn ang="0">
                <a:pos x="1" y="0"/>
              </a:cxn>
              <a:cxn ang="0">
                <a:pos x="2" y="0"/>
              </a:cxn>
              <a:cxn ang="0">
                <a:pos x="2" y="0"/>
              </a:cxn>
              <a:cxn ang="0">
                <a:pos x="2" y="0"/>
              </a:cxn>
              <a:cxn ang="0">
                <a:pos x="2" y="1"/>
              </a:cxn>
              <a:cxn ang="0">
                <a:pos x="2" y="1"/>
              </a:cxn>
              <a:cxn ang="0">
                <a:pos x="2" y="2"/>
              </a:cxn>
            </a:cxnLst>
            <a:rect l="0" t="0" r="r" b="b"/>
            <a:pathLst>
              <a:path w="2" h="3">
                <a:moveTo>
                  <a:pt x="2" y="2"/>
                </a:moveTo>
                <a:lnTo>
                  <a:pt x="2" y="2"/>
                </a:lnTo>
                <a:lnTo>
                  <a:pt x="2" y="3"/>
                </a:lnTo>
                <a:lnTo>
                  <a:pt x="1" y="3"/>
                </a:lnTo>
                <a:lnTo>
                  <a:pt x="1" y="3"/>
                </a:lnTo>
                <a:lnTo>
                  <a:pt x="1" y="3"/>
                </a:lnTo>
                <a:lnTo>
                  <a:pt x="1" y="3"/>
                </a:lnTo>
                <a:lnTo>
                  <a:pt x="1" y="3"/>
                </a:lnTo>
                <a:lnTo>
                  <a:pt x="1" y="3"/>
                </a:lnTo>
                <a:lnTo>
                  <a:pt x="1" y="2"/>
                </a:lnTo>
                <a:lnTo>
                  <a:pt x="0" y="2"/>
                </a:lnTo>
                <a:lnTo>
                  <a:pt x="0" y="2"/>
                </a:lnTo>
                <a:lnTo>
                  <a:pt x="0" y="2"/>
                </a:lnTo>
                <a:lnTo>
                  <a:pt x="0" y="2"/>
                </a:lnTo>
                <a:lnTo>
                  <a:pt x="1" y="1"/>
                </a:lnTo>
                <a:lnTo>
                  <a:pt x="1" y="1"/>
                </a:lnTo>
                <a:lnTo>
                  <a:pt x="1" y="1"/>
                </a:lnTo>
                <a:lnTo>
                  <a:pt x="1" y="0"/>
                </a:lnTo>
                <a:lnTo>
                  <a:pt x="1" y="0"/>
                </a:lnTo>
                <a:lnTo>
                  <a:pt x="1" y="0"/>
                </a:lnTo>
                <a:lnTo>
                  <a:pt x="1" y="0"/>
                </a:lnTo>
                <a:lnTo>
                  <a:pt x="1" y="0"/>
                </a:lnTo>
                <a:lnTo>
                  <a:pt x="2" y="0"/>
                </a:lnTo>
                <a:lnTo>
                  <a:pt x="2" y="0"/>
                </a:lnTo>
                <a:lnTo>
                  <a:pt x="2" y="0"/>
                </a:lnTo>
                <a:lnTo>
                  <a:pt x="2" y="1"/>
                </a:lnTo>
                <a:lnTo>
                  <a:pt x="2" y="1"/>
                </a:lnTo>
                <a:lnTo>
                  <a:pt x="2"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4" name="Freeform 3228"/>
          <p:cNvSpPr>
            <a:spLocks noChangeArrowheads="1"/>
          </p:cNvSpPr>
          <p:nvPr/>
        </p:nvSpPr>
        <p:spPr bwMode="auto">
          <a:xfrm>
            <a:off x="1195200" y="4563840"/>
            <a:ext cx="1440" cy="2880"/>
          </a:xfrm>
          <a:custGeom>
            <a:avLst/>
            <a:gdLst/>
            <a:ahLst/>
            <a:cxnLst>
              <a:cxn ang="0">
                <a:pos x="1" y="1"/>
              </a:cxn>
              <a:cxn ang="0">
                <a:pos x="1" y="1"/>
              </a:cxn>
              <a:cxn ang="0">
                <a:pos x="1" y="2"/>
              </a:cxn>
              <a:cxn ang="0">
                <a:pos x="1" y="2"/>
              </a:cxn>
              <a:cxn ang="0">
                <a:pos x="1" y="2"/>
              </a:cxn>
              <a:cxn ang="0">
                <a:pos x="0" y="2"/>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1"/>
              </a:cxn>
              <a:cxn ang="0">
                <a:pos x="1" y="1"/>
              </a:cxn>
            </a:cxnLst>
            <a:rect l="0" t="0" r="r" b="b"/>
            <a:pathLst>
              <a:path w="1" h="2">
                <a:moveTo>
                  <a:pt x="1" y="1"/>
                </a:moveTo>
                <a:lnTo>
                  <a:pt x="1" y="1"/>
                </a:lnTo>
                <a:lnTo>
                  <a:pt x="1" y="2"/>
                </a:lnTo>
                <a:lnTo>
                  <a:pt x="1" y="2"/>
                </a:lnTo>
                <a:lnTo>
                  <a:pt x="1" y="2"/>
                </a:lnTo>
                <a:lnTo>
                  <a:pt x="0" y="2"/>
                </a:lnTo>
                <a:lnTo>
                  <a:pt x="0" y="1"/>
                </a:lnTo>
                <a:lnTo>
                  <a:pt x="0" y="1"/>
                </a:lnTo>
                <a:lnTo>
                  <a:pt x="0" y="1"/>
                </a:lnTo>
                <a:lnTo>
                  <a:pt x="0" y="1"/>
                </a:lnTo>
                <a:lnTo>
                  <a:pt x="0" y="1"/>
                </a:lnTo>
                <a:lnTo>
                  <a:pt x="0" y="0"/>
                </a:lnTo>
                <a:lnTo>
                  <a:pt x="0" y="0"/>
                </a:lnTo>
                <a:lnTo>
                  <a:pt x="0" y="0"/>
                </a:lnTo>
                <a:lnTo>
                  <a:pt x="0" y="0"/>
                </a:lnTo>
                <a:lnTo>
                  <a:pt x="0" y="0"/>
                </a:lnTo>
                <a:lnTo>
                  <a:pt x="1" y="0"/>
                </a:lnTo>
                <a:lnTo>
                  <a:pt x="1" y="0"/>
                </a:lnTo>
                <a:lnTo>
                  <a:pt x="1" y="0"/>
                </a:lnTo>
                <a:lnTo>
                  <a:pt x="1" y="0"/>
                </a:lnTo>
                <a:lnTo>
                  <a:pt x="1" y="0"/>
                </a:lnTo>
                <a:lnTo>
                  <a:pt x="1" y="0"/>
                </a:lnTo>
                <a:lnTo>
                  <a:pt x="1"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5" name="Freeform 3229"/>
          <p:cNvSpPr>
            <a:spLocks noChangeArrowheads="1"/>
          </p:cNvSpPr>
          <p:nvPr/>
        </p:nvSpPr>
        <p:spPr bwMode="auto">
          <a:xfrm>
            <a:off x="1195200" y="4563840"/>
            <a:ext cx="1440" cy="1440"/>
          </a:xfrm>
          <a:custGeom>
            <a:avLst/>
            <a:gdLst/>
            <a:ahLst/>
            <a:cxnLst>
              <a:cxn ang="0">
                <a:pos x="1" y="1"/>
              </a:cxn>
              <a:cxn ang="0">
                <a:pos x="1" y="1"/>
              </a:cxn>
              <a:cxn ang="0">
                <a:pos x="1" y="1"/>
              </a:cxn>
              <a:cxn ang="0">
                <a:pos x="1" y="1"/>
              </a:cxn>
              <a:cxn ang="0">
                <a:pos x="1" y="1"/>
              </a:cxn>
              <a:cxn ang="0">
                <a:pos x="1" y="1"/>
              </a:cxn>
              <a:cxn ang="0">
                <a:pos x="0" y="1"/>
              </a:cxn>
              <a:cxn ang="0">
                <a:pos x="0" y="1"/>
              </a:cxn>
              <a:cxn ang="0">
                <a:pos x="0" y="1"/>
              </a:cxn>
              <a:cxn ang="0">
                <a:pos x="0" y="1"/>
              </a:cxn>
              <a:cxn ang="0">
                <a:pos x="0" y="0"/>
              </a:cxn>
              <a:cxn ang="0">
                <a:pos x="1" y="0"/>
              </a:cxn>
              <a:cxn ang="0">
                <a:pos x="1" y="1"/>
              </a:cxn>
            </a:cxnLst>
            <a:rect l="0" t="0" r="r" b="b"/>
            <a:pathLst>
              <a:path w="1" h="1">
                <a:moveTo>
                  <a:pt x="1" y="1"/>
                </a:moveTo>
                <a:lnTo>
                  <a:pt x="1" y="1"/>
                </a:lnTo>
                <a:lnTo>
                  <a:pt x="1" y="1"/>
                </a:lnTo>
                <a:lnTo>
                  <a:pt x="1" y="1"/>
                </a:lnTo>
                <a:lnTo>
                  <a:pt x="1" y="1"/>
                </a:lnTo>
                <a:lnTo>
                  <a:pt x="1" y="1"/>
                </a:lnTo>
                <a:lnTo>
                  <a:pt x="0" y="1"/>
                </a:lnTo>
                <a:lnTo>
                  <a:pt x="0" y="1"/>
                </a:lnTo>
                <a:lnTo>
                  <a:pt x="0" y="1"/>
                </a:lnTo>
                <a:lnTo>
                  <a:pt x="0" y="1"/>
                </a:lnTo>
                <a:lnTo>
                  <a:pt x="0" y="0"/>
                </a:lnTo>
                <a:lnTo>
                  <a:pt x="1" y="0"/>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6" name="Freeform 3230"/>
          <p:cNvSpPr>
            <a:spLocks noChangeArrowheads="1"/>
          </p:cNvSpPr>
          <p:nvPr/>
        </p:nvSpPr>
        <p:spPr bwMode="auto">
          <a:xfrm>
            <a:off x="1169280" y="4584002"/>
            <a:ext cx="31680" cy="87849"/>
          </a:xfrm>
          <a:custGeom>
            <a:avLst/>
            <a:gdLst/>
            <a:ahLst/>
            <a:cxnLst>
              <a:cxn ang="0">
                <a:pos x="19" y="0"/>
              </a:cxn>
              <a:cxn ang="0">
                <a:pos x="20" y="1"/>
              </a:cxn>
              <a:cxn ang="0">
                <a:pos x="1" y="54"/>
              </a:cxn>
              <a:cxn ang="0">
                <a:pos x="1" y="54"/>
              </a:cxn>
              <a:cxn ang="0">
                <a:pos x="1" y="55"/>
              </a:cxn>
              <a:cxn ang="0">
                <a:pos x="1" y="55"/>
              </a:cxn>
              <a:cxn ang="0">
                <a:pos x="1" y="55"/>
              </a:cxn>
              <a:cxn ang="0">
                <a:pos x="0" y="55"/>
              </a:cxn>
              <a:cxn ang="0">
                <a:pos x="0" y="55"/>
              </a:cxn>
              <a:cxn ang="0">
                <a:pos x="0" y="55"/>
              </a:cxn>
              <a:cxn ang="0">
                <a:pos x="0" y="54"/>
              </a:cxn>
              <a:cxn ang="0">
                <a:pos x="0" y="54"/>
              </a:cxn>
              <a:cxn ang="0">
                <a:pos x="0" y="54"/>
              </a:cxn>
              <a:cxn ang="0">
                <a:pos x="19" y="0"/>
              </a:cxn>
            </a:cxnLst>
            <a:rect l="0" t="0" r="r" b="b"/>
            <a:pathLst>
              <a:path w="20" h="55">
                <a:moveTo>
                  <a:pt x="19" y="0"/>
                </a:moveTo>
                <a:lnTo>
                  <a:pt x="20" y="1"/>
                </a:lnTo>
                <a:lnTo>
                  <a:pt x="1" y="54"/>
                </a:lnTo>
                <a:lnTo>
                  <a:pt x="1" y="54"/>
                </a:lnTo>
                <a:lnTo>
                  <a:pt x="1" y="55"/>
                </a:lnTo>
                <a:lnTo>
                  <a:pt x="1" y="55"/>
                </a:lnTo>
                <a:lnTo>
                  <a:pt x="1" y="55"/>
                </a:lnTo>
                <a:lnTo>
                  <a:pt x="0" y="55"/>
                </a:lnTo>
                <a:lnTo>
                  <a:pt x="0" y="55"/>
                </a:lnTo>
                <a:lnTo>
                  <a:pt x="0" y="55"/>
                </a:lnTo>
                <a:lnTo>
                  <a:pt x="0" y="54"/>
                </a:lnTo>
                <a:lnTo>
                  <a:pt x="0" y="54"/>
                </a:lnTo>
                <a:lnTo>
                  <a:pt x="0" y="54"/>
                </a:lnTo>
                <a:lnTo>
                  <a:pt x="19"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7" name="Freeform 3231"/>
          <p:cNvSpPr>
            <a:spLocks noChangeArrowheads="1"/>
          </p:cNvSpPr>
          <p:nvPr/>
        </p:nvSpPr>
        <p:spPr bwMode="auto">
          <a:xfrm>
            <a:off x="1169280" y="4668970"/>
            <a:ext cx="70560" cy="125294"/>
          </a:xfrm>
          <a:custGeom>
            <a:avLst/>
            <a:gdLst/>
            <a:ahLst/>
            <a:cxnLst>
              <a:cxn ang="0">
                <a:pos x="0" y="1"/>
              </a:cxn>
              <a:cxn ang="0">
                <a:pos x="0" y="1"/>
              </a:cxn>
              <a:cxn ang="0">
                <a:pos x="0" y="1"/>
              </a:cxn>
              <a:cxn ang="0">
                <a:pos x="0" y="1"/>
              </a:cxn>
              <a:cxn ang="0">
                <a:pos x="0" y="1"/>
              </a:cxn>
              <a:cxn ang="0">
                <a:pos x="0" y="0"/>
              </a:cxn>
              <a:cxn ang="0">
                <a:pos x="1" y="0"/>
              </a:cxn>
              <a:cxn ang="0">
                <a:pos x="1" y="1"/>
              </a:cxn>
              <a:cxn ang="0">
                <a:pos x="45" y="78"/>
              </a:cxn>
              <a:cxn ang="0">
                <a:pos x="43" y="79"/>
              </a:cxn>
              <a:cxn ang="0">
                <a:pos x="0" y="1"/>
              </a:cxn>
            </a:cxnLst>
            <a:rect l="0" t="0" r="r" b="b"/>
            <a:pathLst>
              <a:path w="45" h="79">
                <a:moveTo>
                  <a:pt x="0" y="1"/>
                </a:moveTo>
                <a:lnTo>
                  <a:pt x="0" y="1"/>
                </a:lnTo>
                <a:lnTo>
                  <a:pt x="0" y="1"/>
                </a:lnTo>
                <a:lnTo>
                  <a:pt x="0" y="1"/>
                </a:lnTo>
                <a:lnTo>
                  <a:pt x="0" y="1"/>
                </a:lnTo>
                <a:lnTo>
                  <a:pt x="0" y="0"/>
                </a:lnTo>
                <a:lnTo>
                  <a:pt x="1" y="0"/>
                </a:lnTo>
                <a:lnTo>
                  <a:pt x="1" y="1"/>
                </a:lnTo>
                <a:lnTo>
                  <a:pt x="45" y="78"/>
                </a:lnTo>
                <a:lnTo>
                  <a:pt x="43" y="79"/>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8" name="Freeform 3232"/>
          <p:cNvSpPr>
            <a:spLocks noChangeArrowheads="1"/>
          </p:cNvSpPr>
          <p:nvPr/>
        </p:nvSpPr>
        <p:spPr bwMode="auto">
          <a:xfrm>
            <a:off x="1169280" y="4668971"/>
            <a:ext cx="89280" cy="90730"/>
          </a:xfrm>
          <a:custGeom>
            <a:avLst/>
            <a:gdLst/>
            <a:ahLst/>
            <a:cxnLst>
              <a:cxn ang="0">
                <a:pos x="56" y="56"/>
              </a:cxn>
              <a:cxn ang="0">
                <a:pos x="55" y="57"/>
              </a:cxn>
              <a:cxn ang="0">
                <a:pos x="0" y="2"/>
              </a:cxn>
              <a:cxn ang="0">
                <a:pos x="0" y="2"/>
              </a:cxn>
              <a:cxn ang="0">
                <a:pos x="0" y="1"/>
              </a:cxn>
              <a:cxn ang="0">
                <a:pos x="0" y="1"/>
              </a:cxn>
              <a:cxn ang="0">
                <a:pos x="0" y="0"/>
              </a:cxn>
              <a:cxn ang="0">
                <a:pos x="1" y="0"/>
              </a:cxn>
              <a:cxn ang="0">
                <a:pos x="56" y="56"/>
              </a:cxn>
            </a:cxnLst>
            <a:rect l="0" t="0" r="r" b="b"/>
            <a:pathLst>
              <a:path w="56" h="57">
                <a:moveTo>
                  <a:pt x="56" y="56"/>
                </a:moveTo>
                <a:lnTo>
                  <a:pt x="55" y="57"/>
                </a:lnTo>
                <a:lnTo>
                  <a:pt x="0" y="2"/>
                </a:lnTo>
                <a:lnTo>
                  <a:pt x="0" y="2"/>
                </a:lnTo>
                <a:lnTo>
                  <a:pt x="0" y="1"/>
                </a:lnTo>
                <a:lnTo>
                  <a:pt x="0" y="1"/>
                </a:lnTo>
                <a:lnTo>
                  <a:pt x="0" y="0"/>
                </a:lnTo>
                <a:lnTo>
                  <a:pt x="1" y="0"/>
                </a:lnTo>
                <a:lnTo>
                  <a:pt x="56" y="56"/>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29" name="Freeform 3233"/>
          <p:cNvSpPr>
            <a:spLocks noChangeArrowheads="1"/>
          </p:cNvSpPr>
          <p:nvPr/>
        </p:nvSpPr>
        <p:spPr bwMode="auto">
          <a:xfrm>
            <a:off x="1169281" y="4611365"/>
            <a:ext cx="38880" cy="60486"/>
          </a:xfrm>
          <a:custGeom>
            <a:avLst/>
            <a:gdLst/>
            <a:ahLst/>
            <a:cxnLst>
              <a:cxn ang="0">
                <a:pos x="1" y="37"/>
              </a:cxn>
              <a:cxn ang="0">
                <a:pos x="1" y="38"/>
              </a:cxn>
              <a:cxn ang="0">
                <a:pos x="1" y="38"/>
              </a:cxn>
              <a:cxn ang="0">
                <a:pos x="1" y="38"/>
              </a:cxn>
              <a:cxn ang="0">
                <a:pos x="1" y="38"/>
              </a:cxn>
              <a:cxn ang="0">
                <a:pos x="0" y="38"/>
              </a:cxn>
              <a:cxn ang="0">
                <a:pos x="0" y="38"/>
              </a:cxn>
              <a:cxn ang="0">
                <a:pos x="0" y="38"/>
              </a:cxn>
              <a:cxn ang="0">
                <a:pos x="0" y="38"/>
              </a:cxn>
              <a:cxn ang="0">
                <a:pos x="0" y="37"/>
              </a:cxn>
              <a:cxn ang="0">
                <a:pos x="0" y="37"/>
              </a:cxn>
              <a:cxn ang="0">
                <a:pos x="0" y="37"/>
              </a:cxn>
              <a:cxn ang="0">
                <a:pos x="24" y="0"/>
              </a:cxn>
              <a:cxn ang="0">
                <a:pos x="25" y="1"/>
              </a:cxn>
              <a:cxn ang="0">
                <a:pos x="1" y="37"/>
              </a:cxn>
            </a:cxnLst>
            <a:rect l="0" t="0" r="r" b="b"/>
            <a:pathLst>
              <a:path w="25" h="38">
                <a:moveTo>
                  <a:pt x="1" y="37"/>
                </a:moveTo>
                <a:lnTo>
                  <a:pt x="1" y="38"/>
                </a:lnTo>
                <a:lnTo>
                  <a:pt x="1" y="38"/>
                </a:lnTo>
                <a:lnTo>
                  <a:pt x="1" y="38"/>
                </a:lnTo>
                <a:lnTo>
                  <a:pt x="1" y="38"/>
                </a:lnTo>
                <a:lnTo>
                  <a:pt x="0" y="38"/>
                </a:lnTo>
                <a:lnTo>
                  <a:pt x="0" y="38"/>
                </a:lnTo>
                <a:lnTo>
                  <a:pt x="0" y="38"/>
                </a:lnTo>
                <a:lnTo>
                  <a:pt x="0" y="38"/>
                </a:lnTo>
                <a:lnTo>
                  <a:pt x="0" y="37"/>
                </a:lnTo>
                <a:lnTo>
                  <a:pt x="0" y="37"/>
                </a:lnTo>
                <a:lnTo>
                  <a:pt x="0" y="37"/>
                </a:lnTo>
                <a:lnTo>
                  <a:pt x="24" y="0"/>
                </a:lnTo>
                <a:lnTo>
                  <a:pt x="25" y="1"/>
                </a:lnTo>
                <a:lnTo>
                  <a:pt x="1" y="37"/>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0" name="Freeform 3234"/>
          <p:cNvSpPr>
            <a:spLocks noChangeArrowheads="1"/>
          </p:cNvSpPr>
          <p:nvPr/>
        </p:nvSpPr>
        <p:spPr bwMode="auto">
          <a:xfrm>
            <a:off x="1211041" y="4729457"/>
            <a:ext cx="37440" cy="66247"/>
          </a:xfrm>
          <a:custGeom>
            <a:avLst/>
            <a:gdLst/>
            <a:ahLst/>
            <a:cxnLst>
              <a:cxn ang="0">
                <a:pos x="24" y="0"/>
              </a:cxn>
              <a:cxn ang="0">
                <a:pos x="24" y="1"/>
              </a:cxn>
              <a:cxn ang="0">
                <a:pos x="1" y="42"/>
              </a:cxn>
              <a:cxn ang="0">
                <a:pos x="0" y="41"/>
              </a:cxn>
              <a:cxn ang="0">
                <a:pos x="24" y="0"/>
              </a:cxn>
            </a:cxnLst>
            <a:rect l="0" t="0" r="r" b="b"/>
            <a:pathLst>
              <a:path w="24" h="42">
                <a:moveTo>
                  <a:pt x="24" y="0"/>
                </a:moveTo>
                <a:lnTo>
                  <a:pt x="24" y="1"/>
                </a:lnTo>
                <a:lnTo>
                  <a:pt x="1" y="42"/>
                </a:lnTo>
                <a:lnTo>
                  <a:pt x="0" y="41"/>
                </a:lnTo>
                <a:lnTo>
                  <a:pt x="24"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1" name="Freeform 3235"/>
          <p:cNvSpPr>
            <a:spLocks noChangeArrowheads="1"/>
          </p:cNvSpPr>
          <p:nvPr/>
        </p:nvSpPr>
        <p:spPr bwMode="auto">
          <a:xfrm>
            <a:off x="1202400" y="4717936"/>
            <a:ext cx="33120" cy="56166"/>
          </a:xfrm>
          <a:custGeom>
            <a:avLst/>
            <a:gdLst/>
            <a:ahLst/>
            <a:cxnLst>
              <a:cxn ang="0">
                <a:pos x="20" y="0"/>
              </a:cxn>
              <a:cxn ang="0">
                <a:pos x="21" y="0"/>
              </a:cxn>
              <a:cxn ang="0">
                <a:pos x="2" y="36"/>
              </a:cxn>
              <a:cxn ang="0">
                <a:pos x="0" y="35"/>
              </a:cxn>
              <a:cxn ang="0">
                <a:pos x="20" y="0"/>
              </a:cxn>
            </a:cxnLst>
            <a:rect l="0" t="0" r="r" b="b"/>
            <a:pathLst>
              <a:path w="21" h="36">
                <a:moveTo>
                  <a:pt x="20" y="0"/>
                </a:moveTo>
                <a:lnTo>
                  <a:pt x="21" y="0"/>
                </a:lnTo>
                <a:lnTo>
                  <a:pt x="2" y="36"/>
                </a:lnTo>
                <a:lnTo>
                  <a:pt x="0" y="35"/>
                </a:lnTo>
                <a:lnTo>
                  <a:pt x="2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2" name="Freeform 3236"/>
          <p:cNvSpPr>
            <a:spLocks noChangeArrowheads="1"/>
          </p:cNvSpPr>
          <p:nvPr/>
        </p:nvSpPr>
        <p:spPr bwMode="auto">
          <a:xfrm>
            <a:off x="1199521" y="4677611"/>
            <a:ext cx="24480" cy="83529"/>
          </a:xfrm>
          <a:custGeom>
            <a:avLst/>
            <a:gdLst/>
            <a:ahLst/>
            <a:cxnLst>
              <a:cxn ang="0">
                <a:pos x="14" y="0"/>
              </a:cxn>
              <a:cxn ang="0">
                <a:pos x="16" y="0"/>
              </a:cxn>
              <a:cxn ang="0">
                <a:pos x="1" y="52"/>
              </a:cxn>
              <a:cxn ang="0">
                <a:pos x="0" y="52"/>
              </a:cxn>
              <a:cxn ang="0">
                <a:pos x="14" y="0"/>
              </a:cxn>
            </a:cxnLst>
            <a:rect l="0" t="0" r="r" b="b"/>
            <a:pathLst>
              <a:path w="16" h="52">
                <a:moveTo>
                  <a:pt x="14" y="0"/>
                </a:moveTo>
                <a:lnTo>
                  <a:pt x="16" y="0"/>
                </a:lnTo>
                <a:lnTo>
                  <a:pt x="1" y="52"/>
                </a:lnTo>
                <a:lnTo>
                  <a:pt x="0" y="52"/>
                </a:lnTo>
                <a:lnTo>
                  <a:pt x="14"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3" name="Freeform 3237"/>
          <p:cNvSpPr>
            <a:spLocks noChangeArrowheads="1"/>
          </p:cNvSpPr>
          <p:nvPr/>
        </p:nvSpPr>
        <p:spPr bwMode="auto">
          <a:xfrm>
            <a:off x="1180800" y="4586882"/>
            <a:ext cx="7200" cy="141135"/>
          </a:xfrm>
          <a:custGeom>
            <a:avLst/>
            <a:gdLst/>
            <a:ahLst/>
            <a:cxnLst>
              <a:cxn ang="0">
                <a:pos x="0" y="0"/>
              </a:cxn>
              <a:cxn ang="0">
                <a:pos x="1" y="0"/>
              </a:cxn>
              <a:cxn ang="0">
                <a:pos x="5" y="89"/>
              </a:cxn>
              <a:cxn ang="0">
                <a:pos x="3" y="89"/>
              </a:cxn>
              <a:cxn ang="0">
                <a:pos x="0" y="0"/>
              </a:cxn>
            </a:cxnLst>
            <a:rect l="0" t="0" r="r" b="b"/>
            <a:pathLst>
              <a:path w="5" h="89">
                <a:moveTo>
                  <a:pt x="0" y="0"/>
                </a:moveTo>
                <a:lnTo>
                  <a:pt x="1" y="0"/>
                </a:lnTo>
                <a:lnTo>
                  <a:pt x="5" y="89"/>
                </a:lnTo>
                <a:lnTo>
                  <a:pt x="3" y="89"/>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4" name="Freeform 3238"/>
          <p:cNvSpPr>
            <a:spLocks noChangeArrowheads="1"/>
          </p:cNvSpPr>
          <p:nvPr/>
        </p:nvSpPr>
        <p:spPr bwMode="auto">
          <a:xfrm>
            <a:off x="1167841" y="4670411"/>
            <a:ext cx="59040" cy="11521"/>
          </a:xfrm>
          <a:custGeom>
            <a:avLst/>
            <a:gdLst/>
            <a:ahLst/>
            <a:cxnLst>
              <a:cxn ang="0">
                <a:pos x="0" y="1"/>
              </a:cxn>
              <a:cxn ang="0">
                <a:pos x="0" y="0"/>
              </a:cxn>
              <a:cxn ang="0">
                <a:pos x="37" y="6"/>
              </a:cxn>
              <a:cxn ang="0">
                <a:pos x="37" y="7"/>
              </a:cxn>
              <a:cxn ang="0">
                <a:pos x="0" y="1"/>
              </a:cxn>
            </a:cxnLst>
            <a:rect l="0" t="0" r="r" b="b"/>
            <a:pathLst>
              <a:path w="37" h="7">
                <a:moveTo>
                  <a:pt x="0" y="1"/>
                </a:moveTo>
                <a:lnTo>
                  <a:pt x="0" y="0"/>
                </a:lnTo>
                <a:lnTo>
                  <a:pt x="37" y="6"/>
                </a:lnTo>
                <a:lnTo>
                  <a:pt x="37" y="7"/>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5" name="Freeform 3239"/>
          <p:cNvSpPr>
            <a:spLocks noChangeArrowheads="1"/>
          </p:cNvSpPr>
          <p:nvPr/>
        </p:nvSpPr>
        <p:spPr bwMode="auto">
          <a:xfrm>
            <a:off x="1169280" y="4674731"/>
            <a:ext cx="60480" cy="17282"/>
          </a:xfrm>
          <a:custGeom>
            <a:avLst/>
            <a:gdLst/>
            <a:ahLst/>
            <a:cxnLst>
              <a:cxn ang="0">
                <a:pos x="0" y="2"/>
              </a:cxn>
              <a:cxn ang="0">
                <a:pos x="0" y="0"/>
              </a:cxn>
              <a:cxn ang="0">
                <a:pos x="38" y="10"/>
              </a:cxn>
              <a:cxn ang="0">
                <a:pos x="37" y="11"/>
              </a:cxn>
              <a:cxn ang="0">
                <a:pos x="0" y="2"/>
              </a:cxn>
            </a:cxnLst>
            <a:rect l="0" t="0" r="r" b="b"/>
            <a:pathLst>
              <a:path w="38" h="11">
                <a:moveTo>
                  <a:pt x="0" y="2"/>
                </a:moveTo>
                <a:lnTo>
                  <a:pt x="0" y="0"/>
                </a:lnTo>
                <a:lnTo>
                  <a:pt x="38" y="10"/>
                </a:lnTo>
                <a:lnTo>
                  <a:pt x="37" y="1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6" name="Freeform 3240"/>
          <p:cNvSpPr>
            <a:spLocks noChangeArrowheads="1"/>
          </p:cNvSpPr>
          <p:nvPr/>
        </p:nvSpPr>
        <p:spPr bwMode="auto">
          <a:xfrm>
            <a:off x="1185121" y="4703534"/>
            <a:ext cx="47520" cy="17282"/>
          </a:xfrm>
          <a:custGeom>
            <a:avLst/>
            <a:gdLst/>
            <a:ahLst/>
            <a:cxnLst>
              <a:cxn ang="0">
                <a:pos x="0" y="11"/>
              </a:cxn>
              <a:cxn ang="0">
                <a:pos x="0" y="10"/>
              </a:cxn>
              <a:cxn ang="0">
                <a:pos x="30" y="0"/>
              </a:cxn>
              <a:cxn ang="0">
                <a:pos x="30" y="2"/>
              </a:cxn>
              <a:cxn ang="0">
                <a:pos x="0" y="11"/>
              </a:cxn>
            </a:cxnLst>
            <a:rect l="0" t="0" r="r" b="b"/>
            <a:pathLst>
              <a:path w="30" h="11">
                <a:moveTo>
                  <a:pt x="0" y="11"/>
                </a:moveTo>
                <a:lnTo>
                  <a:pt x="0" y="10"/>
                </a:lnTo>
                <a:lnTo>
                  <a:pt x="30" y="0"/>
                </a:lnTo>
                <a:lnTo>
                  <a:pt x="30" y="2"/>
                </a:lnTo>
                <a:lnTo>
                  <a:pt x="0" y="1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7" name="Freeform 3241"/>
          <p:cNvSpPr>
            <a:spLocks noChangeArrowheads="1"/>
          </p:cNvSpPr>
          <p:nvPr/>
        </p:nvSpPr>
        <p:spPr bwMode="auto">
          <a:xfrm>
            <a:off x="1182240" y="4573920"/>
            <a:ext cx="28800" cy="96491"/>
          </a:xfrm>
          <a:custGeom>
            <a:avLst/>
            <a:gdLst/>
            <a:ahLst/>
            <a:cxnLst>
              <a:cxn ang="0">
                <a:pos x="0" y="0"/>
              </a:cxn>
              <a:cxn ang="0">
                <a:pos x="1" y="0"/>
              </a:cxn>
              <a:cxn ang="0">
                <a:pos x="18" y="60"/>
              </a:cxn>
              <a:cxn ang="0">
                <a:pos x="18" y="60"/>
              </a:cxn>
              <a:cxn ang="0">
                <a:pos x="18" y="61"/>
              </a:cxn>
              <a:cxn ang="0">
                <a:pos x="18" y="61"/>
              </a:cxn>
              <a:cxn ang="0">
                <a:pos x="18" y="61"/>
              </a:cxn>
              <a:cxn ang="0">
                <a:pos x="17" y="61"/>
              </a:cxn>
              <a:cxn ang="0">
                <a:pos x="17" y="61"/>
              </a:cxn>
              <a:cxn ang="0">
                <a:pos x="17" y="61"/>
              </a:cxn>
              <a:cxn ang="0">
                <a:pos x="17" y="61"/>
              </a:cxn>
              <a:cxn ang="0">
                <a:pos x="17" y="61"/>
              </a:cxn>
              <a:cxn ang="0">
                <a:pos x="17" y="61"/>
              </a:cxn>
              <a:cxn ang="0">
                <a:pos x="17" y="61"/>
              </a:cxn>
              <a:cxn ang="0">
                <a:pos x="16" y="61"/>
              </a:cxn>
              <a:cxn ang="0">
                <a:pos x="16" y="61"/>
              </a:cxn>
              <a:cxn ang="0">
                <a:pos x="16" y="60"/>
              </a:cxn>
              <a:cxn ang="0">
                <a:pos x="0" y="0"/>
              </a:cxn>
            </a:cxnLst>
            <a:rect l="0" t="0" r="r" b="b"/>
            <a:pathLst>
              <a:path w="18" h="61">
                <a:moveTo>
                  <a:pt x="0" y="0"/>
                </a:moveTo>
                <a:lnTo>
                  <a:pt x="1" y="0"/>
                </a:lnTo>
                <a:lnTo>
                  <a:pt x="18" y="60"/>
                </a:lnTo>
                <a:lnTo>
                  <a:pt x="18" y="60"/>
                </a:lnTo>
                <a:lnTo>
                  <a:pt x="18" y="61"/>
                </a:lnTo>
                <a:lnTo>
                  <a:pt x="18" y="61"/>
                </a:lnTo>
                <a:lnTo>
                  <a:pt x="18" y="61"/>
                </a:lnTo>
                <a:lnTo>
                  <a:pt x="17" y="61"/>
                </a:lnTo>
                <a:lnTo>
                  <a:pt x="17" y="61"/>
                </a:lnTo>
                <a:lnTo>
                  <a:pt x="17" y="61"/>
                </a:lnTo>
                <a:lnTo>
                  <a:pt x="17" y="61"/>
                </a:lnTo>
                <a:lnTo>
                  <a:pt x="17" y="61"/>
                </a:lnTo>
                <a:lnTo>
                  <a:pt x="17" y="61"/>
                </a:lnTo>
                <a:lnTo>
                  <a:pt x="17" y="61"/>
                </a:lnTo>
                <a:lnTo>
                  <a:pt x="16" y="61"/>
                </a:lnTo>
                <a:lnTo>
                  <a:pt x="16" y="61"/>
                </a:lnTo>
                <a:lnTo>
                  <a:pt x="16" y="60"/>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8" name="Freeform 3242"/>
          <p:cNvSpPr>
            <a:spLocks noChangeArrowheads="1"/>
          </p:cNvSpPr>
          <p:nvPr/>
        </p:nvSpPr>
        <p:spPr bwMode="auto">
          <a:xfrm>
            <a:off x="1193760" y="4668971"/>
            <a:ext cx="17280" cy="79209"/>
          </a:xfrm>
          <a:custGeom>
            <a:avLst/>
            <a:gdLst/>
            <a:ahLst/>
            <a:cxnLst>
              <a:cxn ang="0">
                <a:pos x="9" y="0"/>
              </a:cxn>
              <a:cxn ang="0">
                <a:pos x="9" y="0"/>
              </a:cxn>
              <a:cxn ang="0">
                <a:pos x="10" y="0"/>
              </a:cxn>
              <a:cxn ang="0">
                <a:pos x="10" y="0"/>
              </a:cxn>
              <a:cxn ang="0">
                <a:pos x="10" y="0"/>
              </a:cxn>
              <a:cxn ang="0">
                <a:pos x="10" y="0"/>
              </a:cxn>
              <a:cxn ang="0">
                <a:pos x="11" y="0"/>
              </a:cxn>
              <a:cxn ang="0">
                <a:pos x="11" y="0"/>
              </a:cxn>
              <a:cxn ang="0">
                <a:pos x="2" y="50"/>
              </a:cxn>
              <a:cxn ang="0">
                <a:pos x="0" y="50"/>
              </a:cxn>
              <a:cxn ang="0">
                <a:pos x="9" y="0"/>
              </a:cxn>
            </a:cxnLst>
            <a:rect l="0" t="0" r="r" b="b"/>
            <a:pathLst>
              <a:path w="11" h="50">
                <a:moveTo>
                  <a:pt x="9" y="0"/>
                </a:moveTo>
                <a:lnTo>
                  <a:pt x="9" y="0"/>
                </a:lnTo>
                <a:lnTo>
                  <a:pt x="10" y="0"/>
                </a:lnTo>
                <a:lnTo>
                  <a:pt x="10" y="0"/>
                </a:lnTo>
                <a:lnTo>
                  <a:pt x="10" y="0"/>
                </a:lnTo>
                <a:lnTo>
                  <a:pt x="10" y="0"/>
                </a:lnTo>
                <a:lnTo>
                  <a:pt x="11" y="0"/>
                </a:lnTo>
                <a:lnTo>
                  <a:pt x="11" y="0"/>
                </a:lnTo>
                <a:lnTo>
                  <a:pt x="2" y="50"/>
                </a:lnTo>
                <a:lnTo>
                  <a:pt x="0" y="50"/>
                </a:lnTo>
                <a:lnTo>
                  <a:pt x="9"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39" name="Freeform 3243"/>
          <p:cNvSpPr>
            <a:spLocks noChangeArrowheads="1"/>
          </p:cNvSpPr>
          <p:nvPr/>
        </p:nvSpPr>
        <p:spPr bwMode="auto">
          <a:xfrm>
            <a:off x="1167840" y="4651689"/>
            <a:ext cx="50400" cy="21603"/>
          </a:xfrm>
          <a:custGeom>
            <a:avLst/>
            <a:gdLst/>
            <a:ahLst/>
            <a:cxnLst>
              <a:cxn ang="0">
                <a:pos x="32" y="0"/>
              </a:cxn>
              <a:cxn ang="0">
                <a:pos x="32" y="2"/>
              </a:cxn>
              <a:cxn ang="0">
                <a:pos x="0" y="13"/>
              </a:cxn>
              <a:cxn ang="0">
                <a:pos x="0" y="12"/>
              </a:cxn>
              <a:cxn ang="0">
                <a:pos x="32" y="0"/>
              </a:cxn>
            </a:cxnLst>
            <a:rect l="0" t="0" r="r" b="b"/>
            <a:pathLst>
              <a:path w="32" h="13">
                <a:moveTo>
                  <a:pt x="32" y="0"/>
                </a:moveTo>
                <a:lnTo>
                  <a:pt x="32" y="2"/>
                </a:lnTo>
                <a:lnTo>
                  <a:pt x="0" y="13"/>
                </a:lnTo>
                <a:lnTo>
                  <a:pt x="0" y="12"/>
                </a:lnTo>
                <a:lnTo>
                  <a:pt x="32"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0" name="Freeform 3244"/>
          <p:cNvSpPr>
            <a:spLocks noChangeArrowheads="1"/>
          </p:cNvSpPr>
          <p:nvPr/>
        </p:nvSpPr>
        <p:spPr bwMode="auto">
          <a:xfrm>
            <a:off x="1370881" y="4994444"/>
            <a:ext cx="148320" cy="63367"/>
          </a:xfrm>
          <a:custGeom>
            <a:avLst/>
            <a:gdLst/>
            <a:ahLst/>
            <a:cxnLst>
              <a:cxn ang="0">
                <a:pos x="0" y="3"/>
              </a:cxn>
              <a:cxn ang="0">
                <a:pos x="2" y="0"/>
              </a:cxn>
              <a:cxn ang="0">
                <a:pos x="91" y="37"/>
              </a:cxn>
              <a:cxn ang="0">
                <a:pos x="92" y="37"/>
              </a:cxn>
              <a:cxn ang="0">
                <a:pos x="92" y="38"/>
              </a:cxn>
              <a:cxn ang="0">
                <a:pos x="93" y="38"/>
              </a:cxn>
              <a:cxn ang="0">
                <a:pos x="93" y="39"/>
              </a:cxn>
              <a:cxn ang="0">
                <a:pos x="92" y="39"/>
              </a:cxn>
              <a:cxn ang="0">
                <a:pos x="92" y="39"/>
              </a:cxn>
              <a:cxn ang="0">
                <a:pos x="92" y="40"/>
              </a:cxn>
              <a:cxn ang="0">
                <a:pos x="92" y="40"/>
              </a:cxn>
              <a:cxn ang="0">
                <a:pos x="91" y="40"/>
              </a:cxn>
              <a:cxn ang="0">
                <a:pos x="91" y="40"/>
              </a:cxn>
              <a:cxn ang="0">
                <a:pos x="91" y="40"/>
              </a:cxn>
              <a:cxn ang="0">
                <a:pos x="90" y="40"/>
              </a:cxn>
              <a:cxn ang="0">
                <a:pos x="0" y="3"/>
              </a:cxn>
            </a:cxnLst>
            <a:rect l="0" t="0" r="r" b="b"/>
            <a:pathLst>
              <a:path w="93" h="40">
                <a:moveTo>
                  <a:pt x="0" y="3"/>
                </a:moveTo>
                <a:lnTo>
                  <a:pt x="2" y="0"/>
                </a:lnTo>
                <a:lnTo>
                  <a:pt x="91" y="37"/>
                </a:lnTo>
                <a:lnTo>
                  <a:pt x="92" y="37"/>
                </a:lnTo>
                <a:lnTo>
                  <a:pt x="92" y="38"/>
                </a:lnTo>
                <a:lnTo>
                  <a:pt x="93" y="38"/>
                </a:lnTo>
                <a:lnTo>
                  <a:pt x="93" y="39"/>
                </a:lnTo>
                <a:lnTo>
                  <a:pt x="92" y="39"/>
                </a:lnTo>
                <a:lnTo>
                  <a:pt x="92" y="39"/>
                </a:lnTo>
                <a:lnTo>
                  <a:pt x="92" y="40"/>
                </a:lnTo>
                <a:lnTo>
                  <a:pt x="92" y="40"/>
                </a:lnTo>
                <a:lnTo>
                  <a:pt x="91" y="40"/>
                </a:lnTo>
                <a:lnTo>
                  <a:pt x="91" y="40"/>
                </a:lnTo>
                <a:lnTo>
                  <a:pt x="91" y="40"/>
                </a:lnTo>
                <a:lnTo>
                  <a:pt x="90" y="40"/>
                </a:lnTo>
                <a:lnTo>
                  <a:pt x="0" y="3"/>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1" name="Freeform 3245"/>
          <p:cNvSpPr>
            <a:spLocks noChangeArrowheads="1"/>
          </p:cNvSpPr>
          <p:nvPr/>
        </p:nvSpPr>
        <p:spPr bwMode="auto">
          <a:xfrm>
            <a:off x="1514880" y="5040529"/>
            <a:ext cx="128160" cy="17282"/>
          </a:xfrm>
          <a:custGeom>
            <a:avLst/>
            <a:gdLst/>
            <a:ahLst/>
            <a:cxnLst>
              <a:cxn ang="0">
                <a:pos x="1" y="11"/>
              </a:cxn>
              <a:cxn ang="0">
                <a:pos x="0" y="11"/>
              </a:cxn>
              <a:cxn ang="0">
                <a:pos x="0" y="11"/>
              </a:cxn>
              <a:cxn ang="0">
                <a:pos x="0" y="11"/>
              </a:cxn>
              <a:cxn ang="0">
                <a:pos x="0" y="10"/>
              </a:cxn>
              <a:cxn ang="0">
                <a:pos x="0" y="10"/>
              </a:cxn>
              <a:cxn ang="0">
                <a:pos x="0" y="10"/>
              </a:cxn>
              <a:cxn ang="0">
                <a:pos x="0" y="9"/>
              </a:cxn>
              <a:cxn ang="0">
                <a:pos x="0" y="9"/>
              </a:cxn>
              <a:cxn ang="0">
                <a:pos x="0" y="9"/>
              </a:cxn>
              <a:cxn ang="0">
                <a:pos x="0" y="8"/>
              </a:cxn>
              <a:cxn ang="0">
                <a:pos x="0" y="8"/>
              </a:cxn>
              <a:cxn ang="0">
                <a:pos x="1" y="8"/>
              </a:cxn>
              <a:cxn ang="0">
                <a:pos x="81" y="0"/>
              </a:cxn>
              <a:cxn ang="0">
                <a:pos x="81" y="3"/>
              </a:cxn>
              <a:cxn ang="0">
                <a:pos x="1" y="11"/>
              </a:cxn>
            </a:cxnLst>
            <a:rect l="0" t="0" r="r" b="b"/>
            <a:pathLst>
              <a:path w="81" h="11">
                <a:moveTo>
                  <a:pt x="1" y="11"/>
                </a:moveTo>
                <a:lnTo>
                  <a:pt x="0" y="11"/>
                </a:lnTo>
                <a:lnTo>
                  <a:pt x="0" y="11"/>
                </a:lnTo>
                <a:lnTo>
                  <a:pt x="0" y="11"/>
                </a:lnTo>
                <a:lnTo>
                  <a:pt x="0" y="10"/>
                </a:lnTo>
                <a:lnTo>
                  <a:pt x="0" y="10"/>
                </a:lnTo>
                <a:lnTo>
                  <a:pt x="0" y="10"/>
                </a:lnTo>
                <a:lnTo>
                  <a:pt x="0" y="9"/>
                </a:lnTo>
                <a:lnTo>
                  <a:pt x="0" y="9"/>
                </a:lnTo>
                <a:lnTo>
                  <a:pt x="0" y="9"/>
                </a:lnTo>
                <a:lnTo>
                  <a:pt x="0" y="8"/>
                </a:lnTo>
                <a:lnTo>
                  <a:pt x="0" y="8"/>
                </a:lnTo>
                <a:lnTo>
                  <a:pt x="1" y="8"/>
                </a:lnTo>
                <a:lnTo>
                  <a:pt x="81" y="0"/>
                </a:lnTo>
                <a:lnTo>
                  <a:pt x="81" y="3"/>
                </a:lnTo>
                <a:lnTo>
                  <a:pt x="1" y="1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2" name="Freeform 3246"/>
          <p:cNvSpPr>
            <a:spLocks noChangeArrowheads="1"/>
          </p:cNvSpPr>
          <p:nvPr/>
        </p:nvSpPr>
        <p:spPr bwMode="auto">
          <a:xfrm>
            <a:off x="1382400" y="4981484"/>
            <a:ext cx="1440" cy="1440"/>
          </a:xfrm>
          <a:custGeom>
            <a:avLst/>
            <a:gdLst/>
            <a:ahLst/>
            <a:cxnLst>
              <a:cxn ang="0">
                <a:pos x="0" y="1"/>
              </a:cxn>
              <a:cxn ang="0">
                <a:pos x="1" y="0"/>
              </a:cxn>
              <a:cxn ang="0">
                <a:pos x="1" y="0"/>
              </a:cxn>
              <a:cxn ang="0">
                <a:pos x="1" y="0"/>
              </a:cxn>
              <a:cxn ang="0">
                <a:pos x="1" y="0"/>
              </a:cxn>
              <a:cxn ang="0">
                <a:pos x="1" y="0"/>
              </a:cxn>
              <a:cxn ang="0">
                <a:pos x="1" y="0"/>
              </a:cxn>
              <a:cxn ang="0">
                <a:pos x="1" y="1"/>
              </a:cxn>
              <a:cxn ang="0">
                <a:pos x="1" y="1"/>
              </a:cxn>
              <a:cxn ang="0">
                <a:pos x="1" y="1"/>
              </a:cxn>
              <a:cxn ang="0">
                <a:pos x="0" y="1"/>
              </a:cxn>
            </a:cxnLst>
            <a:rect l="0" t="0" r="r" b="b"/>
            <a:pathLst>
              <a:path w="1" h="1">
                <a:moveTo>
                  <a:pt x="0" y="1"/>
                </a:moveTo>
                <a:lnTo>
                  <a:pt x="1" y="0"/>
                </a:lnTo>
                <a:lnTo>
                  <a:pt x="1" y="0"/>
                </a:lnTo>
                <a:lnTo>
                  <a:pt x="1" y="0"/>
                </a:lnTo>
                <a:lnTo>
                  <a:pt x="1" y="0"/>
                </a:lnTo>
                <a:lnTo>
                  <a:pt x="1" y="0"/>
                </a:lnTo>
                <a:lnTo>
                  <a:pt x="1" y="0"/>
                </a:lnTo>
                <a:lnTo>
                  <a:pt x="1" y="1"/>
                </a:lnTo>
                <a:lnTo>
                  <a:pt x="1" y="1"/>
                </a:lnTo>
                <a:lnTo>
                  <a:pt x="1"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3" name="Freeform 3247"/>
          <p:cNvSpPr>
            <a:spLocks noChangeArrowheads="1"/>
          </p:cNvSpPr>
          <p:nvPr/>
        </p:nvSpPr>
        <p:spPr bwMode="auto">
          <a:xfrm>
            <a:off x="1382400" y="4981484"/>
            <a:ext cx="2880" cy="1440"/>
          </a:xfrm>
          <a:custGeom>
            <a:avLst/>
            <a:gdLst/>
            <a:ahLst/>
            <a:cxnLst>
              <a:cxn ang="0">
                <a:pos x="1" y="1"/>
              </a:cxn>
              <a:cxn ang="0">
                <a:pos x="0" y="1"/>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2" y="0"/>
              </a:cxn>
              <a:cxn ang="0">
                <a:pos x="2" y="0"/>
              </a:cxn>
              <a:cxn ang="0">
                <a:pos x="2" y="0"/>
              </a:cxn>
              <a:cxn ang="0">
                <a:pos x="2" y="0"/>
              </a:cxn>
              <a:cxn ang="0">
                <a:pos x="2" y="0"/>
              </a:cxn>
              <a:cxn ang="0">
                <a:pos x="2" y="1"/>
              </a:cxn>
              <a:cxn ang="0">
                <a:pos x="2" y="1"/>
              </a:cxn>
              <a:cxn ang="0">
                <a:pos x="2" y="1"/>
              </a:cxn>
              <a:cxn ang="0">
                <a:pos x="1" y="1"/>
              </a:cxn>
              <a:cxn ang="0">
                <a:pos x="1" y="1"/>
              </a:cxn>
              <a:cxn ang="0">
                <a:pos x="1" y="1"/>
              </a:cxn>
              <a:cxn ang="0">
                <a:pos x="1" y="1"/>
              </a:cxn>
              <a:cxn ang="0">
                <a:pos x="1" y="1"/>
              </a:cxn>
            </a:cxnLst>
            <a:rect l="0" t="0" r="r" b="b"/>
            <a:pathLst>
              <a:path w="2" h="1">
                <a:moveTo>
                  <a:pt x="1" y="1"/>
                </a:moveTo>
                <a:lnTo>
                  <a:pt x="0" y="1"/>
                </a:lnTo>
                <a:lnTo>
                  <a:pt x="0" y="0"/>
                </a:lnTo>
                <a:lnTo>
                  <a:pt x="0" y="0"/>
                </a:lnTo>
                <a:lnTo>
                  <a:pt x="0" y="0"/>
                </a:lnTo>
                <a:lnTo>
                  <a:pt x="0" y="0"/>
                </a:lnTo>
                <a:lnTo>
                  <a:pt x="0" y="0"/>
                </a:lnTo>
                <a:lnTo>
                  <a:pt x="0" y="0"/>
                </a:lnTo>
                <a:lnTo>
                  <a:pt x="0" y="0"/>
                </a:lnTo>
                <a:lnTo>
                  <a:pt x="1" y="0"/>
                </a:lnTo>
                <a:lnTo>
                  <a:pt x="1" y="0"/>
                </a:lnTo>
                <a:lnTo>
                  <a:pt x="1" y="0"/>
                </a:lnTo>
                <a:lnTo>
                  <a:pt x="1" y="0"/>
                </a:lnTo>
                <a:lnTo>
                  <a:pt x="1" y="0"/>
                </a:lnTo>
                <a:lnTo>
                  <a:pt x="2" y="0"/>
                </a:lnTo>
                <a:lnTo>
                  <a:pt x="2" y="0"/>
                </a:lnTo>
                <a:lnTo>
                  <a:pt x="2" y="0"/>
                </a:lnTo>
                <a:lnTo>
                  <a:pt x="2" y="0"/>
                </a:lnTo>
                <a:lnTo>
                  <a:pt x="2" y="0"/>
                </a:lnTo>
                <a:lnTo>
                  <a:pt x="2" y="1"/>
                </a:lnTo>
                <a:lnTo>
                  <a:pt x="2" y="1"/>
                </a:lnTo>
                <a:lnTo>
                  <a:pt x="2" y="1"/>
                </a:lnTo>
                <a:lnTo>
                  <a:pt x="1" y="1"/>
                </a:lnTo>
                <a:lnTo>
                  <a:pt x="1" y="1"/>
                </a:lnTo>
                <a:lnTo>
                  <a:pt x="1" y="1"/>
                </a:lnTo>
                <a:lnTo>
                  <a:pt x="1"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4" name="Freeform 3248"/>
          <p:cNvSpPr>
            <a:spLocks noChangeArrowheads="1"/>
          </p:cNvSpPr>
          <p:nvPr/>
        </p:nvSpPr>
        <p:spPr bwMode="auto">
          <a:xfrm>
            <a:off x="1383841" y="4981484"/>
            <a:ext cx="1440" cy="1440"/>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1" y="0"/>
              </a:cxn>
              <a:cxn ang="0">
                <a:pos x="1" y="0"/>
              </a:cxn>
              <a:cxn ang="0">
                <a:pos x="1" y="1"/>
              </a:cxn>
              <a:cxn ang="0">
                <a:pos x="1" y="1"/>
              </a:cxn>
              <a:cxn ang="0">
                <a:pos x="1" y="1"/>
              </a:cxn>
              <a:cxn ang="0">
                <a:pos x="1" y="1"/>
              </a:cxn>
              <a:cxn ang="0">
                <a:pos x="1" y="1"/>
              </a:cxn>
              <a:cxn ang="0">
                <a:pos x="0" y="1"/>
              </a:cxn>
            </a:cxnLst>
            <a:rect l="0" t="0" r="r" b="b"/>
            <a:pathLst>
              <a:path w="1" h="1">
                <a:moveTo>
                  <a:pt x="0" y="1"/>
                </a:moveTo>
                <a:lnTo>
                  <a:pt x="0" y="1"/>
                </a:lnTo>
                <a:lnTo>
                  <a:pt x="0" y="1"/>
                </a:lnTo>
                <a:lnTo>
                  <a:pt x="0" y="1"/>
                </a:lnTo>
                <a:lnTo>
                  <a:pt x="0" y="0"/>
                </a:lnTo>
                <a:lnTo>
                  <a:pt x="0" y="0"/>
                </a:lnTo>
                <a:lnTo>
                  <a:pt x="0" y="0"/>
                </a:lnTo>
                <a:lnTo>
                  <a:pt x="0" y="0"/>
                </a:lnTo>
                <a:lnTo>
                  <a:pt x="0" y="0"/>
                </a:lnTo>
                <a:lnTo>
                  <a:pt x="1" y="0"/>
                </a:lnTo>
                <a:lnTo>
                  <a:pt x="1" y="0"/>
                </a:lnTo>
                <a:lnTo>
                  <a:pt x="1" y="1"/>
                </a:lnTo>
                <a:lnTo>
                  <a:pt x="1" y="1"/>
                </a:lnTo>
                <a:lnTo>
                  <a:pt x="1" y="1"/>
                </a:lnTo>
                <a:lnTo>
                  <a:pt x="1" y="1"/>
                </a:lnTo>
                <a:lnTo>
                  <a:pt x="1"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5" name="Freeform 3249"/>
          <p:cNvSpPr>
            <a:spLocks noChangeArrowheads="1"/>
          </p:cNvSpPr>
          <p:nvPr/>
        </p:nvSpPr>
        <p:spPr bwMode="auto">
          <a:xfrm>
            <a:off x="1383841" y="4981484"/>
            <a:ext cx="2880" cy="2880"/>
          </a:xfrm>
          <a:custGeom>
            <a:avLst/>
            <a:gdLst/>
            <a:ahLst/>
            <a:cxnLst>
              <a:cxn ang="0">
                <a:pos x="1" y="1"/>
              </a:cxn>
              <a:cxn ang="0">
                <a:pos x="0" y="1"/>
              </a:cxn>
              <a:cxn ang="0">
                <a:pos x="0" y="1"/>
              </a:cxn>
              <a:cxn ang="0">
                <a:pos x="0" y="1"/>
              </a:cxn>
              <a:cxn ang="0">
                <a:pos x="0" y="1"/>
              </a:cxn>
              <a:cxn ang="0">
                <a:pos x="0" y="1"/>
              </a:cxn>
              <a:cxn ang="0">
                <a:pos x="0" y="0"/>
              </a:cxn>
              <a:cxn ang="0">
                <a:pos x="0" y="0"/>
              </a:cxn>
              <a:cxn ang="0">
                <a:pos x="0" y="0"/>
              </a:cxn>
              <a:cxn ang="0">
                <a:pos x="1" y="0"/>
              </a:cxn>
              <a:cxn ang="0">
                <a:pos x="1" y="0"/>
              </a:cxn>
              <a:cxn ang="0">
                <a:pos x="1" y="0"/>
              </a:cxn>
              <a:cxn ang="0">
                <a:pos x="1" y="0"/>
              </a:cxn>
              <a:cxn ang="0">
                <a:pos x="2" y="1"/>
              </a:cxn>
              <a:cxn ang="0">
                <a:pos x="2" y="1"/>
              </a:cxn>
              <a:cxn ang="0">
                <a:pos x="2" y="1"/>
              </a:cxn>
              <a:cxn ang="0">
                <a:pos x="2" y="1"/>
              </a:cxn>
              <a:cxn ang="0">
                <a:pos x="2" y="1"/>
              </a:cxn>
              <a:cxn ang="0">
                <a:pos x="2" y="1"/>
              </a:cxn>
              <a:cxn ang="0">
                <a:pos x="2" y="1"/>
              </a:cxn>
              <a:cxn ang="0">
                <a:pos x="2" y="2"/>
              </a:cxn>
              <a:cxn ang="0">
                <a:pos x="2" y="2"/>
              </a:cxn>
              <a:cxn ang="0">
                <a:pos x="2" y="2"/>
              </a:cxn>
              <a:cxn ang="0">
                <a:pos x="2" y="2"/>
              </a:cxn>
              <a:cxn ang="0">
                <a:pos x="2" y="2"/>
              </a:cxn>
              <a:cxn ang="0">
                <a:pos x="2" y="2"/>
              </a:cxn>
              <a:cxn ang="0">
                <a:pos x="1" y="2"/>
              </a:cxn>
              <a:cxn ang="0">
                <a:pos x="1" y="1"/>
              </a:cxn>
            </a:cxnLst>
            <a:rect l="0" t="0" r="r" b="b"/>
            <a:pathLst>
              <a:path w="2" h="2">
                <a:moveTo>
                  <a:pt x="1" y="1"/>
                </a:moveTo>
                <a:lnTo>
                  <a:pt x="0" y="1"/>
                </a:lnTo>
                <a:lnTo>
                  <a:pt x="0" y="1"/>
                </a:lnTo>
                <a:lnTo>
                  <a:pt x="0" y="1"/>
                </a:lnTo>
                <a:lnTo>
                  <a:pt x="0" y="1"/>
                </a:lnTo>
                <a:lnTo>
                  <a:pt x="0" y="1"/>
                </a:lnTo>
                <a:lnTo>
                  <a:pt x="0" y="0"/>
                </a:lnTo>
                <a:lnTo>
                  <a:pt x="0" y="0"/>
                </a:lnTo>
                <a:lnTo>
                  <a:pt x="0" y="0"/>
                </a:lnTo>
                <a:lnTo>
                  <a:pt x="1" y="0"/>
                </a:lnTo>
                <a:lnTo>
                  <a:pt x="1" y="0"/>
                </a:lnTo>
                <a:lnTo>
                  <a:pt x="1" y="0"/>
                </a:lnTo>
                <a:lnTo>
                  <a:pt x="1" y="0"/>
                </a:lnTo>
                <a:lnTo>
                  <a:pt x="2" y="1"/>
                </a:lnTo>
                <a:lnTo>
                  <a:pt x="2" y="1"/>
                </a:lnTo>
                <a:lnTo>
                  <a:pt x="2" y="1"/>
                </a:lnTo>
                <a:lnTo>
                  <a:pt x="2" y="1"/>
                </a:lnTo>
                <a:lnTo>
                  <a:pt x="2" y="1"/>
                </a:lnTo>
                <a:lnTo>
                  <a:pt x="2" y="1"/>
                </a:lnTo>
                <a:lnTo>
                  <a:pt x="2" y="1"/>
                </a:lnTo>
                <a:lnTo>
                  <a:pt x="2" y="2"/>
                </a:lnTo>
                <a:lnTo>
                  <a:pt x="2" y="2"/>
                </a:lnTo>
                <a:lnTo>
                  <a:pt x="2" y="2"/>
                </a:lnTo>
                <a:lnTo>
                  <a:pt x="2" y="2"/>
                </a:lnTo>
                <a:lnTo>
                  <a:pt x="2" y="2"/>
                </a:lnTo>
                <a:lnTo>
                  <a:pt x="2" y="2"/>
                </a:lnTo>
                <a:lnTo>
                  <a:pt x="1"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6" name="Freeform 3250"/>
          <p:cNvSpPr>
            <a:spLocks noChangeArrowheads="1"/>
          </p:cNvSpPr>
          <p:nvPr/>
        </p:nvSpPr>
        <p:spPr bwMode="auto">
          <a:xfrm>
            <a:off x="1385280" y="4982923"/>
            <a:ext cx="2880" cy="1441"/>
          </a:xfrm>
          <a:custGeom>
            <a:avLst/>
            <a:gdLst/>
            <a:ahLst/>
            <a:cxnLst>
              <a:cxn ang="0">
                <a:pos x="0" y="1"/>
              </a:cxn>
              <a:cxn ang="0">
                <a:pos x="0" y="1"/>
              </a:cxn>
              <a:cxn ang="0">
                <a:pos x="0" y="1"/>
              </a:cxn>
              <a:cxn ang="0">
                <a:pos x="0" y="0"/>
              </a:cxn>
              <a:cxn ang="0">
                <a:pos x="0" y="0"/>
              </a:cxn>
              <a:cxn ang="0">
                <a:pos x="0" y="0"/>
              </a:cxn>
              <a:cxn ang="0">
                <a:pos x="0" y="0"/>
              </a:cxn>
              <a:cxn ang="0">
                <a:pos x="0" y="0"/>
              </a:cxn>
              <a:cxn ang="0">
                <a:pos x="0" y="0"/>
              </a:cxn>
              <a:cxn ang="0">
                <a:pos x="1" y="0"/>
              </a:cxn>
              <a:cxn ang="0">
                <a:pos x="2" y="0"/>
              </a:cxn>
              <a:cxn ang="0">
                <a:pos x="2" y="0"/>
              </a:cxn>
              <a:cxn ang="0">
                <a:pos x="2" y="0"/>
              </a:cxn>
              <a:cxn ang="0">
                <a:pos x="2" y="1"/>
              </a:cxn>
              <a:cxn ang="0">
                <a:pos x="2" y="1"/>
              </a:cxn>
              <a:cxn ang="0">
                <a:pos x="2" y="1"/>
              </a:cxn>
              <a:cxn ang="0">
                <a:pos x="2" y="1"/>
              </a:cxn>
              <a:cxn ang="0">
                <a:pos x="2" y="1"/>
              </a:cxn>
              <a:cxn ang="0">
                <a:pos x="2" y="1"/>
              </a:cxn>
              <a:cxn ang="0">
                <a:pos x="2" y="1"/>
              </a:cxn>
              <a:cxn ang="0">
                <a:pos x="2" y="1"/>
              </a:cxn>
              <a:cxn ang="0">
                <a:pos x="0" y="1"/>
              </a:cxn>
            </a:cxnLst>
            <a:rect l="0" t="0" r="r" b="b"/>
            <a:pathLst>
              <a:path w="2" h="1">
                <a:moveTo>
                  <a:pt x="0" y="1"/>
                </a:moveTo>
                <a:lnTo>
                  <a:pt x="0" y="1"/>
                </a:lnTo>
                <a:lnTo>
                  <a:pt x="0" y="1"/>
                </a:lnTo>
                <a:lnTo>
                  <a:pt x="0" y="0"/>
                </a:lnTo>
                <a:lnTo>
                  <a:pt x="0" y="0"/>
                </a:lnTo>
                <a:lnTo>
                  <a:pt x="0" y="0"/>
                </a:lnTo>
                <a:lnTo>
                  <a:pt x="0" y="0"/>
                </a:lnTo>
                <a:lnTo>
                  <a:pt x="0" y="0"/>
                </a:lnTo>
                <a:lnTo>
                  <a:pt x="0" y="0"/>
                </a:lnTo>
                <a:lnTo>
                  <a:pt x="1" y="0"/>
                </a:lnTo>
                <a:lnTo>
                  <a:pt x="2" y="0"/>
                </a:lnTo>
                <a:lnTo>
                  <a:pt x="2" y="0"/>
                </a:lnTo>
                <a:lnTo>
                  <a:pt x="2" y="0"/>
                </a:lnTo>
                <a:lnTo>
                  <a:pt x="2" y="1"/>
                </a:lnTo>
                <a:lnTo>
                  <a:pt x="2" y="1"/>
                </a:lnTo>
                <a:lnTo>
                  <a:pt x="2" y="1"/>
                </a:lnTo>
                <a:lnTo>
                  <a:pt x="2" y="1"/>
                </a:lnTo>
                <a:lnTo>
                  <a:pt x="2" y="1"/>
                </a:lnTo>
                <a:lnTo>
                  <a:pt x="2" y="1"/>
                </a:lnTo>
                <a:lnTo>
                  <a:pt x="2" y="1"/>
                </a:lnTo>
                <a:lnTo>
                  <a:pt x="2"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7" name="Freeform 3251"/>
          <p:cNvSpPr>
            <a:spLocks noChangeArrowheads="1"/>
          </p:cNvSpPr>
          <p:nvPr/>
        </p:nvSpPr>
        <p:spPr bwMode="auto">
          <a:xfrm>
            <a:off x="1386720" y="4982924"/>
            <a:ext cx="4320" cy="2880"/>
          </a:xfrm>
          <a:custGeom>
            <a:avLst/>
            <a:gdLst/>
            <a:ahLst/>
            <a:cxnLst>
              <a:cxn ang="0">
                <a:pos x="1" y="1"/>
              </a:cxn>
              <a:cxn ang="0">
                <a:pos x="0" y="1"/>
              </a:cxn>
              <a:cxn ang="0">
                <a:pos x="0" y="1"/>
              </a:cxn>
              <a:cxn ang="0">
                <a:pos x="0" y="1"/>
              </a:cxn>
              <a:cxn ang="0">
                <a:pos x="0" y="1"/>
              </a:cxn>
              <a:cxn ang="0">
                <a:pos x="0" y="1"/>
              </a:cxn>
              <a:cxn ang="0">
                <a:pos x="0" y="1"/>
              </a:cxn>
              <a:cxn ang="0">
                <a:pos x="0" y="0"/>
              </a:cxn>
              <a:cxn ang="0">
                <a:pos x="0" y="0"/>
              </a:cxn>
              <a:cxn ang="0">
                <a:pos x="1" y="0"/>
              </a:cxn>
              <a:cxn ang="0">
                <a:pos x="1" y="0"/>
              </a:cxn>
              <a:cxn ang="0">
                <a:pos x="1" y="0"/>
              </a:cxn>
              <a:cxn ang="0">
                <a:pos x="1" y="0"/>
              </a:cxn>
              <a:cxn ang="0">
                <a:pos x="2" y="1"/>
              </a:cxn>
              <a:cxn ang="0">
                <a:pos x="2" y="1"/>
              </a:cxn>
              <a:cxn ang="0">
                <a:pos x="3" y="1"/>
              </a:cxn>
              <a:cxn ang="0">
                <a:pos x="3" y="1"/>
              </a:cxn>
              <a:cxn ang="0">
                <a:pos x="3" y="2"/>
              </a:cxn>
              <a:cxn ang="0">
                <a:pos x="3" y="2"/>
              </a:cxn>
              <a:cxn ang="0">
                <a:pos x="3" y="2"/>
              </a:cxn>
              <a:cxn ang="0">
                <a:pos x="3" y="2"/>
              </a:cxn>
              <a:cxn ang="0">
                <a:pos x="2" y="2"/>
              </a:cxn>
              <a:cxn ang="0">
                <a:pos x="2" y="2"/>
              </a:cxn>
              <a:cxn ang="0">
                <a:pos x="2" y="2"/>
              </a:cxn>
              <a:cxn ang="0">
                <a:pos x="2" y="2"/>
              </a:cxn>
              <a:cxn ang="0">
                <a:pos x="2" y="2"/>
              </a:cxn>
              <a:cxn ang="0">
                <a:pos x="2" y="2"/>
              </a:cxn>
              <a:cxn ang="0">
                <a:pos x="1" y="1"/>
              </a:cxn>
            </a:cxnLst>
            <a:rect l="0" t="0" r="r" b="b"/>
            <a:pathLst>
              <a:path w="3" h="2">
                <a:moveTo>
                  <a:pt x="1" y="1"/>
                </a:moveTo>
                <a:lnTo>
                  <a:pt x="0" y="1"/>
                </a:lnTo>
                <a:lnTo>
                  <a:pt x="0" y="1"/>
                </a:lnTo>
                <a:lnTo>
                  <a:pt x="0" y="1"/>
                </a:lnTo>
                <a:lnTo>
                  <a:pt x="0" y="1"/>
                </a:lnTo>
                <a:lnTo>
                  <a:pt x="0" y="1"/>
                </a:lnTo>
                <a:lnTo>
                  <a:pt x="0" y="1"/>
                </a:lnTo>
                <a:lnTo>
                  <a:pt x="0" y="0"/>
                </a:lnTo>
                <a:lnTo>
                  <a:pt x="0" y="0"/>
                </a:lnTo>
                <a:lnTo>
                  <a:pt x="1" y="0"/>
                </a:lnTo>
                <a:lnTo>
                  <a:pt x="1" y="0"/>
                </a:lnTo>
                <a:lnTo>
                  <a:pt x="1" y="0"/>
                </a:lnTo>
                <a:lnTo>
                  <a:pt x="1" y="0"/>
                </a:lnTo>
                <a:lnTo>
                  <a:pt x="2" y="1"/>
                </a:lnTo>
                <a:lnTo>
                  <a:pt x="2" y="1"/>
                </a:lnTo>
                <a:lnTo>
                  <a:pt x="3" y="1"/>
                </a:lnTo>
                <a:lnTo>
                  <a:pt x="3" y="1"/>
                </a:lnTo>
                <a:lnTo>
                  <a:pt x="3" y="2"/>
                </a:lnTo>
                <a:lnTo>
                  <a:pt x="3" y="2"/>
                </a:lnTo>
                <a:lnTo>
                  <a:pt x="3" y="2"/>
                </a:lnTo>
                <a:lnTo>
                  <a:pt x="3" y="2"/>
                </a:lnTo>
                <a:lnTo>
                  <a:pt x="2" y="2"/>
                </a:lnTo>
                <a:lnTo>
                  <a:pt x="2" y="2"/>
                </a:lnTo>
                <a:lnTo>
                  <a:pt x="2" y="2"/>
                </a:lnTo>
                <a:lnTo>
                  <a:pt x="2" y="2"/>
                </a:lnTo>
                <a:lnTo>
                  <a:pt x="2" y="2"/>
                </a:lnTo>
                <a:lnTo>
                  <a:pt x="2"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8" name="Freeform 3252"/>
          <p:cNvSpPr>
            <a:spLocks noChangeArrowheads="1"/>
          </p:cNvSpPr>
          <p:nvPr/>
        </p:nvSpPr>
        <p:spPr bwMode="auto">
          <a:xfrm>
            <a:off x="1391040" y="4984364"/>
            <a:ext cx="2880" cy="2880"/>
          </a:xfrm>
          <a:custGeom>
            <a:avLst/>
            <a:gdLst/>
            <a:ahLst/>
            <a:cxnLst>
              <a:cxn ang="0">
                <a:pos x="0" y="1"/>
              </a:cxn>
              <a:cxn ang="0">
                <a:pos x="0" y="1"/>
              </a:cxn>
              <a:cxn ang="0">
                <a:pos x="0" y="0"/>
              </a:cxn>
              <a:cxn ang="0">
                <a:pos x="0" y="0"/>
              </a:cxn>
              <a:cxn ang="0">
                <a:pos x="0" y="0"/>
              </a:cxn>
              <a:cxn ang="0">
                <a:pos x="2" y="1"/>
              </a:cxn>
              <a:cxn ang="0">
                <a:pos x="2" y="1"/>
              </a:cxn>
              <a:cxn ang="0">
                <a:pos x="2" y="1"/>
              </a:cxn>
              <a:cxn ang="0">
                <a:pos x="2" y="1"/>
              </a:cxn>
              <a:cxn ang="0">
                <a:pos x="2" y="1"/>
              </a:cxn>
              <a:cxn ang="0">
                <a:pos x="2" y="2"/>
              </a:cxn>
              <a:cxn ang="0">
                <a:pos x="2" y="2"/>
              </a:cxn>
              <a:cxn ang="0">
                <a:pos x="2" y="2"/>
              </a:cxn>
              <a:cxn ang="0">
                <a:pos x="2" y="2"/>
              </a:cxn>
              <a:cxn ang="0">
                <a:pos x="1" y="2"/>
              </a:cxn>
              <a:cxn ang="0">
                <a:pos x="0" y="1"/>
              </a:cxn>
            </a:cxnLst>
            <a:rect l="0" t="0" r="r" b="b"/>
            <a:pathLst>
              <a:path w="2" h="2">
                <a:moveTo>
                  <a:pt x="0" y="1"/>
                </a:moveTo>
                <a:lnTo>
                  <a:pt x="0" y="1"/>
                </a:lnTo>
                <a:lnTo>
                  <a:pt x="0" y="0"/>
                </a:lnTo>
                <a:lnTo>
                  <a:pt x="0" y="0"/>
                </a:lnTo>
                <a:lnTo>
                  <a:pt x="0" y="0"/>
                </a:lnTo>
                <a:lnTo>
                  <a:pt x="2" y="1"/>
                </a:lnTo>
                <a:lnTo>
                  <a:pt x="2" y="1"/>
                </a:lnTo>
                <a:lnTo>
                  <a:pt x="2" y="1"/>
                </a:lnTo>
                <a:lnTo>
                  <a:pt x="2" y="1"/>
                </a:lnTo>
                <a:lnTo>
                  <a:pt x="2" y="1"/>
                </a:lnTo>
                <a:lnTo>
                  <a:pt x="2" y="2"/>
                </a:lnTo>
                <a:lnTo>
                  <a:pt x="2" y="2"/>
                </a:lnTo>
                <a:lnTo>
                  <a:pt x="2" y="2"/>
                </a:lnTo>
                <a:lnTo>
                  <a:pt x="2" y="2"/>
                </a:lnTo>
                <a:lnTo>
                  <a:pt x="1"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49" name="Freeform 3253"/>
          <p:cNvSpPr>
            <a:spLocks noChangeArrowheads="1"/>
          </p:cNvSpPr>
          <p:nvPr/>
        </p:nvSpPr>
        <p:spPr bwMode="auto">
          <a:xfrm>
            <a:off x="1392480" y="4985803"/>
            <a:ext cx="5760" cy="1441"/>
          </a:xfrm>
          <a:custGeom>
            <a:avLst/>
            <a:gdLst/>
            <a:ahLst/>
            <a:cxnLst>
              <a:cxn ang="0">
                <a:pos x="0" y="1"/>
              </a:cxn>
              <a:cxn ang="0">
                <a:pos x="0" y="1"/>
              </a:cxn>
              <a:cxn ang="0">
                <a:pos x="0" y="1"/>
              </a:cxn>
              <a:cxn ang="0">
                <a:pos x="0" y="1"/>
              </a:cxn>
              <a:cxn ang="0">
                <a:pos x="0" y="0"/>
              </a:cxn>
              <a:cxn ang="0">
                <a:pos x="0" y="0"/>
              </a:cxn>
              <a:cxn ang="0">
                <a:pos x="0" y="0"/>
              </a:cxn>
              <a:cxn ang="0">
                <a:pos x="1" y="0"/>
              </a:cxn>
              <a:cxn ang="0">
                <a:pos x="1" y="0"/>
              </a:cxn>
              <a:cxn ang="0">
                <a:pos x="1" y="0"/>
              </a:cxn>
              <a:cxn ang="0">
                <a:pos x="1" y="0"/>
              </a:cxn>
              <a:cxn ang="0">
                <a:pos x="3" y="1"/>
              </a:cxn>
              <a:cxn ang="0">
                <a:pos x="3" y="1"/>
              </a:cxn>
              <a:cxn ang="0">
                <a:pos x="3" y="1"/>
              </a:cxn>
              <a:cxn ang="0">
                <a:pos x="3" y="1"/>
              </a:cxn>
              <a:cxn ang="0">
                <a:pos x="3" y="1"/>
              </a:cxn>
              <a:cxn ang="0">
                <a:pos x="3" y="1"/>
              </a:cxn>
              <a:cxn ang="0">
                <a:pos x="3" y="1"/>
              </a:cxn>
              <a:cxn ang="0">
                <a:pos x="2" y="1"/>
              </a:cxn>
              <a:cxn ang="0">
                <a:pos x="2" y="1"/>
              </a:cxn>
              <a:cxn ang="0">
                <a:pos x="2" y="1"/>
              </a:cxn>
              <a:cxn ang="0">
                <a:pos x="2" y="1"/>
              </a:cxn>
              <a:cxn ang="0">
                <a:pos x="2" y="1"/>
              </a:cxn>
              <a:cxn ang="0">
                <a:pos x="0" y="1"/>
              </a:cxn>
            </a:cxnLst>
            <a:rect l="0" t="0" r="r" b="b"/>
            <a:pathLst>
              <a:path w="3" h="1">
                <a:moveTo>
                  <a:pt x="0" y="1"/>
                </a:moveTo>
                <a:lnTo>
                  <a:pt x="0" y="1"/>
                </a:lnTo>
                <a:lnTo>
                  <a:pt x="0" y="1"/>
                </a:lnTo>
                <a:lnTo>
                  <a:pt x="0" y="1"/>
                </a:lnTo>
                <a:lnTo>
                  <a:pt x="0" y="0"/>
                </a:lnTo>
                <a:lnTo>
                  <a:pt x="0" y="0"/>
                </a:lnTo>
                <a:lnTo>
                  <a:pt x="0" y="0"/>
                </a:lnTo>
                <a:lnTo>
                  <a:pt x="1" y="0"/>
                </a:lnTo>
                <a:lnTo>
                  <a:pt x="1" y="0"/>
                </a:lnTo>
                <a:lnTo>
                  <a:pt x="1" y="0"/>
                </a:lnTo>
                <a:lnTo>
                  <a:pt x="1" y="0"/>
                </a:lnTo>
                <a:lnTo>
                  <a:pt x="3" y="1"/>
                </a:lnTo>
                <a:lnTo>
                  <a:pt x="3" y="1"/>
                </a:lnTo>
                <a:lnTo>
                  <a:pt x="3" y="1"/>
                </a:lnTo>
                <a:lnTo>
                  <a:pt x="3" y="1"/>
                </a:lnTo>
                <a:lnTo>
                  <a:pt x="3" y="1"/>
                </a:lnTo>
                <a:lnTo>
                  <a:pt x="3" y="1"/>
                </a:lnTo>
                <a:lnTo>
                  <a:pt x="3" y="1"/>
                </a:lnTo>
                <a:lnTo>
                  <a:pt x="2" y="1"/>
                </a:lnTo>
                <a:lnTo>
                  <a:pt x="2" y="1"/>
                </a:lnTo>
                <a:lnTo>
                  <a:pt x="2" y="1"/>
                </a:lnTo>
                <a:lnTo>
                  <a:pt x="2" y="1"/>
                </a:lnTo>
                <a:lnTo>
                  <a:pt x="2"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0" name="Freeform 3254"/>
          <p:cNvSpPr>
            <a:spLocks noChangeArrowheads="1"/>
          </p:cNvSpPr>
          <p:nvPr/>
        </p:nvSpPr>
        <p:spPr bwMode="auto">
          <a:xfrm>
            <a:off x="1395360" y="4987244"/>
            <a:ext cx="4320" cy="14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2" y="0"/>
              </a:cxn>
              <a:cxn ang="0">
                <a:pos x="3" y="0"/>
              </a:cxn>
              <a:cxn ang="0">
                <a:pos x="3" y="0"/>
              </a:cxn>
              <a:cxn ang="0">
                <a:pos x="3" y="0"/>
              </a:cxn>
              <a:cxn ang="0">
                <a:pos x="3" y="0"/>
              </a:cxn>
              <a:cxn ang="0">
                <a:pos x="3" y="1"/>
              </a:cxn>
              <a:cxn ang="0">
                <a:pos x="3" y="1"/>
              </a:cxn>
              <a:cxn ang="0">
                <a:pos x="3" y="1"/>
              </a:cxn>
              <a:cxn ang="0">
                <a:pos x="3" y="1"/>
              </a:cxn>
              <a:cxn ang="0">
                <a:pos x="3" y="1"/>
              </a:cxn>
              <a:cxn ang="0">
                <a:pos x="2" y="1"/>
              </a:cxn>
              <a:cxn ang="0">
                <a:pos x="2" y="1"/>
              </a:cxn>
              <a:cxn ang="0">
                <a:pos x="2" y="1"/>
              </a:cxn>
              <a:cxn ang="0">
                <a:pos x="2" y="1"/>
              </a:cxn>
              <a:cxn ang="0">
                <a:pos x="0" y="0"/>
              </a:cxn>
            </a:cxnLst>
            <a:rect l="0" t="0" r="r" b="b"/>
            <a:pathLst>
              <a:path w="3" h="1">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1" y="0"/>
                </a:lnTo>
                <a:lnTo>
                  <a:pt x="2" y="0"/>
                </a:lnTo>
                <a:lnTo>
                  <a:pt x="3" y="0"/>
                </a:lnTo>
                <a:lnTo>
                  <a:pt x="3" y="0"/>
                </a:lnTo>
                <a:lnTo>
                  <a:pt x="3" y="0"/>
                </a:lnTo>
                <a:lnTo>
                  <a:pt x="3" y="0"/>
                </a:lnTo>
                <a:lnTo>
                  <a:pt x="3" y="1"/>
                </a:lnTo>
                <a:lnTo>
                  <a:pt x="3" y="1"/>
                </a:lnTo>
                <a:lnTo>
                  <a:pt x="3" y="1"/>
                </a:lnTo>
                <a:lnTo>
                  <a:pt x="3" y="1"/>
                </a:lnTo>
                <a:lnTo>
                  <a:pt x="3" y="1"/>
                </a:lnTo>
                <a:lnTo>
                  <a:pt x="2" y="1"/>
                </a:lnTo>
                <a:lnTo>
                  <a:pt x="2" y="1"/>
                </a:lnTo>
                <a:lnTo>
                  <a:pt x="2" y="1"/>
                </a:lnTo>
                <a:lnTo>
                  <a:pt x="2" y="1"/>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1" name="Freeform 3255"/>
          <p:cNvSpPr>
            <a:spLocks noChangeArrowheads="1"/>
          </p:cNvSpPr>
          <p:nvPr/>
        </p:nvSpPr>
        <p:spPr bwMode="auto">
          <a:xfrm>
            <a:off x="1398241" y="4987245"/>
            <a:ext cx="2880" cy="2880"/>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1"/>
              </a:cxn>
              <a:cxn ang="0">
                <a:pos x="2" y="1"/>
              </a:cxn>
              <a:cxn ang="0">
                <a:pos x="2" y="1"/>
              </a:cxn>
              <a:cxn ang="0">
                <a:pos x="2" y="2"/>
              </a:cxn>
              <a:cxn ang="0">
                <a:pos x="2" y="2"/>
              </a:cxn>
              <a:cxn ang="0">
                <a:pos x="2" y="2"/>
              </a:cxn>
              <a:cxn ang="0">
                <a:pos x="2" y="2"/>
              </a:cxn>
              <a:cxn ang="0">
                <a:pos x="1" y="2"/>
              </a:cxn>
              <a:cxn ang="0">
                <a:pos x="1" y="2"/>
              </a:cxn>
              <a:cxn ang="0">
                <a:pos x="1" y="2"/>
              </a:cxn>
              <a:cxn ang="0">
                <a:pos x="0" y="1"/>
              </a:cxn>
            </a:cxnLst>
            <a:rect l="0" t="0" r="r" b="b"/>
            <a:pathLst>
              <a:path w="2" h="2">
                <a:moveTo>
                  <a:pt x="0" y="1"/>
                </a:moveTo>
                <a:lnTo>
                  <a:pt x="0" y="1"/>
                </a:lnTo>
                <a:lnTo>
                  <a:pt x="0" y="1"/>
                </a:lnTo>
                <a:lnTo>
                  <a:pt x="0" y="1"/>
                </a:lnTo>
                <a:lnTo>
                  <a:pt x="0" y="0"/>
                </a:lnTo>
                <a:lnTo>
                  <a:pt x="0" y="0"/>
                </a:lnTo>
                <a:lnTo>
                  <a:pt x="0" y="0"/>
                </a:lnTo>
                <a:lnTo>
                  <a:pt x="0" y="0"/>
                </a:lnTo>
                <a:lnTo>
                  <a:pt x="0" y="0"/>
                </a:lnTo>
                <a:lnTo>
                  <a:pt x="0" y="0"/>
                </a:lnTo>
                <a:lnTo>
                  <a:pt x="0" y="0"/>
                </a:lnTo>
                <a:lnTo>
                  <a:pt x="1" y="1"/>
                </a:lnTo>
                <a:lnTo>
                  <a:pt x="2" y="1"/>
                </a:lnTo>
                <a:lnTo>
                  <a:pt x="2" y="1"/>
                </a:lnTo>
                <a:lnTo>
                  <a:pt x="2" y="2"/>
                </a:lnTo>
                <a:lnTo>
                  <a:pt x="2" y="2"/>
                </a:lnTo>
                <a:lnTo>
                  <a:pt x="2" y="2"/>
                </a:lnTo>
                <a:lnTo>
                  <a:pt x="2" y="2"/>
                </a:lnTo>
                <a:lnTo>
                  <a:pt x="1" y="2"/>
                </a:lnTo>
                <a:lnTo>
                  <a:pt x="1" y="2"/>
                </a:lnTo>
                <a:lnTo>
                  <a:pt x="1"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2" name="Freeform 3256"/>
          <p:cNvSpPr>
            <a:spLocks noChangeArrowheads="1"/>
          </p:cNvSpPr>
          <p:nvPr/>
        </p:nvSpPr>
        <p:spPr bwMode="auto">
          <a:xfrm>
            <a:off x="1399680" y="4990125"/>
            <a:ext cx="5760" cy="2880"/>
          </a:xfrm>
          <a:custGeom>
            <a:avLst/>
            <a:gdLst/>
            <a:ahLst/>
            <a:cxnLst>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0" y="0"/>
              </a:cxn>
              <a:cxn ang="0">
                <a:pos x="3" y="1"/>
              </a:cxn>
              <a:cxn ang="0">
                <a:pos x="3" y="1"/>
              </a:cxn>
              <a:cxn ang="0">
                <a:pos x="3" y="2"/>
              </a:cxn>
              <a:cxn ang="0">
                <a:pos x="3" y="2"/>
              </a:cxn>
              <a:cxn ang="0">
                <a:pos x="3" y="2"/>
              </a:cxn>
              <a:cxn ang="0">
                <a:pos x="3" y="2"/>
              </a:cxn>
              <a:cxn ang="0">
                <a:pos x="3" y="2"/>
              </a:cxn>
              <a:cxn ang="0">
                <a:pos x="2" y="2"/>
              </a:cxn>
              <a:cxn ang="0">
                <a:pos x="0" y="1"/>
              </a:cxn>
            </a:cxnLst>
            <a:rect l="0" t="0" r="r" b="b"/>
            <a:pathLst>
              <a:path w="3" h="2">
                <a:moveTo>
                  <a:pt x="0" y="1"/>
                </a:moveTo>
                <a:lnTo>
                  <a:pt x="0" y="1"/>
                </a:lnTo>
                <a:lnTo>
                  <a:pt x="0" y="1"/>
                </a:lnTo>
                <a:lnTo>
                  <a:pt x="0" y="1"/>
                </a:lnTo>
                <a:lnTo>
                  <a:pt x="0" y="1"/>
                </a:lnTo>
                <a:lnTo>
                  <a:pt x="0" y="1"/>
                </a:lnTo>
                <a:lnTo>
                  <a:pt x="0" y="0"/>
                </a:lnTo>
                <a:lnTo>
                  <a:pt x="0" y="0"/>
                </a:lnTo>
                <a:lnTo>
                  <a:pt x="0" y="0"/>
                </a:lnTo>
                <a:lnTo>
                  <a:pt x="0" y="0"/>
                </a:lnTo>
                <a:lnTo>
                  <a:pt x="0" y="0"/>
                </a:lnTo>
                <a:lnTo>
                  <a:pt x="0" y="0"/>
                </a:lnTo>
                <a:lnTo>
                  <a:pt x="0" y="0"/>
                </a:lnTo>
                <a:lnTo>
                  <a:pt x="0" y="0"/>
                </a:lnTo>
                <a:lnTo>
                  <a:pt x="3" y="1"/>
                </a:lnTo>
                <a:lnTo>
                  <a:pt x="3" y="1"/>
                </a:lnTo>
                <a:lnTo>
                  <a:pt x="3" y="2"/>
                </a:lnTo>
                <a:lnTo>
                  <a:pt x="3" y="2"/>
                </a:lnTo>
                <a:lnTo>
                  <a:pt x="3" y="2"/>
                </a:lnTo>
                <a:lnTo>
                  <a:pt x="3" y="2"/>
                </a:lnTo>
                <a:lnTo>
                  <a:pt x="3" y="2"/>
                </a:lnTo>
                <a:lnTo>
                  <a:pt x="2"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3" name="Freeform 3257"/>
          <p:cNvSpPr>
            <a:spLocks noChangeArrowheads="1"/>
          </p:cNvSpPr>
          <p:nvPr/>
        </p:nvSpPr>
        <p:spPr bwMode="auto">
          <a:xfrm>
            <a:off x="1402561" y="4991564"/>
            <a:ext cx="4320" cy="4321"/>
          </a:xfrm>
          <a:custGeom>
            <a:avLst/>
            <a:gdLst/>
            <a:ahLst/>
            <a:cxnLst>
              <a:cxn ang="0">
                <a:pos x="0" y="1"/>
              </a:cxn>
              <a:cxn ang="0">
                <a:pos x="0" y="1"/>
              </a:cxn>
              <a:cxn ang="0">
                <a:pos x="0" y="1"/>
              </a:cxn>
              <a:cxn ang="0">
                <a:pos x="0" y="1"/>
              </a:cxn>
              <a:cxn ang="0">
                <a:pos x="0" y="1"/>
              </a:cxn>
              <a:cxn ang="0">
                <a:pos x="0" y="1"/>
              </a:cxn>
              <a:cxn ang="0">
                <a:pos x="0" y="0"/>
              </a:cxn>
              <a:cxn ang="0">
                <a:pos x="0" y="0"/>
              </a:cxn>
              <a:cxn ang="0">
                <a:pos x="0" y="0"/>
              </a:cxn>
              <a:cxn ang="0">
                <a:pos x="0" y="0"/>
              </a:cxn>
              <a:cxn ang="0">
                <a:pos x="1" y="0"/>
              </a:cxn>
              <a:cxn ang="0">
                <a:pos x="3" y="2"/>
              </a:cxn>
              <a:cxn ang="0">
                <a:pos x="3" y="2"/>
              </a:cxn>
              <a:cxn ang="0">
                <a:pos x="3" y="3"/>
              </a:cxn>
              <a:cxn ang="0">
                <a:pos x="3" y="3"/>
              </a:cxn>
              <a:cxn ang="0">
                <a:pos x="3" y="3"/>
              </a:cxn>
              <a:cxn ang="0">
                <a:pos x="3" y="3"/>
              </a:cxn>
              <a:cxn ang="0">
                <a:pos x="3" y="3"/>
              </a:cxn>
              <a:cxn ang="0">
                <a:pos x="3" y="3"/>
              </a:cxn>
              <a:cxn ang="0">
                <a:pos x="2" y="3"/>
              </a:cxn>
              <a:cxn ang="0">
                <a:pos x="2" y="3"/>
              </a:cxn>
              <a:cxn ang="0">
                <a:pos x="0" y="1"/>
              </a:cxn>
            </a:cxnLst>
            <a:rect l="0" t="0" r="r" b="b"/>
            <a:pathLst>
              <a:path w="3" h="3">
                <a:moveTo>
                  <a:pt x="0" y="1"/>
                </a:moveTo>
                <a:lnTo>
                  <a:pt x="0" y="1"/>
                </a:lnTo>
                <a:lnTo>
                  <a:pt x="0" y="1"/>
                </a:lnTo>
                <a:lnTo>
                  <a:pt x="0" y="1"/>
                </a:lnTo>
                <a:lnTo>
                  <a:pt x="0" y="1"/>
                </a:lnTo>
                <a:lnTo>
                  <a:pt x="0" y="1"/>
                </a:lnTo>
                <a:lnTo>
                  <a:pt x="0" y="0"/>
                </a:lnTo>
                <a:lnTo>
                  <a:pt x="0" y="0"/>
                </a:lnTo>
                <a:lnTo>
                  <a:pt x="0" y="0"/>
                </a:lnTo>
                <a:lnTo>
                  <a:pt x="0" y="0"/>
                </a:lnTo>
                <a:lnTo>
                  <a:pt x="1" y="0"/>
                </a:lnTo>
                <a:lnTo>
                  <a:pt x="3" y="2"/>
                </a:lnTo>
                <a:lnTo>
                  <a:pt x="3" y="2"/>
                </a:lnTo>
                <a:lnTo>
                  <a:pt x="3" y="3"/>
                </a:lnTo>
                <a:lnTo>
                  <a:pt x="3" y="3"/>
                </a:lnTo>
                <a:lnTo>
                  <a:pt x="3" y="3"/>
                </a:lnTo>
                <a:lnTo>
                  <a:pt x="3" y="3"/>
                </a:lnTo>
                <a:lnTo>
                  <a:pt x="3" y="3"/>
                </a:lnTo>
                <a:lnTo>
                  <a:pt x="3" y="3"/>
                </a:lnTo>
                <a:lnTo>
                  <a:pt x="2" y="3"/>
                </a:lnTo>
                <a:lnTo>
                  <a:pt x="2"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4" name="Freeform 3258"/>
          <p:cNvSpPr>
            <a:spLocks noChangeArrowheads="1"/>
          </p:cNvSpPr>
          <p:nvPr/>
        </p:nvSpPr>
        <p:spPr bwMode="auto">
          <a:xfrm>
            <a:off x="1405440" y="4994445"/>
            <a:ext cx="7200" cy="2880"/>
          </a:xfrm>
          <a:custGeom>
            <a:avLst/>
            <a:gdLst/>
            <a:ahLst/>
            <a:cxnLst>
              <a:cxn ang="0">
                <a:pos x="0" y="1"/>
              </a:cxn>
              <a:cxn ang="0">
                <a:pos x="0" y="1"/>
              </a:cxn>
              <a:cxn ang="0">
                <a:pos x="0" y="1"/>
              </a:cxn>
              <a:cxn ang="0">
                <a:pos x="0" y="1"/>
              </a:cxn>
              <a:cxn ang="0">
                <a:pos x="0" y="0"/>
              </a:cxn>
              <a:cxn ang="0">
                <a:pos x="0" y="0"/>
              </a:cxn>
              <a:cxn ang="0">
                <a:pos x="0" y="0"/>
              </a:cxn>
              <a:cxn ang="0">
                <a:pos x="1" y="0"/>
              </a:cxn>
              <a:cxn ang="0">
                <a:pos x="3" y="1"/>
              </a:cxn>
              <a:cxn ang="0">
                <a:pos x="3" y="1"/>
              </a:cxn>
              <a:cxn ang="0">
                <a:pos x="3" y="1"/>
              </a:cxn>
              <a:cxn ang="0">
                <a:pos x="3" y="1"/>
              </a:cxn>
              <a:cxn ang="0">
                <a:pos x="4" y="1"/>
              </a:cxn>
              <a:cxn ang="0">
                <a:pos x="4" y="2"/>
              </a:cxn>
              <a:cxn ang="0">
                <a:pos x="3" y="2"/>
              </a:cxn>
              <a:cxn ang="0">
                <a:pos x="3" y="2"/>
              </a:cxn>
              <a:cxn ang="0">
                <a:pos x="3" y="2"/>
              </a:cxn>
              <a:cxn ang="0">
                <a:pos x="3" y="2"/>
              </a:cxn>
              <a:cxn ang="0">
                <a:pos x="3" y="2"/>
              </a:cxn>
              <a:cxn ang="0">
                <a:pos x="0" y="1"/>
              </a:cxn>
            </a:cxnLst>
            <a:rect l="0" t="0" r="r" b="b"/>
            <a:pathLst>
              <a:path w="4" h="2">
                <a:moveTo>
                  <a:pt x="0" y="1"/>
                </a:moveTo>
                <a:lnTo>
                  <a:pt x="0" y="1"/>
                </a:lnTo>
                <a:lnTo>
                  <a:pt x="0" y="1"/>
                </a:lnTo>
                <a:lnTo>
                  <a:pt x="0" y="1"/>
                </a:lnTo>
                <a:lnTo>
                  <a:pt x="0" y="0"/>
                </a:lnTo>
                <a:lnTo>
                  <a:pt x="0" y="0"/>
                </a:lnTo>
                <a:lnTo>
                  <a:pt x="0" y="0"/>
                </a:lnTo>
                <a:lnTo>
                  <a:pt x="1" y="0"/>
                </a:lnTo>
                <a:lnTo>
                  <a:pt x="3" y="1"/>
                </a:lnTo>
                <a:lnTo>
                  <a:pt x="3" y="1"/>
                </a:lnTo>
                <a:lnTo>
                  <a:pt x="3" y="1"/>
                </a:lnTo>
                <a:lnTo>
                  <a:pt x="3" y="1"/>
                </a:lnTo>
                <a:lnTo>
                  <a:pt x="4" y="1"/>
                </a:lnTo>
                <a:lnTo>
                  <a:pt x="4" y="2"/>
                </a:lnTo>
                <a:lnTo>
                  <a:pt x="3" y="2"/>
                </a:lnTo>
                <a:lnTo>
                  <a:pt x="3" y="2"/>
                </a:lnTo>
                <a:lnTo>
                  <a:pt x="3" y="2"/>
                </a:lnTo>
                <a:lnTo>
                  <a:pt x="3" y="2"/>
                </a:lnTo>
                <a:lnTo>
                  <a:pt x="3"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5" name="Freeform 3259"/>
          <p:cNvSpPr>
            <a:spLocks noChangeArrowheads="1"/>
          </p:cNvSpPr>
          <p:nvPr/>
        </p:nvSpPr>
        <p:spPr bwMode="auto">
          <a:xfrm>
            <a:off x="1409760" y="4995885"/>
            <a:ext cx="5760" cy="5761"/>
          </a:xfrm>
          <a:custGeom>
            <a:avLst/>
            <a:gdLst/>
            <a:ahLst/>
            <a:cxnLst>
              <a:cxn ang="0">
                <a:pos x="1" y="1"/>
              </a:cxn>
              <a:cxn ang="0">
                <a:pos x="0" y="1"/>
              </a:cxn>
              <a:cxn ang="0">
                <a:pos x="0" y="0"/>
              </a:cxn>
              <a:cxn ang="0">
                <a:pos x="1" y="0"/>
              </a:cxn>
              <a:cxn ang="0">
                <a:pos x="1" y="0"/>
              </a:cxn>
              <a:cxn ang="0">
                <a:pos x="1" y="0"/>
              </a:cxn>
              <a:cxn ang="0">
                <a:pos x="1" y="0"/>
              </a:cxn>
              <a:cxn ang="0">
                <a:pos x="1" y="0"/>
              </a:cxn>
              <a:cxn ang="0">
                <a:pos x="4" y="2"/>
              </a:cxn>
              <a:cxn ang="0">
                <a:pos x="4" y="2"/>
              </a:cxn>
              <a:cxn ang="0">
                <a:pos x="4" y="2"/>
              </a:cxn>
              <a:cxn ang="0">
                <a:pos x="4" y="2"/>
              </a:cxn>
              <a:cxn ang="0">
                <a:pos x="4" y="2"/>
              </a:cxn>
              <a:cxn ang="0">
                <a:pos x="4" y="2"/>
              </a:cxn>
              <a:cxn ang="0">
                <a:pos x="4" y="3"/>
              </a:cxn>
              <a:cxn ang="0">
                <a:pos x="4" y="3"/>
              </a:cxn>
              <a:cxn ang="0">
                <a:pos x="4" y="3"/>
              </a:cxn>
              <a:cxn ang="0">
                <a:pos x="3" y="3"/>
              </a:cxn>
              <a:cxn ang="0">
                <a:pos x="3" y="3"/>
              </a:cxn>
              <a:cxn ang="0">
                <a:pos x="3" y="3"/>
              </a:cxn>
              <a:cxn ang="0">
                <a:pos x="1" y="1"/>
              </a:cxn>
            </a:cxnLst>
            <a:rect l="0" t="0" r="r" b="b"/>
            <a:pathLst>
              <a:path w="4" h="3">
                <a:moveTo>
                  <a:pt x="1" y="1"/>
                </a:moveTo>
                <a:lnTo>
                  <a:pt x="0" y="1"/>
                </a:lnTo>
                <a:lnTo>
                  <a:pt x="0" y="0"/>
                </a:lnTo>
                <a:lnTo>
                  <a:pt x="1" y="0"/>
                </a:lnTo>
                <a:lnTo>
                  <a:pt x="1" y="0"/>
                </a:lnTo>
                <a:lnTo>
                  <a:pt x="1" y="0"/>
                </a:lnTo>
                <a:lnTo>
                  <a:pt x="1" y="0"/>
                </a:lnTo>
                <a:lnTo>
                  <a:pt x="1" y="0"/>
                </a:lnTo>
                <a:lnTo>
                  <a:pt x="4" y="2"/>
                </a:lnTo>
                <a:lnTo>
                  <a:pt x="4" y="2"/>
                </a:lnTo>
                <a:lnTo>
                  <a:pt x="4" y="2"/>
                </a:lnTo>
                <a:lnTo>
                  <a:pt x="4" y="2"/>
                </a:lnTo>
                <a:lnTo>
                  <a:pt x="4" y="2"/>
                </a:lnTo>
                <a:lnTo>
                  <a:pt x="4" y="2"/>
                </a:lnTo>
                <a:lnTo>
                  <a:pt x="4" y="3"/>
                </a:lnTo>
                <a:lnTo>
                  <a:pt x="4" y="3"/>
                </a:lnTo>
                <a:lnTo>
                  <a:pt x="4" y="3"/>
                </a:lnTo>
                <a:lnTo>
                  <a:pt x="3" y="3"/>
                </a:lnTo>
                <a:lnTo>
                  <a:pt x="3" y="3"/>
                </a:lnTo>
                <a:lnTo>
                  <a:pt x="3" y="3"/>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6" name="Freeform 3260"/>
          <p:cNvSpPr>
            <a:spLocks noChangeArrowheads="1"/>
          </p:cNvSpPr>
          <p:nvPr/>
        </p:nvSpPr>
        <p:spPr bwMode="auto">
          <a:xfrm>
            <a:off x="1414080" y="4998766"/>
            <a:ext cx="7200" cy="2880"/>
          </a:xfrm>
          <a:custGeom>
            <a:avLst/>
            <a:gdLst/>
            <a:ahLst/>
            <a:cxnLst>
              <a:cxn ang="0">
                <a:pos x="0" y="1"/>
              </a:cxn>
              <a:cxn ang="0">
                <a:pos x="0" y="0"/>
              </a:cxn>
              <a:cxn ang="0">
                <a:pos x="0" y="0"/>
              </a:cxn>
              <a:cxn ang="0">
                <a:pos x="0" y="0"/>
              </a:cxn>
              <a:cxn ang="0">
                <a:pos x="0" y="0"/>
              </a:cxn>
              <a:cxn ang="0">
                <a:pos x="0" y="0"/>
              </a:cxn>
              <a:cxn ang="0">
                <a:pos x="0" y="0"/>
              </a:cxn>
              <a:cxn ang="0">
                <a:pos x="1" y="0"/>
              </a:cxn>
              <a:cxn ang="0">
                <a:pos x="3" y="1"/>
              </a:cxn>
              <a:cxn ang="0">
                <a:pos x="4" y="1"/>
              </a:cxn>
              <a:cxn ang="0">
                <a:pos x="4" y="1"/>
              </a:cxn>
              <a:cxn ang="0">
                <a:pos x="4" y="2"/>
              </a:cxn>
              <a:cxn ang="0">
                <a:pos x="4" y="2"/>
              </a:cxn>
              <a:cxn ang="0">
                <a:pos x="4" y="2"/>
              </a:cxn>
              <a:cxn ang="0">
                <a:pos x="4" y="2"/>
              </a:cxn>
              <a:cxn ang="0">
                <a:pos x="3" y="2"/>
              </a:cxn>
              <a:cxn ang="0">
                <a:pos x="3" y="2"/>
              </a:cxn>
              <a:cxn ang="0">
                <a:pos x="3" y="2"/>
              </a:cxn>
              <a:cxn ang="0">
                <a:pos x="3" y="2"/>
              </a:cxn>
              <a:cxn ang="0">
                <a:pos x="0" y="1"/>
              </a:cxn>
            </a:cxnLst>
            <a:rect l="0" t="0" r="r" b="b"/>
            <a:pathLst>
              <a:path w="4" h="2">
                <a:moveTo>
                  <a:pt x="0" y="1"/>
                </a:moveTo>
                <a:lnTo>
                  <a:pt x="0" y="0"/>
                </a:lnTo>
                <a:lnTo>
                  <a:pt x="0" y="0"/>
                </a:lnTo>
                <a:lnTo>
                  <a:pt x="0" y="0"/>
                </a:lnTo>
                <a:lnTo>
                  <a:pt x="0" y="0"/>
                </a:lnTo>
                <a:lnTo>
                  <a:pt x="0" y="0"/>
                </a:lnTo>
                <a:lnTo>
                  <a:pt x="0" y="0"/>
                </a:lnTo>
                <a:lnTo>
                  <a:pt x="1" y="0"/>
                </a:lnTo>
                <a:lnTo>
                  <a:pt x="3" y="1"/>
                </a:lnTo>
                <a:lnTo>
                  <a:pt x="4" y="1"/>
                </a:lnTo>
                <a:lnTo>
                  <a:pt x="4" y="1"/>
                </a:lnTo>
                <a:lnTo>
                  <a:pt x="4" y="2"/>
                </a:lnTo>
                <a:lnTo>
                  <a:pt x="4" y="2"/>
                </a:lnTo>
                <a:lnTo>
                  <a:pt x="4" y="2"/>
                </a:lnTo>
                <a:lnTo>
                  <a:pt x="4" y="2"/>
                </a:lnTo>
                <a:lnTo>
                  <a:pt x="3" y="2"/>
                </a:lnTo>
                <a:lnTo>
                  <a:pt x="3" y="2"/>
                </a:lnTo>
                <a:lnTo>
                  <a:pt x="3" y="2"/>
                </a:lnTo>
                <a:lnTo>
                  <a:pt x="3"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7" name="Freeform 3261"/>
          <p:cNvSpPr>
            <a:spLocks noChangeArrowheads="1"/>
          </p:cNvSpPr>
          <p:nvPr/>
        </p:nvSpPr>
        <p:spPr bwMode="auto">
          <a:xfrm>
            <a:off x="1418400" y="5000205"/>
            <a:ext cx="5760" cy="4321"/>
          </a:xfrm>
          <a:custGeom>
            <a:avLst/>
            <a:gdLst/>
            <a:ahLst/>
            <a:cxnLst>
              <a:cxn ang="0">
                <a:pos x="0" y="1"/>
              </a:cxn>
              <a:cxn ang="0">
                <a:pos x="0" y="1"/>
              </a:cxn>
              <a:cxn ang="0">
                <a:pos x="0" y="1"/>
              </a:cxn>
              <a:cxn ang="0">
                <a:pos x="0" y="1"/>
              </a:cxn>
              <a:cxn ang="0">
                <a:pos x="0" y="0"/>
              </a:cxn>
              <a:cxn ang="0">
                <a:pos x="0" y="0"/>
              </a:cxn>
              <a:cxn ang="0">
                <a:pos x="0" y="0"/>
              </a:cxn>
              <a:cxn ang="0">
                <a:pos x="0" y="0"/>
              </a:cxn>
              <a:cxn ang="0">
                <a:pos x="3" y="2"/>
              </a:cxn>
              <a:cxn ang="0">
                <a:pos x="3" y="2"/>
              </a:cxn>
              <a:cxn ang="0">
                <a:pos x="3" y="2"/>
              </a:cxn>
              <a:cxn ang="0">
                <a:pos x="3" y="2"/>
              </a:cxn>
              <a:cxn ang="0">
                <a:pos x="3" y="2"/>
              </a:cxn>
              <a:cxn ang="0">
                <a:pos x="3" y="2"/>
              </a:cxn>
              <a:cxn ang="0">
                <a:pos x="3" y="3"/>
              </a:cxn>
              <a:cxn ang="0">
                <a:pos x="3" y="3"/>
              </a:cxn>
              <a:cxn ang="0">
                <a:pos x="3" y="3"/>
              </a:cxn>
              <a:cxn ang="0">
                <a:pos x="3" y="3"/>
              </a:cxn>
              <a:cxn ang="0">
                <a:pos x="3" y="3"/>
              </a:cxn>
              <a:cxn ang="0">
                <a:pos x="3" y="3"/>
              </a:cxn>
              <a:cxn ang="0">
                <a:pos x="0" y="1"/>
              </a:cxn>
            </a:cxnLst>
            <a:rect l="0" t="0" r="r" b="b"/>
            <a:pathLst>
              <a:path w="3" h="3">
                <a:moveTo>
                  <a:pt x="0" y="1"/>
                </a:moveTo>
                <a:lnTo>
                  <a:pt x="0" y="1"/>
                </a:lnTo>
                <a:lnTo>
                  <a:pt x="0" y="1"/>
                </a:lnTo>
                <a:lnTo>
                  <a:pt x="0" y="1"/>
                </a:lnTo>
                <a:lnTo>
                  <a:pt x="0" y="0"/>
                </a:lnTo>
                <a:lnTo>
                  <a:pt x="0" y="0"/>
                </a:lnTo>
                <a:lnTo>
                  <a:pt x="0" y="0"/>
                </a:lnTo>
                <a:lnTo>
                  <a:pt x="0" y="0"/>
                </a:lnTo>
                <a:lnTo>
                  <a:pt x="3" y="2"/>
                </a:lnTo>
                <a:lnTo>
                  <a:pt x="3" y="2"/>
                </a:lnTo>
                <a:lnTo>
                  <a:pt x="3" y="2"/>
                </a:lnTo>
                <a:lnTo>
                  <a:pt x="3" y="2"/>
                </a:lnTo>
                <a:lnTo>
                  <a:pt x="3" y="2"/>
                </a:lnTo>
                <a:lnTo>
                  <a:pt x="3" y="2"/>
                </a:lnTo>
                <a:lnTo>
                  <a:pt x="3" y="3"/>
                </a:lnTo>
                <a:lnTo>
                  <a:pt x="3" y="3"/>
                </a:lnTo>
                <a:lnTo>
                  <a:pt x="3" y="3"/>
                </a:lnTo>
                <a:lnTo>
                  <a:pt x="3" y="3"/>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8" name="Freeform 3262"/>
          <p:cNvSpPr>
            <a:spLocks noChangeArrowheads="1"/>
          </p:cNvSpPr>
          <p:nvPr/>
        </p:nvSpPr>
        <p:spPr bwMode="auto">
          <a:xfrm>
            <a:off x="1422720" y="5003086"/>
            <a:ext cx="7200" cy="2880"/>
          </a:xfrm>
          <a:custGeom>
            <a:avLst/>
            <a:gdLst/>
            <a:ahLst/>
            <a:cxnLst>
              <a:cxn ang="0">
                <a:pos x="1" y="1"/>
              </a:cxn>
              <a:cxn ang="0">
                <a:pos x="0" y="0"/>
              </a:cxn>
              <a:cxn ang="0">
                <a:pos x="0" y="0"/>
              </a:cxn>
              <a:cxn ang="0">
                <a:pos x="1" y="0"/>
              </a:cxn>
              <a:cxn ang="0">
                <a:pos x="1" y="0"/>
              </a:cxn>
              <a:cxn ang="0">
                <a:pos x="4" y="1"/>
              </a:cxn>
              <a:cxn ang="0">
                <a:pos x="4" y="1"/>
              </a:cxn>
              <a:cxn ang="0">
                <a:pos x="4" y="1"/>
              </a:cxn>
              <a:cxn ang="0">
                <a:pos x="4" y="2"/>
              </a:cxn>
              <a:cxn ang="0">
                <a:pos x="4" y="2"/>
              </a:cxn>
              <a:cxn ang="0">
                <a:pos x="4" y="2"/>
              </a:cxn>
              <a:cxn ang="0">
                <a:pos x="4" y="2"/>
              </a:cxn>
              <a:cxn ang="0">
                <a:pos x="4" y="2"/>
              </a:cxn>
              <a:cxn ang="0">
                <a:pos x="4" y="2"/>
              </a:cxn>
              <a:cxn ang="0">
                <a:pos x="4" y="2"/>
              </a:cxn>
              <a:cxn ang="0">
                <a:pos x="4" y="2"/>
              </a:cxn>
              <a:cxn ang="0">
                <a:pos x="3" y="2"/>
              </a:cxn>
              <a:cxn ang="0">
                <a:pos x="3" y="2"/>
              </a:cxn>
              <a:cxn ang="0">
                <a:pos x="1" y="1"/>
              </a:cxn>
            </a:cxnLst>
            <a:rect l="0" t="0" r="r" b="b"/>
            <a:pathLst>
              <a:path w="4" h="2">
                <a:moveTo>
                  <a:pt x="1" y="1"/>
                </a:moveTo>
                <a:lnTo>
                  <a:pt x="0" y="0"/>
                </a:lnTo>
                <a:lnTo>
                  <a:pt x="0" y="0"/>
                </a:lnTo>
                <a:lnTo>
                  <a:pt x="1" y="0"/>
                </a:lnTo>
                <a:lnTo>
                  <a:pt x="1" y="0"/>
                </a:lnTo>
                <a:lnTo>
                  <a:pt x="4" y="1"/>
                </a:lnTo>
                <a:lnTo>
                  <a:pt x="4" y="1"/>
                </a:lnTo>
                <a:lnTo>
                  <a:pt x="4" y="1"/>
                </a:lnTo>
                <a:lnTo>
                  <a:pt x="4" y="2"/>
                </a:lnTo>
                <a:lnTo>
                  <a:pt x="4" y="2"/>
                </a:lnTo>
                <a:lnTo>
                  <a:pt x="4" y="2"/>
                </a:lnTo>
                <a:lnTo>
                  <a:pt x="4" y="2"/>
                </a:lnTo>
                <a:lnTo>
                  <a:pt x="4" y="2"/>
                </a:lnTo>
                <a:lnTo>
                  <a:pt x="4" y="2"/>
                </a:lnTo>
                <a:lnTo>
                  <a:pt x="4" y="2"/>
                </a:lnTo>
                <a:lnTo>
                  <a:pt x="4" y="2"/>
                </a:lnTo>
                <a:lnTo>
                  <a:pt x="3" y="2"/>
                </a:lnTo>
                <a:lnTo>
                  <a:pt x="3"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59" name="Freeform 3263"/>
          <p:cNvSpPr>
            <a:spLocks noChangeArrowheads="1"/>
          </p:cNvSpPr>
          <p:nvPr/>
        </p:nvSpPr>
        <p:spPr bwMode="auto">
          <a:xfrm>
            <a:off x="1427041" y="5005966"/>
            <a:ext cx="7200" cy="4321"/>
          </a:xfrm>
          <a:custGeom>
            <a:avLst/>
            <a:gdLst/>
            <a:ahLst/>
            <a:cxnLst>
              <a:cxn ang="0">
                <a:pos x="0" y="1"/>
              </a:cxn>
              <a:cxn ang="0">
                <a:pos x="0" y="1"/>
              </a:cxn>
              <a:cxn ang="0">
                <a:pos x="0" y="1"/>
              </a:cxn>
              <a:cxn ang="0">
                <a:pos x="0" y="1"/>
              </a:cxn>
              <a:cxn ang="0">
                <a:pos x="0" y="1"/>
              </a:cxn>
              <a:cxn ang="0">
                <a:pos x="0" y="1"/>
              </a:cxn>
              <a:cxn ang="0">
                <a:pos x="0" y="0"/>
              </a:cxn>
              <a:cxn ang="0">
                <a:pos x="0" y="0"/>
              </a:cxn>
              <a:cxn ang="0">
                <a:pos x="0" y="0"/>
              </a:cxn>
              <a:cxn ang="0">
                <a:pos x="1" y="0"/>
              </a:cxn>
              <a:cxn ang="0">
                <a:pos x="4" y="2"/>
              </a:cxn>
              <a:cxn ang="0">
                <a:pos x="4" y="2"/>
              </a:cxn>
              <a:cxn ang="0">
                <a:pos x="4" y="2"/>
              </a:cxn>
              <a:cxn ang="0">
                <a:pos x="4" y="2"/>
              </a:cxn>
              <a:cxn ang="0">
                <a:pos x="4" y="2"/>
              </a:cxn>
              <a:cxn ang="0">
                <a:pos x="4" y="2"/>
              </a:cxn>
              <a:cxn ang="0">
                <a:pos x="4" y="3"/>
              </a:cxn>
              <a:cxn ang="0">
                <a:pos x="4" y="3"/>
              </a:cxn>
              <a:cxn ang="0">
                <a:pos x="4" y="3"/>
              </a:cxn>
              <a:cxn ang="0">
                <a:pos x="4" y="3"/>
              </a:cxn>
              <a:cxn ang="0">
                <a:pos x="4" y="3"/>
              </a:cxn>
              <a:cxn ang="0">
                <a:pos x="3" y="3"/>
              </a:cxn>
              <a:cxn ang="0">
                <a:pos x="3" y="3"/>
              </a:cxn>
              <a:cxn ang="0">
                <a:pos x="0" y="1"/>
              </a:cxn>
            </a:cxnLst>
            <a:rect l="0" t="0" r="r" b="b"/>
            <a:pathLst>
              <a:path w="4" h="3">
                <a:moveTo>
                  <a:pt x="0" y="1"/>
                </a:moveTo>
                <a:lnTo>
                  <a:pt x="0" y="1"/>
                </a:lnTo>
                <a:lnTo>
                  <a:pt x="0" y="1"/>
                </a:lnTo>
                <a:lnTo>
                  <a:pt x="0" y="1"/>
                </a:lnTo>
                <a:lnTo>
                  <a:pt x="0" y="1"/>
                </a:lnTo>
                <a:lnTo>
                  <a:pt x="0" y="1"/>
                </a:lnTo>
                <a:lnTo>
                  <a:pt x="0" y="0"/>
                </a:lnTo>
                <a:lnTo>
                  <a:pt x="0" y="0"/>
                </a:lnTo>
                <a:lnTo>
                  <a:pt x="0" y="0"/>
                </a:lnTo>
                <a:lnTo>
                  <a:pt x="1" y="0"/>
                </a:lnTo>
                <a:lnTo>
                  <a:pt x="4" y="2"/>
                </a:lnTo>
                <a:lnTo>
                  <a:pt x="4" y="2"/>
                </a:lnTo>
                <a:lnTo>
                  <a:pt x="4" y="2"/>
                </a:lnTo>
                <a:lnTo>
                  <a:pt x="4" y="2"/>
                </a:lnTo>
                <a:lnTo>
                  <a:pt x="4" y="2"/>
                </a:lnTo>
                <a:lnTo>
                  <a:pt x="4" y="2"/>
                </a:lnTo>
                <a:lnTo>
                  <a:pt x="4" y="3"/>
                </a:lnTo>
                <a:lnTo>
                  <a:pt x="4" y="3"/>
                </a:lnTo>
                <a:lnTo>
                  <a:pt x="4" y="3"/>
                </a:lnTo>
                <a:lnTo>
                  <a:pt x="4" y="3"/>
                </a:lnTo>
                <a:lnTo>
                  <a:pt x="4" y="3"/>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0" name="Freeform 3264"/>
          <p:cNvSpPr>
            <a:spLocks noChangeArrowheads="1"/>
          </p:cNvSpPr>
          <p:nvPr/>
        </p:nvSpPr>
        <p:spPr bwMode="auto">
          <a:xfrm>
            <a:off x="1431360" y="5008846"/>
            <a:ext cx="5760" cy="4321"/>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1" y="0"/>
              </a:cxn>
              <a:cxn ang="0">
                <a:pos x="1" y="0"/>
              </a:cxn>
              <a:cxn ang="0">
                <a:pos x="4" y="2"/>
              </a:cxn>
              <a:cxn ang="0">
                <a:pos x="4" y="2"/>
              </a:cxn>
              <a:cxn ang="0">
                <a:pos x="4" y="2"/>
              </a:cxn>
              <a:cxn ang="0">
                <a:pos x="4" y="2"/>
              </a:cxn>
              <a:cxn ang="0">
                <a:pos x="4" y="2"/>
              </a:cxn>
              <a:cxn ang="0">
                <a:pos x="4" y="2"/>
              </a:cxn>
              <a:cxn ang="0">
                <a:pos x="4" y="2"/>
              </a:cxn>
              <a:cxn ang="0">
                <a:pos x="4" y="3"/>
              </a:cxn>
              <a:cxn ang="0">
                <a:pos x="4" y="3"/>
              </a:cxn>
              <a:cxn ang="0">
                <a:pos x="4" y="3"/>
              </a:cxn>
              <a:cxn ang="0">
                <a:pos x="3" y="3"/>
              </a:cxn>
              <a:cxn ang="0">
                <a:pos x="0" y="1"/>
              </a:cxn>
            </a:cxnLst>
            <a:rect l="0" t="0" r="r" b="b"/>
            <a:pathLst>
              <a:path w="4" h="3">
                <a:moveTo>
                  <a:pt x="0" y="1"/>
                </a:moveTo>
                <a:lnTo>
                  <a:pt x="0" y="1"/>
                </a:lnTo>
                <a:lnTo>
                  <a:pt x="0" y="1"/>
                </a:lnTo>
                <a:lnTo>
                  <a:pt x="0" y="1"/>
                </a:lnTo>
                <a:lnTo>
                  <a:pt x="0" y="0"/>
                </a:lnTo>
                <a:lnTo>
                  <a:pt x="0" y="0"/>
                </a:lnTo>
                <a:lnTo>
                  <a:pt x="0" y="0"/>
                </a:lnTo>
                <a:lnTo>
                  <a:pt x="0" y="0"/>
                </a:lnTo>
                <a:lnTo>
                  <a:pt x="0" y="0"/>
                </a:lnTo>
                <a:lnTo>
                  <a:pt x="1" y="0"/>
                </a:lnTo>
                <a:lnTo>
                  <a:pt x="1" y="0"/>
                </a:lnTo>
                <a:lnTo>
                  <a:pt x="4" y="2"/>
                </a:lnTo>
                <a:lnTo>
                  <a:pt x="4" y="2"/>
                </a:lnTo>
                <a:lnTo>
                  <a:pt x="4" y="2"/>
                </a:lnTo>
                <a:lnTo>
                  <a:pt x="4" y="2"/>
                </a:lnTo>
                <a:lnTo>
                  <a:pt x="4" y="2"/>
                </a:lnTo>
                <a:lnTo>
                  <a:pt x="4" y="2"/>
                </a:lnTo>
                <a:lnTo>
                  <a:pt x="4" y="2"/>
                </a:lnTo>
                <a:lnTo>
                  <a:pt x="4" y="3"/>
                </a:lnTo>
                <a:lnTo>
                  <a:pt x="4" y="3"/>
                </a:lnTo>
                <a:lnTo>
                  <a:pt x="4"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1" name="Freeform 3265"/>
          <p:cNvSpPr>
            <a:spLocks noChangeArrowheads="1"/>
          </p:cNvSpPr>
          <p:nvPr/>
        </p:nvSpPr>
        <p:spPr bwMode="auto">
          <a:xfrm>
            <a:off x="1437121" y="5010286"/>
            <a:ext cx="4320" cy="4320"/>
          </a:xfrm>
          <a:custGeom>
            <a:avLst/>
            <a:gdLst/>
            <a:ahLst/>
            <a:cxnLst>
              <a:cxn ang="0">
                <a:pos x="0" y="2"/>
              </a:cxn>
              <a:cxn ang="0">
                <a:pos x="0" y="2"/>
              </a:cxn>
              <a:cxn ang="0">
                <a:pos x="0" y="2"/>
              </a:cxn>
              <a:cxn ang="0">
                <a:pos x="0" y="1"/>
              </a:cxn>
              <a:cxn ang="0">
                <a:pos x="0" y="1"/>
              </a:cxn>
              <a:cxn ang="0">
                <a:pos x="0" y="1"/>
              </a:cxn>
              <a:cxn ang="0">
                <a:pos x="0" y="1"/>
              </a:cxn>
              <a:cxn ang="0">
                <a:pos x="0" y="1"/>
              </a:cxn>
              <a:cxn ang="0">
                <a:pos x="0" y="1"/>
              </a:cxn>
              <a:cxn ang="0">
                <a:pos x="0" y="1"/>
              </a:cxn>
              <a:cxn ang="0">
                <a:pos x="0" y="1"/>
              </a:cxn>
              <a:cxn ang="0">
                <a:pos x="0" y="0"/>
              </a:cxn>
              <a:cxn ang="0">
                <a:pos x="1" y="0"/>
              </a:cxn>
              <a:cxn ang="0">
                <a:pos x="1" y="1"/>
              </a:cxn>
              <a:cxn ang="0">
                <a:pos x="3" y="2"/>
              </a:cxn>
              <a:cxn ang="0">
                <a:pos x="3" y="2"/>
              </a:cxn>
              <a:cxn ang="0">
                <a:pos x="3" y="2"/>
              </a:cxn>
              <a:cxn ang="0">
                <a:pos x="3" y="2"/>
              </a:cxn>
              <a:cxn ang="0">
                <a:pos x="3" y="3"/>
              </a:cxn>
              <a:cxn ang="0">
                <a:pos x="3" y="3"/>
              </a:cxn>
              <a:cxn ang="0">
                <a:pos x="3" y="3"/>
              </a:cxn>
              <a:cxn ang="0">
                <a:pos x="3" y="3"/>
              </a:cxn>
              <a:cxn ang="0">
                <a:pos x="2" y="3"/>
              </a:cxn>
              <a:cxn ang="0">
                <a:pos x="2" y="3"/>
              </a:cxn>
              <a:cxn ang="0">
                <a:pos x="2" y="3"/>
              </a:cxn>
              <a:cxn ang="0">
                <a:pos x="0" y="2"/>
              </a:cxn>
            </a:cxnLst>
            <a:rect l="0" t="0" r="r" b="b"/>
            <a:pathLst>
              <a:path w="3" h="3">
                <a:moveTo>
                  <a:pt x="0" y="2"/>
                </a:moveTo>
                <a:lnTo>
                  <a:pt x="0" y="2"/>
                </a:lnTo>
                <a:lnTo>
                  <a:pt x="0" y="2"/>
                </a:lnTo>
                <a:lnTo>
                  <a:pt x="0" y="1"/>
                </a:lnTo>
                <a:lnTo>
                  <a:pt x="0" y="1"/>
                </a:lnTo>
                <a:lnTo>
                  <a:pt x="0" y="1"/>
                </a:lnTo>
                <a:lnTo>
                  <a:pt x="0" y="1"/>
                </a:lnTo>
                <a:lnTo>
                  <a:pt x="0" y="1"/>
                </a:lnTo>
                <a:lnTo>
                  <a:pt x="0" y="1"/>
                </a:lnTo>
                <a:lnTo>
                  <a:pt x="0" y="1"/>
                </a:lnTo>
                <a:lnTo>
                  <a:pt x="0" y="1"/>
                </a:lnTo>
                <a:lnTo>
                  <a:pt x="0" y="0"/>
                </a:lnTo>
                <a:lnTo>
                  <a:pt x="1" y="0"/>
                </a:lnTo>
                <a:lnTo>
                  <a:pt x="1" y="1"/>
                </a:lnTo>
                <a:lnTo>
                  <a:pt x="3" y="2"/>
                </a:lnTo>
                <a:lnTo>
                  <a:pt x="3" y="2"/>
                </a:lnTo>
                <a:lnTo>
                  <a:pt x="3" y="2"/>
                </a:lnTo>
                <a:lnTo>
                  <a:pt x="3" y="2"/>
                </a:lnTo>
                <a:lnTo>
                  <a:pt x="3" y="3"/>
                </a:lnTo>
                <a:lnTo>
                  <a:pt x="3" y="3"/>
                </a:lnTo>
                <a:lnTo>
                  <a:pt x="3" y="3"/>
                </a:lnTo>
                <a:lnTo>
                  <a:pt x="3" y="3"/>
                </a:lnTo>
                <a:lnTo>
                  <a:pt x="2" y="3"/>
                </a:lnTo>
                <a:lnTo>
                  <a:pt x="2" y="3"/>
                </a:lnTo>
                <a:lnTo>
                  <a:pt x="2"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2" name="Freeform 3266"/>
          <p:cNvSpPr>
            <a:spLocks noChangeArrowheads="1"/>
          </p:cNvSpPr>
          <p:nvPr/>
        </p:nvSpPr>
        <p:spPr bwMode="auto">
          <a:xfrm>
            <a:off x="1440000" y="5013167"/>
            <a:ext cx="5760" cy="4320"/>
          </a:xfrm>
          <a:custGeom>
            <a:avLst/>
            <a:gdLst/>
            <a:ahLst/>
            <a:cxnLst>
              <a:cxn ang="0">
                <a:pos x="0" y="1"/>
              </a:cxn>
              <a:cxn ang="0">
                <a:pos x="0" y="1"/>
              </a:cxn>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1" y="0"/>
              </a:cxn>
              <a:cxn ang="0">
                <a:pos x="4" y="2"/>
              </a:cxn>
              <a:cxn ang="0">
                <a:pos x="4" y="2"/>
              </a:cxn>
              <a:cxn ang="0">
                <a:pos x="4" y="2"/>
              </a:cxn>
              <a:cxn ang="0">
                <a:pos x="4" y="2"/>
              </a:cxn>
              <a:cxn ang="0">
                <a:pos x="4" y="3"/>
              </a:cxn>
              <a:cxn ang="0">
                <a:pos x="4" y="3"/>
              </a:cxn>
              <a:cxn ang="0">
                <a:pos x="4" y="3"/>
              </a:cxn>
              <a:cxn ang="0">
                <a:pos x="3" y="3"/>
              </a:cxn>
              <a:cxn ang="0">
                <a:pos x="3" y="3"/>
              </a:cxn>
              <a:cxn ang="0">
                <a:pos x="3" y="3"/>
              </a:cxn>
              <a:cxn ang="0">
                <a:pos x="3" y="3"/>
              </a:cxn>
              <a:cxn ang="0">
                <a:pos x="3" y="3"/>
              </a:cxn>
              <a:cxn ang="0">
                <a:pos x="0" y="1"/>
              </a:cxn>
            </a:cxnLst>
            <a:rect l="0" t="0" r="r" b="b"/>
            <a:pathLst>
              <a:path w="4" h="3">
                <a:moveTo>
                  <a:pt x="0" y="1"/>
                </a:moveTo>
                <a:lnTo>
                  <a:pt x="0" y="1"/>
                </a:lnTo>
                <a:lnTo>
                  <a:pt x="0" y="1"/>
                </a:lnTo>
                <a:lnTo>
                  <a:pt x="0" y="1"/>
                </a:lnTo>
                <a:lnTo>
                  <a:pt x="0" y="1"/>
                </a:lnTo>
                <a:lnTo>
                  <a:pt x="0" y="1"/>
                </a:lnTo>
                <a:lnTo>
                  <a:pt x="0" y="1"/>
                </a:lnTo>
                <a:lnTo>
                  <a:pt x="0" y="1"/>
                </a:lnTo>
                <a:lnTo>
                  <a:pt x="0" y="0"/>
                </a:lnTo>
                <a:lnTo>
                  <a:pt x="0" y="0"/>
                </a:lnTo>
                <a:lnTo>
                  <a:pt x="0" y="0"/>
                </a:lnTo>
                <a:lnTo>
                  <a:pt x="0" y="0"/>
                </a:lnTo>
                <a:lnTo>
                  <a:pt x="0" y="0"/>
                </a:lnTo>
                <a:lnTo>
                  <a:pt x="1" y="0"/>
                </a:lnTo>
                <a:lnTo>
                  <a:pt x="4" y="2"/>
                </a:lnTo>
                <a:lnTo>
                  <a:pt x="4" y="2"/>
                </a:lnTo>
                <a:lnTo>
                  <a:pt x="4" y="2"/>
                </a:lnTo>
                <a:lnTo>
                  <a:pt x="4" y="2"/>
                </a:lnTo>
                <a:lnTo>
                  <a:pt x="4" y="3"/>
                </a:lnTo>
                <a:lnTo>
                  <a:pt x="4" y="3"/>
                </a:lnTo>
                <a:lnTo>
                  <a:pt x="4" y="3"/>
                </a:lnTo>
                <a:lnTo>
                  <a:pt x="3" y="3"/>
                </a:lnTo>
                <a:lnTo>
                  <a:pt x="3" y="3"/>
                </a:lnTo>
                <a:lnTo>
                  <a:pt x="3" y="3"/>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3" name="Freeform 3267"/>
          <p:cNvSpPr>
            <a:spLocks noChangeArrowheads="1"/>
          </p:cNvSpPr>
          <p:nvPr/>
        </p:nvSpPr>
        <p:spPr bwMode="auto">
          <a:xfrm>
            <a:off x="1444320" y="5016047"/>
            <a:ext cx="5760" cy="4320"/>
          </a:xfrm>
          <a:custGeom>
            <a:avLst/>
            <a:gdLst/>
            <a:ahLst/>
            <a:cxnLst>
              <a:cxn ang="0">
                <a:pos x="0" y="1"/>
              </a:cxn>
              <a:cxn ang="0">
                <a:pos x="0" y="1"/>
              </a:cxn>
              <a:cxn ang="0">
                <a:pos x="0" y="1"/>
              </a:cxn>
              <a:cxn ang="0">
                <a:pos x="0" y="1"/>
              </a:cxn>
              <a:cxn ang="0">
                <a:pos x="0" y="1"/>
              </a:cxn>
              <a:cxn ang="0">
                <a:pos x="0" y="0"/>
              </a:cxn>
              <a:cxn ang="0">
                <a:pos x="0" y="0"/>
              </a:cxn>
              <a:cxn ang="0">
                <a:pos x="0" y="0"/>
              </a:cxn>
              <a:cxn ang="0">
                <a:pos x="0" y="0"/>
              </a:cxn>
              <a:cxn ang="0">
                <a:pos x="1" y="0"/>
              </a:cxn>
              <a:cxn ang="0">
                <a:pos x="4" y="2"/>
              </a:cxn>
              <a:cxn ang="0">
                <a:pos x="4" y="2"/>
              </a:cxn>
              <a:cxn ang="0">
                <a:pos x="4" y="2"/>
              </a:cxn>
              <a:cxn ang="0">
                <a:pos x="4" y="2"/>
              </a:cxn>
              <a:cxn ang="0">
                <a:pos x="4" y="2"/>
              </a:cxn>
              <a:cxn ang="0">
                <a:pos x="4" y="3"/>
              </a:cxn>
              <a:cxn ang="0">
                <a:pos x="4" y="3"/>
              </a:cxn>
              <a:cxn ang="0">
                <a:pos x="4" y="3"/>
              </a:cxn>
              <a:cxn ang="0">
                <a:pos x="3" y="3"/>
              </a:cxn>
              <a:cxn ang="0">
                <a:pos x="3" y="3"/>
              </a:cxn>
              <a:cxn ang="0">
                <a:pos x="3" y="3"/>
              </a:cxn>
              <a:cxn ang="0">
                <a:pos x="3" y="3"/>
              </a:cxn>
              <a:cxn ang="0">
                <a:pos x="0" y="1"/>
              </a:cxn>
            </a:cxnLst>
            <a:rect l="0" t="0" r="r" b="b"/>
            <a:pathLst>
              <a:path w="4" h="3">
                <a:moveTo>
                  <a:pt x="0" y="1"/>
                </a:moveTo>
                <a:lnTo>
                  <a:pt x="0" y="1"/>
                </a:lnTo>
                <a:lnTo>
                  <a:pt x="0" y="1"/>
                </a:lnTo>
                <a:lnTo>
                  <a:pt x="0" y="1"/>
                </a:lnTo>
                <a:lnTo>
                  <a:pt x="0" y="1"/>
                </a:lnTo>
                <a:lnTo>
                  <a:pt x="0" y="0"/>
                </a:lnTo>
                <a:lnTo>
                  <a:pt x="0" y="0"/>
                </a:lnTo>
                <a:lnTo>
                  <a:pt x="0" y="0"/>
                </a:lnTo>
                <a:lnTo>
                  <a:pt x="0" y="0"/>
                </a:lnTo>
                <a:lnTo>
                  <a:pt x="1" y="0"/>
                </a:lnTo>
                <a:lnTo>
                  <a:pt x="4" y="2"/>
                </a:lnTo>
                <a:lnTo>
                  <a:pt x="4" y="2"/>
                </a:lnTo>
                <a:lnTo>
                  <a:pt x="4" y="2"/>
                </a:lnTo>
                <a:lnTo>
                  <a:pt x="4" y="2"/>
                </a:lnTo>
                <a:lnTo>
                  <a:pt x="4" y="2"/>
                </a:lnTo>
                <a:lnTo>
                  <a:pt x="4" y="3"/>
                </a:lnTo>
                <a:lnTo>
                  <a:pt x="4" y="3"/>
                </a:lnTo>
                <a:lnTo>
                  <a:pt x="4" y="3"/>
                </a:lnTo>
                <a:lnTo>
                  <a:pt x="3" y="3"/>
                </a:lnTo>
                <a:lnTo>
                  <a:pt x="3" y="3"/>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4" name="Freeform 3268"/>
          <p:cNvSpPr>
            <a:spLocks noChangeArrowheads="1"/>
          </p:cNvSpPr>
          <p:nvPr/>
        </p:nvSpPr>
        <p:spPr bwMode="auto">
          <a:xfrm>
            <a:off x="1448640" y="5020368"/>
            <a:ext cx="7200" cy="2880"/>
          </a:xfrm>
          <a:custGeom>
            <a:avLst/>
            <a:gdLst/>
            <a:ahLst/>
            <a:cxnLst>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0"/>
              </a:cxn>
              <a:cxn ang="0">
                <a:pos x="4" y="1"/>
              </a:cxn>
              <a:cxn ang="0">
                <a:pos x="4" y="1"/>
              </a:cxn>
              <a:cxn ang="0">
                <a:pos x="4" y="2"/>
              </a:cxn>
              <a:cxn ang="0">
                <a:pos x="4" y="2"/>
              </a:cxn>
              <a:cxn ang="0">
                <a:pos x="4" y="2"/>
              </a:cxn>
              <a:cxn ang="0">
                <a:pos x="4" y="2"/>
              </a:cxn>
              <a:cxn ang="0">
                <a:pos x="4" y="2"/>
              </a:cxn>
              <a:cxn ang="0">
                <a:pos x="3" y="2"/>
              </a:cxn>
              <a:cxn ang="0">
                <a:pos x="0" y="1"/>
              </a:cxn>
            </a:cxnLst>
            <a:rect l="0" t="0" r="r" b="b"/>
            <a:pathLst>
              <a:path w="4" h="2">
                <a:moveTo>
                  <a:pt x="0" y="1"/>
                </a:moveTo>
                <a:lnTo>
                  <a:pt x="0" y="1"/>
                </a:lnTo>
                <a:lnTo>
                  <a:pt x="0" y="1"/>
                </a:lnTo>
                <a:lnTo>
                  <a:pt x="0" y="0"/>
                </a:lnTo>
                <a:lnTo>
                  <a:pt x="0" y="0"/>
                </a:lnTo>
                <a:lnTo>
                  <a:pt x="0" y="0"/>
                </a:lnTo>
                <a:lnTo>
                  <a:pt x="0" y="0"/>
                </a:lnTo>
                <a:lnTo>
                  <a:pt x="0" y="0"/>
                </a:lnTo>
                <a:lnTo>
                  <a:pt x="0" y="0"/>
                </a:lnTo>
                <a:lnTo>
                  <a:pt x="0" y="0"/>
                </a:lnTo>
                <a:lnTo>
                  <a:pt x="1" y="0"/>
                </a:lnTo>
                <a:lnTo>
                  <a:pt x="4" y="1"/>
                </a:lnTo>
                <a:lnTo>
                  <a:pt x="4" y="1"/>
                </a:lnTo>
                <a:lnTo>
                  <a:pt x="4" y="2"/>
                </a:lnTo>
                <a:lnTo>
                  <a:pt x="4" y="2"/>
                </a:lnTo>
                <a:lnTo>
                  <a:pt x="4" y="2"/>
                </a:lnTo>
                <a:lnTo>
                  <a:pt x="4" y="2"/>
                </a:lnTo>
                <a:lnTo>
                  <a:pt x="4" y="2"/>
                </a:lnTo>
                <a:lnTo>
                  <a:pt x="3"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5" name="Freeform 3269"/>
          <p:cNvSpPr>
            <a:spLocks noChangeArrowheads="1"/>
          </p:cNvSpPr>
          <p:nvPr/>
        </p:nvSpPr>
        <p:spPr bwMode="auto">
          <a:xfrm>
            <a:off x="1454400" y="5021808"/>
            <a:ext cx="7200" cy="4320"/>
          </a:xfrm>
          <a:custGeom>
            <a:avLst/>
            <a:gdLst/>
            <a:ahLst/>
            <a:cxnLst>
              <a:cxn ang="0">
                <a:pos x="0" y="1"/>
              </a:cxn>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1" y="0"/>
              </a:cxn>
              <a:cxn ang="0">
                <a:pos x="3" y="2"/>
              </a:cxn>
              <a:cxn ang="0">
                <a:pos x="4" y="2"/>
              </a:cxn>
              <a:cxn ang="0">
                <a:pos x="4" y="2"/>
              </a:cxn>
              <a:cxn ang="0">
                <a:pos x="4" y="3"/>
              </a:cxn>
              <a:cxn ang="0">
                <a:pos x="4" y="3"/>
              </a:cxn>
              <a:cxn ang="0">
                <a:pos x="4" y="3"/>
              </a:cxn>
              <a:cxn ang="0">
                <a:pos x="4" y="3"/>
              </a:cxn>
              <a:cxn ang="0">
                <a:pos x="3" y="3"/>
              </a:cxn>
              <a:cxn ang="0">
                <a:pos x="3" y="3"/>
              </a:cxn>
              <a:cxn ang="0">
                <a:pos x="3" y="3"/>
              </a:cxn>
              <a:cxn ang="0">
                <a:pos x="3" y="3"/>
              </a:cxn>
              <a:cxn ang="0">
                <a:pos x="0" y="1"/>
              </a:cxn>
            </a:cxnLst>
            <a:rect l="0" t="0" r="r" b="b"/>
            <a:pathLst>
              <a:path w="4" h="3">
                <a:moveTo>
                  <a:pt x="0" y="1"/>
                </a:moveTo>
                <a:lnTo>
                  <a:pt x="0" y="1"/>
                </a:lnTo>
                <a:lnTo>
                  <a:pt x="0" y="1"/>
                </a:lnTo>
                <a:lnTo>
                  <a:pt x="0" y="1"/>
                </a:lnTo>
                <a:lnTo>
                  <a:pt x="0" y="1"/>
                </a:lnTo>
                <a:lnTo>
                  <a:pt x="0" y="1"/>
                </a:lnTo>
                <a:lnTo>
                  <a:pt x="0" y="1"/>
                </a:lnTo>
                <a:lnTo>
                  <a:pt x="0" y="0"/>
                </a:lnTo>
                <a:lnTo>
                  <a:pt x="0" y="0"/>
                </a:lnTo>
                <a:lnTo>
                  <a:pt x="0" y="0"/>
                </a:lnTo>
                <a:lnTo>
                  <a:pt x="0" y="0"/>
                </a:lnTo>
                <a:lnTo>
                  <a:pt x="0" y="0"/>
                </a:lnTo>
                <a:lnTo>
                  <a:pt x="0" y="0"/>
                </a:lnTo>
                <a:lnTo>
                  <a:pt x="1" y="0"/>
                </a:lnTo>
                <a:lnTo>
                  <a:pt x="3" y="2"/>
                </a:lnTo>
                <a:lnTo>
                  <a:pt x="4" y="2"/>
                </a:lnTo>
                <a:lnTo>
                  <a:pt x="4" y="2"/>
                </a:lnTo>
                <a:lnTo>
                  <a:pt x="4" y="3"/>
                </a:lnTo>
                <a:lnTo>
                  <a:pt x="4" y="3"/>
                </a:lnTo>
                <a:lnTo>
                  <a:pt x="4" y="3"/>
                </a:lnTo>
                <a:lnTo>
                  <a:pt x="4" y="3"/>
                </a:lnTo>
                <a:lnTo>
                  <a:pt x="3" y="3"/>
                </a:lnTo>
                <a:lnTo>
                  <a:pt x="3" y="3"/>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6" name="Freeform 3270"/>
          <p:cNvSpPr>
            <a:spLocks noChangeArrowheads="1"/>
          </p:cNvSpPr>
          <p:nvPr/>
        </p:nvSpPr>
        <p:spPr bwMode="auto">
          <a:xfrm>
            <a:off x="1458720" y="5024689"/>
            <a:ext cx="5760" cy="2880"/>
          </a:xfrm>
          <a:custGeom>
            <a:avLst/>
            <a:gdLst/>
            <a:ahLst/>
            <a:cxnLst>
              <a:cxn ang="0">
                <a:pos x="0" y="1"/>
              </a:cxn>
              <a:cxn ang="0">
                <a:pos x="0" y="1"/>
              </a:cxn>
              <a:cxn ang="0">
                <a:pos x="0" y="1"/>
              </a:cxn>
              <a:cxn ang="0">
                <a:pos x="0" y="1"/>
              </a:cxn>
              <a:cxn ang="0">
                <a:pos x="0" y="0"/>
              </a:cxn>
              <a:cxn ang="0">
                <a:pos x="0" y="0"/>
              </a:cxn>
              <a:cxn ang="0">
                <a:pos x="0" y="0"/>
              </a:cxn>
              <a:cxn ang="0">
                <a:pos x="0" y="0"/>
              </a:cxn>
              <a:cxn ang="0">
                <a:pos x="3" y="1"/>
              </a:cxn>
              <a:cxn ang="0">
                <a:pos x="4" y="1"/>
              </a:cxn>
              <a:cxn ang="0">
                <a:pos x="4" y="2"/>
              </a:cxn>
              <a:cxn ang="0">
                <a:pos x="3" y="2"/>
              </a:cxn>
              <a:cxn ang="0">
                <a:pos x="3" y="2"/>
              </a:cxn>
              <a:cxn ang="0">
                <a:pos x="0" y="1"/>
              </a:cxn>
            </a:cxnLst>
            <a:rect l="0" t="0" r="r" b="b"/>
            <a:pathLst>
              <a:path w="4" h="2">
                <a:moveTo>
                  <a:pt x="0" y="1"/>
                </a:moveTo>
                <a:lnTo>
                  <a:pt x="0" y="1"/>
                </a:lnTo>
                <a:lnTo>
                  <a:pt x="0" y="1"/>
                </a:lnTo>
                <a:lnTo>
                  <a:pt x="0" y="1"/>
                </a:lnTo>
                <a:lnTo>
                  <a:pt x="0" y="0"/>
                </a:lnTo>
                <a:lnTo>
                  <a:pt x="0" y="0"/>
                </a:lnTo>
                <a:lnTo>
                  <a:pt x="0" y="0"/>
                </a:lnTo>
                <a:lnTo>
                  <a:pt x="0" y="0"/>
                </a:lnTo>
                <a:lnTo>
                  <a:pt x="3" y="1"/>
                </a:lnTo>
                <a:lnTo>
                  <a:pt x="4" y="1"/>
                </a:lnTo>
                <a:lnTo>
                  <a:pt x="4" y="2"/>
                </a:lnTo>
                <a:lnTo>
                  <a:pt x="3" y="2"/>
                </a:lnTo>
                <a:lnTo>
                  <a:pt x="3"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7" name="Freeform 3271"/>
          <p:cNvSpPr>
            <a:spLocks noChangeArrowheads="1"/>
          </p:cNvSpPr>
          <p:nvPr/>
        </p:nvSpPr>
        <p:spPr bwMode="auto">
          <a:xfrm>
            <a:off x="1461601" y="5026128"/>
            <a:ext cx="7200" cy="2880"/>
          </a:xfrm>
          <a:custGeom>
            <a:avLst/>
            <a:gdLst/>
            <a:ahLst/>
            <a:cxnLst>
              <a:cxn ang="0">
                <a:pos x="1" y="1"/>
              </a:cxn>
              <a:cxn ang="0">
                <a:pos x="1" y="1"/>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4" y="1"/>
              </a:cxn>
              <a:cxn ang="0">
                <a:pos x="4" y="1"/>
              </a:cxn>
              <a:cxn ang="0">
                <a:pos x="4" y="1"/>
              </a:cxn>
              <a:cxn ang="0">
                <a:pos x="4" y="2"/>
              </a:cxn>
              <a:cxn ang="0">
                <a:pos x="5" y="2"/>
              </a:cxn>
              <a:cxn ang="0">
                <a:pos x="5" y="2"/>
              </a:cxn>
              <a:cxn ang="0">
                <a:pos x="4" y="2"/>
              </a:cxn>
              <a:cxn ang="0">
                <a:pos x="4" y="2"/>
              </a:cxn>
              <a:cxn ang="0">
                <a:pos x="4" y="2"/>
              </a:cxn>
              <a:cxn ang="0">
                <a:pos x="4" y="2"/>
              </a:cxn>
              <a:cxn ang="0">
                <a:pos x="4" y="2"/>
              </a:cxn>
              <a:cxn ang="0">
                <a:pos x="4" y="2"/>
              </a:cxn>
              <a:cxn ang="0">
                <a:pos x="4" y="2"/>
              </a:cxn>
              <a:cxn ang="0">
                <a:pos x="4" y="2"/>
              </a:cxn>
              <a:cxn ang="0">
                <a:pos x="4" y="2"/>
              </a:cxn>
              <a:cxn ang="0">
                <a:pos x="1" y="1"/>
              </a:cxn>
            </a:cxnLst>
            <a:rect l="0" t="0" r="r" b="b"/>
            <a:pathLst>
              <a:path w="5" h="2">
                <a:moveTo>
                  <a:pt x="1" y="1"/>
                </a:moveTo>
                <a:lnTo>
                  <a:pt x="1" y="1"/>
                </a:lnTo>
                <a:lnTo>
                  <a:pt x="1" y="0"/>
                </a:lnTo>
                <a:lnTo>
                  <a:pt x="0" y="0"/>
                </a:lnTo>
                <a:lnTo>
                  <a:pt x="1" y="0"/>
                </a:lnTo>
                <a:lnTo>
                  <a:pt x="1" y="0"/>
                </a:lnTo>
                <a:lnTo>
                  <a:pt x="1" y="0"/>
                </a:lnTo>
                <a:lnTo>
                  <a:pt x="1" y="0"/>
                </a:lnTo>
                <a:lnTo>
                  <a:pt x="1" y="0"/>
                </a:lnTo>
                <a:lnTo>
                  <a:pt x="1" y="0"/>
                </a:lnTo>
                <a:lnTo>
                  <a:pt x="1" y="0"/>
                </a:lnTo>
                <a:lnTo>
                  <a:pt x="1" y="0"/>
                </a:lnTo>
                <a:lnTo>
                  <a:pt x="4" y="1"/>
                </a:lnTo>
                <a:lnTo>
                  <a:pt x="4" y="1"/>
                </a:lnTo>
                <a:lnTo>
                  <a:pt x="4" y="1"/>
                </a:lnTo>
                <a:lnTo>
                  <a:pt x="4" y="2"/>
                </a:lnTo>
                <a:lnTo>
                  <a:pt x="5" y="2"/>
                </a:lnTo>
                <a:lnTo>
                  <a:pt x="5" y="2"/>
                </a:lnTo>
                <a:lnTo>
                  <a:pt x="4" y="2"/>
                </a:lnTo>
                <a:lnTo>
                  <a:pt x="4" y="2"/>
                </a:lnTo>
                <a:lnTo>
                  <a:pt x="4" y="2"/>
                </a:lnTo>
                <a:lnTo>
                  <a:pt x="4" y="2"/>
                </a:lnTo>
                <a:lnTo>
                  <a:pt x="4" y="2"/>
                </a:lnTo>
                <a:lnTo>
                  <a:pt x="4" y="2"/>
                </a:lnTo>
                <a:lnTo>
                  <a:pt x="4" y="2"/>
                </a:lnTo>
                <a:lnTo>
                  <a:pt x="4" y="2"/>
                </a:lnTo>
                <a:lnTo>
                  <a:pt x="4"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8" name="Freeform 3272"/>
          <p:cNvSpPr>
            <a:spLocks noChangeArrowheads="1"/>
          </p:cNvSpPr>
          <p:nvPr/>
        </p:nvSpPr>
        <p:spPr bwMode="auto">
          <a:xfrm>
            <a:off x="1465920" y="5027568"/>
            <a:ext cx="5760" cy="4320"/>
          </a:xfrm>
          <a:custGeom>
            <a:avLst/>
            <a:gdLst/>
            <a:ahLst/>
            <a:cxnLst>
              <a:cxn ang="0">
                <a:pos x="1" y="1"/>
              </a:cxn>
              <a:cxn ang="0">
                <a:pos x="0" y="1"/>
              </a:cxn>
              <a:cxn ang="0">
                <a:pos x="0" y="1"/>
              </a:cxn>
              <a:cxn ang="0">
                <a:pos x="1" y="1"/>
              </a:cxn>
              <a:cxn ang="0">
                <a:pos x="1" y="0"/>
              </a:cxn>
              <a:cxn ang="0">
                <a:pos x="1" y="0"/>
              </a:cxn>
              <a:cxn ang="0">
                <a:pos x="1" y="0"/>
              </a:cxn>
              <a:cxn ang="0">
                <a:pos x="4" y="2"/>
              </a:cxn>
              <a:cxn ang="0">
                <a:pos x="4" y="2"/>
              </a:cxn>
              <a:cxn ang="0">
                <a:pos x="4" y="2"/>
              </a:cxn>
              <a:cxn ang="0">
                <a:pos x="4" y="2"/>
              </a:cxn>
              <a:cxn ang="0">
                <a:pos x="4" y="3"/>
              </a:cxn>
              <a:cxn ang="0">
                <a:pos x="4" y="3"/>
              </a:cxn>
              <a:cxn ang="0">
                <a:pos x="4" y="3"/>
              </a:cxn>
              <a:cxn ang="0">
                <a:pos x="4" y="3"/>
              </a:cxn>
              <a:cxn ang="0">
                <a:pos x="4" y="3"/>
              </a:cxn>
              <a:cxn ang="0">
                <a:pos x="4" y="3"/>
              </a:cxn>
              <a:cxn ang="0">
                <a:pos x="4" y="3"/>
              </a:cxn>
              <a:cxn ang="0">
                <a:pos x="4" y="3"/>
              </a:cxn>
              <a:cxn ang="0">
                <a:pos x="1" y="1"/>
              </a:cxn>
            </a:cxnLst>
            <a:rect l="0" t="0" r="r" b="b"/>
            <a:pathLst>
              <a:path w="4" h="3">
                <a:moveTo>
                  <a:pt x="1" y="1"/>
                </a:moveTo>
                <a:lnTo>
                  <a:pt x="0" y="1"/>
                </a:lnTo>
                <a:lnTo>
                  <a:pt x="0" y="1"/>
                </a:lnTo>
                <a:lnTo>
                  <a:pt x="1" y="1"/>
                </a:lnTo>
                <a:lnTo>
                  <a:pt x="1" y="0"/>
                </a:lnTo>
                <a:lnTo>
                  <a:pt x="1" y="0"/>
                </a:lnTo>
                <a:lnTo>
                  <a:pt x="1" y="0"/>
                </a:lnTo>
                <a:lnTo>
                  <a:pt x="4" y="2"/>
                </a:lnTo>
                <a:lnTo>
                  <a:pt x="4" y="2"/>
                </a:lnTo>
                <a:lnTo>
                  <a:pt x="4" y="2"/>
                </a:lnTo>
                <a:lnTo>
                  <a:pt x="4" y="2"/>
                </a:lnTo>
                <a:lnTo>
                  <a:pt x="4" y="3"/>
                </a:lnTo>
                <a:lnTo>
                  <a:pt x="4" y="3"/>
                </a:lnTo>
                <a:lnTo>
                  <a:pt x="4" y="3"/>
                </a:lnTo>
                <a:lnTo>
                  <a:pt x="4" y="3"/>
                </a:lnTo>
                <a:lnTo>
                  <a:pt x="4" y="3"/>
                </a:lnTo>
                <a:lnTo>
                  <a:pt x="4" y="3"/>
                </a:lnTo>
                <a:lnTo>
                  <a:pt x="4" y="3"/>
                </a:lnTo>
                <a:lnTo>
                  <a:pt x="4" y="3"/>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69" name="Freeform 3273"/>
          <p:cNvSpPr>
            <a:spLocks noChangeArrowheads="1"/>
          </p:cNvSpPr>
          <p:nvPr/>
        </p:nvSpPr>
        <p:spPr bwMode="auto">
          <a:xfrm>
            <a:off x="1471681" y="5030448"/>
            <a:ext cx="4320" cy="5761"/>
          </a:xfrm>
          <a:custGeom>
            <a:avLst/>
            <a:gdLst/>
            <a:ahLst/>
            <a:cxnLst>
              <a:cxn ang="0">
                <a:pos x="1" y="1"/>
              </a:cxn>
              <a:cxn ang="0">
                <a:pos x="0" y="1"/>
              </a:cxn>
              <a:cxn ang="0">
                <a:pos x="0" y="1"/>
              </a:cxn>
              <a:cxn ang="0">
                <a:pos x="0" y="1"/>
              </a:cxn>
              <a:cxn ang="0">
                <a:pos x="0" y="0"/>
              </a:cxn>
              <a:cxn ang="0">
                <a:pos x="0" y="0"/>
              </a:cxn>
              <a:cxn ang="0">
                <a:pos x="0" y="0"/>
              </a:cxn>
              <a:cxn ang="0">
                <a:pos x="1" y="0"/>
              </a:cxn>
              <a:cxn ang="0">
                <a:pos x="1" y="0"/>
              </a:cxn>
              <a:cxn ang="0">
                <a:pos x="3" y="2"/>
              </a:cxn>
              <a:cxn ang="0">
                <a:pos x="3" y="2"/>
              </a:cxn>
              <a:cxn ang="0">
                <a:pos x="3" y="2"/>
              </a:cxn>
              <a:cxn ang="0">
                <a:pos x="3" y="2"/>
              </a:cxn>
              <a:cxn ang="0">
                <a:pos x="3" y="2"/>
              </a:cxn>
              <a:cxn ang="0">
                <a:pos x="3" y="2"/>
              </a:cxn>
              <a:cxn ang="0">
                <a:pos x="3" y="3"/>
              </a:cxn>
              <a:cxn ang="0">
                <a:pos x="3" y="3"/>
              </a:cxn>
              <a:cxn ang="0">
                <a:pos x="1" y="1"/>
              </a:cxn>
            </a:cxnLst>
            <a:rect l="0" t="0" r="r" b="b"/>
            <a:pathLst>
              <a:path w="3" h="3">
                <a:moveTo>
                  <a:pt x="1" y="1"/>
                </a:moveTo>
                <a:lnTo>
                  <a:pt x="0" y="1"/>
                </a:lnTo>
                <a:lnTo>
                  <a:pt x="0" y="1"/>
                </a:lnTo>
                <a:lnTo>
                  <a:pt x="0" y="1"/>
                </a:lnTo>
                <a:lnTo>
                  <a:pt x="0" y="0"/>
                </a:lnTo>
                <a:lnTo>
                  <a:pt x="0" y="0"/>
                </a:lnTo>
                <a:lnTo>
                  <a:pt x="0" y="0"/>
                </a:lnTo>
                <a:lnTo>
                  <a:pt x="1" y="0"/>
                </a:lnTo>
                <a:lnTo>
                  <a:pt x="1" y="0"/>
                </a:lnTo>
                <a:lnTo>
                  <a:pt x="3" y="2"/>
                </a:lnTo>
                <a:lnTo>
                  <a:pt x="3" y="2"/>
                </a:lnTo>
                <a:lnTo>
                  <a:pt x="3" y="2"/>
                </a:lnTo>
                <a:lnTo>
                  <a:pt x="3" y="2"/>
                </a:lnTo>
                <a:lnTo>
                  <a:pt x="3" y="2"/>
                </a:lnTo>
                <a:lnTo>
                  <a:pt x="3" y="2"/>
                </a:lnTo>
                <a:lnTo>
                  <a:pt x="3" y="3"/>
                </a:lnTo>
                <a:lnTo>
                  <a:pt x="3" y="3"/>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0" name="Freeform 3274"/>
          <p:cNvSpPr>
            <a:spLocks noChangeArrowheads="1"/>
          </p:cNvSpPr>
          <p:nvPr/>
        </p:nvSpPr>
        <p:spPr bwMode="auto">
          <a:xfrm>
            <a:off x="1476000" y="5031889"/>
            <a:ext cx="4320" cy="4321"/>
          </a:xfrm>
          <a:custGeom>
            <a:avLst/>
            <a:gdLst/>
            <a:ahLst/>
            <a:cxnLst>
              <a:cxn ang="0">
                <a:pos x="0" y="2"/>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0"/>
              </a:cxn>
              <a:cxn ang="0">
                <a:pos x="0" y="1"/>
              </a:cxn>
              <a:cxn ang="0">
                <a:pos x="3" y="2"/>
              </a:cxn>
              <a:cxn ang="0">
                <a:pos x="3" y="2"/>
              </a:cxn>
              <a:cxn ang="0">
                <a:pos x="3" y="2"/>
              </a:cxn>
              <a:cxn ang="0">
                <a:pos x="3" y="2"/>
              </a:cxn>
              <a:cxn ang="0">
                <a:pos x="3" y="3"/>
              </a:cxn>
              <a:cxn ang="0">
                <a:pos x="3" y="3"/>
              </a:cxn>
              <a:cxn ang="0">
                <a:pos x="3" y="3"/>
              </a:cxn>
              <a:cxn ang="0">
                <a:pos x="2" y="3"/>
              </a:cxn>
              <a:cxn ang="0">
                <a:pos x="2" y="3"/>
              </a:cxn>
              <a:cxn ang="0">
                <a:pos x="2" y="3"/>
              </a:cxn>
              <a:cxn ang="0">
                <a:pos x="2" y="3"/>
              </a:cxn>
              <a:cxn ang="0">
                <a:pos x="0" y="2"/>
              </a:cxn>
            </a:cxnLst>
            <a:rect l="0" t="0" r="r" b="b"/>
            <a:pathLst>
              <a:path w="3" h="3">
                <a:moveTo>
                  <a:pt x="0" y="2"/>
                </a:moveTo>
                <a:lnTo>
                  <a:pt x="0" y="1"/>
                </a:lnTo>
                <a:lnTo>
                  <a:pt x="0" y="1"/>
                </a:lnTo>
                <a:lnTo>
                  <a:pt x="0" y="1"/>
                </a:lnTo>
                <a:lnTo>
                  <a:pt x="0" y="1"/>
                </a:lnTo>
                <a:lnTo>
                  <a:pt x="0" y="1"/>
                </a:lnTo>
                <a:lnTo>
                  <a:pt x="0" y="1"/>
                </a:lnTo>
                <a:lnTo>
                  <a:pt x="0" y="1"/>
                </a:lnTo>
                <a:lnTo>
                  <a:pt x="0" y="1"/>
                </a:lnTo>
                <a:lnTo>
                  <a:pt x="0" y="1"/>
                </a:lnTo>
                <a:lnTo>
                  <a:pt x="0" y="1"/>
                </a:lnTo>
                <a:lnTo>
                  <a:pt x="0" y="0"/>
                </a:lnTo>
                <a:lnTo>
                  <a:pt x="0" y="0"/>
                </a:lnTo>
                <a:lnTo>
                  <a:pt x="0" y="1"/>
                </a:lnTo>
                <a:lnTo>
                  <a:pt x="3" y="2"/>
                </a:lnTo>
                <a:lnTo>
                  <a:pt x="3" y="2"/>
                </a:lnTo>
                <a:lnTo>
                  <a:pt x="3" y="2"/>
                </a:lnTo>
                <a:lnTo>
                  <a:pt x="3" y="2"/>
                </a:lnTo>
                <a:lnTo>
                  <a:pt x="3" y="3"/>
                </a:lnTo>
                <a:lnTo>
                  <a:pt x="3" y="3"/>
                </a:lnTo>
                <a:lnTo>
                  <a:pt x="3" y="3"/>
                </a:lnTo>
                <a:lnTo>
                  <a:pt x="2" y="3"/>
                </a:lnTo>
                <a:lnTo>
                  <a:pt x="2" y="3"/>
                </a:lnTo>
                <a:lnTo>
                  <a:pt x="2" y="3"/>
                </a:lnTo>
                <a:lnTo>
                  <a:pt x="2" y="3"/>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1" name="Freeform 3275"/>
          <p:cNvSpPr>
            <a:spLocks noChangeArrowheads="1"/>
          </p:cNvSpPr>
          <p:nvPr/>
        </p:nvSpPr>
        <p:spPr bwMode="auto">
          <a:xfrm>
            <a:off x="1478880" y="5036209"/>
            <a:ext cx="4320" cy="4320"/>
          </a:xfrm>
          <a:custGeom>
            <a:avLst/>
            <a:gdLst/>
            <a:ahLst/>
            <a:cxnLst>
              <a:cxn ang="0">
                <a:pos x="0" y="1"/>
              </a:cxn>
              <a:cxn ang="0">
                <a:pos x="0" y="1"/>
              </a:cxn>
              <a:cxn ang="0">
                <a:pos x="0" y="0"/>
              </a:cxn>
              <a:cxn ang="0">
                <a:pos x="0" y="0"/>
              </a:cxn>
              <a:cxn ang="0">
                <a:pos x="1" y="0"/>
              </a:cxn>
              <a:cxn ang="0">
                <a:pos x="3" y="1"/>
              </a:cxn>
              <a:cxn ang="0">
                <a:pos x="3" y="1"/>
              </a:cxn>
              <a:cxn ang="0">
                <a:pos x="3" y="2"/>
              </a:cxn>
              <a:cxn ang="0">
                <a:pos x="3" y="2"/>
              </a:cxn>
              <a:cxn ang="0">
                <a:pos x="3" y="2"/>
              </a:cxn>
              <a:cxn ang="0">
                <a:pos x="3" y="2"/>
              </a:cxn>
              <a:cxn ang="0">
                <a:pos x="3" y="2"/>
              </a:cxn>
              <a:cxn ang="0">
                <a:pos x="3" y="3"/>
              </a:cxn>
              <a:cxn ang="0">
                <a:pos x="3" y="3"/>
              </a:cxn>
              <a:cxn ang="0">
                <a:pos x="0" y="1"/>
              </a:cxn>
            </a:cxnLst>
            <a:rect l="0" t="0" r="r" b="b"/>
            <a:pathLst>
              <a:path w="3" h="3">
                <a:moveTo>
                  <a:pt x="0" y="1"/>
                </a:moveTo>
                <a:lnTo>
                  <a:pt x="0" y="1"/>
                </a:lnTo>
                <a:lnTo>
                  <a:pt x="0" y="0"/>
                </a:lnTo>
                <a:lnTo>
                  <a:pt x="0" y="0"/>
                </a:lnTo>
                <a:lnTo>
                  <a:pt x="1" y="0"/>
                </a:lnTo>
                <a:lnTo>
                  <a:pt x="3" y="1"/>
                </a:lnTo>
                <a:lnTo>
                  <a:pt x="3" y="1"/>
                </a:lnTo>
                <a:lnTo>
                  <a:pt x="3" y="2"/>
                </a:lnTo>
                <a:lnTo>
                  <a:pt x="3" y="2"/>
                </a:lnTo>
                <a:lnTo>
                  <a:pt x="3" y="2"/>
                </a:lnTo>
                <a:lnTo>
                  <a:pt x="3" y="2"/>
                </a:lnTo>
                <a:lnTo>
                  <a:pt x="3" y="2"/>
                </a:lnTo>
                <a:lnTo>
                  <a:pt x="3" y="3"/>
                </a:lnTo>
                <a:lnTo>
                  <a:pt x="3"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2" name="Freeform 3276"/>
          <p:cNvSpPr>
            <a:spLocks noChangeArrowheads="1"/>
          </p:cNvSpPr>
          <p:nvPr/>
        </p:nvSpPr>
        <p:spPr bwMode="auto">
          <a:xfrm>
            <a:off x="1483200" y="5036209"/>
            <a:ext cx="5760" cy="4320"/>
          </a:xfrm>
          <a:custGeom>
            <a:avLst/>
            <a:gdLst/>
            <a:ahLst/>
            <a:cxnLst>
              <a:cxn ang="0">
                <a:pos x="1" y="2"/>
              </a:cxn>
              <a:cxn ang="0">
                <a:pos x="0" y="1"/>
              </a:cxn>
              <a:cxn ang="0">
                <a:pos x="0" y="1"/>
              </a:cxn>
              <a:cxn ang="0">
                <a:pos x="0" y="1"/>
              </a:cxn>
              <a:cxn ang="0">
                <a:pos x="0" y="1"/>
              </a:cxn>
              <a:cxn ang="0">
                <a:pos x="0" y="1"/>
              </a:cxn>
              <a:cxn ang="0">
                <a:pos x="1" y="1"/>
              </a:cxn>
              <a:cxn ang="0">
                <a:pos x="1" y="0"/>
              </a:cxn>
              <a:cxn ang="0">
                <a:pos x="1" y="0"/>
              </a:cxn>
              <a:cxn ang="0">
                <a:pos x="1" y="0"/>
              </a:cxn>
              <a:cxn ang="0">
                <a:pos x="1" y="0"/>
              </a:cxn>
              <a:cxn ang="0">
                <a:pos x="1" y="0"/>
              </a:cxn>
              <a:cxn ang="0">
                <a:pos x="1" y="0"/>
              </a:cxn>
              <a:cxn ang="0">
                <a:pos x="4" y="2"/>
              </a:cxn>
              <a:cxn ang="0">
                <a:pos x="4" y="2"/>
              </a:cxn>
              <a:cxn ang="0">
                <a:pos x="4" y="2"/>
              </a:cxn>
              <a:cxn ang="0">
                <a:pos x="4" y="2"/>
              </a:cxn>
              <a:cxn ang="0">
                <a:pos x="4" y="2"/>
              </a:cxn>
              <a:cxn ang="0">
                <a:pos x="4" y="3"/>
              </a:cxn>
              <a:cxn ang="0">
                <a:pos x="4" y="3"/>
              </a:cxn>
              <a:cxn ang="0">
                <a:pos x="3" y="3"/>
              </a:cxn>
              <a:cxn ang="0">
                <a:pos x="1" y="2"/>
              </a:cxn>
            </a:cxnLst>
            <a:rect l="0" t="0" r="r" b="b"/>
            <a:pathLst>
              <a:path w="4" h="3">
                <a:moveTo>
                  <a:pt x="1" y="2"/>
                </a:moveTo>
                <a:lnTo>
                  <a:pt x="0" y="1"/>
                </a:lnTo>
                <a:lnTo>
                  <a:pt x="0" y="1"/>
                </a:lnTo>
                <a:lnTo>
                  <a:pt x="0" y="1"/>
                </a:lnTo>
                <a:lnTo>
                  <a:pt x="0" y="1"/>
                </a:lnTo>
                <a:lnTo>
                  <a:pt x="0" y="1"/>
                </a:lnTo>
                <a:lnTo>
                  <a:pt x="1" y="1"/>
                </a:lnTo>
                <a:lnTo>
                  <a:pt x="1" y="0"/>
                </a:lnTo>
                <a:lnTo>
                  <a:pt x="1" y="0"/>
                </a:lnTo>
                <a:lnTo>
                  <a:pt x="1" y="0"/>
                </a:lnTo>
                <a:lnTo>
                  <a:pt x="1" y="0"/>
                </a:lnTo>
                <a:lnTo>
                  <a:pt x="1" y="0"/>
                </a:lnTo>
                <a:lnTo>
                  <a:pt x="1" y="0"/>
                </a:lnTo>
                <a:lnTo>
                  <a:pt x="4" y="2"/>
                </a:lnTo>
                <a:lnTo>
                  <a:pt x="4" y="2"/>
                </a:lnTo>
                <a:lnTo>
                  <a:pt x="4" y="2"/>
                </a:lnTo>
                <a:lnTo>
                  <a:pt x="4" y="2"/>
                </a:lnTo>
                <a:lnTo>
                  <a:pt x="4" y="2"/>
                </a:lnTo>
                <a:lnTo>
                  <a:pt x="4" y="3"/>
                </a:lnTo>
                <a:lnTo>
                  <a:pt x="4" y="3"/>
                </a:lnTo>
                <a:lnTo>
                  <a:pt x="3" y="3"/>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3" name="Freeform 3277"/>
          <p:cNvSpPr>
            <a:spLocks noChangeArrowheads="1"/>
          </p:cNvSpPr>
          <p:nvPr/>
        </p:nvSpPr>
        <p:spPr bwMode="auto">
          <a:xfrm>
            <a:off x="1487521" y="5040530"/>
            <a:ext cx="7200" cy="2880"/>
          </a:xfrm>
          <a:custGeom>
            <a:avLst/>
            <a:gdLst/>
            <a:ahLst/>
            <a:cxnLst>
              <a:cxn ang="0">
                <a:pos x="0" y="1"/>
              </a:cxn>
              <a:cxn ang="0">
                <a:pos x="0" y="1"/>
              </a:cxn>
              <a:cxn ang="0">
                <a:pos x="0" y="0"/>
              </a:cxn>
              <a:cxn ang="0">
                <a:pos x="0" y="0"/>
              </a:cxn>
              <a:cxn ang="0">
                <a:pos x="0" y="0"/>
              </a:cxn>
              <a:cxn ang="0">
                <a:pos x="0" y="0"/>
              </a:cxn>
              <a:cxn ang="0">
                <a:pos x="1" y="0"/>
              </a:cxn>
              <a:cxn ang="0">
                <a:pos x="1" y="0"/>
              </a:cxn>
              <a:cxn ang="0">
                <a:pos x="1" y="0"/>
              </a:cxn>
              <a:cxn ang="0">
                <a:pos x="3" y="1"/>
              </a:cxn>
              <a:cxn ang="0">
                <a:pos x="3" y="1"/>
              </a:cxn>
              <a:cxn ang="0">
                <a:pos x="3" y="1"/>
              </a:cxn>
              <a:cxn ang="0">
                <a:pos x="3" y="1"/>
              </a:cxn>
              <a:cxn ang="0">
                <a:pos x="3" y="1"/>
              </a:cxn>
              <a:cxn ang="0">
                <a:pos x="4" y="2"/>
              </a:cxn>
              <a:cxn ang="0">
                <a:pos x="4" y="2"/>
              </a:cxn>
              <a:cxn ang="0">
                <a:pos x="3" y="2"/>
              </a:cxn>
              <a:cxn ang="0">
                <a:pos x="3" y="2"/>
              </a:cxn>
              <a:cxn ang="0">
                <a:pos x="3" y="2"/>
              </a:cxn>
              <a:cxn ang="0">
                <a:pos x="3" y="2"/>
              </a:cxn>
              <a:cxn ang="0">
                <a:pos x="3" y="2"/>
              </a:cxn>
              <a:cxn ang="0">
                <a:pos x="3" y="2"/>
              </a:cxn>
              <a:cxn ang="0">
                <a:pos x="3" y="2"/>
              </a:cxn>
              <a:cxn ang="0">
                <a:pos x="0" y="1"/>
              </a:cxn>
            </a:cxnLst>
            <a:rect l="0" t="0" r="r" b="b"/>
            <a:pathLst>
              <a:path w="4" h="2">
                <a:moveTo>
                  <a:pt x="0" y="1"/>
                </a:moveTo>
                <a:lnTo>
                  <a:pt x="0" y="1"/>
                </a:lnTo>
                <a:lnTo>
                  <a:pt x="0" y="0"/>
                </a:lnTo>
                <a:lnTo>
                  <a:pt x="0" y="0"/>
                </a:lnTo>
                <a:lnTo>
                  <a:pt x="0" y="0"/>
                </a:lnTo>
                <a:lnTo>
                  <a:pt x="0" y="0"/>
                </a:lnTo>
                <a:lnTo>
                  <a:pt x="1" y="0"/>
                </a:lnTo>
                <a:lnTo>
                  <a:pt x="1" y="0"/>
                </a:lnTo>
                <a:lnTo>
                  <a:pt x="1" y="0"/>
                </a:lnTo>
                <a:lnTo>
                  <a:pt x="3" y="1"/>
                </a:lnTo>
                <a:lnTo>
                  <a:pt x="3" y="1"/>
                </a:lnTo>
                <a:lnTo>
                  <a:pt x="3" y="1"/>
                </a:lnTo>
                <a:lnTo>
                  <a:pt x="3" y="1"/>
                </a:lnTo>
                <a:lnTo>
                  <a:pt x="3" y="1"/>
                </a:lnTo>
                <a:lnTo>
                  <a:pt x="4" y="2"/>
                </a:lnTo>
                <a:lnTo>
                  <a:pt x="4" y="2"/>
                </a:lnTo>
                <a:lnTo>
                  <a:pt x="3" y="2"/>
                </a:lnTo>
                <a:lnTo>
                  <a:pt x="3" y="2"/>
                </a:lnTo>
                <a:lnTo>
                  <a:pt x="3" y="2"/>
                </a:lnTo>
                <a:lnTo>
                  <a:pt x="3" y="2"/>
                </a:lnTo>
                <a:lnTo>
                  <a:pt x="3" y="2"/>
                </a:lnTo>
                <a:lnTo>
                  <a:pt x="3" y="2"/>
                </a:lnTo>
                <a:lnTo>
                  <a:pt x="3"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4" name="Freeform 3278"/>
          <p:cNvSpPr>
            <a:spLocks noChangeArrowheads="1"/>
          </p:cNvSpPr>
          <p:nvPr/>
        </p:nvSpPr>
        <p:spPr bwMode="auto">
          <a:xfrm>
            <a:off x="1490400" y="5041970"/>
            <a:ext cx="5760" cy="5761"/>
          </a:xfrm>
          <a:custGeom>
            <a:avLst/>
            <a:gdLst/>
            <a:ahLst/>
            <a:cxnLst>
              <a:cxn ang="0">
                <a:pos x="1" y="1"/>
              </a:cxn>
              <a:cxn ang="0">
                <a:pos x="1" y="1"/>
              </a:cxn>
              <a:cxn ang="0">
                <a:pos x="0" y="1"/>
              </a:cxn>
              <a:cxn ang="0">
                <a:pos x="0" y="0"/>
              </a:cxn>
              <a:cxn ang="0">
                <a:pos x="1" y="0"/>
              </a:cxn>
              <a:cxn ang="0">
                <a:pos x="1" y="0"/>
              </a:cxn>
              <a:cxn ang="0">
                <a:pos x="1" y="0"/>
              </a:cxn>
              <a:cxn ang="0">
                <a:pos x="1" y="0"/>
              </a:cxn>
              <a:cxn ang="0">
                <a:pos x="1" y="0"/>
              </a:cxn>
              <a:cxn ang="0">
                <a:pos x="1" y="0"/>
              </a:cxn>
              <a:cxn ang="0">
                <a:pos x="3" y="2"/>
              </a:cxn>
              <a:cxn ang="0">
                <a:pos x="4" y="2"/>
              </a:cxn>
              <a:cxn ang="0">
                <a:pos x="4" y="2"/>
              </a:cxn>
              <a:cxn ang="0">
                <a:pos x="4" y="2"/>
              </a:cxn>
              <a:cxn ang="0">
                <a:pos x="4" y="2"/>
              </a:cxn>
              <a:cxn ang="0">
                <a:pos x="4" y="2"/>
              </a:cxn>
              <a:cxn ang="0">
                <a:pos x="4" y="2"/>
              </a:cxn>
              <a:cxn ang="0">
                <a:pos x="4" y="2"/>
              </a:cxn>
              <a:cxn ang="0">
                <a:pos x="4" y="2"/>
              </a:cxn>
              <a:cxn ang="0">
                <a:pos x="4" y="2"/>
              </a:cxn>
              <a:cxn ang="0">
                <a:pos x="3" y="2"/>
              </a:cxn>
              <a:cxn ang="0">
                <a:pos x="3" y="3"/>
              </a:cxn>
              <a:cxn ang="0">
                <a:pos x="3" y="3"/>
              </a:cxn>
              <a:cxn ang="0">
                <a:pos x="3" y="2"/>
              </a:cxn>
              <a:cxn ang="0">
                <a:pos x="1" y="1"/>
              </a:cxn>
            </a:cxnLst>
            <a:rect l="0" t="0" r="r" b="b"/>
            <a:pathLst>
              <a:path w="4" h="3">
                <a:moveTo>
                  <a:pt x="1" y="1"/>
                </a:moveTo>
                <a:lnTo>
                  <a:pt x="1" y="1"/>
                </a:lnTo>
                <a:lnTo>
                  <a:pt x="0" y="1"/>
                </a:lnTo>
                <a:lnTo>
                  <a:pt x="0" y="0"/>
                </a:lnTo>
                <a:lnTo>
                  <a:pt x="1" y="0"/>
                </a:lnTo>
                <a:lnTo>
                  <a:pt x="1" y="0"/>
                </a:lnTo>
                <a:lnTo>
                  <a:pt x="1" y="0"/>
                </a:lnTo>
                <a:lnTo>
                  <a:pt x="1" y="0"/>
                </a:lnTo>
                <a:lnTo>
                  <a:pt x="1" y="0"/>
                </a:lnTo>
                <a:lnTo>
                  <a:pt x="1" y="0"/>
                </a:lnTo>
                <a:lnTo>
                  <a:pt x="3" y="2"/>
                </a:lnTo>
                <a:lnTo>
                  <a:pt x="4" y="2"/>
                </a:lnTo>
                <a:lnTo>
                  <a:pt x="4" y="2"/>
                </a:lnTo>
                <a:lnTo>
                  <a:pt x="4" y="2"/>
                </a:lnTo>
                <a:lnTo>
                  <a:pt x="4" y="2"/>
                </a:lnTo>
                <a:lnTo>
                  <a:pt x="4" y="2"/>
                </a:lnTo>
                <a:lnTo>
                  <a:pt x="4" y="2"/>
                </a:lnTo>
                <a:lnTo>
                  <a:pt x="4" y="2"/>
                </a:lnTo>
                <a:lnTo>
                  <a:pt x="4" y="2"/>
                </a:lnTo>
                <a:lnTo>
                  <a:pt x="4" y="2"/>
                </a:lnTo>
                <a:lnTo>
                  <a:pt x="3" y="2"/>
                </a:lnTo>
                <a:lnTo>
                  <a:pt x="3" y="3"/>
                </a:lnTo>
                <a:lnTo>
                  <a:pt x="3" y="3"/>
                </a:lnTo>
                <a:lnTo>
                  <a:pt x="3" y="2"/>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5" name="Freeform 3279"/>
          <p:cNvSpPr>
            <a:spLocks noChangeArrowheads="1"/>
          </p:cNvSpPr>
          <p:nvPr/>
        </p:nvSpPr>
        <p:spPr bwMode="auto">
          <a:xfrm>
            <a:off x="1494721" y="5043410"/>
            <a:ext cx="4320" cy="4321"/>
          </a:xfrm>
          <a:custGeom>
            <a:avLst/>
            <a:gdLst/>
            <a:ahLst/>
            <a:cxnLst>
              <a:cxn ang="0">
                <a:pos x="0" y="1"/>
              </a:cxn>
              <a:cxn ang="0">
                <a:pos x="0" y="1"/>
              </a:cxn>
              <a:cxn ang="0">
                <a:pos x="0" y="1"/>
              </a:cxn>
              <a:cxn ang="0">
                <a:pos x="0" y="1"/>
              </a:cxn>
              <a:cxn ang="0">
                <a:pos x="0" y="1"/>
              </a:cxn>
              <a:cxn ang="0">
                <a:pos x="0" y="1"/>
              </a:cxn>
              <a:cxn ang="0">
                <a:pos x="0" y="1"/>
              </a:cxn>
              <a:cxn ang="0">
                <a:pos x="0" y="0"/>
              </a:cxn>
              <a:cxn ang="0">
                <a:pos x="0" y="0"/>
              </a:cxn>
              <a:cxn ang="0">
                <a:pos x="0" y="1"/>
              </a:cxn>
              <a:cxn ang="0">
                <a:pos x="3" y="2"/>
              </a:cxn>
              <a:cxn ang="0">
                <a:pos x="3" y="2"/>
              </a:cxn>
              <a:cxn ang="0">
                <a:pos x="3" y="2"/>
              </a:cxn>
              <a:cxn ang="0">
                <a:pos x="3" y="2"/>
              </a:cxn>
              <a:cxn ang="0">
                <a:pos x="3" y="2"/>
              </a:cxn>
              <a:cxn ang="0">
                <a:pos x="3" y="2"/>
              </a:cxn>
              <a:cxn ang="0">
                <a:pos x="3" y="2"/>
              </a:cxn>
              <a:cxn ang="0">
                <a:pos x="3" y="2"/>
              </a:cxn>
              <a:cxn ang="0">
                <a:pos x="3" y="2"/>
              </a:cxn>
              <a:cxn ang="0">
                <a:pos x="3" y="3"/>
              </a:cxn>
              <a:cxn ang="0">
                <a:pos x="3" y="3"/>
              </a:cxn>
              <a:cxn ang="0">
                <a:pos x="3" y="3"/>
              </a:cxn>
              <a:cxn ang="0">
                <a:pos x="2" y="3"/>
              </a:cxn>
              <a:cxn ang="0">
                <a:pos x="2" y="3"/>
              </a:cxn>
              <a:cxn ang="0">
                <a:pos x="0" y="1"/>
              </a:cxn>
            </a:cxnLst>
            <a:rect l="0" t="0" r="r" b="b"/>
            <a:pathLst>
              <a:path w="3" h="3">
                <a:moveTo>
                  <a:pt x="0" y="1"/>
                </a:moveTo>
                <a:lnTo>
                  <a:pt x="0" y="1"/>
                </a:lnTo>
                <a:lnTo>
                  <a:pt x="0" y="1"/>
                </a:lnTo>
                <a:lnTo>
                  <a:pt x="0" y="1"/>
                </a:lnTo>
                <a:lnTo>
                  <a:pt x="0" y="1"/>
                </a:lnTo>
                <a:lnTo>
                  <a:pt x="0" y="1"/>
                </a:lnTo>
                <a:lnTo>
                  <a:pt x="0" y="1"/>
                </a:lnTo>
                <a:lnTo>
                  <a:pt x="0" y="0"/>
                </a:lnTo>
                <a:lnTo>
                  <a:pt x="0" y="0"/>
                </a:lnTo>
                <a:lnTo>
                  <a:pt x="0" y="1"/>
                </a:lnTo>
                <a:lnTo>
                  <a:pt x="3" y="2"/>
                </a:lnTo>
                <a:lnTo>
                  <a:pt x="3" y="2"/>
                </a:lnTo>
                <a:lnTo>
                  <a:pt x="3" y="2"/>
                </a:lnTo>
                <a:lnTo>
                  <a:pt x="3" y="2"/>
                </a:lnTo>
                <a:lnTo>
                  <a:pt x="3" y="2"/>
                </a:lnTo>
                <a:lnTo>
                  <a:pt x="3" y="2"/>
                </a:lnTo>
                <a:lnTo>
                  <a:pt x="3" y="2"/>
                </a:lnTo>
                <a:lnTo>
                  <a:pt x="3" y="2"/>
                </a:lnTo>
                <a:lnTo>
                  <a:pt x="3" y="2"/>
                </a:lnTo>
                <a:lnTo>
                  <a:pt x="3" y="3"/>
                </a:lnTo>
                <a:lnTo>
                  <a:pt x="3" y="3"/>
                </a:lnTo>
                <a:lnTo>
                  <a:pt x="3" y="3"/>
                </a:lnTo>
                <a:lnTo>
                  <a:pt x="2" y="3"/>
                </a:lnTo>
                <a:lnTo>
                  <a:pt x="2" y="3"/>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6" name="Freeform 3280"/>
          <p:cNvSpPr>
            <a:spLocks noChangeArrowheads="1"/>
          </p:cNvSpPr>
          <p:nvPr/>
        </p:nvSpPr>
        <p:spPr bwMode="auto">
          <a:xfrm>
            <a:off x="1497601" y="5046290"/>
            <a:ext cx="4320" cy="2880"/>
          </a:xfrm>
          <a:custGeom>
            <a:avLst/>
            <a:gdLst/>
            <a:ahLst/>
            <a:cxnLst>
              <a:cxn ang="0">
                <a:pos x="0" y="1"/>
              </a:cxn>
              <a:cxn ang="0">
                <a:pos x="0" y="1"/>
              </a:cxn>
              <a:cxn ang="0">
                <a:pos x="0" y="0"/>
              </a:cxn>
              <a:cxn ang="0">
                <a:pos x="0" y="0"/>
              </a:cxn>
              <a:cxn ang="0">
                <a:pos x="0" y="0"/>
              </a:cxn>
              <a:cxn ang="0">
                <a:pos x="0" y="0"/>
              </a:cxn>
              <a:cxn ang="0">
                <a:pos x="0" y="0"/>
              </a:cxn>
              <a:cxn ang="0">
                <a:pos x="0" y="0"/>
              </a:cxn>
              <a:cxn ang="0">
                <a:pos x="0" y="0"/>
              </a:cxn>
              <a:cxn ang="0">
                <a:pos x="1" y="0"/>
              </a:cxn>
              <a:cxn ang="0">
                <a:pos x="1" y="0"/>
              </a:cxn>
              <a:cxn ang="0">
                <a:pos x="3" y="1"/>
              </a:cxn>
              <a:cxn ang="0">
                <a:pos x="3" y="1"/>
              </a:cxn>
              <a:cxn ang="0">
                <a:pos x="3" y="1"/>
              </a:cxn>
              <a:cxn ang="0">
                <a:pos x="3" y="1"/>
              </a:cxn>
              <a:cxn ang="0">
                <a:pos x="3" y="1"/>
              </a:cxn>
              <a:cxn ang="0">
                <a:pos x="3" y="1"/>
              </a:cxn>
              <a:cxn ang="0">
                <a:pos x="3" y="2"/>
              </a:cxn>
              <a:cxn ang="0">
                <a:pos x="3" y="2"/>
              </a:cxn>
              <a:cxn ang="0">
                <a:pos x="3" y="2"/>
              </a:cxn>
              <a:cxn ang="0">
                <a:pos x="2" y="2"/>
              </a:cxn>
              <a:cxn ang="0">
                <a:pos x="0" y="1"/>
              </a:cxn>
            </a:cxnLst>
            <a:rect l="0" t="0" r="r" b="b"/>
            <a:pathLst>
              <a:path w="3" h="2">
                <a:moveTo>
                  <a:pt x="0" y="1"/>
                </a:moveTo>
                <a:lnTo>
                  <a:pt x="0" y="1"/>
                </a:lnTo>
                <a:lnTo>
                  <a:pt x="0" y="0"/>
                </a:lnTo>
                <a:lnTo>
                  <a:pt x="0" y="0"/>
                </a:lnTo>
                <a:lnTo>
                  <a:pt x="0" y="0"/>
                </a:lnTo>
                <a:lnTo>
                  <a:pt x="0" y="0"/>
                </a:lnTo>
                <a:lnTo>
                  <a:pt x="0" y="0"/>
                </a:lnTo>
                <a:lnTo>
                  <a:pt x="0" y="0"/>
                </a:lnTo>
                <a:lnTo>
                  <a:pt x="0" y="0"/>
                </a:lnTo>
                <a:lnTo>
                  <a:pt x="1" y="0"/>
                </a:lnTo>
                <a:lnTo>
                  <a:pt x="1" y="0"/>
                </a:lnTo>
                <a:lnTo>
                  <a:pt x="3" y="1"/>
                </a:lnTo>
                <a:lnTo>
                  <a:pt x="3" y="1"/>
                </a:lnTo>
                <a:lnTo>
                  <a:pt x="3" y="1"/>
                </a:lnTo>
                <a:lnTo>
                  <a:pt x="3" y="1"/>
                </a:lnTo>
                <a:lnTo>
                  <a:pt x="3" y="1"/>
                </a:lnTo>
                <a:lnTo>
                  <a:pt x="3" y="1"/>
                </a:lnTo>
                <a:lnTo>
                  <a:pt x="3" y="2"/>
                </a:lnTo>
                <a:lnTo>
                  <a:pt x="3" y="2"/>
                </a:lnTo>
                <a:lnTo>
                  <a:pt x="3" y="2"/>
                </a:lnTo>
                <a:lnTo>
                  <a:pt x="2"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7" name="Freeform 3281"/>
          <p:cNvSpPr>
            <a:spLocks noChangeArrowheads="1"/>
          </p:cNvSpPr>
          <p:nvPr/>
        </p:nvSpPr>
        <p:spPr bwMode="auto">
          <a:xfrm>
            <a:off x="1501920" y="5047731"/>
            <a:ext cx="4320" cy="2880"/>
          </a:xfrm>
          <a:custGeom>
            <a:avLst/>
            <a:gdLst/>
            <a:ahLst/>
            <a:cxnLst>
              <a:cxn ang="0">
                <a:pos x="0" y="1"/>
              </a:cxn>
              <a:cxn ang="0">
                <a:pos x="0" y="1"/>
              </a:cxn>
              <a:cxn ang="0">
                <a:pos x="0" y="1"/>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3" y="1"/>
              </a:cxn>
              <a:cxn ang="0">
                <a:pos x="3" y="1"/>
              </a:cxn>
              <a:cxn ang="0">
                <a:pos x="3" y="1"/>
              </a:cxn>
              <a:cxn ang="0">
                <a:pos x="3" y="1"/>
              </a:cxn>
              <a:cxn ang="0">
                <a:pos x="3" y="2"/>
              </a:cxn>
              <a:cxn ang="0">
                <a:pos x="3" y="2"/>
              </a:cxn>
              <a:cxn ang="0">
                <a:pos x="3" y="2"/>
              </a:cxn>
              <a:cxn ang="0">
                <a:pos x="2" y="2"/>
              </a:cxn>
              <a:cxn ang="0">
                <a:pos x="2" y="2"/>
              </a:cxn>
              <a:cxn ang="0">
                <a:pos x="2" y="2"/>
              </a:cxn>
              <a:cxn ang="0">
                <a:pos x="0" y="1"/>
              </a:cxn>
            </a:cxnLst>
            <a:rect l="0" t="0" r="r" b="b"/>
            <a:pathLst>
              <a:path w="3" h="2">
                <a:moveTo>
                  <a:pt x="0" y="1"/>
                </a:moveTo>
                <a:lnTo>
                  <a:pt x="0" y="1"/>
                </a:lnTo>
                <a:lnTo>
                  <a:pt x="0" y="1"/>
                </a:lnTo>
                <a:lnTo>
                  <a:pt x="0" y="0"/>
                </a:lnTo>
                <a:lnTo>
                  <a:pt x="0" y="0"/>
                </a:lnTo>
                <a:lnTo>
                  <a:pt x="0" y="0"/>
                </a:lnTo>
                <a:lnTo>
                  <a:pt x="0" y="0"/>
                </a:lnTo>
                <a:lnTo>
                  <a:pt x="0" y="0"/>
                </a:lnTo>
                <a:lnTo>
                  <a:pt x="0" y="0"/>
                </a:lnTo>
                <a:lnTo>
                  <a:pt x="0" y="0"/>
                </a:lnTo>
                <a:lnTo>
                  <a:pt x="0" y="0"/>
                </a:lnTo>
                <a:lnTo>
                  <a:pt x="0" y="0"/>
                </a:lnTo>
                <a:lnTo>
                  <a:pt x="0" y="0"/>
                </a:lnTo>
                <a:lnTo>
                  <a:pt x="1" y="0"/>
                </a:lnTo>
                <a:lnTo>
                  <a:pt x="3" y="1"/>
                </a:lnTo>
                <a:lnTo>
                  <a:pt x="3" y="1"/>
                </a:lnTo>
                <a:lnTo>
                  <a:pt x="3" y="1"/>
                </a:lnTo>
                <a:lnTo>
                  <a:pt x="3" y="1"/>
                </a:lnTo>
                <a:lnTo>
                  <a:pt x="3" y="2"/>
                </a:lnTo>
                <a:lnTo>
                  <a:pt x="3" y="2"/>
                </a:lnTo>
                <a:lnTo>
                  <a:pt x="3" y="2"/>
                </a:lnTo>
                <a:lnTo>
                  <a:pt x="2" y="2"/>
                </a:lnTo>
                <a:lnTo>
                  <a:pt x="2" y="2"/>
                </a:lnTo>
                <a:lnTo>
                  <a:pt x="2"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8" name="Freeform 3282"/>
          <p:cNvSpPr>
            <a:spLocks noChangeArrowheads="1"/>
          </p:cNvSpPr>
          <p:nvPr/>
        </p:nvSpPr>
        <p:spPr bwMode="auto">
          <a:xfrm>
            <a:off x="1504800" y="5049171"/>
            <a:ext cx="5760" cy="2880"/>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2" y="1"/>
              </a:cxn>
              <a:cxn ang="0">
                <a:pos x="2" y="1"/>
              </a:cxn>
              <a:cxn ang="0">
                <a:pos x="2" y="1"/>
              </a:cxn>
              <a:cxn ang="0">
                <a:pos x="2" y="1"/>
              </a:cxn>
              <a:cxn ang="0">
                <a:pos x="3" y="1"/>
              </a:cxn>
              <a:cxn ang="0">
                <a:pos x="3" y="1"/>
              </a:cxn>
              <a:cxn ang="0">
                <a:pos x="2" y="1"/>
              </a:cxn>
              <a:cxn ang="0">
                <a:pos x="2" y="1"/>
              </a:cxn>
              <a:cxn ang="0">
                <a:pos x="2" y="1"/>
              </a:cxn>
              <a:cxn ang="0">
                <a:pos x="2" y="2"/>
              </a:cxn>
              <a:cxn ang="0">
                <a:pos x="2" y="2"/>
              </a:cxn>
              <a:cxn ang="0">
                <a:pos x="2" y="2"/>
              </a:cxn>
              <a:cxn ang="0">
                <a:pos x="2" y="2"/>
              </a:cxn>
              <a:cxn ang="0">
                <a:pos x="2" y="2"/>
              </a:cxn>
              <a:cxn ang="0">
                <a:pos x="0" y="1"/>
              </a:cxn>
            </a:cxnLst>
            <a:rect l="0" t="0" r="r" b="b"/>
            <a:pathLst>
              <a:path w="3" h="2">
                <a:moveTo>
                  <a:pt x="0" y="1"/>
                </a:moveTo>
                <a:lnTo>
                  <a:pt x="0" y="1"/>
                </a:lnTo>
                <a:lnTo>
                  <a:pt x="0" y="1"/>
                </a:lnTo>
                <a:lnTo>
                  <a:pt x="0" y="1"/>
                </a:lnTo>
                <a:lnTo>
                  <a:pt x="0" y="0"/>
                </a:lnTo>
                <a:lnTo>
                  <a:pt x="0" y="0"/>
                </a:lnTo>
                <a:lnTo>
                  <a:pt x="0" y="0"/>
                </a:lnTo>
                <a:lnTo>
                  <a:pt x="0" y="0"/>
                </a:lnTo>
                <a:lnTo>
                  <a:pt x="0" y="0"/>
                </a:lnTo>
                <a:lnTo>
                  <a:pt x="0" y="0"/>
                </a:lnTo>
                <a:lnTo>
                  <a:pt x="0" y="0"/>
                </a:lnTo>
                <a:lnTo>
                  <a:pt x="0" y="0"/>
                </a:lnTo>
                <a:lnTo>
                  <a:pt x="0" y="0"/>
                </a:lnTo>
                <a:lnTo>
                  <a:pt x="1" y="0"/>
                </a:lnTo>
                <a:lnTo>
                  <a:pt x="2" y="1"/>
                </a:lnTo>
                <a:lnTo>
                  <a:pt x="2" y="1"/>
                </a:lnTo>
                <a:lnTo>
                  <a:pt x="2" y="1"/>
                </a:lnTo>
                <a:lnTo>
                  <a:pt x="2" y="1"/>
                </a:lnTo>
                <a:lnTo>
                  <a:pt x="3" y="1"/>
                </a:lnTo>
                <a:lnTo>
                  <a:pt x="3" y="1"/>
                </a:lnTo>
                <a:lnTo>
                  <a:pt x="2" y="1"/>
                </a:lnTo>
                <a:lnTo>
                  <a:pt x="2" y="1"/>
                </a:lnTo>
                <a:lnTo>
                  <a:pt x="2" y="1"/>
                </a:lnTo>
                <a:lnTo>
                  <a:pt x="2" y="2"/>
                </a:lnTo>
                <a:lnTo>
                  <a:pt x="2" y="2"/>
                </a:lnTo>
                <a:lnTo>
                  <a:pt x="2" y="2"/>
                </a:lnTo>
                <a:lnTo>
                  <a:pt x="2" y="2"/>
                </a:lnTo>
                <a:lnTo>
                  <a:pt x="2"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79" name="Freeform 3283"/>
          <p:cNvSpPr>
            <a:spLocks noChangeArrowheads="1"/>
          </p:cNvSpPr>
          <p:nvPr/>
        </p:nvSpPr>
        <p:spPr bwMode="auto">
          <a:xfrm>
            <a:off x="1506241" y="5052050"/>
            <a:ext cx="4320" cy="1441"/>
          </a:xfrm>
          <a:custGeom>
            <a:avLst/>
            <a:gdLst/>
            <a:ahLst/>
            <a:cxnLst>
              <a:cxn ang="0">
                <a:pos x="1" y="1"/>
              </a:cxn>
              <a:cxn ang="0">
                <a:pos x="1" y="1"/>
              </a:cxn>
              <a:cxn ang="0">
                <a:pos x="0" y="0"/>
              </a:cxn>
              <a:cxn ang="0">
                <a:pos x="0" y="0"/>
              </a:cxn>
              <a:cxn ang="0">
                <a:pos x="0" y="0"/>
              </a:cxn>
              <a:cxn ang="0">
                <a:pos x="0" y="0"/>
              </a:cxn>
              <a:cxn ang="0">
                <a:pos x="1" y="0"/>
              </a:cxn>
              <a:cxn ang="0">
                <a:pos x="1" y="0"/>
              </a:cxn>
              <a:cxn ang="0">
                <a:pos x="1" y="0"/>
              </a:cxn>
              <a:cxn ang="0">
                <a:pos x="3" y="0"/>
              </a:cxn>
              <a:cxn ang="0">
                <a:pos x="3" y="0"/>
              </a:cxn>
              <a:cxn ang="0">
                <a:pos x="3" y="1"/>
              </a:cxn>
              <a:cxn ang="0">
                <a:pos x="3" y="1"/>
              </a:cxn>
              <a:cxn ang="0">
                <a:pos x="3" y="1"/>
              </a:cxn>
              <a:cxn ang="0">
                <a:pos x="3" y="1"/>
              </a:cxn>
              <a:cxn ang="0">
                <a:pos x="3" y="1"/>
              </a:cxn>
              <a:cxn ang="0">
                <a:pos x="3" y="1"/>
              </a:cxn>
              <a:cxn ang="0">
                <a:pos x="2" y="1"/>
              </a:cxn>
              <a:cxn ang="0">
                <a:pos x="1" y="1"/>
              </a:cxn>
            </a:cxnLst>
            <a:rect l="0" t="0" r="r" b="b"/>
            <a:pathLst>
              <a:path w="3" h="1">
                <a:moveTo>
                  <a:pt x="1" y="1"/>
                </a:moveTo>
                <a:lnTo>
                  <a:pt x="1" y="1"/>
                </a:lnTo>
                <a:lnTo>
                  <a:pt x="0" y="0"/>
                </a:lnTo>
                <a:lnTo>
                  <a:pt x="0" y="0"/>
                </a:lnTo>
                <a:lnTo>
                  <a:pt x="0" y="0"/>
                </a:lnTo>
                <a:lnTo>
                  <a:pt x="0" y="0"/>
                </a:lnTo>
                <a:lnTo>
                  <a:pt x="1" y="0"/>
                </a:lnTo>
                <a:lnTo>
                  <a:pt x="1" y="0"/>
                </a:lnTo>
                <a:lnTo>
                  <a:pt x="1" y="0"/>
                </a:lnTo>
                <a:lnTo>
                  <a:pt x="3" y="0"/>
                </a:lnTo>
                <a:lnTo>
                  <a:pt x="3" y="0"/>
                </a:lnTo>
                <a:lnTo>
                  <a:pt x="3" y="1"/>
                </a:lnTo>
                <a:lnTo>
                  <a:pt x="3" y="1"/>
                </a:lnTo>
                <a:lnTo>
                  <a:pt x="3" y="1"/>
                </a:lnTo>
                <a:lnTo>
                  <a:pt x="3" y="1"/>
                </a:lnTo>
                <a:lnTo>
                  <a:pt x="3" y="1"/>
                </a:lnTo>
                <a:lnTo>
                  <a:pt x="3" y="1"/>
                </a:lnTo>
                <a:lnTo>
                  <a:pt x="2"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0" name="Freeform 3284"/>
          <p:cNvSpPr>
            <a:spLocks noChangeArrowheads="1"/>
          </p:cNvSpPr>
          <p:nvPr/>
        </p:nvSpPr>
        <p:spPr bwMode="auto">
          <a:xfrm>
            <a:off x="1509120" y="5052051"/>
            <a:ext cx="2880" cy="2880"/>
          </a:xfrm>
          <a:custGeom>
            <a:avLst/>
            <a:gdLst/>
            <a:ahLst/>
            <a:cxnLst>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1" y="0"/>
              </a:cxn>
              <a:cxn ang="0">
                <a:pos x="1" y="0"/>
              </a:cxn>
              <a:cxn ang="0">
                <a:pos x="2" y="1"/>
              </a:cxn>
              <a:cxn ang="0">
                <a:pos x="2" y="1"/>
              </a:cxn>
              <a:cxn ang="0">
                <a:pos x="2" y="1"/>
              </a:cxn>
              <a:cxn ang="0">
                <a:pos x="2" y="1"/>
              </a:cxn>
              <a:cxn ang="0">
                <a:pos x="2" y="2"/>
              </a:cxn>
              <a:cxn ang="0">
                <a:pos x="2" y="2"/>
              </a:cxn>
              <a:cxn ang="0">
                <a:pos x="2" y="2"/>
              </a:cxn>
              <a:cxn ang="0">
                <a:pos x="2" y="2"/>
              </a:cxn>
              <a:cxn ang="0">
                <a:pos x="2" y="2"/>
              </a:cxn>
              <a:cxn ang="0">
                <a:pos x="2" y="2"/>
              </a:cxn>
              <a:cxn ang="0">
                <a:pos x="2" y="2"/>
              </a:cxn>
              <a:cxn ang="0">
                <a:pos x="1" y="2"/>
              </a:cxn>
              <a:cxn ang="0">
                <a:pos x="0" y="1"/>
              </a:cxn>
            </a:cxnLst>
            <a:rect l="0" t="0" r="r" b="b"/>
            <a:pathLst>
              <a:path w="2" h="2">
                <a:moveTo>
                  <a:pt x="0" y="1"/>
                </a:moveTo>
                <a:lnTo>
                  <a:pt x="0" y="1"/>
                </a:lnTo>
                <a:lnTo>
                  <a:pt x="0" y="1"/>
                </a:lnTo>
                <a:lnTo>
                  <a:pt x="0" y="1"/>
                </a:lnTo>
                <a:lnTo>
                  <a:pt x="0" y="1"/>
                </a:lnTo>
                <a:lnTo>
                  <a:pt x="0" y="1"/>
                </a:lnTo>
                <a:lnTo>
                  <a:pt x="0" y="0"/>
                </a:lnTo>
                <a:lnTo>
                  <a:pt x="0" y="0"/>
                </a:lnTo>
                <a:lnTo>
                  <a:pt x="0" y="0"/>
                </a:lnTo>
                <a:lnTo>
                  <a:pt x="0" y="0"/>
                </a:lnTo>
                <a:lnTo>
                  <a:pt x="0" y="0"/>
                </a:lnTo>
                <a:lnTo>
                  <a:pt x="1" y="0"/>
                </a:lnTo>
                <a:lnTo>
                  <a:pt x="1" y="0"/>
                </a:lnTo>
                <a:lnTo>
                  <a:pt x="2" y="1"/>
                </a:lnTo>
                <a:lnTo>
                  <a:pt x="2" y="1"/>
                </a:lnTo>
                <a:lnTo>
                  <a:pt x="2" y="1"/>
                </a:lnTo>
                <a:lnTo>
                  <a:pt x="2" y="1"/>
                </a:lnTo>
                <a:lnTo>
                  <a:pt x="2" y="2"/>
                </a:lnTo>
                <a:lnTo>
                  <a:pt x="2" y="2"/>
                </a:lnTo>
                <a:lnTo>
                  <a:pt x="2" y="2"/>
                </a:lnTo>
                <a:lnTo>
                  <a:pt x="2" y="2"/>
                </a:lnTo>
                <a:lnTo>
                  <a:pt x="2" y="2"/>
                </a:lnTo>
                <a:lnTo>
                  <a:pt x="2" y="2"/>
                </a:lnTo>
                <a:lnTo>
                  <a:pt x="2" y="2"/>
                </a:lnTo>
                <a:lnTo>
                  <a:pt x="1"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1" name="Freeform 3285"/>
          <p:cNvSpPr>
            <a:spLocks noChangeArrowheads="1"/>
          </p:cNvSpPr>
          <p:nvPr/>
        </p:nvSpPr>
        <p:spPr bwMode="auto">
          <a:xfrm>
            <a:off x="1510561" y="5053492"/>
            <a:ext cx="2880" cy="2880"/>
          </a:xfrm>
          <a:custGeom>
            <a:avLst/>
            <a:gdLst/>
            <a:ahLst/>
            <a:cxnLst>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0"/>
              </a:cxn>
              <a:cxn ang="0">
                <a:pos x="2" y="0"/>
              </a:cxn>
              <a:cxn ang="0">
                <a:pos x="2" y="0"/>
              </a:cxn>
              <a:cxn ang="0">
                <a:pos x="2" y="0"/>
              </a:cxn>
              <a:cxn ang="0">
                <a:pos x="2" y="1"/>
              </a:cxn>
              <a:cxn ang="0">
                <a:pos x="2" y="1"/>
              </a:cxn>
              <a:cxn ang="0">
                <a:pos x="2" y="1"/>
              </a:cxn>
              <a:cxn ang="0">
                <a:pos x="2" y="1"/>
              </a:cxn>
              <a:cxn ang="0">
                <a:pos x="2" y="1"/>
              </a:cxn>
              <a:cxn ang="0">
                <a:pos x="2" y="1"/>
              </a:cxn>
              <a:cxn ang="0">
                <a:pos x="2" y="2"/>
              </a:cxn>
              <a:cxn ang="0">
                <a:pos x="2" y="2"/>
              </a:cxn>
              <a:cxn ang="0">
                <a:pos x="0" y="1"/>
              </a:cxn>
            </a:cxnLst>
            <a:rect l="0" t="0" r="r" b="b"/>
            <a:pathLst>
              <a:path w="2" h="2">
                <a:moveTo>
                  <a:pt x="0" y="1"/>
                </a:moveTo>
                <a:lnTo>
                  <a:pt x="0" y="1"/>
                </a:lnTo>
                <a:lnTo>
                  <a:pt x="0" y="1"/>
                </a:lnTo>
                <a:lnTo>
                  <a:pt x="0" y="1"/>
                </a:lnTo>
                <a:lnTo>
                  <a:pt x="0" y="0"/>
                </a:lnTo>
                <a:lnTo>
                  <a:pt x="0" y="0"/>
                </a:lnTo>
                <a:lnTo>
                  <a:pt x="0" y="0"/>
                </a:lnTo>
                <a:lnTo>
                  <a:pt x="0" y="0"/>
                </a:lnTo>
                <a:lnTo>
                  <a:pt x="0" y="0"/>
                </a:lnTo>
                <a:lnTo>
                  <a:pt x="0" y="0"/>
                </a:lnTo>
                <a:lnTo>
                  <a:pt x="0" y="0"/>
                </a:lnTo>
                <a:lnTo>
                  <a:pt x="1" y="0"/>
                </a:lnTo>
                <a:lnTo>
                  <a:pt x="2" y="0"/>
                </a:lnTo>
                <a:lnTo>
                  <a:pt x="2" y="0"/>
                </a:lnTo>
                <a:lnTo>
                  <a:pt x="2" y="0"/>
                </a:lnTo>
                <a:lnTo>
                  <a:pt x="2" y="1"/>
                </a:lnTo>
                <a:lnTo>
                  <a:pt x="2" y="1"/>
                </a:lnTo>
                <a:lnTo>
                  <a:pt x="2" y="1"/>
                </a:lnTo>
                <a:lnTo>
                  <a:pt x="2" y="1"/>
                </a:lnTo>
                <a:lnTo>
                  <a:pt x="2" y="1"/>
                </a:lnTo>
                <a:lnTo>
                  <a:pt x="2" y="1"/>
                </a:lnTo>
                <a:lnTo>
                  <a:pt x="2" y="2"/>
                </a:lnTo>
                <a:lnTo>
                  <a:pt x="2" y="2"/>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2" name="Freeform 3286"/>
          <p:cNvSpPr>
            <a:spLocks noChangeArrowheads="1"/>
          </p:cNvSpPr>
          <p:nvPr/>
        </p:nvSpPr>
        <p:spPr bwMode="auto">
          <a:xfrm>
            <a:off x="1512000" y="5053492"/>
            <a:ext cx="1440" cy="2880"/>
          </a:xfrm>
          <a:custGeom>
            <a:avLst/>
            <a:gdLst/>
            <a:ahLst/>
            <a:cxnLst>
              <a:cxn ang="0">
                <a:pos x="1" y="2"/>
              </a:cxn>
              <a:cxn ang="0">
                <a:pos x="0" y="1"/>
              </a:cxn>
              <a:cxn ang="0">
                <a:pos x="0" y="1"/>
              </a:cxn>
              <a:cxn ang="0">
                <a:pos x="0" y="1"/>
              </a:cxn>
              <a:cxn ang="0">
                <a:pos x="0" y="1"/>
              </a:cxn>
              <a:cxn ang="0">
                <a:pos x="0" y="0"/>
              </a:cxn>
              <a:cxn ang="0">
                <a:pos x="1" y="0"/>
              </a:cxn>
              <a:cxn ang="0">
                <a:pos x="1" y="0"/>
              </a:cxn>
              <a:cxn ang="0">
                <a:pos x="1" y="0"/>
              </a:cxn>
              <a:cxn ang="0">
                <a:pos x="1" y="1"/>
              </a:cxn>
              <a:cxn ang="0">
                <a:pos x="1" y="1"/>
              </a:cxn>
              <a:cxn ang="0">
                <a:pos x="1" y="1"/>
              </a:cxn>
              <a:cxn ang="0">
                <a:pos x="1" y="1"/>
              </a:cxn>
              <a:cxn ang="0">
                <a:pos x="1" y="1"/>
              </a:cxn>
              <a:cxn ang="0">
                <a:pos x="1" y="1"/>
              </a:cxn>
              <a:cxn ang="0">
                <a:pos x="1" y="2"/>
              </a:cxn>
              <a:cxn ang="0">
                <a:pos x="1" y="2"/>
              </a:cxn>
              <a:cxn ang="0">
                <a:pos x="1" y="2"/>
              </a:cxn>
              <a:cxn ang="0">
                <a:pos x="1" y="2"/>
              </a:cxn>
              <a:cxn ang="0">
                <a:pos x="1" y="2"/>
              </a:cxn>
            </a:cxnLst>
            <a:rect l="0" t="0" r="r" b="b"/>
            <a:pathLst>
              <a:path w="1" h="2">
                <a:moveTo>
                  <a:pt x="1" y="2"/>
                </a:moveTo>
                <a:lnTo>
                  <a:pt x="0" y="1"/>
                </a:lnTo>
                <a:lnTo>
                  <a:pt x="0" y="1"/>
                </a:lnTo>
                <a:lnTo>
                  <a:pt x="0" y="1"/>
                </a:lnTo>
                <a:lnTo>
                  <a:pt x="0" y="1"/>
                </a:lnTo>
                <a:lnTo>
                  <a:pt x="0" y="0"/>
                </a:lnTo>
                <a:lnTo>
                  <a:pt x="1" y="0"/>
                </a:lnTo>
                <a:lnTo>
                  <a:pt x="1" y="0"/>
                </a:lnTo>
                <a:lnTo>
                  <a:pt x="1" y="0"/>
                </a:lnTo>
                <a:lnTo>
                  <a:pt x="1" y="1"/>
                </a:lnTo>
                <a:lnTo>
                  <a:pt x="1" y="1"/>
                </a:lnTo>
                <a:lnTo>
                  <a:pt x="1" y="1"/>
                </a:lnTo>
                <a:lnTo>
                  <a:pt x="1" y="1"/>
                </a:lnTo>
                <a:lnTo>
                  <a:pt x="1" y="1"/>
                </a:lnTo>
                <a:lnTo>
                  <a:pt x="1" y="1"/>
                </a:lnTo>
                <a:lnTo>
                  <a:pt x="1" y="2"/>
                </a:lnTo>
                <a:lnTo>
                  <a:pt x="1" y="2"/>
                </a:lnTo>
                <a:lnTo>
                  <a:pt x="1" y="2"/>
                </a:lnTo>
                <a:lnTo>
                  <a:pt x="1"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3" name="Freeform 3287"/>
          <p:cNvSpPr>
            <a:spLocks noChangeArrowheads="1"/>
          </p:cNvSpPr>
          <p:nvPr/>
        </p:nvSpPr>
        <p:spPr bwMode="auto">
          <a:xfrm>
            <a:off x="1514880" y="5054931"/>
            <a:ext cx="1440" cy="1441"/>
          </a:xfrm>
          <a:custGeom>
            <a:avLst/>
            <a:gdLst/>
            <a:ahLst/>
            <a:cxnLst>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1"/>
              </a:cxn>
              <a:cxn ang="0">
                <a:pos x="1" y="1"/>
              </a:cxn>
              <a:cxn ang="0">
                <a:pos x="1" y="1"/>
              </a:cxn>
              <a:cxn ang="0">
                <a:pos x="1" y="1"/>
              </a:cxn>
              <a:cxn ang="0">
                <a:pos x="0" y="1"/>
              </a:cxn>
              <a:cxn ang="0">
                <a:pos x="0" y="1"/>
              </a:cxn>
            </a:cxnLst>
            <a:rect l="0" t="0" r="r" b="b"/>
            <a:pathLst>
              <a:path w="1" h="1">
                <a:moveTo>
                  <a:pt x="0" y="1"/>
                </a:moveTo>
                <a:lnTo>
                  <a:pt x="0" y="1"/>
                </a:lnTo>
                <a:lnTo>
                  <a:pt x="0" y="1"/>
                </a:lnTo>
                <a:lnTo>
                  <a:pt x="0" y="1"/>
                </a:lnTo>
                <a:lnTo>
                  <a:pt x="0" y="1"/>
                </a:lnTo>
                <a:lnTo>
                  <a:pt x="0" y="0"/>
                </a:lnTo>
                <a:lnTo>
                  <a:pt x="0" y="0"/>
                </a:lnTo>
                <a:lnTo>
                  <a:pt x="0" y="0"/>
                </a:lnTo>
                <a:lnTo>
                  <a:pt x="0" y="0"/>
                </a:lnTo>
                <a:lnTo>
                  <a:pt x="0" y="0"/>
                </a:lnTo>
                <a:lnTo>
                  <a:pt x="0" y="0"/>
                </a:lnTo>
                <a:lnTo>
                  <a:pt x="0" y="0"/>
                </a:lnTo>
                <a:lnTo>
                  <a:pt x="1" y="0"/>
                </a:lnTo>
                <a:lnTo>
                  <a:pt x="1" y="0"/>
                </a:lnTo>
                <a:lnTo>
                  <a:pt x="1" y="0"/>
                </a:lnTo>
                <a:lnTo>
                  <a:pt x="1" y="1"/>
                </a:lnTo>
                <a:lnTo>
                  <a:pt x="1" y="1"/>
                </a:lnTo>
                <a:lnTo>
                  <a:pt x="1" y="1"/>
                </a:lnTo>
                <a:lnTo>
                  <a:pt x="1" y="1"/>
                </a:lnTo>
                <a:lnTo>
                  <a:pt x="0"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4" name="Freeform 3288"/>
          <p:cNvSpPr>
            <a:spLocks noChangeArrowheads="1"/>
          </p:cNvSpPr>
          <p:nvPr/>
        </p:nvSpPr>
        <p:spPr bwMode="auto">
          <a:xfrm>
            <a:off x="1514880" y="5054931"/>
            <a:ext cx="1440" cy="1441"/>
          </a:xfrm>
          <a:custGeom>
            <a:avLst/>
            <a:gdLst/>
            <a:ahLst/>
            <a:cxnLst>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0" y="1"/>
              </a:cxn>
            </a:cxnLst>
            <a:rect l="0" t="0" r="r" b="b"/>
            <a:pathLst>
              <a:path w="1" h="1">
                <a:moveTo>
                  <a:pt x="0" y="1"/>
                </a:moveTo>
                <a:lnTo>
                  <a:pt x="0" y="1"/>
                </a:lnTo>
                <a:lnTo>
                  <a:pt x="0" y="1"/>
                </a:lnTo>
                <a:lnTo>
                  <a:pt x="0" y="1"/>
                </a:lnTo>
                <a:lnTo>
                  <a:pt x="0" y="1"/>
                </a:lnTo>
                <a:lnTo>
                  <a:pt x="0" y="0"/>
                </a:lnTo>
                <a:lnTo>
                  <a:pt x="0" y="0"/>
                </a:lnTo>
                <a:lnTo>
                  <a:pt x="0" y="0"/>
                </a:lnTo>
                <a:lnTo>
                  <a:pt x="0" y="0"/>
                </a:lnTo>
                <a:lnTo>
                  <a:pt x="0" y="0"/>
                </a:lnTo>
                <a:lnTo>
                  <a:pt x="0" y="0"/>
                </a:lnTo>
                <a:lnTo>
                  <a:pt x="0" y="0"/>
                </a:lnTo>
                <a:lnTo>
                  <a:pt x="1" y="0"/>
                </a:lnTo>
                <a:lnTo>
                  <a:pt x="1" y="0"/>
                </a:lnTo>
                <a:lnTo>
                  <a:pt x="1" y="0"/>
                </a:lnTo>
                <a:lnTo>
                  <a:pt x="1" y="0"/>
                </a:lnTo>
                <a:lnTo>
                  <a:pt x="1" y="0"/>
                </a:lnTo>
                <a:lnTo>
                  <a:pt x="1" y="0"/>
                </a:lnTo>
                <a:lnTo>
                  <a:pt x="1" y="1"/>
                </a:lnTo>
                <a:lnTo>
                  <a:pt x="1" y="1"/>
                </a:lnTo>
                <a:lnTo>
                  <a:pt x="1" y="1"/>
                </a:lnTo>
                <a:lnTo>
                  <a:pt x="1" y="1"/>
                </a:lnTo>
                <a:lnTo>
                  <a:pt x="1" y="1"/>
                </a:lnTo>
                <a:lnTo>
                  <a:pt x="1" y="1"/>
                </a:lnTo>
                <a:lnTo>
                  <a:pt x="1" y="1"/>
                </a:lnTo>
                <a:lnTo>
                  <a:pt x="1"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5" name="Freeform 3289"/>
          <p:cNvSpPr>
            <a:spLocks noChangeArrowheads="1"/>
          </p:cNvSpPr>
          <p:nvPr/>
        </p:nvSpPr>
        <p:spPr bwMode="auto">
          <a:xfrm>
            <a:off x="1514880" y="5054931"/>
            <a:ext cx="1440" cy="1441"/>
          </a:xfrm>
          <a:custGeom>
            <a:avLst/>
            <a:gdLst/>
            <a:ahLst/>
            <a:cxnLst>
              <a:cxn ang="0">
                <a:pos x="1" y="1"/>
              </a:cxn>
              <a:cxn ang="0">
                <a:pos x="1" y="1"/>
              </a:cxn>
              <a:cxn ang="0">
                <a:pos x="1" y="1"/>
              </a:cxn>
              <a:cxn ang="0">
                <a:pos x="0" y="1"/>
              </a:cxn>
              <a:cxn ang="0">
                <a:pos x="0" y="0"/>
              </a:cxn>
              <a:cxn ang="0">
                <a:pos x="0" y="0"/>
              </a:cxn>
              <a:cxn ang="0">
                <a:pos x="1" y="0"/>
              </a:cxn>
              <a:cxn ang="0">
                <a:pos x="1" y="1"/>
              </a:cxn>
              <a:cxn ang="0">
                <a:pos x="1" y="1"/>
              </a:cxn>
            </a:cxnLst>
            <a:rect l="0" t="0" r="r" b="b"/>
            <a:pathLst>
              <a:path w="1" h="1">
                <a:moveTo>
                  <a:pt x="1" y="1"/>
                </a:moveTo>
                <a:lnTo>
                  <a:pt x="1" y="1"/>
                </a:lnTo>
                <a:lnTo>
                  <a:pt x="1" y="1"/>
                </a:lnTo>
                <a:lnTo>
                  <a:pt x="0" y="1"/>
                </a:lnTo>
                <a:lnTo>
                  <a:pt x="0" y="0"/>
                </a:lnTo>
                <a:lnTo>
                  <a:pt x="0" y="0"/>
                </a:lnTo>
                <a:lnTo>
                  <a:pt x="1" y="0"/>
                </a:lnTo>
                <a:lnTo>
                  <a:pt x="1"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6" name="Freeform 3290"/>
          <p:cNvSpPr>
            <a:spLocks noChangeArrowheads="1"/>
          </p:cNvSpPr>
          <p:nvPr/>
        </p:nvSpPr>
        <p:spPr bwMode="auto">
          <a:xfrm>
            <a:off x="1514880" y="5054931"/>
            <a:ext cx="2880" cy="1441"/>
          </a:xfrm>
          <a:custGeom>
            <a:avLst/>
            <a:gdLst/>
            <a:ahLst/>
            <a:cxnLst>
              <a:cxn ang="0">
                <a:pos x="1" y="1"/>
              </a:cxn>
              <a:cxn ang="0">
                <a:pos x="0" y="0"/>
              </a:cxn>
              <a:cxn ang="0">
                <a:pos x="1" y="0"/>
              </a:cxn>
              <a:cxn ang="0">
                <a:pos x="1" y="0"/>
              </a:cxn>
              <a:cxn ang="0">
                <a:pos x="1" y="0"/>
              </a:cxn>
              <a:cxn ang="0">
                <a:pos x="2" y="0"/>
              </a:cxn>
              <a:cxn ang="0">
                <a:pos x="2" y="1"/>
              </a:cxn>
              <a:cxn ang="0">
                <a:pos x="2" y="1"/>
              </a:cxn>
              <a:cxn ang="0">
                <a:pos x="2" y="1"/>
              </a:cxn>
              <a:cxn ang="0">
                <a:pos x="1" y="1"/>
              </a:cxn>
            </a:cxnLst>
            <a:rect l="0" t="0" r="r" b="b"/>
            <a:pathLst>
              <a:path w="2" h="1">
                <a:moveTo>
                  <a:pt x="1" y="1"/>
                </a:moveTo>
                <a:lnTo>
                  <a:pt x="0" y="0"/>
                </a:lnTo>
                <a:lnTo>
                  <a:pt x="1" y="0"/>
                </a:lnTo>
                <a:lnTo>
                  <a:pt x="1" y="0"/>
                </a:lnTo>
                <a:lnTo>
                  <a:pt x="1" y="0"/>
                </a:lnTo>
                <a:lnTo>
                  <a:pt x="2" y="0"/>
                </a:lnTo>
                <a:lnTo>
                  <a:pt x="2" y="1"/>
                </a:lnTo>
                <a:lnTo>
                  <a:pt x="2" y="1"/>
                </a:lnTo>
                <a:lnTo>
                  <a:pt x="2"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7" name="Freeform 3291"/>
          <p:cNvSpPr>
            <a:spLocks noChangeArrowheads="1"/>
          </p:cNvSpPr>
          <p:nvPr/>
        </p:nvSpPr>
        <p:spPr bwMode="auto">
          <a:xfrm>
            <a:off x="1514880" y="5053492"/>
            <a:ext cx="1440" cy="2880"/>
          </a:xfrm>
          <a:custGeom>
            <a:avLst/>
            <a:gdLst/>
            <a:ahLst/>
            <a:cxnLst>
              <a:cxn ang="0">
                <a:pos x="0" y="2"/>
              </a:cxn>
              <a:cxn ang="0">
                <a:pos x="0" y="2"/>
              </a:cxn>
              <a:cxn ang="0">
                <a:pos x="0"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0" y="0"/>
              </a:cxn>
              <a:cxn ang="0">
                <a:pos x="1" y="0"/>
              </a:cxn>
              <a:cxn ang="0">
                <a:pos x="1" y="0"/>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0" y="2"/>
              </a:cxn>
            </a:cxnLst>
            <a:rect l="0" t="0" r="r" b="b"/>
            <a:pathLst>
              <a:path w="1" h="2">
                <a:moveTo>
                  <a:pt x="0" y="2"/>
                </a:moveTo>
                <a:lnTo>
                  <a:pt x="0" y="2"/>
                </a:lnTo>
                <a:lnTo>
                  <a:pt x="0" y="2"/>
                </a:lnTo>
                <a:lnTo>
                  <a:pt x="0" y="2"/>
                </a:lnTo>
                <a:lnTo>
                  <a:pt x="0" y="2"/>
                </a:lnTo>
                <a:lnTo>
                  <a:pt x="0" y="2"/>
                </a:lnTo>
                <a:lnTo>
                  <a:pt x="0" y="2"/>
                </a:lnTo>
                <a:lnTo>
                  <a:pt x="0" y="1"/>
                </a:lnTo>
                <a:lnTo>
                  <a:pt x="0" y="1"/>
                </a:lnTo>
                <a:lnTo>
                  <a:pt x="0" y="1"/>
                </a:lnTo>
                <a:lnTo>
                  <a:pt x="0" y="1"/>
                </a:lnTo>
                <a:lnTo>
                  <a:pt x="0" y="1"/>
                </a:lnTo>
                <a:lnTo>
                  <a:pt x="0" y="1"/>
                </a:lnTo>
                <a:lnTo>
                  <a:pt x="0" y="0"/>
                </a:lnTo>
                <a:lnTo>
                  <a:pt x="1" y="0"/>
                </a:lnTo>
                <a:lnTo>
                  <a:pt x="1" y="0"/>
                </a:lnTo>
                <a:lnTo>
                  <a:pt x="1" y="0"/>
                </a:lnTo>
                <a:lnTo>
                  <a:pt x="1" y="1"/>
                </a:lnTo>
                <a:lnTo>
                  <a:pt x="1" y="1"/>
                </a:lnTo>
                <a:lnTo>
                  <a:pt x="1" y="1"/>
                </a:lnTo>
                <a:lnTo>
                  <a:pt x="1" y="1"/>
                </a:lnTo>
                <a:lnTo>
                  <a:pt x="1" y="1"/>
                </a:lnTo>
                <a:lnTo>
                  <a:pt x="1" y="1"/>
                </a:lnTo>
                <a:lnTo>
                  <a:pt x="1" y="1"/>
                </a:lnTo>
                <a:lnTo>
                  <a:pt x="1" y="1"/>
                </a:lnTo>
                <a:lnTo>
                  <a:pt x="1"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8" name="Freeform 3292"/>
          <p:cNvSpPr>
            <a:spLocks noChangeArrowheads="1"/>
          </p:cNvSpPr>
          <p:nvPr/>
        </p:nvSpPr>
        <p:spPr bwMode="auto">
          <a:xfrm>
            <a:off x="1514880" y="5053492"/>
            <a:ext cx="2880" cy="2880"/>
          </a:xfrm>
          <a:custGeom>
            <a:avLst/>
            <a:gdLst/>
            <a:ahLst/>
            <a:cxnLst>
              <a:cxn ang="0">
                <a:pos x="1" y="2"/>
              </a:cxn>
              <a:cxn ang="0">
                <a:pos x="1" y="2"/>
              </a:cxn>
              <a:cxn ang="0">
                <a:pos x="0" y="1"/>
              </a:cxn>
              <a:cxn ang="0">
                <a:pos x="0" y="1"/>
              </a:cxn>
              <a:cxn ang="0">
                <a:pos x="0" y="1"/>
              </a:cxn>
              <a:cxn ang="0">
                <a:pos x="0" y="1"/>
              </a:cxn>
              <a:cxn ang="0">
                <a:pos x="0" y="1"/>
              </a:cxn>
              <a:cxn ang="0">
                <a:pos x="0" y="1"/>
              </a:cxn>
              <a:cxn ang="0">
                <a:pos x="0" y="0"/>
              </a:cxn>
              <a:cxn ang="0">
                <a:pos x="0" y="0"/>
              </a:cxn>
              <a:cxn ang="0">
                <a:pos x="1" y="0"/>
              </a:cxn>
              <a:cxn ang="0">
                <a:pos x="2" y="0"/>
              </a:cxn>
              <a:cxn ang="0">
                <a:pos x="2" y="0"/>
              </a:cxn>
              <a:cxn ang="0">
                <a:pos x="2" y="0"/>
              </a:cxn>
              <a:cxn ang="0">
                <a:pos x="2" y="0"/>
              </a:cxn>
              <a:cxn ang="0">
                <a:pos x="2" y="0"/>
              </a:cxn>
              <a:cxn ang="0">
                <a:pos x="2" y="0"/>
              </a:cxn>
              <a:cxn ang="0">
                <a:pos x="2" y="0"/>
              </a:cxn>
              <a:cxn ang="0">
                <a:pos x="2" y="1"/>
              </a:cxn>
              <a:cxn ang="0">
                <a:pos x="2" y="1"/>
              </a:cxn>
              <a:cxn ang="0">
                <a:pos x="2" y="1"/>
              </a:cxn>
              <a:cxn ang="0">
                <a:pos x="2" y="1"/>
              </a:cxn>
              <a:cxn ang="0">
                <a:pos x="2" y="1"/>
              </a:cxn>
              <a:cxn ang="0">
                <a:pos x="1" y="2"/>
              </a:cxn>
            </a:cxnLst>
            <a:rect l="0" t="0" r="r" b="b"/>
            <a:pathLst>
              <a:path w="2" h="2">
                <a:moveTo>
                  <a:pt x="1" y="2"/>
                </a:moveTo>
                <a:lnTo>
                  <a:pt x="1" y="2"/>
                </a:lnTo>
                <a:lnTo>
                  <a:pt x="0" y="1"/>
                </a:lnTo>
                <a:lnTo>
                  <a:pt x="0" y="1"/>
                </a:lnTo>
                <a:lnTo>
                  <a:pt x="0" y="1"/>
                </a:lnTo>
                <a:lnTo>
                  <a:pt x="0" y="1"/>
                </a:lnTo>
                <a:lnTo>
                  <a:pt x="0" y="1"/>
                </a:lnTo>
                <a:lnTo>
                  <a:pt x="0" y="1"/>
                </a:lnTo>
                <a:lnTo>
                  <a:pt x="0" y="0"/>
                </a:lnTo>
                <a:lnTo>
                  <a:pt x="0" y="0"/>
                </a:lnTo>
                <a:lnTo>
                  <a:pt x="1" y="0"/>
                </a:lnTo>
                <a:lnTo>
                  <a:pt x="2" y="0"/>
                </a:lnTo>
                <a:lnTo>
                  <a:pt x="2" y="0"/>
                </a:lnTo>
                <a:lnTo>
                  <a:pt x="2" y="0"/>
                </a:lnTo>
                <a:lnTo>
                  <a:pt x="2" y="0"/>
                </a:lnTo>
                <a:lnTo>
                  <a:pt x="2" y="0"/>
                </a:lnTo>
                <a:lnTo>
                  <a:pt x="2" y="0"/>
                </a:lnTo>
                <a:lnTo>
                  <a:pt x="2" y="0"/>
                </a:lnTo>
                <a:lnTo>
                  <a:pt x="2" y="1"/>
                </a:lnTo>
                <a:lnTo>
                  <a:pt x="2" y="1"/>
                </a:lnTo>
                <a:lnTo>
                  <a:pt x="2" y="1"/>
                </a:lnTo>
                <a:lnTo>
                  <a:pt x="2" y="1"/>
                </a:lnTo>
                <a:lnTo>
                  <a:pt x="2"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89" name="Freeform 3293"/>
          <p:cNvSpPr>
            <a:spLocks noChangeArrowheads="1"/>
          </p:cNvSpPr>
          <p:nvPr/>
        </p:nvSpPr>
        <p:spPr bwMode="auto">
          <a:xfrm>
            <a:off x="1517761" y="5052051"/>
            <a:ext cx="4320" cy="2880"/>
          </a:xfrm>
          <a:custGeom>
            <a:avLst/>
            <a:gdLst/>
            <a:ahLst/>
            <a:cxnLst>
              <a:cxn ang="0">
                <a:pos x="1" y="2"/>
              </a:cxn>
              <a:cxn ang="0">
                <a:pos x="1" y="2"/>
              </a:cxn>
              <a:cxn ang="0">
                <a:pos x="0" y="2"/>
              </a:cxn>
              <a:cxn ang="0">
                <a:pos x="0" y="2"/>
              </a:cxn>
              <a:cxn ang="0">
                <a:pos x="0" y="2"/>
              </a:cxn>
              <a:cxn ang="0">
                <a:pos x="0" y="1"/>
              </a:cxn>
              <a:cxn ang="0">
                <a:pos x="0" y="1"/>
              </a:cxn>
              <a:cxn ang="0">
                <a:pos x="0" y="1"/>
              </a:cxn>
              <a:cxn ang="0">
                <a:pos x="0" y="1"/>
              </a:cxn>
              <a:cxn ang="0">
                <a:pos x="0" y="1"/>
              </a:cxn>
              <a:cxn ang="0">
                <a:pos x="1" y="1"/>
              </a:cxn>
              <a:cxn ang="0">
                <a:pos x="2" y="1"/>
              </a:cxn>
              <a:cxn ang="0">
                <a:pos x="2" y="0"/>
              </a:cxn>
              <a:cxn ang="0">
                <a:pos x="2" y="0"/>
              </a:cxn>
              <a:cxn ang="0">
                <a:pos x="2" y="1"/>
              </a:cxn>
              <a:cxn ang="0">
                <a:pos x="2" y="1"/>
              </a:cxn>
              <a:cxn ang="0">
                <a:pos x="3" y="1"/>
              </a:cxn>
              <a:cxn ang="0">
                <a:pos x="3" y="1"/>
              </a:cxn>
              <a:cxn ang="0">
                <a:pos x="3" y="1"/>
              </a:cxn>
              <a:cxn ang="0">
                <a:pos x="2" y="1"/>
              </a:cxn>
              <a:cxn ang="0">
                <a:pos x="2" y="2"/>
              </a:cxn>
              <a:cxn ang="0">
                <a:pos x="2" y="2"/>
              </a:cxn>
              <a:cxn ang="0">
                <a:pos x="1" y="2"/>
              </a:cxn>
            </a:cxnLst>
            <a:rect l="0" t="0" r="r" b="b"/>
            <a:pathLst>
              <a:path w="3" h="2">
                <a:moveTo>
                  <a:pt x="1" y="2"/>
                </a:moveTo>
                <a:lnTo>
                  <a:pt x="1" y="2"/>
                </a:lnTo>
                <a:lnTo>
                  <a:pt x="0" y="2"/>
                </a:lnTo>
                <a:lnTo>
                  <a:pt x="0" y="2"/>
                </a:lnTo>
                <a:lnTo>
                  <a:pt x="0" y="2"/>
                </a:lnTo>
                <a:lnTo>
                  <a:pt x="0" y="1"/>
                </a:lnTo>
                <a:lnTo>
                  <a:pt x="0" y="1"/>
                </a:lnTo>
                <a:lnTo>
                  <a:pt x="0" y="1"/>
                </a:lnTo>
                <a:lnTo>
                  <a:pt x="0" y="1"/>
                </a:lnTo>
                <a:lnTo>
                  <a:pt x="0" y="1"/>
                </a:lnTo>
                <a:lnTo>
                  <a:pt x="1" y="1"/>
                </a:lnTo>
                <a:lnTo>
                  <a:pt x="2" y="1"/>
                </a:lnTo>
                <a:lnTo>
                  <a:pt x="2" y="0"/>
                </a:lnTo>
                <a:lnTo>
                  <a:pt x="2" y="0"/>
                </a:lnTo>
                <a:lnTo>
                  <a:pt x="2" y="1"/>
                </a:lnTo>
                <a:lnTo>
                  <a:pt x="2" y="1"/>
                </a:lnTo>
                <a:lnTo>
                  <a:pt x="3" y="1"/>
                </a:lnTo>
                <a:lnTo>
                  <a:pt x="3" y="1"/>
                </a:lnTo>
                <a:lnTo>
                  <a:pt x="3" y="1"/>
                </a:lnTo>
                <a:lnTo>
                  <a:pt x="2" y="1"/>
                </a:lnTo>
                <a:lnTo>
                  <a:pt x="2" y="2"/>
                </a:lnTo>
                <a:lnTo>
                  <a:pt x="2"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0" name="Freeform 3294"/>
          <p:cNvSpPr>
            <a:spLocks noChangeArrowheads="1"/>
          </p:cNvSpPr>
          <p:nvPr/>
        </p:nvSpPr>
        <p:spPr bwMode="auto">
          <a:xfrm>
            <a:off x="1520640" y="5052051"/>
            <a:ext cx="2880" cy="2880"/>
          </a:xfrm>
          <a:custGeom>
            <a:avLst/>
            <a:gdLst/>
            <a:ahLst/>
            <a:cxnLst>
              <a:cxn ang="0">
                <a:pos x="0" y="2"/>
              </a:cxn>
              <a:cxn ang="0">
                <a:pos x="0" y="2"/>
              </a:cxn>
              <a:cxn ang="0">
                <a:pos x="0" y="1"/>
              </a:cxn>
              <a:cxn ang="0">
                <a:pos x="0" y="1"/>
              </a:cxn>
              <a:cxn ang="0">
                <a:pos x="0" y="1"/>
              </a:cxn>
              <a:cxn ang="0">
                <a:pos x="0" y="1"/>
              </a:cxn>
              <a:cxn ang="0">
                <a:pos x="0" y="1"/>
              </a:cxn>
              <a:cxn ang="0">
                <a:pos x="0" y="1"/>
              </a:cxn>
              <a:cxn ang="0">
                <a:pos x="0" y="1"/>
              </a:cxn>
              <a:cxn ang="0">
                <a:pos x="2" y="0"/>
              </a:cxn>
              <a:cxn ang="0">
                <a:pos x="2" y="0"/>
              </a:cxn>
              <a:cxn ang="0">
                <a:pos x="2" y="0"/>
              </a:cxn>
              <a:cxn ang="0">
                <a:pos x="2" y="0"/>
              </a:cxn>
              <a:cxn ang="0">
                <a:pos x="2" y="0"/>
              </a:cxn>
              <a:cxn ang="0">
                <a:pos x="2" y="0"/>
              </a:cxn>
              <a:cxn ang="0">
                <a:pos x="2" y="1"/>
              </a:cxn>
              <a:cxn ang="0">
                <a:pos x="2" y="1"/>
              </a:cxn>
              <a:cxn ang="0">
                <a:pos x="2" y="1"/>
              </a:cxn>
              <a:cxn ang="0">
                <a:pos x="2" y="1"/>
              </a:cxn>
              <a:cxn ang="0">
                <a:pos x="0" y="2"/>
              </a:cxn>
            </a:cxnLst>
            <a:rect l="0" t="0" r="r" b="b"/>
            <a:pathLst>
              <a:path w="2" h="2">
                <a:moveTo>
                  <a:pt x="0" y="2"/>
                </a:moveTo>
                <a:lnTo>
                  <a:pt x="0" y="2"/>
                </a:lnTo>
                <a:lnTo>
                  <a:pt x="0" y="1"/>
                </a:lnTo>
                <a:lnTo>
                  <a:pt x="0" y="1"/>
                </a:lnTo>
                <a:lnTo>
                  <a:pt x="0" y="1"/>
                </a:lnTo>
                <a:lnTo>
                  <a:pt x="0" y="1"/>
                </a:lnTo>
                <a:lnTo>
                  <a:pt x="0" y="1"/>
                </a:lnTo>
                <a:lnTo>
                  <a:pt x="0" y="1"/>
                </a:lnTo>
                <a:lnTo>
                  <a:pt x="0" y="1"/>
                </a:lnTo>
                <a:lnTo>
                  <a:pt x="2" y="0"/>
                </a:lnTo>
                <a:lnTo>
                  <a:pt x="2" y="0"/>
                </a:lnTo>
                <a:lnTo>
                  <a:pt x="2" y="0"/>
                </a:lnTo>
                <a:lnTo>
                  <a:pt x="2" y="0"/>
                </a:lnTo>
                <a:lnTo>
                  <a:pt x="2" y="0"/>
                </a:lnTo>
                <a:lnTo>
                  <a:pt x="2" y="0"/>
                </a:lnTo>
                <a:lnTo>
                  <a:pt x="2" y="1"/>
                </a:lnTo>
                <a:lnTo>
                  <a:pt x="2" y="1"/>
                </a:lnTo>
                <a:lnTo>
                  <a:pt x="2" y="1"/>
                </a:lnTo>
                <a:lnTo>
                  <a:pt x="2"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1" name="Freeform 3295"/>
          <p:cNvSpPr>
            <a:spLocks noChangeArrowheads="1"/>
          </p:cNvSpPr>
          <p:nvPr/>
        </p:nvSpPr>
        <p:spPr bwMode="auto">
          <a:xfrm>
            <a:off x="1522080" y="5049171"/>
            <a:ext cx="4320" cy="2880"/>
          </a:xfrm>
          <a:custGeom>
            <a:avLst/>
            <a:gdLst/>
            <a:ahLst/>
            <a:cxnLst>
              <a:cxn ang="0">
                <a:pos x="1" y="2"/>
              </a:cxn>
              <a:cxn ang="0">
                <a:pos x="1" y="2"/>
              </a:cxn>
              <a:cxn ang="0">
                <a:pos x="1" y="2"/>
              </a:cxn>
              <a:cxn ang="0">
                <a:pos x="0" y="2"/>
              </a:cxn>
              <a:cxn ang="0">
                <a:pos x="0" y="2"/>
              </a:cxn>
              <a:cxn ang="0">
                <a:pos x="0" y="2"/>
              </a:cxn>
              <a:cxn ang="0">
                <a:pos x="0" y="2"/>
              </a:cxn>
              <a:cxn ang="0">
                <a:pos x="0" y="2"/>
              </a:cxn>
              <a:cxn ang="0">
                <a:pos x="0" y="1"/>
              </a:cxn>
              <a:cxn ang="0">
                <a:pos x="0" y="1"/>
              </a:cxn>
              <a:cxn ang="0">
                <a:pos x="0" y="1"/>
              </a:cxn>
              <a:cxn ang="0">
                <a:pos x="1" y="1"/>
              </a:cxn>
              <a:cxn ang="0">
                <a:pos x="1" y="1"/>
              </a:cxn>
              <a:cxn ang="0">
                <a:pos x="3" y="0"/>
              </a:cxn>
              <a:cxn ang="0">
                <a:pos x="3" y="0"/>
              </a:cxn>
              <a:cxn ang="0">
                <a:pos x="3" y="1"/>
              </a:cxn>
              <a:cxn ang="0">
                <a:pos x="3" y="1"/>
              </a:cxn>
              <a:cxn ang="0">
                <a:pos x="3" y="1"/>
              </a:cxn>
              <a:cxn ang="0">
                <a:pos x="3" y="1"/>
              </a:cxn>
              <a:cxn ang="0">
                <a:pos x="3" y="1"/>
              </a:cxn>
              <a:cxn ang="0">
                <a:pos x="3" y="1"/>
              </a:cxn>
              <a:cxn ang="0">
                <a:pos x="3" y="1"/>
              </a:cxn>
              <a:cxn ang="0">
                <a:pos x="3" y="1"/>
              </a:cxn>
              <a:cxn ang="0">
                <a:pos x="3" y="1"/>
              </a:cxn>
              <a:cxn ang="0">
                <a:pos x="3" y="1"/>
              </a:cxn>
              <a:cxn ang="0">
                <a:pos x="3" y="2"/>
              </a:cxn>
              <a:cxn ang="0">
                <a:pos x="3" y="2"/>
              </a:cxn>
              <a:cxn ang="0">
                <a:pos x="1" y="2"/>
              </a:cxn>
            </a:cxnLst>
            <a:rect l="0" t="0" r="r" b="b"/>
            <a:pathLst>
              <a:path w="3" h="2">
                <a:moveTo>
                  <a:pt x="1" y="2"/>
                </a:moveTo>
                <a:lnTo>
                  <a:pt x="1" y="2"/>
                </a:lnTo>
                <a:lnTo>
                  <a:pt x="1" y="2"/>
                </a:lnTo>
                <a:lnTo>
                  <a:pt x="0" y="2"/>
                </a:lnTo>
                <a:lnTo>
                  <a:pt x="0" y="2"/>
                </a:lnTo>
                <a:lnTo>
                  <a:pt x="0" y="2"/>
                </a:lnTo>
                <a:lnTo>
                  <a:pt x="0" y="2"/>
                </a:lnTo>
                <a:lnTo>
                  <a:pt x="0" y="2"/>
                </a:lnTo>
                <a:lnTo>
                  <a:pt x="0" y="1"/>
                </a:lnTo>
                <a:lnTo>
                  <a:pt x="0" y="1"/>
                </a:lnTo>
                <a:lnTo>
                  <a:pt x="0" y="1"/>
                </a:lnTo>
                <a:lnTo>
                  <a:pt x="1" y="1"/>
                </a:lnTo>
                <a:lnTo>
                  <a:pt x="1" y="1"/>
                </a:lnTo>
                <a:lnTo>
                  <a:pt x="3" y="0"/>
                </a:lnTo>
                <a:lnTo>
                  <a:pt x="3" y="0"/>
                </a:lnTo>
                <a:lnTo>
                  <a:pt x="3" y="1"/>
                </a:lnTo>
                <a:lnTo>
                  <a:pt x="3" y="1"/>
                </a:lnTo>
                <a:lnTo>
                  <a:pt x="3" y="1"/>
                </a:lnTo>
                <a:lnTo>
                  <a:pt x="3" y="1"/>
                </a:lnTo>
                <a:lnTo>
                  <a:pt x="3" y="1"/>
                </a:lnTo>
                <a:lnTo>
                  <a:pt x="3" y="1"/>
                </a:lnTo>
                <a:lnTo>
                  <a:pt x="3" y="1"/>
                </a:lnTo>
                <a:lnTo>
                  <a:pt x="3" y="1"/>
                </a:lnTo>
                <a:lnTo>
                  <a:pt x="3" y="1"/>
                </a:lnTo>
                <a:lnTo>
                  <a:pt x="3" y="1"/>
                </a:lnTo>
                <a:lnTo>
                  <a:pt x="3" y="2"/>
                </a:lnTo>
                <a:lnTo>
                  <a:pt x="3"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2" name="Freeform 3296"/>
          <p:cNvSpPr>
            <a:spLocks noChangeArrowheads="1"/>
          </p:cNvSpPr>
          <p:nvPr/>
        </p:nvSpPr>
        <p:spPr bwMode="auto">
          <a:xfrm>
            <a:off x="1524960" y="5049171"/>
            <a:ext cx="5760" cy="2880"/>
          </a:xfrm>
          <a:custGeom>
            <a:avLst/>
            <a:gdLst/>
            <a:ahLst/>
            <a:cxnLst>
              <a:cxn ang="0">
                <a:pos x="1" y="2"/>
              </a:cxn>
              <a:cxn ang="0">
                <a:pos x="1" y="2"/>
              </a:cxn>
              <a:cxn ang="0">
                <a:pos x="1" y="1"/>
              </a:cxn>
              <a:cxn ang="0">
                <a:pos x="0" y="1"/>
              </a:cxn>
              <a:cxn ang="0">
                <a:pos x="0" y="1"/>
              </a:cxn>
              <a:cxn ang="0">
                <a:pos x="0" y="1"/>
              </a:cxn>
              <a:cxn ang="0">
                <a:pos x="0" y="1"/>
              </a:cxn>
              <a:cxn ang="0">
                <a:pos x="1" y="1"/>
              </a:cxn>
              <a:cxn ang="0">
                <a:pos x="1" y="0"/>
              </a:cxn>
              <a:cxn ang="0">
                <a:pos x="1" y="0"/>
              </a:cxn>
              <a:cxn ang="0">
                <a:pos x="3" y="0"/>
              </a:cxn>
              <a:cxn ang="0">
                <a:pos x="3" y="0"/>
              </a:cxn>
              <a:cxn ang="0">
                <a:pos x="3" y="0"/>
              </a:cxn>
              <a:cxn ang="0">
                <a:pos x="4" y="0"/>
              </a:cxn>
              <a:cxn ang="0">
                <a:pos x="4" y="0"/>
              </a:cxn>
              <a:cxn ang="0">
                <a:pos x="4" y="0"/>
              </a:cxn>
              <a:cxn ang="0">
                <a:pos x="4" y="1"/>
              </a:cxn>
              <a:cxn ang="0">
                <a:pos x="3" y="1"/>
              </a:cxn>
              <a:cxn ang="0">
                <a:pos x="3" y="1"/>
              </a:cxn>
              <a:cxn ang="0">
                <a:pos x="3" y="1"/>
              </a:cxn>
              <a:cxn ang="0">
                <a:pos x="1" y="2"/>
              </a:cxn>
            </a:cxnLst>
            <a:rect l="0" t="0" r="r" b="b"/>
            <a:pathLst>
              <a:path w="4" h="2">
                <a:moveTo>
                  <a:pt x="1" y="2"/>
                </a:moveTo>
                <a:lnTo>
                  <a:pt x="1" y="2"/>
                </a:lnTo>
                <a:lnTo>
                  <a:pt x="1" y="1"/>
                </a:lnTo>
                <a:lnTo>
                  <a:pt x="0" y="1"/>
                </a:lnTo>
                <a:lnTo>
                  <a:pt x="0" y="1"/>
                </a:lnTo>
                <a:lnTo>
                  <a:pt x="0" y="1"/>
                </a:lnTo>
                <a:lnTo>
                  <a:pt x="0" y="1"/>
                </a:lnTo>
                <a:lnTo>
                  <a:pt x="1" y="1"/>
                </a:lnTo>
                <a:lnTo>
                  <a:pt x="1" y="0"/>
                </a:lnTo>
                <a:lnTo>
                  <a:pt x="1" y="0"/>
                </a:lnTo>
                <a:lnTo>
                  <a:pt x="3" y="0"/>
                </a:lnTo>
                <a:lnTo>
                  <a:pt x="3" y="0"/>
                </a:lnTo>
                <a:lnTo>
                  <a:pt x="3" y="0"/>
                </a:lnTo>
                <a:lnTo>
                  <a:pt x="4" y="0"/>
                </a:lnTo>
                <a:lnTo>
                  <a:pt x="4" y="0"/>
                </a:lnTo>
                <a:lnTo>
                  <a:pt x="4" y="0"/>
                </a:lnTo>
                <a:lnTo>
                  <a:pt x="4" y="1"/>
                </a:lnTo>
                <a:lnTo>
                  <a:pt x="3" y="1"/>
                </a:lnTo>
                <a:lnTo>
                  <a:pt x="3" y="1"/>
                </a:lnTo>
                <a:lnTo>
                  <a:pt x="3"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3" name="Freeform 3297"/>
          <p:cNvSpPr>
            <a:spLocks noChangeArrowheads="1"/>
          </p:cNvSpPr>
          <p:nvPr/>
        </p:nvSpPr>
        <p:spPr bwMode="auto">
          <a:xfrm>
            <a:off x="1529280" y="5047731"/>
            <a:ext cx="5760" cy="2880"/>
          </a:xfrm>
          <a:custGeom>
            <a:avLst/>
            <a:gdLst/>
            <a:ahLst/>
            <a:cxnLst>
              <a:cxn ang="0">
                <a:pos x="1" y="2"/>
              </a:cxn>
              <a:cxn ang="0">
                <a:pos x="1" y="2"/>
              </a:cxn>
              <a:cxn ang="0">
                <a:pos x="1" y="2"/>
              </a:cxn>
              <a:cxn ang="0">
                <a:pos x="1" y="2"/>
              </a:cxn>
              <a:cxn ang="0">
                <a:pos x="1" y="2"/>
              </a:cxn>
              <a:cxn ang="0">
                <a:pos x="1" y="2"/>
              </a:cxn>
              <a:cxn ang="0">
                <a:pos x="1" y="2"/>
              </a:cxn>
              <a:cxn ang="0">
                <a:pos x="0" y="2"/>
              </a:cxn>
              <a:cxn ang="0">
                <a:pos x="0" y="1"/>
              </a:cxn>
              <a:cxn ang="0">
                <a:pos x="1" y="1"/>
              </a:cxn>
              <a:cxn ang="0">
                <a:pos x="1" y="1"/>
              </a:cxn>
              <a:cxn ang="0">
                <a:pos x="1" y="1"/>
              </a:cxn>
              <a:cxn ang="0">
                <a:pos x="1" y="1"/>
              </a:cxn>
              <a:cxn ang="0">
                <a:pos x="1" y="1"/>
              </a:cxn>
              <a:cxn ang="0">
                <a:pos x="1" y="1"/>
              </a:cxn>
              <a:cxn ang="0">
                <a:pos x="3" y="0"/>
              </a:cxn>
              <a:cxn ang="0">
                <a:pos x="4" y="0"/>
              </a:cxn>
              <a:cxn ang="0">
                <a:pos x="4" y="0"/>
              </a:cxn>
              <a:cxn ang="0">
                <a:pos x="4" y="0"/>
              </a:cxn>
              <a:cxn ang="0">
                <a:pos x="4" y="0"/>
              </a:cxn>
              <a:cxn ang="0">
                <a:pos x="4" y="1"/>
              </a:cxn>
              <a:cxn ang="0">
                <a:pos x="4" y="1"/>
              </a:cxn>
              <a:cxn ang="0">
                <a:pos x="4" y="1"/>
              </a:cxn>
              <a:cxn ang="0">
                <a:pos x="4" y="1"/>
              </a:cxn>
              <a:cxn ang="0">
                <a:pos x="4" y="1"/>
              </a:cxn>
              <a:cxn ang="0">
                <a:pos x="4" y="1"/>
              </a:cxn>
              <a:cxn ang="0">
                <a:pos x="1" y="2"/>
              </a:cxn>
            </a:cxnLst>
            <a:rect l="0" t="0" r="r" b="b"/>
            <a:pathLst>
              <a:path w="4" h="2">
                <a:moveTo>
                  <a:pt x="1" y="2"/>
                </a:moveTo>
                <a:lnTo>
                  <a:pt x="1" y="2"/>
                </a:lnTo>
                <a:lnTo>
                  <a:pt x="1" y="2"/>
                </a:lnTo>
                <a:lnTo>
                  <a:pt x="1" y="2"/>
                </a:lnTo>
                <a:lnTo>
                  <a:pt x="1" y="2"/>
                </a:lnTo>
                <a:lnTo>
                  <a:pt x="1" y="2"/>
                </a:lnTo>
                <a:lnTo>
                  <a:pt x="1" y="2"/>
                </a:lnTo>
                <a:lnTo>
                  <a:pt x="0" y="2"/>
                </a:lnTo>
                <a:lnTo>
                  <a:pt x="0" y="1"/>
                </a:lnTo>
                <a:lnTo>
                  <a:pt x="1" y="1"/>
                </a:lnTo>
                <a:lnTo>
                  <a:pt x="1" y="1"/>
                </a:lnTo>
                <a:lnTo>
                  <a:pt x="1" y="1"/>
                </a:lnTo>
                <a:lnTo>
                  <a:pt x="1" y="1"/>
                </a:lnTo>
                <a:lnTo>
                  <a:pt x="1" y="1"/>
                </a:lnTo>
                <a:lnTo>
                  <a:pt x="1" y="1"/>
                </a:lnTo>
                <a:lnTo>
                  <a:pt x="3" y="0"/>
                </a:lnTo>
                <a:lnTo>
                  <a:pt x="4" y="0"/>
                </a:lnTo>
                <a:lnTo>
                  <a:pt x="4" y="0"/>
                </a:lnTo>
                <a:lnTo>
                  <a:pt x="4" y="0"/>
                </a:lnTo>
                <a:lnTo>
                  <a:pt x="4" y="0"/>
                </a:lnTo>
                <a:lnTo>
                  <a:pt x="4" y="1"/>
                </a:lnTo>
                <a:lnTo>
                  <a:pt x="4" y="1"/>
                </a:lnTo>
                <a:lnTo>
                  <a:pt x="4" y="1"/>
                </a:lnTo>
                <a:lnTo>
                  <a:pt x="4" y="1"/>
                </a:lnTo>
                <a:lnTo>
                  <a:pt x="4" y="1"/>
                </a:lnTo>
                <a:lnTo>
                  <a:pt x="4"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4" name="Freeform 3298"/>
          <p:cNvSpPr>
            <a:spLocks noChangeArrowheads="1"/>
          </p:cNvSpPr>
          <p:nvPr/>
        </p:nvSpPr>
        <p:spPr bwMode="auto">
          <a:xfrm>
            <a:off x="1533600" y="5046290"/>
            <a:ext cx="5760" cy="2880"/>
          </a:xfrm>
          <a:custGeom>
            <a:avLst/>
            <a:gdLst/>
            <a:ahLst/>
            <a:cxnLst>
              <a:cxn ang="0">
                <a:pos x="1" y="2"/>
              </a:cxn>
              <a:cxn ang="0">
                <a:pos x="0"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3" y="0"/>
              </a:cxn>
              <a:cxn ang="0">
                <a:pos x="3" y="0"/>
              </a:cxn>
              <a:cxn ang="0">
                <a:pos x="4" y="1"/>
              </a:cxn>
              <a:cxn ang="0">
                <a:pos x="4" y="1"/>
              </a:cxn>
              <a:cxn ang="0">
                <a:pos x="4" y="1"/>
              </a:cxn>
              <a:cxn ang="0">
                <a:pos x="4" y="1"/>
              </a:cxn>
              <a:cxn ang="0">
                <a:pos x="4" y="1"/>
              </a:cxn>
              <a:cxn ang="0">
                <a:pos x="4" y="1"/>
              </a:cxn>
              <a:cxn ang="0">
                <a:pos x="4" y="1"/>
              </a:cxn>
              <a:cxn ang="0">
                <a:pos x="4" y="1"/>
              </a:cxn>
              <a:cxn ang="0">
                <a:pos x="4" y="1"/>
              </a:cxn>
              <a:cxn ang="0">
                <a:pos x="4" y="2"/>
              </a:cxn>
              <a:cxn ang="0">
                <a:pos x="3" y="2"/>
              </a:cxn>
              <a:cxn ang="0">
                <a:pos x="1" y="2"/>
              </a:cxn>
            </a:cxnLst>
            <a:rect l="0" t="0" r="r" b="b"/>
            <a:pathLst>
              <a:path w="4" h="2">
                <a:moveTo>
                  <a:pt x="1" y="2"/>
                </a:moveTo>
                <a:lnTo>
                  <a:pt x="0" y="2"/>
                </a:lnTo>
                <a:lnTo>
                  <a:pt x="0" y="2"/>
                </a:lnTo>
                <a:lnTo>
                  <a:pt x="0" y="2"/>
                </a:lnTo>
                <a:lnTo>
                  <a:pt x="0" y="2"/>
                </a:lnTo>
                <a:lnTo>
                  <a:pt x="0" y="2"/>
                </a:lnTo>
                <a:lnTo>
                  <a:pt x="0" y="1"/>
                </a:lnTo>
                <a:lnTo>
                  <a:pt x="0" y="1"/>
                </a:lnTo>
                <a:lnTo>
                  <a:pt x="0" y="1"/>
                </a:lnTo>
                <a:lnTo>
                  <a:pt x="0" y="1"/>
                </a:lnTo>
                <a:lnTo>
                  <a:pt x="0" y="1"/>
                </a:lnTo>
                <a:lnTo>
                  <a:pt x="0" y="1"/>
                </a:lnTo>
                <a:lnTo>
                  <a:pt x="3" y="0"/>
                </a:lnTo>
                <a:lnTo>
                  <a:pt x="3" y="0"/>
                </a:lnTo>
                <a:lnTo>
                  <a:pt x="4" y="1"/>
                </a:lnTo>
                <a:lnTo>
                  <a:pt x="4" y="1"/>
                </a:lnTo>
                <a:lnTo>
                  <a:pt x="4" y="1"/>
                </a:lnTo>
                <a:lnTo>
                  <a:pt x="4" y="1"/>
                </a:lnTo>
                <a:lnTo>
                  <a:pt x="4" y="1"/>
                </a:lnTo>
                <a:lnTo>
                  <a:pt x="4" y="1"/>
                </a:lnTo>
                <a:lnTo>
                  <a:pt x="4" y="1"/>
                </a:lnTo>
                <a:lnTo>
                  <a:pt x="4" y="1"/>
                </a:lnTo>
                <a:lnTo>
                  <a:pt x="4" y="1"/>
                </a:lnTo>
                <a:lnTo>
                  <a:pt x="4" y="2"/>
                </a:lnTo>
                <a:lnTo>
                  <a:pt x="3"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5" name="Freeform 3299"/>
          <p:cNvSpPr>
            <a:spLocks noChangeArrowheads="1"/>
          </p:cNvSpPr>
          <p:nvPr/>
        </p:nvSpPr>
        <p:spPr bwMode="auto">
          <a:xfrm>
            <a:off x="1537920" y="5046290"/>
            <a:ext cx="7200" cy="2880"/>
          </a:xfrm>
          <a:custGeom>
            <a:avLst/>
            <a:gdLst/>
            <a:ahLst/>
            <a:cxnLst>
              <a:cxn ang="0">
                <a:pos x="0" y="2"/>
              </a:cxn>
              <a:cxn ang="0">
                <a:pos x="0" y="2"/>
              </a:cxn>
              <a:cxn ang="0">
                <a:pos x="0" y="1"/>
              </a:cxn>
              <a:cxn ang="0">
                <a:pos x="0" y="1"/>
              </a:cxn>
              <a:cxn ang="0">
                <a:pos x="0" y="1"/>
              </a:cxn>
              <a:cxn ang="0">
                <a:pos x="0" y="1"/>
              </a:cxn>
              <a:cxn ang="0">
                <a:pos x="0" y="1"/>
              </a:cxn>
              <a:cxn ang="0">
                <a:pos x="0" y="1"/>
              </a:cxn>
              <a:cxn ang="0">
                <a:pos x="0" y="1"/>
              </a:cxn>
              <a:cxn ang="0">
                <a:pos x="0" y="0"/>
              </a:cxn>
              <a:cxn ang="0">
                <a:pos x="3" y="0"/>
              </a:cxn>
              <a:cxn ang="0">
                <a:pos x="3" y="0"/>
              </a:cxn>
              <a:cxn ang="0">
                <a:pos x="3" y="0"/>
              </a:cxn>
              <a:cxn ang="0">
                <a:pos x="4" y="0"/>
              </a:cxn>
              <a:cxn ang="0">
                <a:pos x="4" y="0"/>
              </a:cxn>
              <a:cxn ang="0">
                <a:pos x="4" y="1"/>
              </a:cxn>
              <a:cxn ang="0">
                <a:pos x="4" y="1"/>
              </a:cxn>
              <a:cxn ang="0">
                <a:pos x="4" y="1"/>
              </a:cxn>
              <a:cxn ang="0">
                <a:pos x="4" y="1"/>
              </a:cxn>
              <a:cxn ang="0">
                <a:pos x="3" y="1"/>
              </a:cxn>
              <a:cxn ang="0">
                <a:pos x="3" y="1"/>
              </a:cxn>
              <a:cxn ang="0">
                <a:pos x="0" y="2"/>
              </a:cxn>
            </a:cxnLst>
            <a:rect l="0" t="0" r="r" b="b"/>
            <a:pathLst>
              <a:path w="4" h="2">
                <a:moveTo>
                  <a:pt x="0" y="2"/>
                </a:moveTo>
                <a:lnTo>
                  <a:pt x="0" y="2"/>
                </a:lnTo>
                <a:lnTo>
                  <a:pt x="0" y="1"/>
                </a:lnTo>
                <a:lnTo>
                  <a:pt x="0" y="1"/>
                </a:lnTo>
                <a:lnTo>
                  <a:pt x="0" y="1"/>
                </a:lnTo>
                <a:lnTo>
                  <a:pt x="0" y="1"/>
                </a:lnTo>
                <a:lnTo>
                  <a:pt x="0" y="1"/>
                </a:lnTo>
                <a:lnTo>
                  <a:pt x="0" y="1"/>
                </a:lnTo>
                <a:lnTo>
                  <a:pt x="0" y="1"/>
                </a:lnTo>
                <a:lnTo>
                  <a:pt x="0" y="0"/>
                </a:lnTo>
                <a:lnTo>
                  <a:pt x="3" y="0"/>
                </a:lnTo>
                <a:lnTo>
                  <a:pt x="3" y="0"/>
                </a:lnTo>
                <a:lnTo>
                  <a:pt x="3" y="0"/>
                </a:lnTo>
                <a:lnTo>
                  <a:pt x="4" y="0"/>
                </a:lnTo>
                <a:lnTo>
                  <a:pt x="4" y="0"/>
                </a:lnTo>
                <a:lnTo>
                  <a:pt x="4" y="1"/>
                </a:lnTo>
                <a:lnTo>
                  <a:pt x="4" y="1"/>
                </a:lnTo>
                <a:lnTo>
                  <a:pt x="4" y="1"/>
                </a:lnTo>
                <a:lnTo>
                  <a:pt x="4" y="1"/>
                </a:lnTo>
                <a:lnTo>
                  <a:pt x="3" y="1"/>
                </a:lnTo>
                <a:lnTo>
                  <a:pt x="3"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6" name="Freeform 3300"/>
          <p:cNvSpPr>
            <a:spLocks noChangeArrowheads="1"/>
          </p:cNvSpPr>
          <p:nvPr/>
        </p:nvSpPr>
        <p:spPr bwMode="auto">
          <a:xfrm>
            <a:off x="1542241" y="5044851"/>
            <a:ext cx="7200" cy="2880"/>
          </a:xfrm>
          <a:custGeom>
            <a:avLst/>
            <a:gdLst/>
            <a:ahLst/>
            <a:cxnLst>
              <a:cxn ang="0">
                <a:pos x="0" y="2"/>
              </a:cxn>
              <a:cxn ang="0">
                <a:pos x="0" y="2"/>
              </a:cxn>
              <a:cxn ang="0">
                <a:pos x="0" y="2"/>
              </a:cxn>
              <a:cxn ang="0">
                <a:pos x="0" y="2"/>
              </a:cxn>
              <a:cxn ang="0">
                <a:pos x="0" y="1"/>
              </a:cxn>
              <a:cxn ang="0">
                <a:pos x="0" y="1"/>
              </a:cxn>
              <a:cxn ang="0">
                <a:pos x="0" y="1"/>
              </a:cxn>
              <a:cxn ang="0">
                <a:pos x="0" y="1"/>
              </a:cxn>
              <a:cxn ang="0">
                <a:pos x="0" y="1"/>
              </a:cxn>
              <a:cxn ang="0">
                <a:pos x="0" y="1"/>
              </a:cxn>
              <a:cxn ang="0">
                <a:pos x="0" y="1"/>
              </a:cxn>
              <a:cxn ang="0">
                <a:pos x="0" y="1"/>
              </a:cxn>
              <a:cxn ang="0">
                <a:pos x="3" y="0"/>
              </a:cxn>
              <a:cxn ang="0">
                <a:pos x="4" y="0"/>
              </a:cxn>
              <a:cxn ang="0">
                <a:pos x="4" y="0"/>
              </a:cxn>
              <a:cxn ang="0">
                <a:pos x="4" y="0"/>
              </a:cxn>
              <a:cxn ang="0">
                <a:pos x="4" y="1"/>
              </a:cxn>
              <a:cxn ang="0">
                <a:pos x="4" y="1"/>
              </a:cxn>
              <a:cxn ang="0">
                <a:pos x="4" y="1"/>
              </a:cxn>
              <a:cxn ang="0">
                <a:pos x="4" y="1"/>
              </a:cxn>
              <a:cxn ang="0">
                <a:pos x="4" y="1"/>
              </a:cxn>
              <a:cxn ang="0">
                <a:pos x="4" y="1"/>
              </a:cxn>
              <a:cxn ang="0">
                <a:pos x="3" y="1"/>
              </a:cxn>
              <a:cxn ang="0">
                <a:pos x="0" y="2"/>
              </a:cxn>
            </a:cxnLst>
            <a:rect l="0" t="0" r="r" b="b"/>
            <a:pathLst>
              <a:path w="4" h="2">
                <a:moveTo>
                  <a:pt x="0" y="2"/>
                </a:moveTo>
                <a:lnTo>
                  <a:pt x="0" y="2"/>
                </a:lnTo>
                <a:lnTo>
                  <a:pt x="0" y="2"/>
                </a:lnTo>
                <a:lnTo>
                  <a:pt x="0" y="2"/>
                </a:lnTo>
                <a:lnTo>
                  <a:pt x="0" y="1"/>
                </a:lnTo>
                <a:lnTo>
                  <a:pt x="0" y="1"/>
                </a:lnTo>
                <a:lnTo>
                  <a:pt x="0" y="1"/>
                </a:lnTo>
                <a:lnTo>
                  <a:pt x="0" y="1"/>
                </a:lnTo>
                <a:lnTo>
                  <a:pt x="0" y="1"/>
                </a:lnTo>
                <a:lnTo>
                  <a:pt x="0" y="1"/>
                </a:lnTo>
                <a:lnTo>
                  <a:pt x="0" y="1"/>
                </a:lnTo>
                <a:lnTo>
                  <a:pt x="0" y="1"/>
                </a:lnTo>
                <a:lnTo>
                  <a:pt x="3" y="0"/>
                </a:lnTo>
                <a:lnTo>
                  <a:pt x="4" y="0"/>
                </a:lnTo>
                <a:lnTo>
                  <a:pt x="4" y="0"/>
                </a:lnTo>
                <a:lnTo>
                  <a:pt x="4" y="0"/>
                </a:lnTo>
                <a:lnTo>
                  <a:pt x="4" y="1"/>
                </a:lnTo>
                <a:lnTo>
                  <a:pt x="4" y="1"/>
                </a:lnTo>
                <a:lnTo>
                  <a:pt x="4" y="1"/>
                </a:lnTo>
                <a:lnTo>
                  <a:pt x="4" y="1"/>
                </a:lnTo>
                <a:lnTo>
                  <a:pt x="4" y="1"/>
                </a:lnTo>
                <a:lnTo>
                  <a:pt x="4" y="1"/>
                </a:lnTo>
                <a:lnTo>
                  <a:pt x="3"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7" name="Freeform 3301"/>
          <p:cNvSpPr>
            <a:spLocks noChangeArrowheads="1"/>
          </p:cNvSpPr>
          <p:nvPr/>
        </p:nvSpPr>
        <p:spPr bwMode="auto">
          <a:xfrm>
            <a:off x="1546560" y="5043410"/>
            <a:ext cx="5760" cy="2880"/>
          </a:xfrm>
          <a:custGeom>
            <a:avLst/>
            <a:gdLst/>
            <a:ahLst/>
            <a:cxnLst>
              <a:cxn ang="0">
                <a:pos x="0"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2" y="0"/>
              </a:cxn>
              <a:cxn ang="0">
                <a:pos x="2" y="0"/>
              </a:cxn>
              <a:cxn ang="0">
                <a:pos x="3" y="0"/>
              </a:cxn>
              <a:cxn ang="0">
                <a:pos x="3" y="0"/>
              </a:cxn>
              <a:cxn ang="0">
                <a:pos x="3" y="0"/>
              </a:cxn>
              <a:cxn ang="0">
                <a:pos x="3" y="1"/>
              </a:cxn>
              <a:cxn ang="0">
                <a:pos x="3" y="1"/>
              </a:cxn>
              <a:cxn ang="0">
                <a:pos x="3" y="1"/>
              </a:cxn>
              <a:cxn ang="0">
                <a:pos x="3" y="1"/>
              </a:cxn>
              <a:cxn ang="0">
                <a:pos x="3" y="1"/>
              </a:cxn>
              <a:cxn ang="0">
                <a:pos x="3" y="1"/>
              </a:cxn>
              <a:cxn ang="0">
                <a:pos x="3" y="1"/>
              </a:cxn>
              <a:cxn ang="0">
                <a:pos x="3" y="1"/>
              </a:cxn>
              <a:cxn ang="0">
                <a:pos x="3" y="1"/>
              </a:cxn>
              <a:cxn ang="0">
                <a:pos x="0" y="2"/>
              </a:cxn>
            </a:cxnLst>
            <a:rect l="0" t="0" r="r" b="b"/>
            <a:pathLst>
              <a:path w="3" h="2">
                <a:moveTo>
                  <a:pt x="0" y="2"/>
                </a:moveTo>
                <a:lnTo>
                  <a:pt x="0" y="2"/>
                </a:lnTo>
                <a:lnTo>
                  <a:pt x="0" y="2"/>
                </a:lnTo>
                <a:lnTo>
                  <a:pt x="0" y="2"/>
                </a:lnTo>
                <a:lnTo>
                  <a:pt x="0" y="2"/>
                </a:lnTo>
                <a:lnTo>
                  <a:pt x="0" y="1"/>
                </a:lnTo>
                <a:lnTo>
                  <a:pt x="0" y="1"/>
                </a:lnTo>
                <a:lnTo>
                  <a:pt x="0" y="1"/>
                </a:lnTo>
                <a:lnTo>
                  <a:pt x="0" y="1"/>
                </a:lnTo>
                <a:lnTo>
                  <a:pt x="0" y="1"/>
                </a:lnTo>
                <a:lnTo>
                  <a:pt x="0" y="1"/>
                </a:lnTo>
                <a:lnTo>
                  <a:pt x="2" y="0"/>
                </a:lnTo>
                <a:lnTo>
                  <a:pt x="2" y="0"/>
                </a:lnTo>
                <a:lnTo>
                  <a:pt x="3" y="0"/>
                </a:lnTo>
                <a:lnTo>
                  <a:pt x="3" y="0"/>
                </a:lnTo>
                <a:lnTo>
                  <a:pt x="3" y="0"/>
                </a:lnTo>
                <a:lnTo>
                  <a:pt x="3" y="1"/>
                </a:lnTo>
                <a:lnTo>
                  <a:pt x="3" y="1"/>
                </a:lnTo>
                <a:lnTo>
                  <a:pt x="3" y="1"/>
                </a:lnTo>
                <a:lnTo>
                  <a:pt x="3" y="1"/>
                </a:lnTo>
                <a:lnTo>
                  <a:pt x="3" y="1"/>
                </a:lnTo>
                <a:lnTo>
                  <a:pt x="3" y="1"/>
                </a:lnTo>
                <a:lnTo>
                  <a:pt x="3" y="1"/>
                </a:lnTo>
                <a:lnTo>
                  <a:pt x="3" y="1"/>
                </a:lnTo>
                <a:lnTo>
                  <a:pt x="3"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8" name="Freeform 3302"/>
          <p:cNvSpPr>
            <a:spLocks noChangeArrowheads="1"/>
          </p:cNvSpPr>
          <p:nvPr/>
        </p:nvSpPr>
        <p:spPr bwMode="auto">
          <a:xfrm>
            <a:off x="1550881" y="5043409"/>
            <a:ext cx="7200" cy="1441"/>
          </a:xfrm>
          <a:custGeom>
            <a:avLst/>
            <a:gdLst/>
            <a:ahLst/>
            <a:cxnLst>
              <a:cxn ang="0">
                <a:pos x="1" y="1"/>
              </a:cxn>
              <a:cxn ang="0">
                <a:pos x="0" y="1"/>
              </a:cxn>
              <a:cxn ang="0">
                <a:pos x="0" y="1"/>
              </a:cxn>
              <a:cxn ang="0">
                <a:pos x="0" y="1"/>
              </a:cxn>
              <a:cxn ang="0">
                <a:pos x="0" y="1"/>
              </a:cxn>
              <a:cxn ang="0">
                <a:pos x="0" y="1"/>
              </a:cxn>
              <a:cxn ang="0">
                <a:pos x="0" y="0"/>
              </a:cxn>
              <a:cxn ang="0">
                <a:pos x="0" y="0"/>
              </a:cxn>
              <a:cxn ang="0">
                <a:pos x="4" y="0"/>
              </a:cxn>
              <a:cxn ang="0">
                <a:pos x="4" y="0"/>
              </a:cxn>
              <a:cxn ang="0">
                <a:pos x="4" y="0"/>
              </a:cxn>
              <a:cxn ang="0">
                <a:pos x="4" y="0"/>
              </a:cxn>
              <a:cxn ang="0">
                <a:pos x="4" y="0"/>
              </a:cxn>
              <a:cxn ang="0">
                <a:pos x="4" y="1"/>
              </a:cxn>
              <a:cxn ang="0">
                <a:pos x="4" y="1"/>
              </a:cxn>
              <a:cxn ang="0">
                <a:pos x="4" y="1"/>
              </a:cxn>
              <a:cxn ang="0">
                <a:pos x="4" y="1"/>
              </a:cxn>
              <a:cxn ang="0">
                <a:pos x="4" y="1"/>
              </a:cxn>
              <a:cxn ang="0">
                <a:pos x="1" y="1"/>
              </a:cxn>
            </a:cxnLst>
            <a:rect l="0" t="0" r="r" b="b"/>
            <a:pathLst>
              <a:path w="4" h="1">
                <a:moveTo>
                  <a:pt x="1" y="1"/>
                </a:moveTo>
                <a:lnTo>
                  <a:pt x="0" y="1"/>
                </a:lnTo>
                <a:lnTo>
                  <a:pt x="0" y="1"/>
                </a:lnTo>
                <a:lnTo>
                  <a:pt x="0" y="1"/>
                </a:lnTo>
                <a:lnTo>
                  <a:pt x="0" y="1"/>
                </a:lnTo>
                <a:lnTo>
                  <a:pt x="0" y="1"/>
                </a:lnTo>
                <a:lnTo>
                  <a:pt x="0" y="0"/>
                </a:lnTo>
                <a:lnTo>
                  <a:pt x="0" y="0"/>
                </a:lnTo>
                <a:lnTo>
                  <a:pt x="4" y="0"/>
                </a:lnTo>
                <a:lnTo>
                  <a:pt x="4" y="0"/>
                </a:lnTo>
                <a:lnTo>
                  <a:pt x="4" y="0"/>
                </a:lnTo>
                <a:lnTo>
                  <a:pt x="4" y="0"/>
                </a:lnTo>
                <a:lnTo>
                  <a:pt x="4" y="0"/>
                </a:lnTo>
                <a:lnTo>
                  <a:pt x="4" y="1"/>
                </a:lnTo>
                <a:lnTo>
                  <a:pt x="4" y="1"/>
                </a:lnTo>
                <a:lnTo>
                  <a:pt x="4" y="1"/>
                </a:lnTo>
                <a:lnTo>
                  <a:pt x="4" y="1"/>
                </a:lnTo>
                <a:lnTo>
                  <a:pt x="4"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399" name="Freeform 3303"/>
          <p:cNvSpPr>
            <a:spLocks noChangeArrowheads="1"/>
          </p:cNvSpPr>
          <p:nvPr/>
        </p:nvSpPr>
        <p:spPr bwMode="auto">
          <a:xfrm>
            <a:off x="1555200" y="5041970"/>
            <a:ext cx="7200" cy="2880"/>
          </a:xfrm>
          <a:custGeom>
            <a:avLst/>
            <a:gdLst/>
            <a:ahLst/>
            <a:cxnLst>
              <a:cxn ang="0">
                <a:pos x="1" y="2"/>
              </a:cxn>
              <a:cxn ang="0">
                <a:pos x="1"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0" y="1"/>
              </a:cxn>
              <a:cxn ang="0">
                <a:pos x="0" y="1"/>
              </a:cxn>
              <a:cxn ang="0">
                <a:pos x="1" y="1"/>
              </a:cxn>
              <a:cxn ang="0">
                <a:pos x="4" y="0"/>
              </a:cxn>
              <a:cxn ang="0">
                <a:pos x="4" y="0"/>
              </a:cxn>
              <a:cxn ang="0">
                <a:pos x="4" y="0"/>
              </a:cxn>
              <a:cxn ang="0">
                <a:pos x="5" y="0"/>
              </a:cxn>
              <a:cxn ang="0">
                <a:pos x="5" y="0"/>
              </a:cxn>
              <a:cxn ang="0">
                <a:pos x="5" y="0"/>
              </a:cxn>
              <a:cxn ang="0">
                <a:pos x="5" y="1"/>
              </a:cxn>
              <a:cxn ang="0">
                <a:pos x="5" y="1"/>
              </a:cxn>
              <a:cxn ang="0">
                <a:pos x="5" y="1"/>
              </a:cxn>
              <a:cxn ang="0">
                <a:pos x="4" y="1"/>
              </a:cxn>
              <a:cxn ang="0">
                <a:pos x="4" y="1"/>
              </a:cxn>
              <a:cxn ang="0">
                <a:pos x="1" y="2"/>
              </a:cxn>
            </a:cxnLst>
            <a:rect l="0" t="0" r="r" b="b"/>
            <a:pathLst>
              <a:path w="5" h="2">
                <a:moveTo>
                  <a:pt x="1" y="2"/>
                </a:moveTo>
                <a:lnTo>
                  <a:pt x="1" y="2"/>
                </a:lnTo>
                <a:lnTo>
                  <a:pt x="0" y="2"/>
                </a:lnTo>
                <a:lnTo>
                  <a:pt x="0" y="2"/>
                </a:lnTo>
                <a:lnTo>
                  <a:pt x="0" y="2"/>
                </a:lnTo>
                <a:lnTo>
                  <a:pt x="0" y="2"/>
                </a:lnTo>
                <a:lnTo>
                  <a:pt x="0" y="1"/>
                </a:lnTo>
                <a:lnTo>
                  <a:pt x="0" y="1"/>
                </a:lnTo>
                <a:lnTo>
                  <a:pt x="0" y="1"/>
                </a:lnTo>
                <a:lnTo>
                  <a:pt x="0" y="1"/>
                </a:lnTo>
                <a:lnTo>
                  <a:pt x="0" y="1"/>
                </a:lnTo>
                <a:lnTo>
                  <a:pt x="0" y="1"/>
                </a:lnTo>
                <a:lnTo>
                  <a:pt x="0" y="1"/>
                </a:lnTo>
                <a:lnTo>
                  <a:pt x="0" y="1"/>
                </a:lnTo>
                <a:lnTo>
                  <a:pt x="1" y="1"/>
                </a:lnTo>
                <a:lnTo>
                  <a:pt x="4" y="0"/>
                </a:lnTo>
                <a:lnTo>
                  <a:pt x="4" y="0"/>
                </a:lnTo>
                <a:lnTo>
                  <a:pt x="4" y="0"/>
                </a:lnTo>
                <a:lnTo>
                  <a:pt x="5" y="0"/>
                </a:lnTo>
                <a:lnTo>
                  <a:pt x="5" y="0"/>
                </a:lnTo>
                <a:lnTo>
                  <a:pt x="5" y="0"/>
                </a:lnTo>
                <a:lnTo>
                  <a:pt x="5" y="1"/>
                </a:lnTo>
                <a:lnTo>
                  <a:pt x="5" y="1"/>
                </a:lnTo>
                <a:lnTo>
                  <a:pt x="5" y="1"/>
                </a:lnTo>
                <a:lnTo>
                  <a:pt x="4" y="1"/>
                </a:lnTo>
                <a:lnTo>
                  <a:pt x="4"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0" name="Freeform 3304"/>
          <p:cNvSpPr>
            <a:spLocks noChangeArrowheads="1"/>
          </p:cNvSpPr>
          <p:nvPr/>
        </p:nvSpPr>
        <p:spPr bwMode="auto">
          <a:xfrm>
            <a:off x="1560960" y="5040530"/>
            <a:ext cx="7200" cy="2880"/>
          </a:xfrm>
          <a:custGeom>
            <a:avLst/>
            <a:gdLst/>
            <a:ahLst/>
            <a:cxnLst>
              <a:cxn ang="0">
                <a:pos x="0" y="2"/>
              </a:cxn>
              <a:cxn ang="0">
                <a:pos x="0" y="2"/>
              </a:cxn>
              <a:cxn ang="0">
                <a:pos x="0" y="2"/>
              </a:cxn>
              <a:cxn ang="0">
                <a:pos x="0" y="1"/>
              </a:cxn>
              <a:cxn ang="0">
                <a:pos x="0" y="1"/>
              </a:cxn>
              <a:cxn ang="0">
                <a:pos x="0" y="1"/>
              </a:cxn>
              <a:cxn ang="0">
                <a:pos x="0" y="1"/>
              </a:cxn>
              <a:cxn ang="0">
                <a:pos x="3" y="0"/>
              </a:cxn>
              <a:cxn ang="0">
                <a:pos x="4" y="0"/>
              </a:cxn>
              <a:cxn ang="0">
                <a:pos x="4" y="0"/>
              </a:cxn>
              <a:cxn ang="0">
                <a:pos x="4" y="0"/>
              </a:cxn>
              <a:cxn ang="0">
                <a:pos x="4" y="0"/>
              </a:cxn>
              <a:cxn ang="0">
                <a:pos x="4" y="0"/>
              </a:cxn>
              <a:cxn ang="0">
                <a:pos x="4" y="1"/>
              </a:cxn>
              <a:cxn ang="0">
                <a:pos x="4" y="1"/>
              </a:cxn>
              <a:cxn ang="0">
                <a:pos x="4" y="1"/>
              </a:cxn>
              <a:cxn ang="0">
                <a:pos x="4" y="1"/>
              </a:cxn>
              <a:cxn ang="0">
                <a:pos x="4" y="1"/>
              </a:cxn>
              <a:cxn ang="0">
                <a:pos x="4" y="1"/>
              </a:cxn>
              <a:cxn ang="0">
                <a:pos x="0" y="2"/>
              </a:cxn>
            </a:cxnLst>
            <a:rect l="0" t="0" r="r" b="b"/>
            <a:pathLst>
              <a:path w="4" h="2">
                <a:moveTo>
                  <a:pt x="0" y="2"/>
                </a:moveTo>
                <a:lnTo>
                  <a:pt x="0" y="2"/>
                </a:lnTo>
                <a:lnTo>
                  <a:pt x="0" y="2"/>
                </a:lnTo>
                <a:lnTo>
                  <a:pt x="0" y="1"/>
                </a:lnTo>
                <a:lnTo>
                  <a:pt x="0" y="1"/>
                </a:lnTo>
                <a:lnTo>
                  <a:pt x="0" y="1"/>
                </a:lnTo>
                <a:lnTo>
                  <a:pt x="0" y="1"/>
                </a:lnTo>
                <a:lnTo>
                  <a:pt x="3" y="0"/>
                </a:lnTo>
                <a:lnTo>
                  <a:pt x="4" y="0"/>
                </a:lnTo>
                <a:lnTo>
                  <a:pt x="4" y="0"/>
                </a:lnTo>
                <a:lnTo>
                  <a:pt x="4" y="0"/>
                </a:lnTo>
                <a:lnTo>
                  <a:pt x="4" y="0"/>
                </a:lnTo>
                <a:lnTo>
                  <a:pt x="4" y="0"/>
                </a:lnTo>
                <a:lnTo>
                  <a:pt x="4" y="1"/>
                </a:lnTo>
                <a:lnTo>
                  <a:pt x="4" y="1"/>
                </a:lnTo>
                <a:lnTo>
                  <a:pt x="4" y="1"/>
                </a:lnTo>
                <a:lnTo>
                  <a:pt x="4" y="1"/>
                </a:lnTo>
                <a:lnTo>
                  <a:pt x="4" y="1"/>
                </a:lnTo>
                <a:lnTo>
                  <a:pt x="4"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1" name="Freeform 3305"/>
          <p:cNvSpPr>
            <a:spLocks noChangeArrowheads="1"/>
          </p:cNvSpPr>
          <p:nvPr/>
        </p:nvSpPr>
        <p:spPr bwMode="auto">
          <a:xfrm>
            <a:off x="1566720" y="5039090"/>
            <a:ext cx="7200" cy="2880"/>
          </a:xfrm>
          <a:custGeom>
            <a:avLst/>
            <a:gdLst/>
            <a:ahLst/>
            <a:cxnLst>
              <a:cxn ang="0">
                <a:pos x="1" y="2"/>
              </a:cxn>
              <a:cxn ang="0">
                <a:pos x="0" y="2"/>
              </a:cxn>
              <a:cxn ang="0">
                <a:pos x="0" y="2"/>
              </a:cxn>
              <a:cxn ang="0">
                <a:pos x="0" y="2"/>
              </a:cxn>
              <a:cxn ang="0">
                <a:pos x="0" y="2"/>
              </a:cxn>
              <a:cxn ang="0">
                <a:pos x="0" y="2"/>
              </a:cxn>
              <a:cxn ang="0">
                <a:pos x="0" y="2"/>
              </a:cxn>
              <a:cxn ang="0">
                <a:pos x="0" y="1"/>
              </a:cxn>
              <a:cxn ang="0">
                <a:pos x="0" y="1"/>
              </a:cxn>
              <a:cxn ang="0">
                <a:pos x="0" y="1"/>
              </a:cxn>
              <a:cxn ang="0">
                <a:pos x="4" y="0"/>
              </a:cxn>
              <a:cxn ang="0">
                <a:pos x="4" y="0"/>
              </a:cxn>
              <a:cxn ang="0">
                <a:pos x="4" y="0"/>
              </a:cxn>
              <a:cxn ang="0">
                <a:pos x="4" y="0"/>
              </a:cxn>
              <a:cxn ang="0">
                <a:pos x="4" y="1"/>
              </a:cxn>
              <a:cxn ang="0">
                <a:pos x="4" y="1"/>
              </a:cxn>
              <a:cxn ang="0">
                <a:pos x="4" y="1"/>
              </a:cxn>
              <a:cxn ang="0">
                <a:pos x="4" y="1"/>
              </a:cxn>
              <a:cxn ang="0">
                <a:pos x="4" y="1"/>
              </a:cxn>
              <a:cxn ang="0">
                <a:pos x="4" y="1"/>
              </a:cxn>
              <a:cxn ang="0">
                <a:pos x="1" y="2"/>
              </a:cxn>
            </a:cxnLst>
            <a:rect l="0" t="0" r="r" b="b"/>
            <a:pathLst>
              <a:path w="4" h="2">
                <a:moveTo>
                  <a:pt x="1" y="2"/>
                </a:moveTo>
                <a:lnTo>
                  <a:pt x="0" y="2"/>
                </a:lnTo>
                <a:lnTo>
                  <a:pt x="0" y="2"/>
                </a:lnTo>
                <a:lnTo>
                  <a:pt x="0" y="2"/>
                </a:lnTo>
                <a:lnTo>
                  <a:pt x="0" y="2"/>
                </a:lnTo>
                <a:lnTo>
                  <a:pt x="0" y="2"/>
                </a:lnTo>
                <a:lnTo>
                  <a:pt x="0" y="2"/>
                </a:lnTo>
                <a:lnTo>
                  <a:pt x="0" y="1"/>
                </a:lnTo>
                <a:lnTo>
                  <a:pt x="0" y="1"/>
                </a:lnTo>
                <a:lnTo>
                  <a:pt x="0" y="1"/>
                </a:lnTo>
                <a:lnTo>
                  <a:pt x="4" y="0"/>
                </a:lnTo>
                <a:lnTo>
                  <a:pt x="4" y="0"/>
                </a:lnTo>
                <a:lnTo>
                  <a:pt x="4" y="0"/>
                </a:lnTo>
                <a:lnTo>
                  <a:pt x="4" y="0"/>
                </a:lnTo>
                <a:lnTo>
                  <a:pt x="4" y="1"/>
                </a:lnTo>
                <a:lnTo>
                  <a:pt x="4" y="1"/>
                </a:lnTo>
                <a:lnTo>
                  <a:pt x="4" y="1"/>
                </a:lnTo>
                <a:lnTo>
                  <a:pt x="4" y="1"/>
                </a:lnTo>
                <a:lnTo>
                  <a:pt x="4" y="1"/>
                </a:lnTo>
                <a:lnTo>
                  <a:pt x="4"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2" name="Freeform 3306"/>
          <p:cNvSpPr>
            <a:spLocks noChangeArrowheads="1"/>
          </p:cNvSpPr>
          <p:nvPr/>
        </p:nvSpPr>
        <p:spPr bwMode="auto">
          <a:xfrm>
            <a:off x="1571041" y="5039090"/>
            <a:ext cx="8640" cy="1440"/>
          </a:xfrm>
          <a:custGeom>
            <a:avLst/>
            <a:gdLst/>
            <a:ahLst/>
            <a:cxnLst>
              <a:cxn ang="0">
                <a:pos x="1" y="1"/>
              </a:cxn>
              <a:cxn ang="0">
                <a:pos x="1" y="1"/>
              </a:cxn>
              <a:cxn ang="0">
                <a:pos x="1" y="1"/>
              </a:cxn>
              <a:cxn ang="0">
                <a:pos x="0" y="1"/>
              </a:cxn>
              <a:cxn ang="0">
                <a:pos x="0" y="1"/>
              </a:cxn>
              <a:cxn ang="0">
                <a:pos x="0" y="1"/>
              </a:cxn>
              <a:cxn ang="0">
                <a:pos x="0" y="1"/>
              </a:cxn>
              <a:cxn ang="0">
                <a:pos x="1" y="0"/>
              </a:cxn>
              <a:cxn ang="0">
                <a:pos x="1" y="0"/>
              </a:cxn>
              <a:cxn ang="0">
                <a:pos x="1" y="0"/>
              </a:cxn>
              <a:cxn ang="0">
                <a:pos x="4" y="0"/>
              </a:cxn>
              <a:cxn ang="0">
                <a:pos x="5" y="0"/>
              </a:cxn>
              <a:cxn ang="0">
                <a:pos x="5" y="0"/>
              </a:cxn>
              <a:cxn ang="0">
                <a:pos x="5" y="0"/>
              </a:cxn>
              <a:cxn ang="0">
                <a:pos x="5" y="1"/>
              </a:cxn>
              <a:cxn ang="0">
                <a:pos x="4" y="1"/>
              </a:cxn>
              <a:cxn ang="0">
                <a:pos x="4" y="1"/>
              </a:cxn>
              <a:cxn ang="0">
                <a:pos x="1" y="1"/>
              </a:cxn>
            </a:cxnLst>
            <a:rect l="0" t="0" r="r" b="b"/>
            <a:pathLst>
              <a:path w="5" h="1">
                <a:moveTo>
                  <a:pt x="1" y="1"/>
                </a:moveTo>
                <a:lnTo>
                  <a:pt x="1" y="1"/>
                </a:lnTo>
                <a:lnTo>
                  <a:pt x="1" y="1"/>
                </a:lnTo>
                <a:lnTo>
                  <a:pt x="0" y="1"/>
                </a:lnTo>
                <a:lnTo>
                  <a:pt x="0" y="1"/>
                </a:lnTo>
                <a:lnTo>
                  <a:pt x="0" y="1"/>
                </a:lnTo>
                <a:lnTo>
                  <a:pt x="0" y="1"/>
                </a:lnTo>
                <a:lnTo>
                  <a:pt x="1" y="0"/>
                </a:lnTo>
                <a:lnTo>
                  <a:pt x="1" y="0"/>
                </a:lnTo>
                <a:lnTo>
                  <a:pt x="1" y="0"/>
                </a:lnTo>
                <a:lnTo>
                  <a:pt x="4" y="0"/>
                </a:lnTo>
                <a:lnTo>
                  <a:pt x="5" y="0"/>
                </a:lnTo>
                <a:lnTo>
                  <a:pt x="5" y="0"/>
                </a:lnTo>
                <a:lnTo>
                  <a:pt x="5" y="0"/>
                </a:lnTo>
                <a:lnTo>
                  <a:pt x="5" y="1"/>
                </a:lnTo>
                <a:lnTo>
                  <a:pt x="4" y="1"/>
                </a:lnTo>
                <a:lnTo>
                  <a:pt x="4"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3" name="Freeform 3307"/>
          <p:cNvSpPr>
            <a:spLocks noChangeArrowheads="1"/>
          </p:cNvSpPr>
          <p:nvPr/>
        </p:nvSpPr>
        <p:spPr bwMode="auto">
          <a:xfrm>
            <a:off x="1578240" y="5036210"/>
            <a:ext cx="7200" cy="2880"/>
          </a:xfrm>
          <a:custGeom>
            <a:avLst/>
            <a:gdLst/>
            <a:ahLst/>
            <a:cxnLst>
              <a:cxn ang="0">
                <a:pos x="0"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0" y="1"/>
              </a:cxn>
              <a:cxn ang="0">
                <a:pos x="0" y="1"/>
              </a:cxn>
              <a:cxn ang="0">
                <a:pos x="0" y="1"/>
              </a:cxn>
              <a:cxn ang="0">
                <a:pos x="4" y="0"/>
              </a:cxn>
              <a:cxn ang="0">
                <a:pos x="4" y="0"/>
              </a:cxn>
              <a:cxn ang="0">
                <a:pos x="4" y="0"/>
              </a:cxn>
              <a:cxn ang="0">
                <a:pos x="4" y="0"/>
              </a:cxn>
              <a:cxn ang="0">
                <a:pos x="4" y="0"/>
              </a:cxn>
              <a:cxn ang="0">
                <a:pos x="4" y="0"/>
              </a:cxn>
              <a:cxn ang="0">
                <a:pos x="4" y="0"/>
              </a:cxn>
              <a:cxn ang="0">
                <a:pos x="4" y="0"/>
              </a:cxn>
              <a:cxn ang="0">
                <a:pos x="4" y="1"/>
              </a:cxn>
              <a:cxn ang="0">
                <a:pos x="4" y="1"/>
              </a:cxn>
              <a:cxn ang="0">
                <a:pos x="4" y="1"/>
              </a:cxn>
              <a:cxn ang="0">
                <a:pos x="4" y="1"/>
              </a:cxn>
              <a:cxn ang="0">
                <a:pos x="4" y="1"/>
              </a:cxn>
              <a:cxn ang="0">
                <a:pos x="0" y="2"/>
              </a:cxn>
            </a:cxnLst>
            <a:rect l="0" t="0" r="r" b="b"/>
            <a:pathLst>
              <a:path w="4" h="2">
                <a:moveTo>
                  <a:pt x="0" y="2"/>
                </a:moveTo>
                <a:lnTo>
                  <a:pt x="0" y="2"/>
                </a:lnTo>
                <a:lnTo>
                  <a:pt x="0" y="2"/>
                </a:lnTo>
                <a:lnTo>
                  <a:pt x="0" y="2"/>
                </a:lnTo>
                <a:lnTo>
                  <a:pt x="0" y="2"/>
                </a:lnTo>
                <a:lnTo>
                  <a:pt x="0" y="1"/>
                </a:lnTo>
                <a:lnTo>
                  <a:pt x="0" y="1"/>
                </a:lnTo>
                <a:lnTo>
                  <a:pt x="0" y="1"/>
                </a:lnTo>
                <a:lnTo>
                  <a:pt x="0" y="1"/>
                </a:lnTo>
                <a:lnTo>
                  <a:pt x="0" y="1"/>
                </a:lnTo>
                <a:lnTo>
                  <a:pt x="0" y="1"/>
                </a:lnTo>
                <a:lnTo>
                  <a:pt x="0" y="1"/>
                </a:lnTo>
                <a:lnTo>
                  <a:pt x="0" y="1"/>
                </a:lnTo>
                <a:lnTo>
                  <a:pt x="0" y="1"/>
                </a:lnTo>
                <a:lnTo>
                  <a:pt x="4" y="0"/>
                </a:lnTo>
                <a:lnTo>
                  <a:pt x="4" y="0"/>
                </a:lnTo>
                <a:lnTo>
                  <a:pt x="4" y="0"/>
                </a:lnTo>
                <a:lnTo>
                  <a:pt x="4" y="0"/>
                </a:lnTo>
                <a:lnTo>
                  <a:pt x="4" y="0"/>
                </a:lnTo>
                <a:lnTo>
                  <a:pt x="4" y="0"/>
                </a:lnTo>
                <a:lnTo>
                  <a:pt x="4" y="0"/>
                </a:lnTo>
                <a:lnTo>
                  <a:pt x="4" y="0"/>
                </a:lnTo>
                <a:lnTo>
                  <a:pt x="4" y="1"/>
                </a:lnTo>
                <a:lnTo>
                  <a:pt x="4" y="1"/>
                </a:lnTo>
                <a:lnTo>
                  <a:pt x="4" y="1"/>
                </a:lnTo>
                <a:lnTo>
                  <a:pt x="4" y="1"/>
                </a:lnTo>
                <a:lnTo>
                  <a:pt x="4"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4" name="Freeform 3308"/>
          <p:cNvSpPr>
            <a:spLocks noChangeArrowheads="1"/>
          </p:cNvSpPr>
          <p:nvPr/>
        </p:nvSpPr>
        <p:spPr bwMode="auto">
          <a:xfrm>
            <a:off x="1582561" y="5036210"/>
            <a:ext cx="7200" cy="2880"/>
          </a:xfrm>
          <a:custGeom>
            <a:avLst/>
            <a:gdLst/>
            <a:ahLst/>
            <a:cxnLst>
              <a:cxn ang="0">
                <a:pos x="1" y="2"/>
              </a:cxn>
              <a:cxn ang="0">
                <a:pos x="0" y="2"/>
              </a:cxn>
              <a:cxn ang="0">
                <a:pos x="0" y="2"/>
              </a:cxn>
              <a:cxn ang="0">
                <a:pos x="0" y="2"/>
              </a:cxn>
              <a:cxn ang="0">
                <a:pos x="0" y="2"/>
              </a:cxn>
              <a:cxn ang="0">
                <a:pos x="0" y="1"/>
              </a:cxn>
              <a:cxn ang="0">
                <a:pos x="0" y="1"/>
              </a:cxn>
              <a:cxn ang="0">
                <a:pos x="1" y="1"/>
              </a:cxn>
              <a:cxn ang="0">
                <a:pos x="4" y="0"/>
              </a:cxn>
              <a:cxn ang="0">
                <a:pos x="4" y="0"/>
              </a:cxn>
              <a:cxn ang="0">
                <a:pos x="4" y="0"/>
              </a:cxn>
              <a:cxn ang="0">
                <a:pos x="4" y="0"/>
              </a:cxn>
              <a:cxn ang="0">
                <a:pos x="4" y="0"/>
              </a:cxn>
              <a:cxn ang="0">
                <a:pos x="4" y="1"/>
              </a:cxn>
              <a:cxn ang="0">
                <a:pos x="4" y="1"/>
              </a:cxn>
              <a:cxn ang="0">
                <a:pos x="4" y="1"/>
              </a:cxn>
              <a:cxn ang="0">
                <a:pos x="4" y="1"/>
              </a:cxn>
              <a:cxn ang="0">
                <a:pos x="4" y="1"/>
              </a:cxn>
              <a:cxn ang="0">
                <a:pos x="1" y="2"/>
              </a:cxn>
            </a:cxnLst>
            <a:rect l="0" t="0" r="r" b="b"/>
            <a:pathLst>
              <a:path w="4" h="2">
                <a:moveTo>
                  <a:pt x="1" y="2"/>
                </a:moveTo>
                <a:lnTo>
                  <a:pt x="0" y="2"/>
                </a:lnTo>
                <a:lnTo>
                  <a:pt x="0" y="2"/>
                </a:lnTo>
                <a:lnTo>
                  <a:pt x="0" y="2"/>
                </a:lnTo>
                <a:lnTo>
                  <a:pt x="0" y="2"/>
                </a:lnTo>
                <a:lnTo>
                  <a:pt x="0" y="1"/>
                </a:lnTo>
                <a:lnTo>
                  <a:pt x="0" y="1"/>
                </a:lnTo>
                <a:lnTo>
                  <a:pt x="1" y="1"/>
                </a:lnTo>
                <a:lnTo>
                  <a:pt x="4" y="0"/>
                </a:lnTo>
                <a:lnTo>
                  <a:pt x="4" y="0"/>
                </a:lnTo>
                <a:lnTo>
                  <a:pt x="4" y="0"/>
                </a:lnTo>
                <a:lnTo>
                  <a:pt x="4" y="0"/>
                </a:lnTo>
                <a:lnTo>
                  <a:pt x="4" y="0"/>
                </a:lnTo>
                <a:lnTo>
                  <a:pt x="4" y="1"/>
                </a:lnTo>
                <a:lnTo>
                  <a:pt x="4" y="1"/>
                </a:lnTo>
                <a:lnTo>
                  <a:pt x="4" y="1"/>
                </a:lnTo>
                <a:lnTo>
                  <a:pt x="4" y="1"/>
                </a:lnTo>
                <a:lnTo>
                  <a:pt x="4"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5" name="Freeform 3309"/>
          <p:cNvSpPr>
            <a:spLocks noChangeArrowheads="1"/>
          </p:cNvSpPr>
          <p:nvPr/>
        </p:nvSpPr>
        <p:spPr bwMode="auto">
          <a:xfrm>
            <a:off x="1586880" y="5033329"/>
            <a:ext cx="5760" cy="2880"/>
          </a:xfrm>
          <a:custGeom>
            <a:avLst/>
            <a:gdLst/>
            <a:ahLst/>
            <a:cxnLst>
              <a:cxn ang="0">
                <a:pos x="1" y="2"/>
              </a:cxn>
              <a:cxn ang="0">
                <a:pos x="1" y="2"/>
              </a:cxn>
              <a:cxn ang="0">
                <a:pos x="0" y="2"/>
              </a:cxn>
              <a:cxn ang="0">
                <a:pos x="0" y="2"/>
              </a:cxn>
              <a:cxn ang="0">
                <a:pos x="0" y="2"/>
              </a:cxn>
              <a:cxn ang="0">
                <a:pos x="0" y="2"/>
              </a:cxn>
              <a:cxn ang="0">
                <a:pos x="0" y="2"/>
              </a:cxn>
              <a:cxn ang="0">
                <a:pos x="0" y="1"/>
              </a:cxn>
              <a:cxn ang="0">
                <a:pos x="1" y="1"/>
              </a:cxn>
              <a:cxn ang="0">
                <a:pos x="1" y="1"/>
              </a:cxn>
              <a:cxn ang="0">
                <a:pos x="3" y="1"/>
              </a:cxn>
              <a:cxn ang="0">
                <a:pos x="3" y="0"/>
              </a:cxn>
              <a:cxn ang="0">
                <a:pos x="3" y="0"/>
              </a:cxn>
              <a:cxn ang="0">
                <a:pos x="3" y="1"/>
              </a:cxn>
              <a:cxn ang="0">
                <a:pos x="3" y="1"/>
              </a:cxn>
              <a:cxn ang="0">
                <a:pos x="4" y="1"/>
              </a:cxn>
              <a:cxn ang="0">
                <a:pos x="4" y="1"/>
              </a:cxn>
              <a:cxn ang="0">
                <a:pos x="4" y="1"/>
              </a:cxn>
              <a:cxn ang="0">
                <a:pos x="4" y="1"/>
              </a:cxn>
              <a:cxn ang="0">
                <a:pos x="3" y="1"/>
              </a:cxn>
              <a:cxn ang="0">
                <a:pos x="3" y="2"/>
              </a:cxn>
              <a:cxn ang="0">
                <a:pos x="3" y="2"/>
              </a:cxn>
              <a:cxn ang="0">
                <a:pos x="1" y="2"/>
              </a:cxn>
            </a:cxnLst>
            <a:rect l="0" t="0" r="r" b="b"/>
            <a:pathLst>
              <a:path w="4" h="2">
                <a:moveTo>
                  <a:pt x="1" y="2"/>
                </a:moveTo>
                <a:lnTo>
                  <a:pt x="1" y="2"/>
                </a:lnTo>
                <a:lnTo>
                  <a:pt x="0" y="2"/>
                </a:lnTo>
                <a:lnTo>
                  <a:pt x="0" y="2"/>
                </a:lnTo>
                <a:lnTo>
                  <a:pt x="0" y="2"/>
                </a:lnTo>
                <a:lnTo>
                  <a:pt x="0" y="2"/>
                </a:lnTo>
                <a:lnTo>
                  <a:pt x="0" y="2"/>
                </a:lnTo>
                <a:lnTo>
                  <a:pt x="0" y="1"/>
                </a:lnTo>
                <a:lnTo>
                  <a:pt x="1" y="1"/>
                </a:lnTo>
                <a:lnTo>
                  <a:pt x="1" y="1"/>
                </a:lnTo>
                <a:lnTo>
                  <a:pt x="3" y="1"/>
                </a:lnTo>
                <a:lnTo>
                  <a:pt x="3" y="0"/>
                </a:lnTo>
                <a:lnTo>
                  <a:pt x="3" y="0"/>
                </a:lnTo>
                <a:lnTo>
                  <a:pt x="3" y="1"/>
                </a:lnTo>
                <a:lnTo>
                  <a:pt x="3" y="1"/>
                </a:lnTo>
                <a:lnTo>
                  <a:pt x="4" y="1"/>
                </a:lnTo>
                <a:lnTo>
                  <a:pt x="4" y="1"/>
                </a:lnTo>
                <a:lnTo>
                  <a:pt x="4" y="1"/>
                </a:lnTo>
                <a:lnTo>
                  <a:pt x="4" y="1"/>
                </a:lnTo>
                <a:lnTo>
                  <a:pt x="3" y="1"/>
                </a:lnTo>
                <a:lnTo>
                  <a:pt x="3" y="2"/>
                </a:lnTo>
                <a:lnTo>
                  <a:pt x="3"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6" name="Freeform 3310"/>
          <p:cNvSpPr>
            <a:spLocks noChangeArrowheads="1"/>
          </p:cNvSpPr>
          <p:nvPr/>
        </p:nvSpPr>
        <p:spPr bwMode="auto">
          <a:xfrm>
            <a:off x="1592640" y="5033329"/>
            <a:ext cx="7200" cy="2880"/>
          </a:xfrm>
          <a:custGeom>
            <a:avLst/>
            <a:gdLst/>
            <a:ahLst/>
            <a:cxnLst>
              <a:cxn ang="0">
                <a:pos x="0" y="2"/>
              </a:cxn>
              <a:cxn ang="0">
                <a:pos x="0" y="2"/>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3" y="0"/>
              </a:cxn>
              <a:cxn ang="0">
                <a:pos x="3" y="0"/>
              </a:cxn>
              <a:cxn ang="0">
                <a:pos x="4" y="0"/>
              </a:cxn>
              <a:cxn ang="0">
                <a:pos x="4" y="0"/>
              </a:cxn>
              <a:cxn ang="0">
                <a:pos x="4" y="0"/>
              </a:cxn>
              <a:cxn ang="0">
                <a:pos x="4" y="0"/>
              </a:cxn>
              <a:cxn ang="0">
                <a:pos x="4" y="1"/>
              </a:cxn>
              <a:cxn ang="0">
                <a:pos x="4" y="1"/>
              </a:cxn>
              <a:cxn ang="0">
                <a:pos x="4" y="1"/>
              </a:cxn>
              <a:cxn ang="0">
                <a:pos x="3" y="1"/>
              </a:cxn>
              <a:cxn ang="0">
                <a:pos x="0" y="2"/>
              </a:cxn>
            </a:cxnLst>
            <a:rect l="0" t="0" r="r" b="b"/>
            <a:pathLst>
              <a:path w="4" h="2">
                <a:moveTo>
                  <a:pt x="0" y="2"/>
                </a:moveTo>
                <a:lnTo>
                  <a:pt x="0" y="2"/>
                </a:lnTo>
                <a:lnTo>
                  <a:pt x="0" y="1"/>
                </a:lnTo>
                <a:lnTo>
                  <a:pt x="0" y="1"/>
                </a:lnTo>
                <a:lnTo>
                  <a:pt x="0" y="1"/>
                </a:lnTo>
                <a:lnTo>
                  <a:pt x="0" y="1"/>
                </a:lnTo>
                <a:lnTo>
                  <a:pt x="0" y="1"/>
                </a:lnTo>
                <a:lnTo>
                  <a:pt x="0" y="1"/>
                </a:lnTo>
                <a:lnTo>
                  <a:pt x="0" y="1"/>
                </a:lnTo>
                <a:lnTo>
                  <a:pt x="0" y="1"/>
                </a:lnTo>
                <a:lnTo>
                  <a:pt x="0" y="1"/>
                </a:lnTo>
                <a:lnTo>
                  <a:pt x="0" y="1"/>
                </a:lnTo>
                <a:lnTo>
                  <a:pt x="3" y="0"/>
                </a:lnTo>
                <a:lnTo>
                  <a:pt x="3" y="0"/>
                </a:lnTo>
                <a:lnTo>
                  <a:pt x="4" y="0"/>
                </a:lnTo>
                <a:lnTo>
                  <a:pt x="4" y="0"/>
                </a:lnTo>
                <a:lnTo>
                  <a:pt x="4" y="0"/>
                </a:lnTo>
                <a:lnTo>
                  <a:pt x="4" y="0"/>
                </a:lnTo>
                <a:lnTo>
                  <a:pt x="4" y="1"/>
                </a:lnTo>
                <a:lnTo>
                  <a:pt x="4" y="1"/>
                </a:lnTo>
                <a:lnTo>
                  <a:pt x="4" y="1"/>
                </a:lnTo>
                <a:lnTo>
                  <a:pt x="3"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7" name="Freeform 3311"/>
          <p:cNvSpPr>
            <a:spLocks noChangeArrowheads="1"/>
          </p:cNvSpPr>
          <p:nvPr/>
        </p:nvSpPr>
        <p:spPr bwMode="auto">
          <a:xfrm>
            <a:off x="1596961" y="5031889"/>
            <a:ext cx="7200" cy="2880"/>
          </a:xfrm>
          <a:custGeom>
            <a:avLst/>
            <a:gdLst/>
            <a:ahLst/>
            <a:cxnLst>
              <a:cxn ang="0">
                <a:pos x="0" y="2"/>
              </a:cxn>
              <a:cxn ang="0">
                <a:pos x="0" y="2"/>
              </a:cxn>
              <a:cxn ang="0">
                <a:pos x="0" y="2"/>
              </a:cxn>
              <a:cxn ang="0">
                <a:pos x="0" y="1"/>
              </a:cxn>
              <a:cxn ang="0">
                <a:pos x="0" y="1"/>
              </a:cxn>
              <a:cxn ang="0">
                <a:pos x="0" y="1"/>
              </a:cxn>
              <a:cxn ang="0">
                <a:pos x="0" y="1"/>
              </a:cxn>
              <a:cxn ang="0">
                <a:pos x="0" y="1"/>
              </a:cxn>
              <a:cxn ang="0">
                <a:pos x="0" y="1"/>
              </a:cxn>
              <a:cxn ang="0">
                <a:pos x="3" y="0"/>
              </a:cxn>
              <a:cxn ang="0">
                <a:pos x="3" y="0"/>
              </a:cxn>
              <a:cxn ang="0">
                <a:pos x="3" y="0"/>
              </a:cxn>
              <a:cxn ang="0">
                <a:pos x="3" y="0"/>
              </a:cxn>
              <a:cxn ang="0">
                <a:pos x="3" y="0"/>
              </a:cxn>
              <a:cxn ang="0">
                <a:pos x="4" y="0"/>
              </a:cxn>
              <a:cxn ang="0">
                <a:pos x="4" y="1"/>
              </a:cxn>
              <a:cxn ang="0">
                <a:pos x="4" y="1"/>
              </a:cxn>
              <a:cxn ang="0">
                <a:pos x="4" y="1"/>
              </a:cxn>
              <a:cxn ang="0">
                <a:pos x="4" y="1"/>
              </a:cxn>
              <a:cxn ang="0">
                <a:pos x="4" y="1"/>
              </a:cxn>
              <a:cxn ang="0">
                <a:pos x="3" y="1"/>
              </a:cxn>
              <a:cxn ang="0">
                <a:pos x="3" y="1"/>
              </a:cxn>
              <a:cxn ang="0">
                <a:pos x="3" y="1"/>
              </a:cxn>
              <a:cxn ang="0">
                <a:pos x="0" y="2"/>
              </a:cxn>
            </a:cxnLst>
            <a:rect l="0" t="0" r="r" b="b"/>
            <a:pathLst>
              <a:path w="4" h="2">
                <a:moveTo>
                  <a:pt x="0" y="2"/>
                </a:moveTo>
                <a:lnTo>
                  <a:pt x="0" y="2"/>
                </a:lnTo>
                <a:lnTo>
                  <a:pt x="0" y="2"/>
                </a:lnTo>
                <a:lnTo>
                  <a:pt x="0" y="1"/>
                </a:lnTo>
                <a:lnTo>
                  <a:pt x="0" y="1"/>
                </a:lnTo>
                <a:lnTo>
                  <a:pt x="0" y="1"/>
                </a:lnTo>
                <a:lnTo>
                  <a:pt x="0" y="1"/>
                </a:lnTo>
                <a:lnTo>
                  <a:pt x="0" y="1"/>
                </a:lnTo>
                <a:lnTo>
                  <a:pt x="0" y="1"/>
                </a:lnTo>
                <a:lnTo>
                  <a:pt x="3" y="0"/>
                </a:lnTo>
                <a:lnTo>
                  <a:pt x="3" y="0"/>
                </a:lnTo>
                <a:lnTo>
                  <a:pt x="3" y="0"/>
                </a:lnTo>
                <a:lnTo>
                  <a:pt x="3" y="0"/>
                </a:lnTo>
                <a:lnTo>
                  <a:pt x="3" y="0"/>
                </a:lnTo>
                <a:lnTo>
                  <a:pt x="4" y="0"/>
                </a:lnTo>
                <a:lnTo>
                  <a:pt x="4" y="1"/>
                </a:lnTo>
                <a:lnTo>
                  <a:pt x="4" y="1"/>
                </a:lnTo>
                <a:lnTo>
                  <a:pt x="4" y="1"/>
                </a:lnTo>
                <a:lnTo>
                  <a:pt x="4" y="1"/>
                </a:lnTo>
                <a:lnTo>
                  <a:pt x="4" y="1"/>
                </a:lnTo>
                <a:lnTo>
                  <a:pt x="3" y="1"/>
                </a:lnTo>
                <a:lnTo>
                  <a:pt x="3" y="1"/>
                </a:lnTo>
                <a:lnTo>
                  <a:pt x="3" y="1"/>
                </a:lnTo>
                <a:lnTo>
                  <a:pt x="0"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8" name="Freeform 3312"/>
          <p:cNvSpPr>
            <a:spLocks noChangeArrowheads="1"/>
          </p:cNvSpPr>
          <p:nvPr/>
        </p:nvSpPr>
        <p:spPr bwMode="auto">
          <a:xfrm>
            <a:off x="1599841" y="5031888"/>
            <a:ext cx="7200" cy="1441"/>
          </a:xfrm>
          <a:custGeom>
            <a:avLst/>
            <a:gdLst/>
            <a:ahLst/>
            <a:cxnLst>
              <a:cxn ang="0">
                <a:pos x="1" y="1"/>
              </a:cxn>
              <a:cxn ang="0">
                <a:pos x="1" y="1"/>
              </a:cxn>
              <a:cxn ang="0">
                <a:pos x="1" y="1"/>
              </a:cxn>
              <a:cxn ang="0">
                <a:pos x="1" y="1"/>
              </a:cxn>
              <a:cxn ang="0">
                <a:pos x="1" y="1"/>
              </a:cxn>
              <a:cxn ang="0">
                <a:pos x="0" y="1"/>
              </a:cxn>
              <a:cxn ang="0">
                <a:pos x="0" y="1"/>
              </a:cxn>
              <a:cxn ang="0">
                <a:pos x="1" y="1"/>
              </a:cxn>
              <a:cxn ang="0">
                <a:pos x="1" y="0"/>
              </a:cxn>
              <a:cxn ang="0">
                <a:pos x="1" y="0"/>
              </a:cxn>
              <a:cxn ang="0">
                <a:pos x="1" y="0"/>
              </a:cxn>
              <a:cxn ang="0">
                <a:pos x="1" y="0"/>
              </a:cxn>
              <a:cxn ang="0">
                <a:pos x="4" y="0"/>
              </a:cxn>
              <a:cxn ang="0">
                <a:pos x="4" y="0"/>
              </a:cxn>
              <a:cxn ang="0">
                <a:pos x="4" y="0"/>
              </a:cxn>
              <a:cxn ang="0">
                <a:pos x="4" y="0"/>
              </a:cxn>
              <a:cxn ang="0">
                <a:pos x="4" y="0"/>
              </a:cxn>
              <a:cxn ang="0">
                <a:pos x="4" y="0"/>
              </a:cxn>
              <a:cxn ang="0">
                <a:pos x="4" y="0"/>
              </a:cxn>
              <a:cxn ang="0">
                <a:pos x="4" y="1"/>
              </a:cxn>
              <a:cxn ang="0">
                <a:pos x="4" y="1"/>
              </a:cxn>
              <a:cxn ang="0">
                <a:pos x="4" y="1"/>
              </a:cxn>
              <a:cxn ang="0">
                <a:pos x="4" y="1"/>
              </a:cxn>
              <a:cxn ang="0">
                <a:pos x="1" y="1"/>
              </a:cxn>
            </a:cxnLst>
            <a:rect l="0" t="0" r="r" b="b"/>
            <a:pathLst>
              <a:path w="4" h="1">
                <a:moveTo>
                  <a:pt x="1" y="1"/>
                </a:moveTo>
                <a:lnTo>
                  <a:pt x="1" y="1"/>
                </a:lnTo>
                <a:lnTo>
                  <a:pt x="1" y="1"/>
                </a:lnTo>
                <a:lnTo>
                  <a:pt x="1" y="1"/>
                </a:lnTo>
                <a:lnTo>
                  <a:pt x="1" y="1"/>
                </a:lnTo>
                <a:lnTo>
                  <a:pt x="0" y="1"/>
                </a:lnTo>
                <a:lnTo>
                  <a:pt x="0" y="1"/>
                </a:lnTo>
                <a:lnTo>
                  <a:pt x="1" y="1"/>
                </a:lnTo>
                <a:lnTo>
                  <a:pt x="1" y="0"/>
                </a:lnTo>
                <a:lnTo>
                  <a:pt x="1" y="0"/>
                </a:lnTo>
                <a:lnTo>
                  <a:pt x="1" y="0"/>
                </a:lnTo>
                <a:lnTo>
                  <a:pt x="1" y="0"/>
                </a:lnTo>
                <a:lnTo>
                  <a:pt x="4" y="0"/>
                </a:lnTo>
                <a:lnTo>
                  <a:pt x="4" y="0"/>
                </a:lnTo>
                <a:lnTo>
                  <a:pt x="4" y="0"/>
                </a:lnTo>
                <a:lnTo>
                  <a:pt x="4" y="0"/>
                </a:lnTo>
                <a:lnTo>
                  <a:pt x="4" y="0"/>
                </a:lnTo>
                <a:lnTo>
                  <a:pt x="4" y="0"/>
                </a:lnTo>
                <a:lnTo>
                  <a:pt x="4" y="0"/>
                </a:lnTo>
                <a:lnTo>
                  <a:pt x="4" y="1"/>
                </a:lnTo>
                <a:lnTo>
                  <a:pt x="4" y="1"/>
                </a:lnTo>
                <a:lnTo>
                  <a:pt x="4" y="1"/>
                </a:lnTo>
                <a:lnTo>
                  <a:pt x="4"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09" name="Freeform 3313"/>
          <p:cNvSpPr>
            <a:spLocks noChangeArrowheads="1"/>
          </p:cNvSpPr>
          <p:nvPr/>
        </p:nvSpPr>
        <p:spPr bwMode="auto">
          <a:xfrm>
            <a:off x="1604160" y="5030449"/>
            <a:ext cx="7200" cy="2880"/>
          </a:xfrm>
          <a:custGeom>
            <a:avLst/>
            <a:gdLst/>
            <a:ahLst/>
            <a:cxnLst>
              <a:cxn ang="0">
                <a:pos x="1" y="2"/>
              </a:cxn>
              <a:cxn ang="0">
                <a:pos x="1" y="2"/>
              </a:cxn>
              <a:cxn ang="0">
                <a:pos x="1" y="2"/>
              </a:cxn>
              <a:cxn ang="0">
                <a:pos x="0" y="2"/>
              </a:cxn>
              <a:cxn ang="0">
                <a:pos x="0" y="2"/>
              </a:cxn>
              <a:cxn ang="0">
                <a:pos x="0" y="2"/>
              </a:cxn>
              <a:cxn ang="0">
                <a:pos x="0" y="2"/>
              </a:cxn>
              <a:cxn ang="0">
                <a:pos x="0" y="1"/>
              </a:cxn>
              <a:cxn ang="0">
                <a:pos x="0" y="1"/>
              </a:cxn>
              <a:cxn ang="0">
                <a:pos x="1" y="1"/>
              </a:cxn>
              <a:cxn ang="0">
                <a:pos x="3" y="0"/>
              </a:cxn>
              <a:cxn ang="0">
                <a:pos x="3" y="0"/>
              </a:cxn>
              <a:cxn ang="0">
                <a:pos x="4" y="0"/>
              </a:cxn>
              <a:cxn ang="0">
                <a:pos x="4" y="0"/>
              </a:cxn>
              <a:cxn ang="0">
                <a:pos x="4" y="0"/>
              </a:cxn>
              <a:cxn ang="0">
                <a:pos x="4" y="0"/>
              </a:cxn>
              <a:cxn ang="0">
                <a:pos x="4" y="1"/>
              </a:cxn>
              <a:cxn ang="0">
                <a:pos x="4" y="1"/>
              </a:cxn>
              <a:cxn ang="0">
                <a:pos x="4" y="1"/>
              </a:cxn>
              <a:cxn ang="0">
                <a:pos x="4" y="1"/>
              </a:cxn>
              <a:cxn ang="0">
                <a:pos x="3" y="1"/>
              </a:cxn>
              <a:cxn ang="0">
                <a:pos x="3" y="1"/>
              </a:cxn>
              <a:cxn ang="0">
                <a:pos x="1" y="2"/>
              </a:cxn>
            </a:cxnLst>
            <a:rect l="0" t="0" r="r" b="b"/>
            <a:pathLst>
              <a:path w="4" h="2">
                <a:moveTo>
                  <a:pt x="1" y="2"/>
                </a:moveTo>
                <a:lnTo>
                  <a:pt x="1" y="2"/>
                </a:lnTo>
                <a:lnTo>
                  <a:pt x="1" y="2"/>
                </a:lnTo>
                <a:lnTo>
                  <a:pt x="0" y="2"/>
                </a:lnTo>
                <a:lnTo>
                  <a:pt x="0" y="2"/>
                </a:lnTo>
                <a:lnTo>
                  <a:pt x="0" y="2"/>
                </a:lnTo>
                <a:lnTo>
                  <a:pt x="0" y="2"/>
                </a:lnTo>
                <a:lnTo>
                  <a:pt x="0" y="1"/>
                </a:lnTo>
                <a:lnTo>
                  <a:pt x="0" y="1"/>
                </a:lnTo>
                <a:lnTo>
                  <a:pt x="1" y="1"/>
                </a:lnTo>
                <a:lnTo>
                  <a:pt x="3" y="0"/>
                </a:lnTo>
                <a:lnTo>
                  <a:pt x="3" y="0"/>
                </a:lnTo>
                <a:lnTo>
                  <a:pt x="4" y="0"/>
                </a:lnTo>
                <a:lnTo>
                  <a:pt x="4" y="0"/>
                </a:lnTo>
                <a:lnTo>
                  <a:pt x="4" y="0"/>
                </a:lnTo>
                <a:lnTo>
                  <a:pt x="4" y="0"/>
                </a:lnTo>
                <a:lnTo>
                  <a:pt x="4" y="1"/>
                </a:lnTo>
                <a:lnTo>
                  <a:pt x="4" y="1"/>
                </a:lnTo>
                <a:lnTo>
                  <a:pt x="4" y="1"/>
                </a:lnTo>
                <a:lnTo>
                  <a:pt x="4" y="1"/>
                </a:lnTo>
                <a:lnTo>
                  <a:pt x="3" y="1"/>
                </a:lnTo>
                <a:lnTo>
                  <a:pt x="3"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0" name="Freeform 3314"/>
          <p:cNvSpPr>
            <a:spLocks noChangeArrowheads="1"/>
          </p:cNvSpPr>
          <p:nvPr/>
        </p:nvSpPr>
        <p:spPr bwMode="auto">
          <a:xfrm>
            <a:off x="1609920" y="5030449"/>
            <a:ext cx="5760" cy="1440"/>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2" y="0"/>
              </a:cxn>
              <a:cxn ang="0">
                <a:pos x="3" y="0"/>
              </a:cxn>
              <a:cxn ang="0">
                <a:pos x="3" y="0"/>
              </a:cxn>
              <a:cxn ang="0">
                <a:pos x="3" y="0"/>
              </a:cxn>
              <a:cxn ang="0">
                <a:pos x="3" y="1"/>
              </a:cxn>
              <a:cxn ang="0">
                <a:pos x="3" y="1"/>
              </a:cxn>
              <a:cxn ang="0">
                <a:pos x="0" y="1"/>
              </a:cxn>
            </a:cxnLst>
            <a:rect l="0" t="0" r="r" b="b"/>
            <a:pathLst>
              <a:path w="3" h="1">
                <a:moveTo>
                  <a:pt x="0" y="1"/>
                </a:moveTo>
                <a:lnTo>
                  <a:pt x="0" y="1"/>
                </a:lnTo>
                <a:lnTo>
                  <a:pt x="0" y="1"/>
                </a:lnTo>
                <a:lnTo>
                  <a:pt x="0" y="1"/>
                </a:lnTo>
                <a:lnTo>
                  <a:pt x="0" y="1"/>
                </a:lnTo>
                <a:lnTo>
                  <a:pt x="0" y="1"/>
                </a:lnTo>
                <a:lnTo>
                  <a:pt x="0" y="1"/>
                </a:lnTo>
                <a:lnTo>
                  <a:pt x="0" y="1"/>
                </a:lnTo>
                <a:lnTo>
                  <a:pt x="0" y="1"/>
                </a:lnTo>
                <a:lnTo>
                  <a:pt x="0" y="0"/>
                </a:lnTo>
                <a:lnTo>
                  <a:pt x="0" y="0"/>
                </a:lnTo>
                <a:lnTo>
                  <a:pt x="0" y="0"/>
                </a:lnTo>
                <a:lnTo>
                  <a:pt x="0" y="0"/>
                </a:lnTo>
                <a:lnTo>
                  <a:pt x="0" y="0"/>
                </a:lnTo>
                <a:lnTo>
                  <a:pt x="2" y="0"/>
                </a:lnTo>
                <a:lnTo>
                  <a:pt x="3" y="0"/>
                </a:lnTo>
                <a:lnTo>
                  <a:pt x="3" y="0"/>
                </a:lnTo>
                <a:lnTo>
                  <a:pt x="3" y="0"/>
                </a:lnTo>
                <a:lnTo>
                  <a:pt x="3" y="1"/>
                </a:lnTo>
                <a:lnTo>
                  <a:pt x="3"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1" name="Freeform 3315"/>
          <p:cNvSpPr>
            <a:spLocks noChangeArrowheads="1"/>
          </p:cNvSpPr>
          <p:nvPr/>
        </p:nvSpPr>
        <p:spPr bwMode="auto">
          <a:xfrm>
            <a:off x="1612800" y="5029009"/>
            <a:ext cx="5760" cy="2880"/>
          </a:xfrm>
          <a:custGeom>
            <a:avLst/>
            <a:gdLst/>
            <a:ahLst/>
            <a:cxnLst>
              <a:cxn ang="0">
                <a:pos x="1" y="2"/>
              </a:cxn>
              <a:cxn ang="0">
                <a:pos x="0" y="2"/>
              </a:cxn>
              <a:cxn ang="0">
                <a:pos x="0" y="2"/>
              </a:cxn>
              <a:cxn ang="0">
                <a:pos x="0" y="2"/>
              </a:cxn>
              <a:cxn ang="0">
                <a:pos x="0" y="2"/>
              </a:cxn>
              <a:cxn ang="0">
                <a:pos x="0" y="1"/>
              </a:cxn>
              <a:cxn ang="0">
                <a:pos x="0" y="1"/>
              </a:cxn>
              <a:cxn ang="0">
                <a:pos x="0" y="1"/>
              </a:cxn>
              <a:cxn ang="0">
                <a:pos x="0" y="1"/>
              </a:cxn>
              <a:cxn ang="0">
                <a:pos x="0" y="1"/>
              </a:cxn>
              <a:cxn ang="0">
                <a:pos x="0" y="1"/>
              </a:cxn>
              <a:cxn ang="0">
                <a:pos x="0" y="1"/>
              </a:cxn>
              <a:cxn ang="0">
                <a:pos x="2" y="0"/>
              </a:cxn>
              <a:cxn ang="0">
                <a:pos x="3" y="0"/>
              </a:cxn>
              <a:cxn ang="0">
                <a:pos x="3" y="0"/>
              </a:cxn>
              <a:cxn ang="0">
                <a:pos x="3" y="0"/>
              </a:cxn>
              <a:cxn ang="0">
                <a:pos x="3" y="0"/>
              </a:cxn>
              <a:cxn ang="0">
                <a:pos x="3" y="1"/>
              </a:cxn>
              <a:cxn ang="0">
                <a:pos x="3" y="1"/>
              </a:cxn>
              <a:cxn ang="0">
                <a:pos x="3" y="1"/>
              </a:cxn>
              <a:cxn ang="0">
                <a:pos x="3" y="1"/>
              </a:cxn>
              <a:cxn ang="0">
                <a:pos x="3" y="1"/>
              </a:cxn>
              <a:cxn ang="0">
                <a:pos x="3" y="1"/>
              </a:cxn>
              <a:cxn ang="0">
                <a:pos x="1" y="2"/>
              </a:cxn>
            </a:cxnLst>
            <a:rect l="0" t="0" r="r" b="b"/>
            <a:pathLst>
              <a:path w="3" h="2">
                <a:moveTo>
                  <a:pt x="1" y="2"/>
                </a:moveTo>
                <a:lnTo>
                  <a:pt x="0" y="2"/>
                </a:lnTo>
                <a:lnTo>
                  <a:pt x="0" y="2"/>
                </a:lnTo>
                <a:lnTo>
                  <a:pt x="0" y="2"/>
                </a:lnTo>
                <a:lnTo>
                  <a:pt x="0" y="2"/>
                </a:lnTo>
                <a:lnTo>
                  <a:pt x="0" y="1"/>
                </a:lnTo>
                <a:lnTo>
                  <a:pt x="0" y="1"/>
                </a:lnTo>
                <a:lnTo>
                  <a:pt x="0" y="1"/>
                </a:lnTo>
                <a:lnTo>
                  <a:pt x="0" y="1"/>
                </a:lnTo>
                <a:lnTo>
                  <a:pt x="0" y="1"/>
                </a:lnTo>
                <a:lnTo>
                  <a:pt x="0" y="1"/>
                </a:lnTo>
                <a:lnTo>
                  <a:pt x="0" y="1"/>
                </a:lnTo>
                <a:lnTo>
                  <a:pt x="2" y="0"/>
                </a:lnTo>
                <a:lnTo>
                  <a:pt x="3" y="0"/>
                </a:lnTo>
                <a:lnTo>
                  <a:pt x="3" y="0"/>
                </a:lnTo>
                <a:lnTo>
                  <a:pt x="3" y="0"/>
                </a:lnTo>
                <a:lnTo>
                  <a:pt x="3" y="0"/>
                </a:lnTo>
                <a:lnTo>
                  <a:pt x="3" y="1"/>
                </a:lnTo>
                <a:lnTo>
                  <a:pt x="3" y="1"/>
                </a:lnTo>
                <a:lnTo>
                  <a:pt x="3" y="1"/>
                </a:lnTo>
                <a:lnTo>
                  <a:pt x="3" y="1"/>
                </a:lnTo>
                <a:lnTo>
                  <a:pt x="3" y="1"/>
                </a:lnTo>
                <a:lnTo>
                  <a:pt x="3"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2" name="Freeform 3316"/>
          <p:cNvSpPr>
            <a:spLocks noChangeArrowheads="1"/>
          </p:cNvSpPr>
          <p:nvPr/>
        </p:nvSpPr>
        <p:spPr bwMode="auto">
          <a:xfrm>
            <a:off x="1615681" y="5029008"/>
            <a:ext cx="4320" cy="1441"/>
          </a:xfrm>
          <a:custGeom>
            <a:avLst/>
            <a:gdLst/>
            <a:ahLst/>
            <a:cxnLst>
              <a:cxn ang="0">
                <a:pos x="1" y="1"/>
              </a:cxn>
              <a:cxn ang="0">
                <a:pos x="0" y="1"/>
              </a:cxn>
              <a:cxn ang="0">
                <a:pos x="0" y="1"/>
              </a:cxn>
              <a:cxn ang="0">
                <a:pos x="0" y="1"/>
              </a:cxn>
              <a:cxn ang="0">
                <a:pos x="0" y="1"/>
              </a:cxn>
              <a:cxn ang="0">
                <a:pos x="0" y="1"/>
              </a:cxn>
              <a:cxn ang="0">
                <a:pos x="0" y="1"/>
              </a:cxn>
              <a:cxn ang="0">
                <a:pos x="0" y="0"/>
              </a:cxn>
              <a:cxn ang="0">
                <a:pos x="0" y="0"/>
              </a:cxn>
              <a:cxn ang="0">
                <a:pos x="0" y="0"/>
              </a:cxn>
              <a:cxn ang="0">
                <a:pos x="2" y="0"/>
              </a:cxn>
              <a:cxn ang="0">
                <a:pos x="2" y="0"/>
              </a:cxn>
              <a:cxn ang="0">
                <a:pos x="2" y="0"/>
              </a:cxn>
              <a:cxn ang="0">
                <a:pos x="3" y="0"/>
              </a:cxn>
              <a:cxn ang="0">
                <a:pos x="3" y="0"/>
              </a:cxn>
              <a:cxn ang="0">
                <a:pos x="3" y="0"/>
              </a:cxn>
              <a:cxn ang="0">
                <a:pos x="3" y="0"/>
              </a:cxn>
              <a:cxn ang="0">
                <a:pos x="3" y="1"/>
              </a:cxn>
              <a:cxn ang="0">
                <a:pos x="3" y="1"/>
              </a:cxn>
              <a:cxn ang="0">
                <a:pos x="3" y="1"/>
              </a:cxn>
              <a:cxn ang="0">
                <a:pos x="3" y="1"/>
              </a:cxn>
              <a:cxn ang="0">
                <a:pos x="2" y="1"/>
              </a:cxn>
              <a:cxn ang="0">
                <a:pos x="1" y="1"/>
              </a:cxn>
            </a:cxnLst>
            <a:rect l="0" t="0" r="r" b="b"/>
            <a:pathLst>
              <a:path w="3" h="1">
                <a:moveTo>
                  <a:pt x="1" y="1"/>
                </a:moveTo>
                <a:lnTo>
                  <a:pt x="0" y="1"/>
                </a:lnTo>
                <a:lnTo>
                  <a:pt x="0" y="1"/>
                </a:lnTo>
                <a:lnTo>
                  <a:pt x="0" y="1"/>
                </a:lnTo>
                <a:lnTo>
                  <a:pt x="0" y="1"/>
                </a:lnTo>
                <a:lnTo>
                  <a:pt x="0" y="1"/>
                </a:lnTo>
                <a:lnTo>
                  <a:pt x="0" y="1"/>
                </a:lnTo>
                <a:lnTo>
                  <a:pt x="0" y="0"/>
                </a:lnTo>
                <a:lnTo>
                  <a:pt x="0" y="0"/>
                </a:lnTo>
                <a:lnTo>
                  <a:pt x="0" y="0"/>
                </a:lnTo>
                <a:lnTo>
                  <a:pt x="2" y="0"/>
                </a:lnTo>
                <a:lnTo>
                  <a:pt x="2" y="0"/>
                </a:lnTo>
                <a:lnTo>
                  <a:pt x="2" y="0"/>
                </a:lnTo>
                <a:lnTo>
                  <a:pt x="3" y="0"/>
                </a:lnTo>
                <a:lnTo>
                  <a:pt x="3" y="0"/>
                </a:lnTo>
                <a:lnTo>
                  <a:pt x="3" y="0"/>
                </a:lnTo>
                <a:lnTo>
                  <a:pt x="3" y="0"/>
                </a:lnTo>
                <a:lnTo>
                  <a:pt x="3" y="1"/>
                </a:lnTo>
                <a:lnTo>
                  <a:pt x="3" y="1"/>
                </a:lnTo>
                <a:lnTo>
                  <a:pt x="3" y="1"/>
                </a:lnTo>
                <a:lnTo>
                  <a:pt x="3" y="1"/>
                </a:lnTo>
                <a:lnTo>
                  <a:pt x="2" y="1"/>
                </a:lnTo>
                <a:lnTo>
                  <a:pt x="1"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3" name="Freeform 3317"/>
          <p:cNvSpPr>
            <a:spLocks noChangeArrowheads="1"/>
          </p:cNvSpPr>
          <p:nvPr/>
        </p:nvSpPr>
        <p:spPr bwMode="auto">
          <a:xfrm>
            <a:off x="1618560" y="5029008"/>
            <a:ext cx="2880" cy="1441"/>
          </a:xfrm>
          <a:custGeom>
            <a:avLst/>
            <a:gdLst/>
            <a:ahLst/>
            <a:cxnLst>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1" y="0"/>
              </a:cxn>
              <a:cxn ang="0">
                <a:pos x="2" y="0"/>
              </a:cxn>
              <a:cxn ang="0">
                <a:pos x="2" y="0"/>
              </a:cxn>
              <a:cxn ang="0">
                <a:pos x="2" y="0"/>
              </a:cxn>
              <a:cxn ang="0">
                <a:pos x="2" y="0"/>
              </a:cxn>
              <a:cxn ang="0">
                <a:pos x="2" y="0"/>
              </a:cxn>
              <a:cxn ang="0">
                <a:pos x="2" y="0"/>
              </a:cxn>
              <a:cxn ang="0">
                <a:pos x="2" y="0"/>
              </a:cxn>
              <a:cxn ang="0">
                <a:pos x="2" y="1"/>
              </a:cxn>
              <a:cxn ang="0">
                <a:pos x="2" y="1"/>
              </a:cxn>
              <a:cxn ang="0">
                <a:pos x="2" y="1"/>
              </a:cxn>
              <a:cxn ang="0">
                <a:pos x="2" y="1"/>
              </a:cxn>
              <a:cxn ang="0">
                <a:pos x="0" y="1"/>
              </a:cxn>
            </a:cxnLst>
            <a:rect l="0" t="0" r="r" b="b"/>
            <a:pathLst>
              <a:path w="2" h="1">
                <a:moveTo>
                  <a:pt x="0" y="1"/>
                </a:moveTo>
                <a:lnTo>
                  <a:pt x="0" y="1"/>
                </a:lnTo>
                <a:lnTo>
                  <a:pt x="0" y="1"/>
                </a:lnTo>
                <a:lnTo>
                  <a:pt x="0" y="1"/>
                </a:lnTo>
                <a:lnTo>
                  <a:pt x="0" y="1"/>
                </a:lnTo>
                <a:lnTo>
                  <a:pt x="0" y="1"/>
                </a:lnTo>
                <a:lnTo>
                  <a:pt x="0" y="0"/>
                </a:lnTo>
                <a:lnTo>
                  <a:pt x="0" y="0"/>
                </a:lnTo>
                <a:lnTo>
                  <a:pt x="0" y="0"/>
                </a:lnTo>
                <a:lnTo>
                  <a:pt x="0" y="0"/>
                </a:lnTo>
                <a:lnTo>
                  <a:pt x="0" y="0"/>
                </a:lnTo>
                <a:lnTo>
                  <a:pt x="1" y="0"/>
                </a:lnTo>
                <a:lnTo>
                  <a:pt x="2" y="0"/>
                </a:lnTo>
                <a:lnTo>
                  <a:pt x="2" y="0"/>
                </a:lnTo>
                <a:lnTo>
                  <a:pt x="2" y="0"/>
                </a:lnTo>
                <a:lnTo>
                  <a:pt x="2" y="0"/>
                </a:lnTo>
                <a:lnTo>
                  <a:pt x="2" y="0"/>
                </a:lnTo>
                <a:lnTo>
                  <a:pt x="2" y="0"/>
                </a:lnTo>
                <a:lnTo>
                  <a:pt x="2" y="0"/>
                </a:lnTo>
                <a:lnTo>
                  <a:pt x="2" y="1"/>
                </a:lnTo>
                <a:lnTo>
                  <a:pt x="2" y="1"/>
                </a:lnTo>
                <a:lnTo>
                  <a:pt x="2" y="1"/>
                </a:lnTo>
                <a:lnTo>
                  <a:pt x="2"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4" name="Freeform 3318"/>
          <p:cNvSpPr>
            <a:spLocks noChangeArrowheads="1"/>
          </p:cNvSpPr>
          <p:nvPr/>
        </p:nvSpPr>
        <p:spPr bwMode="auto">
          <a:xfrm>
            <a:off x="1620001" y="5027569"/>
            <a:ext cx="2880" cy="2880"/>
          </a:xfrm>
          <a:custGeom>
            <a:avLst/>
            <a:gdLst/>
            <a:ahLst/>
            <a:cxnLst>
              <a:cxn ang="0">
                <a:pos x="1" y="2"/>
              </a:cxn>
              <a:cxn ang="0">
                <a:pos x="0" y="2"/>
              </a:cxn>
              <a:cxn ang="0">
                <a:pos x="0" y="2"/>
              </a:cxn>
              <a:cxn ang="0">
                <a:pos x="0" y="2"/>
              </a:cxn>
              <a:cxn ang="0">
                <a:pos x="0" y="2"/>
              </a:cxn>
              <a:cxn ang="0">
                <a:pos x="0" y="1"/>
              </a:cxn>
              <a:cxn ang="0">
                <a:pos x="0" y="1"/>
              </a:cxn>
              <a:cxn ang="0">
                <a:pos x="0" y="1"/>
              </a:cxn>
              <a:cxn ang="0">
                <a:pos x="0" y="1"/>
              </a:cxn>
              <a:cxn ang="0">
                <a:pos x="0" y="1"/>
              </a:cxn>
              <a:cxn ang="0">
                <a:pos x="1" y="0"/>
              </a:cxn>
              <a:cxn ang="0">
                <a:pos x="2" y="0"/>
              </a:cxn>
              <a:cxn ang="0">
                <a:pos x="2" y="1"/>
              </a:cxn>
              <a:cxn ang="0">
                <a:pos x="2" y="1"/>
              </a:cxn>
              <a:cxn ang="0">
                <a:pos x="2" y="1"/>
              </a:cxn>
              <a:cxn ang="0">
                <a:pos x="2" y="1"/>
              </a:cxn>
              <a:cxn ang="0">
                <a:pos x="2" y="1"/>
              </a:cxn>
              <a:cxn ang="0">
                <a:pos x="2" y="1"/>
              </a:cxn>
              <a:cxn ang="0">
                <a:pos x="2" y="2"/>
              </a:cxn>
              <a:cxn ang="0">
                <a:pos x="2" y="2"/>
              </a:cxn>
              <a:cxn ang="0">
                <a:pos x="1" y="2"/>
              </a:cxn>
            </a:cxnLst>
            <a:rect l="0" t="0" r="r" b="b"/>
            <a:pathLst>
              <a:path w="2" h="2">
                <a:moveTo>
                  <a:pt x="1" y="2"/>
                </a:moveTo>
                <a:lnTo>
                  <a:pt x="0" y="2"/>
                </a:lnTo>
                <a:lnTo>
                  <a:pt x="0" y="2"/>
                </a:lnTo>
                <a:lnTo>
                  <a:pt x="0" y="2"/>
                </a:lnTo>
                <a:lnTo>
                  <a:pt x="0" y="2"/>
                </a:lnTo>
                <a:lnTo>
                  <a:pt x="0" y="1"/>
                </a:lnTo>
                <a:lnTo>
                  <a:pt x="0" y="1"/>
                </a:lnTo>
                <a:lnTo>
                  <a:pt x="0" y="1"/>
                </a:lnTo>
                <a:lnTo>
                  <a:pt x="0" y="1"/>
                </a:lnTo>
                <a:lnTo>
                  <a:pt x="0" y="1"/>
                </a:lnTo>
                <a:lnTo>
                  <a:pt x="1" y="0"/>
                </a:lnTo>
                <a:lnTo>
                  <a:pt x="2" y="0"/>
                </a:lnTo>
                <a:lnTo>
                  <a:pt x="2" y="1"/>
                </a:lnTo>
                <a:lnTo>
                  <a:pt x="2" y="1"/>
                </a:lnTo>
                <a:lnTo>
                  <a:pt x="2" y="1"/>
                </a:lnTo>
                <a:lnTo>
                  <a:pt x="2" y="1"/>
                </a:lnTo>
                <a:lnTo>
                  <a:pt x="2" y="1"/>
                </a:lnTo>
                <a:lnTo>
                  <a:pt x="2" y="1"/>
                </a:lnTo>
                <a:lnTo>
                  <a:pt x="2" y="2"/>
                </a:lnTo>
                <a:lnTo>
                  <a:pt x="2" y="2"/>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5" name="Freeform 3319"/>
          <p:cNvSpPr>
            <a:spLocks noChangeArrowheads="1"/>
          </p:cNvSpPr>
          <p:nvPr/>
        </p:nvSpPr>
        <p:spPr bwMode="auto">
          <a:xfrm>
            <a:off x="1622881" y="5027569"/>
            <a:ext cx="2880" cy="2880"/>
          </a:xfrm>
          <a:custGeom>
            <a:avLst/>
            <a:gdLst/>
            <a:ahLst/>
            <a:cxnLst>
              <a:cxn ang="0">
                <a:pos x="1" y="2"/>
              </a:cxn>
              <a:cxn ang="0">
                <a:pos x="0" y="2"/>
              </a:cxn>
              <a:cxn ang="0">
                <a:pos x="0" y="1"/>
              </a:cxn>
              <a:cxn ang="0">
                <a:pos x="0" y="1"/>
              </a:cxn>
              <a:cxn ang="0">
                <a:pos x="0" y="1"/>
              </a:cxn>
              <a:cxn ang="0">
                <a:pos x="0" y="1"/>
              </a:cxn>
              <a:cxn ang="0">
                <a:pos x="0" y="1"/>
              </a:cxn>
              <a:cxn ang="0">
                <a:pos x="0" y="1"/>
              </a:cxn>
              <a:cxn ang="0">
                <a:pos x="0" y="0"/>
              </a:cxn>
              <a:cxn ang="0">
                <a:pos x="0" y="0"/>
              </a:cxn>
              <a:cxn ang="0">
                <a:pos x="1" y="0"/>
              </a:cxn>
              <a:cxn ang="0">
                <a:pos x="1" y="0"/>
              </a:cxn>
              <a:cxn ang="0">
                <a:pos x="2" y="1"/>
              </a:cxn>
              <a:cxn ang="0">
                <a:pos x="2" y="1"/>
              </a:cxn>
              <a:cxn ang="0">
                <a:pos x="2" y="1"/>
              </a:cxn>
              <a:cxn ang="0">
                <a:pos x="2" y="1"/>
              </a:cxn>
              <a:cxn ang="0">
                <a:pos x="2" y="1"/>
              </a:cxn>
              <a:cxn ang="0">
                <a:pos x="2" y="1"/>
              </a:cxn>
              <a:cxn ang="0">
                <a:pos x="1" y="1"/>
              </a:cxn>
              <a:cxn ang="0">
                <a:pos x="1" y="1"/>
              </a:cxn>
              <a:cxn ang="0">
                <a:pos x="1" y="2"/>
              </a:cxn>
            </a:cxnLst>
            <a:rect l="0" t="0" r="r" b="b"/>
            <a:pathLst>
              <a:path w="2" h="2">
                <a:moveTo>
                  <a:pt x="1" y="2"/>
                </a:moveTo>
                <a:lnTo>
                  <a:pt x="0" y="2"/>
                </a:lnTo>
                <a:lnTo>
                  <a:pt x="0" y="1"/>
                </a:lnTo>
                <a:lnTo>
                  <a:pt x="0" y="1"/>
                </a:lnTo>
                <a:lnTo>
                  <a:pt x="0" y="1"/>
                </a:lnTo>
                <a:lnTo>
                  <a:pt x="0" y="1"/>
                </a:lnTo>
                <a:lnTo>
                  <a:pt x="0" y="1"/>
                </a:lnTo>
                <a:lnTo>
                  <a:pt x="0" y="1"/>
                </a:lnTo>
                <a:lnTo>
                  <a:pt x="0" y="0"/>
                </a:lnTo>
                <a:lnTo>
                  <a:pt x="0" y="0"/>
                </a:lnTo>
                <a:lnTo>
                  <a:pt x="1" y="0"/>
                </a:lnTo>
                <a:lnTo>
                  <a:pt x="1" y="0"/>
                </a:lnTo>
                <a:lnTo>
                  <a:pt x="2" y="1"/>
                </a:lnTo>
                <a:lnTo>
                  <a:pt x="2" y="1"/>
                </a:lnTo>
                <a:lnTo>
                  <a:pt x="2" y="1"/>
                </a:lnTo>
                <a:lnTo>
                  <a:pt x="2" y="1"/>
                </a:lnTo>
                <a:lnTo>
                  <a:pt x="2" y="1"/>
                </a:lnTo>
                <a:lnTo>
                  <a:pt x="2" y="1"/>
                </a:lnTo>
                <a:lnTo>
                  <a:pt x="1" y="1"/>
                </a:lnTo>
                <a:lnTo>
                  <a:pt x="1" y="1"/>
                </a:lnTo>
                <a:lnTo>
                  <a:pt x="1" y="2"/>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6" name="Freeform 3320"/>
          <p:cNvSpPr>
            <a:spLocks noChangeArrowheads="1"/>
          </p:cNvSpPr>
          <p:nvPr/>
        </p:nvSpPr>
        <p:spPr bwMode="auto">
          <a:xfrm>
            <a:off x="1624320" y="5027569"/>
            <a:ext cx="1440" cy="1440"/>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0"/>
              </a:cxn>
              <a:cxn ang="0">
                <a:pos x="0" y="0"/>
              </a:cxn>
              <a:cxn ang="0">
                <a:pos x="0" y="0"/>
              </a:cxn>
              <a:cxn ang="0">
                <a:pos x="1" y="1"/>
              </a:cxn>
              <a:cxn ang="0">
                <a:pos x="0" y="1"/>
              </a:cxn>
            </a:cxnLst>
            <a:rect l="0" t="0" r="r" b="b"/>
            <a:pathLst>
              <a:path w="1" h="1">
                <a:moveTo>
                  <a:pt x="0" y="1"/>
                </a:moveTo>
                <a:lnTo>
                  <a:pt x="0" y="1"/>
                </a:lnTo>
                <a:lnTo>
                  <a:pt x="0" y="1"/>
                </a:lnTo>
                <a:lnTo>
                  <a:pt x="0" y="1"/>
                </a:lnTo>
                <a:lnTo>
                  <a:pt x="0" y="1"/>
                </a:lnTo>
                <a:lnTo>
                  <a:pt x="0" y="1"/>
                </a:lnTo>
                <a:lnTo>
                  <a:pt x="0" y="1"/>
                </a:lnTo>
                <a:lnTo>
                  <a:pt x="0" y="1"/>
                </a:lnTo>
                <a:lnTo>
                  <a:pt x="0" y="1"/>
                </a:lnTo>
                <a:lnTo>
                  <a:pt x="0" y="1"/>
                </a:lnTo>
                <a:lnTo>
                  <a:pt x="0" y="1"/>
                </a:lnTo>
                <a:lnTo>
                  <a:pt x="0" y="0"/>
                </a:lnTo>
                <a:lnTo>
                  <a:pt x="0" y="0"/>
                </a:lnTo>
                <a:lnTo>
                  <a:pt x="0" y="0"/>
                </a:lnTo>
                <a:lnTo>
                  <a:pt x="0" y="0"/>
                </a:lnTo>
                <a:lnTo>
                  <a:pt x="1" y="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7" name="Freeform 3321"/>
          <p:cNvSpPr>
            <a:spLocks noChangeArrowheads="1"/>
          </p:cNvSpPr>
          <p:nvPr/>
        </p:nvSpPr>
        <p:spPr bwMode="auto">
          <a:xfrm>
            <a:off x="1514880" y="5024688"/>
            <a:ext cx="87840" cy="28803"/>
          </a:xfrm>
          <a:custGeom>
            <a:avLst/>
            <a:gdLst/>
            <a:ahLst/>
            <a:cxnLst>
              <a:cxn ang="0">
                <a:pos x="55" y="0"/>
              </a:cxn>
              <a:cxn ang="0">
                <a:pos x="55" y="1"/>
              </a:cxn>
              <a:cxn ang="0">
                <a:pos x="1" y="18"/>
              </a:cxn>
              <a:cxn ang="0">
                <a:pos x="1" y="18"/>
              </a:cxn>
              <a:cxn ang="0">
                <a:pos x="0" y="17"/>
              </a:cxn>
              <a:cxn ang="0">
                <a:pos x="0" y="17"/>
              </a:cxn>
              <a:cxn ang="0">
                <a:pos x="1" y="17"/>
              </a:cxn>
              <a:cxn ang="0">
                <a:pos x="1" y="17"/>
              </a:cxn>
              <a:cxn ang="0">
                <a:pos x="1" y="17"/>
              </a:cxn>
              <a:cxn ang="0">
                <a:pos x="1" y="17"/>
              </a:cxn>
              <a:cxn ang="0">
                <a:pos x="1" y="17"/>
              </a:cxn>
              <a:cxn ang="0">
                <a:pos x="55" y="0"/>
              </a:cxn>
            </a:cxnLst>
            <a:rect l="0" t="0" r="r" b="b"/>
            <a:pathLst>
              <a:path w="55" h="18">
                <a:moveTo>
                  <a:pt x="55" y="0"/>
                </a:moveTo>
                <a:lnTo>
                  <a:pt x="55" y="1"/>
                </a:lnTo>
                <a:lnTo>
                  <a:pt x="1" y="18"/>
                </a:lnTo>
                <a:lnTo>
                  <a:pt x="1" y="18"/>
                </a:lnTo>
                <a:lnTo>
                  <a:pt x="0" y="17"/>
                </a:lnTo>
                <a:lnTo>
                  <a:pt x="0" y="17"/>
                </a:lnTo>
                <a:lnTo>
                  <a:pt x="1" y="17"/>
                </a:lnTo>
                <a:lnTo>
                  <a:pt x="1" y="17"/>
                </a:lnTo>
                <a:lnTo>
                  <a:pt x="1" y="17"/>
                </a:lnTo>
                <a:lnTo>
                  <a:pt x="1" y="17"/>
                </a:lnTo>
                <a:lnTo>
                  <a:pt x="1" y="17"/>
                </a:lnTo>
                <a:lnTo>
                  <a:pt x="55"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8" name="Freeform 3322"/>
          <p:cNvSpPr>
            <a:spLocks noChangeArrowheads="1"/>
          </p:cNvSpPr>
          <p:nvPr/>
        </p:nvSpPr>
        <p:spPr bwMode="auto">
          <a:xfrm>
            <a:off x="1396800" y="4977163"/>
            <a:ext cx="120960" cy="76328"/>
          </a:xfrm>
          <a:custGeom>
            <a:avLst/>
            <a:gdLst/>
            <a:ahLst/>
            <a:cxnLst>
              <a:cxn ang="0">
                <a:pos x="75" y="47"/>
              </a:cxn>
              <a:cxn ang="0">
                <a:pos x="75" y="47"/>
              </a:cxn>
              <a:cxn ang="0">
                <a:pos x="75" y="47"/>
              </a:cxn>
              <a:cxn ang="0">
                <a:pos x="76" y="47"/>
              </a:cxn>
              <a:cxn ang="0">
                <a:pos x="76" y="47"/>
              </a:cxn>
              <a:cxn ang="0">
                <a:pos x="75" y="47"/>
              </a:cxn>
              <a:cxn ang="0">
                <a:pos x="75" y="48"/>
              </a:cxn>
              <a:cxn ang="0">
                <a:pos x="75" y="48"/>
              </a:cxn>
              <a:cxn ang="0">
                <a:pos x="75" y="48"/>
              </a:cxn>
              <a:cxn ang="0">
                <a:pos x="75" y="48"/>
              </a:cxn>
              <a:cxn ang="0">
                <a:pos x="75" y="48"/>
              </a:cxn>
              <a:cxn ang="0">
                <a:pos x="0" y="1"/>
              </a:cxn>
              <a:cxn ang="0">
                <a:pos x="1" y="0"/>
              </a:cxn>
              <a:cxn ang="0">
                <a:pos x="75" y="47"/>
              </a:cxn>
            </a:cxnLst>
            <a:rect l="0" t="0" r="r" b="b"/>
            <a:pathLst>
              <a:path w="76" h="48">
                <a:moveTo>
                  <a:pt x="75" y="47"/>
                </a:moveTo>
                <a:lnTo>
                  <a:pt x="75" y="47"/>
                </a:lnTo>
                <a:lnTo>
                  <a:pt x="75" y="47"/>
                </a:lnTo>
                <a:lnTo>
                  <a:pt x="76" y="47"/>
                </a:lnTo>
                <a:lnTo>
                  <a:pt x="76" y="47"/>
                </a:lnTo>
                <a:lnTo>
                  <a:pt x="75" y="47"/>
                </a:lnTo>
                <a:lnTo>
                  <a:pt x="75" y="48"/>
                </a:lnTo>
                <a:lnTo>
                  <a:pt x="75" y="48"/>
                </a:lnTo>
                <a:lnTo>
                  <a:pt x="75" y="48"/>
                </a:lnTo>
                <a:lnTo>
                  <a:pt x="75" y="48"/>
                </a:lnTo>
                <a:lnTo>
                  <a:pt x="75" y="48"/>
                </a:lnTo>
                <a:lnTo>
                  <a:pt x="0" y="1"/>
                </a:lnTo>
                <a:lnTo>
                  <a:pt x="1" y="0"/>
                </a:lnTo>
                <a:lnTo>
                  <a:pt x="75" y="47"/>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19" name="Freeform 3323"/>
          <p:cNvSpPr>
            <a:spLocks noChangeArrowheads="1"/>
          </p:cNvSpPr>
          <p:nvPr/>
        </p:nvSpPr>
        <p:spPr bwMode="auto">
          <a:xfrm>
            <a:off x="1431360" y="4959881"/>
            <a:ext cx="86400" cy="93610"/>
          </a:xfrm>
          <a:custGeom>
            <a:avLst/>
            <a:gdLst/>
            <a:ahLst/>
            <a:cxnLst>
              <a:cxn ang="0">
                <a:pos x="0" y="0"/>
              </a:cxn>
              <a:cxn ang="0">
                <a:pos x="1" y="0"/>
              </a:cxn>
              <a:cxn ang="0">
                <a:pos x="53" y="58"/>
              </a:cxn>
              <a:cxn ang="0">
                <a:pos x="54" y="58"/>
              </a:cxn>
              <a:cxn ang="0">
                <a:pos x="54" y="58"/>
              </a:cxn>
              <a:cxn ang="0">
                <a:pos x="53" y="58"/>
              </a:cxn>
              <a:cxn ang="0">
                <a:pos x="53" y="58"/>
              </a:cxn>
              <a:cxn ang="0">
                <a:pos x="53" y="59"/>
              </a:cxn>
              <a:cxn ang="0">
                <a:pos x="53" y="59"/>
              </a:cxn>
              <a:cxn ang="0">
                <a:pos x="53" y="59"/>
              </a:cxn>
              <a:cxn ang="0">
                <a:pos x="53" y="59"/>
              </a:cxn>
              <a:cxn ang="0">
                <a:pos x="0" y="0"/>
              </a:cxn>
            </a:cxnLst>
            <a:rect l="0" t="0" r="r" b="b"/>
            <a:pathLst>
              <a:path w="54" h="59">
                <a:moveTo>
                  <a:pt x="0" y="0"/>
                </a:moveTo>
                <a:lnTo>
                  <a:pt x="1" y="0"/>
                </a:lnTo>
                <a:lnTo>
                  <a:pt x="53" y="58"/>
                </a:lnTo>
                <a:lnTo>
                  <a:pt x="54" y="58"/>
                </a:lnTo>
                <a:lnTo>
                  <a:pt x="54" y="58"/>
                </a:lnTo>
                <a:lnTo>
                  <a:pt x="53" y="58"/>
                </a:lnTo>
                <a:lnTo>
                  <a:pt x="53" y="58"/>
                </a:lnTo>
                <a:lnTo>
                  <a:pt x="53" y="59"/>
                </a:lnTo>
                <a:lnTo>
                  <a:pt x="53" y="59"/>
                </a:lnTo>
                <a:lnTo>
                  <a:pt x="53" y="59"/>
                </a:lnTo>
                <a:lnTo>
                  <a:pt x="53" y="59"/>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0" name="Freeform 3324"/>
          <p:cNvSpPr>
            <a:spLocks noChangeArrowheads="1"/>
          </p:cNvSpPr>
          <p:nvPr/>
        </p:nvSpPr>
        <p:spPr bwMode="auto">
          <a:xfrm>
            <a:off x="1514881" y="5014607"/>
            <a:ext cx="61920" cy="38885"/>
          </a:xfrm>
          <a:custGeom>
            <a:avLst/>
            <a:gdLst/>
            <a:ahLst/>
            <a:cxnLst>
              <a:cxn ang="0">
                <a:pos x="1" y="24"/>
              </a:cxn>
              <a:cxn ang="0">
                <a:pos x="1" y="24"/>
              </a:cxn>
              <a:cxn ang="0">
                <a:pos x="1" y="24"/>
              </a:cxn>
              <a:cxn ang="0">
                <a:pos x="1" y="24"/>
              </a:cxn>
              <a:cxn ang="0">
                <a:pos x="1" y="24"/>
              </a:cxn>
              <a:cxn ang="0">
                <a:pos x="1" y="23"/>
              </a:cxn>
              <a:cxn ang="0">
                <a:pos x="0" y="23"/>
              </a:cxn>
              <a:cxn ang="0">
                <a:pos x="0" y="23"/>
              </a:cxn>
              <a:cxn ang="0">
                <a:pos x="1" y="23"/>
              </a:cxn>
              <a:cxn ang="0">
                <a:pos x="1" y="23"/>
              </a:cxn>
              <a:cxn ang="0">
                <a:pos x="1" y="23"/>
              </a:cxn>
              <a:cxn ang="0">
                <a:pos x="38" y="0"/>
              </a:cxn>
              <a:cxn ang="0">
                <a:pos x="39" y="1"/>
              </a:cxn>
              <a:cxn ang="0">
                <a:pos x="1" y="24"/>
              </a:cxn>
            </a:cxnLst>
            <a:rect l="0" t="0" r="r" b="b"/>
            <a:pathLst>
              <a:path w="39" h="24">
                <a:moveTo>
                  <a:pt x="1" y="24"/>
                </a:moveTo>
                <a:lnTo>
                  <a:pt x="1" y="24"/>
                </a:lnTo>
                <a:lnTo>
                  <a:pt x="1" y="24"/>
                </a:lnTo>
                <a:lnTo>
                  <a:pt x="1" y="24"/>
                </a:lnTo>
                <a:lnTo>
                  <a:pt x="1" y="24"/>
                </a:lnTo>
                <a:lnTo>
                  <a:pt x="1" y="23"/>
                </a:lnTo>
                <a:lnTo>
                  <a:pt x="0" y="23"/>
                </a:lnTo>
                <a:lnTo>
                  <a:pt x="0" y="23"/>
                </a:lnTo>
                <a:lnTo>
                  <a:pt x="1" y="23"/>
                </a:lnTo>
                <a:lnTo>
                  <a:pt x="1" y="23"/>
                </a:lnTo>
                <a:lnTo>
                  <a:pt x="1" y="23"/>
                </a:lnTo>
                <a:lnTo>
                  <a:pt x="38" y="0"/>
                </a:lnTo>
                <a:lnTo>
                  <a:pt x="39" y="1"/>
                </a:lnTo>
                <a:lnTo>
                  <a:pt x="1" y="24"/>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1" name="Freeform 3325"/>
          <p:cNvSpPr>
            <a:spLocks noChangeArrowheads="1"/>
          </p:cNvSpPr>
          <p:nvPr/>
        </p:nvSpPr>
        <p:spPr bwMode="auto">
          <a:xfrm>
            <a:off x="1412641" y="4982924"/>
            <a:ext cx="60480" cy="31683"/>
          </a:xfrm>
          <a:custGeom>
            <a:avLst/>
            <a:gdLst/>
            <a:ahLst/>
            <a:cxnLst>
              <a:cxn ang="0">
                <a:pos x="37" y="0"/>
              </a:cxn>
              <a:cxn ang="0">
                <a:pos x="38" y="2"/>
              </a:cxn>
              <a:cxn ang="0">
                <a:pos x="1" y="20"/>
              </a:cxn>
              <a:cxn ang="0">
                <a:pos x="0" y="19"/>
              </a:cxn>
              <a:cxn ang="0">
                <a:pos x="37" y="0"/>
              </a:cxn>
            </a:cxnLst>
            <a:rect l="0" t="0" r="r" b="b"/>
            <a:pathLst>
              <a:path w="38" h="20">
                <a:moveTo>
                  <a:pt x="37" y="0"/>
                </a:moveTo>
                <a:lnTo>
                  <a:pt x="38" y="2"/>
                </a:lnTo>
                <a:lnTo>
                  <a:pt x="1" y="20"/>
                </a:lnTo>
                <a:lnTo>
                  <a:pt x="0" y="19"/>
                </a:lnTo>
                <a:lnTo>
                  <a:pt x="37"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2" name="Freeform 3326"/>
          <p:cNvSpPr>
            <a:spLocks noChangeArrowheads="1"/>
          </p:cNvSpPr>
          <p:nvPr/>
        </p:nvSpPr>
        <p:spPr bwMode="auto">
          <a:xfrm>
            <a:off x="1427040" y="4995885"/>
            <a:ext cx="84960" cy="24482"/>
          </a:xfrm>
          <a:custGeom>
            <a:avLst/>
            <a:gdLst/>
            <a:ahLst/>
            <a:cxnLst>
              <a:cxn ang="0">
                <a:pos x="53" y="0"/>
              </a:cxn>
              <a:cxn ang="0">
                <a:pos x="53" y="1"/>
              </a:cxn>
              <a:cxn ang="0">
                <a:pos x="0" y="15"/>
              </a:cxn>
              <a:cxn ang="0">
                <a:pos x="0" y="14"/>
              </a:cxn>
              <a:cxn ang="0">
                <a:pos x="53" y="0"/>
              </a:cxn>
            </a:cxnLst>
            <a:rect l="0" t="0" r="r" b="b"/>
            <a:pathLst>
              <a:path w="53" h="15">
                <a:moveTo>
                  <a:pt x="53" y="0"/>
                </a:moveTo>
                <a:lnTo>
                  <a:pt x="53" y="1"/>
                </a:lnTo>
                <a:lnTo>
                  <a:pt x="0" y="15"/>
                </a:lnTo>
                <a:lnTo>
                  <a:pt x="0" y="14"/>
                </a:lnTo>
                <a:lnTo>
                  <a:pt x="5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3" name="Freeform 3327"/>
          <p:cNvSpPr>
            <a:spLocks noChangeArrowheads="1"/>
          </p:cNvSpPr>
          <p:nvPr/>
        </p:nvSpPr>
        <p:spPr bwMode="auto">
          <a:xfrm>
            <a:off x="1458721" y="5030449"/>
            <a:ext cx="151200" cy="15841"/>
          </a:xfrm>
          <a:custGeom>
            <a:avLst/>
            <a:gdLst/>
            <a:ahLst/>
            <a:cxnLst>
              <a:cxn ang="0">
                <a:pos x="95" y="9"/>
              </a:cxn>
              <a:cxn ang="0">
                <a:pos x="95" y="10"/>
              </a:cxn>
              <a:cxn ang="0">
                <a:pos x="0" y="1"/>
              </a:cxn>
              <a:cxn ang="0">
                <a:pos x="1" y="0"/>
              </a:cxn>
              <a:cxn ang="0">
                <a:pos x="95" y="9"/>
              </a:cxn>
            </a:cxnLst>
            <a:rect l="0" t="0" r="r" b="b"/>
            <a:pathLst>
              <a:path w="95" h="10">
                <a:moveTo>
                  <a:pt x="95" y="9"/>
                </a:moveTo>
                <a:lnTo>
                  <a:pt x="95" y="10"/>
                </a:lnTo>
                <a:lnTo>
                  <a:pt x="0" y="1"/>
                </a:lnTo>
                <a:lnTo>
                  <a:pt x="1" y="0"/>
                </a:lnTo>
                <a:lnTo>
                  <a:pt x="95" y="9"/>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4" name="Freeform 3328"/>
          <p:cNvSpPr>
            <a:spLocks noChangeArrowheads="1"/>
          </p:cNvSpPr>
          <p:nvPr/>
        </p:nvSpPr>
        <p:spPr bwMode="auto">
          <a:xfrm>
            <a:off x="1507681" y="4993005"/>
            <a:ext cx="7200" cy="61926"/>
          </a:xfrm>
          <a:custGeom>
            <a:avLst/>
            <a:gdLst/>
            <a:ahLst/>
            <a:cxnLst>
              <a:cxn ang="0">
                <a:pos x="5" y="39"/>
              </a:cxn>
              <a:cxn ang="0">
                <a:pos x="4" y="39"/>
              </a:cxn>
              <a:cxn ang="0">
                <a:pos x="0" y="0"/>
              </a:cxn>
              <a:cxn ang="0">
                <a:pos x="1" y="0"/>
              </a:cxn>
              <a:cxn ang="0">
                <a:pos x="5" y="39"/>
              </a:cxn>
            </a:cxnLst>
            <a:rect l="0" t="0" r="r" b="b"/>
            <a:pathLst>
              <a:path w="5" h="39">
                <a:moveTo>
                  <a:pt x="5" y="39"/>
                </a:moveTo>
                <a:lnTo>
                  <a:pt x="4" y="39"/>
                </a:lnTo>
                <a:lnTo>
                  <a:pt x="0" y="0"/>
                </a:lnTo>
                <a:lnTo>
                  <a:pt x="1" y="0"/>
                </a:lnTo>
                <a:lnTo>
                  <a:pt x="5" y="39"/>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5" name="Freeform 3329"/>
          <p:cNvSpPr>
            <a:spLocks noChangeArrowheads="1"/>
          </p:cNvSpPr>
          <p:nvPr/>
        </p:nvSpPr>
        <p:spPr bwMode="auto">
          <a:xfrm>
            <a:off x="1494720" y="4991564"/>
            <a:ext cx="17280" cy="61927"/>
          </a:xfrm>
          <a:custGeom>
            <a:avLst/>
            <a:gdLst/>
            <a:ahLst/>
            <a:cxnLst>
              <a:cxn ang="0">
                <a:pos x="11" y="39"/>
              </a:cxn>
              <a:cxn ang="0">
                <a:pos x="9" y="39"/>
              </a:cxn>
              <a:cxn ang="0">
                <a:pos x="0" y="0"/>
              </a:cxn>
              <a:cxn ang="0">
                <a:pos x="2" y="0"/>
              </a:cxn>
              <a:cxn ang="0">
                <a:pos x="11" y="39"/>
              </a:cxn>
            </a:cxnLst>
            <a:rect l="0" t="0" r="r" b="b"/>
            <a:pathLst>
              <a:path w="11" h="39">
                <a:moveTo>
                  <a:pt x="11" y="39"/>
                </a:moveTo>
                <a:lnTo>
                  <a:pt x="9" y="39"/>
                </a:lnTo>
                <a:lnTo>
                  <a:pt x="0" y="0"/>
                </a:lnTo>
                <a:lnTo>
                  <a:pt x="2" y="0"/>
                </a:lnTo>
                <a:lnTo>
                  <a:pt x="11" y="39"/>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6" name="Freeform 3330"/>
          <p:cNvSpPr>
            <a:spLocks noChangeArrowheads="1"/>
          </p:cNvSpPr>
          <p:nvPr/>
        </p:nvSpPr>
        <p:spPr bwMode="auto">
          <a:xfrm>
            <a:off x="1465920" y="4987244"/>
            <a:ext cx="17280" cy="46085"/>
          </a:xfrm>
          <a:custGeom>
            <a:avLst/>
            <a:gdLst/>
            <a:ahLst/>
            <a:cxnLst>
              <a:cxn ang="0">
                <a:pos x="1" y="29"/>
              </a:cxn>
              <a:cxn ang="0">
                <a:pos x="0" y="28"/>
              </a:cxn>
              <a:cxn ang="0">
                <a:pos x="10" y="0"/>
              </a:cxn>
              <a:cxn ang="0">
                <a:pos x="11" y="0"/>
              </a:cxn>
              <a:cxn ang="0">
                <a:pos x="1" y="29"/>
              </a:cxn>
            </a:cxnLst>
            <a:rect l="0" t="0" r="r" b="b"/>
            <a:pathLst>
              <a:path w="11" h="29">
                <a:moveTo>
                  <a:pt x="1" y="29"/>
                </a:moveTo>
                <a:lnTo>
                  <a:pt x="0" y="28"/>
                </a:lnTo>
                <a:lnTo>
                  <a:pt x="10" y="0"/>
                </a:lnTo>
                <a:lnTo>
                  <a:pt x="11" y="0"/>
                </a:lnTo>
                <a:lnTo>
                  <a:pt x="1" y="29"/>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7" name="Freeform 3331"/>
          <p:cNvSpPr>
            <a:spLocks noChangeArrowheads="1"/>
          </p:cNvSpPr>
          <p:nvPr/>
        </p:nvSpPr>
        <p:spPr bwMode="auto">
          <a:xfrm>
            <a:off x="1517761" y="5011727"/>
            <a:ext cx="102240" cy="33124"/>
          </a:xfrm>
          <a:custGeom>
            <a:avLst/>
            <a:gdLst/>
            <a:ahLst/>
            <a:cxnLst>
              <a:cxn ang="0">
                <a:pos x="64" y="20"/>
              </a:cxn>
              <a:cxn ang="0">
                <a:pos x="63" y="21"/>
              </a:cxn>
              <a:cxn ang="0">
                <a:pos x="1" y="1"/>
              </a:cxn>
              <a:cxn ang="0">
                <a:pos x="1" y="1"/>
              </a:cxn>
              <a:cxn ang="0">
                <a:pos x="0" y="1"/>
              </a:cxn>
              <a:cxn ang="0">
                <a:pos x="0" y="1"/>
              </a:cxn>
              <a:cxn ang="0">
                <a:pos x="0" y="1"/>
              </a:cxn>
              <a:cxn ang="0">
                <a:pos x="0" y="1"/>
              </a:cxn>
              <a:cxn ang="0">
                <a:pos x="0" y="1"/>
              </a:cxn>
              <a:cxn ang="0">
                <a:pos x="1" y="0"/>
              </a:cxn>
              <a:cxn ang="0">
                <a:pos x="1" y="0"/>
              </a:cxn>
              <a:cxn ang="0">
                <a:pos x="64" y="20"/>
              </a:cxn>
            </a:cxnLst>
            <a:rect l="0" t="0" r="r" b="b"/>
            <a:pathLst>
              <a:path w="64" h="21">
                <a:moveTo>
                  <a:pt x="64" y="20"/>
                </a:moveTo>
                <a:lnTo>
                  <a:pt x="63" y="21"/>
                </a:lnTo>
                <a:lnTo>
                  <a:pt x="1" y="1"/>
                </a:lnTo>
                <a:lnTo>
                  <a:pt x="1" y="1"/>
                </a:lnTo>
                <a:lnTo>
                  <a:pt x="0" y="1"/>
                </a:lnTo>
                <a:lnTo>
                  <a:pt x="0" y="1"/>
                </a:lnTo>
                <a:lnTo>
                  <a:pt x="0" y="1"/>
                </a:lnTo>
                <a:lnTo>
                  <a:pt x="0" y="1"/>
                </a:lnTo>
                <a:lnTo>
                  <a:pt x="0" y="1"/>
                </a:lnTo>
                <a:lnTo>
                  <a:pt x="1" y="0"/>
                </a:lnTo>
                <a:lnTo>
                  <a:pt x="1" y="0"/>
                </a:lnTo>
                <a:lnTo>
                  <a:pt x="64" y="2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8" name="Freeform 3332"/>
          <p:cNvSpPr>
            <a:spLocks noChangeArrowheads="1"/>
          </p:cNvSpPr>
          <p:nvPr/>
        </p:nvSpPr>
        <p:spPr bwMode="auto">
          <a:xfrm>
            <a:off x="1440001" y="5011726"/>
            <a:ext cx="79200" cy="14402"/>
          </a:xfrm>
          <a:custGeom>
            <a:avLst/>
            <a:gdLst/>
            <a:ahLst/>
            <a:cxnLst>
              <a:cxn ang="0">
                <a:pos x="50" y="0"/>
              </a:cxn>
              <a:cxn ang="0">
                <a:pos x="50" y="0"/>
              </a:cxn>
              <a:cxn ang="0">
                <a:pos x="50" y="1"/>
              </a:cxn>
              <a:cxn ang="0">
                <a:pos x="50" y="1"/>
              </a:cxn>
              <a:cxn ang="0">
                <a:pos x="50" y="1"/>
              </a:cxn>
              <a:cxn ang="0">
                <a:pos x="50" y="1"/>
              </a:cxn>
              <a:cxn ang="0">
                <a:pos x="50" y="1"/>
              </a:cxn>
              <a:cxn ang="0">
                <a:pos x="50" y="1"/>
              </a:cxn>
              <a:cxn ang="0">
                <a:pos x="50" y="1"/>
              </a:cxn>
              <a:cxn ang="0">
                <a:pos x="0" y="9"/>
              </a:cxn>
              <a:cxn ang="0">
                <a:pos x="0" y="8"/>
              </a:cxn>
              <a:cxn ang="0">
                <a:pos x="50" y="0"/>
              </a:cxn>
            </a:cxnLst>
            <a:rect l="0" t="0" r="r" b="b"/>
            <a:pathLst>
              <a:path w="50" h="9">
                <a:moveTo>
                  <a:pt x="50" y="0"/>
                </a:moveTo>
                <a:lnTo>
                  <a:pt x="50" y="0"/>
                </a:lnTo>
                <a:lnTo>
                  <a:pt x="50" y="1"/>
                </a:lnTo>
                <a:lnTo>
                  <a:pt x="50" y="1"/>
                </a:lnTo>
                <a:lnTo>
                  <a:pt x="50" y="1"/>
                </a:lnTo>
                <a:lnTo>
                  <a:pt x="50" y="1"/>
                </a:lnTo>
                <a:lnTo>
                  <a:pt x="50" y="1"/>
                </a:lnTo>
                <a:lnTo>
                  <a:pt x="50" y="1"/>
                </a:lnTo>
                <a:lnTo>
                  <a:pt x="50" y="1"/>
                </a:lnTo>
                <a:lnTo>
                  <a:pt x="0" y="9"/>
                </a:lnTo>
                <a:lnTo>
                  <a:pt x="0" y="8"/>
                </a:lnTo>
                <a:lnTo>
                  <a:pt x="5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29" name="Freeform 3333"/>
          <p:cNvSpPr>
            <a:spLocks noChangeArrowheads="1"/>
          </p:cNvSpPr>
          <p:nvPr/>
        </p:nvSpPr>
        <p:spPr bwMode="auto">
          <a:xfrm>
            <a:off x="1514880" y="5001646"/>
            <a:ext cx="23040" cy="53285"/>
          </a:xfrm>
          <a:custGeom>
            <a:avLst/>
            <a:gdLst/>
            <a:ahLst/>
            <a:cxnLst>
              <a:cxn ang="0">
                <a:pos x="13" y="0"/>
              </a:cxn>
              <a:cxn ang="0">
                <a:pos x="14" y="1"/>
              </a:cxn>
              <a:cxn ang="0">
                <a:pos x="1" y="33"/>
              </a:cxn>
              <a:cxn ang="0">
                <a:pos x="0" y="33"/>
              </a:cxn>
              <a:cxn ang="0">
                <a:pos x="13" y="0"/>
              </a:cxn>
            </a:cxnLst>
            <a:rect l="0" t="0" r="r" b="b"/>
            <a:pathLst>
              <a:path w="14" h="33">
                <a:moveTo>
                  <a:pt x="13" y="0"/>
                </a:moveTo>
                <a:lnTo>
                  <a:pt x="14" y="1"/>
                </a:lnTo>
                <a:lnTo>
                  <a:pt x="1" y="33"/>
                </a:lnTo>
                <a:lnTo>
                  <a:pt x="0" y="33"/>
                </a:lnTo>
                <a:lnTo>
                  <a:pt x="13"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0" name="Freeform 3334"/>
          <p:cNvSpPr>
            <a:spLocks noChangeArrowheads="1"/>
          </p:cNvSpPr>
          <p:nvPr/>
        </p:nvSpPr>
        <p:spPr bwMode="auto">
          <a:xfrm>
            <a:off x="1329120" y="5122618"/>
            <a:ext cx="10080" cy="38884"/>
          </a:xfrm>
          <a:custGeom>
            <a:avLst/>
            <a:gdLst/>
            <a:ahLst/>
            <a:cxnLst>
              <a:cxn ang="0">
                <a:pos x="0" y="0"/>
              </a:cxn>
              <a:cxn ang="0">
                <a:pos x="2" y="0"/>
              </a:cxn>
              <a:cxn ang="0">
                <a:pos x="6" y="25"/>
              </a:cxn>
              <a:cxn ang="0">
                <a:pos x="4" y="25"/>
              </a:cxn>
              <a:cxn ang="0">
                <a:pos x="0" y="0"/>
              </a:cxn>
            </a:cxnLst>
            <a:rect l="0" t="0" r="r" b="b"/>
            <a:pathLst>
              <a:path w="6" h="25">
                <a:moveTo>
                  <a:pt x="0" y="0"/>
                </a:moveTo>
                <a:lnTo>
                  <a:pt x="2" y="0"/>
                </a:lnTo>
                <a:lnTo>
                  <a:pt x="6" y="25"/>
                </a:lnTo>
                <a:lnTo>
                  <a:pt x="4" y="25"/>
                </a:lnTo>
                <a:lnTo>
                  <a:pt x="0"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1" name="Freeform 3335"/>
          <p:cNvSpPr>
            <a:spLocks noChangeArrowheads="1"/>
          </p:cNvSpPr>
          <p:nvPr/>
        </p:nvSpPr>
        <p:spPr bwMode="auto">
          <a:xfrm>
            <a:off x="1369441" y="4686252"/>
            <a:ext cx="145440" cy="12962"/>
          </a:xfrm>
          <a:custGeom>
            <a:avLst/>
            <a:gdLst/>
            <a:ahLst/>
            <a:cxnLst>
              <a:cxn ang="0">
                <a:pos x="0" y="8"/>
              </a:cxn>
              <a:cxn ang="0">
                <a:pos x="0" y="7"/>
              </a:cxn>
              <a:cxn ang="0">
                <a:pos x="92" y="0"/>
              </a:cxn>
              <a:cxn ang="0">
                <a:pos x="92" y="1"/>
              </a:cxn>
              <a:cxn ang="0">
                <a:pos x="0" y="8"/>
              </a:cxn>
            </a:cxnLst>
            <a:rect l="0" t="0" r="r" b="b"/>
            <a:pathLst>
              <a:path w="92" h="8">
                <a:moveTo>
                  <a:pt x="0" y="8"/>
                </a:moveTo>
                <a:lnTo>
                  <a:pt x="0" y="7"/>
                </a:lnTo>
                <a:lnTo>
                  <a:pt x="92" y="0"/>
                </a:lnTo>
                <a:lnTo>
                  <a:pt x="92" y="1"/>
                </a:lnTo>
                <a:lnTo>
                  <a:pt x="0" y="8"/>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2" name="Freeform 3336"/>
          <p:cNvSpPr>
            <a:spLocks noChangeArrowheads="1"/>
          </p:cNvSpPr>
          <p:nvPr/>
        </p:nvSpPr>
        <p:spPr bwMode="auto">
          <a:xfrm>
            <a:off x="1491840" y="4722257"/>
            <a:ext cx="46080" cy="122412"/>
          </a:xfrm>
          <a:custGeom>
            <a:avLst/>
            <a:gdLst/>
            <a:ahLst/>
            <a:cxnLst>
              <a:cxn ang="0">
                <a:pos x="28" y="0"/>
              </a:cxn>
              <a:cxn ang="0">
                <a:pos x="29" y="0"/>
              </a:cxn>
              <a:cxn ang="0">
                <a:pos x="0" y="77"/>
              </a:cxn>
              <a:cxn ang="0">
                <a:pos x="0" y="77"/>
              </a:cxn>
              <a:cxn ang="0">
                <a:pos x="28" y="0"/>
              </a:cxn>
            </a:cxnLst>
            <a:rect l="0" t="0" r="r" b="b"/>
            <a:pathLst>
              <a:path w="29" h="77">
                <a:moveTo>
                  <a:pt x="28" y="0"/>
                </a:moveTo>
                <a:lnTo>
                  <a:pt x="29" y="0"/>
                </a:lnTo>
                <a:lnTo>
                  <a:pt x="0" y="77"/>
                </a:lnTo>
                <a:lnTo>
                  <a:pt x="0" y="77"/>
                </a:lnTo>
                <a:lnTo>
                  <a:pt x="28" y="0"/>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3" name="Freeform 3337"/>
          <p:cNvSpPr>
            <a:spLocks noChangeArrowheads="1"/>
          </p:cNvSpPr>
          <p:nvPr/>
        </p:nvSpPr>
        <p:spPr bwMode="auto">
          <a:xfrm>
            <a:off x="1507681" y="4719376"/>
            <a:ext cx="43200" cy="139694"/>
          </a:xfrm>
          <a:custGeom>
            <a:avLst/>
            <a:gdLst/>
            <a:ahLst/>
            <a:cxnLst>
              <a:cxn ang="0">
                <a:pos x="1" y="88"/>
              </a:cxn>
              <a:cxn ang="0">
                <a:pos x="0" y="88"/>
              </a:cxn>
              <a:cxn ang="0">
                <a:pos x="27" y="0"/>
              </a:cxn>
              <a:cxn ang="0">
                <a:pos x="27" y="0"/>
              </a:cxn>
              <a:cxn ang="0">
                <a:pos x="1" y="88"/>
              </a:cxn>
            </a:cxnLst>
            <a:rect l="0" t="0" r="r" b="b"/>
            <a:pathLst>
              <a:path w="27" h="88">
                <a:moveTo>
                  <a:pt x="1" y="88"/>
                </a:moveTo>
                <a:lnTo>
                  <a:pt x="0" y="88"/>
                </a:lnTo>
                <a:lnTo>
                  <a:pt x="27" y="0"/>
                </a:lnTo>
                <a:lnTo>
                  <a:pt x="27" y="0"/>
                </a:lnTo>
                <a:lnTo>
                  <a:pt x="1" y="88"/>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4" name="Freeform 3338"/>
          <p:cNvSpPr>
            <a:spLocks noChangeArrowheads="1"/>
          </p:cNvSpPr>
          <p:nvPr/>
        </p:nvSpPr>
        <p:spPr bwMode="auto">
          <a:xfrm>
            <a:off x="1370881" y="4703534"/>
            <a:ext cx="159840" cy="17282"/>
          </a:xfrm>
          <a:custGeom>
            <a:avLst/>
            <a:gdLst/>
            <a:ahLst/>
            <a:cxnLst>
              <a:cxn ang="0">
                <a:pos x="0" y="1"/>
              </a:cxn>
              <a:cxn ang="0">
                <a:pos x="0" y="0"/>
              </a:cxn>
              <a:cxn ang="0">
                <a:pos x="101" y="11"/>
              </a:cxn>
              <a:cxn ang="0">
                <a:pos x="101" y="11"/>
              </a:cxn>
              <a:cxn ang="0">
                <a:pos x="0" y="1"/>
              </a:cxn>
            </a:cxnLst>
            <a:rect l="0" t="0" r="r" b="b"/>
            <a:pathLst>
              <a:path w="101" h="11">
                <a:moveTo>
                  <a:pt x="0" y="1"/>
                </a:moveTo>
                <a:lnTo>
                  <a:pt x="0" y="0"/>
                </a:lnTo>
                <a:lnTo>
                  <a:pt x="101" y="11"/>
                </a:lnTo>
                <a:lnTo>
                  <a:pt x="101" y="11"/>
                </a:lnTo>
                <a:lnTo>
                  <a:pt x="0" y="1"/>
                </a:lnTo>
                <a:close/>
              </a:path>
            </a:pathLst>
          </a:custGeom>
          <a:solidFill>
            <a:srgbClr val="000000"/>
          </a:solidFill>
          <a:ln w="1440">
            <a:solidFill>
              <a:srgbClr val="000000"/>
            </a:solidFill>
            <a:round/>
            <a:headEnd/>
            <a:tailEnd/>
          </a:ln>
          <a:effectLst/>
        </p:spPr>
        <p:txBody>
          <a:bodyPr wrap="none" lIns="82945" tIns="41473" rIns="82945" bIns="41473" anchor="ctr"/>
          <a:lstStyle/>
          <a:p>
            <a:endParaRPr lang="en-IN"/>
          </a:p>
        </p:txBody>
      </p:sp>
      <p:sp>
        <p:nvSpPr>
          <p:cNvPr id="7435" name="Rectangle 3339"/>
          <p:cNvSpPr>
            <a:spLocks noChangeArrowheads="1"/>
          </p:cNvSpPr>
          <p:nvPr/>
        </p:nvSpPr>
        <p:spPr bwMode="auto">
          <a:xfrm>
            <a:off x="1100160" y="5216228"/>
            <a:ext cx="295200" cy="50406"/>
          </a:xfrm>
          <a:prstGeom prst="rect">
            <a:avLst/>
          </a:prstGeom>
          <a:solidFill>
            <a:srgbClr val="000000"/>
          </a:solidFill>
          <a:ln w="9525">
            <a:noFill/>
            <a:round/>
            <a:headEnd/>
            <a:tailEnd/>
          </a:ln>
          <a:effectLst/>
        </p:spPr>
        <p:txBody>
          <a:bodyPr wrap="none" lIns="82945" tIns="41473" rIns="82945" bIns="41473" anchor="ctr"/>
          <a:lstStyle/>
          <a:p>
            <a:endParaRPr lang="en-IN"/>
          </a:p>
        </p:txBody>
      </p:sp>
      <p:sp>
        <p:nvSpPr>
          <p:cNvPr id="7436" name="Line 3340"/>
          <p:cNvSpPr>
            <a:spLocks noChangeShapeType="1"/>
          </p:cNvSpPr>
          <p:nvPr/>
        </p:nvSpPr>
        <p:spPr bwMode="auto">
          <a:xfrm>
            <a:off x="1332001" y="5250791"/>
            <a:ext cx="888480" cy="1441"/>
          </a:xfrm>
          <a:prstGeom prst="line">
            <a:avLst/>
          </a:prstGeom>
          <a:noFill/>
          <a:ln w="27000">
            <a:solidFill>
              <a:srgbClr val="000000"/>
            </a:solidFill>
            <a:miter lim="800000"/>
            <a:headEnd/>
            <a:tailEnd/>
          </a:ln>
          <a:effectLst/>
        </p:spPr>
        <p:txBody>
          <a:bodyPr lIns="82945" tIns="41473" rIns="82945" bIns="41473"/>
          <a:lstStyle/>
          <a:p>
            <a:endParaRPr lang="en-IN"/>
          </a:p>
        </p:txBody>
      </p:sp>
      <p:sp>
        <p:nvSpPr>
          <p:cNvPr id="7437" name="Rectangle 3341"/>
          <p:cNvSpPr>
            <a:spLocks noChangeArrowheads="1"/>
          </p:cNvSpPr>
          <p:nvPr/>
        </p:nvSpPr>
        <p:spPr bwMode="auto">
          <a:xfrm>
            <a:off x="6922080" y="5517220"/>
            <a:ext cx="961920" cy="200055"/>
          </a:xfrm>
          <a:prstGeom prst="rect">
            <a:avLst/>
          </a:prstGeom>
          <a:noFill/>
          <a:ln w="9525">
            <a:noFill/>
            <a:round/>
            <a:headEnd/>
            <a:tailEnd/>
          </a:ln>
          <a:effectLst/>
        </p:spPr>
        <p:txBody>
          <a:bodyPr lIns="0" tIns="0" rIns="0" bIns="0">
            <a:spAutoFit/>
          </a:bodyPr>
          <a:lstStyle/>
          <a:p>
            <a:pPr algn="ctr">
              <a:tabLst>
                <a:tab pos="656650" algn="l"/>
              </a:tabLst>
            </a:pPr>
            <a:r>
              <a:rPr lang="tr-TR" sz="1300" b="1" dirty="0">
                <a:solidFill>
                  <a:srgbClr val="000000"/>
                </a:solidFill>
                <a:ea typeface="Droid Sans Fallback" charset="0"/>
                <a:cs typeface="Droid Sans Fallback" charset="0"/>
              </a:rPr>
              <a:t>GPS &amp;</a:t>
            </a:r>
          </a:p>
        </p:txBody>
      </p:sp>
      <p:sp>
        <p:nvSpPr>
          <p:cNvPr id="7438" name="Rectangle 3342"/>
          <p:cNvSpPr>
            <a:spLocks noChangeArrowheads="1"/>
          </p:cNvSpPr>
          <p:nvPr/>
        </p:nvSpPr>
        <p:spPr bwMode="auto">
          <a:xfrm>
            <a:off x="6658560" y="5721721"/>
            <a:ext cx="1440000" cy="200055"/>
          </a:xfrm>
          <a:prstGeom prst="rect">
            <a:avLst/>
          </a:prstGeom>
          <a:noFill/>
          <a:ln w="9525">
            <a:noFill/>
            <a:round/>
            <a:headEnd/>
            <a:tailEnd/>
          </a:ln>
          <a:effectLst/>
        </p:spPr>
        <p:txBody>
          <a:bodyPr lIns="0" tIns="0" rIns="0" bIns="0">
            <a:spAutoFit/>
          </a:bodyPr>
          <a:lstStyle/>
          <a:p>
            <a:pPr algn="ctr">
              <a:tabLst>
                <a:tab pos="656650" algn="l"/>
                <a:tab pos="1313299" algn="l"/>
              </a:tabLst>
            </a:pPr>
            <a:r>
              <a:rPr lang="tr-TR" sz="1300" b="1" dirty="0">
                <a:solidFill>
                  <a:srgbClr val="000000"/>
                </a:solidFill>
                <a:ea typeface="Droid Sans Fallback" charset="0"/>
                <a:cs typeface="Droid Sans Fallback" charset="0"/>
              </a:rPr>
              <a:t>DGPS Receiver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990600" y="1143000"/>
            <a:ext cx="7772400" cy="5211763"/>
          </a:xfrm>
        </p:spPr>
        <p:txBody>
          <a:bodyPr/>
          <a:lstStyle/>
          <a:p>
            <a:r>
              <a:rPr lang="en-US" sz="2000" dirty="0" smtClean="0">
                <a:latin typeface="Lucida Bright" charset="0"/>
              </a:rPr>
              <a:t>Sudden growth in </a:t>
            </a:r>
            <a:r>
              <a:rPr lang="en-US" sz="2000" dirty="0" err="1" smtClean="0">
                <a:latin typeface="Lucida Bright" charset="0"/>
              </a:rPr>
              <a:t>smartphone</a:t>
            </a:r>
            <a:r>
              <a:rPr lang="en-US" sz="2000" dirty="0" smtClean="0">
                <a:latin typeface="Lucida Bright" charset="0"/>
              </a:rPr>
              <a:t> industry</a:t>
            </a:r>
          </a:p>
          <a:p>
            <a:pPr lvl="1"/>
            <a:r>
              <a:rPr lang="en-US" sz="1800" dirty="0" smtClean="0">
                <a:latin typeface="Lucida Bright" charset="0"/>
              </a:rPr>
              <a:t>Localization technology caught unprepared</a:t>
            </a:r>
          </a:p>
          <a:p>
            <a:pPr lvl="1"/>
            <a:r>
              <a:rPr lang="en-US" sz="1800" dirty="0" smtClean="0">
                <a:latin typeface="Lucida Bright" charset="0"/>
              </a:rPr>
              <a:t>Industry viewing location as “address” for content delivery</a:t>
            </a:r>
          </a:p>
          <a:p>
            <a:pPr lvl="1" eaLnBrk="1" hangingPunct="1">
              <a:buFont typeface="Lucida Grande" charset="0"/>
              <a:buNone/>
            </a:pPr>
            <a:endParaRPr lang="en-US" dirty="0" smtClean="0">
              <a:latin typeface="Lucida Bright" charset="0"/>
            </a:endParaRPr>
          </a:p>
          <a:p>
            <a:pPr lvl="1" eaLnBrk="1" hangingPunct="1">
              <a:buFont typeface="Lucida Grande" charset="0"/>
              <a:buNone/>
            </a:pPr>
            <a:r>
              <a:rPr lang="en-US" dirty="0" smtClean="0">
                <a:latin typeface="Lucida Bright" charset="0"/>
              </a:rPr>
              <a:t>	</a:t>
            </a:r>
          </a:p>
          <a:p>
            <a:pPr lvl="1" eaLnBrk="1" hangingPunct="1">
              <a:buFont typeface="Lucida Grande" charset="0"/>
              <a:buNone/>
            </a:pPr>
            <a:endParaRPr lang="en-US" dirty="0" smtClean="0">
              <a:latin typeface="Lucida Bright" charset="0"/>
            </a:endParaRPr>
          </a:p>
        </p:txBody>
      </p:sp>
      <p:sp>
        <p:nvSpPr>
          <p:cNvPr id="6147" name="Rectangle 2"/>
          <p:cNvSpPr>
            <a:spLocks noGrp="1" noChangeArrowheads="1"/>
          </p:cNvSpPr>
          <p:nvPr>
            <p:ph type="title" sz="quarter"/>
          </p:nvPr>
        </p:nvSpPr>
        <p:spPr>
          <a:xfrm>
            <a:off x="1066800" y="152400"/>
            <a:ext cx="7498080" cy="1143000"/>
          </a:xfrm>
        </p:spPr>
        <p:txBody>
          <a:bodyPr/>
          <a:lstStyle/>
          <a:p>
            <a:pPr eaLnBrk="1" hangingPunct="1"/>
            <a:r>
              <a:rPr lang="en-US" dirty="0" smtClean="0">
                <a:latin typeface="Lucida Bright" charset="0"/>
              </a:rPr>
              <a:t>Motivation</a:t>
            </a:r>
          </a:p>
        </p:txBody>
      </p:sp>
    </p:spTree>
  </p:cSld>
  <p:clrMapOvr>
    <a:masterClrMapping/>
  </p:clrMapOvr>
  <p:transition advTm="65949"/>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066800" y="331235"/>
            <a:ext cx="7619280" cy="1296136"/>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Differential GPS - DGPS</a:t>
            </a:r>
          </a:p>
        </p:txBody>
      </p:sp>
      <p:sp>
        <p:nvSpPr>
          <p:cNvPr id="8194" name="Rectangle 2"/>
          <p:cNvSpPr>
            <a:spLocks noGrp="1" noChangeArrowheads="1"/>
          </p:cNvSpPr>
          <p:nvPr>
            <p:ph type="body" idx="1"/>
          </p:nvPr>
        </p:nvSpPr>
        <p:spPr>
          <a:xfrm>
            <a:off x="990600" y="1700820"/>
            <a:ext cx="7695480" cy="4465908"/>
          </a:xfrm>
          <a:ln/>
        </p:spPr>
        <p:txBody>
          <a:bodyPr lIns="81639" tIns="42452" rIns="81639" bIns="42452"/>
          <a:lstStyle/>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sz="2500" dirty="0"/>
              <a:t>Since the exact location of the reference station is k</a:t>
            </a:r>
            <a:r>
              <a:rPr lang="en-US" sz="2500" dirty="0"/>
              <a:t>no</a:t>
            </a:r>
            <a:r>
              <a:rPr lang="tr-TR" sz="2500" dirty="0"/>
              <a:t>wn it can calculate the distance</a:t>
            </a:r>
            <a:r>
              <a:rPr lang="en-US" sz="2500" dirty="0"/>
              <a:t>s</a:t>
            </a:r>
            <a:r>
              <a:rPr lang="tr-TR" sz="2500" dirty="0"/>
              <a:t> to satellites </a:t>
            </a:r>
            <a:r>
              <a:rPr lang="tr-TR" sz="2500" dirty="0" smtClean="0"/>
              <a:t>accurately</a:t>
            </a:r>
            <a:endParaRPr lang="en-US" sz="2500" dirty="0" smtClean="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sz="2500" dirty="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sz="2500" dirty="0"/>
              <a:t>It compares these distances with its own solutions as a </a:t>
            </a:r>
            <a:r>
              <a:rPr lang="tr-TR" sz="2500" dirty="0" smtClean="0"/>
              <a:t>GPS</a:t>
            </a:r>
            <a:endParaRPr lang="en-US" sz="2500" dirty="0" smtClean="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sz="2500" dirty="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sz="2500" dirty="0"/>
              <a:t>Calculates corrections from these </a:t>
            </a:r>
            <a:r>
              <a:rPr lang="tr-TR" sz="2500" dirty="0" smtClean="0"/>
              <a:t>measurements</a:t>
            </a:r>
            <a:endParaRPr lang="en-US" sz="2500" dirty="0" smtClean="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sz="2500" dirty="0"/>
          </a:p>
          <a:p>
            <a:pPr marL="391686" indent="-293764">
              <a:lnSpc>
                <a:spcPct val="90000"/>
              </a:lnSpc>
              <a:spcBef>
                <a:spcPts val="635"/>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sz="2500" dirty="0"/>
              <a:t>Sends these corrections to the rover receivers from a different frequency than the GPS frequencies.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66800" y="331235"/>
            <a:ext cx="7619280" cy="1296136"/>
          </a:xfrm>
          <a:ln/>
        </p:spPr>
        <p:txBody>
          <a:bodyPr lIns="81639" tIns="42452" rIns="81639" bIns="42452"/>
          <a:lstStyle/>
          <a:p>
            <a:pPr>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D</a:t>
            </a:r>
            <a:r>
              <a:rPr lang="en-US" dirty="0" err="1"/>
              <a:t>ifferential</a:t>
            </a:r>
            <a:r>
              <a:rPr lang="tr-TR" dirty="0"/>
              <a:t> GPS - DGPS</a:t>
            </a:r>
          </a:p>
        </p:txBody>
      </p:sp>
      <p:sp>
        <p:nvSpPr>
          <p:cNvPr id="9218" name="Rectangle 2"/>
          <p:cNvSpPr>
            <a:spLocks noGrp="1" noChangeArrowheads="1"/>
          </p:cNvSpPr>
          <p:nvPr>
            <p:ph type="body" idx="1"/>
          </p:nvPr>
        </p:nvSpPr>
        <p:spPr>
          <a:xfrm>
            <a:off x="990600" y="1700820"/>
            <a:ext cx="7695480" cy="4465908"/>
          </a:xfrm>
          <a:ln/>
        </p:spPr>
        <p:txBody>
          <a:bodyPr lIns="81639" tIns="42452" rIns="81639" bIns="42452">
            <a:normAutofit fontScale="92500" lnSpcReduction="20000"/>
          </a:bodyPr>
          <a:lstStyle/>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Transmission is usually over a FM </a:t>
            </a:r>
            <a:r>
              <a:rPr lang="tr-TR" dirty="0" smtClean="0"/>
              <a:t>channel</a:t>
            </a:r>
            <a:endParaRPr lang="en-US"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The rover receivers are able to receive these corrections and they use them to correct their </a:t>
            </a:r>
            <a:r>
              <a:rPr lang="tr-TR" dirty="0" smtClean="0"/>
              <a:t>solutions</a:t>
            </a:r>
            <a:endParaRPr lang="en-US"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tr-TR" dirty="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a:t>Corrections are valid within a certain range</a:t>
            </a:r>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spcBef>
                <a:spcPts val="726"/>
              </a:spcBef>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tr-TR" dirty="0" smtClean="0"/>
              <a:t>Referance </a:t>
            </a:r>
            <a:r>
              <a:rPr lang="tr-TR" dirty="0"/>
              <a:t>and rover receivers must have the same satellites in view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body"/>
          </p:nvPr>
        </p:nvSpPr>
        <p:spPr>
          <a:xfrm>
            <a:off x="990600" y="227544"/>
            <a:ext cx="8153400" cy="6240176"/>
          </a:xfrm>
          <a:ln/>
        </p:spPr>
        <p:txBody>
          <a:bodyPr lIns="81639" tIns="42452" rIns="81639" bIns="42452" anchor="t">
            <a:normAutofit fontScale="92500" lnSpcReduction="10000"/>
          </a:bodyPr>
          <a:lstStyle/>
          <a:p>
            <a:pPr marL="391686" indent="-293764">
              <a:spcBef>
                <a:spcPts val="726"/>
              </a:spcBef>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900" dirty="0"/>
              <a:t>The idea is simple.</a:t>
            </a:r>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500" dirty="0"/>
              <a:t>Put the reference receiver on a point that's been very accurately surveyed and keep it there. </a:t>
            </a:r>
            <a:endParaRPr lang="en-IN" sz="2500" dirty="0" smtClean="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5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500" dirty="0"/>
              <a:t>This reference station receives the same GPS signals as the roving receiver but instead of working like a normal GPS receiver it attacks the equations backwards. </a:t>
            </a:r>
            <a:endParaRPr lang="en-IN" sz="2500" dirty="0" smtClean="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500" dirty="0"/>
          </a:p>
          <a:p>
            <a:pPr marL="1175057" lvl="2" indent="-260644" algn="l">
              <a:spcBef>
                <a:spcPts val="544"/>
              </a:spcBef>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200" dirty="0"/>
              <a:t>Instead of using timing signals to calculate its position, it uses its known position to calculate timing. It figures out what the travel time of the GPS signals should be, and compares it with what they actually are.</a:t>
            </a:r>
          </a:p>
          <a:p>
            <a:pPr marL="1175057" lvl="2" indent="-260644" algn="l">
              <a:spcBef>
                <a:spcPts val="544"/>
              </a:spcBef>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200" dirty="0"/>
              <a:t>The difference is an "error correction" factor. </a:t>
            </a:r>
            <a:endParaRPr lang="en-IN" sz="2200" dirty="0" smtClean="0"/>
          </a:p>
          <a:p>
            <a:pPr marL="1175057" lvl="2" indent="-260644" algn="l">
              <a:spcBef>
                <a:spcPts val="544"/>
              </a:spcBef>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IN" sz="2200" dirty="0"/>
          </a:p>
          <a:p>
            <a:pPr marL="783372" lvl="1" indent="-293764" algn="l">
              <a:spcBef>
                <a:spcPts val="635"/>
              </a:spcBef>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IN" sz="2500" dirty="0"/>
              <a:t>The receiver then transmits this error information to the roving receiver so it can use it to correct its measurements.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990600" y="1143000"/>
            <a:ext cx="8305800" cy="5211763"/>
          </a:xfrm>
        </p:spPr>
        <p:txBody>
          <a:bodyPr/>
          <a:lstStyle/>
          <a:p>
            <a:pPr eaLnBrk="1" hangingPunct="1"/>
            <a:r>
              <a:rPr lang="en-US" sz="2000" dirty="0" smtClean="0">
                <a:latin typeface="Lucida Bright" charset="0"/>
              </a:rPr>
              <a:t>Sudden growth in </a:t>
            </a:r>
            <a:r>
              <a:rPr lang="en-US" sz="2000" dirty="0" err="1" smtClean="0">
                <a:latin typeface="Lucida Bright" charset="0"/>
              </a:rPr>
              <a:t>smartphone</a:t>
            </a:r>
            <a:r>
              <a:rPr lang="en-US" sz="2000" dirty="0" smtClean="0">
                <a:latin typeface="Lucida Bright" charset="0"/>
              </a:rPr>
              <a:t> industry</a:t>
            </a:r>
          </a:p>
          <a:p>
            <a:pPr lvl="1" eaLnBrk="1" hangingPunct="1"/>
            <a:r>
              <a:rPr lang="en-US" sz="1800" dirty="0" smtClean="0">
                <a:latin typeface="Lucida Bright" charset="0"/>
              </a:rPr>
              <a:t>Localization technology caught unprepared</a:t>
            </a:r>
          </a:p>
          <a:p>
            <a:pPr lvl="1" eaLnBrk="1" hangingPunct="1"/>
            <a:r>
              <a:rPr lang="en-US" sz="1800" dirty="0" smtClean="0">
                <a:latin typeface="Lucida Bright" charset="0"/>
              </a:rPr>
              <a:t>Industry viewing location as “address” for content delivery</a:t>
            </a:r>
          </a:p>
          <a:p>
            <a:pPr lvl="1" eaLnBrk="1" hangingPunct="1">
              <a:buFont typeface="Lucida Grande" charset="0"/>
              <a:buNone/>
            </a:pPr>
            <a:endParaRPr lang="en-US" dirty="0" smtClean="0">
              <a:latin typeface="Lucida Bright" charset="0"/>
            </a:endParaRPr>
          </a:p>
          <a:p>
            <a:pPr lvl="1" eaLnBrk="1" hangingPunct="1">
              <a:buFont typeface="Lucida Grande" charset="0"/>
              <a:buNone/>
            </a:pPr>
            <a:r>
              <a:rPr lang="en-US" dirty="0" smtClean="0">
                <a:latin typeface="Lucida Bright" charset="0"/>
              </a:rPr>
              <a:t>	</a:t>
            </a:r>
          </a:p>
          <a:p>
            <a:pPr lvl="1" eaLnBrk="1" hangingPunct="1">
              <a:buFont typeface="Lucida Grande" charset="0"/>
              <a:buNone/>
            </a:pPr>
            <a:endParaRPr lang="en-US" dirty="0" smtClean="0">
              <a:latin typeface="Lucida Bright" charset="0"/>
            </a:endParaRPr>
          </a:p>
        </p:txBody>
      </p:sp>
      <p:sp>
        <p:nvSpPr>
          <p:cNvPr id="7171" name="Rectangle 2"/>
          <p:cNvSpPr>
            <a:spLocks noGrp="1" noChangeArrowheads="1"/>
          </p:cNvSpPr>
          <p:nvPr>
            <p:ph type="title" sz="quarter"/>
          </p:nvPr>
        </p:nvSpPr>
        <p:spPr>
          <a:xfrm>
            <a:off x="1066800" y="152400"/>
            <a:ext cx="7498080" cy="1143000"/>
          </a:xfrm>
        </p:spPr>
        <p:txBody>
          <a:bodyPr/>
          <a:lstStyle/>
          <a:p>
            <a:pPr eaLnBrk="1" hangingPunct="1"/>
            <a:r>
              <a:rPr lang="en-US" dirty="0" smtClean="0">
                <a:latin typeface="Lucida Bright" charset="0"/>
              </a:rPr>
              <a:t>Motivation </a:t>
            </a:r>
          </a:p>
        </p:txBody>
      </p:sp>
      <p:grpSp>
        <p:nvGrpSpPr>
          <p:cNvPr id="2" name="Group 15"/>
          <p:cNvGrpSpPr>
            <a:grpSpLocks/>
          </p:cNvGrpSpPr>
          <p:nvPr/>
        </p:nvGrpSpPr>
        <p:grpSpPr bwMode="auto">
          <a:xfrm>
            <a:off x="457200" y="2743200"/>
            <a:ext cx="5953125" cy="1676400"/>
            <a:chOff x="676275" y="2895600"/>
            <a:chExt cx="5953125" cy="1676400"/>
          </a:xfrm>
        </p:grpSpPr>
        <p:pic>
          <p:nvPicPr>
            <p:cNvPr id="13" name="Picture 12" descr="Screen shot 2012-03-21 at 5.19.23 PM.png"/>
            <p:cNvPicPr>
              <a:picLocks noChangeAspect="1"/>
            </p:cNvPicPr>
            <p:nvPr/>
          </p:nvPicPr>
          <p:blipFill>
            <a:blip r:embed="rId4"/>
            <a:srcRect/>
            <a:stretch>
              <a:fillRect/>
            </a:stretch>
          </p:blipFill>
          <p:spPr bwMode="auto">
            <a:xfrm>
              <a:off x="676275" y="2895600"/>
              <a:ext cx="5953125" cy="1671638"/>
            </a:xfrm>
            <a:prstGeom prst="rect">
              <a:avLst/>
            </a:prstGeom>
            <a:noFill/>
            <a:ln w="9525">
              <a:solidFill>
                <a:schemeClr val="tx1"/>
              </a:solidFill>
              <a:miter lim="800000"/>
              <a:headEnd/>
              <a:tailEnd/>
            </a:ln>
            <a:effectLst>
              <a:outerShdw dist="38100" dir="2700000" rotWithShape="0">
                <a:srgbClr val="808080">
                  <a:alpha val="42999"/>
                </a:srgbClr>
              </a:outerShdw>
            </a:effectLst>
          </p:spPr>
        </p:pic>
        <p:sp>
          <p:nvSpPr>
            <p:cNvPr id="7178" name="Rectangle 14"/>
            <p:cNvSpPr>
              <a:spLocks noChangeArrowheads="1"/>
            </p:cNvSpPr>
            <p:nvPr/>
          </p:nvSpPr>
          <p:spPr bwMode="auto">
            <a:xfrm>
              <a:off x="685800" y="3200400"/>
              <a:ext cx="5943600" cy="1371600"/>
            </a:xfrm>
            <a:prstGeom prst="rect">
              <a:avLst/>
            </a:prstGeom>
            <a:solidFill>
              <a:schemeClr val="bg1"/>
            </a:solidFill>
            <a:ln w="9525">
              <a:noFill/>
              <a:round/>
              <a:headEnd/>
              <a:tailEnd/>
            </a:ln>
          </p:spPr>
          <p:txBody>
            <a:bodyPr/>
            <a:lstStyle/>
            <a:p>
              <a:endParaRPr lang="en-US"/>
            </a:p>
          </p:txBody>
        </p:sp>
      </p:grpSp>
      <p:grpSp>
        <p:nvGrpSpPr>
          <p:cNvPr id="3" name="Group 9"/>
          <p:cNvGrpSpPr/>
          <p:nvPr/>
        </p:nvGrpSpPr>
        <p:grpSpPr>
          <a:xfrm>
            <a:off x="520700" y="3048000"/>
            <a:ext cx="7099300" cy="1143000"/>
            <a:chOff x="1905000" y="4343400"/>
            <a:chExt cx="7099300" cy="1143000"/>
          </a:xfrm>
          <a:effectLst>
            <a:outerShdw blurRad="50800" dist="38100" dir="2700000">
              <a:srgbClr val="000000">
                <a:alpha val="43000"/>
              </a:srgbClr>
            </a:outerShdw>
          </a:effectLst>
        </p:grpSpPr>
        <p:pic>
          <p:nvPicPr>
            <p:cNvPr id="18" name="Picture 17" descr="Screen shot 2012-03-21 at 3.39.13 PM.png"/>
            <p:cNvPicPr>
              <a:picLocks noChangeAspect="1"/>
            </p:cNvPicPr>
            <p:nvPr/>
          </p:nvPicPr>
          <p:blipFill>
            <a:blip r:embed="rId5"/>
            <a:stretch>
              <a:fillRect/>
            </a:stretch>
          </p:blipFill>
          <p:spPr>
            <a:xfrm>
              <a:off x="1905000" y="4343400"/>
              <a:ext cx="7099300" cy="1143000"/>
            </a:xfrm>
            <a:prstGeom prst="rect">
              <a:avLst/>
            </a:prstGeom>
            <a:ln>
              <a:solidFill>
                <a:srgbClr val="000000"/>
              </a:solidFill>
            </a:ln>
          </p:spPr>
        </p:pic>
        <p:sp>
          <p:nvSpPr>
            <p:cNvPr id="19" name="Rectangle 18"/>
            <p:cNvSpPr/>
            <p:nvPr/>
          </p:nvSpPr>
          <p:spPr bwMode="auto">
            <a:xfrm>
              <a:off x="1905000" y="4953000"/>
              <a:ext cx="7086600" cy="533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endParaRPr lang="en-US"/>
            </a:p>
          </p:txBody>
        </p:sp>
        <p:sp>
          <p:nvSpPr>
            <p:cNvPr id="20" name="Rectangle 19"/>
            <p:cNvSpPr/>
            <p:nvPr/>
          </p:nvSpPr>
          <p:spPr bwMode="auto">
            <a:xfrm>
              <a:off x="7924800" y="4648200"/>
              <a:ext cx="838200" cy="304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endParaRPr lang="en-US"/>
            </a:p>
          </p:txBody>
        </p:sp>
      </p:grpSp>
      <p:sp>
        <p:nvSpPr>
          <p:cNvPr id="7174" name="Rounded Rectangle 11"/>
          <p:cNvSpPr>
            <a:spLocks noChangeArrowheads="1"/>
          </p:cNvSpPr>
          <p:nvPr/>
        </p:nvSpPr>
        <p:spPr bwMode="auto">
          <a:xfrm>
            <a:off x="1930400" y="3352800"/>
            <a:ext cx="4533900" cy="254000"/>
          </a:xfrm>
          <a:prstGeom prst="roundRect">
            <a:avLst>
              <a:gd name="adj" fmla="val 16667"/>
            </a:avLst>
          </a:prstGeom>
          <a:solidFill>
            <a:srgbClr val="FF0000">
              <a:alpha val="25098"/>
            </a:srgbClr>
          </a:solidFill>
          <a:ln w="9525">
            <a:noFill/>
            <a:round/>
            <a:headEnd/>
            <a:tailEnd/>
          </a:ln>
        </p:spPr>
        <p:txBody>
          <a:bodyPr/>
          <a:lstStyle/>
          <a:p>
            <a:endParaRPr lang="en-US"/>
          </a:p>
        </p:txBody>
      </p:sp>
      <p:pic>
        <p:nvPicPr>
          <p:cNvPr id="5" name="Picture 4" descr="Screen shot 2012-03-21 at 3.41.20 PM.png"/>
          <p:cNvPicPr>
            <a:picLocks noChangeAspect="1"/>
          </p:cNvPicPr>
          <p:nvPr/>
        </p:nvPicPr>
        <p:blipFill>
          <a:blip r:embed="rId6"/>
          <a:srcRect/>
          <a:stretch>
            <a:fillRect/>
          </a:stretch>
        </p:blipFill>
        <p:spPr bwMode="auto">
          <a:xfrm>
            <a:off x="630238" y="3736975"/>
            <a:ext cx="5008562" cy="2816225"/>
          </a:xfrm>
          <a:prstGeom prst="rect">
            <a:avLst/>
          </a:prstGeom>
          <a:noFill/>
          <a:ln w="9525">
            <a:solidFill>
              <a:srgbClr val="000000"/>
            </a:solidFill>
            <a:miter lim="800000"/>
            <a:headEnd/>
            <a:tailEnd/>
          </a:ln>
          <a:effectLst>
            <a:outerShdw dist="38100" dir="2700000" rotWithShape="0">
              <a:srgbClr val="808080">
                <a:alpha val="42999"/>
              </a:srgbClr>
            </a:outerShdw>
          </a:effectLst>
        </p:spPr>
      </p:pic>
      <p:sp>
        <p:nvSpPr>
          <p:cNvPr id="11" name="TextBox 10"/>
          <p:cNvSpPr txBox="1">
            <a:spLocks noChangeArrowheads="1"/>
          </p:cNvSpPr>
          <p:nvPr/>
        </p:nvSpPr>
        <p:spPr bwMode="auto">
          <a:xfrm>
            <a:off x="3352800" y="3886200"/>
            <a:ext cx="5337175" cy="1138238"/>
          </a:xfrm>
          <a:prstGeom prst="rect">
            <a:avLst/>
          </a:prstGeom>
          <a:solidFill>
            <a:srgbClr val="CCFF66"/>
          </a:solidFill>
          <a:ln w="9525">
            <a:solidFill>
              <a:srgbClr val="000000"/>
            </a:solidFill>
            <a:miter lim="800000"/>
            <a:headEnd/>
            <a:tailEnd/>
          </a:ln>
          <a:effectLst>
            <a:outerShdw dist="38100" dir="2700000" rotWithShape="0">
              <a:srgbClr val="808080">
                <a:alpha val="42999"/>
              </a:srgbClr>
            </a:outerShdw>
          </a:effectLst>
        </p:spPr>
        <p:txBody>
          <a:bodyPr wrap="none">
            <a:spAutoFit/>
          </a:bodyPr>
          <a:lstStyle/>
          <a:p>
            <a:pPr>
              <a:buFont typeface="Wingdings" charset="2"/>
              <a:buNone/>
              <a:defRPr/>
            </a:pPr>
            <a:r>
              <a:rPr lang="en-US" sz="2000" i="1">
                <a:latin typeface="Times" charset="0"/>
                <a:cs typeface="Times" charset="0"/>
              </a:rPr>
              <a:t>“I firmly believe location will be the cornerstone </a:t>
            </a:r>
          </a:p>
          <a:p>
            <a:pPr>
              <a:buFont typeface="Wingdings" charset="2"/>
              <a:buNone/>
              <a:defRPr/>
            </a:pPr>
            <a:r>
              <a:rPr lang="en-US" sz="2000" i="1">
                <a:latin typeface="Times" charset="0"/>
                <a:cs typeface="Times" charset="0"/>
              </a:rPr>
              <a:t>of most successful applications of the foreseeable </a:t>
            </a:r>
          </a:p>
          <a:p>
            <a:pPr>
              <a:buFont typeface="Wingdings" charset="2"/>
              <a:buNone/>
              <a:defRPr/>
            </a:pPr>
            <a:r>
              <a:rPr lang="en-US" sz="2000" i="1">
                <a:latin typeface="Times" charset="0"/>
                <a:cs typeface="Times" charset="0"/>
              </a:rPr>
              <a:t>future” – R. Lynch, CEO, Verizon</a:t>
            </a:r>
          </a:p>
        </p:txBody>
      </p:sp>
    </p:spTree>
    <p:custDataLst>
      <p:tags r:id="rId1"/>
    </p:custDataLst>
  </p:cSld>
  <p:clrMapOvr>
    <a:masterClrMapping/>
  </p:clrMapOvr>
  <p:transition advTm="7894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447800" y="2743200"/>
            <a:ext cx="6324600" cy="1676400"/>
          </a:xfrm>
          <a:prstGeom prst="rect">
            <a:avLst/>
          </a:prstGeom>
          <a:solidFill>
            <a:srgbClr val="FFCC66"/>
          </a:solidFill>
          <a:ln w="57150">
            <a:solidFill>
              <a:srgbClr val="FFCC66"/>
            </a:solidFill>
            <a:round/>
            <a:headEnd/>
            <a:tailEnd/>
          </a:ln>
          <a:effectLst>
            <a:outerShdw dist="38100" dir="2700000" rotWithShape="0">
              <a:srgbClr val="808080">
                <a:alpha val="42999"/>
              </a:srgbClr>
            </a:outerShdw>
          </a:effectLst>
        </p:spPr>
        <p:txBody>
          <a:bodyPr/>
          <a:lstStyle/>
          <a:p>
            <a:pPr algn="ctr">
              <a:buFont typeface="Wingdings" charset="2"/>
              <a:buNone/>
              <a:defRPr/>
            </a:pPr>
            <a:endParaRPr lang="en-US" sz="2400">
              <a:latin typeface="Lucida Bright" charset="0"/>
            </a:endParaRPr>
          </a:p>
          <a:p>
            <a:pPr algn="ctr">
              <a:buFont typeface="Wingdings" charset="2"/>
              <a:buNone/>
              <a:defRPr/>
            </a:pPr>
            <a:r>
              <a:rPr lang="en-US" sz="2400">
                <a:latin typeface="Lucida Bright" charset="0"/>
              </a:rPr>
              <a:t>Isn’t today’s technology, </a:t>
            </a:r>
          </a:p>
          <a:p>
            <a:pPr algn="ctr">
              <a:buFont typeface="Wingdings" charset="2"/>
              <a:buNone/>
              <a:defRPr/>
            </a:pPr>
            <a:r>
              <a:rPr lang="en-US" sz="2400">
                <a:latin typeface="Lucida Bright" charset="0"/>
              </a:rPr>
              <a:t>such as GPS, adequate?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Lucida Bright" charset="0"/>
              </a:rPr>
              <a:t>Apps</a:t>
            </a:r>
          </a:p>
        </p:txBody>
      </p:sp>
      <p:pic>
        <p:nvPicPr>
          <p:cNvPr id="9219" name="Picture 3"/>
          <p:cNvPicPr>
            <a:picLocks noChangeAspect="1"/>
          </p:cNvPicPr>
          <p:nvPr/>
        </p:nvPicPr>
        <p:blipFill>
          <a:blip r:embed="rId3"/>
          <a:srcRect/>
          <a:stretch>
            <a:fillRect/>
          </a:stretch>
        </p:blipFill>
        <p:spPr bwMode="auto">
          <a:xfrm>
            <a:off x="6400800" y="533400"/>
            <a:ext cx="1066800" cy="923925"/>
          </a:xfrm>
          <a:prstGeom prst="rect">
            <a:avLst/>
          </a:prstGeom>
          <a:noFill/>
          <a:ln w="9525">
            <a:noFill/>
            <a:miter lim="800000"/>
            <a:headEnd/>
            <a:tailEnd/>
          </a:ln>
        </p:spPr>
      </p:pic>
      <p:sp>
        <p:nvSpPr>
          <p:cNvPr id="9220" name="Content Placeholder 2"/>
          <p:cNvSpPr>
            <a:spLocks noGrp="1"/>
          </p:cNvSpPr>
          <p:nvPr>
            <p:ph idx="1"/>
          </p:nvPr>
        </p:nvSpPr>
        <p:spPr>
          <a:xfrm>
            <a:off x="1143000" y="1371600"/>
            <a:ext cx="7772400" cy="5211763"/>
          </a:xfrm>
        </p:spPr>
        <p:txBody>
          <a:bodyPr>
            <a:normAutofit/>
          </a:bodyPr>
          <a:lstStyle/>
          <a:p>
            <a:pPr eaLnBrk="1" hangingPunct="1"/>
            <a:r>
              <a:rPr lang="en-US" sz="2000" dirty="0" smtClean="0">
                <a:latin typeface="Lucida Bright" charset="0"/>
              </a:rPr>
              <a:t>Reminders when passing a library</a:t>
            </a:r>
          </a:p>
          <a:p>
            <a:pPr lvl="1" eaLnBrk="1" hangingPunct="1"/>
            <a:endParaRPr lang="en-US" sz="1800" dirty="0" smtClean="0">
              <a:latin typeface="Lucida Bright" charset="0"/>
            </a:endParaRPr>
          </a:p>
          <a:p>
            <a:pPr eaLnBrk="1" hangingPunct="1"/>
            <a:r>
              <a:rPr lang="en-US" sz="2000" dirty="0" smtClean="0">
                <a:latin typeface="Lucida Bright" charset="0"/>
              </a:rPr>
              <a:t>Targeted ads in Starbucks, </a:t>
            </a:r>
            <a:r>
              <a:rPr lang="en-US" sz="2000" dirty="0" err="1" smtClean="0">
                <a:latin typeface="Lucida Bright" charset="0"/>
              </a:rPr>
              <a:t>Wal</a:t>
            </a:r>
            <a:r>
              <a:rPr lang="en-US" sz="2000" dirty="0" smtClean="0">
                <a:latin typeface="Lucida Bright" charset="0"/>
              </a:rPr>
              <a:t>-mart </a:t>
            </a:r>
          </a:p>
          <a:p>
            <a:pPr lvl="1" eaLnBrk="1" hangingPunct="1"/>
            <a:endParaRPr lang="en-US" sz="1800" dirty="0" smtClean="0">
              <a:latin typeface="Lucida Bright" charset="0"/>
            </a:endParaRPr>
          </a:p>
          <a:p>
            <a:pPr eaLnBrk="1" hangingPunct="1"/>
            <a:r>
              <a:rPr lang="en-US" sz="2000" dirty="0" smtClean="0">
                <a:latin typeface="Lucida Bright" charset="0"/>
              </a:rPr>
              <a:t>Information about paintings in museums</a:t>
            </a:r>
          </a:p>
          <a:p>
            <a:pPr eaLnBrk="1" hangingPunct="1"/>
            <a:endParaRPr lang="en-US" sz="2000" dirty="0" smtClean="0">
              <a:latin typeface="Lucida Bright" charset="0"/>
            </a:endParaRPr>
          </a:p>
          <a:p>
            <a:pPr eaLnBrk="1" hangingPunct="1"/>
            <a:r>
              <a:rPr lang="en-US" sz="2000" dirty="0" smtClean="0">
                <a:latin typeface="Lucida Bright" charset="0"/>
              </a:rPr>
              <a:t>Access files only from this room </a:t>
            </a:r>
          </a:p>
          <a:p>
            <a:pPr lvl="1" eaLnBrk="1" hangingPunct="1"/>
            <a:endParaRPr lang="en-US" sz="1800" dirty="0" smtClean="0">
              <a:latin typeface="Lucida Bright" charset="0"/>
            </a:endParaRPr>
          </a:p>
          <a:p>
            <a:pPr eaLnBrk="1" hangingPunct="1"/>
            <a:r>
              <a:rPr lang="en-US" sz="2000" dirty="0" smtClean="0">
                <a:latin typeface="Lucida Bright" charset="0"/>
              </a:rPr>
              <a:t>Walking directions in shopping malls </a:t>
            </a:r>
          </a:p>
          <a:p>
            <a:pPr lvl="1" eaLnBrk="1" hangingPunct="1"/>
            <a:endParaRPr lang="en-US" sz="1800" dirty="0" smtClean="0">
              <a:latin typeface="Lucida Bright" charset="0"/>
            </a:endParaRPr>
          </a:p>
          <a:p>
            <a:pPr lvl="1" eaLnBrk="1" hangingPunct="1">
              <a:buFont typeface="Lucida Grande" charset="0"/>
              <a:buNone/>
            </a:pPr>
            <a:r>
              <a:rPr lang="en-US" sz="1800" dirty="0" smtClean="0">
                <a:latin typeface="Lucida Bright" charset="0"/>
              </a:rPr>
              <a:t>	</a:t>
            </a:r>
            <a:endParaRPr lang="en-US" dirty="0" smtClean="0">
              <a:latin typeface="Lucida Bright" charset="0"/>
            </a:endParaRPr>
          </a:p>
        </p:txBody>
      </p:sp>
      <p:pic>
        <p:nvPicPr>
          <p:cNvPr id="9221" name="Picture 6"/>
          <p:cNvPicPr>
            <a:picLocks noChangeAspect="1"/>
          </p:cNvPicPr>
          <p:nvPr/>
        </p:nvPicPr>
        <p:blipFill>
          <a:blip r:embed="rId4"/>
          <a:srcRect/>
          <a:stretch>
            <a:fillRect/>
          </a:stretch>
        </p:blipFill>
        <p:spPr bwMode="auto">
          <a:xfrm>
            <a:off x="7543800" y="1600200"/>
            <a:ext cx="895350" cy="735012"/>
          </a:xfrm>
          <a:prstGeom prst="rect">
            <a:avLst/>
          </a:prstGeom>
          <a:noFill/>
          <a:ln w="9525">
            <a:noFill/>
            <a:miter lim="800000"/>
            <a:headEnd/>
            <a:tailEnd/>
          </a:ln>
        </p:spPr>
      </p:pic>
      <p:pic>
        <p:nvPicPr>
          <p:cNvPr id="9222" name="Picture 7"/>
          <p:cNvPicPr>
            <a:picLocks noChangeAspect="1"/>
          </p:cNvPicPr>
          <p:nvPr/>
        </p:nvPicPr>
        <p:blipFill>
          <a:blip r:embed="rId5"/>
          <a:srcRect/>
          <a:stretch>
            <a:fillRect/>
          </a:stretch>
        </p:blipFill>
        <p:spPr bwMode="auto">
          <a:xfrm>
            <a:off x="7848600" y="2895600"/>
            <a:ext cx="825500" cy="825500"/>
          </a:xfrm>
          <a:prstGeom prst="rect">
            <a:avLst/>
          </a:prstGeom>
          <a:noFill/>
          <a:ln w="9525">
            <a:noFill/>
            <a:miter lim="800000"/>
            <a:headEnd/>
            <a:tailEnd/>
          </a:ln>
        </p:spPr>
      </p:pic>
      <p:pic>
        <p:nvPicPr>
          <p:cNvPr id="9223" name="Picture 11"/>
          <p:cNvPicPr>
            <a:picLocks noChangeAspect="1"/>
          </p:cNvPicPr>
          <p:nvPr/>
        </p:nvPicPr>
        <p:blipFill>
          <a:blip r:embed="rId6"/>
          <a:srcRect/>
          <a:stretch>
            <a:fillRect/>
          </a:stretch>
        </p:blipFill>
        <p:spPr bwMode="auto">
          <a:xfrm>
            <a:off x="7543800" y="4724400"/>
            <a:ext cx="1003300" cy="990600"/>
          </a:xfrm>
          <a:prstGeom prst="rect">
            <a:avLst/>
          </a:prstGeom>
          <a:noFill/>
          <a:ln w="9525">
            <a:noFill/>
            <a:miter lim="800000"/>
            <a:headEnd/>
            <a:tailEnd/>
          </a:ln>
        </p:spPr>
      </p:pic>
      <p:pic>
        <p:nvPicPr>
          <p:cNvPr id="9224" name="Picture 10"/>
          <p:cNvPicPr>
            <a:picLocks noChangeAspect="1"/>
          </p:cNvPicPr>
          <p:nvPr/>
        </p:nvPicPr>
        <p:blipFill>
          <a:blip r:embed="rId7"/>
          <a:srcRect/>
          <a:stretch>
            <a:fillRect/>
          </a:stretch>
        </p:blipFill>
        <p:spPr bwMode="auto">
          <a:xfrm>
            <a:off x="6553200" y="3657600"/>
            <a:ext cx="914400" cy="914400"/>
          </a:xfrm>
          <a:prstGeom prst="rect">
            <a:avLst/>
          </a:prstGeom>
          <a:noFill/>
          <a:ln w="9525">
            <a:noFill/>
            <a:miter lim="800000"/>
            <a:headEnd/>
            <a:tailEnd/>
          </a:ln>
        </p:spPr>
      </p:pic>
    </p:spTree>
  </p:cSld>
  <p:clrMapOvr>
    <a:masterClrMapping/>
  </p:clrMapOvr>
  <p:transition advTm="68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latin typeface="Lucida Bright" charset="0"/>
              </a:rPr>
              <a:t>Apps</a:t>
            </a:r>
          </a:p>
        </p:txBody>
      </p:sp>
      <p:pic>
        <p:nvPicPr>
          <p:cNvPr id="9219" name="Picture 3"/>
          <p:cNvPicPr>
            <a:picLocks noChangeAspect="1"/>
          </p:cNvPicPr>
          <p:nvPr/>
        </p:nvPicPr>
        <p:blipFill>
          <a:blip r:embed="rId3"/>
          <a:srcRect/>
          <a:stretch>
            <a:fillRect/>
          </a:stretch>
        </p:blipFill>
        <p:spPr bwMode="auto">
          <a:xfrm>
            <a:off x="6400800" y="533400"/>
            <a:ext cx="1066800" cy="923925"/>
          </a:xfrm>
          <a:prstGeom prst="rect">
            <a:avLst/>
          </a:prstGeom>
          <a:noFill/>
          <a:ln w="9525">
            <a:noFill/>
            <a:miter lim="800000"/>
            <a:headEnd/>
            <a:tailEnd/>
          </a:ln>
        </p:spPr>
      </p:pic>
      <p:sp>
        <p:nvSpPr>
          <p:cNvPr id="9220" name="Content Placeholder 2"/>
          <p:cNvSpPr>
            <a:spLocks noGrp="1"/>
          </p:cNvSpPr>
          <p:nvPr>
            <p:ph idx="1"/>
          </p:nvPr>
        </p:nvSpPr>
        <p:spPr>
          <a:xfrm>
            <a:off x="1143000" y="1371600"/>
            <a:ext cx="7772400" cy="5211763"/>
          </a:xfrm>
        </p:spPr>
        <p:txBody>
          <a:bodyPr>
            <a:normAutofit fontScale="92500" lnSpcReduction="20000"/>
          </a:bodyPr>
          <a:lstStyle/>
          <a:p>
            <a:pPr eaLnBrk="1" hangingPunct="1"/>
            <a:r>
              <a:rPr lang="en-US" sz="2000" dirty="0" smtClean="0">
                <a:latin typeface="Lucida Bright" charset="0"/>
              </a:rPr>
              <a:t>Reminders when passing a library</a:t>
            </a:r>
          </a:p>
          <a:p>
            <a:pPr lvl="1" eaLnBrk="1" hangingPunct="1"/>
            <a:endParaRPr lang="en-US" sz="1800" dirty="0" smtClean="0">
              <a:latin typeface="Lucida Bright" charset="0"/>
            </a:endParaRPr>
          </a:p>
          <a:p>
            <a:pPr eaLnBrk="1" hangingPunct="1"/>
            <a:r>
              <a:rPr lang="en-US" sz="2000" dirty="0" smtClean="0">
                <a:latin typeface="Lucida Bright" charset="0"/>
              </a:rPr>
              <a:t>Targeted ads in Starbucks, Wall-mart </a:t>
            </a:r>
          </a:p>
          <a:p>
            <a:pPr lvl="1" eaLnBrk="1" hangingPunct="1"/>
            <a:endParaRPr lang="en-US" sz="1800" dirty="0" smtClean="0">
              <a:latin typeface="Lucida Bright" charset="0"/>
            </a:endParaRPr>
          </a:p>
          <a:p>
            <a:pPr eaLnBrk="1" hangingPunct="1"/>
            <a:r>
              <a:rPr lang="en-US" sz="2000" dirty="0" smtClean="0">
                <a:latin typeface="Lucida Bright" charset="0"/>
              </a:rPr>
              <a:t>Information about paintings in museums</a:t>
            </a:r>
          </a:p>
          <a:p>
            <a:pPr eaLnBrk="1" hangingPunct="1"/>
            <a:endParaRPr lang="en-US" sz="2000" dirty="0" smtClean="0">
              <a:latin typeface="Lucida Bright" charset="0"/>
            </a:endParaRPr>
          </a:p>
          <a:p>
            <a:pPr eaLnBrk="1" hangingPunct="1"/>
            <a:r>
              <a:rPr lang="en-US" sz="2000" dirty="0" smtClean="0">
                <a:latin typeface="Lucida Bright" charset="0"/>
              </a:rPr>
              <a:t>Access files only from this room </a:t>
            </a:r>
          </a:p>
          <a:p>
            <a:pPr lvl="1" eaLnBrk="1" hangingPunct="1"/>
            <a:endParaRPr lang="en-US" sz="1800" dirty="0" smtClean="0">
              <a:latin typeface="Lucida Bright" charset="0"/>
            </a:endParaRPr>
          </a:p>
          <a:p>
            <a:pPr eaLnBrk="1" hangingPunct="1"/>
            <a:r>
              <a:rPr lang="en-US" sz="2000" dirty="0" smtClean="0">
                <a:latin typeface="Lucida Bright" charset="0"/>
              </a:rPr>
              <a:t>Walking directions in shopping malls </a:t>
            </a:r>
          </a:p>
          <a:p>
            <a:pPr lvl="1">
              <a:buNone/>
            </a:pPr>
            <a:r>
              <a:rPr lang="en-US" dirty="0" smtClean="0">
                <a:latin typeface="Lucida Bright" charset="0"/>
              </a:rPr>
              <a:t>.</a:t>
            </a:r>
          </a:p>
          <a:p>
            <a:pPr lvl="1">
              <a:buNone/>
            </a:pPr>
            <a:r>
              <a:rPr lang="en-US" dirty="0" smtClean="0">
                <a:latin typeface="Lucida Bright" charset="0"/>
              </a:rPr>
              <a:t>.</a:t>
            </a:r>
          </a:p>
          <a:p>
            <a:pPr lvl="1">
              <a:buNone/>
            </a:pPr>
            <a:r>
              <a:rPr lang="en-US" dirty="0" smtClean="0">
                <a:latin typeface="Lucida Bright" charset="0"/>
              </a:rPr>
              <a:t>	</a:t>
            </a:r>
          </a:p>
          <a:p>
            <a:r>
              <a:rPr lang="en-US" sz="2200" dirty="0" smtClean="0">
                <a:latin typeface="Lucida Bright" charset="0"/>
              </a:rPr>
              <a:t>Information about visible objects </a:t>
            </a:r>
            <a:r>
              <a:rPr lang="en-US" sz="1200" dirty="0" smtClean="0">
                <a:latin typeface="Lucida Bright" charset="0"/>
              </a:rPr>
              <a:t>(augmented reality)</a:t>
            </a:r>
            <a:endParaRPr lang="en-US" sz="2200" dirty="0" smtClean="0">
              <a:latin typeface="Lucida Bright" charset="0"/>
            </a:endParaRPr>
          </a:p>
          <a:p>
            <a:pPr lvl="1" eaLnBrk="1" hangingPunct="1"/>
            <a:endParaRPr lang="en-US" sz="1800" dirty="0" smtClean="0">
              <a:latin typeface="Lucida Bright" charset="0"/>
            </a:endParaRPr>
          </a:p>
          <a:p>
            <a:pPr lvl="1" eaLnBrk="1" hangingPunct="1">
              <a:buFont typeface="Lucida Grande" charset="0"/>
              <a:buNone/>
            </a:pPr>
            <a:r>
              <a:rPr lang="en-US" sz="1800" dirty="0" smtClean="0">
                <a:latin typeface="Lucida Bright" charset="0"/>
              </a:rPr>
              <a:t>	</a:t>
            </a:r>
            <a:endParaRPr lang="en-US" dirty="0" smtClean="0">
              <a:latin typeface="Lucida Bright" charset="0"/>
            </a:endParaRPr>
          </a:p>
        </p:txBody>
      </p:sp>
      <p:pic>
        <p:nvPicPr>
          <p:cNvPr id="9221" name="Picture 6"/>
          <p:cNvPicPr>
            <a:picLocks noChangeAspect="1"/>
          </p:cNvPicPr>
          <p:nvPr/>
        </p:nvPicPr>
        <p:blipFill>
          <a:blip r:embed="rId4"/>
          <a:srcRect/>
          <a:stretch>
            <a:fillRect/>
          </a:stretch>
        </p:blipFill>
        <p:spPr bwMode="auto">
          <a:xfrm>
            <a:off x="7543800" y="1600200"/>
            <a:ext cx="895350" cy="735012"/>
          </a:xfrm>
          <a:prstGeom prst="rect">
            <a:avLst/>
          </a:prstGeom>
          <a:noFill/>
          <a:ln w="9525">
            <a:noFill/>
            <a:miter lim="800000"/>
            <a:headEnd/>
            <a:tailEnd/>
          </a:ln>
        </p:spPr>
      </p:pic>
      <p:pic>
        <p:nvPicPr>
          <p:cNvPr id="9222" name="Picture 7"/>
          <p:cNvPicPr>
            <a:picLocks noChangeAspect="1"/>
          </p:cNvPicPr>
          <p:nvPr/>
        </p:nvPicPr>
        <p:blipFill>
          <a:blip r:embed="rId5"/>
          <a:srcRect/>
          <a:stretch>
            <a:fillRect/>
          </a:stretch>
        </p:blipFill>
        <p:spPr bwMode="auto">
          <a:xfrm>
            <a:off x="7848600" y="2895600"/>
            <a:ext cx="825500" cy="825500"/>
          </a:xfrm>
          <a:prstGeom prst="rect">
            <a:avLst/>
          </a:prstGeom>
          <a:noFill/>
          <a:ln w="9525">
            <a:noFill/>
            <a:miter lim="800000"/>
            <a:headEnd/>
            <a:tailEnd/>
          </a:ln>
        </p:spPr>
      </p:pic>
      <p:pic>
        <p:nvPicPr>
          <p:cNvPr id="9223" name="Picture 11"/>
          <p:cNvPicPr>
            <a:picLocks noChangeAspect="1"/>
          </p:cNvPicPr>
          <p:nvPr/>
        </p:nvPicPr>
        <p:blipFill>
          <a:blip r:embed="rId6"/>
          <a:srcRect/>
          <a:stretch>
            <a:fillRect/>
          </a:stretch>
        </p:blipFill>
        <p:spPr bwMode="auto">
          <a:xfrm>
            <a:off x="7543800" y="4724400"/>
            <a:ext cx="1003300" cy="990600"/>
          </a:xfrm>
          <a:prstGeom prst="rect">
            <a:avLst/>
          </a:prstGeom>
          <a:noFill/>
          <a:ln w="9525">
            <a:noFill/>
            <a:miter lim="800000"/>
            <a:headEnd/>
            <a:tailEnd/>
          </a:ln>
        </p:spPr>
      </p:pic>
      <p:pic>
        <p:nvPicPr>
          <p:cNvPr id="9224" name="Picture 10"/>
          <p:cNvPicPr>
            <a:picLocks noChangeAspect="1"/>
          </p:cNvPicPr>
          <p:nvPr/>
        </p:nvPicPr>
        <p:blipFill>
          <a:blip r:embed="rId7"/>
          <a:srcRect/>
          <a:stretch>
            <a:fillRect/>
          </a:stretch>
        </p:blipFill>
        <p:spPr bwMode="auto">
          <a:xfrm>
            <a:off x="6553200" y="3657600"/>
            <a:ext cx="914400" cy="914400"/>
          </a:xfrm>
          <a:prstGeom prst="rect">
            <a:avLst/>
          </a:prstGeom>
          <a:noFill/>
          <a:ln w="9525">
            <a:noFill/>
            <a:miter lim="800000"/>
            <a:headEnd/>
            <a:tailEnd/>
          </a:ln>
        </p:spPr>
      </p:pic>
    </p:spTree>
  </p:cSld>
  <p:clrMapOvr>
    <a:masterClrMapping/>
  </p:clrMapOvr>
  <p:transition advTm="683"/>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p:cNvPicPr>
            <a:picLocks noChangeAspect="1"/>
          </p:cNvPicPr>
          <p:nvPr/>
        </p:nvPicPr>
        <p:blipFill>
          <a:blip r:embed="rId4"/>
          <a:srcRect/>
          <a:stretch>
            <a:fillRect/>
          </a:stretch>
        </p:blipFill>
        <p:spPr bwMode="auto">
          <a:xfrm>
            <a:off x="0" y="0"/>
            <a:ext cx="9144000" cy="6858000"/>
          </a:xfrm>
          <a:prstGeom prst="rect">
            <a:avLst/>
          </a:prstGeom>
          <a:noFill/>
          <a:ln w="9525">
            <a:noFill/>
            <a:miter lim="800000"/>
            <a:headEnd/>
            <a:tailEnd/>
          </a:ln>
        </p:spPr>
      </p:pic>
      <p:pic>
        <p:nvPicPr>
          <p:cNvPr id="20" name="Picture 19"/>
          <p:cNvPicPr>
            <a:picLocks noChangeAspect="1"/>
          </p:cNvPicPr>
          <p:nvPr/>
        </p:nvPicPr>
        <p:blipFill>
          <a:blip r:embed="rId5"/>
          <a:srcRect t="-943"/>
          <a:stretch>
            <a:fillRect/>
          </a:stretch>
        </p:blipFill>
        <p:spPr bwMode="auto">
          <a:xfrm>
            <a:off x="4705350" y="217488"/>
            <a:ext cx="3651250" cy="2468562"/>
          </a:xfrm>
          <a:prstGeom prst="rect">
            <a:avLst/>
          </a:prstGeom>
          <a:noFill/>
          <a:ln w="57150">
            <a:noFill/>
            <a:miter lim="800000"/>
            <a:headEnd/>
            <a:tailEnd/>
          </a:ln>
        </p:spPr>
      </p:pic>
      <p:grpSp>
        <p:nvGrpSpPr>
          <p:cNvPr id="3" name="Group 12"/>
          <p:cNvGrpSpPr>
            <a:grpSpLocks/>
          </p:cNvGrpSpPr>
          <p:nvPr/>
        </p:nvGrpSpPr>
        <p:grpSpPr bwMode="auto">
          <a:xfrm rot="-5400000">
            <a:off x="826294" y="1296193"/>
            <a:ext cx="2743200" cy="5357813"/>
            <a:chOff x="5638800" y="1219201"/>
            <a:chExt cx="2743200" cy="5358341"/>
          </a:xfrm>
        </p:grpSpPr>
        <p:sp>
          <p:nvSpPr>
            <p:cNvPr id="11" name="Rectangle 10"/>
            <p:cNvSpPr/>
            <p:nvPr/>
          </p:nvSpPr>
          <p:spPr>
            <a:xfrm>
              <a:off x="5791200" y="2047959"/>
              <a:ext cx="2438400" cy="3819901"/>
            </a:xfrm>
            <a:prstGeom prst="rect">
              <a:avLst/>
            </a:prstGeom>
            <a:solidFill>
              <a:schemeClr val="bg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atin typeface="Lucida Bright"/>
              </a:endParaRPr>
            </a:p>
          </p:txBody>
        </p:sp>
        <p:pic>
          <p:nvPicPr>
            <p:cNvPr id="11277" name="Picture 9" descr="iphone_see_through.png"/>
            <p:cNvPicPr>
              <a:picLocks noChangeAspect="1"/>
            </p:cNvPicPr>
            <p:nvPr/>
          </p:nvPicPr>
          <p:blipFill>
            <a:blip r:embed="rId6"/>
            <a:srcRect b="1031"/>
            <a:stretch>
              <a:fillRect/>
            </a:stretch>
          </p:blipFill>
          <p:spPr bwMode="auto">
            <a:xfrm>
              <a:off x="5638800" y="1219201"/>
              <a:ext cx="2743200" cy="5358341"/>
            </a:xfrm>
            <a:prstGeom prst="rect">
              <a:avLst/>
            </a:prstGeom>
            <a:noFill/>
            <a:ln w="9525">
              <a:noFill/>
              <a:miter lim="800000"/>
              <a:headEnd/>
              <a:tailEnd/>
            </a:ln>
          </p:spPr>
        </p:pic>
      </p:grpSp>
      <p:sp>
        <p:nvSpPr>
          <p:cNvPr id="5" name="Rectangle 4"/>
          <p:cNvSpPr/>
          <p:nvPr/>
        </p:nvSpPr>
        <p:spPr>
          <a:xfrm>
            <a:off x="5063853" y="2067580"/>
            <a:ext cx="2937147" cy="523220"/>
          </a:xfrm>
          <a:prstGeom prst="rect">
            <a:avLst/>
          </a:prstGeom>
        </p:spPr>
        <p:txBody>
          <a:bodyPr wrap="none">
            <a:spAutoFit/>
          </a:bodyPr>
          <a:lstStyle/>
          <a:p>
            <a:pPr>
              <a:buFont typeface="Wingdings" charset="2"/>
              <a:buNone/>
              <a:defRPr/>
            </a:pPr>
            <a:r>
              <a:rPr lang="en-US" sz="2800" b="1" dirty="0">
                <a:ln>
                  <a:solidFill>
                    <a:schemeClr val="tx1"/>
                  </a:solidFill>
                </a:ln>
                <a:solidFill>
                  <a:srgbClr val="FFFFFF"/>
                </a:solidFill>
                <a:latin typeface="+mj-lt"/>
              </a:rPr>
              <a:t>207 Coast Road</a:t>
            </a:r>
          </a:p>
        </p:txBody>
      </p:sp>
      <p:grpSp>
        <p:nvGrpSpPr>
          <p:cNvPr id="4" name="Group 15"/>
          <p:cNvGrpSpPr>
            <a:grpSpLocks/>
          </p:cNvGrpSpPr>
          <p:nvPr/>
        </p:nvGrpSpPr>
        <p:grpSpPr bwMode="auto">
          <a:xfrm>
            <a:off x="6172200" y="381000"/>
            <a:ext cx="1981200" cy="990600"/>
            <a:chOff x="5867400" y="1872153"/>
            <a:chExt cx="1981200" cy="990600"/>
          </a:xfrm>
        </p:grpSpPr>
        <p:pic>
          <p:nvPicPr>
            <p:cNvPr id="11274" name="Picture 6"/>
            <p:cNvPicPr>
              <a:picLocks noChangeAspect="1"/>
            </p:cNvPicPr>
            <p:nvPr/>
          </p:nvPicPr>
          <p:blipFill>
            <a:blip r:embed="rId7" cstate="print"/>
            <a:srcRect/>
            <a:stretch>
              <a:fillRect/>
            </a:stretch>
          </p:blipFill>
          <p:spPr bwMode="auto">
            <a:xfrm>
              <a:off x="6934200" y="1948353"/>
              <a:ext cx="914400" cy="914400"/>
            </a:xfrm>
            <a:prstGeom prst="rect">
              <a:avLst/>
            </a:prstGeom>
            <a:noFill/>
            <a:ln w="9525">
              <a:noFill/>
              <a:miter lim="800000"/>
              <a:headEnd/>
              <a:tailEnd/>
            </a:ln>
          </p:spPr>
        </p:pic>
        <p:sp>
          <p:nvSpPr>
            <p:cNvPr id="9" name="Rectangle 8"/>
            <p:cNvSpPr/>
            <p:nvPr/>
          </p:nvSpPr>
          <p:spPr>
            <a:xfrm>
              <a:off x="5867400" y="1872153"/>
              <a:ext cx="1510349" cy="584776"/>
            </a:xfrm>
            <a:prstGeom prst="rect">
              <a:avLst/>
            </a:prstGeom>
          </p:spPr>
          <p:txBody>
            <a:bodyPr wrap="none">
              <a:spAutoFit/>
            </a:bodyPr>
            <a:lstStyle/>
            <a:p>
              <a:pPr>
                <a:buFont typeface="Wingdings" charset="2"/>
                <a:buNone/>
                <a:defRPr/>
              </a:pPr>
              <a:r>
                <a:rPr lang="en-US" sz="3200" b="1" dirty="0">
                  <a:ln>
                    <a:solidFill>
                      <a:schemeClr val="tx2">
                        <a:lumMod val="75000"/>
                      </a:schemeClr>
                    </a:solidFill>
                  </a:ln>
                  <a:solidFill>
                    <a:srgbClr val="0CDC24"/>
                  </a:solidFill>
                </a:rPr>
                <a:t>$7.8M</a:t>
              </a:r>
            </a:p>
          </p:txBody>
        </p:sp>
      </p:grpSp>
      <p:grpSp>
        <p:nvGrpSpPr>
          <p:cNvPr id="6" name="Group 5"/>
          <p:cNvGrpSpPr>
            <a:grpSpLocks/>
          </p:cNvGrpSpPr>
          <p:nvPr/>
        </p:nvGrpSpPr>
        <p:grpSpPr bwMode="auto">
          <a:xfrm>
            <a:off x="2438400" y="550863"/>
            <a:ext cx="2362200" cy="1658937"/>
            <a:chOff x="3048000" y="169446"/>
            <a:chExt cx="2362200" cy="1659354"/>
          </a:xfrm>
        </p:grpSpPr>
        <p:sp>
          <p:nvSpPr>
            <p:cNvPr id="2" name="Cloud Callout 1"/>
            <p:cNvSpPr>
              <a:spLocks noChangeArrowheads="1"/>
            </p:cNvSpPr>
            <p:nvPr/>
          </p:nvSpPr>
          <p:spPr bwMode="auto">
            <a:xfrm>
              <a:off x="3048000" y="169446"/>
              <a:ext cx="2362200" cy="1659354"/>
            </a:xfrm>
            <a:prstGeom prst="cloudCallout">
              <a:avLst>
                <a:gd name="adj1" fmla="val 85449"/>
                <a:gd name="adj2" fmla="val 12667"/>
              </a:avLst>
            </a:prstGeom>
            <a:gradFill rotWithShape="1">
              <a:gsLst>
                <a:gs pos="0">
                  <a:srgbClr val="EDEDED"/>
                </a:gs>
                <a:gs pos="64999">
                  <a:srgbClr val="D0D0D0"/>
                </a:gs>
                <a:gs pos="100000">
                  <a:srgbClr val="BCBCBC"/>
                </a:gs>
              </a:gsLst>
              <a:lin ang="5400000" scaled="1"/>
            </a:gradFill>
            <a:ln w="9525">
              <a:solidFill>
                <a:srgbClr val="000000"/>
              </a:solidFill>
              <a:round/>
              <a:headEnd/>
              <a:tailEnd/>
            </a:ln>
            <a:effectLst>
              <a:outerShdw dist="20000" dir="5400000" rotWithShape="0">
                <a:srgbClr val="808080">
                  <a:alpha val="37999"/>
                </a:srgbClr>
              </a:outerShdw>
            </a:effectLst>
          </p:spPr>
          <p:txBody>
            <a:bodyPr anchor="ctr"/>
            <a:lstStyle/>
            <a:p>
              <a:pPr algn="ctr">
                <a:defRPr/>
              </a:pPr>
              <a:endParaRPr lang="en-US" sz="3600" b="1" dirty="0">
                <a:solidFill>
                  <a:schemeClr val="dk1"/>
                </a:solidFill>
                <a:latin typeface="Lucida Bright"/>
                <a:ea typeface="+mn-ea"/>
              </a:endParaRPr>
            </a:p>
          </p:txBody>
        </p:sp>
        <p:sp>
          <p:nvSpPr>
            <p:cNvPr id="11273" name="Rectangle 2"/>
            <p:cNvSpPr>
              <a:spLocks noChangeArrowheads="1"/>
            </p:cNvSpPr>
            <p:nvPr/>
          </p:nvSpPr>
          <p:spPr bwMode="auto">
            <a:xfrm>
              <a:off x="3352800" y="457199"/>
              <a:ext cx="1752600" cy="923562"/>
            </a:xfrm>
            <a:prstGeom prst="rect">
              <a:avLst/>
            </a:prstGeom>
            <a:noFill/>
            <a:ln w="9525">
              <a:noFill/>
              <a:miter lim="800000"/>
              <a:headEnd/>
              <a:tailEnd/>
            </a:ln>
          </p:spPr>
          <p:txBody>
            <a:bodyPr>
              <a:spAutoFit/>
            </a:bodyPr>
            <a:lstStyle/>
            <a:p>
              <a:pPr algn="ctr">
                <a:buFont typeface="Wingdings" charset="2"/>
                <a:buNone/>
              </a:pPr>
              <a:r>
                <a:rPr lang="en-US" i="1">
                  <a:latin typeface="Lucida Bright" charset="0"/>
                </a:rPr>
                <a:t>I wonder how much it costs to live there!</a:t>
              </a:r>
            </a:p>
          </p:txBody>
        </p:sp>
      </p:grpSp>
    </p:spTree>
    <p:custDataLst>
      <p:tags r:id="rId1"/>
    </p:custDataLst>
  </p:cSld>
  <p:clrMapOvr>
    <a:masterClrMapping/>
  </p:clrMapOvr>
  <p:transition advTm="1114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0" presetClass="path" presetSubtype="0" accel="50000" decel="50000" fill="hold" nodeType="withEffect">
                                  <p:stCondLst>
                                    <p:cond delay="0"/>
                                  </p:stCondLst>
                                  <p:childTnLst>
                                    <p:animMotion origin="layout" path="M -3.33333E-6 2.22222E-6 L 0.4665 -0.35533 " pathEditMode="relative" rAng="0" ptsTypes="AA">
                                      <p:cBhvr>
                                        <p:cTn id="13" dur="2000" fill="hold"/>
                                        <p:tgtEl>
                                          <p:spTgt spid="3"/>
                                        </p:tgtEl>
                                        <p:attrNameLst>
                                          <p:attrName>ppt_x</p:attrName>
                                          <p:attrName>ppt_y</p:attrName>
                                        </p:attrNameLst>
                                      </p:cBhvr>
                                      <p:rCtr x="233" y="-178"/>
                                    </p:animMotion>
                                  </p:childTnLst>
                                </p:cTn>
                              </p:par>
                              <p:par>
                                <p:cTn id="14" presetID="22" presetClass="entr" presetSubtype="1" fill="hold" nodeType="withEffect">
                                  <p:stCondLst>
                                    <p:cond delay="100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1000"/>
                                        <p:tgtEl>
                                          <p:spTgt spid="5"/>
                                        </p:tgtEl>
                                      </p:cBhvr>
                                    </p:animEffec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4"/>
</p:tagLst>
</file>

<file path=ppt/tags/tag2.xml><?xml version="1.0" encoding="utf-8"?>
<p:tagLst xmlns:a="http://schemas.openxmlformats.org/drawingml/2006/main" xmlns:r="http://schemas.openxmlformats.org/officeDocument/2006/relationships" xmlns:p="http://schemas.openxmlformats.org/presentationml/2006/main">
  <p:tag name="TIMING" val="|0.2|0.2|12.8|9.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TotalTime>
  <Words>2943</Words>
  <Application>Microsoft Office PowerPoint</Application>
  <PresentationFormat>On-screen Show (4:3)</PresentationFormat>
  <Paragraphs>478</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Solstice</vt:lpstr>
      <vt:lpstr>Introduction To Localization</vt:lpstr>
      <vt:lpstr>Two Research Threads</vt:lpstr>
      <vt:lpstr>Slide 3</vt:lpstr>
      <vt:lpstr>Motivation</vt:lpstr>
      <vt:lpstr>Motivation </vt:lpstr>
      <vt:lpstr>Slide 6</vt:lpstr>
      <vt:lpstr>Apps</vt:lpstr>
      <vt:lpstr>Apps</vt:lpstr>
      <vt:lpstr>Slide 9</vt:lpstr>
      <vt:lpstr>Enabling Technology</vt:lpstr>
      <vt:lpstr>Enabling Technology</vt:lpstr>
      <vt:lpstr>Enabling Technology</vt:lpstr>
      <vt:lpstr>Enabling Technology</vt:lpstr>
      <vt:lpstr>Global Positioning System</vt:lpstr>
      <vt:lpstr>Global Positioning System</vt:lpstr>
      <vt:lpstr>Global Positioning System</vt:lpstr>
      <vt:lpstr>Four Primary Functions of GPS</vt:lpstr>
      <vt:lpstr>GPS works in three logical steps</vt:lpstr>
      <vt:lpstr>What a satellite transmits</vt:lpstr>
      <vt:lpstr>Position is Based on Time</vt:lpstr>
      <vt:lpstr>Signal From One Satellite</vt:lpstr>
      <vt:lpstr>Signals From Two Satellites</vt:lpstr>
      <vt:lpstr>Three Satellites (2D Positioning)</vt:lpstr>
      <vt:lpstr>Triangulating Correct Position </vt:lpstr>
      <vt:lpstr>Three Dimensional (3D) Positioning</vt:lpstr>
      <vt:lpstr>Triangulation/trilateration</vt:lpstr>
      <vt:lpstr>Slide 27</vt:lpstr>
      <vt:lpstr>Timing</vt:lpstr>
      <vt:lpstr>Timing</vt:lpstr>
      <vt:lpstr>Timing</vt:lpstr>
      <vt:lpstr>Pseudo Random Noise Code</vt:lpstr>
      <vt:lpstr>What Time is it Anyway?</vt:lpstr>
      <vt:lpstr>Timing</vt:lpstr>
      <vt:lpstr>Errors in GPS signals</vt:lpstr>
      <vt:lpstr>Slide 35</vt:lpstr>
      <vt:lpstr>Differential GPS - DGPS</vt:lpstr>
      <vt:lpstr>Differential GPS</vt:lpstr>
      <vt:lpstr>Differential GPS</vt:lpstr>
      <vt:lpstr>Differential GPS - DGPS</vt:lpstr>
      <vt:lpstr>Differential GPS - DGPS</vt:lpstr>
      <vt:lpstr>Differential GPS - DGPS</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Localization</dc:title>
  <dc:creator>Research</dc:creator>
  <cp:lastModifiedBy>Niloy</cp:lastModifiedBy>
  <cp:revision>11</cp:revision>
  <dcterms:created xsi:type="dcterms:W3CDTF">2006-08-16T00:00:00Z</dcterms:created>
  <dcterms:modified xsi:type="dcterms:W3CDTF">2014-08-28T02:14:29Z</dcterms:modified>
</cp:coreProperties>
</file>